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78" r:id="rId1"/>
  </p:sldMasterIdLst>
  <p:notesMasterIdLst>
    <p:notesMasterId r:id="rId43"/>
  </p:notesMasterIdLst>
  <p:sldIdLst>
    <p:sldId id="300"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3" r:id="rId19"/>
    <p:sldId id="274" r:id="rId20"/>
    <p:sldId id="275" r:id="rId21"/>
    <p:sldId id="276" r:id="rId22"/>
    <p:sldId id="277" r:id="rId23"/>
    <p:sldId id="278" r:id="rId24"/>
    <p:sldId id="279" r:id="rId25"/>
    <p:sldId id="280" r:id="rId26"/>
    <p:sldId id="285"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299" r:id="rId41"/>
    <p:sldId id="301" r:id="rId42"/>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9" d="100"/>
          <a:sy n="69" d="100"/>
        </p:scale>
        <p:origin x="75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2216DC9-A12F-4824-A8C1-8B95E80578E9}" type="datetimeFigureOut">
              <a:rPr lang="en-US" smtClean="0"/>
              <a:t>4/14/2023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C941ECC-872B-454C-AD4D-B539D82DF716}" type="slidenum">
              <a:rPr lang="en-US" smtClean="0"/>
              <a:t>‹#›</a:t>
            </a:fld>
            <a:endParaRPr lang="en-US"/>
          </a:p>
        </p:txBody>
      </p:sp>
    </p:spTree>
    <p:extLst>
      <p:ext uri="{BB962C8B-B14F-4D97-AF65-F5344CB8AC3E}">
        <p14:creationId xmlns:p14="http://schemas.microsoft.com/office/powerpoint/2010/main" val="32839385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g11fb104b97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g11fb104b97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11ad10e9eea_0_385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11ad10e9eea_0_38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
        <p:cNvGrpSpPr/>
        <p:nvPr/>
      </p:nvGrpSpPr>
      <p:grpSpPr>
        <a:xfrm>
          <a:off x="0" y="0"/>
          <a:ext cx="0" cy="0"/>
          <a:chOff x="0" y="0"/>
          <a:chExt cx="0" cy="0"/>
        </a:xfrm>
      </p:grpSpPr>
      <p:sp>
        <p:nvSpPr>
          <p:cNvPr id="1310" name="Google Shape;131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 name="Google Shape;131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
        <p:cNvGrpSpPr/>
        <p:nvPr/>
      </p:nvGrpSpPr>
      <p:grpSpPr>
        <a:xfrm>
          <a:off x="0" y="0"/>
          <a:ext cx="0" cy="0"/>
          <a:chOff x="0" y="0"/>
          <a:chExt cx="0" cy="0"/>
        </a:xfrm>
      </p:grpSpPr>
      <p:sp>
        <p:nvSpPr>
          <p:cNvPr id="1354" name="Google Shape;1354;g11ad10e9eea_0_4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 name="Google Shape;1355;g11ad10e9eea_0_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11ad10e9eea_0_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11ad10e9eea_0_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9"/>
        <p:cNvGrpSpPr/>
        <p:nvPr/>
      </p:nvGrpSpPr>
      <p:grpSpPr>
        <a:xfrm>
          <a:off x="0" y="0"/>
          <a:ext cx="0" cy="0"/>
          <a:chOff x="0" y="0"/>
          <a:chExt cx="0" cy="0"/>
        </a:xfrm>
      </p:grpSpPr>
      <p:sp>
        <p:nvSpPr>
          <p:cNvPr id="1540" name="Google Shape;1540;g11ad10e9eea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1" name="Google Shape;1541;g11ad10e9eea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
        <p:cNvGrpSpPr/>
        <p:nvPr/>
      </p:nvGrpSpPr>
      <p:grpSpPr>
        <a:xfrm>
          <a:off x="0" y="0"/>
          <a:ext cx="0" cy="0"/>
          <a:chOff x="0" y="0"/>
          <a:chExt cx="0" cy="0"/>
        </a:xfrm>
      </p:grpSpPr>
      <p:sp>
        <p:nvSpPr>
          <p:cNvPr id="1567" name="Google Shape;1567;g11ad10e9eea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 name="Google Shape;1568;g11ad10e9eea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2"/>
        <p:cNvGrpSpPr/>
        <p:nvPr/>
      </p:nvGrpSpPr>
      <p:grpSpPr>
        <a:xfrm>
          <a:off x="0" y="0"/>
          <a:ext cx="0" cy="0"/>
          <a:chOff x="0" y="0"/>
          <a:chExt cx="0" cy="0"/>
        </a:xfrm>
      </p:grpSpPr>
      <p:sp>
        <p:nvSpPr>
          <p:cNvPr id="1673" name="Google Shape;1673;g11ad10e9eea_0_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4" name="Google Shape;1674;g11ad10e9eea_0_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11ad10e9eea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11ad10e9ee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
        <p:cNvGrpSpPr/>
        <p:nvPr/>
      </p:nvGrpSpPr>
      <p:grpSpPr>
        <a:xfrm>
          <a:off x="0" y="0"/>
          <a:ext cx="0" cy="0"/>
          <a:chOff x="0" y="0"/>
          <a:chExt cx="0" cy="0"/>
        </a:xfrm>
      </p:grpSpPr>
      <p:sp>
        <p:nvSpPr>
          <p:cNvPr id="1707" name="Google Shape;1707;g11ad10e9eea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8" name="Google Shape;1708;g11ad10e9eea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8"/>
        <p:cNvGrpSpPr/>
        <p:nvPr/>
      </p:nvGrpSpPr>
      <p:grpSpPr>
        <a:xfrm>
          <a:off x="0" y="0"/>
          <a:ext cx="0" cy="0"/>
          <a:chOff x="0" y="0"/>
          <a:chExt cx="0" cy="0"/>
        </a:xfrm>
      </p:grpSpPr>
      <p:sp>
        <p:nvSpPr>
          <p:cNvPr id="1799" name="Google Shape;1799;g11ad10e9eea_0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0" name="Google Shape;1800;g11ad10e9eea_0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5"/>
        <p:cNvGrpSpPr/>
        <p:nvPr/>
      </p:nvGrpSpPr>
      <p:grpSpPr>
        <a:xfrm>
          <a:off x="0" y="0"/>
          <a:ext cx="0" cy="0"/>
          <a:chOff x="0" y="0"/>
          <a:chExt cx="0" cy="0"/>
        </a:xfrm>
      </p:grpSpPr>
      <p:sp>
        <p:nvSpPr>
          <p:cNvPr id="1856" name="Google Shape;1856;g11ad10e9eea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7" name="Google Shape;1857;g11ad10e9eea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9"/>
        <p:cNvGrpSpPr/>
        <p:nvPr/>
      </p:nvGrpSpPr>
      <p:grpSpPr>
        <a:xfrm>
          <a:off x="0" y="0"/>
          <a:ext cx="0" cy="0"/>
          <a:chOff x="0" y="0"/>
          <a:chExt cx="0" cy="0"/>
        </a:xfrm>
      </p:grpSpPr>
      <p:sp>
        <p:nvSpPr>
          <p:cNvPr id="1880" name="Google Shape;1880;g11ad10e9eea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1" name="Google Shape;1881;g11ad10e9eea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6"/>
        <p:cNvGrpSpPr/>
        <p:nvPr/>
      </p:nvGrpSpPr>
      <p:grpSpPr>
        <a:xfrm>
          <a:off x="0" y="0"/>
          <a:ext cx="0" cy="0"/>
          <a:chOff x="0" y="0"/>
          <a:chExt cx="0" cy="0"/>
        </a:xfrm>
      </p:grpSpPr>
      <p:sp>
        <p:nvSpPr>
          <p:cNvPr id="1977" name="Google Shape;1977;g11ad10e9eea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8" name="Google Shape;1978;g11ad10e9eea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7"/>
        <p:cNvGrpSpPr/>
        <p:nvPr/>
      </p:nvGrpSpPr>
      <p:grpSpPr>
        <a:xfrm>
          <a:off x="0" y="0"/>
          <a:ext cx="0" cy="0"/>
          <a:chOff x="0" y="0"/>
          <a:chExt cx="0" cy="0"/>
        </a:xfrm>
      </p:grpSpPr>
      <p:sp>
        <p:nvSpPr>
          <p:cNvPr id="2038" name="Google Shape;2038;g11ad10e9eea_0_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9" name="Google Shape;2039;g11ad10e9eea_0_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8"/>
        <p:cNvGrpSpPr/>
        <p:nvPr/>
      </p:nvGrpSpPr>
      <p:grpSpPr>
        <a:xfrm>
          <a:off x="0" y="0"/>
          <a:ext cx="0" cy="0"/>
          <a:chOff x="0" y="0"/>
          <a:chExt cx="0" cy="0"/>
        </a:xfrm>
      </p:grpSpPr>
      <p:sp>
        <p:nvSpPr>
          <p:cNvPr id="2179" name="Google Shape;2179;g11ad10e9eea_0_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0" name="Google Shape;2180;g11ad10e9eea_0_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5"/>
        <p:cNvGrpSpPr/>
        <p:nvPr/>
      </p:nvGrpSpPr>
      <p:grpSpPr>
        <a:xfrm>
          <a:off x="0" y="0"/>
          <a:ext cx="0" cy="0"/>
          <a:chOff x="0" y="0"/>
          <a:chExt cx="0" cy="0"/>
        </a:xfrm>
      </p:grpSpPr>
      <p:sp>
        <p:nvSpPr>
          <p:cNvPr id="3036" name="Google Shape;3036;g11ad10e9eea_0_19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7" name="Google Shape;3037;g11ad10e9eea_0_19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2"/>
        <p:cNvGrpSpPr/>
        <p:nvPr/>
      </p:nvGrpSpPr>
      <p:grpSpPr>
        <a:xfrm>
          <a:off x="0" y="0"/>
          <a:ext cx="0" cy="0"/>
          <a:chOff x="0" y="0"/>
          <a:chExt cx="0" cy="0"/>
        </a:xfrm>
      </p:grpSpPr>
      <p:sp>
        <p:nvSpPr>
          <p:cNvPr id="3063" name="Google Shape;3063;g11ad10e9eea_0_197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4" name="Google Shape;3064;g11ad10e9eea_0_19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8"/>
        <p:cNvGrpSpPr/>
        <p:nvPr/>
      </p:nvGrpSpPr>
      <p:grpSpPr>
        <a:xfrm>
          <a:off x="0" y="0"/>
          <a:ext cx="0" cy="0"/>
          <a:chOff x="0" y="0"/>
          <a:chExt cx="0" cy="0"/>
        </a:xfrm>
      </p:grpSpPr>
      <p:sp>
        <p:nvSpPr>
          <p:cNvPr id="3079" name="Google Shape;3079;g11ad10e9eea_0_19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0" name="Google Shape;3080;g11ad10e9eea_0_19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7"/>
        <p:cNvGrpSpPr/>
        <p:nvPr/>
      </p:nvGrpSpPr>
      <p:grpSpPr>
        <a:xfrm>
          <a:off x="0" y="0"/>
          <a:ext cx="0" cy="0"/>
          <a:chOff x="0" y="0"/>
          <a:chExt cx="0" cy="0"/>
        </a:xfrm>
      </p:grpSpPr>
      <p:sp>
        <p:nvSpPr>
          <p:cNvPr id="3418" name="Google Shape;3418;g11ad10e9eea_0_2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9" name="Google Shape;3419;g11ad10e9eea_0_2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8"/>
        <p:cNvGrpSpPr/>
        <p:nvPr/>
      </p:nvGrpSpPr>
      <p:grpSpPr>
        <a:xfrm>
          <a:off x="0" y="0"/>
          <a:ext cx="0" cy="0"/>
          <a:chOff x="0" y="0"/>
          <a:chExt cx="0" cy="0"/>
        </a:xfrm>
      </p:grpSpPr>
      <p:sp>
        <p:nvSpPr>
          <p:cNvPr id="5619" name="Google Shape;5619;g11ad10e9eea_0_22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0" name="Google Shape;5620;g11ad10e9eea_0_22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7"/>
        <p:cNvGrpSpPr/>
        <p:nvPr/>
      </p:nvGrpSpPr>
      <p:grpSpPr>
        <a:xfrm>
          <a:off x="0" y="0"/>
          <a:ext cx="0" cy="0"/>
          <a:chOff x="0" y="0"/>
          <a:chExt cx="0" cy="0"/>
        </a:xfrm>
      </p:grpSpPr>
      <p:sp>
        <p:nvSpPr>
          <p:cNvPr id="6038" name="Google Shape;6038;g11ad10e9eea_0_22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9" name="Google Shape;6039;g11ad10e9eea_0_22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7"/>
        <p:cNvGrpSpPr/>
        <p:nvPr/>
      </p:nvGrpSpPr>
      <p:grpSpPr>
        <a:xfrm>
          <a:off x="0" y="0"/>
          <a:ext cx="0" cy="0"/>
          <a:chOff x="0" y="0"/>
          <a:chExt cx="0" cy="0"/>
        </a:xfrm>
      </p:grpSpPr>
      <p:sp>
        <p:nvSpPr>
          <p:cNvPr id="6208" name="Google Shape;6208;g11ad10e9eea_0_22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9" name="Google Shape;6209;g11ad10e9eea_0_22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2"/>
        <p:cNvGrpSpPr/>
        <p:nvPr/>
      </p:nvGrpSpPr>
      <p:grpSpPr>
        <a:xfrm>
          <a:off x="0" y="0"/>
          <a:ext cx="0" cy="0"/>
          <a:chOff x="0" y="0"/>
          <a:chExt cx="0" cy="0"/>
        </a:xfrm>
      </p:grpSpPr>
      <p:sp>
        <p:nvSpPr>
          <p:cNvPr id="6613" name="Google Shape;6613;g11ad10e9eea_0_23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4" name="Google Shape;6614;g11ad10e9eea_0_23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2"/>
        <p:cNvGrpSpPr/>
        <p:nvPr/>
      </p:nvGrpSpPr>
      <p:grpSpPr>
        <a:xfrm>
          <a:off x="0" y="0"/>
          <a:ext cx="0" cy="0"/>
          <a:chOff x="0" y="0"/>
          <a:chExt cx="0" cy="0"/>
        </a:xfrm>
      </p:grpSpPr>
      <p:sp>
        <p:nvSpPr>
          <p:cNvPr id="6993" name="Google Shape;6993;g11ad10e9eea_0_236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4" name="Google Shape;6994;g11ad10e9eea_0_23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1"/>
        <p:cNvGrpSpPr/>
        <p:nvPr/>
      </p:nvGrpSpPr>
      <p:grpSpPr>
        <a:xfrm>
          <a:off x="0" y="0"/>
          <a:ext cx="0" cy="0"/>
          <a:chOff x="0" y="0"/>
          <a:chExt cx="0" cy="0"/>
        </a:xfrm>
      </p:grpSpPr>
      <p:sp>
        <p:nvSpPr>
          <p:cNvPr id="7762" name="Google Shape;7762;g11ad10e9eea_0_24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63" name="Google Shape;7763;g11ad10e9eea_0_24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8"/>
        <p:cNvGrpSpPr/>
        <p:nvPr/>
      </p:nvGrpSpPr>
      <p:grpSpPr>
        <a:xfrm>
          <a:off x="0" y="0"/>
          <a:ext cx="0" cy="0"/>
          <a:chOff x="0" y="0"/>
          <a:chExt cx="0" cy="0"/>
        </a:xfrm>
      </p:grpSpPr>
      <p:sp>
        <p:nvSpPr>
          <p:cNvPr id="9169" name="Google Shape;9169;g11ad10e9eea_0_258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0" name="Google Shape;9170;g11ad10e9eea_0_25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62"/>
        <p:cNvGrpSpPr/>
        <p:nvPr/>
      </p:nvGrpSpPr>
      <p:grpSpPr>
        <a:xfrm>
          <a:off x="0" y="0"/>
          <a:ext cx="0" cy="0"/>
          <a:chOff x="0" y="0"/>
          <a:chExt cx="0" cy="0"/>
        </a:xfrm>
      </p:grpSpPr>
      <p:sp>
        <p:nvSpPr>
          <p:cNvPr id="11563" name="Google Shape;11563;g11ad10e9eea_0_282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64" name="Google Shape;11564;g11ad10e9eea_0_28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6"/>
        <p:cNvGrpSpPr/>
        <p:nvPr/>
      </p:nvGrpSpPr>
      <p:grpSpPr>
        <a:xfrm>
          <a:off x="0" y="0"/>
          <a:ext cx="0" cy="0"/>
          <a:chOff x="0" y="0"/>
          <a:chExt cx="0" cy="0"/>
        </a:xfrm>
      </p:grpSpPr>
      <p:sp>
        <p:nvSpPr>
          <p:cNvPr id="13577" name="Google Shape;13577;g11ad10e9eea_0_30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8" name="Google Shape;13578;g11ad10e9eea_0_30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2"/>
        <p:cNvGrpSpPr/>
        <p:nvPr/>
      </p:nvGrpSpPr>
      <p:grpSpPr>
        <a:xfrm>
          <a:off x="0" y="0"/>
          <a:ext cx="0" cy="0"/>
          <a:chOff x="0" y="0"/>
          <a:chExt cx="0" cy="0"/>
        </a:xfrm>
      </p:grpSpPr>
      <p:sp>
        <p:nvSpPr>
          <p:cNvPr id="15213" name="Google Shape;15213;g11ad10e9eea_0_31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4" name="Google Shape;15214;g11ad10e9eea_0_31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54"/>
        <p:cNvGrpSpPr/>
        <p:nvPr/>
      </p:nvGrpSpPr>
      <p:grpSpPr>
        <a:xfrm>
          <a:off x="0" y="0"/>
          <a:ext cx="0" cy="0"/>
          <a:chOff x="0" y="0"/>
          <a:chExt cx="0" cy="0"/>
        </a:xfrm>
      </p:grpSpPr>
      <p:sp>
        <p:nvSpPr>
          <p:cNvPr id="16255" name="Google Shape;16255;g11ad10e9eea_0_32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56" name="Google Shape;16256;g11ad10e9eea_0_32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11ad10e9ee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11ad10e9ee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g11ad10e9ee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 name="Google Shape;760;g11ad10e9ee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
        <p:cNvGrpSpPr/>
        <p:nvPr/>
      </p:nvGrpSpPr>
      <p:grpSpPr>
        <a:xfrm>
          <a:off x="0" y="0"/>
          <a:ext cx="0" cy="0"/>
          <a:chOff x="0" y="0"/>
          <a:chExt cx="0" cy="0"/>
        </a:xfrm>
      </p:grpSpPr>
      <p:sp>
        <p:nvSpPr>
          <p:cNvPr id="865" name="Google Shape;865;g11ad10e9eea_0_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 name="Google Shape;866;g11ad10e9eea_0_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Google Shape;953;g11ad10e9eea_0_38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 name="Google Shape;954;g11ad10e9eea_0_38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g11ad10e9eea_0_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g11ad10e9eea_0_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
        <p:cNvGrpSpPr/>
        <p:nvPr/>
      </p:nvGrpSpPr>
      <p:grpSpPr>
        <a:xfrm>
          <a:off x="0" y="0"/>
          <a:ext cx="0" cy="0"/>
          <a:chOff x="0" y="0"/>
          <a:chExt cx="0" cy="0"/>
        </a:xfrm>
      </p:grpSpPr>
      <p:sp>
        <p:nvSpPr>
          <p:cNvPr id="1163" name="Google Shape;1163;g11ad10e9eea_0_38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 name="Google Shape;1164;g11ad10e9eea_0_38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36479118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4928196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7AED482F-F13C-48C0-A817-E91B38108158}"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5846557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13084815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7AED482F-F13C-48C0-A817-E91B38108158}"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9407463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36432777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28991875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4361013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8"/>
        <p:cNvGrpSpPr/>
        <p:nvPr/>
      </p:nvGrpSpPr>
      <p:grpSpPr>
        <a:xfrm>
          <a:off x="0" y="0"/>
          <a:ext cx="0" cy="0"/>
          <a:chOff x="0" y="0"/>
          <a:chExt cx="0" cy="0"/>
        </a:xfrm>
      </p:grpSpPr>
      <p:sp>
        <p:nvSpPr>
          <p:cNvPr id="60" name="Google Shape;60;p4"/>
          <p:cNvSpPr txBox="1">
            <a:spLocks noGrp="1"/>
          </p:cNvSpPr>
          <p:nvPr>
            <p:ph type="title"/>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61" name="Google Shape;61;p4"/>
          <p:cNvSpPr txBox="1">
            <a:spLocks noGrp="1"/>
          </p:cNvSpPr>
          <p:nvPr>
            <p:ph type="body" idx="1"/>
          </p:nvPr>
        </p:nvSpPr>
        <p:spPr>
          <a:xfrm>
            <a:off x="960000" y="1437831"/>
            <a:ext cx="10272000" cy="731600"/>
          </a:xfrm>
          <a:prstGeom prst="rect">
            <a:avLst/>
          </a:prstGeom>
        </p:spPr>
        <p:txBody>
          <a:bodyPr spcFirstLastPara="1" wrap="square" lIns="91425" tIns="91425" rIns="91425" bIns="91425" anchor="ctr" anchorCtr="0">
            <a:noAutofit/>
          </a:bodyPr>
          <a:lstStyle>
            <a:lvl1pPr marL="609585" lvl="0" indent="-440256" algn="ctr" rtl="0">
              <a:lnSpc>
                <a:spcPct val="100000"/>
              </a:lnSpc>
              <a:spcBef>
                <a:spcPts val="0"/>
              </a:spcBef>
              <a:spcAft>
                <a:spcPts val="0"/>
              </a:spcAft>
              <a:buSzPts val="1600"/>
              <a:buFont typeface="Mulish SemiBold"/>
              <a:buAutoNum type="arabicPeriod"/>
              <a:defRPr sz="1867"/>
            </a:lvl1pPr>
            <a:lvl2pPr marL="1219170" lvl="1" indent="-440256" rtl="0">
              <a:lnSpc>
                <a:spcPct val="100000"/>
              </a:lnSpc>
              <a:spcBef>
                <a:spcPts val="0"/>
              </a:spcBef>
              <a:spcAft>
                <a:spcPts val="0"/>
              </a:spcAft>
              <a:buSzPts val="1600"/>
              <a:buFont typeface="Roboto Condensed Light"/>
              <a:buAutoNum type="alphaLcPeriod"/>
              <a:defRPr sz="2133"/>
            </a:lvl2pPr>
            <a:lvl3pPr marL="1828754" lvl="2" indent="-440256" rtl="0">
              <a:lnSpc>
                <a:spcPct val="100000"/>
              </a:lnSpc>
              <a:spcBef>
                <a:spcPts val="0"/>
              </a:spcBef>
              <a:spcAft>
                <a:spcPts val="0"/>
              </a:spcAft>
              <a:buSzPts val="1600"/>
              <a:buFont typeface="Roboto Condensed Light"/>
              <a:buAutoNum type="romanLcPeriod"/>
              <a:defRPr sz="2133"/>
            </a:lvl3pPr>
            <a:lvl4pPr marL="2438339" lvl="3" indent="-440256" rtl="0">
              <a:lnSpc>
                <a:spcPct val="100000"/>
              </a:lnSpc>
              <a:spcBef>
                <a:spcPts val="0"/>
              </a:spcBef>
              <a:spcAft>
                <a:spcPts val="0"/>
              </a:spcAft>
              <a:buSzPts val="1600"/>
              <a:buFont typeface="Roboto Condensed Light"/>
              <a:buAutoNum type="arabicPeriod"/>
              <a:defRPr sz="2133"/>
            </a:lvl4pPr>
            <a:lvl5pPr marL="3047924" lvl="4" indent="-440256" rtl="0">
              <a:lnSpc>
                <a:spcPct val="100000"/>
              </a:lnSpc>
              <a:spcBef>
                <a:spcPts val="0"/>
              </a:spcBef>
              <a:spcAft>
                <a:spcPts val="0"/>
              </a:spcAft>
              <a:buSzPts val="1600"/>
              <a:buFont typeface="Roboto Condensed Light"/>
              <a:buAutoNum type="alphaLcPeriod"/>
              <a:defRPr sz="2133"/>
            </a:lvl5pPr>
            <a:lvl6pPr marL="3657509" lvl="5" indent="-440256" rtl="0">
              <a:lnSpc>
                <a:spcPct val="100000"/>
              </a:lnSpc>
              <a:spcBef>
                <a:spcPts val="0"/>
              </a:spcBef>
              <a:spcAft>
                <a:spcPts val="0"/>
              </a:spcAft>
              <a:buSzPts val="1600"/>
              <a:buFont typeface="Roboto Condensed Light"/>
              <a:buAutoNum type="romanLcPeriod"/>
              <a:defRPr sz="2133"/>
            </a:lvl6pPr>
            <a:lvl7pPr marL="4267093" lvl="6" indent="-440256" rtl="0">
              <a:lnSpc>
                <a:spcPct val="100000"/>
              </a:lnSpc>
              <a:spcBef>
                <a:spcPts val="0"/>
              </a:spcBef>
              <a:spcAft>
                <a:spcPts val="0"/>
              </a:spcAft>
              <a:buSzPts val="1600"/>
              <a:buFont typeface="Roboto Condensed Light"/>
              <a:buAutoNum type="arabicPeriod"/>
              <a:defRPr sz="2133"/>
            </a:lvl7pPr>
            <a:lvl8pPr marL="4876678" lvl="7" indent="-440256" rtl="0">
              <a:lnSpc>
                <a:spcPct val="100000"/>
              </a:lnSpc>
              <a:spcBef>
                <a:spcPts val="0"/>
              </a:spcBef>
              <a:spcAft>
                <a:spcPts val="0"/>
              </a:spcAft>
              <a:buSzPts val="1600"/>
              <a:buFont typeface="Roboto Condensed Light"/>
              <a:buAutoNum type="alphaLcPeriod"/>
              <a:defRPr sz="2133"/>
            </a:lvl8pPr>
            <a:lvl9pPr marL="5486263" lvl="8" indent="-440256" rtl="0">
              <a:lnSpc>
                <a:spcPct val="100000"/>
              </a:lnSpc>
              <a:spcBef>
                <a:spcPts val="0"/>
              </a:spcBef>
              <a:spcAft>
                <a:spcPts val="0"/>
              </a:spcAft>
              <a:buSzPts val="1600"/>
              <a:buFont typeface="Roboto Condensed Light"/>
              <a:buAutoNum type="romanLcPeriod"/>
              <a:defRPr sz="2133"/>
            </a:lvl9pPr>
          </a:lstStyle>
          <a:p>
            <a:endParaRPr/>
          </a:p>
        </p:txBody>
      </p:sp>
    </p:spTree>
    <p:extLst>
      <p:ext uri="{BB962C8B-B14F-4D97-AF65-F5344CB8AC3E}">
        <p14:creationId xmlns:p14="http://schemas.microsoft.com/office/powerpoint/2010/main" val="4833772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6"/>
        <p:cNvGrpSpPr/>
        <p:nvPr/>
      </p:nvGrpSpPr>
      <p:grpSpPr>
        <a:xfrm>
          <a:off x="0" y="0"/>
          <a:ext cx="0" cy="0"/>
          <a:chOff x="0" y="0"/>
          <a:chExt cx="0" cy="0"/>
        </a:xfrm>
      </p:grpSpPr>
      <p:sp>
        <p:nvSpPr>
          <p:cNvPr id="228" name="Google Shape;228;p13"/>
          <p:cNvSpPr txBox="1">
            <a:spLocks noGrp="1"/>
          </p:cNvSpPr>
          <p:nvPr>
            <p:ph type="title"/>
          </p:nvPr>
        </p:nvSpPr>
        <p:spPr>
          <a:xfrm>
            <a:off x="2730420" y="2077433"/>
            <a:ext cx="32652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9" name="Google Shape;229;p13"/>
          <p:cNvSpPr txBox="1">
            <a:spLocks noGrp="1"/>
          </p:cNvSpPr>
          <p:nvPr>
            <p:ph type="subTitle" idx="1"/>
          </p:nvPr>
        </p:nvSpPr>
        <p:spPr>
          <a:xfrm>
            <a:off x="2730420" y="2565621"/>
            <a:ext cx="32652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0" name="Google Shape;230;p13"/>
          <p:cNvSpPr txBox="1">
            <a:spLocks noGrp="1"/>
          </p:cNvSpPr>
          <p:nvPr>
            <p:ph type="title" idx="2"/>
          </p:nvPr>
        </p:nvSpPr>
        <p:spPr>
          <a:xfrm flipH="1">
            <a:off x="7484123" y="2077439"/>
            <a:ext cx="32652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31" name="Google Shape;231;p13"/>
          <p:cNvSpPr txBox="1">
            <a:spLocks noGrp="1"/>
          </p:cNvSpPr>
          <p:nvPr>
            <p:ph type="subTitle" idx="3"/>
          </p:nvPr>
        </p:nvSpPr>
        <p:spPr>
          <a:xfrm flipH="1">
            <a:off x="7483781" y="2565631"/>
            <a:ext cx="32652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 name="Google Shape;232;p13"/>
          <p:cNvSpPr txBox="1">
            <a:spLocks noGrp="1"/>
          </p:cNvSpPr>
          <p:nvPr>
            <p:ph type="title" idx="4" hasCustomPrompt="1"/>
          </p:nvPr>
        </p:nvSpPr>
        <p:spPr>
          <a:xfrm>
            <a:off x="1496469" y="2355583"/>
            <a:ext cx="9796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33" name="Google Shape;233;p13"/>
          <p:cNvSpPr txBox="1">
            <a:spLocks noGrp="1"/>
          </p:cNvSpPr>
          <p:nvPr>
            <p:ph type="title" idx="5" hasCustomPrompt="1"/>
          </p:nvPr>
        </p:nvSpPr>
        <p:spPr>
          <a:xfrm flipH="1">
            <a:off x="6248619" y="2355583"/>
            <a:ext cx="9796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34" name="Google Shape;234;p13"/>
          <p:cNvSpPr txBox="1">
            <a:spLocks noGrp="1"/>
          </p:cNvSpPr>
          <p:nvPr>
            <p:ph type="title" idx="6"/>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35" name="Google Shape;235;p13"/>
          <p:cNvSpPr txBox="1">
            <a:spLocks noGrp="1"/>
          </p:cNvSpPr>
          <p:nvPr>
            <p:ph type="title" idx="7"/>
          </p:nvPr>
        </p:nvSpPr>
        <p:spPr>
          <a:xfrm>
            <a:off x="2730420" y="4060521"/>
            <a:ext cx="32652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36" name="Google Shape;236;p13"/>
          <p:cNvSpPr txBox="1">
            <a:spLocks noGrp="1"/>
          </p:cNvSpPr>
          <p:nvPr>
            <p:ph type="subTitle" idx="8"/>
          </p:nvPr>
        </p:nvSpPr>
        <p:spPr>
          <a:xfrm>
            <a:off x="2730420" y="4550361"/>
            <a:ext cx="32660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7" name="Google Shape;237;p13"/>
          <p:cNvSpPr txBox="1">
            <a:spLocks noGrp="1"/>
          </p:cNvSpPr>
          <p:nvPr>
            <p:ph type="title" idx="9"/>
          </p:nvPr>
        </p:nvSpPr>
        <p:spPr>
          <a:xfrm flipH="1">
            <a:off x="7484123" y="4060521"/>
            <a:ext cx="32652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38" name="Google Shape;238;p13"/>
          <p:cNvSpPr txBox="1">
            <a:spLocks noGrp="1"/>
          </p:cNvSpPr>
          <p:nvPr>
            <p:ph type="subTitle" idx="13"/>
          </p:nvPr>
        </p:nvSpPr>
        <p:spPr>
          <a:xfrm flipH="1">
            <a:off x="7483781" y="4550361"/>
            <a:ext cx="3265200" cy="60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9" name="Google Shape;239;p13"/>
          <p:cNvSpPr txBox="1">
            <a:spLocks noGrp="1"/>
          </p:cNvSpPr>
          <p:nvPr>
            <p:ph type="title" idx="14" hasCustomPrompt="1"/>
          </p:nvPr>
        </p:nvSpPr>
        <p:spPr>
          <a:xfrm>
            <a:off x="1496469" y="4298944"/>
            <a:ext cx="9796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40" name="Google Shape;240;p13"/>
          <p:cNvSpPr txBox="1">
            <a:spLocks noGrp="1"/>
          </p:cNvSpPr>
          <p:nvPr>
            <p:ph type="title" idx="15" hasCustomPrompt="1"/>
          </p:nvPr>
        </p:nvSpPr>
        <p:spPr>
          <a:xfrm flipH="1">
            <a:off x="6248619" y="4298944"/>
            <a:ext cx="979600" cy="60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37619099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32"/>
        <p:cNvGrpSpPr/>
        <p:nvPr/>
      </p:nvGrpSpPr>
      <p:grpSpPr>
        <a:xfrm>
          <a:off x="0" y="0"/>
          <a:ext cx="0" cy="0"/>
          <a:chOff x="0" y="0"/>
          <a:chExt cx="0" cy="0"/>
        </a:xfrm>
      </p:grpSpPr>
      <p:sp>
        <p:nvSpPr>
          <p:cNvPr id="33" name="Google Shape;33;p3"/>
          <p:cNvSpPr txBox="1">
            <a:spLocks noGrp="1"/>
          </p:cNvSpPr>
          <p:nvPr>
            <p:ph type="title"/>
          </p:nvPr>
        </p:nvSpPr>
        <p:spPr>
          <a:xfrm>
            <a:off x="1125800" y="3461109"/>
            <a:ext cx="5876400" cy="975200"/>
          </a:xfrm>
          <a:prstGeom prst="rect">
            <a:avLst/>
          </a:prstGeom>
          <a:noFill/>
        </p:spPr>
        <p:txBody>
          <a:bodyPr spcFirstLastPara="1" wrap="square" lIns="91425" tIns="91425" rIns="91425" bIns="91425" anchor="ctr" anchorCtr="0">
            <a:noAutofit/>
          </a:bodyPr>
          <a:lstStyle>
            <a:lvl1pPr lvl="0">
              <a:spcBef>
                <a:spcPts val="0"/>
              </a:spcBef>
              <a:spcAft>
                <a:spcPts val="0"/>
              </a:spcAft>
              <a:buSzPts val="3600"/>
              <a:buNone/>
              <a:defRPr sz="7333"/>
            </a:lvl1pPr>
            <a:lvl2pPr lvl="1" algn="ctr">
              <a:spcBef>
                <a:spcPts val="0"/>
              </a:spcBef>
              <a:spcAft>
                <a:spcPts val="0"/>
              </a:spcAft>
              <a:buClr>
                <a:schemeClr val="lt1"/>
              </a:buClr>
              <a:buSzPts val="3600"/>
              <a:buNone/>
              <a:defRPr sz="4800">
                <a:solidFill>
                  <a:schemeClr val="lt1"/>
                </a:solidFill>
              </a:defRPr>
            </a:lvl2pPr>
            <a:lvl3pPr lvl="2" algn="ctr">
              <a:spcBef>
                <a:spcPts val="0"/>
              </a:spcBef>
              <a:spcAft>
                <a:spcPts val="0"/>
              </a:spcAft>
              <a:buClr>
                <a:schemeClr val="lt1"/>
              </a:buClr>
              <a:buSzPts val="3600"/>
              <a:buNone/>
              <a:defRPr sz="4800">
                <a:solidFill>
                  <a:schemeClr val="lt1"/>
                </a:solidFill>
              </a:defRPr>
            </a:lvl3pPr>
            <a:lvl4pPr lvl="3" algn="ctr">
              <a:spcBef>
                <a:spcPts val="0"/>
              </a:spcBef>
              <a:spcAft>
                <a:spcPts val="0"/>
              </a:spcAft>
              <a:buClr>
                <a:schemeClr val="lt1"/>
              </a:buClr>
              <a:buSzPts val="3600"/>
              <a:buNone/>
              <a:defRPr sz="4800">
                <a:solidFill>
                  <a:schemeClr val="lt1"/>
                </a:solidFill>
              </a:defRPr>
            </a:lvl4pPr>
            <a:lvl5pPr lvl="4" algn="ctr">
              <a:spcBef>
                <a:spcPts val="0"/>
              </a:spcBef>
              <a:spcAft>
                <a:spcPts val="0"/>
              </a:spcAft>
              <a:buClr>
                <a:schemeClr val="lt1"/>
              </a:buClr>
              <a:buSzPts val="3600"/>
              <a:buNone/>
              <a:defRPr sz="4800">
                <a:solidFill>
                  <a:schemeClr val="lt1"/>
                </a:solidFill>
              </a:defRPr>
            </a:lvl5pPr>
            <a:lvl6pPr lvl="5" algn="ctr">
              <a:spcBef>
                <a:spcPts val="0"/>
              </a:spcBef>
              <a:spcAft>
                <a:spcPts val="0"/>
              </a:spcAft>
              <a:buClr>
                <a:schemeClr val="lt1"/>
              </a:buClr>
              <a:buSzPts val="3600"/>
              <a:buNone/>
              <a:defRPr sz="4800">
                <a:solidFill>
                  <a:schemeClr val="lt1"/>
                </a:solidFill>
              </a:defRPr>
            </a:lvl6pPr>
            <a:lvl7pPr lvl="6" algn="ctr">
              <a:spcBef>
                <a:spcPts val="0"/>
              </a:spcBef>
              <a:spcAft>
                <a:spcPts val="0"/>
              </a:spcAft>
              <a:buClr>
                <a:schemeClr val="lt1"/>
              </a:buClr>
              <a:buSzPts val="3600"/>
              <a:buNone/>
              <a:defRPr sz="4800">
                <a:solidFill>
                  <a:schemeClr val="lt1"/>
                </a:solidFill>
              </a:defRPr>
            </a:lvl7pPr>
            <a:lvl8pPr lvl="7" algn="ctr">
              <a:spcBef>
                <a:spcPts val="0"/>
              </a:spcBef>
              <a:spcAft>
                <a:spcPts val="0"/>
              </a:spcAft>
              <a:buClr>
                <a:schemeClr val="lt1"/>
              </a:buClr>
              <a:buSzPts val="3600"/>
              <a:buNone/>
              <a:defRPr sz="4800">
                <a:solidFill>
                  <a:schemeClr val="lt1"/>
                </a:solidFill>
              </a:defRPr>
            </a:lvl8pPr>
            <a:lvl9pPr lvl="8" algn="ctr">
              <a:spcBef>
                <a:spcPts val="0"/>
              </a:spcBef>
              <a:spcAft>
                <a:spcPts val="0"/>
              </a:spcAft>
              <a:buClr>
                <a:schemeClr val="lt1"/>
              </a:buClr>
              <a:buSzPts val="3600"/>
              <a:buNone/>
              <a:defRPr sz="4800">
                <a:solidFill>
                  <a:schemeClr val="lt1"/>
                </a:solidFill>
              </a:defRPr>
            </a:lvl9pPr>
          </a:lstStyle>
          <a:p>
            <a:endParaRPr/>
          </a:p>
        </p:txBody>
      </p:sp>
      <p:sp>
        <p:nvSpPr>
          <p:cNvPr id="34" name="Google Shape;34;p3"/>
          <p:cNvSpPr txBox="1">
            <a:spLocks noGrp="1"/>
          </p:cNvSpPr>
          <p:nvPr>
            <p:ph type="title" idx="2" hasCustomPrompt="1"/>
          </p:nvPr>
        </p:nvSpPr>
        <p:spPr>
          <a:xfrm>
            <a:off x="3454400" y="1938203"/>
            <a:ext cx="1219200" cy="921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6667"/>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5" name="Google Shape;35;p3"/>
          <p:cNvSpPr txBox="1">
            <a:spLocks noGrp="1"/>
          </p:cNvSpPr>
          <p:nvPr>
            <p:ph type="subTitle" idx="1"/>
          </p:nvPr>
        </p:nvSpPr>
        <p:spPr>
          <a:xfrm>
            <a:off x="1128000" y="4741125"/>
            <a:ext cx="5872000" cy="4876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267">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060005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5470357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54"/>
        <p:cNvGrpSpPr/>
        <p:nvPr/>
      </p:nvGrpSpPr>
      <p:grpSpPr>
        <a:xfrm>
          <a:off x="0" y="0"/>
          <a:ext cx="0" cy="0"/>
          <a:chOff x="0" y="0"/>
          <a:chExt cx="0" cy="0"/>
        </a:xfrm>
      </p:grpSpPr>
      <p:sp>
        <p:nvSpPr>
          <p:cNvPr id="156" name="Google Shape;156;p9"/>
          <p:cNvSpPr txBox="1">
            <a:spLocks noGrp="1"/>
          </p:cNvSpPr>
          <p:nvPr>
            <p:ph type="title"/>
          </p:nvPr>
        </p:nvSpPr>
        <p:spPr>
          <a:xfrm>
            <a:off x="6172200" y="1782400"/>
            <a:ext cx="5084000" cy="10972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SzPts val="3300"/>
              <a:buNone/>
              <a:defRPr sz="8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7" name="Google Shape;157;p9"/>
          <p:cNvSpPr txBox="1">
            <a:spLocks noGrp="1"/>
          </p:cNvSpPr>
          <p:nvPr>
            <p:ph type="subTitle" idx="1"/>
          </p:nvPr>
        </p:nvSpPr>
        <p:spPr>
          <a:xfrm>
            <a:off x="6172200" y="2881200"/>
            <a:ext cx="5084000" cy="219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2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847538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63"/>
        <p:cNvGrpSpPr/>
        <p:nvPr/>
      </p:nvGrpSpPr>
      <p:grpSpPr>
        <a:xfrm>
          <a:off x="0" y="0"/>
          <a:ext cx="0" cy="0"/>
          <a:chOff x="0" y="0"/>
          <a:chExt cx="0" cy="0"/>
        </a:xfrm>
      </p:grpSpPr>
      <p:sp>
        <p:nvSpPr>
          <p:cNvPr id="265" name="Google Shape;265;p14"/>
          <p:cNvSpPr txBox="1">
            <a:spLocks noGrp="1"/>
          </p:cNvSpPr>
          <p:nvPr>
            <p:ph type="title"/>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743886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6"/>
        <p:cNvGrpSpPr/>
        <p:nvPr/>
      </p:nvGrpSpPr>
      <p:grpSpPr>
        <a:xfrm>
          <a:off x="0" y="0"/>
          <a:ext cx="0" cy="0"/>
          <a:chOff x="0" y="0"/>
          <a:chExt cx="0" cy="0"/>
        </a:xfrm>
      </p:grpSpPr>
      <p:sp>
        <p:nvSpPr>
          <p:cNvPr id="68" name="Google Shape;68;p5"/>
          <p:cNvSpPr txBox="1">
            <a:spLocks noGrp="1"/>
          </p:cNvSpPr>
          <p:nvPr>
            <p:ph type="title"/>
          </p:nvPr>
        </p:nvSpPr>
        <p:spPr>
          <a:xfrm>
            <a:off x="1291767" y="3833115"/>
            <a:ext cx="38844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3067" b="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9" name="Google Shape;69;p5"/>
          <p:cNvSpPr txBox="1">
            <a:spLocks noGrp="1"/>
          </p:cNvSpPr>
          <p:nvPr>
            <p:ph type="title" idx="2"/>
          </p:nvPr>
        </p:nvSpPr>
        <p:spPr>
          <a:xfrm>
            <a:off x="7016233" y="3833115"/>
            <a:ext cx="38844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3067" b="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0" name="Google Shape;70;p5"/>
          <p:cNvSpPr txBox="1">
            <a:spLocks noGrp="1"/>
          </p:cNvSpPr>
          <p:nvPr>
            <p:ph type="subTitle" idx="1"/>
          </p:nvPr>
        </p:nvSpPr>
        <p:spPr>
          <a:xfrm>
            <a:off x="7016233" y="4325148"/>
            <a:ext cx="3884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71" name="Google Shape;71;p5"/>
          <p:cNvSpPr txBox="1">
            <a:spLocks noGrp="1"/>
          </p:cNvSpPr>
          <p:nvPr>
            <p:ph type="subTitle" idx="3"/>
          </p:nvPr>
        </p:nvSpPr>
        <p:spPr>
          <a:xfrm>
            <a:off x="1291367" y="4325148"/>
            <a:ext cx="38852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72" name="Google Shape;72;p5"/>
          <p:cNvSpPr txBox="1">
            <a:spLocks noGrp="1"/>
          </p:cNvSpPr>
          <p:nvPr>
            <p:ph type="title" idx="4"/>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Tree>
    <p:extLst>
      <p:ext uri="{BB962C8B-B14F-4D97-AF65-F5344CB8AC3E}">
        <p14:creationId xmlns:p14="http://schemas.microsoft.com/office/powerpoint/2010/main" val="19025385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437"/>
        <p:cNvGrpSpPr/>
        <p:nvPr/>
      </p:nvGrpSpPr>
      <p:grpSpPr>
        <a:xfrm>
          <a:off x="0" y="0"/>
          <a:ext cx="0" cy="0"/>
          <a:chOff x="0" y="0"/>
          <a:chExt cx="0" cy="0"/>
        </a:xfrm>
      </p:grpSpPr>
      <p:sp>
        <p:nvSpPr>
          <p:cNvPr id="439" name="Google Shape;439;p20"/>
          <p:cNvSpPr txBox="1">
            <a:spLocks noGrp="1"/>
          </p:cNvSpPr>
          <p:nvPr>
            <p:ph type="title" hasCustomPrompt="1"/>
          </p:nvPr>
        </p:nvSpPr>
        <p:spPr>
          <a:xfrm>
            <a:off x="1701019" y="2258519"/>
            <a:ext cx="15960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667" b="0">
                <a:solidFill>
                  <a:schemeClr val="dk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0" name="Google Shape;440;p20"/>
          <p:cNvSpPr txBox="1">
            <a:spLocks noGrp="1"/>
          </p:cNvSpPr>
          <p:nvPr>
            <p:ph type="subTitle" idx="1"/>
          </p:nvPr>
        </p:nvSpPr>
        <p:spPr>
          <a:xfrm>
            <a:off x="963419" y="4467476"/>
            <a:ext cx="3071200" cy="97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441" name="Google Shape;441;p20"/>
          <p:cNvSpPr txBox="1">
            <a:spLocks noGrp="1"/>
          </p:cNvSpPr>
          <p:nvPr>
            <p:ph type="title" idx="2" hasCustomPrompt="1"/>
          </p:nvPr>
        </p:nvSpPr>
        <p:spPr>
          <a:xfrm>
            <a:off x="5301385" y="2258519"/>
            <a:ext cx="15960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667" b="0">
                <a:solidFill>
                  <a:schemeClr val="dk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2" name="Google Shape;442;p20"/>
          <p:cNvSpPr txBox="1">
            <a:spLocks noGrp="1"/>
          </p:cNvSpPr>
          <p:nvPr>
            <p:ph type="subTitle" idx="3"/>
          </p:nvPr>
        </p:nvSpPr>
        <p:spPr>
          <a:xfrm>
            <a:off x="4567204" y="4467476"/>
            <a:ext cx="3071200" cy="97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443" name="Google Shape;443;p20"/>
          <p:cNvSpPr txBox="1">
            <a:spLocks noGrp="1"/>
          </p:cNvSpPr>
          <p:nvPr>
            <p:ph type="title" idx="4"/>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44" name="Google Shape;444;p20"/>
          <p:cNvSpPr txBox="1">
            <a:spLocks noGrp="1"/>
          </p:cNvSpPr>
          <p:nvPr>
            <p:ph type="subTitle" idx="5"/>
          </p:nvPr>
        </p:nvSpPr>
        <p:spPr>
          <a:xfrm>
            <a:off x="963419" y="3978533"/>
            <a:ext cx="30712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2pPr>
            <a:lvl3pPr lvl="2"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3pPr>
            <a:lvl4pPr lvl="3"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4pPr>
            <a:lvl5pPr lvl="4"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5pPr>
            <a:lvl6pPr lvl="5"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6pPr>
            <a:lvl7pPr lvl="6"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7pPr>
            <a:lvl8pPr lvl="7"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8pPr>
            <a:lvl9pPr lvl="8"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9pPr>
          </a:lstStyle>
          <a:p>
            <a:endParaRPr/>
          </a:p>
        </p:txBody>
      </p:sp>
      <p:sp>
        <p:nvSpPr>
          <p:cNvPr id="445" name="Google Shape;445;p20"/>
          <p:cNvSpPr txBox="1">
            <a:spLocks noGrp="1"/>
          </p:cNvSpPr>
          <p:nvPr>
            <p:ph type="subTitle" idx="6"/>
          </p:nvPr>
        </p:nvSpPr>
        <p:spPr>
          <a:xfrm>
            <a:off x="4563785" y="3978533"/>
            <a:ext cx="30712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2pPr>
            <a:lvl3pPr lvl="2"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3pPr>
            <a:lvl4pPr lvl="3"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4pPr>
            <a:lvl5pPr lvl="4"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5pPr>
            <a:lvl6pPr lvl="5"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6pPr>
            <a:lvl7pPr lvl="6"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7pPr>
            <a:lvl8pPr lvl="7"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8pPr>
            <a:lvl9pPr lvl="8"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9pPr>
          </a:lstStyle>
          <a:p>
            <a:endParaRPr/>
          </a:p>
        </p:txBody>
      </p:sp>
      <p:sp>
        <p:nvSpPr>
          <p:cNvPr id="446" name="Google Shape;446;p20"/>
          <p:cNvSpPr txBox="1">
            <a:spLocks noGrp="1"/>
          </p:cNvSpPr>
          <p:nvPr>
            <p:ph type="title" idx="7" hasCustomPrompt="1"/>
          </p:nvPr>
        </p:nvSpPr>
        <p:spPr>
          <a:xfrm>
            <a:off x="8894981" y="2258519"/>
            <a:ext cx="15960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667" b="0">
                <a:solidFill>
                  <a:schemeClr val="dk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7" name="Google Shape;447;p20"/>
          <p:cNvSpPr txBox="1">
            <a:spLocks noGrp="1"/>
          </p:cNvSpPr>
          <p:nvPr>
            <p:ph type="subTitle" idx="8"/>
          </p:nvPr>
        </p:nvSpPr>
        <p:spPr>
          <a:xfrm>
            <a:off x="8157381" y="4467476"/>
            <a:ext cx="3071200" cy="97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448" name="Google Shape;448;p20"/>
          <p:cNvSpPr txBox="1">
            <a:spLocks noGrp="1"/>
          </p:cNvSpPr>
          <p:nvPr>
            <p:ph type="subTitle" idx="9"/>
          </p:nvPr>
        </p:nvSpPr>
        <p:spPr>
          <a:xfrm>
            <a:off x="8157381" y="3978533"/>
            <a:ext cx="30712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2pPr>
            <a:lvl3pPr lvl="2"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3pPr>
            <a:lvl4pPr lvl="3"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4pPr>
            <a:lvl5pPr lvl="4"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5pPr>
            <a:lvl6pPr lvl="5"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6pPr>
            <a:lvl7pPr lvl="6"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7pPr>
            <a:lvl8pPr lvl="7"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8pPr>
            <a:lvl9pPr lvl="8" algn="ctr" rtl="0">
              <a:lnSpc>
                <a:spcPct val="100000"/>
              </a:lnSpc>
              <a:spcBef>
                <a:spcPts val="0"/>
              </a:spcBef>
              <a:spcAft>
                <a:spcPts val="0"/>
              </a:spcAft>
              <a:buSzPts val="2500"/>
              <a:buFont typeface="Titillium Web"/>
              <a:buNone/>
              <a:defRPr sz="3333">
                <a:latin typeface="Titillium Web"/>
                <a:ea typeface="Titillium Web"/>
                <a:cs typeface="Titillium Web"/>
                <a:sym typeface="Titillium Web"/>
              </a:defRPr>
            </a:lvl9pPr>
          </a:lstStyle>
          <a:p>
            <a:endParaRPr/>
          </a:p>
        </p:txBody>
      </p:sp>
    </p:spTree>
    <p:extLst>
      <p:ext uri="{BB962C8B-B14F-4D97-AF65-F5344CB8AC3E}">
        <p14:creationId xmlns:p14="http://schemas.microsoft.com/office/powerpoint/2010/main" val="16663721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00"/>
        <p:cNvGrpSpPr/>
        <p:nvPr/>
      </p:nvGrpSpPr>
      <p:grpSpPr>
        <a:xfrm>
          <a:off x="0" y="0"/>
          <a:ext cx="0" cy="0"/>
          <a:chOff x="0" y="0"/>
          <a:chExt cx="0" cy="0"/>
        </a:xfrm>
      </p:grpSpPr>
      <p:sp>
        <p:nvSpPr>
          <p:cNvPr id="201" name="Google Shape;201;p11"/>
          <p:cNvSpPr txBox="1">
            <a:spLocks noGrp="1"/>
          </p:cNvSpPr>
          <p:nvPr>
            <p:ph type="title" hasCustomPrompt="1"/>
          </p:nvPr>
        </p:nvSpPr>
        <p:spPr>
          <a:xfrm>
            <a:off x="2482400" y="776531"/>
            <a:ext cx="7227200" cy="1706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02" name="Google Shape;202;p11"/>
          <p:cNvSpPr txBox="1">
            <a:spLocks noGrp="1"/>
          </p:cNvSpPr>
          <p:nvPr>
            <p:ph type="subTitle" idx="1"/>
          </p:nvPr>
        </p:nvSpPr>
        <p:spPr>
          <a:xfrm>
            <a:off x="2480600" y="2688097"/>
            <a:ext cx="7230800" cy="4876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solidFill>
                  <a:schemeClr val="lt1"/>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26389658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287"/>
        <p:cNvGrpSpPr/>
        <p:nvPr/>
      </p:nvGrpSpPr>
      <p:grpSpPr>
        <a:xfrm>
          <a:off x="0" y="0"/>
          <a:ext cx="0" cy="0"/>
          <a:chOff x="0" y="0"/>
          <a:chExt cx="0" cy="0"/>
        </a:xfrm>
      </p:grpSpPr>
      <p:sp>
        <p:nvSpPr>
          <p:cNvPr id="288" name="Google Shape;288;p15"/>
          <p:cNvSpPr txBox="1">
            <a:spLocks noGrp="1"/>
          </p:cNvSpPr>
          <p:nvPr>
            <p:ph type="title"/>
          </p:nvPr>
        </p:nvSpPr>
        <p:spPr>
          <a:xfrm>
            <a:off x="1239343" y="2150611"/>
            <a:ext cx="4033200" cy="7316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9" name="Google Shape;289;p15"/>
          <p:cNvSpPr txBox="1">
            <a:spLocks noGrp="1"/>
          </p:cNvSpPr>
          <p:nvPr>
            <p:ph type="subTitle" idx="1"/>
          </p:nvPr>
        </p:nvSpPr>
        <p:spPr>
          <a:xfrm>
            <a:off x="1240176" y="2878589"/>
            <a:ext cx="4031600" cy="1828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447504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0"/>
        <p:cNvGrpSpPr/>
        <p:nvPr/>
      </p:nvGrpSpPr>
      <p:grpSpPr>
        <a:xfrm>
          <a:off x="0" y="0"/>
          <a:ext cx="0" cy="0"/>
          <a:chOff x="0" y="0"/>
          <a:chExt cx="0" cy="0"/>
        </a:xfrm>
      </p:grpSpPr>
      <p:sp>
        <p:nvSpPr>
          <p:cNvPr id="112" name="Google Shape;112;p7"/>
          <p:cNvSpPr txBox="1">
            <a:spLocks noGrp="1"/>
          </p:cNvSpPr>
          <p:nvPr>
            <p:ph type="body" idx="1"/>
          </p:nvPr>
        </p:nvSpPr>
        <p:spPr>
          <a:xfrm>
            <a:off x="1108525" y="2151333"/>
            <a:ext cx="6083200" cy="2926000"/>
          </a:xfrm>
          <a:prstGeom prst="rect">
            <a:avLst/>
          </a:prstGeom>
        </p:spPr>
        <p:txBody>
          <a:bodyPr spcFirstLastPara="1" wrap="square" lIns="91425" tIns="91425" rIns="91425" bIns="91425" anchor="ctr" anchorCtr="0">
            <a:noAutofit/>
          </a:bodyPr>
          <a:lstStyle>
            <a:lvl1pPr marL="609585" lvl="0" indent="-440256" rtl="0">
              <a:lnSpc>
                <a:spcPct val="100000"/>
              </a:lnSpc>
              <a:spcBef>
                <a:spcPts val="0"/>
              </a:spcBef>
              <a:spcAft>
                <a:spcPts val="0"/>
              </a:spcAft>
              <a:buClr>
                <a:schemeClr val="accent2"/>
              </a:buClr>
              <a:buSzPts val="1600"/>
              <a:buFont typeface="Nunito Light"/>
              <a:buChar char="●"/>
              <a:defRPr/>
            </a:lvl1pPr>
            <a:lvl2pPr marL="1219170" lvl="1" indent="-440256" rtl="0">
              <a:lnSpc>
                <a:spcPct val="100000"/>
              </a:lnSpc>
              <a:spcBef>
                <a:spcPts val="0"/>
              </a:spcBef>
              <a:spcAft>
                <a:spcPts val="0"/>
              </a:spcAft>
              <a:buSzPts val="1600"/>
              <a:buFont typeface="Nunito Light"/>
              <a:buChar char="○"/>
              <a:defRPr/>
            </a:lvl2pPr>
            <a:lvl3pPr marL="1828754" lvl="2" indent="-431789" rtl="0">
              <a:lnSpc>
                <a:spcPct val="100000"/>
              </a:lnSpc>
              <a:spcBef>
                <a:spcPts val="2133"/>
              </a:spcBef>
              <a:spcAft>
                <a:spcPts val="0"/>
              </a:spcAft>
              <a:buSzPts val="1500"/>
              <a:buFont typeface="Nunito Light"/>
              <a:buChar char="■"/>
              <a:defRPr/>
            </a:lvl3pPr>
            <a:lvl4pPr marL="2438339" lvl="3" indent="-431789" rtl="0">
              <a:lnSpc>
                <a:spcPct val="100000"/>
              </a:lnSpc>
              <a:spcBef>
                <a:spcPts val="2133"/>
              </a:spcBef>
              <a:spcAft>
                <a:spcPts val="0"/>
              </a:spcAft>
              <a:buSzPts val="1500"/>
              <a:buFont typeface="Nunito Light"/>
              <a:buChar char="●"/>
              <a:defRPr/>
            </a:lvl4pPr>
            <a:lvl5pPr marL="3047924" lvl="4" indent="-423323" rtl="0">
              <a:lnSpc>
                <a:spcPct val="100000"/>
              </a:lnSpc>
              <a:spcBef>
                <a:spcPts val="2133"/>
              </a:spcBef>
              <a:spcAft>
                <a:spcPts val="0"/>
              </a:spcAft>
              <a:buSzPts val="1400"/>
              <a:buFont typeface="Nunito Light"/>
              <a:buChar char="○"/>
              <a:defRPr/>
            </a:lvl5pPr>
            <a:lvl6pPr marL="3657509" lvl="5" indent="-423323" rtl="0">
              <a:lnSpc>
                <a:spcPct val="100000"/>
              </a:lnSpc>
              <a:spcBef>
                <a:spcPts val="2133"/>
              </a:spcBef>
              <a:spcAft>
                <a:spcPts val="0"/>
              </a:spcAft>
              <a:buSzPts val="1400"/>
              <a:buFont typeface="Nunito Light"/>
              <a:buChar char="■"/>
              <a:defRPr/>
            </a:lvl6pPr>
            <a:lvl7pPr marL="4267093" lvl="6" indent="-414856" rtl="0">
              <a:lnSpc>
                <a:spcPct val="100000"/>
              </a:lnSpc>
              <a:spcBef>
                <a:spcPts val="2133"/>
              </a:spcBef>
              <a:spcAft>
                <a:spcPts val="0"/>
              </a:spcAft>
              <a:buSzPts val="1300"/>
              <a:buFont typeface="Nunito Light"/>
              <a:buChar char="●"/>
              <a:defRPr/>
            </a:lvl7pPr>
            <a:lvl8pPr marL="4876678" lvl="7" indent="-414856" rtl="0">
              <a:lnSpc>
                <a:spcPct val="100000"/>
              </a:lnSpc>
              <a:spcBef>
                <a:spcPts val="2133"/>
              </a:spcBef>
              <a:spcAft>
                <a:spcPts val="0"/>
              </a:spcAft>
              <a:buSzPts val="1300"/>
              <a:buFont typeface="Nunito Light"/>
              <a:buChar char="○"/>
              <a:defRPr/>
            </a:lvl8pPr>
            <a:lvl9pPr marL="5486263" lvl="8" indent="-423323" rtl="0">
              <a:lnSpc>
                <a:spcPct val="100000"/>
              </a:lnSpc>
              <a:spcBef>
                <a:spcPts val="2133"/>
              </a:spcBef>
              <a:spcAft>
                <a:spcPts val="2133"/>
              </a:spcAft>
              <a:buSzPts val="1400"/>
              <a:buFont typeface="Nunito Light"/>
              <a:buChar char="■"/>
              <a:defRPr/>
            </a:lvl9pPr>
          </a:lstStyle>
          <a:p>
            <a:endParaRPr/>
          </a:p>
        </p:txBody>
      </p:sp>
      <p:sp>
        <p:nvSpPr>
          <p:cNvPr id="113" name="Google Shape;113;p7"/>
          <p:cNvSpPr txBox="1">
            <a:spLocks noGrp="1"/>
          </p:cNvSpPr>
          <p:nvPr>
            <p:ph type="title"/>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11566119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37"/>
        <p:cNvGrpSpPr/>
        <p:nvPr/>
      </p:nvGrpSpPr>
      <p:grpSpPr>
        <a:xfrm>
          <a:off x="0" y="0"/>
          <a:ext cx="0" cy="0"/>
          <a:chOff x="0" y="0"/>
          <a:chExt cx="0" cy="0"/>
        </a:xfrm>
      </p:grpSpPr>
      <p:sp>
        <p:nvSpPr>
          <p:cNvPr id="339" name="Google Shape;339;p17"/>
          <p:cNvSpPr txBox="1">
            <a:spLocks noGrp="1"/>
          </p:cNvSpPr>
          <p:nvPr>
            <p:ph type="title"/>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0" name="Google Shape;340;p17"/>
          <p:cNvSpPr txBox="1">
            <a:spLocks noGrp="1"/>
          </p:cNvSpPr>
          <p:nvPr>
            <p:ph type="subTitle" idx="1"/>
          </p:nvPr>
        </p:nvSpPr>
        <p:spPr>
          <a:xfrm>
            <a:off x="959905" y="4218100"/>
            <a:ext cx="3335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1" name="Google Shape;341;p17"/>
          <p:cNvSpPr txBox="1">
            <a:spLocks noGrp="1"/>
          </p:cNvSpPr>
          <p:nvPr>
            <p:ph type="subTitle" idx="2"/>
          </p:nvPr>
        </p:nvSpPr>
        <p:spPr>
          <a:xfrm>
            <a:off x="959905" y="4713400"/>
            <a:ext cx="3335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2" name="Google Shape;342;p17"/>
          <p:cNvSpPr txBox="1">
            <a:spLocks noGrp="1"/>
          </p:cNvSpPr>
          <p:nvPr>
            <p:ph type="subTitle" idx="3"/>
          </p:nvPr>
        </p:nvSpPr>
        <p:spPr>
          <a:xfrm>
            <a:off x="4428200" y="4218100"/>
            <a:ext cx="3335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 name="Google Shape;343;p17"/>
          <p:cNvSpPr txBox="1">
            <a:spLocks noGrp="1"/>
          </p:cNvSpPr>
          <p:nvPr>
            <p:ph type="subTitle" idx="4"/>
          </p:nvPr>
        </p:nvSpPr>
        <p:spPr>
          <a:xfrm>
            <a:off x="4428200" y="4713400"/>
            <a:ext cx="3335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 name="Google Shape;344;p17"/>
          <p:cNvSpPr txBox="1">
            <a:spLocks noGrp="1"/>
          </p:cNvSpPr>
          <p:nvPr>
            <p:ph type="subTitle" idx="5"/>
          </p:nvPr>
        </p:nvSpPr>
        <p:spPr>
          <a:xfrm>
            <a:off x="7896495" y="4218100"/>
            <a:ext cx="3335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3067">
                <a:latin typeface="Adamina"/>
                <a:ea typeface="Adamina"/>
                <a:cs typeface="Adamina"/>
                <a:sym typeface="Adamina"/>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5" name="Google Shape;345;p17"/>
          <p:cNvSpPr txBox="1">
            <a:spLocks noGrp="1"/>
          </p:cNvSpPr>
          <p:nvPr>
            <p:ph type="subTitle" idx="6"/>
          </p:nvPr>
        </p:nvSpPr>
        <p:spPr>
          <a:xfrm>
            <a:off x="7896495" y="4713400"/>
            <a:ext cx="3335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5140755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5"/>
        <p:cNvGrpSpPr/>
        <p:nvPr/>
      </p:nvGrpSpPr>
      <p:grpSpPr>
        <a:xfrm>
          <a:off x="0" y="0"/>
          <a:ext cx="0" cy="0"/>
          <a:chOff x="0" y="0"/>
          <a:chExt cx="0" cy="0"/>
        </a:xfrm>
      </p:grpSpPr>
      <p:sp>
        <p:nvSpPr>
          <p:cNvPr id="136" name="Google Shape;136;p8"/>
          <p:cNvSpPr txBox="1">
            <a:spLocks noGrp="1"/>
          </p:cNvSpPr>
          <p:nvPr>
            <p:ph type="title"/>
          </p:nvPr>
        </p:nvSpPr>
        <p:spPr>
          <a:xfrm>
            <a:off x="2081800" y="1763600"/>
            <a:ext cx="8028400" cy="3330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8320017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01"/>
        <p:cNvGrpSpPr/>
        <p:nvPr/>
      </p:nvGrpSpPr>
      <p:grpSpPr>
        <a:xfrm>
          <a:off x="0" y="0"/>
          <a:ext cx="0" cy="0"/>
          <a:chOff x="0" y="0"/>
          <a:chExt cx="0" cy="0"/>
        </a:xfrm>
      </p:grpSpPr>
      <p:sp>
        <p:nvSpPr>
          <p:cNvPr id="403" name="Google Shape;403;p19"/>
          <p:cNvSpPr txBox="1">
            <a:spLocks noGrp="1"/>
          </p:cNvSpPr>
          <p:nvPr>
            <p:ph type="title"/>
          </p:nvPr>
        </p:nvSpPr>
        <p:spPr>
          <a:xfrm>
            <a:off x="3159485" y="1584905"/>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4" name="Google Shape;404;p19"/>
          <p:cNvSpPr txBox="1">
            <a:spLocks noGrp="1"/>
          </p:cNvSpPr>
          <p:nvPr>
            <p:ph type="subTitle" idx="1"/>
          </p:nvPr>
        </p:nvSpPr>
        <p:spPr>
          <a:xfrm>
            <a:off x="3159485" y="2074839"/>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5" name="Google Shape;405;p19"/>
          <p:cNvSpPr txBox="1">
            <a:spLocks noGrp="1"/>
          </p:cNvSpPr>
          <p:nvPr>
            <p:ph type="title" idx="2"/>
          </p:nvPr>
        </p:nvSpPr>
        <p:spPr>
          <a:xfrm>
            <a:off x="7833439" y="1584905"/>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6" name="Google Shape;406;p19"/>
          <p:cNvSpPr txBox="1">
            <a:spLocks noGrp="1"/>
          </p:cNvSpPr>
          <p:nvPr>
            <p:ph type="subTitle" idx="3"/>
          </p:nvPr>
        </p:nvSpPr>
        <p:spPr>
          <a:xfrm>
            <a:off x="7833439" y="2074839"/>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7" name="Google Shape;407;p19"/>
          <p:cNvSpPr txBox="1">
            <a:spLocks noGrp="1"/>
          </p:cNvSpPr>
          <p:nvPr>
            <p:ph type="title" idx="4"/>
          </p:nvPr>
        </p:nvSpPr>
        <p:spPr>
          <a:xfrm>
            <a:off x="3159485" y="3120707"/>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8" name="Google Shape;408;p19"/>
          <p:cNvSpPr txBox="1">
            <a:spLocks noGrp="1"/>
          </p:cNvSpPr>
          <p:nvPr>
            <p:ph type="subTitle" idx="5"/>
          </p:nvPr>
        </p:nvSpPr>
        <p:spPr>
          <a:xfrm>
            <a:off x="3159485" y="3610640"/>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19"/>
          <p:cNvSpPr txBox="1">
            <a:spLocks noGrp="1"/>
          </p:cNvSpPr>
          <p:nvPr>
            <p:ph type="title" idx="6"/>
          </p:nvPr>
        </p:nvSpPr>
        <p:spPr>
          <a:xfrm>
            <a:off x="7833439" y="3120707"/>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0" name="Google Shape;410;p19"/>
          <p:cNvSpPr txBox="1">
            <a:spLocks noGrp="1"/>
          </p:cNvSpPr>
          <p:nvPr>
            <p:ph type="subTitle" idx="7"/>
          </p:nvPr>
        </p:nvSpPr>
        <p:spPr>
          <a:xfrm>
            <a:off x="7833439" y="3610640"/>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1" name="Google Shape;411;p19"/>
          <p:cNvSpPr txBox="1">
            <a:spLocks noGrp="1"/>
          </p:cNvSpPr>
          <p:nvPr>
            <p:ph type="title" idx="8"/>
          </p:nvPr>
        </p:nvSpPr>
        <p:spPr>
          <a:xfrm>
            <a:off x="7833439" y="4653755"/>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2" name="Google Shape;412;p19"/>
          <p:cNvSpPr txBox="1">
            <a:spLocks noGrp="1"/>
          </p:cNvSpPr>
          <p:nvPr>
            <p:ph type="subTitle" idx="9"/>
          </p:nvPr>
        </p:nvSpPr>
        <p:spPr>
          <a:xfrm>
            <a:off x="7833439" y="5143688"/>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3" name="Google Shape;413;p19"/>
          <p:cNvSpPr txBox="1">
            <a:spLocks noGrp="1"/>
          </p:cNvSpPr>
          <p:nvPr>
            <p:ph type="title" idx="13"/>
          </p:nvPr>
        </p:nvSpPr>
        <p:spPr>
          <a:xfrm>
            <a:off x="3159485" y="4653755"/>
            <a:ext cx="26480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333"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4" name="Google Shape;414;p19"/>
          <p:cNvSpPr txBox="1">
            <a:spLocks noGrp="1"/>
          </p:cNvSpPr>
          <p:nvPr>
            <p:ph type="subTitle" idx="14"/>
          </p:nvPr>
        </p:nvSpPr>
        <p:spPr>
          <a:xfrm>
            <a:off x="3159485" y="5143688"/>
            <a:ext cx="26480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19"/>
          <p:cNvSpPr txBox="1">
            <a:spLocks noGrp="1"/>
          </p:cNvSpPr>
          <p:nvPr>
            <p:ph type="title" idx="15"/>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2659209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59D96F-41D3-4F6B-BC2D-C87C38F14561}" type="datetimeFigureOut">
              <a:rPr lang="en-US" smtClean="0"/>
              <a:t>4/14/2023</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239076898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68"/>
        <p:cNvGrpSpPr/>
        <p:nvPr/>
      </p:nvGrpSpPr>
      <p:grpSpPr>
        <a:xfrm>
          <a:off x="0" y="0"/>
          <a:ext cx="0" cy="0"/>
          <a:chOff x="0" y="0"/>
          <a:chExt cx="0" cy="0"/>
        </a:xfrm>
      </p:grpSpPr>
      <p:sp>
        <p:nvSpPr>
          <p:cNvPr id="370" name="Google Shape;370;p18"/>
          <p:cNvSpPr txBox="1">
            <a:spLocks noGrp="1"/>
          </p:cNvSpPr>
          <p:nvPr>
            <p:ph type="title"/>
          </p:nvPr>
        </p:nvSpPr>
        <p:spPr>
          <a:xfrm>
            <a:off x="3347352" y="2105227"/>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1" name="Google Shape;371;p18"/>
          <p:cNvSpPr txBox="1">
            <a:spLocks noGrp="1"/>
          </p:cNvSpPr>
          <p:nvPr>
            <p:ph type="subTitle" idx="1"/>
          </p:nvPr>
        </p:nvSpPr>
        <p:spPr>
          <a:xfrm>
            <a:off x="3347352" y="2598335"/>
            <a:ext cx="26376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2" name="Google Shape;372;p18"/>
          <p:cNvSpPr txBox="1">
            <a:spLocks noGrp="1"/>
          </p:cNvSpPr>
          <p:nvPr>
            <p:ph type="title" idx="2"/>
          </p:nvPr>
        </p:nvSpPr>
        <p:spPr>
          <a:xfrm>
            <a:off x="7619273" y="2105220"/>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3" name="Google Shape;373;p18"/>
          <p:cNvSpPr txBox="1">
            <a:spLocks noGrp="1"/>
          </p:cNvSpPr>
          <p:nvPr>
            <p:ph type="subTitle" idx="3"/>
          </p:nvPr>
        </p:nvSpPr>
        <p:spPr>
          <a:xfrm>
            <a:off x="7619273" y="2598335"/>
            <a:ext cx="26376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4" name="Google Shape;374;p18"/>
          <p:cNvSpPr txBox="1">
            <a:spLocks noGrp="1"/>
          </p:cNvSpPr>
          <p:nvPr>
            <p:ph type="title" idx="4"/>
          </p:nvPr>
        </p:nvSpPr>
        <p:spPr>
          <a:xfrm>
            <a:off x="3347352" y="4137229"/>
            <a:ext cx="2633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5" name="Google Shape;375;p18"/>
          <p:cNvSpPr txBox="1">
            <a:spLocks noGrp="1"/>
          </p:cNvSpPr>
          <p:nvPr>
            <p:ph type="subTitle" idx="5"/>
          </p:nvPr>
        </p:nvSpPr>
        <p:spPr>
          <a:xfrm>
            <a:off x="3347352" y="4630337"/>
            <a:ext cx="26376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6" name="Google Shape;376;p18"/>
          <p:cNvSpPr txBox="1">
            <a:spLocks noGrp="1"/>
          </p:cNvSpPr>
          <p:nvPr>
            <p:ph type="title" idx="6"/>
          </p:nvPr>
        </p:nvSpPr>
        <p:spPr>
          <a:xfrm>
            <a:off x="7619273" y="4137220"/>
            <a:ext cx="2637600" cy="48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3067" b="0">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7" name="Google Shape;377;p18"/>
          <p:cNvSpPr txBox="1">
            <a:spLocks noGrp="1"/>
          </p:cNvSpPr>
          <p:nvPr>
            <p:ph type="subTitle" idx="7"/>
          </p:nvPr>
        </p:nvSpPr>
        <p:spPr>
          <a:xfrm>
            <a:off x="7619273" y="4630337"/>
            <a:ext cx="2637600" cy="48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8" name="Google Shape;378;p18"/>
          <p:cNvSpPr txBox="1">
            <a:spLocks noGrp="1"/>
          </p:cNvSpPr>
          <p:nvPr>
            <p:ph type="title" idx="8"/>
          </p:nvPr>
        </p:nvSpPr>
        <p:spPr>
          <a:xfrm>
            <a:off x="960000" y="719333"/>
            <a:ext cx="10272000" cy="609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7308150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71"/>
        <p:cNvGrpSpPr/>
        <p:nvPr/>
      </p:nvGrpSpPr>
      <p:grpSpPr>
        <a:xfrm>
          <a:off x="0" y="0"/>
          <a:ext cx="0" cy="0"/>
          <a:chOff x="0" y="0"/>
          <a:chExt cx="0" cy="0"/>
        </a:xfrm>
      </p:grpSpPr>
      <p:sp>
        <p:nvSpPr>
          <p:cNvPr id="473" name="Google Shape;473;p21"/>
          <p:cNvSpPr txBox="1">
            <a:spLocks noGrp="1"/>
          </p:cNvSpPr>
          <p:nvPr>
            <p:ph type="title"/>
          </p:nvPr>
        </p:nvSpPr>
        <p:spPr>
          <a:xfrm>
            <a:off x="5664952" y="724537"/>
            <a:ext cx="5726400" cy="14576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3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74" name="Google Shape;474;p21"/>
          <p:cNvSpPr txBox="1">
            <a:spLocks noGrp="1"/>
          </p:cNvSpPr>
          <p:nvPr>
            <p:ph type="subTitle" idx="1"/>
          </p:nvPr>
        </p:nvSpPr>
        <p:spPr>
          <a:xfrm>
            <a:off x="5660952" y="2189241"/>
            <a:ext cx="5730400" cy="1219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73865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58"/>
        <p:cNvGrpSpPr/>
        <p:nvPr/>
      </p:nvGrpSpPr>
      <p:grpSpPr>
        <a:xfrm>
          <a:off x="0" y="0"/>
          <a:ext cx="0" cy="0"/>
          <a:chOff x="0" y="0"/>
          <a:chExt cx="0" cy="0"/>
        </a:xfrm>
      </p:grpSpPr>
      <p:sp>
        <p:nvSpPr>
          <p:cNvPr id="559" name="Google Shape;559;p26"/>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33186085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18654153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B359D96F-41D3-4F6B-BC2D-C87C38F14561}" type="datetimeFigureOut">
              <a:rPr lang="en-US" smtClean="0"/>
              <a:t>4/14/2023</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31302409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B359D96F-41D3-4F6B-BC2D-C87C38F14561}" type="datetimeFigureOut">
              <a:rPr lang="en-US" smtClean="0"/>
              <a:t>4/14/2023</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18935069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359D96F-41D3-4F6B-BC2D-C87C38F14561}" type="datetimeFigureOut">
              <a:rPr lang="en-US" smtClean="0"/>
              <a:t>4/14/2023</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42297687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37274588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B359D96F-41D3-4F6B-BC2D-C87C38F14561}" type="datetimeFigureOut">
              <a:rPr lang="en-US" smtClean="0"/>
              <a:t>4/14/2023</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7AED482F-F13C-48C0-A817-E91B38108158}" type="slidenum">
              <a:rPr lang="en-US" smtClean="0"/>
              <a:t>‹#›</a:t>
            </a:fld>
            <a:endParaRPr lang="en-US"/>
          </a:p>
        </p:txBody>
      </p:sp>
    </p:spTree>
    <p:extLst>
      <p:ext uri="{BB962C8B-B14F-4D97-AF65-F5344CB8AC3E}">
        <p14:creationId xmlns:p14="http://schemas.microsoft.com/office/powerpoint/2010/main" val="1262363927"/>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B359D96F-41D3-4F6B-BC2D-C87C38F14561}" type="datetimeFigureOut">
              <a:rPr lang="en-US" smtClean="0"/>
              <a:t>4/14/2023</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7AED482F-F13C-48C0-A817-E91B38108158}" type="slidenum">
              <a:rPr lang="en-US" smtClean="0"/>
              <a:t>‹#›</a:t>
            </a:fld>
            <a:endParaRPr lang="en-US"/>
          </a:p>
        </p:txBody>
      </p:sp>
    </p:spTree>
    <p:extLst>
      <p:ext uri="{BB962C8B-B14F-4D97-AF65-F5344CB8AC3E}">
        <p14:creationId xmlns:p14="http://schemas.microsoft.com/office/powerpoint/2010/main" val="565210040"/>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 id="2147483691" r:id="rId13"/>
    <p:sldLayoutId id="2147483692" r:id="rId14"/>
    <p:sldLayoutId id="2147483693" r:id="rId15"/>
    <p:sldLayoutId id="2147483694" r:id="rId16"/>
    <p:sldLayoutId id="2147483695" r:id="rId17"/>
    <p:sldLayoutId id="2147483696" r:id="rId18"/>
    <p:sldLayoutId id="2147483697" r:id="rId19"/>
    <p:sldLayoutId id="2147483698" r:id="rId20"/>
    <p:sldLayoutId id="2147483699" r:id="rId21"/>
    <p:sldLayoutId id="2147483700" r:id="rId22"/>
    <p:sldLayoutId id="2147483701" r:id="rId23"/>
    <p:sldLayoutId id="2147483702" r:id="rId24"/>
    <p:sldLayoutId id="2147483703" r:id="rId25"/>
    <p:sldLayoutId id="2147483704" r:id="rId26"/>
    <p:sldLayoutId id="2147483705" r:id="rId27"/>
    <p:sldLayoutId id="2147483706" r:id="rId28"/>
    <p:sldLayoutId id="2147483707" r:id="rId29"/>
    <p:sldLayoutId id="2147483708" r:id="rId30"/>
    <p:sldLayoutId id="2147483709" r:id="rId31"/>
    <p:sldLayoutId id="2147483710" r:id="rId32"/>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21.xml"/><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kw-qBg5lQ9vEaUt_FcwRt9VrhIC_Yt5rODL-TeUq_wE/copy#gid=1364826426" TargetMode="External"/><Relationship Id="rId2" Type="http://schemas.openxmlformats.org/officeDocument/2006/relationships/notesSlide" Target="../notesSlides/notesSlide14.xml"/><Relationship Id="rId1" Type="http://schemas.openxmlformats.org/officeDocument/2006/relationships/slideLayout" Target="../slideLayouts/slideLayout6.xml"/><Relationship Id="rId5" Type="http://schemas.openxmlformats.org/officeDocument/2006/relationships/image" Target="../media/image5.png"/><Relationship Id="rId4" Type="http://schemas.openxmlformats.org/officeDocument/2006/relationships/image" Target="../media/image15.png"/></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24.xml"/><Relationship Id="rId4" Type="http://schemas.openxmlformats.org/officeDocument/2006/relationships/image" Target="../media/image9.png"/></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25.xml"/><Relationship Id="rId5" Type="http://schemas.openxmlformats.org/officeDocument/2006/relationships/image" Target="../media/image14.png"/><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9.xml"/><Relationship Id="rId1" Type="http://schemas.openxmlformats.org/officeDocument/2006/relationships/slideLayout" Target="../slideLayouts/slideLayout27.xml"/><Relationship Id="rId5" Type="http://schemas.openxmlformats.org/officeDocument/2006/relationships/image" Target="../media/image22.jpg"/><Relationship Id="rId4" Type="http://schemas.openxmlformats.org/officeDocument/2006/relationships/image" Target="../media/image21.jp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3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4.png"/><Relationship Id="rId7"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cuate?utm_source=slidesgo_template&amp;utm_medium=referral-link&amp;utm_campaign=slidesgo_final_slides&amp;utm_term=cuate&amp;utm_content=storyset" TargetMode="External"/><Relationship Id="rId2" Type="http://schemas.openxmlformats.org/officeDocument/2006/relationships/notesSlide" Target="../notesSlides/notesSlide26.xml"/><Relationship Id="rId1" Type="http://schemas.openxmlformats.org/officeDocument/2006/relationships/slideLayout" Target="../slideLayouts/slideLayout32.xml"/><Relationship Id="rId6" Type="http://schemas.openxmlformats.org/officeDocument/2006/relationships/hyperlink" Target="https://storyset.com/bro?utm_source=slidesgo_template&amp;utm_medium=referral-link&amp;utm_campaign=slidesgo_final_slides&amp;utm_term=bro&amp;utm_content=storyset" TargetMode="External"/><Relationship Id="rId11" Type="http://schemas.openxmlformats.org/officeDocument/2006/relationships/image" Target="../media/image28.png"/><Relationship Id="rId5" Type="http://schemas.openxmlformats.org/officeDocument/2006/relationships/hyperlink" Target="https://storyset.com/amico?utm_source=slidesgo_template&amp;utm_medium=referral-link&amp;utm_campaign=slidesgo_final_slides&amp;utm_term=amico&amp;utm_content=storyset" TargetMode="External"/><Relationship Id="rId10" Type="http://schemas.openxmlformats.org/officeDocument/2006/relationships/image" Target="../media/image27.png"/><Relationship Id="rId4" Type="http://schemas.openxmlformats.org/officeDocument/2006/relationships/hyperlink" Target="https://storyset.com/pana?utm_source=slidesgo_template&amp;utm_medium=referral-link&amp;utm_campaign=slidesgo_final_slides&amp;utm_term=pana&amp;utm_content=storyset" TargetMode="External"/><Relationship Id="rId9"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slide" Target="slide34.xml"/><Relationship Id="rId13" Type="http://schemas.openxmlformats.org/officeDocument/2006/relationships/hyperlink" Target="https://www.flaticon.com/?utm_source=slidesgo_template&amp;utm_medium=referral-link&amp;utm_campaign=promo-slide&amp;utm_term=slidesgo&amp;utm_content=flaticon" TargetMode="External"/><Relationship Id="rId3" Type="http://schemas.openxmlformats.org/officeDocument/2006/relationships/slide" Target="slide25.xml"/><Relationship Id="rId7" Type="http://schemas.openxmlformats.org/officeDocument/2006/relationships/slide" Target="slide26.xml"/><Relationship Id="rId12"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image" Target="../media/image4.png"/><Relationship Id="rId2" Type="http://schemas.openxmlformats.org/officeDocument/2006/relationships/notesSlide" Target="../notesSlides/notesSlide2.xml"/><Relationship Id="rId16" Type="http://schemas.openxmlformats.org/officeDocument/2006/relationships/hyperlink" Target="https://vidfy.com/?utm_source=slidesgo_template&amp;utm_medium=referral-link&amp;utm_campaign=promo-slide&amp;utm_term=slidesgo&amp;utm_content=vidfy" TargetMode="External"/><Relationship Id="rId1" Type="http://schemas.openxmlformats.org/officeDocument/2006/relationships/slideLayout" Target="../slideLayouts/slideLayout17.xml"/><Relationship Id="rId6" Type="http://schemas.openxmlformats.org/officeDocument/2006/relationships/slide" Target="slide24.xml"/><Relationship Id="rId11" Type="http://schemas.openxmlformats.org/officeDocument/2006/relationships/hyperlink" Target="http://bit.ly/33VAFh3" TargetMode="External"/><Relationship Id="rId5" Type="http://schemas.openxmlformats.org/officeDocument/2006/relationships/slide" Target="slide27.xml"/><Relationship Id="rId15" Type="http://schemas.openxmlformats.org/officeDocument/2006/relationships/hyperlink" Target="https://wepik.com/?utm_source=slidesgo_template&amp;utm_medium=referral-link&amp;utm_campaign=promo-slide&amp;utm_term=slidesgo&amp;utm_content=wepik" TargetMode="External"/><Relationship Id="rId10" Type="http://schemas.openxmlformats.org/officeDocument/2006/relationships/hyperlink" Target="http://bit.ly/30B07Gq" TargetMode="External"/><Relationship Id="rId4" Type="http://schemas.openxmlformats.org/officeDocument/2006/relationships/slide" Target="slide28.xml"/><Relationship Id="rId9" Type="http://schemas.openxmlformats.org/officeDocument/2006/relationships/hyperlink" Target="http://bit.ly/2Tynxth" TargetMode="External"/><Relationship Id="rId14"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19.xm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20.xml"/><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21.xml"/><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EFBB51B-C877-3A0C-39FA-29A536727A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66800" y="0"/>
            <a:ext cx="10668000" cy="6171857"/>
          </a:xfrm>
          <a:prstGeom prst="rect">
            <a:avLst/>
          </a:prstGeom>
        </p:spPr>
      </p:pic>
    </p:spTree>
    <p:extLst>
      <p:ext uri="{BB962C8B-B14F-4D97-AF65-F5344CB8AC3E}">
        <p14:creationId xmlns:p14="http://schemas.microsoft.com/office/powerpoint/2010/main" val="10452645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65"/>
        <p:cNvGrpSpPr/>
        <p:nvPr/>
      </p:nvGrpSpPr>
      <p:grpSpPr>
        <a:xfrm>
          <a:off x="0" y="0"/>
          <a:ext cx="0" cy="0"/>
          <a:chOff x="0" y="0"/>
          <a:chExt cx="0" cy="0"/>
        </a:xfrm>
      </p:grpSpPr>
      <p:sp>
        <p:nvSpPr>
          <p:cNvPr id="1166" name="Google Shape;1166;p35"/>
          <p:cNvSpPr/>
          <p:nvPr/>
        </p:nvSpPr>
        <p:spPr>
          <a:xfrm>
            <a:off x="1388258" y="1857150"/>
            <a:ext cx="4491543" cy="3203897"/>
          </a:xfrm>
          <a:custGeom>
            <a:avLst/>
            <a:gdLst/>
            <a:ahLst/>
            <a:cxnLst/>
            <a:rect l="l" t="t" r="r" b="b"/>
            <a:pathLst>
              <a:path w="277942" h="198261" extrusionOk="0">
                <a:moveTo>
                  <a:pt x="91873" y="0"/>
                </a:moveTo>
                <a:lnTo>
                  <a:pt x="89276" y="27"/>
                </a:lnTo>
                <a:lnTo>
                  <a:pt x="86652" y="109"/>
                </a:lnTo>
                <a:lnTo>
                  <a:pt x="84055" y="273"/>
                </a:lnTo>
                <a:lnTo>
                  <a:pt x="81568" y="465"/>
                </a:lnTo>
                <a:lnTo>
                  <a:pt x="79135" y="738"/>
                </a:lnTo>
                <a:lnTo>
                  <a:pt x="76729" y="1039"/>
                </a:lnTo>
                <a:lnTo>
                  <a:pt x="74351" y="1394"/>
                </a:lnTo>
                <a:lnTo>
                  <a:pt x="72000" y="1804"/>
                </a:lnTo>
                <a:lnTo>
                  <a:pt x="69677" y="2296"/>
                </a:lnTo>
                <a:lnTo>
                  <a:pt x="67381" y="2816"/>
                </a:lnTo>
                <a:lnTo>
                  <a:pt x="65112" y="3390"/>
                </a:lnTo>
                <a:lnTo>
                  <a:pt x="62870" y="4018"/>
                </a:lnTo>
                <a:lnTo>
                  <a:pt x="60656" y="4702"/>
                </a:lnTo>
                <a:lnTo>
                  <a:pt x="58470" y="5467"/>
                </a:lnTo>
                <a:lnTo>
                  <a:pt x="56337" y="6260"/>
                </a:lnTo>
                <a:lnTo>
                  <a:pt x="54205" y="7134"/>
                </a:lnTo>
                <a:lnTo>
                  <a:pt x="53167" y="7572"/>
                </a:lnTo>
                <a:lnTo>
                  <a:pt x="52128" y="8064"/>
                </a:lnTo>
                <a:lnTo>
                  <a:pt x="51089" y="8529"/>
                </a:lnTo>
                <a:lnTo>
                  <a:pt x="50078" y="9021"/>
                </a:lnTo>
                <a:lnTo>
                  <a:pt x="49039" y="9540"/>
                </a:lnTo>
                <a:lnTo>
                  <a:pt x="48055" y="10059"/>
                </a:lnTo>
                <a:lnTo>
                  <a:pt x="47043" y="10606"/>
                </a:lnTo>
                <a:lnTo>
                  <a:pt x="46059" y="11153"/>
                </a:lnTo>
                <a:lnTo>
                  <a:pt x="45075" y="11727"/>
                </a:lnTo>
                <a:lnTo>
                  <a:pt x="44091" y="12328"/>
                </a:lnTo>
                <a:lnTo>
                  <a:pt x="43135" y="12929"/>
                </a:lnTo>
                <a:lnTo>
                  <a:pt x="42178" y="13531"/>
                </a:lnTo>
                <a:lnTo>
                  <a:pt x="41221" y="14160"/>
                </a:lnTo>
                <a:lnTo>
                  <a:pt x="40264" y="14816"/>
                </a:lnTo>
                <a:lnTo>
                  <a:pt x="39335" y="15472"/>
                </a:lnTo>
                <a:lnTo>
                  <a:pt x="38406" y="16155"/>
                </a:lnTo>
                <a:lnTo>
                  <a:pt x="37504" y="16838"/>
                </a:lnTo>
                <a:lnTo>
                  <a:pt x="36602" y="17549"/>
                </a:lnTo>
                <a:lnTo>
                  <a:pt x="35699" y="18287"/>
                </a:lnTo>
                <a:lnTo>
                  <a:pt x="34797" y="19025"/>
                </a:lnTo>
                <a:lnTo>
                  <a:pt x="33923" y="19763"/>
                </a:lnTo>
                <a:lnTo>
                  <a:pt x="33048" y="20556"/>
                </a:lnTo>
                <a:lnTo>
                  <a:pt x="32173" y="21321"/>
                </a:lnTo>
                <a:lnTo>
                  <a:pt x="31326" y="22141"/>
                </a:lnTo>
                <a:lnTo>
                  <a:pt x="30478" y="22961"/>
                </a:lnTo>
                <a:lnTo>
                  <a:pt x="29631" y="23781"/>
                </a:lnTo>
                <a:lnTo>
                  <a:pt x="28811" y="24629"/>
                </a:lnTo>
                <a:lnTo>
                  <a:pt x="27991" y="25504"/>
                </a:lnTo>
                <a:lnTo>
                  <a:pt x="27171" y="26378"/>
                </a:lnTo>
                <a:lnTo>
                  <a:pt x="26378" y="27280"/>
                </a:lnTo>
                <a:lnTo>
                  <a:pt x="25586" y="28182"/>
                </a:lnTo>
                <a:lnTo>
                  <a:pt x="24793" y="29139"/>
                </a:lnTo>
                <a:lnTo>
                  <a:pt x="24027" y="30068"/>
                </a:lnTo>
                <a:lnTo>
                  <a:pt x="23262" y="31025"/>
                </a:lnTo>
                <a:lnTo>
                  <a:pt x="22497" y="32009"/>
                </a:lnTo>
                <a:lnTo>
                  <a:pt x="21731" y="33021"/>
                </a:lnTo>
                <a:lnTo>
                  <a:pt x="20993" y="34032"/>
                </a:lnTo>
                <a:lnTo>
                  <a:pt x="20283" y="35043"/>
                </a:lnTo>
                <a:lnTo>
                  <a:pt x="19326" y="36465"/>
                </a:lnTo>
                <a:lnTo>
                  <a:pt x="18396" y="37886"/>
                </a:lnTo>
                <a:lnTo>
                  <a:pt x="17467" y="39308"/>
                </a:lnTo>
                <a:lnTo>
                  <a:pt x="16592" y="40756"/>
                </a:lnTo>
                <a:lnTo>
                  <a:pt x="15745" y="42205"/>
                </a:lnTo>
                <a:lnTo>
                  <a:pt x="14898" y="43681"/>
                </a:lnTo>
                <a:lnTo>
                  <a:pt x="14105" y="45185"/>
                </a:lnTo>
                <a:lnTo>
                  <a:pt x="13312" y="46688"/>
                </a:lnTo>
                <a:lnTo>
                  <a:pt x="12574" y="48219"/>
                </a:lnTo>
                <a:lnTo>
                  <a:pt x="11836" y="49722"/>
                </a:lnTo>
                <a:lnTo>
                  <a:pt x="11125" y="51280"/>
                </a:lnTo>
                <a:lnTo>
                  <a:pt x="10442" y="52839"/>
                </a:lnTo>
                <a:lnTo>
                  <a:pt x="9786" y="54397"/>
                </a:lnTo>
                <a:lnTo>
                  <a:pt x="9157" y="55955"/>
                </a:lnTo>
                <a:lnTo>
                  <a:pt x="8556" y="57540"/>
                </a:lnTo>
                <a:lnTo>
                  <a:pt x="7954" y="59153"/>
                </a:lnTo>
                <a:lnTo>
                  <a:pt x="7408" y="60738"/>
                </a:lnTo>
                <a:lnTo>
                  <a:pt x="6861" y="62351"/>
                </a:lnTo>
                <a:lnTo>
                  <a:pt x="6342" y="63964"/>
                </a:lnTo>
                <a:lnTo>
                  <a:pt x="5850" y="65604"/>
                </a:lnTo>
                <a:lnTo>
                  <a:pt x="5385" y="67244"/>
                </a:lnTo>
                <a:lnTo>
                  <a:pt x="4948" y="68884"/>
                </a:lnTo>
                <a:lnTo>
                  <a:pt x="4510" y="70524"/>
                </a:lnTo>
                <a:lnTo>
                  <a:pt x="4128" y="72192"/>
                </a:lnTo>
                <a:lnTo>
                  <a:pt x="3745" y="73832"/>
                </a:lnTo>
                <a:lnTo>
                  <a:pt x="3390" y="75499"/>
                </a:lnTo>
                <a:lnTo>
                  <a:pt x="3062" y="77167"/>
                </a:lnTo>
                <a:lnTo>
                  <a:pt x="2761" y="78834"/>
                </a:lnTo>
                <a:lnTo>
                  <a:pt x="2460" y="80529"/>
                </a:lnTo>
                <a:lnTo>
                  <a:pt x="2214" y="82196"/>
                </a:lnTo>
                <a:lnTo>
                  <a:pt x="1968" y="83891"/>
                </a:lnTo>
                <a:lnTo>
                  <a:pt x="1749" y="85559"/>
                </a:lnTo>
                <a:lnTo>
                  <a:pt x="1503" y="87636"/>
                </a:lnTo>
                <a:lnTo>
                  <a:pt x="1285" y="89686"/>
                </a:lnTo>
                <a:lnTo>
                  <a:pt x="1093" y="91764"/>
                </a:lnTo>
                <a:lnTo>
                  <a:pt x="957" y="93814"/>
                </a:lnTo>
                <a:lnTo>
                  <a:pt x="820" y="95891"/>
                </a:lnTo>
                <a:lnTo>
                  <a:pt x="711" y="97969"/>
                </a:lnTo>
                <a:lnTo>
                  <a:pt x="601" y="100046"/>
                </a:lnTo>
                <a:lnTo>
                  <a:pt x="519" y="102124"/>
                </a:lnTo>
                <a:lnTo>
                  <a:pt x="410" y="106251"/>
                </a:lnTo>
                <a:lnTo>
                  <a:pt x="355" y="110406"/>
                </a:lnTo>
                <a:lnTo>
                  <a:pt x="328" y="114561"/>
                </a:lnTo>
                <a:lnTo>
                  <a:pt x="328" y="118716"/>
                </a:lnTo>
                <a:lnTo>
                  <a:pt x="301" y="121285"/>
                </a:lnTo>
                <a:lnTo>
                  <a:pt x="273" y="123827"/>
                </a:lnTo>
                <a:lnTo>
                  <a:pt x="164" y="128939"/>
                </a:lnTo>
                <a:lnTo>
                  <a:pt x="55" y="134023"/>
                </a:lnTo>
                <a:lnTo>
                  <a:pt x="27" y="136566"/>
                </a:lnTo>
                <a:lnTo>
                  <a:pt x="0" y="139080"/>
                </a:lnTo>
                <a:lnTo>
                  <a:pt x="27" y="141568"/>
                </a:lnTo>
                <a:lnTo>
                  <a:pt x="82" y="144055"/>
                </a:lnTo>
                <a:lnTo>
                  <a:pt x="164" y="146488"/>
                </a:lnTo>
                <a:lnTo>
                  <a:pt x="301" y="148921"/>
                </a:lnTo>
                <a:lnTo>
                  <a:pt x="519" y="151354"/>
                </a:lnTo>
                <a:lnTo>
                  <a:pt x="629" y="152529"/>
                </a:lnTo>
                <a:lnTo>
                  <a:pt x="765" y="153732"/>
                </a:lnTo>
                <a:lnTo>
                  <a:pt x="929" y="154907"/>
                </a:lnTo>
                <a:lnTo>
                  <a:pt x="1093" y="156055"/>
                </a:lnTo>
                <a:lnTo>
                  <a:pt x="1285" y="157231"/>
                </a:lnTo>
                <a:lnTo>
                  <a:pt x="1503" y="158379"/>
                </a:lnTo>
                <a:lnTo>
                  <a:pt x="1749" y="159527"/>
                </a:lnTo>
                <a:lnTo>
                  <a:pt x="1995" y="160648"/>
                </a:lnTo>
                <a:lnTo>
                  <a:pt x="2296" y="161796"/>
                </a:lnTo>
                <a:lnTo>
                  <a:pt x="2597" y="162889"/>
                </a:lnTo>
                <a:lnTo>
                  <a:pt x="2925" y="164010"/>
                </a:lnTo>
                <a:lnTo>
                  <a:pt x="3280" y="165103"/>
                </a:lnTo>
                <a:lnTo>
                  <a:pt x="3636" y="166169"/>
                </a:lnTo>
                <a:lnTo>
                  <a:pt x="4046" y="167263"/>
                </a:lnTo>
                <a:lnTo>
                  <a:pt x="4483" y="168302"/>
                </a:lnTo>
                <a:lnTo>
                  <a:pt x="4948" y="169368"/>
                </a:lnTo>
                <a:lnTo>
                  <a:pt x="5440" y="170406"/>
                </a:lnTo>
                <a:lnTo>
                  <a:pt x="5959" y="171418"/>
                </a:lnTo>
                <a:lnTo>
                  <a:pt x="6533" y="172429"/>
                </a:lnTo>
                <a:lnTo>
                  <a:pt x="7107" y="173440"/>
                </a:lnTo>
                <a:lnTo>
                  <a:pt x="7736" y="174425"/>
                </a:lnTo>
                <a:lnTo>
                  <a:pt x="8392" y="175381"/>
                </a:lnTo>
                <a:lnTo>
                  <a:pt x="9075" y="176338"/>
                </a:lnTo>
                <a:lnTo>
                  <a:pt x="9786" y="177295"/>
                </a:lnTo>
                <a:lnTo>
                  <a:pt x="10551" y="178224"/>
                </a:lnTo>
                <a:lnTo>
                  <a:pt x="11344" y="179126"/>
                </a:lnTo>
                <a:lnTo>
                  <a:pt x="12191" y="180028"/>
                </a:lnTo>
                <a:lnTo>
                  <a:pt x="13066" y="180930"/>
                </a:lnTo>
                <a:lnTo>
                  <a:pt x="13968" y="181778"/>
                </a:lnTo>
                <a:lnTo>
                  <a:pt x="14925" y="182652"/>
                </a:lnTo>
                <a:lnTo>
                  <a:pt x="15936" y="183472"/>
                </a:lnTo>
                <a:lnTo>
                  <a:pt x="16975" y="184292"/>
                </a:lnTo>
                <a:lnTo>
                  <a:pt x="18041" y="185113"/>
                </a:lnTo>
                <a:lnTo>
                  <a:pt x="19189" y="185878"/>
                </a:lnTo>
                <a:lnTo>
                  <a:pt x="20365" y="186643"/>
                </a:lnTo>
                <a:lnTo>
                  <a:pt x="21567" y="187409"/>
                </a:lnTo>
                <a:lnTo>
                  <a:pt x="22825" y="188147"/>
                </a:lnTo>
                <a:lnTo>
                  <a:pt x="24137" y="188857"/>
                </a:lnTo>
                <a:lnTo>
                  <a:pt x="25640" y="189595"/>
                </a:lnTo>
                <a:lnTo>
                  <a:pt x="27116" y="190306"/>
                </a:lnTo>
                <a:lnTo>
                  <a:pt x="28647" y="190990"/>
                </a:lnTo>
                <a:lnTo>
                  <a:pt x="30178" y="191618"/>
                </a:lnTo>
                <a:lnTo>
                  <a:pt x="31709" y="192220"/>
                </a:lnTo>
                <a:lnTo>
                  <a:pt x="33267" y="192766"/>
                </a:lnTo>
                <a:lnTo>
                  <a:pt x="34825" y="193286"/>
                </a:lnTo>
                <a:lnTo>
                  <a:pt x="36410" y="193778"/>
                </a:lnTo>
                <a:lnTo>
                  <a:pt x="37996" y="194215"/>
                </a:lnTo>
                <a:lnTo>
                  <a:pt x="39581" y="194625"/>
                </a:lnTo>
                <a:lnTo>
                  <a:pt x="41194" y="195035"/>
                </a:lnTo>
                <a:lnTo>
                  <a:pt x="42834" y="195390"/>
                </a:lnTo>
                <a:lnTo>
                  <a:pt x="44447" y="195719"/>
                </a:lnTo>
                <a:lnTo>
                  <a:pt x="46087" y="196019"/>
                </a:lnTo>
                <a:lnTo>
                  <a:pt x="47727" y="196293"/>
                </a:lnTo>
                <a:lnTo>
                  <a:pt x="49367" y="196539"/>
                </a:lnTo>
                <a:lnTo>
                  <a:pt x="51034" y="196757"/>
                </a:lnTo>
                <a:lnTo>
                  <a:pt x="52674" y="196976"/>
                </a:lnTo>
                <a:lnTo>
                  <a:pt x="54342" y="197167"/>
                </a:lnTo>
                <a:lnTo>
                  <a:pt x="56009" y="197331"/>
                </a:lnTo>
                <a:lnTo>
                  <a:pt x="57677" y="197468"/>
                </a:lnTo>
                <a:lnTo>
                  <a:pt x="59372" y="197605"/>
                </a:lnTo>
                <a:lnTo>
                  <a:pt x="62706" y="197796"/>
                </a:lnTo>
                <a:lnTo>
                  <a:pt x="66069" y="197960"/>
                </a:lnTo>
                <a:lnTo>
                  <a:pt x="69431" y="198069"/>
                </a:lnTo>
                <a:lnTo>
                  <a:pt x="72793" y="198151"/>
                </a:lnTo>
                <a:lnTo>
                  <a:pt x="76128" y="198206"/>
                </a:lnTo>
                <a:lnTo>
                  <a:pt x="80419" y="198233"/>
                </a:lnTo>
                <a:lnTo>
                  <a:pt x="84711" y="198261"/>
                </a:lnTo>
                <a:lnTo>
                  <a:pt x="89003" y="198261"/>
                </a:lnTo>
                <a:lnTo>
                  <a:pt x="93294" y="198233"/>
                </a:lnTo>
                <a:lnTo>
                  <a:pt x="97586" y="198151"/>
                </a:lnTo>
                <a:lnTo>
                  <a:pt x="101850" y="198015"/>
                </a:lnTo>
                <a:lnTo>
                  <a:pt x="106142" y="197823"/>
                </a:lnTo>
                <a:lnTo>
                  <a:pt x="110433" y="197605"/>
                </a:lnTo>
                <a:lnTo>
                  <a:pt x="112210" y="197495"/>
                </a:lnTo>
                <a:lnTo>
                  <a:pt x="113960" y="197468"/>
                </a:lnTo>
                <a:lnTo>
                  <a:pt x="115682" y="197441"/>
                </a:lnTo>
                <a:lnTo>
                  <a:pt x="117431" y="197441"/>
                </a:lnTo>
                <a:lnTo>
                  <a:pt x="119126" y="197468"/>
                </a:lnTo>
                <a:lnTo>
                  <a:pt x="120848" y="197523"/>
                </a:lnTo>
                <a:lnTo>
                  <a:pt x="124237" y="197659"/>
                </a:lnTo>
                <a:lnTo>
                  <a:pt x="127627" y="197823"/>
                </a:lnTo>
                <a:lnTo>
                  <a:pt x="130989" y="197960"/>
                </a:lnTo>
                <a:lnTo>
                  <a:pt x="132711" y="197987"/>
                </a:lnTo>
                <a:lnTo>
                  <a:pt x="134406" y="198015"/>
                </a:lnTo>
                <a:lnTo>
                  <a:pt x="136128" y="198015"/>
                </a:lnTo>
                <a:lnTo>
                  <a:pt x="137850" y="197987"/>
                </a:lnTo>
                <a:lnTo>
                  <a:pt x="138862" y="197960"/>
                </a:lnTo>
                <a:lnTo>
                  <a:pt x="139900" y="197905"/>
                </a:lnTo>
                <a:lnTo>
                  <a:pt x="140939" y="197823"/>
                </a:lnTo>
                <a:lnTo>
                  <a:pt x="141951" y="197741"/>
                </a:lnTo>
                <a:lnTo>
                  <a:pt x="143973" y="197495"/>
                </a:lnTo>
                <a:lnTo>
                  <a:pt x="146023" y="197222"/>
                </a:lnTo>
                <a:lnTo>
                  <a:pt x="148019" y="196894"/>
                </a:lnTo>
                <a:lnTo>
                  <a:pt x="150042" y="196484"/>
                </a:lnTo>
                <a:lnTo>
                  <a:pt x="152037" y="196047"/>
                </a:lnTo>
                <a:lnTo>
                  <a:pt x="154033" y="195554"/>
                </a:lnTo>
                <a:lnTo>
                  <a:pt x="156028" y="195035"/>
                </a:lnTo>
                <a:lnTo>
                  <a:pt x="157996" y="194488"/>
                </a:lnTo>
                <a:lnTo>
                  <a:pt x="159992" y="193887"/>
                </a:lnTo>
                <a:lnTo>
                  <a:pt x="161960" y="193258"/>
                </a:lnTo>
                <a:lnTo>
                  <a:pt x="163928" y="192602"/>
                </a:lnTo>
                <a:lnTo>
                  <a:pt x="165896" y="191946"/>
                </a:lnTo>
                <a:lnTo>
                  <a:pt x="169832" y="190552"/>
                </a:lnTo>
                <a:lnTo>
                  <a:pt x="177650" y="187709"/>
                </a:lnTo>
                <a:lnTo>
                  <a:pt x="181586" y="186315"/>
                </a:lnTo>
                <a:lnTo>
                  <a:pt x="183527" y="185632"/>
                </a:lnTo>
                <a:lnTo>
                  <a:pt x="185495" y="184976"/>
                </a:lnTo>
                <a:lnTo>
                  <a:pt x="187463" y="184320"/>
                </a:lnTo>
                <a:lnTo>
                  <a:pt x="189431" y="183718"/>
                </a:lnTo>
                <a:lnTo>
                  <a:pt x="191427" y="183117"/>
                </a:lnTo>
                <a:lnTo>
                  <a:pt x="193395" y="182570"/>
                </a:lnTo>
                <a:lnTo>
                  <a:pt x="195390" y="182078"/>
                </a:lnTo>
                <a:lnTo>
                  <a:pt x="197386" y="181586"/>
                </a:lnTo>
                <a:lnTo>
                  <a:pt x="199381" y="181176"/>
                </a:lnTo>
                <a:lnTo>
                  <a:pt x="201404" y="180794"/>
                </a:lnTo>
                <a:lnTo>
                  <a:pt x="203181" y="180520"/>
                </a:lnTo>
                <a:lnTo>
                  <a:pt x="204958" y="180247"/>
                </a:lnTo>
                <a:lnTo>
                  <a:pt x="206734" y="180028"/>
                </a:lnTo>
                <a:lnTo>
                  <a:pt x="208539" y="179810"/>
                </a:lnTo>
                <a:lnTo>
                  <a:pt x="212119" y="179427"/>
                </a:lnTo>
                <a:lnTo>
                  <a:pt x="215728" y="179044"/>
                </a:lnTo>
                <a:lnTo>
                  <a:pt x="217504" y="178853"/>
                </a:lnTo>
                <a:lnTo>
                  <a:pt x="219308" y="178634"/>
                </a:lnTo>
                <a:lnTo>
                  <a:pt x="221085" y="178388"/>
                </a:lnTo>
                <a:lnTo>
                  <a:pt x="222862" y="178115"/>
                </a:lnTo>
                <a:lnTo>
                  <a:pt x="224639" y="177814"/>
                </a:lnTo>
                <a:lnTo>
                  <a:pt x="226416" y="177486"/>
                </a:lnTo>
                <a:lnTo>
                  <a:pt x="228165" y="177103"/>
                </a:lnTo>
                <a:lnTo>
                  <a:pt x="229914" y="176666"/>
                </a:lnTo>
                <a:lnTo>
                  <a:pt x="231008" y="176365"/>
                </a:lnTo>
                <a:lnTo>
                  <a:pt x="232129" y="176010"/>
                </a:lnTo>
                <a:lnTo>
                  <a:pt x="233195" y="175600"/>
                </a:lnTo>
                <a:lnTo>
                  <a:pt x="234288" y="175163"/>
                </a:lnTo>
                <a:lnTo>
                  <a:pt x="235354" y="174698"/>
                </a:lnTo>
                <a:lnTo>
                  <a:pt x="236393" y="174179"/>
                </a:lnTo>
                <a:lnTo>
                  <a:pt x="237432" y="173632"/>
                </a:lnTo>
                <a:lnTo>
                  <a:pt x="238470" y="173058"/>
                </a:lnTo>
                <a:lnTo>
                  <a:pt x="239509" y="172429"/>
                </a:lnTo>
                <a:lnTo>
                  <a:pt x="240520" y="171800"/>
                </a:lnTo>
                <a:lnTo>
                  <a:pt x="241504" y="171117"/>
                </a:lnTo>
                <a:lnTo>
                  <a:pt x="242516" y="170406"/>
                </a:lnTo>
                <a:lnTo>
                  <a:pt x="243500" y="169641"/>
                </a:lnTo>
                <a:lnTo>
                  <a:pt x="244457" y="168876"/>
                </a:lnTo>
                <a:lnTo>
                  <a:pt x="245413" y="168055"/>
                </a:lnTo>
                <a:lnTo>
                  <a:pt x="246370" y="167235"/>
                </a:lnTo>
                <a:lnTo>
                  <a:pt x="247300" y="166388"/>
                </a:lnTo>
                <a:lnTo>
                  <a:pt x="248202" y="165486"/>
                </a:lnTo>
                <a:lnTo>
                  <a:pt x="249131" y="164584"/>
                </a:lnTo>
                <a:lnTo>
                  <a:pt x="250033" y="163655"/>
                </a:lnTo>
                <a:lnTo>
                  <a:pt x="250908" y="162698"/>
                </a:lnTo>
                <a:lnTo>
                  <a:pt x="251782" y="161714"/>
                </a:lnTo>
                <a:lnTo>
                  <a:pt x="252630" y="160702"/>
                </a:lnTo>
                <a:lnTo>
                  <a:pt x="253477" y="159691"/>
                </a:lnTo>
                <a:lnTo>
                  <a:pt x="254325" y="158652"/>
                </a:lnTo>
                <a:lnTo>
                  <a:pt x="255145" y="157586"/>
                </a:lnTo>
                <a:lnTo>
                  <a:pt x="255937" y="156520"/>
                </a:lnTo>
                <a:lnTo>
                  <a:pt x="256730" y="155427"/>
                </a:lnTo>
                <a:lnTo>
                  <a:pt x="257523" y="154306"/>
                </a:lnTo>
                <a:lnTo>
                  <a:pt x="258288" y="153185"/>
                </a:lnTo>
                <a:lnTo>
                  <a:pt x="259054" y="152037"/>
                </a:lnTo>
                <a:lnTo>
                  <a:pt x="259792" y="150889"/>
                </a:lnTo>
                <a:lnTo>
                  <a:pt x="260502" y="149741"/>
                </a:lnTo>
                <a:lnTo>
                  <a:pt x="261213" y="148566"/>
                </a:lnTo>
                <a:lnTo>
                  <a:pt x="261924" y="147390"/>
                </a:lnTo>
                <a:lnTo>
                  <a:pt x="262607" y="146188"/>
                </a:lnTo>
                <a:lnTo>
                  <a:pt x="263263" y="144985"/>
                </a:lnTo>
                <a:lnTo>
                  <a:pt x="263919" y="143782"/>
                </a:lnTo>
                <a:lnTo>
                  <a:pt x="265177" y="141349"/>
                </a:lnTo>
                <a:lnTo>
                  <a:pt x="266379" y="138916"/>
                </a:lnTo>
                <a:lnTo>
                  <a:pt x="267500" y="136456"/>
                </a:lnTo>
                <a:lnTo>
                  <a:pt x="268566" y="133996"/>
                </a:lnTo>
                <a:lnTo>
                  <a:pt x="269578" y="131563"/>
                </a:lnTo>
                <a:lnTo>
                  <a:pt x="270534" y="129130"/>
                </a:lnTo>
                <a:lnTo>
                  <a:pt x="271409" y="126698"/>
                </a:lnTo>
                <a:lnTo>
                  <a:pt x="272202" y="124320"/>
                </a:lnTo>
                <a:lnTo>
                  <a:pt x="272940" y="121969"/>
                </a:lnTo>
                <a:lnTo>
                  <a:pt x="273596" y="119673"/>
                </a:lnTo>
                <a:lnTo>
                  <a:pt x="274197" y="117431"/>
                </a:lnTo>
                <a:lnTo>
                  <a:pt x="274716" y="115244"/>
                </a:lnTo>
                <a:lnTo>
                  <a:pt x="275154" y="113112"/>
                </a:lnTo>
                <a:lnTo>
                  <a:pt x="275509" y="111281"/>
                </a:lnTo>
                <a:lnTo>
                  <a:pt x="275837" y="109422"/>
                </a:lnTo>
                <a:lnTo>
                  <a:pt x="276138" y="107591"/>
                </a:lnTo>
                <a:lnTo>
                  <a:pt x="276411" y="105732"/>
                </a:lnTo>
                <a:lnTo>
                  <a:pt x="276685" y="103873"/>
                </a:lnTo>
                <a:lnTo>
                  <a:pt x="276931" y="102014"/>
                </a:lnTo>
                <a:lnTo>
                  <a:pt x="277149" y="100183"/>
                </a:lnTo>
                <a:lnTo>
                  <a:pt x="277341" y="98324"/>
                </a:lnTo>
                <a:lnTo>
                  <a:pt x="277505" y="96465"/>
                </a:lnTo>
                <a:lnTo>
                  <a:pt x="277641" y="94606"/>
                </a:lnTo>
                <a:lnTo>
                  <a:pt x="277778" y="92720"/>
                </a:lnTo>
                <a:lnTo>
                  <a:pt x="277860" y="90861"/>
                </a:lnTo>
                <a:lnTo>
                  <a:pt x="277915" y="89003"/>
                </a:lnTo>
                <a:lnTo>
                  <a:pt x="277942" y="87144"/>
                </a:lnTo>
                <a:lnTo>
                  <a:pt x="277942" y="85285"/>
                </a:lnTo>
                <a:lnTo>
                  <a:pt x="277915" y="83454"/>
                </a:lnTo>
                <a:lnTo>
                  <a:pt x="277833" y="81595"/>
                </a:lnTo>
                <a:lnTo>
                  <a:pt x="277751" y="79736"/>
                </a:lnTo>
                <a:lnTo>
                  <a:pt x="277614" y="77877"/>
                </a:lnTo>
                <a:lnTo>
                  <a:pt x="277450" y="76046"/>
                </a:lnTo>
                <a:lnTo>
                  <a:pt x="277231" y="74187"/>
                </a:lnTo>
                <a:lnTo>
                  <a:pt x="277013" y="72356"/>
                </a:lnTo>
                <a:lnTo>
                  <a:pt x="276739" y="70524"/>
                </a:lnTo>
                <a:lnTo>
                  <a:pt x="276411" y="68693"/>
                </a:lnTo>
                <a:lnTo>
                  <a:pt x="276056" y="66861"/>
                </a:lnTo>
                <a:lnTo>
                  <a:pt x="275673" y="65030"/>
                </a:lnTo>
                <a:lnTo>
                  <a:pt x="275236" y="63226"/>
                </a:lnTo>
                <a:lnTo>
                  <a:pt x="274771" y="61422"/>
                </a:lnTo>
                <a:lnTo>
                  <a:pt x="274252" y="59618"/>
                </a:lnTo>
                <a:lnTo>
                  <a:pt x="273705" y="57813"/>
                </a:lnTo>
                <a:lnTo>
                  <a:pt x="273104" y="56037"/>
                </a:lnTo>
                <a:lnTo>
                  <a:pt x="272475" y="54233"/>
                </a:lnTo>
                <a:lnTo>
                  <a:pt x="271792" y="52483"/>
                </a:lnTo>
                <a:lnTo>
                  <a:pt x="271054" y="50734"/>
                </a:lnTo>
                <a:lnTo>
                  <a:pt x="270288" y="49012"/>
                </a:lnTo>
                <a:lnTo>
                  <a:pt x="269496" y="47317"/>
                </a:lnTo>
                <a:lnTo>
                  <a:pt x="268648" y="45622"/>
                </a:lnTo>
                <a:lnTo>
                  <a:pt x="267773" y="43955"/>
                </a:lnTo>
                <a:lnTo>
                  <a:pt x="266844" y="42315"/>
                </a:lnTo>
                <a:lnTo>
                  <a:pt x="265887" y="40674"/>
                </a:lnTo>
                <a:lnTo>
                  <a:pt x="264794" y="38925"/>
                </a:lnTo>
                <a:lnTo>
                  <a:pt x="263646" y="37176"/>
                </a:lnTo>
                <a:lnTo>
                  <a:pt x="262470" y="35481"/>
                </a:lnTo>
                <a:lnTo>
                  <a:pt x="261268" y="33813"/>
                </a:lnTo>
                <a:lnTo>
                  <a:pt x="259983" y="32146"/>
                </a:lnTo>
                <a:lnTo>
                  <a:pt x="258698" y="30533"/>
                </a:lnTo>
                <a:lnTo>
                  <a:pt x="257359" y="28948"/>
                </a:lnTo>
                <a:lnTo>
                  <a:pt x="255965" y="27417"/>
                </a:lnTo>
                <a:lnTo>
                  <a:pt x="254571" y="25886"/>
                </a:lnTo>
                <a:lnTo>
                  <a:pt x="253122" y="24410"/>
                </a:lnTo>
                <a:lnTo>
                  <a:pt x="251618" y="22989"/>
                </a:lnTo>
                <a:lnTo>
                  <a:pt x="250088" y="21567"/>
                </a:lnTo>
                <a:lnTo>
                  <a:pt x="248557" y="20201"/>
                </a:lnTo>
                <a:lnTo>
                  <a:pt x="246944" y="18888"/>
                </a:lnTo>
                <a:lnTo>
                  <a:pt x="245331" y="17604"/>
                </a:lnTo>
                <a:lnTo>
                  <a:pt x="243691" y="16374"/>
                </a:lnTo>
                <a:lnTo>
                  <a:pt x="241997" y="15171"/>
                </a:lnTo>
                <a:lnTo>
                  <a:pt x="240302" y="14023"/>
                </a:lnTo>
                <a:lnTo>
                  <a:pt x="238552" y="12902"/>
                </a:lnTo>
                <a:lnTo>
                  <a:pt x="236803" y="11863"/>
                </a:lnTo>
                <a:lnTo>
                  <a:pt x="234999" y="10825"/>
                </a:lnTo>
                <a:lnTo>
                  <a:pt x="233195" y="9868"/>
                </a:lnTo>
                <a:lnTo>
                  <a:pt x="231336" y="8966"/>
                </a:lnTo>
                <a:lnTo>
                  <a:pt x="229477" y="8091"/>
                </a:lnTo>
                <a:lnTo>
                  <a:pt x="227591" y="7298"/>
                </a:lnTo>
                <a:lnTo>
                  <a:pt x="225678" y="6533"/>
                </a:lnTo>
                <a:lnTo>
                  <a:pt x="223737" y="5822"/>
                </a:lnTo>
                <a:lnTo>
                  <a:pt x="221796" y="5166"/>
                </a:lnTo>
                <a:lnTo>
                  <a:pt x="219828" y="4592"/>
                </a:lnTo>
                <a:lnTo>
                  <a:pt x="217832" y="4046"/>
                </a:lnTo>
                <a:lnTo>
                  <a:pt x="215810" y="3581"/>
                </a:lnTo>
                <a:lnTo>
                  <a:pt x="213787" y="3171"/>
                </a:lnTo>
                <a:lnTo>
                  <a:pt x="212393" y="2925"/>
                </a:lnTo>
                <a:lnTo>
                  <a:pt x="210999" y="2733"/>
                </a:lnTo>
                <a:lnTo>
                  <a:pt x="209577" y="2597"/>
                </a:lnTo>
                <a:lnTo>
                  <a:pt x="208156" y="2487"/>
                </a:lnTo>
                <a:lnTo>
                  <a:pt x="206734" y="2405"/>
                </a:lnTo>
                <a:lnTo>
                  <a:pt x="203837" y="2405"/>
                </a:lnTo>
                <a:lnTo>
                  <a:pt x="202361" y="2433"/>
                </a:lnTo>
                <a:lnTo>
                  <a:pt x="200912" y="2515"/>
                </a:lnTo>
                <a:lnTo>
                  <a:pt x="199436" y="2624"/>
                </a:lnTo>
                <a:lnTo>
                  <a:pt x="197960" y="2733"/>
                </a:lnTo>
                <a:lnTo>
                  <a:pt x="196484" y="2898"/>
                </a:lnTo>
                <a:lnTo>
                  <a:pt x="195008" y="3062"/>
                </a:lnTo>
                <a:lnTo>
                  <a:pt x="193532" y="3226"/>
                </a:lnTo>
                <a:lnTo>
                  <a:pt x="190552" y="3636"/>
                </a:lnTo>
                <a:lnTo>
                  <a:pt x="187573" y="4100"/>
                </a:lnTo>
                <a:lnTo>
                  <a:pt x="184593" y="4565"/>
                </a:lnTo>
                <a:lnTo>
                  <a:pt x="181641" y="5030"/>
                </a:lnTo>
                <a:lnTo>
                  <a:pt x="178689" y="5467"/>
                </a:lnTo>
                <a:lnTo>
                  <a:pt x="175764" y="5850"/>
                </a:lnTo>
                <a:lnTo>
                  <a:pt x="174315" y="6041"/>
                </a:lnTo>
                <a:lnTo>
                  <a:pt x="172866" y="6205"/>
                </a:lnTo>
                <a:lnTo>
                  <a:pt x="171445" y="6342"/>
                </a:lnTo>
                <a:lnTo>
                  <a:pt x="170024" y="6451"/>
                </a:lnTo>
                <a:lnTo>
                  <a:pt x="168602" y="6533"/>
                </a:lnTo>
                <a:lnTo>
                  <a:pt x="167208" y="6615"/>
                </a:lnTo>
                <a:lnTo>
                  <a:pt x="164584" y="6670"/>
                </a:lnTo>
                <a:lnTo>
                  <a:pt x="161987" y="6670"/>
                </a:lnTo>
                <a:lnTo>
                  <a:pt x="159363" y="6615"/>
                </a:lnTo>
                <a:lnTo>
                  <a:pt x="156766" y="6533"/>
                </a:lnTo>
                <a:lnTo>
                  <a:pt x="154169" y="6369"/>
                </a:lnTo>
                <a:lnTo>
                  <a:pt x="151572" y="6205"/>
                </a:lnTo>
                <a:lnTo>
                  <a:pt x="148948" y="5986"/>
                </a:lnTo>
                <a:lnTo>
                  <a:pt x="146351" y="5740"/>
                </a:lnTo>
                <a:lnTo>
                  <a:pt x="143755" y="5467"/>
                </a:lnTo>
                <a:lnTo>
                  <a:pt x="141185" y="5139"/>
                </a:lnTo>
                <a:lnTo>
                  <a:pt x="138588" y="4838"/>
                </a:lnTo>
                <a:lnTo>
                  <a:pt x="135991" y="4483"/>
                </a:lnTo>
                <a:lnTo>
                  <a:pt x="130798" y="3772"/>
                </a:lnTo>
                <a:lnTo>
                  <a:pt x="125632" y="3034"/>
                </a:lnTo>
                <a:lnTo>
                  <a:pt x="120438" y="2323"/>
                </a:lnTo>
                <a:lnTo>
                  <a:pt x="115272" y="1640"/>
                </a:lnTo>
                <a:lnTo>
                  <a:pt x="112675" y="1339"/>
                </a:lnTo>
                <a:lnTo>
                  <a:pt x="110078" y="1039"/>
                </a:lnTo>
                <a:lnTo>
                  <a:pt x="107481" y="793"/>
                </a:lnTo>
                <a:lnTo>
                  <a:pt x="104884" y="547"/>
                </a:lnTo>
                <a:lnTo>
                  <a:pt x="102287" y="355"/>
                </a:lnTo>
                <a:lnTo>
                  <a:pt x="99691" y="191"/>
                </a:lnTo>
                <a:lnTo>
                  <a:pt x="97094" y="82"/>
                </a:lnTo>
                <a:lnTo>
                  <a:pt x="94497" y="0"/>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167" name="Google Shape;1167;p35"/>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fa-IR" dirty="0"/>
              <a:t>موسسه 1</a:t>
            </a:r>
            <a:endParaRPr dirty="0"/>
          </a:p>
        </p:txBody>
      </p:sp>
      <p:sp>
        <p:nvSpPr>
          <p:cNvPr id="1168" name="Google Shape;1168;p35"/>
          <p:cNvSpPr txBox="1">
            <a:spLocks noGrp="1"/>
          </p:cNvSpPr>
          <p:nvPr>
            <p:ph type="ctrTitle" idx="4294967295"/>
          </p:nvPr>
        </p:nvSpPr>
        <p:spPr>
          <a:xfrm>
            <a:off x="7354888" y="3438525"/>
            <a:ext cx="4837112" cy="487363"/>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fa-IR" sz="2400" dirty="0">
                <a:cs typeface="B Nazanin" panose="00000400000000000000" pitchFamily="2" charset="-78"/>
              </a:rPr>
              <a:t>نام موسسه در اینجا</a:t>
            </a:r>
            <a:endParaRPr sz="4800" dirty="0">
              <a:solidFill>
                <a:schemeClr val="dk1"/>
              </a:solidFill>
              <a:cs typeface="B Nazanin" panose="00000400000000000000" pitchFamily="2" charset="-78"/>
            </a:endParaRPr>
          </a:p>
        </p:txBody>
      </p:sp>
      <p:sp>
        <p:nvSpPr>
          <p:cNvPr id="1169" name="Google Shape;1169;p35"/>
          <p:cNvSpPr txBox="1">
            <a:spLocks noGrp="1"/>
          </p:cNvSpPr>
          <p:nvPr>
            <p:ph type="ctrTitle" idx="4294967295"/>
          </p:nvPr>
        </p:nvSpPr>
        <p:spPr>
          <a:xfrm>
            <a:off x="7354888" y="3921125"/>
            <a:ext cx="4837112" cy="493713"/>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fa-IR" sz="2000" dirty="0">
                <a:cs typeface="B Nazanin" panose="00000400000000000000" pitchFamily="2" charset="-78"/>
              </a:rPr>
              <a:t>مهارت های شغلی تحت پوشش:</a:t>
            </a:r>
            <a:endParaRPr dirty="0">
              <a:solidFill>
                <a:schemeClr val="dk1"/>
              </a:solidFill>
              <a:latin typeface="Mulish"/>
              <a:ea typeface="Mulish"/>
              <a:cs typeface="B Nazanin" panose="00000400000000000000" pitchFamily="2" charset="-78"/>
              <a:sym typeface="Mulish"/>
            </a:endParaRPr>
          </a:p>
        </p:txBody>
      </p:sp>
      <p:sp>
        <p:nvSpPr>
          <p:cNvPr id="1170" name="Google Shape;1170;p35"/>
          <p:cNvSpPr txBox="1">
            <a:spLocks noGrp="1"/>
          </p:cNvSpPr>
          <p:nvPr>
            <p:ph type="ctrTitle" idx="4294967295"/>
          </p:nvPr>
        </p:nvSpPr>
        <p:spPr>
          <a:xfrm>
            <a:off x="7350125" y="4232275"/>
            <a:ext cx="4841875" cy="1706563"/>
          </a:xfrm>
          <a:prstGeom prst="rect">
            <a:avLst/>
          </a:prstGeom>
          <a:ln>
            <a:noFill/>
          </a:ln>
        </p:spPr>
        <p:txBody>
          <a:bodyPr spcFirstLastPara="1" vert="horz" wrap="square" lIns="121900" tIns="121900" rIns="121900" bIns="121900" rtlCol="0" anchor="ctr" anchorCtr="0">
            <a:noAutofit/>
          </a:bodyPr>
          <a:lstStyle/>
          <a:p>
            <a:pPr marL="365751" indent="-301404" algn="r" rtl="1">
              <a:spcBef>
                <a:spcPts val="0"/>
              </a:spcBef>
              <a:buClr>
                <a:schemeClr val="accent2"/>
              </a:buClr>
              <a:buSzPts val="1400"/>
              <a:buFont typeface="Mulish"/>
              <a:buChar char="●"/>
            </a:pPr>
            <a:r>
              <a:rPr lang="fa-IR" sz="2000" dirty="0">
                <a:cs typeface="B Nazanin" panose="00000400000000000000" pitchFamily="2" charset="-78"/>
              </a:rPr>
              <a:t>مسئولیت های خود را برای این شغل فهرست کنید</a:t>
            </a:r>
            <a:endParaRPr lang="en-US" sz="5400" dirty="0">
              <a:solidFill>
                <a:schemeClr val="dk1"/>
              </a:solidFill>
              <a:latin typeface="Mulish"/>
              <a:ea typeface="Mulish"/>
              <a:cs typeface="B Nazanin" panose="00000400000000000000" pitchFamily="2" charset="-78"/>
              <a:sym typeface="Mulish"/>
            </a:endParaRPr>
          </a:p>
          <a:p>
            <a:pPr marL="365751" indent="-301404" algn="r" rtl="1">
              <a:spcBef>
                <a:spcPts val="0"/>
              </a:spcBef>
              <a:buClr>
                <a:schemeClr val="accent2"/>
              </a:buClr>
              <a:buSzPts val="1400"/>
              <a:buFont typeface="Mulish"/>
              <a:buChar char="●"/>
            </a:pPr>
            <a:r>
              <a:rPr lang="fa-IR" sz="2000" dirty="0">
                <a:cs typeface="B Nazanin" panose="00000400000000000000" pitchFamily="2" charset="-78"/>
              </a:rPr>
              <a:t>این را با نیازهای خود تطبیق دهید</a:t>
            </a:r>
            <a:endParaRPr lang="fa-IR" sz="5400" dirty="0">
              <a:solidFill>
                <a:schemeClr val="dk1"/>
              </a:solidFill>
              <a:latin typeface="Mulish"/>
              <a:ea typeface="Mulish"/>
              <a:cs typeface="B Nazanin" panose="00000400000000000000" pitchFamily="2" charset="-78"/>
              <a:sym typeface="Mulish"/>
            </a:endParaRPr>
          </a:p>
          <a:p>
            <a:pPr marL="365751" indent="-301404" algn="r" rtl="1">
              <a:spcBef>
                <a:spcPts val="0"/>
              </a:spcBef>
              <a:buClr>
                <a:schemeClr val="accent2"/>
              </a:buClr>
              <a:buSzPts val="1400"/>
              <a:buFont typeface="Mulish"/>
              <a:buChar char="●"/>
            </a:pPr>
            <a:r>
              <a:rPr lang="fa-IR" sz="2000" dirty="0">
                <a:cs typeface="B Nazanin" panose="00000400000000000000" pitchFamily="2" charset="-78"/>
              </a:rPr>
              <a:t>سعی کنید آن را کوتاه نگه دارید</a:t>
            </a:r>
            <a:endParaRPr dirty="0">
              <a:solidFill>
                <a:schemeClr val="dk1"/>
              </a:solidFill>
              <a:latin typeface="Mulish"/>
              <a:ea typeface="Mulish"/>
              <a:cs typeface="B Nazanin" panose="00000400000000000000" pitchFamily="2" charset="-78"/>
              <a:sym typeface="Mulish"/>
            </a:endParaRPr>
          </a:p>
        </p:txBody>
      </p:sp>
      <p:sp>
        <p:nvSpPr>
          <p:cNvPr id="1171" name="Google Shape;1171;p35"/>
          <p:cNvSpPr txBox="1">
            <a:spLocks noGrp="1"/>
          </p:cNvSpPr>
          <p:nvPr>
            <p:ph type="ctrTitle" idx="4294967295"/>
          </p:nvPr>
        </p:nvSpPr>
        <p:spPr>
          <a:xfrm>
            <a:off x="7354888" y="2954338"/>
            <a:ext cx="4837112" cy="487362"/>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en" sz="2667" dirty="0">
                <a:solidFill>
                  <a:schemeClr val="dk1"/>
                </a:solidFill>
              </a:rPr>
              <a:t>2010-2015</a:t>
            </a:r>
            <a:endParaRPr sz="2667" dirty="0">
              <a:solidFill>
                <a:schemeClr val="dk1"/>
              </a:solidFill>
            </a:endParaRPr>
          </a:p>
        </p:txBody>
      </p:sp>
      <p:sp>
        <p:nvSpPr>
          <p:cNvPr id="1172" name="Google Shape;1172;p35"/>
          <p:cNvSpPr/>
          <p:nvPr/>
        </p:nvSpPr>
        <p:spPr>
          <a:xfrm>
            <a:off x="7966205" y="1654025"/>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pPr algn="ctr"/>
            <a:endParaRPr sz="2400"/>
          </a:p>
        </p:txBody>
      </p:sp>
      <p:grpSp>
        <p:nvGrpSpPr>
          <p:cNvPr id="1173" name="Google Shape;1173;p35"/>
          <p:cNvGrpSpPr/>
          <p:nvPr/>
        </p:nvGrpSpPr>
        <p:grpSpPr>
          <a:xfrm>
            <a:off x="8211109" y="1989276"/>
            <a:ext cx="597392" cy="426728"/>
            <a:chOff x="5517200" y="1918350"/>
            <a:chExt cx="372625" cy="268450"/>
          </a:xfrm>
        </p:grpSpPr>
        <p:sp>
          <p:nvSpPr>
            <p:cNvPr id="1174" name="Google Shape;1174;p35"/>
            <p:cNvSpPr/>
            <p:nvPr/>
          </p:nvSpPr>
          <p:spPr>
            <a:xfrm>
              <a:off x="5567050" y="1933700"/>
              <a:ext cx="322775" cy="253100"/>
            </a:xfrm>
            <a:custGeom>
              <a:avLst/>
              <a:gdLst/>
              <a:ahLst/>
              <a:cxnLst/>
              <a:rect l="l" t="t" r="r" b="b"/>
              <a:pathLst>
                <a:path w="12911" h="10124" extrusionOk="0">
                  <a:moveTo>
                    <a:pt x="1534" y="0"/>
                  </a:moveTo>
                  <a:lnTo>
                    <a:pt x="1" y="10123"/>
                  </a:lnTo>
                  <a:lnTo>
                    <a:pt x="12118" y="10123"/>
                  </a:lnTo>
                  <a:lnTo>
                    <a:pt x="12271" y="10098"/>
                  </a:lnTo>
                  <a:lnTo>
                    <a:pt x="12424" y="10072"/>
                  </a:lnTo>
                  <a:lnTo>
                    <a:pt x="12552" y="9996"/>
                  </a:lnTo>
                  <a:lnTo>
                    <a:pt x="12680" y="9893"/>
                  </a:lnTo>
                  <a:lnTo>
                    <a:pt x="12782" y="9766"/>
                  </a:lnTo>
                  <a:lnTo>
                    <a:pt x="12833" y="9638"/>
                  </a:lnTo>
                  <a:lnTo>
                    <a:pt x="12885" y="9484"/>
                  </a:lnTo>
                  <a:lnTo>
                    <a:pt x="12910" y="9331"/>
                  </a:lnTo>
                  <a:lnTo>
                    <a:pt x="12910" y="793"/>
                  </a:lnTo>
                  <a:lnTo>
                    <a:pt x="12885" y="639"/>
                  </a:lnTo>
                  <a:lnTo>
                    <a:pt x="12833" y="486"/>
                  </a:lnTo>
                  <a:lnTo>
                    <a:pt x="12782" y="358"/>
                  </a:lnTo>
                  <a:lnTo>
                    <a:pt x="12680" y="230"/>
                  </a:lnTo>
                  <a:lnTo>
                    <a:pt x="12552" y="128"/>
                  </a:lnTo>
                  <a:lnTo>
                    <a:pt x="12424" y="51"/>
                  </a:lnTo>
                  <a:lnTo>
                    <a:pt x="12271" y="26"/>
                  </a:lnTo>
                  <a:lnTo>
                    <a:pt x="12118"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175" name="Google Shape;1175;p35"/>
            <p:cNvSpPr/>
            <p:nvPr/>
          </p:nvSpPr>
          <p:spPr>
            <a:xfrm>
              <a:off x="5567050" y="1933700"/>
              <a:ext cx="322775" cy="253100"/>
            </a:xfrm>
            <a:custGeom>
              <a:avLst/>
              <a:gdLst/>
              <a:ahLst/>
              <a:cxnLst/>
              <a:rect l="l" t="t" r="r" b="b"/>
              <a:pathLst>
                <a:path w="12911" h="10124" fill="none" extrusionOk="0">
                  <a:moveTo>
                    <a:pt x="1" y="10123"/>
                  </a:moveTo>
                  <a:lnTo>
                    <a:pt x="12118" y="10123"/>
                  </a:lnTo>
                  <a:lnTo>
                    <a:pt x="12118" y="10123"/>
                  </a:lnTo>
                  <a:lnTo>
                    <a:pt x="12271" y="10098"/>
                  </a:lnTo>
                  <a:lnTo>
                    <a:pt x="12424" y="10072"/>
                  </a:lnTo>
                  <a:lnTo>
                    <a:pt x="12552" y="9996"/>
                  </a:lnTo>
                  <a:lnTo>
                    <a:pt x="12680" y="9893"/>
                  </a:lnTo>
                  <a:lnTo>
                    <a:pt x="12782" y="9766"/>
                  </a:lnTo>
                  <a:lnTo>
                    <a:pt x="12833" y="9638"/>
                  </a:lnTo>
                  <a:lnTo>
                    <a:pt x="12885" y="9484"/>
                  </a:lnTo>
                  <a:lnTo>
                    <a:pt x="12910" y="9331"/>
                  </a:lnTo>
                  <a:lnTo>
                    <a:pt x="12910" y="793"/>
                  </a:lnTo>
                  <a:lnTo>
                    <a:pt x="12910" y="793"/>
                  </a:lnTo>
                  <a:lnTo>
                    <a:pt x="12885" y="639"/>
                  </a:lnTo>
                  <a:lnTo>
                    <a:pt x="12833" y="486"/>
                  </a:lnTo>
                  <a:lnTo>
                    <a:pt x="12782" y="358"/>
                  </a:lnTo>
                  <a:lnTo>
                    <a:pt x="12680" y="230"/>
                  </a:lnTo>
                  <a:lnTo>
                    <a:pt x="12552" y="128"/>
                  </a:lnTo>
                  <a:lnTo>
                    <a:pt x="12424" y="51"/>
                  </a:lnTo>
                  <a:lnTo>
                    <a:pt x="12271" y="26"/>
                  </a:lnTo>
                  <a:lnTo>
                    <a:pt x="12118" y="0"/>
                  </a:lnTo>
                  <a:lnTo>
                    <a:pt x="1534" y="0"/>
                  </a:lnTo>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176" name="Google Shape;1176;p35"/>
            <p:cNvSpPr/>
            <p:nvPr/>
          </p:nvSpPr>
          <p:spPr>
            <a:xfrm>
              <a:off x="5517200" y="2087725"/>
              <a:ext cx="99725" cy="99075"/>
            </a:xfrm>
            <a:custGeom>
              <a:avLst/>
              <a:gdLst/>
              <a:ahLst/>
              <a:cxnLst/>
              <a:rect l="l" t="t" r="r" b="b"/>
              <a:pathLst>
                <a:path w="3989" h="3963" extrusionOk="0">
                  <a:moveTo>
                    <a:pt x="1790" y="0"/>
                  </a:moveTo>
                  <a:lnTo>
                    <a:pt x="1586" y="51"/>
                  </a:lnTo>
                  <a:lnTo>
                    <a:pt x="1407" y="77"/>
                  </a:lnTo>
                  <a:lnTo>
                    <a:pt x="1228" y="154"/>
                  </a:lnTo>
                  <a:lnTo>
                    <a:pt x="1049" y="230"/>
                  </a:lnTo>
                  <a:lnTo>
                    <a:pt x="895" y="332"/>
                  </a:lnTo>
                  <a:lnTo>
                    <a:pt x="742" y="460"/>
                  </a:lnTo>
                  <a:lnTo>
                    <a:pt x="589" y="588"/>
                  </a:lnTo>
                  <a:lnTo>
                    <a:pt x="461" y="716"/>
                  </a:lnTo>
                  <a:lnTo>
                    <a:pt x="358" y="869"/>
                  </a:lnTo>
                  <a:lnTo>
                    <a:pt x="256" y="1048"/>
                  </a:lnTo>
                  <a:lnTo>
                    <a:pt x="180" y="1202"/>
                  </a:lnTo>
                  <a:lnTo>
                    <a:pt x="103" y="1381"/>
                  </a:lnTo>
                  <a:lnTo>
                    <a:pt x="52" y="1585"/>
                  </a:lnTo>
                  <a:lnTo>
                    <a:pt x="26" y="1790"/>
                  </a:lnTo>
                  <a:lnTo>
                    <a:pt x="1" y="1969"/>
                  </a:lnTo>
                  <a:lnTo>
                    <a:pt x="26" y="2173"/>
                  </a:lnTo>
                  <a:lnTo>
                    <a:pt x="52" y="2378"/>
                  </a:lnTo>
                  <a:lnTo>
                    <a:pt x="103" y="2582"/>
                  </a:lnTo>
                  <a:lnTo>
                    <a:pt x="180" y="2761"/>
                  </a:lnTo>
                  <a:lnTo>
                    <a:pt x="256" y="2940"/>
                  </a:lnTo>
                  <a:lnTo>
                    <a:pt x="358" y="3093"/>
                  </a:lnTo>
                  <a:lnTo>
                    <a:pt x="461" y="3247"/>
                  </a:lnTo>
                  <a:lnTo>
                    <a:pt x="589" y="3400"/>
                  </a:lnTo>
                  <a:lnTo>
                    <a:pt x="742" y="3528"/>
                  </a:lnTo>
                  <a:lnTo>
                    <a:pt x="895" y="3630"/>
                  </a:lnTo>
                  <a:lnTo>
                    <a:pt x="1049" y="3732"/>
                  </a:lnTo>
                  <a:lnTo>
                    <a:pt x="1228" y="3809"/>
                  </a:lnTo>
                  <a:lnTo>
                    <a:pt x="1407" y="3886"/>
                  </a:lnTo>
                  <a:lnTo>
                    <a:pt x="1586" y="3911"/>
                  </a:lnTo>
                  <a:lnTo>
                    <a:pt x="1790" y="3962"/>
                  </a:lnTo>
                  <a:lnTo>
                    <a:pt x="2199" y="3962"/>
                  </a:lnTo>
                  <a:lnTo>
                    <a:pt x="2378" y="3937"/>
                  </a:lnTo>
                  <a:lnTo>
                    <a:pt x="2557" y="3886"/>
                  </a:lnTo>
                  <a:lnTo>
                    <a:pt x="2736" y="3809"/>
                  </a:lnTo>
                  <a:lnTo>
                    <a:pt x="2889" y="3732"/>
                  </a:lnTo>
                  <a:lnTo>
                    <a:pt x="3068" y="3656"/>
                  </a:lnTo>
                  <a:lnTo>
                    <a:pt x="3196" y="3553"/>
                  </a:lnTo>
                  <a:lnTo>
                    <a:pt x="3349" y="3426"/>
                  </a:lnTo>
                  <a:lnTo>
                    <a:pt x="3477" y="3298"/>
                  </a:lnTo>
                  <a:lnTo>
                    <a:pt x="3579" y="3170"/>
                  </a:lnTo>
                  <a:lnTo>
                    <a:pt x="3682" y="3017"/>
                  </a:lnTo>
                  <a:lnTo>
                    <a:pt x="3758" y="2863"/>
                  </a:lnTo>
                  <a:lnTo>
                    <a:pt x="3835" y="2710"/>
                  </a:lnTo>
                  <a:lnTo>
                    <a:pt x="3912" y="2531"/>
                  </a:lnTo>
                  <a:lnTo>
                    <a:pt x="3937" y="2352"/>
                  </a:lnTo>
                  <a:lnTo>
                    <a:pt x="3963" y="2173"/>
                  </a:lnTo>
                  <a:lnTo>
                    <a:pt x="3989" y="1969"/>
                  </a:lnTo>
                  <a:lnTo>
                    <a:pt x="3963" y="1790"/>
                  </a:lnTo>
                  <a:lnTo>
                    <a:pt x="3937" y="1585"/>
                  </a:lnTo>
                  <a:lnTo>
                    <a:pt x="3886" y="1381"/>
                  </a:lnTo>
                  <a:lnTo>
                    <a:pt x="3810" y="1202"/>
                  </a:lnTo>
                  <a:lnTo>
                    <a:pt x="3733" y="1048"/>
                  </a:lnTo>
                  <a:lnTo>
                    <a:pt x="3631" y="869"/>
                  </a:lnTo>
                  <a:lnTo>
                    <a:pt x="3528" y="716"/>
                  </a:lnTo>
                  <a:lnTo>
                    <a:pt x="3401" y="588"/>
                  </a:lnTo>
                  <a:lnTo>
                    <a:pt x="3247" y="460"/>
                  </a:lnTo>
                  <a:lnTo>
                    <a:pt x="3094" y="332"/>
                  </a:lnTo>
                  <a:lnTo>
                    <a:pt x="2940" y="230"/>
                  </a:lnTo>
                  <a:lnTo>
                    <a:pt x="2761" y="154"/>
                  </a:lnTo>
                  <a:lnTo>
                    <a:pt x="2583" y="77"/>
                  </a:lnTo>
                  <a:lnTo>
                    <a:pt x="2404" y="51"/>
                  </a:lnTo>
                  <a:lnTo>
                    <a:pt x="2199"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177" name="Google Shape;1177;p35"/>
            <p:cNvSpPr/>
            <p:nvPr/>
          </p:nvSpPr>
          <p:spPr>
            <a:xfrm>
              <a:off x="5547875" y="1918350"/>
              <a:ext cx="69050" cy="218600"/>
            </a:xfrm>
            <a:custGeom>
              <a:avLst/>
              <a:gdLst/>
              <a:ahLst/>
              <a:cxnLst/>
              <a:rect l="l" t="t" r="r" b="b"/>
              <a:pathLst>
                <a:path w="2762" h="8744" extrusionOk="0">
                  <a:moveTo>
                    <a:pt x="768" y="1"/>
                  </a:moveTo>
                  <a:lnTo>
                    <a:pt x="563" y="26"/>
                  </a:lnTo>
                  <a:lnTo>
                    <a:pt x="282" y="77"/>
                  </a:lnTo>
                  <a:lnTo>
                    <a:pt x="1" y="154"/>
                  </a:lnTo>
                  <a:lnTo>
                    <a:pt x="1" y="6929"/>
                  </a:lnTo>
                  <a:lnTo>
                    <a:pt x="180" y="6852"/>
                  </a:lnTo>
                  <a:lnTo>
                    <a:pt x="384" y="6801"/>
                  </a:lnTo>
                  <a:lnTo>
                    <a:pt x="563" y="6775"/>
                  </a:lnTo>
                  <a:lnTo>
                    <a:pt x="972" y="6775"/>
                  </a:lnTo>
                  <a:lnTo>
                    <a:pt x="1177" y="6826"/>
                  </a:lnTo>
                  <a:lnTo>
                    <a:pt x="1356" y="6852"/>
                  </a:lnTo>
                  <a:lnTo>
                    <a:pt x="1534" y="6929"/>
                  </a:lnTo>
                  <a:lnTo>
                    <a:pt x="1713" y="7005"/>
                  </a:lnTo>
                  <a:lnTo>
                    <a:pt x="1867" y="7107"/>
                  </a:lnTo>
                  <a:lnTo>
                    <a:pt x="2020" y="7235"/>
                  </a:lnTo>
                  <a:lnTo>
                    <a:pt x="2174" y="7363"/>
                  </a:lnTo>
                  <a:lnTo>
                    <a:pt x="2301" y="7491"/>
                  </a:lnTo>
                  <a:lnTo>
                    <a:pt x="2404" y="7644"/>
                  </a:lnTo>
                  <a:lnTo>
                    <a:pt x="2506" y="7823"/>
                  </a:lnTo>
                  <a:lnTo>
                    <a:pt x="2583" y="7977"/>
                  </a:lnTo>
                  <a:lnTo>
                    <a:pt x="2659" y="8156"/>
                  </a:lnTo>
                  <a:lnTo>
                    <a:pt x="2710" y="8360"/>
                  </a:lnTo>
                  <a:lnTo>
                    <a:pt x="2736" y="8565"/>
                  </a:lnTo>
                  <a:lnTo>
                    <a:pt x="2762" y="8744"/>
                  </a:lnTo>
                  <a:lnTo>
                    <a:pt x="2762" y="1995"/>
                  </a:lnTo>
                  <a:lnTo>
                    <a:pt x="2736" y="1790"/>
                  </a:lnTo>
                  <a:lnTo>
                    <a:pt x="2710" y="1586"/>
                  </a:lnTo>
                  <a:lnTo>
                    <a:pt x="2659" y="1407"/>
                  </a:lnTo>
                  <a:lnTo>
                    <a:pt x="2583" y="1228"/>
                  </a:lnTo>
                  <a:lnTo>
                    <a:pt x="2506" y="1049"/>
                  </a:lnTo>
                  <a:lnTo>
                    <a:pt x="2404" y="870"/>
                  </a:lnTo>
                  <a:lnTo>
                    <a:pt x="2301" y="717"/>
                  </a:lnTo>
                  <a:lnTo>
                    <a:pt x="2174" y="589"/>
                  </a:lnTo>
                  <a:lnTo>
                    <a:pt x="2020" y="461"/>
                  </a:lnTo>
                  <a:lnTo>
                    <a:pt x="1867" y="333"/>
                  </a:lnTo>
                  <a:lnTo>
                    <a:pt x="1713" y="256"/>
                  </a:lnTo>
                  <a:lnTo>
                    <a:pt x="1534" y="154"/>
                  </a:lnTo>
                  <a:lnTo>
                    <a:pt x="1356" y="103"/>
                  </a:lnTo>
                  <a:lnTo>
                    <a:pt x="1177" y="52"/>
                  </a:lnTo>
                  <a:lnTo>
                    <a:pt x="972" y="26"/>
                  </a:lnTo>
                  <a:lnTo>
                    <a:pt x="76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78" name="Google Shape;1178;p35"/>
            <p:cNvSpPr/>
            <p:nvPr/>
          </p:nvSpPr>
          <p:spPr>
            <a:xfrm>
              <a:off x="5547875" y="1918350"/>
              <a:ext cx="69050" cy="218600"/>
            </a:xfrm>
            <a:custGeom>
              <a:avLst/>
              <a:gdLst/>
              <a:ahLst/>
              <a:cxnLst/>
              <a:rect l="l" t="t" r="r" b="b"/>
              <a:pathLst>
                <a:path w="2762" h="8744" fill="none" extrusionOk="0">
                  <a:moveTo>
                    <a:pt x="1" y="6929"/>
                  </a:moveTo>
                  <a:lnTo>
                    <a:pt x="1" y="6929"/>
                  </a:lnTo>
                  <a:lnTo>
                    <a:pt x="180" y="6852"/>
                  </a:lnTo>
                  <a:lnTo>
                    <a:pt x="384" y="6801"/>
                  </a:lnTo>
                  <a:lnTo>
                    <a:pt x="563" y="6775"/>
                  </a:lnTo>
                  <a:lnTo>
                    <a:pt x="768" y="6775"/>
                  </a:lnTo>
                  <a:lnTo>
                    <a:pt x="768" y="6775"/>
                  </a:lnTo>
                  <a:lnTo>
                    <a:pt x="972" y="6775"/>
                  </a:lnTo>
                  <a:lnTo>
                    <a:pt x="1177" y="6826"/>
                  </a:lnTo>
                  <a:lnTo>
                    <a:pt x="1356" y="6852"/>
                  </a:lnTo>
                  <a:lnTo>
                    <a:pt x="1534" y="6929"/>
                  </a:lnTo>
                  <a:lnTo>
                    <a:pt x="1713" y="7005"/>
                  </a:lnTo>
                  <a:lnTo>
                    <a:pt x="1867" y="7107"/>
                  </a:lnTo>
                  <a:lnTo>
                    <a:pt x="2020" y="7235"/>
                  </a:lnTo>
                  <a:lnTo>
                    <a:pt x="2174" y="7363"/>
                  </a:lnTo>
                  <a:lnTo>
                    <a:pt x="2301" y="7491"/>
                  </a:lnTo>
                  <a:lnTo>
                    <a:pt x="2404" y="7644"/>
                  </a:lnTo>
                  <a:lnTo>
                    <a:pt x="2506" y="7823"/>
                  </a:lnTo>
                  <a:lnTo>
                    <a:pt x="2583" y="7977"/>
                  </a:lnTo>
                  <a:lnTo>
                    <a:pt x="2659" y="8156"/>
                  </a:lnTo>
                  <a:lnTo>
                    <a:pt x="2710" y="8360"/>
                  </a:lnTo>
                  <a:lnTo>
                    <a:pt x="2736" y="8565"/>
                  </a:lnTo>
                  <a:lnTo>
                    <a:pt x="2762" y="8744"/>
                  </a:lnTo>
                  <a:lnTo>
                    <a:pt x="2762" y="1995"/>
                  </a:lnTo>
                  <a:lnTo>
                    <a:pt x="2762" y="1995"/>
                  </a:lnTo>
                  <a:lnTo>
                    <a:pt x="2736" y="1790"/>
                  </a:lnTo>
                  <a:lnTo>
                    <a:pt x="2736" y="1790"/>
                  </a:lnTo>
                  <a:lnTo>
                    <a:pt x="2710" y="1586"/>
                  </a:lnTo>
                  <a:lnTo>
                    <a:pt x="2659" y="1407"/>
                  </a:lnTo>
                  <a:lnTo>
                    <a:pt x="2583" y="1228"/>
                  </a:lnTo>
                  <a:lnTo>
                    <a:pt x="2506" y="1049"/>
                  </a:lnTo>
                  <a:lnTo>
                    <a:pt x="2404" y="870"/>
                  </a:lnTo>
                  <a:lnTo>
                    <a:pt x="2301" y="717"/>
                  </a:lnTo>
                  <a:lnTo>
                    <a:pt x="2174" y="589"/>
                  </a:lnTo>
                  <a:lnTo>
                    <a:pt x="2020" y="461"/>
                  </a:lnTo>
                  <a:lnTo>
                    <a:pt x="1867" y="333"/>
                  </a:lnTo>
                  <a:lnTo>
                    <a:pt x="1713" y="256"/>
                  </a:lnTo>
                  <a:lnTo>
                    <a:pt x="1534" y="154"/>
                  </a:lnTo>
                  <a:lnTo>
                    <a:pt x="1356" y="103"/>
                  </a:lnTo>
                  <a:lnTo>
                    <a:pt x="1177" y="52"/>
                  </a:lnTo>
                  <a:lnTo>
                    <a:pt x="972" y="26"/>
                  </a:lnTo>
                  <a:lnTo>
                    <a:pt x="768" y="1"/>
                  </a:lnTo>
                  <a:lnTo>
                    <a:pt x="563" y="26"/>
                  </a:lnTo>
                  <a:lnTo>
                    <a:pt x="563" y="26"/>
                  </a:lnTo>
                  <a:lnTo>
                    <a:pt x="282" y="77"/>
                  </a:lnTo>
                  <a:lnTo>
                    <a:pt x="1" y="154"/>
                  </a:lnTo>
                </a:path>
              </a:pathLst>
            </a:custGeom>
            <a:noFill/>
            <a:ln>
              <a:noFill/>
            </a:ln>
          </p:spPr>
          <p:txBody>
            <a:bodyPr spcFirstLastPara="1" wrap="square" lIns="121900" tIns="121900" rIns="121900" bIns="121900" anchor="ctr" anchorCtr="0">
              <a:noAutofit/>
            </a:bodyPr>
            <a:lstStyle/>
            <a:p>
              <a:endParaRPr sz="2400"/>
            </a:p>
          </p:txBody>
        </p:sp>
        <p:sp>
          <p:nvSpPr>
            <p:cNvPr id="1179" name="Google Shape;1179;p35"/>
            <p:cNvSpPr/>
            <p:nvPr/>
          </p:nvSpPr>
          <p:spPr>
            <a:xfrm>
              <a:off x="5517200" y="1922200"/>
              <a:ext cx="30700" cy="214750"/>
            </a:xfrm>
            <a:custGeom>
              <a:avLst/>
              <a:gdLst/>
              <a:ahLst/>
              <a:cxnLst/>
              <a:rect l="l" t="t" r="r" b="b"/>
              <a:pathLst>
                <a:path w="1228" h="8590" extrusionOk="0">
                  <a:moveTo>
                    <a:pt x="1228" y="0"/>
                  </a:moveTo>
                  <a:lnTo>
                    <a:pt x="972" y="128"/>
                  </a:lnTo>
                  <a:lnTo>
                    <a:pt x="742" y="307"/>
                  </a:lnTo>
                  <a:lnTo>
                    <a:pt x="537" y="511"/>
                  </a:lnTo>
                  <a:lnTo>
                    <a:pt x="358" y="716"/>
                  </a:lnTo>
                  <a:lnTo>
                    <a:pt x="205" y="972"/>
                  </a:lnTo>
                  <a:lnTo>
                    <a:pt x="103" y="1253"/>
                  </a:lnTo>
                  <a:lnTo>
                    <a:pt x="26" y="1534"/>
                  </a:lnTo>
                  <a:lnTo>
                    <a:pt x="1" y="1841"/>
                  </a:lnTo>
                  <a:lnTo>
                    <a:pt x="1" y="8590"/>
                  </a:lnTo>
                  <a:lnTo>
                    <a:pt x="26" y="8308"/>
                  </a:lnTo>
                  <a:lnTo>
                    <a:pt x="103" y="8002"/>
                  </a:lnTo>
                  <a:lnTo>
                    <a:pt x="205" y="7746"/>
                  </a:lnTo>
                  <a:lnTo>
                    <a:pt x="358" y="7490"/>
                  </a:lnTo>
                  <a:lnTo>
                    <a:pt x="537" y="7260"/>
                  </a:lnTo>
                  <a:lnTo>
                    <a:pt x="742" y="7056"/>
                  </a:lnTo>
                  <a:lnTo>
                    <a:pt x="972" y="6902"/>
                  </a:lnTo>
                  <a:lnTo>
                    <a:pt x="1228" y="6775"/>
                  </a:lnTo>
                  <a:lnTo>
                    <a:pt x="1228" y="2787"/>
                  </a:lnTo>
                  <a:lnTo>
                    <a:pt x="122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80" name="Google Shape;1180;p35"/>
            <p:cNvSpPr/>
            <p:nvPr/>
          </p:nvSpPr>
          <p:spPr>
            <a:xfrm>
              <a:off x="5517200" y="1922200"/>
              <a:ext cx="30700" cy="214750"/>
            </a:xfrm>
            <a:custGeom>
              <a:avLst/>
              <a:gdLst/>
              <a:ahLst/>
              <a:cxnLst/>
              <a:rect l="l" t="t" r="r" b="b"/>
              <a:pathLst>
                <a:path w="1228" h="8590" fill="none" extrusionOk="0">
                  <a:moveTo>
                    <a:pt x="1228" y="0"/>
                  </a:moveTo>
                  <a:lnTo>
                    <a:pt x="1228" y="0"/>
                  </a:lnTo>
                  <a:lnTo>
                    <a:pt x="972" y="128"/>
                  </a:lnTo>
                  <a:lnTo>
                    <a:pt x="742" y="307"/>
                  </a:lnTo>
                  <a:lnTo>
                    <a:pt x="537" y="511"/>
                  </a:lnTo>
                  <a:lnTo>
                    <a:pt x="358" y="716"/>
                  </a:lnTo>
                  <a:lnTo>
                    <a:pt x="205" y="972"/>
                  </a:lnTo>
                  <a:lnTo>
                    <a:pt x="103" y="1253"/>
                  </a:lnTo>
                  <a:lnTo>
                    <a:pt x="26" y="1534"/>
                  </a:lnTo>
                  <a:lnTo>
                    <a:pt x="1" y="1841"/>
                  </a:lnTo>
                  <a:lnTo>
                    <a:pt x="1" y="8590"/>
                  </a:lnTo>
                  <a:lnTo>
                    <a:pt x="1" y="8590"/>
                  </a:lnTo>
                  <a:lnTo>
                    <a:pt x="26" y="8308"/>
                  </a:lnTo>
                  <a:lnTo>
                    <a:pt x="103" y="8002"/>
                  </a:lnTo>
                  <a:lnTo>
                    <a:pt x="205" y="7746"/>
                  </a:lnTo>
                  <a:lnTo>
                    <a:pt x="358" y="7490"/>
                  </a:lnTo>
                  <a:lnTo>
                    <a:pt x="537" y="7260"/>
                  </a:lnTo>
                  <a:lnTo>
                    <a:pt x="742" y="7056"/>
                  </a:lnTo>
                  <a:lnTo>
                    <a:pt x="972" y="6902"/>
                  </a:lnTo>
                  <a:lnTo>
                    <a:pt x="1228" y="6775"/>
                  </a:lnTo>
                  <a:lnTo>
                    <a:pt x="1228" y="2787"/>
                  </a:lnTo>
                </a:path>
              </a:pathLst>
            </a:custGeom>
            <a:noFill/>
            <a:ln>
              <a:noFill/>
            </a:ln>
          </p:spPr>
          <p:txBody>
            <a:bodyPr spcFirstLastPara="1" wrap="square" lIns="121900" tIns="121900" rIns="121900" bIns="121900" anchor="ctr" anchorCtr="0">
              <a:noAutofit/>
            </a:bodyPr>
            <a:lstStyle/>
            <a:p>
              <a:endParaRPr sz="2400"/>
            </a:p>
          </p:txBody>
        </p:sp>
        <p:sp>
          <p:nvSpPr>
            <p:cNvPr id="1181" name="Google Shape;1181;p35"/>
            <p:cNvSpPr/>
            <p:nvPr/>
          </p:nvSpPr>
          <p:spPr>
            <a:xfrm>
              <a:off x="5771550" y="1989300"/>
              <a:ext cx="49250" cy="147000"/>
            </a:xfrm>
            <a:custGeom>
              <a:avLst/>
              <a:gdLst/>
              <a:ahLst/>
              <a:cxnLst/>
              <a:rect l="l" t="t" r="r" b="b"/>
              <a:pathLst>
                <a:path w="1970" h="5880" extrusionOk="0">
                  <a:moveTo>
                    <a:pt x="819" y="0"/>
                  </a:moveTo>
                  <a:lnTo>
                    <a:pt x="691" y="26"/>
                  </a:lnTo>
                  <a:lnTo>
                    <a:pt x="563" y="77"/>
                  </a:lnTo>
                  <a:lnTo>
                    <a:pt x="461" y="179"/>
                  </a:lnTo>
                  <a:lnTo>
                    <a:pt x="359" y="307"/>
                  </a:lnTo>
                  <a:lnTo>
                    <a:pt x="257" y="460"/>
                  </a:lnTo>
                  <a:lnTo>
                    <a:pt x="154" y="639"/>
                  </a:lnTo>
                  <a:lnTo>
                    <a:pt x="1" y="1100"/>
                  </a:lnTo>
                  <a:lnTo>
                    <a:pt x="1" y="4781"/>
                  </a:lnTo>
                  <a:lnTo>
                    <a:pt x="154" y="5241"/>
                  </a:lnTo>
                  <a:lnTo>
                    <a:pt x="257" y="5420"/>
                  </a:lnTo>
                  <a:lnTo>
                    <a:pt x="359" y="5573"/>
                  </a:lnTo>
                  <a:lnTo>
                    <a:pt x="461" y="5701"/>
                  </a:lnTo>
                  <a:lnTo>
                    <a:pt x="563" y="5803"/>
                  </a:lnTo>
                  <a:lnTo>
                    <a:pt x="691" y="5854"/>
                  </a:lnTo>
                  <a:lnTo>
                    <a:pt x="819" y="5880"/>
                  </a:lnTo>
                  <a:lnTo>
                    <a:pt x="921" y="5854"/>
                  </a:lnTo>
                  <a:lnTo>
                    <a:pt x="1049" y="5829"/>
                  </a:lnTo>
                  <a:lnTo>
                    <a:pt x="1151" y="5752"/>
                  </a:lnTo>
                  <a:lnTo>
                    <a:pt x="1254" y="5650"/>
                  </a:lnTo>
                  <a:lnTo>
                    <a:pt x="1356" y="5522"/>
                  </a:lnTo>
                  <a:lnTo>
                    <a:pt x="1458" y="5369"/>
                  </a:lnTo>
                  <a:lnTo>
                    <a:pt x="1611" y="5011"/>
                  </a:lnTo>
                  <a:lnTo>
                    <a:pt x="1765" y="4576"/>
                  </a:lnTo>
                  <a:lnTo>
                    <a:pt x="1867" y="4091"/>
                  </a:lnTo>
                  <a:lnTo>
                    <a:pt x="1944" y="3528"/>
                  </a:lnTo>
                  <a:lnTo>
                    <a:pt x="1969" y="2940"/>
                  </a:lnTo>
                  <a:lnTo>
                    <a:pt x="1944" y="2352"/>
                  </a:lnTo>
                  <a:lnTo>
                    <a:pt x="1867" y="1790"/>
                  </a:lnTo>
                  <a:lnTo>
                    <a:pt x="1765" y="1304"/>
                  </a:lnTo>
                  <a:lnTo>
                    <a:pt x="1611" y="870"/>
                  </a:lnTo>
                  <a:lnTo>
                    <a:pt x="1458" y="512"/>
                  </a:lnTo>
                  <a:lnTo>
                    <a:pt x="1356" y="358"/>
                  </a:lnTo>
                  <a:lnTo>
                    <a:pt x="1254" y="230"/>
                  </a:lnTo>
                  <a:lnTo>
                    <a:pt x="1151" y="128"/>
                  </a:lnTo>
                  <a:lnTo>
                    <a:pt x="1049" y="77"/>
                  </a:lnTo>
                  <a:lnTo>
                    <a:pt x="921" y="26"/>
                  </a:lnTo>
                  <a:lnTo>
                    <a:pt x="819"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82" name="Google Shape;1182;p35"/>
            <p:cNvSpPr/>
            <p:nvPr/>
          </p:nvSpPr>
          <p:spPr>
            <a:xfrm>
              <a:off x="5771550" y="1989300"/>
              <a:ext cx="49250" cy="147000"/>
            </a:xfrm>
            <a:custGeom>
              <a:avLst/>
              <a:gdLst/>
              <a:ahLst/>
              <a:cxnLst/>
              <a:rect l="l" t="t" r="r" b="b"/>
              <a:pathLst>
                <a:path w="1970" h="5880" fill="none" extrusionOk="0">
                  <a:moveTo>
                    <a:pt x="1" y="4781"/>
                  </a:moveTo>
                  <a:lnTo>
                    <a:pt x="1" y="4781"/>
                  </a:lnTo>
                  <a:lnTo>
                    <a:pt x="154" y="5241"/>
                  </a:lnTo>
                  <a:lnTo>
                    <a:pt x="257" y="5420"/>
                  </a:lnTo>
                  <a:lnTo>
                    <a:pt x="359" y="5573"/>
                  </a:lnTo>
                  <a:lnTo>
                    <a:pt x="461" y="5701"/>
                  </a:lnTo>
                  <a:lnTo>
                    <a:pt x="563" y="5803"/>
                  </a:lnTo>
                  <a:lnTo>
                    <a:pt x="691" y="5854"/>
                  </a:lnTo>
                  <a:lnTo>
                    <a:pt x="819" y="5880"/>
                  </a:lnTo>
                  <a:lnTo>
                    <a:pt x="819" y="5880"/>
                  </a:lnTo>
                  <a:lnTo>
                    <a:pt x="921" y="5854"/>
                  </a:lnTo>
                  <a:lnTo>
                    <a:pt x="1049" y="5829"/>
                  </a:lnTo>
                  <a:lnTo>
                    <a:pt x="1151" y="5752"/>
                  </a:lnTo>
                  <a:lnTo>
                    <a:pt x="1254" y="5650"/>
                  </a:lnTo>
                  <a:lnTo>
                    <a:pt x="1356" y="5522"/>
                  </a:lnTo>
                  <a:lnTo>
                    <a:pt x="1458" y="5369"/>
                  </a:lnTo>
                  <a:lnTo>
                    <a:pt x="1611" y="5011"/>
                  </a:lnTo>
                  <a:lnTo>
                    <a:pt x="1765" y="4576"/>
                  </a:lnTo>
                  <a:lnTo>
                    <a:pt x="1867" y="4091"/>
                  </a:lnTo>
                  <a:lnTo>
                    <a:pt x="1944" y="3528"/>
                  </a:lnTo>
                  <a:lnTo>
                    <a:pt x="1969" y="2940"/>
                  </a:lnTo>
                  <a:lnTo>
                    <a:pt x="1969" y="2940"/>
                  </a:lnTo>
                  <a:lnTo>
                    <a:pt x="1944" y="2352"/>
                  </a:lnTo>
                  <a:lnTo>
                    <a:pt x="1867" y="1790"/>
                  </a:lnTo>
                  <a:lnTo>
                    <a:pt x="1765" y="1304"/>
                  </a:lnTo>
                  <a:lnTo>
                    <a:pt x="1611" y="870"/>
                  </a:lnTo>
                  <a:lnTo>
                    <a:pt x="1458" y="512"/>
                  </a:lnTo>
                  <a:lnTo>
                    <a:pt x="1356" y="358"/>
                  </a:lnTo>
                  <a:lnTo>
                    <a:pt x="1254" y="230"/>
                  </a:lnTo>
                  <a:lnTo>
                    <a:pt x="1151" y="128"/>
                  </a:lnTo>
                  <a:lnTo>
                    <a:pt x="1049" y="77"/>
                  </a:lnTo>
                  <a:lnTo>
                    <a:pt x="921" y="26"/>
                  </a:lnTo>
                  <a:lnTo>
                    <a:pt x="819" y="0"/>
                  </a:lnTo>
                  <a:lnTo>
                    <a:pt x="819" y="0"/>
                  </a:lnTo>
                  <a:lnTo>
                    <a:pt x="691" y="26"/>
                  </a:lnTo>
                  <a:lnTo>
                    <a:pt x="563" y="77"/>
                  </a:lnTo>
                  <a:lnTo>
                    <a:pt x="461" y="179"/>
                  </a:lnTo>
                  <a:lnTo>
                    <a:pt x="359" y="307"/>
                  </a:lnTo>
                  <a:lnTo>
                    <a:pt x="257" y="460"/>
                  </a:lnTo>
                  <a:lnTo>
                    <a:pt x="154" y="639"/>
                  </a:lnTo>
                  <a:lnTo>
                    <a:pt x="1" y="1100"/>
                  </a:lnTo>
                </a:path>
              </a:pathLst>
            </a:custGeom>
            <a:noFill/>
            <a:ln>
              <a:noFill/>
            </a:ln>
          </p:spPr>
          <p:txBody>
            <a:bodyPr spcFirstLastPara="1" wrap="square" lIns="121900" tIns="121900" rIns="121900" bIns="121900" anchor="ctr" anchorCtr="0">
              <a:noAutofit/>
            </a:bodyPr>
            <a:lstStyle/>
            <a:p>
              <a:endParaRPr sz="2400"/>
            </a:p>
          </p:txBody>
        </p:sp>
        <p:sp>
          <p:nvSpPr>
            <p:cNvPr id="1183" name="Google Shape;1183;p35"/>
            <p:cNvSpPr/>
            <p:nvPr/>
          </p:nvSpPr>
          <p:spPr>
            <a:xfrm>
              <a:off x="5660350" y="2032750"/>
              <a:ext cx="131675" cy="60100"/>
            </a:xfrm>
            <a:custGeom>
              <a:avLst/>
              <a:gdLst/>
              <a:ahLst/>
              <a:cxnLst/>
              <a:rect l="l" t="t" r="r" b="b"/>
              <a:pathLst>
                <a:path w="5267" h="2404" extrusionOk="0">
                  <a:moveTo>
                    <a:pt x="5011" y="921"/>
                  </a:moveTo>
                  <a:lnTo>
                    <a:pt x="4832" y="1177"/>
                  </a:lnTo>
                  <a:lnTo>
                    <a:pt x="4500" y="1202"/>
                  </a:lnTo>
                  <a:lnTo>
                    <a:pt x="4832" y="1253"/>
                  </a:lnTo>
                  <a:lnTo>
                    <a:pt x="5011" y="1509"/>
                  </a:lnTo>
                  <a:lnTo>
                    <a:pt x="5165" y="1304"/>
                  </a:lnTo>
                  <a:lnTo>
                    <a:pt x="5267" y="1202"/>
                  </a:lnTo>
                  <a:lnTo>
                    <a:pt x="5011" y="921"/>
                  </a:lnTo>
                  <a:close/>
                  <a:moveTo>
                    <a:pt x="1688" y="1"/>
                  </a:moveTo>
                  <a:lnTo>
                    <a:pt x="1305" y="128"/>
                  </a:lnTo>
                  <a:lnTo>
                    <a:pt x="972" y="307"/>
                  </a:lnTo>
                  <a:lnTo>
                    <a:pt x="717" y="486"/>
                  </a:lnTo>
                  <a:lnTo>
                    <a:pt x="487" y="691"/>
                  </a:lnTo>
                  <a:lnTo>
                    <a:pt x="308" y="870"/>
                  </a:lnTo>
                  <a:lnTo>
                    <a:pt x="154" y="1023"/>
                  </a:lnTo>
                  <a:lnTo>
                    <a:pt x="1" y="1202"/>
                  </a:lnTo>
                  <a:lnTo>
                    <a:pt x="129" y="1356"/>
                  </a:lnTo>
                  <a:lnTo>
                    <a:pt x="282" y="1509"/>
                  </a:lnTo>
                  <a:lnTo>
                    <a:pt x="461" y="1688"/>
                  </a:lnTo>
                  <a:lnTo>
                    <a:pt x="717" y="1892"/>
                  </a:lnTo>
                  <a:lnTo>
                    <a:pt x="998" y="2071"/>
                  </a:lnTo>
                  <a:lnTo>
                    <a:pt x="1330" y="2250"/>
                  </a:lnTo>
                  <a:lnTo>
                    <a:pt x="1714" y="2404"/>
                  </a:lnTo>
                  <a:lnTo>
                    <a:pt x="1969" y="2122"/>
                  </a:lnTo>
                  <a:lnTo>
                    <a:pt x="2276" y="1867"/>
                  </a:lnTo>
                  <a:lnTo>
                    <a:pt x="2557" y="1688"/>
                  </a:lnTo>
                  <a:lnTo>
                    <a:pt x="2864" y="1534"/>
                  </a:lnTo>
                  <a:lnTo>
                    <a:pt x="3171" y="1407"/>
                  </a:lnTo>
                  <a:lnTo>
                    <a:pt x="3477" y="1304"/>
                  </a:lnTo>
                  <a:lnTo>
                    <a:pt x="3810" y="1253"/>
                  </a:lnTo>
                  <a:lnTo>
                    <a:pt x="4142" y="1202"/>
                  </a:lnTo>
                  <a:lnTo>
                    <a:pt x="3810" y="1177"/>
                  </a:lnTo>
                  <a:lnTo>
                    <a:pt x="3477" y="1100"/>
                  </a:lnTo>
                  <a:lnTo>
                    <a:pt x="3171" y="1023"/>
                  </a:lnTo>
                  <a:lnTo>
                    <a:pt x="2864" y="895"/>
                  </a:lnTo>
                  <a:lnTo>
                    <a:pt x="2557" y="716"/>
                  </a:lnTo>
                  <a:lnTo>
                    <a:pt x="2276" y="538"/>
                  </a:lnTo>
                  <a:lnTo>
                    <a:pt x="1969" y="282"/>
                  </a:lnTo>
                  <a:lnTo>
                    <a:pt x="1688"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84" name="Google Shape;1184;p35"/>
            <p:cNvSpPr/>
            <p:nvPr/>
          </p:nvSpPr>
          <p:spPr>
            <a:xfrm>
              <a:off x="5681450" y="1981625"/>
              <a:ext cx="104200" cy="81200"/>
            </a:xfrm>
            <a:custGeom>
              <a:avLst/>
              <a:gdLst/>
              <a:ahLst/>
              <a:cxnLst/>
              <a:rect l="l" t="t" r="r" b="b"/>
              <a:pathLst>
                <a:path w="4168" h="3248" extrusionOk="0">
                  <a:moveTo>
                    <a:pt x="588" y="1"/>
                  </a:moveTo>
                  <a:lnTo>
                    <a:pt x="231" y="26"/>
                  </a:lnTo>
                  <a:lnTo>
                    <a:pt x="0" y="77"/>
                  </a:lnTo>
                  <a:lnTo>
                    <a:pt x="52" y="333"/>
                  </a:lnTo>
                  <a:lnTo>
                    <a:pt x="128" y="665"/>
                  </a:lnTo>
                  <a:lnTo>
                    <a:pt x="231" y="998"/>
                  </a:lnTo>
                  <a:lnTo>
                    <a:pt x="358" y="1304"/>
                  </a:lnTo>
                  <a:lnTo>
                    <a:pt x="512" y="1586"/>
                  </a:lnTo>
                  <a:lnTo>
                    <a:pt x="716" y="1867"/>
                  </a:lnTo>
                  <a:lnTo>
                    <a:pt x="921" y="2122"/>
                  </a:lnTo>
                  <a:lnTo>
                    <a:pt x="1176" y="2378"/>
                  </a:lnTo>
                  <a:lnTo>
                    <a:pt x="1432" y="2583"/>
                  </a:lnTo>
                  <a:lnTo>
                    <a:pt x="1713" y="2761"/>
                  </a:lnTo>
                  <a:lnTo>
                    <a:pt x="2020" y="2940"/>
                  </a:lnTo>
                  <a:lnTo>
                    <a:pt x="2327" y="3068"/>
                  </a:lnTo>
                  <a:lnTo>
                    <a:pt x="2633" y="3145"/>
                  </a:lnTo>
                  <a:lnTo>
                    <a:pt x="2966" y="3222"/>
                  </a:lnTo>
                  <a:lnTo>
                    <a:pt x="3298" y="3247"/>
                  </a:lnTo>
                  <a:lnTo>
                    <a:pt x="3656" y="3247"/>
                  </a:lnTo>
                  <a:lnTo>
                    <a:pt x="3988" y="3222"/>
                  </a:lnTo>
                  <a:lnTo>
                    <a:pt x="4167" y="2940"/>
                  </a:lnTo>
                  <a:lnTo>
                    <a:pt x="4116" y="2608"/>
                  </a:lnTo>
                  <a:lnTo>
                    <a:pt x="4014" y="2276"/>
                  </a:lnTo>
                  <a:lnTo>
                    <a:pt x="3861" y="1969"/>
                  </a:lnTo>
                  <a:lnTo>
                    <a:pt x="3707" y="1662"/>
                  </a:lnTo>
                  <a:lnTo>
                    <a:pt x="3528" y="1381"/>
                  </a:lnTo>
                  <a:lnTo>
                    <a:pt x="3298" y="1125"/>
                  </a:lnTo>
                  <a:lnTo>
                    <a:pt x="3068" y="895"/>
                  </a:lnTo>
                  <a:lnTo>
                    <a:pt x="2787" y="665"/>
                  </a:lnTo>
                  <a:lnTo>
                    <a:pt x="2506" y="486"/>
                  </a:lnTo>
                  <a:lnTo>
                    <a:pt x="2199" y="333"/>
                  </a:lnTo>
                  <a:lnTo>
                    <a:pt x="1892" y="205"/>
                  </a:lnTo>
                  <a:lnTo>
                    <a:pt x="1585" y="103"/>
                  </a:lnTo>
                  <a:lnTo>
                    <a:pt x="1253" y="26"/>
                  </a:lnTo>
                  <a:lnTo>
                    <a:pt x="92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185" name="Google Shape;1185;p35"/>
            <p:cNvSpPr/>
            <p:nvPr/>
          </p:nvSpPr>
          <p:spPr>
            <a:xfrm>
              <a:off x="5681450" y="2062800"/>
              <a:ext cx="104200" cy="81175"/>
            </a:xfrm>
            <a:custGeom>
              <a:avLst/>
              <a:gdLst/>
              <a:ahLst/>
              <a:cxnLst/>
              <a:rect l="l" t="t" r="r" b="b"/>
              <a:pathLst>
                <a:path w="4168" h="3247" extrusionOk="0">
                  <a:moveTo>
                    <a:pt x="3298" y="0"/>
                  </a:moveTo>
                  <a:lnTo>
                    <a:pt x="2966" y="51"/>
                  </a:lnTo>
                  <a:lnTo>
                    <a:pt x="2633" y="102"/>
                  </a:lnTo>
                  <a:lnTo>
                    <a:pt x="2327" y="205"/>
                  </a:lnTo>
                  <a:lnTo>
                    <a:pt x="2020" y="332"/>
                  </a:lnTo>
                  <a:lnTo>
                    <a:pt x="1713" y="486"/>
                  </a:lnTo>
                  <a:lnTo>
                    <a:pt x="1432" y="665"/>
                  </a:lnTo>
                  <a:lnTo>
                    <a:pt x="1176" y="895"/>
                  </a:lnTo>
                  <a:lnTo>
                    <a:pt x="921" y="1125"/>
                  </a:lnTo>
                  <a:lnTo>
                    <a:pt x="716" y="1381"/>
                  </a:lnTo>
                  <a:lnTo>
                    <a:pt x="512" y="1662"/>
                  </a:lnTo>
                  <a:lnTo>
                    <a:pt x="358" y="1969"/>
                  </a:lnTo>
                  <a:lnTo>
                    <a:pt x="231" y="2275"/>
                  </a:lnTo>
                  <a:lnTo>
                    <a:pt x="128" y="2582"/>
                  </a:lnTo>
                  <a:lnTo>
                    <a:pt x="52" y="2914"/>
                  </a:lnTo>
                  <a:lnTo>
                    <a:pt x="0" y="3196"/>
                  </a:lnTo>
                  <a:lnTo>
                    <a:pt x="231" y="3221"/>
                  </a:lnTo>
                  <a:lnTo>
                    <a:pt x="588" y="3247"/>
                  </a:lnTo>
                  <a:lnTo>
                    <a:pt x="921" y="3247"/>
                  </a:lnTo>
                  <a:lnTo>
                    <a:pt x="1253" y="3221"/>
                  </a:lnTo>
                  <a:lnTo>
                    <a:pt x="1585" y="3170"/>
                  </a:lnTo>
                  <a:lnTo>
                    <a:pt x="1892" y="3068"/>
                  </a:lnTo>
                  <a:lnTo>
                    <a:pt x="2199" y="2940"/>
                  </a:lnTo>
                  <a:lnTo>
                    <a:pt x="2506" y="2787"/>
                  </a:lnTo>
                  <a:lnTo>
                    <a:pt x="2787" y="2582"/>
                  </a:lnTo>
                  <a:lnTo>
                    <a:pt x="3068" y="2378"/>
                  </a:lnTo>
                  <a:lnTo>
                    <a:pt x="3298" y="2122"/>
                  </a:lnTo>
                  <a:lnTo>
                    <a:pt x="3528" y="1866"/>
                  </a:lnTo>
                  <a:lnTo>
                    <a:pt x="3707" y="1585"/>
                  </a:lnTo>
                  <a:lnTo>
                    <a:pt x="3861" y="1304"/>
                  </a:lnTo>
                  <a:lnTo>
                    <a:pt x="4014" y="972"/>
                  </a:lnTo>
                  <a:lnTo>
                    <a:pt x="4116" y="665"/>
                  </a:lnTo>
                  <a:lnTo>
                    <a:pt x="4167" y="307"/>
                  </a:lnTo>
                  <a:lnTo>
                    <a:pt x="3988" y="51"/>
                  </a:lnTo>
                  <a:lnTo>
                    <a:pt x="365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pic>
        <p:nvPicPr>
          <p:cNvPr id="3" name="Picture 2">
            <a:extLst>
              <a:ext uri="{FF2B5EF4-FFF2-40B4-BE49-F238E27FC236}">
                <a16:creationId xmlns:a16="http://schemas.microsoft.com/office/drawing/2014/main" id="{1946DFFA-2D87-8239-052C-76F1FA2758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71356" y="1857150"/>
            <a:ext cx="2957045" cy="2957045"/>
          </a:xfrm>
          <a:prstGeom prst="rect">
            <a:avLst/>
          </a:prstGeom>
        </p:spPr>
      </p:pic>
      <p:pic>
        <p:nvPicPr>
          <p:cNvPr id="5" name="Picture 4">
            <a:extLst>
              <a:ext uri="{FF2B5EF4-FFF2-40B4-BE49-F238E27FC236}">
                <a16:creationId xmlns:a16="http://schemas.microsoft.com/office/drawing/2014/main" id="{315CF50B-7A01-BBE5-FC29-CA60E97B460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88258" y="5190936"/>
            <a:ext cx="1667064" cy="166706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66"/>
                                        </p:tgtEl>
                                        <p:attrNameLst>
                                          <p:attrName>style.visibility</p:attrName>
                                        </p:attrNameLst>
                                      </p:cBhvr>
                                      <p:to>
                                        <p:strVal val="visible"/>
                                      </p:to>
                                    </p:set>
                                    <p:anim calcmode="lin" valueType="num">
                                      <p:cBhvr>
                                        <p:cTn id="7" dur="500" fill="hold"/>
                                        <p:tgtEl>
                                          <p:spTgt spid="1166"/>
                                        </p:tgtEl>
                                        <p:attrNameLst>
                                          <p:attrName>ppt_w</p:attrName>
                                        </p:attrNameLst>
                                      </p:cBhvr>
                                      <p:tavLst>
                                        <p:tav tm="0">
                                          <p:val>
                                            <p:fltVal val="0"/>
                                          </p:val>
                                        </p:tav>
                                        <p:tav tm="100000">
                                          <p:val>
                                            <p:strVal val="#ppt_w"/>
                                          </p:val>
                                        </p:tav>
                                      </p:tavLst>
                                    </p:anim>
                                    <p:anim calcmode="lin" valueType="num">
                                      <p:cBhvr>
                                        <p:cTn id="8" dur="500" fill="hold"/>
                                        <p:tgtEl>
                                          <p:spTgt spid="1166"/>
                                        </p:tgtEl>
                                        <p:attrNameLst>
                                          <p:attrName>ppt_h</p:attrName>
                                        </p:attrNameLst>
                                      </p:cBhvr>
                                      <p:tavLst>
                                        <p:tav tm="0">
                                          <p:val>
                                            <p:fltVal val="0"/>
                                          </p:val>
                                        </p:tav>
                                        <p:tav tm="100000">
                                          <p:val>
                                            <p:strVal val="#ppt_h"/>
                                          </p:val>
                                        </p:tav>
                                      </p:tavLst>
                                    </p:anim>
                                    <p:animEffect transition="in" filter="fade">
                                      <p:cBhvr>
                                        <p:cTn id="9" dur="500"/>
                                        <p:tgtEl>
                                          <p:spTgt spid="116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67"/>
                                        </p:tgtEl>
                                        <p:attrNameLst>
                                          <p:attrName>style.visibility</p:attrName>
                                        </p:attrNameLst>
                                      </p:cBhvr>
                                      <p:to>
                                        <p:strVal val="visible"/>
                                      </p:to>
                                    </p:set>
                                    <p:anim calcmode="lin" valueType="num">
                                      <p:cBhvr>
                                        <p:cTn id="12" dur="500" fill="hold"/>
                                        <p:tgtEl>
                                          <p:spTgt spid="1167"/>
                                        </p:tgtEl>
                                        <p:attrNameLst>
                                          <p:attrName>ppt_w</p:attrName>
                                        </p:attrNameLst>
                                      </p:cBhvr>
                                      <p:tavLst>
                                        <p:tav tm="0">
                                          <p:val>
                                            <p:fltVal val="0"/>
                                          </p:val>
                                        </p:tav>
                                        <p:tav tm="100000">
                                          <p:val>
                                            <p:strVal val="#ppt_w"/>
                                          </p:val>
                                        </p:tav>
                                      </p:tavLst>
                                    </p:anim>
                                    <p:anim calcmode="lin" valueType="num">
                                      <p:cBhvr>
                                        <p:cTn id="13" dur="500" fill="hold"/>
                                        <p:tgtEl>
                                          <p:spTgt spid="1167"/>
                                        </p:tgtEl>
                                        <p:attrNameLst>
                                          <p:attrName>ppt_h</p:attrName>
                                        </p:attrNameLst>
                                      </p:cBhvr>
                                      <p:tavLst>
                                        <p:tav tm="0">
                                          <p:val>
                                            <p:fltVal val="0"/>
                                          </p:val>
                                        </p:tav>
                                        <p:tav tm="100000">
                                          <p:val>
                                            <p:strVal val="#ppt_h"/>
                                          </p:val>
                                        </p:tav>
                                      </p:tavLst>
                                    </p:anim>
                                    <p:animEffect transition="in" filter="fade">
                                      <p:cBhvr>
                                        <p:cTn id="14" dur="500"/>
                                        <p:tgtEl>
                                          <p:spTgt spid="116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68"/>
                                        </p:tgtEl>
                                        <p:attrNameLst>
                                          <p:attrName>style.visibility</p:attrName>
                                        </p:attrNameLst>
                                      </p:cBhvr>
                                      <p:to>
                                        <p:strVal val="visible"/>
                                      </p:to>
                                    </p:set>
                                    <p:anim calcmode="lin" valueType="num">
                                      <p:cBhvr>
                                        <p:cTn id="17" dur="500" fill="hold"/>
                                        <p:tgtEl>
                                          <p:spTgt spid="1168"/>
                                        </p:tgtEl>
                                        <p:attrNameLst>
                                          <p:attrName>ppt_w</p:attrName>
                                        </p:attrNameLst>
                                      </p:cBhvr>
                                      <p:tavLst>
                                        <p:tav tm="0">
                                          <p:val>
                                            <p:fltVal val="0"/>
                                          </p:val>
                                        </p:tav>
                                        <p:tav tm="100000">
                                          <p:val>
                                            <p:strVal val="#ppt_w"/>
                                          </p:val>
                                        </p:tav>
                                      </p:tavLst>
                                    </p:anim>
                                    <p:anim calcmode="lin" valueType="num">
                                      <p:cBhvr>
                                        <p:cTn id="18" dur="500" fill="hold"/>
                                        <p:tgtEl>
                                          <p:spTgt spid="1168"/>
                                        </p:tgtEl>
                                        <p:attrNameLst>
                                          <p:attrName>ppt_h</p:attrName>
                                        </p:attrNameLst>
                                      </p:cBhvr>
                                      <p:tavLst>
                                        <p:tav tm="0">
                                          <p:val>
                                            <p:fltVal val="0"/>
                                          </p:val>
                                        </p:tav>
                                        <p:tav tm="100000">
                                          <p:val>
                                            <p:strVal val="#ppt_h"/>
                                          </p:val>
                                        </p:tav>
                                      </p:tavLst>
                                    </p:anim>
                                    <p:animEffect transition="in" filter="fade">
                                      <p:cBhvr>
                                        <p:cTn id="19" dur="500"/>
                                        <p:tgtEl>
                                          <p:spTgt spid="116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69"/>
                                        </p:tgtEl>
                                        <p:attrNameLst>
                                          <p:attrName>style.visibility</p:attrName>
                                        </p:attrNameLst>
                                      </p:cBhvr>
                                      <p:to>
                                        <p:strVal val="visible"/>
                                      </p:to>
                                    </p:set>
                                    <p:anim calcmode="lin" valueType="num">
                                      <p:cBhvr>
                                        <p:cTn id="22" dur="500" fill="hold"/>
                                        <p:tgtEl>
                                          <p:spTgt spid="1169"/>
                                        </p:tgtEl>
                                        <p:attrNameLst>
                                          <p:attrName>ppt_w</p:attrName>
                                        </p:attrNameLst>
                                      </p:cBhvr>
                                      <p:tavLst>
                                        <p:tav tm="0">
                                          <p:val>
                                            <p:fltVal val="0"/>
                                          </p:val>
                                        </p:tav>
                                        <p:tav tm="100000">
                                          <p:val>
                                            <p:strVal val="#ppt_w"/>
                                          </p:val>
                                        </p:tav>
                                      </p:tavLst>
                                    </p:anim>
                                    <p:anim calcmode="lin" valueType="num">
                                      <p:cBhvr>
                                        <p:cTn id="23" dur="500" fill="hold"/>
                                        <p:tgtEl>
                                          <p:spTgt spid="1169"/>
                                        </p:tgtEl>
                                        <p:attrNameLst>
                                          <p:attrName>ppt_h</p:attrName>
                                        </p:attrNameLst>
                                      </p:cBhvr>
                                      <p:tavLst>
                                        <p:tav tm="0">
                                          <p:val>
                                            <p:fltVal val="0"/>
                                          </p:val>
                                        </p:tav>
                                        <p:tav tm="100000">
                                          <p:val>
                                            <p:strVal val="#ppt_h"/>
                                          </p:val>
                                        </p:tav>
                                      </p:tavLst>
                                    </p:anim>
                                    <p:animEffect transition="in" filter="fade">
                                      <p:cBhvr>
                                        <p:cTn id="24" dur="500"/>
                                        <p:tgtEl>
                                          <p:spTgt spid="116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70"/>
                                        </p:tgtEl>
                                        <p:attrNameLst>
                                          <p:attrName>style.visibility</p:attrName>
                                        </p:attrNameLst>
                                      </p:cBhvr>
                                      <p:to>
                                        <p:strVal val="visible"/>
                                      </p:to>
                                    </p:set>
                                    <p:anim calcmode="lin" valueType="num">
                                      <p:cBhvr>
                                        <p:cTn id="27" dur="500" fill="hold"/>
                                        <p:tgtEl>
                                          <p:spTgt spid="1170"/>
                                        </p:tgtEl>
                                        <p:attrNameLst>
                                          <p:attrName>ppt_w</p:attrName>
                                        </p:attrNameLst>
                                      </p:cBhvr>
                                      <p:tavLst>
                                        <p:tav tm="0">
                                          <p:val>
                                            <p:fltVal val="0"/>
                                          </p:val>
                                        </p:tav>
                                        <p:tav tm="100000">
                                          <p:val>
                                            <p:strVal val="#ppt_w"/>
                                          </p:val>
                                        </p:tav>
                                      </p:tavLst>
                                    </p:anim>
                                    <p:anim calcmode="lin" valueType="num">
                                      <p:cBhvr>
                                        <p:cTn id="28" dur="500" fill="hold"/>
                                        <p:tgtEl>
                                          <p:spTgt spid="1170"/>
                                        </p:tgtEl>
                                        <p:attrNameLst>
                                          <p:attrName>ppt_h</p:attrName>
                                        </p:attrNameLst>
                                      </p:cBhvr>
                                      <p:tavLst>
                                        <p:tav tm="0">
                                          <p:val>
                                            <p:fltVal val="0"/>
                                          </p:val>
                                        </p:tav>
                                        <p:tav tm="100000">
                                          <p:val>
                                            <p:strVal val="#ppt_h"/>
                                          </p:val>
                                        </p:tav>
                                      </p:tavLst>
                                    </p:anim>
                                    <p:animEffect transition="in" filter="fade">
                                      <p:cBhvr>
                                        <p:cTn id="29" dur="500"/>
                                        <p:tgtEl>
                                          <p:spTgt spid="117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71"/>
                                        </p:tgtEl>
                                        <p:attrNameLst>
                                          <p:attrName>style.visibility</p:attrName>
                                        </p:attrNameLst>
                                      </p:cBhvr>
                                      <p:to>
                                        <p:strVal val="visible"/>
                                      </p:to>
                                    </p:set>
                                    <p:anim calcmode="lin" valueType="num">
                                      <p:cBhvr>
                                        <p:cTn id="32" dur="500" fill="hold"/>
                                        <p:tgtEl>
                                          <p:spTgt spid="1171"/>
                                        </p:tgtEl>
                                        <p:attrNameLst>
                                          <p:attrName>ppt_w</p:attrName>
                                        </p:attrNameLst>
                                      </p:cBhvr>
                                      <p:tavLst>
                                        <p:tav tm="0">
                                          <p:val>
                                            <p:fltVal val="0"/>
                                          </p:val>
                                        </p:tav>
                                        <p:tav tm="100000">
                                          <p:val>
                                            <p:strVal val="#ppt_w"/>
                                          </p:val>
                                        </p:tav>
                                      </p:tavLst>
                                    </p:anim>
                                    <p:anim calcmode="lin" valueType="num">
                                      <p:cBhvr>
                                        <p:cTn id="33" dur="500" fill="hold"/>
                                        <p:tgtEl>
                                          <p:spTgt spid="1171"/>
                                        </p:tgtEl>
                                        <p:attrNameLst>
                                          <p:attrName>ppt_h</p:attrName>
                                        </p:attrNameLst>
                                      </p:cBhvr>
                                      <p:tavLst>
                                        <p:tav tm="0">
                                          <p:val>
                                            <p:fltVal val="0"/>
                                          </p:val>
                                        </p:tav>
                                        <p:tav tm="100000">
                                          <p:val>
                                            <p:strVal val="#ppt_h"/>
                                          </p:val>
                                        </p:tav>
                                      </p:tavLst>
                                    </p:anim>
                                    <p:animEffect transition="in" filter="fade">
                                      <p:cBhvr>
                                        <p:cTn id="34" dur="500"/>
                                        <p:tgtEl>
                                          <p:spTgt spid="1171"/>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72"/>
                                        </p:tgtEl>
                                        <p:attrNameLst>
                                          <p:attrName>style.visibility</p:attrName>
                                        </p:attrNameLst>
                                      </p:cBhvr>
                                      <p:to>
                                        <p:strVal val="visible"/>
                                      </p:to>
                                    </p:set>
                                    <p:anim calcmode="lin" valueType="num">
                                      <p:cBhvr>
                                        <p:cTn id="37" dur="500" fill="hold"/>
                                        <p:tgtEl>
                                          <p:spTgt spid="1172"/>
                                        </p:tgtEl>
                                        <p:attrNameLst>
                                          <p:attrName>ppt_w</p:attrName>
                                        </p:attrNameLst>
                                      </p:cBhvr>
                                      <p:tavLst>
                                        <p:tav tm="0">
                                          <p:val>
                                            <p:fltVal val="0"/>
                                          </p:val>
                                        </p:tav>
                                        <p:tav tm="100000">
                                          <p:val>
                                            <p:strVal val="#ppt_w"/>
                                          </p:val>
                                        </p:tav>
                                      </p:tavLst>
                                    </p:anim>
                                    <p:anim calcmode="lin" valueType="num">
                                      <p:cBhvr>
                                        <p:cTn id="38" dur="500" fill="hold"/>
                                        <p:tgtEl>
                                          <p:spTgt spid="1172"/>
                                        </p:tgtEl>
                                        <p:attrNameLst>
                                          <p:attrName>ppt_h</p:attrName>
                                        </p:attrNameLst>
                                      </p:cBhvr>
                                      <p:tavLst>
                                        <p:tav tm="0">
                                          <p:val>
                                            <p:fltVal val="0"/>
                                          </p:val>
                                        </p:tav>
                                        <p:tav tm="100000">
                                          <p:val>
                                            <p:strVal val="#ppt_h"/>
                                          </p:val>
                                        </p:tav>
                                      </p:tavLst>
                                    </p:anim>
                                    <p:animEffect transition="in" filter="fade">
                                      <p:cBhvr>
                                        <p:cTn id="39" dur="500"/>
                                        <p:tgtEl>
                                          <p:spTgt spid="1172"/>
                                        </p:tgtEl>
                                      </p:cBhvr>
                                    </p:animEffect>
                                  </p:childTnLst>
                                </p:cTn>
                              </p:par>
                              <p:par>
                                <p:cTn id="40" presetID="53" presetClass="entr" presetSubtype="16" fill="hold" nodeType="withEffect">
                                  <p:stCondLst>
                                    <p:cond delay="0"/>
                                  </p:stCondLst>
                                  <p:childTnLst>
                                    <p:set>
                                      <p:cBhvr>
                                        <p:cTn id="41" dur="1" fill="hold">
                                          <p:stCondLst>
                                            <p:cond delay="0"/>
                                          </p:stCondLst>
                                        </p:cTn>
                                        <p:tgtEl>
                                          <p:spTgt spid="1173"/>
                                        </p:tgtEl>
                                        <p:attrNameLst>
                                          <p:attrName>style.visibility</p:attrName>
                                        </p:attrNameLst>
                                      </p:cBhvr>
                                      <p:to>
                                        <p:strVal val="visible"/>
                                      </p:to>
                                    </p:set>
                                    <p:anim calcmode="lin" valueType="num">
                                      <p:cBhvr>
                                        <p:cTn id="42" dur="500" fill="hold"/>
                                        <p:tgtEl>
                                          <p:spTgt spid="1173"/>
                                        </p:tgtEl>
                                        <p:attrNameLst>
                                          <p:attrName>ppt_w</p:attrName>
                                        </p:attrNameLst>
                                      </p:cBhvr>
                                      <p:tavLst>
                                        <p:tav tm="0">
                                          <p:val>
                                            <p:fltVal val="0"/>
                                          </p:val>
                                        </p:tav>
                                        <p:tav tm="100000">
                                          <p:val>
                                            <p:strVal val="#ppt_w"/>
                                          </p:val>
                                        </p:tav>
                                      </p:tavLst>
                                    </p:anim>
                                    <p:anim calcmode="lin" valueType="num">
                                      <p:cBhvr>
                                        <p:cTn id="43" dur="500" fill="hold"/>
                                        <p:tgtEl>
                                          <p:spTgt spid="1173"/>
                                        </p:tgtEl>
                                        <p:attrNameLst>
                                          <p:attrName>ppt_h</p:attrName>
                                        </p:attrNameLst>
                                      </p:cBhvr>
                                      <p:tavLst>
                                        <p:tav tm="0">
                                          <p:val>
                                            <p:fltVal val="0"/>
                                          </p:val>
                                        </p:tav>
                                        <p:tav tm="100000">
                                          <p:val>
                                            <p:strVal val="#ppt_h"/>
                                          </p:val>
                                        </p:tav>
                                      </p:tavLst>
                                    </p:anim>
                                    <p:animEffect transition="in" filter="fade">
                                      <p:cBhvr>
                                        <p:cTn id="44" dur="500"/>
                                        <p:tgtEl>
                                          <p:spTgt spid="1173"/>
                                        </p:tgtEl>
                                      </p:cBhvr>
                                    </p:animEffect>
                                  </p:childTnLst>
                                </p:cTn>
                              </p:par>
                              <p:par>
                                <p:cTn id="45" presetID="53" presetClass="entr" presetSubtype="16"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fltVal val="0"/>
                                          </p:val>
                                        </p:tav>
                                        <p:tav tm="100000">
                                          <p:val>
                                            <p:strVal val="#ppt_w"/>
                                          </p:val>
                                        </p:tav>
                                      </p:tavLst>
                                    </p:anim>
                                    <p:anim calcmode="lin" valueType="num">
                                      <p:cBhvr>
                                        <p:cTn id="48" dur="500" fill="hold"/>
                                        <p:tgtEl>
                                          <p:spTgt spid="3"/>
                                        </p:tgtEl>
                                        <p:attrNameLst>
                                          <p:attrName>ppt_h</p:attrName>
                                        </p:attrNameLst>
                                      </p:cBhvr>
                                      <p:tavLst>
                                        <p:tav tm="0">
                                          <p:val>
                                            <p:fltVal val="0"/>
                                          </p:val>
                                        </p:tav>
                                        <p:tav tm="100000">
                                          <p:val>
                                            <p:strVal val="#ppt_h"/>
                                          </p:val>
                                        </p:tav>
                                      </p:tavLst>
                                    </p:anim>
                                    <p:animEffect transition="in" filter="fade">
                                      <p:cBhvr>
                                        <p:cTn id="49" dur="500"/>
                                        <p:tgtEl>
                                          <p:spTgt spid="3"/>
                                        </p:tgtEl>
                                      </p:cBhvr>
                                    </p:animEffect>
                                  </p:childTnLst>
                                </p:cTn>
                              </p:par>
                              <p:par>
                                <p:cTn id="50" presetID="53" presetClass="entr" presetSubtype="16" fill="hold" nodeType="with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p:cTn id="52" dur="500" fill="hold"/>
                                        <p:tgtEl>
                                          <p:spTgt spid="5"/>
                                        </p:tgtEl>
                                        <p:attrNameLst>
                                          <p:attrName>ppt_w</p:attrName>
                                        </p:attrNameLst>
                                      </p:cBhvr>
                                      <p:tavLst>
                                        <p:tav tm="0">
                                          <p:val>
                                            <p:fltVal val="0"/>
                                          </p:val>
                                        </p:tav>
                                        <p:tav tm="100000">
                                          <p:val>
                                            <p:strVal val="#ppt_w"/>
                                          </p:val>
                                        </p:tav>
                                      </p:tavLst>
                                    </p:anim>
                                    <p:anim calcmode="lin" valueType="num">
                                      <p:cBhvr>
                                        <p:cTn id="53" dur="500" fill="hold"/>
                                        <p:tgtEl>
                                          <p:spTgt spid="5"/>
                                        </p:tgtEl>
                                        <p:attrNameLst>
                                          <p:attrName>ppt_h</p:attrName>
                                        </p:attrNameLst>
                                      </p:cBhvr>
                                      <p:tavLst>
                                        <p:tav tm="0">
                                          <p:val>
                                            <p:fltVal val="0"/>
                                          </p:val>
                                        </p:tav>
                                        <p:tav tm="100000">
                                          <p:val>
                                            <p:strVal val="#ppt_h"/>
                                          </p:val>
                                        </p:tav>
                                      </p:tavLst>
                                    </p:anim>
                                    <p:animEffect transition="in" filter="fade">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6" grpId="0" animBg="1"/>
      <p:bldP spid="1167" grpId="0"/>
      <p:bldP spid="1168" grpId="0"/>
      <p:bldP spid="1169" grpId="0"/>
      <p:bldP spid="1170" grpId="0"/>
      <p:bldP spid="1171" grpId="0"/>
      <p:bldP spid="11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62"/>
        <p:cNvGrpSpPr/>
        <p:nvPr/>
      </p:nvGrpSpPr>
      <p:grpSpPr>
        <a:xfrm>
          <a:off x="0" y="0"/>
          <a:ext cx="0" cy="0"/>
          <a:chOff x="0" y="0"/>
          <a:chExt cx="0" cy="0"/>
        </a:xfrm>
      </p:grpSpPr>
      <p:sp>
        <p:nvSpPr>
          <p:cNvPr id="1263" name="Google Shape;1263;p36"/>
          <p:cNvSpPr txBox="1">
            <a:spLocks noGrp="1"/>
          </p:cNvSpPr>
          <p:nvPr>
            <p:ph type="title"/>
          </p:nvPr>
        </p:nvSpPr>
        <p:spPr>
          <a:xfrm>
            <a:off x="960000" y="719333"/>
            <a:ext cx="10272000" cy="609600"/>
          </a:xfrm>
          <a:prstGeom prst="rect">
            <a:avLst/>
          </a:prstGeom>
        </p:spPr>
        <p:txBody>
          <a:bodyPr spcFirstLastPara="1" vert="horz" wrap="square" lIns="121900" tIns="121900" rIns="121900" bIns="121900" rtlCol="0" anchor="ctr" anchorCtr="0">
            <a:noAutofit/>
          </a:bodyPr>
          <a:lstStyle/>
          <a:p>
            <a:pPr algn="ctr">
              <a:spcBef>
                <a:spcPts val="0"/>
              </a:spcBef>
            </a:pPr>
            <a:r>
              <a:rPr lang="en"/>
              <a:t>Communication skills</a:t>
            </a:r>
            <a:endParaRPr/>
          </a:p>
        </p:txBody>
      </p:sp>
      <p:graphicFrame>
        <p:nvGraphicFramePr>
          <p:cNvPr id="1264" name="Google Shape;1264;p36"/>
          <p:cNvGraphicFramePr/>
          <p:nvPr/>
        </p:nvGraphicFramePr>
        <p:xfrm>
          <a:off x="1390567" y="2152647"/>
          <a:ext cx="9410867" cy="3009567"/>
        </p:xfrm>
        <a:graphic>
          <a:graphicData uri="http://schemas.openxmlformats.org/drawingml/2006/table">
            <a:tbl>
              <a:tblPr>
                <a:noFill/>
              </a:tblPr>
              <a:tblGrid>
                <a:gridCol w="2481100">
                  <a:extLst>
                    <a:ext uri="{9D8B030D-6E8A-4147-A177-3AD203B41FA5}">
                      <a16:colId xmlns:a16="http://schemas.microsoft.com/office/drawing/2014/main" val="20000"/>
                    </a:ext>
                  </a:extLst>
                </a:gridCol>
                <a:gridCol w="2312833">
                  <a:extLst>
                    <a:ext uri="{9D8B030D-6E8A-4147-A177-3AD203B41FA5}">
                      <a16:colId xmlns:a16="http://schemas.microsoft.com/office/drawing/2014/main" val="20001"/>
                    </a:ext>
                  </a:extLst>
                </a:gridCol>
                <a:gridCol w="2308467">
                  <a:extLst>
                    <a:ext uri="{9D8B030D-6E8A-4147-A177-3AD203B41FA5}">
                      <a16:colId xmlns:a16="http://schemas.microsoft.com/office/drawing/2014/main" val="20002"/>
                    </a:ext>
                  </a:extLst>
                </a:gridCol>
                <a:gridCol w="2308467">
                  <a:extLst>
                    <a:ext uri="{9D8B030D-6E8A-4147-A177-3AD203B41FA5}">
                      <a16:colId xmlns:a16="http://schemas.microsoft.com/office/drawing/2014/main" val="20003"/>
                    </a:ext>
                  </a:extLst>
                </a:gridCol>
              </a:tblGrid>
              <a:tr h="754067">
                <a:tc>
                  <a:txBody>
                    <a:bodyPr/>
                    <a:lstStyle/>
                    <a:p>
                      <a:pPr marL="0" lvl="0" indent="0" algn="ctr" rtl="0">
                        <a:lnSpc>
                          <a:spcPct val="100000"/>
                        </a:lnSpc>
                        <a:spcBef>
                          <a:spcPts val="0"/>
                        </a:spcBef>
                        <a:spcAft>
                          <a:spcPts val="0"/>
                        </a:spcAft>
                        <a:buNone/>
                      </a:pPr>
                      <a:endParaRPr sz="2700">
                        <a:solidFill>
                          <a:schemeClr val="dk1"/>
                        </a:solidFill>
                        <a:latin typeface="Adamina"/>
                        <a:ea typeface="Adamina"/>
                        <a:cs typeface="Adamina"/>
                        <a:sym typeface="Adamina"/>
                      </a:endParaRPr>
                    </a:p>
                  </a:txBody>
                  <a:tcPr marL="121900" marR="121900" marT="121900" marB="121900" anchor="ctr">
                    <a:lnL w="28575" cap="flat" cmpd="sng">
                      <a:solidFill>
                        <a:schemeClr val="dk1">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700">
                          <a:solidFill>
                            <a:schemeClr val="dk1"/>
                          </a:solidFill>
                          <a:latin typeface="Adamina"/>
                          <a:ea typeface="Adamina"/>
                          <a:cs typeface="Adamina"/>
                          <a:sym typeface="Adamina"/>
                        </a:rPr>
                        <a:t>Written</a:t>
                      </a:r>
                      <a:endParaRPr sz="2700">
                        <a:solidFill>
                          <a:schemeClr val="dk1"/>
                        </a:solidFill>
                        <a:latin typeface="Adamina"/>
                        <a:ea typeface="Adamina"/>
                        <a:cs typeface="Adamina"/>
                        <a:sym typeface="Adamina"/>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700">
                          <a:solidFill>
                            <a:schemeClr val="dk1"/>
                          </a:solidFill>
                          <a:latin typeface="Adamina"/>
                          <a:ea typeface="Adamina"/>
                          <a:cs typeface="Adamina"/>
                          <a:sym typeface="Adamina"/>
                        </a:rPr>
                        <a:t>Spoken</a:t>
                      </a:r>
                      <a:endParaRPr sz="2700">
                        <a:solidFill>
                          <a:schemeClr val="dk1"/>
                        </a:solidFill>
                        <a:latin typeface="Adamina"/>
                        <a:ea typeface="Adamina"/>
                        <a:cs typeface="Adamina"/>
                        <a:sym typeface="Adamina"/>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700">
                          <a:solidFill>
                            <a:schemeClr val="dk1"/>
                          </a:solidFill>
                          <a:latin typeface="Adamina"/>
                          <a:ea typeface="Adamina"/>
                          <a:cs typeface="Adamina"/>
                          <a:sym typeface="Adamina"/>
                        </a:rPr>
                        <a:t>Certificate</a:t>
                      </a:r>
                      <a:endParaRPr sz="2700">
                        <a:solidFill>
                          <a:schemeClr val="dk1"/>
                        </a:solidFill>
                        <a:latin typeface="Adamina"/>
                        <a:ea typeface="Adamina"/>
                        <a:cs typeface="Adamina"/>
                        <a:sym typeface="Adamina"/>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757100">
                <a:tc>
                  <a:txBody>
                    <a:bodyPr/>
                    <a:lstStyle/>
                    <a:p>
                      <a:pPr marL="0" lvl="0" indent="0" algn="ctr" rtl="0">
                        <a:lnSpc>
                          <a:spcPct val="100000"/>
                        </a:lnSpc>
                        <a:spcBef>
                          <a:spcPts val="0"/>
                        </a:spcBef>
                        <a:spcAft>
                          <a:spcPts val="0"/>
                        </a:spcAft>
                        <a:buNone/>
                      </a:pPr>
                      <a:r>
                        <a:rPr lang="en" sz="2400">
                          <a:solidFill>
                            <a:schemeClr val="dk1"/>
                          </a:solidFill>
                          <a:latin typeface="Mulish"/>
                          <a:ea typeface="Mulish"/>
                          <a:cs typeface="Mulish"/>
                          <a:sym typeface="Mulish"/>
                        </a:rPr>
                        <a:t>English</a:t>
                      </a:r>
                      <a:endParaRPr sz="2400">
                        <a:solidFill>
                          <a:schemeClr val="dk1"/>
                        </a:solidFill>
                        <a:latin typeface="Mulish"/>
                        <a:ea typeface="Mulish"/>
                        <a:cs typeface="Mulish"/>
                        <a:sym typeface="Mulish"/>
                      </a:endParaRPr>
                    </a:p>
                  </a:txBody>
                  <a:tcPr marL="121900" marR="121900" marT="121900" marB="121900" anchor="ctr">
                    <a:lnL w="28575" cap="flat" cmpd="sng">
                      <a:solidFill>
                        <a:schemeClr val="dk1">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240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2400" b="1">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400">
                          <a:solidFill>
                            <a:schemeClr val="dk1"/>
                          </a:solidFill>
                          <a:latin typeface="Mulish"/>
                          <a:ea typeface="Mulish"/>
                          <a:cs typeface="Mulish"/>
                          <a:sym typeface="Mulish"/>
                        </a:rPr>
                        <a:t>B1</a:t>
                      </a:r>
                      <a:endParaRPr sz="240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49200">
                <a:tc>
                  <a:txBody>
                    <a:bodyPr/>
                    <a:lstStyle/>
                    <a:p>
                      <a:pPr marL="0" lvl="0" indent="0" algn="ctr" rtl="0">
                        <a:lnSpc>
                          <a:spcPct val="100000"/>
                        </a:lnSpc>
                        <a:spcBef>
                          <a:spcPts val="0"/>
                        </a:spcBef>
                        <a:spcAft>
                          <a:spcPts val="0"/>
                        </a:spcAft>
                        <a:buNone/>
                      </a:pPr>
                      <a:r>
                        <a:rPr lang="en" sz="2400">
                          <a:solidFill>
                            <a:schemeClr val="dk1"/>
                          </a:solidFill>
                          <a:latin typeface="Mulish"/>
                          <a:ea typeface="Mulish"/>
                          <a:cs typeface="Mulish"/>
                          <a:sym typeface="Mulish"/>
                        </a:rPr>
                        <a:t>Spanish</a:t>
                      </a:r>
                      <a:endParaRPr sz="2400">
                        <a:solidFill>
                          <a:schemeClr val="dk1"/>
                        </a:solidFill>
                        <a:latin typeface="Mulish"/>
                        <a:ea typeface="Mulish"/>
                        <a:cs typeface="Mulish"/>
                        <a:sym typeface="Mulish"/>
                      </a:endParaRPr>
                    </a:p>
                  </a:txBody>
                  <a:tcPr marL="121900" marR="121900" marT="121900" marB="121900" anchor="ctr">
                    <a:lnL w="28575" cap="flat" cmpd="sng">
                      <a:solidFill>
                        <a:schemeClr val="dk1">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240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l" rtl="0">
                        <a:lnSpc>
                          <a:spcPct val="100000"/>
                        </a:lnSpc>
                        <a:spcBef>
                          <a:spcPts val="0"/>
                        </a:spcBef>
                        <a:spcAft>
                          <a:spcPts val="0"/>
                        </a:spcAft>
                        <a:buNone/>
                      </a:pPr>
                      <a:endParaRPr sz="2400" b="1">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400">
                          <a:solidFill>
                            <a:schemeClr val="dk1"/>
                          </a:solidFill>
                          <a:latin typeface="Mulish"/>
                          <a:ea typeface="Mulish"/>
                          <a:cs typeface="Mulish"/>
                          <a:sym typeface="Mulish"/>
                        </a:rPr>
                        <a:t>Native</a:t>
                      </a:r>
                      <a:endParaRPr sz="240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49200">
                <a:tc>
                  <a:txBody>
                    <a:bodyPr/>
                    <a:lstStyle/>
                    <a:p>
                      <a:pPr marL="0" lvl="0" indent="0" algn="ctr" rtl="0">
                        <a:lnSpc>
                          <a:spcPct val="100000"/>
                        </a:lnSpc>
                        <a:spcBef>
                          <a:spcPts val="0"/>
                        </a:spcBef>
                        <a:spcAft>
                          <a:spcPts val="0"/>
                        </a:spcAft>
                        <a:buNone/>
                      </a:pPr>
                      <a:r>
                        <a:rPr lang="en" sz="2400">
                          <a:solidFill>
                            <a:schemeClr val="dk1"/>
                          </a:solidFill>
                          <a:latin typeface="Mulish"/>
                          <a:ea typeface="Mulish"/>
                          <a:cs typeface="Mulish"/>
                          <a:sym typeface="Mulish"/>
                        </a:rPr>
                        <a:t>French</a:t>
                      </a:r>
                      <a:endParaRPr sz="2400">
                        <a:solidFill>
                          <a:schemeClr val="dk1"/>
                        </a:solidFill>
                        <a:latin typeface="Mulish"/>
                        <a:ea typeface="Mulish"/>
                        <a:cs typeface="Mulish"/>
                        <a:sym typeface="Mulish"/>
                      </a:endParaRPr>
                    </a:p>
                  </a:txBody>
                  <a:tcPr marL="121900" marR="121900" marT="121900" marB="121900" anchor="ctr">
                    <a:lnL w="28575" cap="flat" cmpd="sng">
                      <a:solidFill>
                        <a:schemeClr val="dk1">
                          <a:alpha val="0"/>
                        </a:scheme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240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2400" b="1">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400" dirty="0">
                          <a:solidFill>
                            <a:schemeClr val="dk1"/>
                          </a:solidFill>
                          <a:latin typeface="Mulish"/>
                          <a:ea typeface="Mulish"/>
                          <a:cs typeface="Mulish"/>
                          <a:sym typeface="Mulish"/>
                        </a:rPr>
                        <a:t>A1</a:t>
                      </a:r>
                      <a:endParaRPr sz="2400" dirty="0">
                        <a:solidFill>
                          <a:schemeClr val="dk1"/>
                        </a:solidFill>
                        <a:latin typeface="Mulish"/>
                        <a:ea typeface="Mulish"/>
                        <a:cs typeface="Mulish"/>
                        <a:sym typeface="Mulish"/>
                      </a:endParaRPr>
                    </a:p>
                  </a:txBody>
                  <a:tcPr marL="121900" marR="121900" marT="121900" marB="121900" anchor="ctr">
                    <a:lnL w="28575" cap="flat" cmpd="sng">
                      <a:solidFill>
                        <a:schemeClr val="dk2"/>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265" name="Google Shape;1265;p36"/>
          <p:cNvSpPr/>
          <p:nvPr/>
        </p:nvSpPr>
        <p:spPr>
          <a:xfrm>
            <a:off x="40418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66" name="Google Shape;1266;p36"/>
          <p:cNvSpPr/>
          <p:nvPr/>
        </p:nvSpPr>
        <p:spPr>
          <a:xfrm>
            <a:off x="44463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67" name="Google Shape;1267;p36"/>
          <p:cNvSpPr/>
          <p:nvPr/>
        </p:nvSpPr>
        <p:spPr>
          <a:xfrm>
            <a:off x="48508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68" name="Google Shape;1268;p36"/>
          <p:cNvSpPr/>
          <p:nvPr/>
        </p:nvSpPr>
        <p:spPr>
          <a:xfrm>
            <a:off x="52553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69" name="Google Shape;1269;p36"/>
          <p:cNvSpPr/>
          <p:nvPr/>
        </p:nvSpPr>
        <p:spPr>
          <a:xfrm>
            <a:off x="56598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70" name="Google Shape;1270;p36"/>
          <p:cNvSpPr/>
          <p:nvPr/>
        </p:nvSpPr>
        <p:spPr>
          <a:xfrm>
            <a:off x="40418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71" name="Google Shape;1271;p36"/>
          <p:cNvSpPr/>
          <p:nvPr/>
        </p:nvSpPr>
        <p:spPr>
          <a:xfrm>
            <a:off x="44463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72" name="Google Shape;1272;p36"/>
          <p:cNvSpPr/>
          <p:nvPr/>
        </p:nvSpPr>
        <p:spPr>
          <a:xfrm>
            <a:off x="48508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73" name="Google Shape;1273;p36"/>
          <p:cNvSpPr/>
          <p:nvPr/>
        </p:nvSpPr>
        <p:spPr>
          <a:xfrm>
            <a:off x="52553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74" name="Google Shape;1274;p36"/>
          <p:cNvSpPr/>
          <p:nvPr/>
        </p:nvSpPr>
        <p:spPr>
          <a:xfrm>
            <a:off x="56598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75" name="Google Shape;1275;p36"/>
          <p:cNvSpPr/>
          <p:nvPr/>
        </p:nvSpPr>
        <p:spPr>
          <a:xfrm>
            <a:off x="40418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276" name="Google Shape;1276;p36"/>
          <p:cNvSpPr/>
          <p:nvPr/>
        </p:nvSpPr>
        <p:spPr>
          <a:xfrm>
            <a:off x="44463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277" name="Google Shape;1277;p36"/>
          <p:cNvSpPr/>
          <p:nvPr/>
        </p:nvSpPr>
        <p:spPr>
          <a:xfrm>
            <a:off x="48508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78" name="Google Shape;1278;p36"/>
          <p:cNvSpPr/>
          <p:nvPr/>
        </p:nvSpPr>
        <p:spPr>
          <a:xfrm>
            <a:off x="52553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79" name="Google Shape;1279;p36"/>
          <p:cNvSpPr/>
          <p:nvPr/>
        </p:nvSpPr>
        <p:spPr>
          <a:xfrm>
            <a:off x="56598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80" name="Google Shape;1280;p36"/>
          <p:cNvSpPr/>
          <p:nvPr/>
        </p:nvSpPr>
        <p:spPr>
          <a:xfrm>
            <a:off x="63710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81" name="Google Shape;1281;p36"/>
          <p:cNvSpPr/>
          <p:nvPr/>
        </p:nvSpPr>
        <p:spPr>
          <a:xfrm>
            <a:off x="67755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82" name="Google Shape;1282;p36"/>
          <p:cNvSpPr/>
          <p:nvPr/>
        </p:nvSpPr>
        <p:spPr>
          <a:xfrm>
            <a:off x="71800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83" name="Google Shape;1283;p36"/>
          <p:cNvSpPr/>
          <p:nvPr/>
        </p:nvSpPr>
        <p:spPr>
          <a:xfrm>
            <a:off x="75845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84" name="Google Shape;1284;p36"/>
          <p:cNvSpPr/>
          <p:nvPr/>
        </p:nvSpPr>
        <p:spPr>
          <a:xfrm>
            <a:off x="7989068" y="3122934"/>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285" name="Google Shape;1285;p36"/>
          <p:cNvSpPr/>
          <p:nvPr/>
        </p:nvSpPr>
        <p:spPr>
          <a:xfrm>
            <a:off x="63786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86" name="Google Shape;1286;p36"/>
          <p:cNvSpPr/>
          <p:nvPr/>
        </p:nvSpPr>
        <p:spPr>
          <a:xfrm>
            <a:off x="67831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87" name="Google Shape;1287;p36"/>
          <p:cNvSpPr/>
          <p:nvPr/>
        </p:nvSpPr>
        <p:spPr>
          <a:xfrm>
            <a:off x="71876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288" name="Google Shape;1288;p36"/>
          <p:cNvSpPr/>
          <p:nvPr/>
        </p:nvSpPr>
        <p:spPr>
          <a:xfrm>
            <a:off x="75921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89" name="Google Shape;1289;p36"/>
          <p:cNvSpPr/>
          <p:nvPr/>
        </p:nvSpPr>
        <p:spPr>
          <a:xfrm>
            <a:off x="7996668" y="387396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90" name="Google Shape;1290;p36"/>
          <p:cNvSpPr/>
          <p:nvPr/>
        </p:nvSpPr>
        <p:spPr>
          <a:xfrm>
            <a:off x="63710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291" name="Google Shape;1291;p36"/>
          <p:cNvSpPr/>
          <p:nvPr/>
        </p:nvSpPr>
        <p:spPr>
          <a:xfrm>
            <a:off x="67755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92" name="Google Shape;1292;p36"/>
          <p:cNvSpPr/>
          <p:nvPr/>
        </p:nvSpPr>
        <p:spPr>
          <a:xfrm>
            <a:off x="71800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93" name="Google Shape;1293;p36"/>
          <p:cNvSpPr/>
          <p:nvPr/>
        </p:nvSpPr>
        <p:spPr>
          <a:xfrm>
            <a:off x="75845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294" name="Google Shape;1294;p36"/>
          <p:cNvSpPr/>
          <p:nvPr/>
        </p:nvSpPr>
        <p:spPr>
          <a:xfrm>
            <a:off x="7989068" y="4625001"/>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nvGrpSpPr>
          <p:cNvPr id="1295" name="Google Shape;1295;p36"/>
          <p:cNvGrpSpPr/>
          <p:nvPr/>
        </p:nvGrpSpPr>
        <p:grpSpPr>
          <a:xfrm>
            <a:off x="141602" y="4057751"/>
            <a:ext cx="1058167" cy="2660533"/>
            <a:chOff x="1211088" y="1995225"/>
            <a:chExt cx="793625" cy="1995400"/>
          </a:xfrm>
        </p:grpSpPr>
        <p:sp>
          <p:nvSpPr>
            <p:cNvPr id="1296" name="Google Shape;1296;p36"/>
            <p:cNvSpPr/>
            <p:nvPr/>
          </p:nvSpPr>
          <p:spPr>
            <a:xfrm>
              <a:off x="1418763" y="3334300"/>
              <a:ext cx="421150" cy="50625"/>
            </a:xfrm>
            <a:custGeom>
              <a:avLst/>
              <a:gdLst/>
              <a:ahLst/>
              <a:cxnLst/>
              <a:rect l="l" t="t" r="r" b="b"/>
              <a:pathLst>
                <a:path w="16846" h="2025" extrusionOk="0">
                  <a:moveTo>
                    <a:pt x="8423" y="1"/>
                  </a:moveTo>
                  <a:lnTo>
                    <a:pt x="6727" y="20"/>
                  </a:lnTo>
                  <a:lnTo>
                    <a:pt x="5146" y="78"/>
                  </a:lnTo>
                  <a:lnTo>
                    <a:pt x="3720" y="174"/>
                  </a:lnTo>
                  <a:lnTo>
                    <a:pt x="3065" y="232"/>
                  </a:lnTo>
                  <a:lnTo>
                    <a:pt x="2467" y="309"/>
                  </a:lnTo>
                  <a:lnTo>
                    <a:pt x="1928" y="367"/>
                  </a:lnTo>
                  <a:lnTo>
                    <a:pt x="1446" y="444"/>
                  </a:lnTo>
                  <a:lnTo>
                    <a:pt x="1022" y="540"/>
                  </a:lnTo>
                  <a:lnTo>
                    <a:pt x="656" y="618"/>
                  </a:lnTo>
                  <a:lnTo>
                    <a:pt x="386" y="714"/>
                  </a:lnTo>
                  <a:lnTo>
                    <a:pt x="174" y="810"/>
                  </a:lnTo>
                  <a:lnTo>
                    <a:pt x="97" y="868"/>
                  </a:lnTo>
                  <a:lnTo>
                    <a:pt x="39" y="907"/>
                  </a:lnTo>
                  <a:lnTo>
                    <a:pt x="19" y="964"/>
                  </a:lnTo>
                  <a:lnTo>
                    <a:pt x="0" y="1022"/>
                  </a:lnTo>
                  <a:lnTo>
                    <a:pt x="19" y="1061"/>
                  </a:lnTo>
                  <a:lnTo>
                    <a:pt x="39" y="1119"/>
                  </a:lnTo>
                  <a:lnTo>
                    <a:pt x="97" y="1157"/>
                  </a:lnTo>
                  <a:lnTo>
                    <a:pt x="174" y="1215"/>
                  </a:lnTo>
                  <a:lnTo>
                    <a:pt x="386" y="1311"/>
                  </a:lnTo>
                  <a:lnTo>
                    <a:pt x="656" y="1408"/>
                  </a:lnTo>
                  <a:lnTo>
                    <a:pt x="1022" y="1485"/>
                  </a:lnTo>
                  <a:lnTo>
                    <a:pt x="1446" y="1581"/>
                  </a:lnTo>
                  <a:lnTo>
                    <a:pt x="1928" y="1658"/>
                  </a:lnTo>
                  <a:lnTo>
                    <a:pt x="2467" y="1716"/>
                  </a:lnTo>
                  <a:lnTo>
                    <a:pt x="3065" y="1793"/>
                  </a:lnTo>
                  <a:lnTo>
                    <a:pt x="3720" y="1851"/>
                  </a:lnTo>
                  <a:lnTo>
                    <a:pt x="5146" y="1947"/>
                  </a:lnTo>
                  <a:lnTo>
                    <a:pt x="6727" y="2005"/>
                  </a:lnTo>
                  <a:lnTo>
                    <a:pt x="8423" y="2025"/>
                  </a:lnTo>
                  <a:lnTo>
                    <a:pt x="10119" y="2005"/>
                  </a:lnTo>
                  <a:lnTo>
                    <a:pt x="11700" y="1947"/>
                  </a:lnTo>
                  <a:lnTo>
                    <a:pt x="13126" y="1851"/>
                  </a:lnTo>
                  <a:lnTo>
                    <a:pt x="13781" y="1793"/>
                  </a:lnTo>
                  <a:lnTo>
                    <a:pt x="14379" y="1716"/>
                  </a:lnTo>
                  <a:lnTo>
                    <a:pt x="14918" y="1658"/>
                  </a:lnTo>
                  <a:lnTo>
                    <a:pt x="15400" y="1581"/>
                  </a:lnTo>
                  <a:lnTo>
                    <a:pt x="15824" y="1485"/>
                  </a:lnTo>
                  <a:lnTo>
                    <a:pt x="16171" y="1408"/>
                  </a:lnTo>
                  <a:lnTo>
                    <a:pt x="16460" y="1311"/>
                  </a:lnTo>
                  <a:lnTo>
                    <a:pt x="16672" y="1215"/>
                  </a:lnTo>
                  <a:lnTo>
                    <a:pt x="16750" y="1157"/>
                  </a:lnTo>
                  <a:lnTo>
                    <a:pt x="16788" y="1119"/>
                  </a:lnTo>
                  <a:lnTo>
                    <a:pt x="16827" y="1061"/>
                  </a:lnTo>
                  <a:lnTo>
                    <a:pt x="16846" y="1022"/>
                  </a:lnTo>
                  <a:lnTo>
                    <a:pt x="16827" y="964"/>
                  </a:lnTo>
                  <a:lnTo>
                    <a:pt x="16788" y="907"/>
                  </a:lnTo>
                  <a:lnTo>
                    <a:pt x="16750" y="868"/>
                  </a:lnTo>
                  <a:lnTo>
                    <a:pt x="16672" y="810"/>
                  </a:lnTo>
                  <a:lnTo>
                    <a:pt x="16460" y="714"/>
                  </a:lnTo>
                  <a:lnTo>
                    <a:pt x="16171" y="618"/>
                  </a:lnTo>
                  <a:lnTo>
                    <a:pt x="15824" y="540"/>
                  </a:lnTo>
                  <a:lnTo>
                    <a:pt x="15400" y="444"/>
                  </a:lnTo>
                  <a:lnTo>
                    <a:pt x="14918" y="367"/>
                  </a:lnTo>
                  <a:lnTo>
                    <a:pt x="14379" y="309"/>
                  </a:lnTo>
                  <a:lnTo>
                    <a:pt x="13781" y="232"/>
                  </a:lnTo>
                  <a:lnTo>
                    <a:pt x="13126" y="174"/>
                  </a:lnTo>
                  <a:lnTo>
                    <a:pt x="11700" y="78"/>
                  </a:lnTo>
                  <a:lnTo>
                    <a:pt x="10119" y="20"/>
                  </a:lnTo>
                  <a:lnTo>
                    <a:pt x="84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297" name="Google Shape;1297;p36"/>
            <p:cNvSpPr/>
            <p:nvPr/>
          </p:nvSpPr>
          <p:spPr>
            <a:xfrm>
              <a:off x="1327688" y="3887000"/>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298" name="Google Shape;1298;p36"/>
            <p:cNvSpPr/>
            <p:nvPr/>
          </p:nvSpPr>
          <p:spPr>
            <a:xfrm>
              <a:off x="1251063" y="1995225"/>
              <a:ext cx="438050" cy="1282725"/>
            </a:xfrm>
            <a:custGeom>
              <a:avLst/>
              <a:gdLst/>
              <a:ahLst/>
              <a:cxnLst/>
              <a:rect l="l" t="t" r="r" b="b"/>
              <a:pathLst>
                <a:path w="17522" h="51309" extrusionOk="0">
                  <a:moveTo>
                    <a:pt x="1562" y="1"/>
                  </a:moveTo>
                  <a:lnTo>
                    <a:pt x="1408" y="20"/>
                  </a:lnTo>
                  <a:lnTo>
                    <a:pt x="1273" y="39"/>
                  </a:lnTo>
                  <a:lnTo>
                    <a:pt x="1119" y="78"/>
                  </a:lnTo>
                  <a:lnTo>
                    <a:pt x="984" y="135"/>
                  </a:lnTo>
                  <a:lnTo>
                    <a:pt x="868" y="213"/>
                  </a:lnTo>
                  <a:lnTo>
                    <a:pt x="733" y="309"/>
                  </a:lnTo>
                  <a:lnTo>
                    <a:pt x="637" y="405"/>
                  </a:lnTo>
                  <a:lnTo>
                    <a:pt x="540" y="540"/>
                  </a:lnTo>
                  <a:lnTo>
                    <a:pt x="483" y="675"/>
                  </a:lnTo>
                  <a:lnTo>
                    <a:pt x="425" y="829"/>
                  </a:lnTo>
                  <a:lnTo>
                    <a:pt x="386" y="983"/>
                  </a:lnTo>
                  <a:lnTo>
                    <a:pt x="251" y="2275"/>
                  </a:lnTo>
                  <a:lnTo>
                    <a:pt x="136" y="3547"/>
                  </a:lnTo>
                  <a:lnTo>
                    <a:pt x="59" y="4800"/>
                  </a:lnTo>
                  <a:lnTo>
                    <a:pt x="20" y="6072"/>
                  </a:lnTo>
                  <a:lnTo>
                    <a:pt x="1" y="7325"/>
                  </a:lnTo>
                  <a:lnTo>
                    <a:pt x="1" y="8558"/>
                  </a:lnTo>
                  <a:lnTo>
                    <a:pt x="39" y="9792"/>
                  </a:lnTo>
                  <a:lnTo>
                    <a:pt x="97" y="11006"/>
                  </a:lnTo>
                  <a:lnTo>
                    <a:pt x="174" y="12220"/>
                  </a:lnTo>
                  <a:lnTo>
                    <a:pt x="290" y="13415"/>
                  </a:lnTo>
                  <a:lnTo>
                    <a:pt x="406" y="14610"/>
                  </a:lnTo>
                  <a:lnTo>
                    <a:pt x="560" y="15805"/>
                  </a:lnTo>
                  <a:lnTo>
                    <a:pt x="733" y="16962"/>
                  </a:lnTo>
                  <a:lnTo>
                    <a:pt x="926" y="18118"/>
                  </a:lnTo>
                  <a:lnTo>
                    <a:pt x="1138" y="19275"/>
                  </a:lnTo>
                  <a:lnTo>
                    <a:pt x="1369" y="20393"/>
                  </a:lnTo>
                  <a:lnTo>
                    <a:pt x="1601" y="21511"/>
                  </a:lnTo>
                  <a:lnTo>
                    <a:pt x="1870" y="22629"/>
                  </a:lnTo>
                  <a:lnTo>
                    <a:pt x="2140" y="23708"/>
                  </a:lnTo>
                  <a:lnTo>
                    <a:pt x="2429" y="24787"/>
                  </a:lnTo>
                  <a:lnTo>
                    <a:pt x="2738" y="25847"/>
                  </a:lnTo>
                  <a:lnTo>
                    <a:pt x="3065" y="26888"/>
                  </a:lnTo>
                  <a:lnTo>
                    <a:pt x="3393" y="27929"/>
                  </a:lnTo>
                  <a:lnTo>
                    <a:pt x="3721" y="28931"/>
                  </a:lnTo>
                  <a:lnTo>
                    <a:pt x="4068" y="29933"/>
                  </a:lnTo>
                  <a:lnTo>
                    <a:pt x="4434" y="30916"/>
                  </a:lnTo>
                  <a:lnTo>
                    <a:pt x="4800" y="31880"/>
                  </a:lnTo>
                  <a:lnTo>
                    <a:pt x="5166" y="32825"/>
                  </a:lnTo>
                  <a:lnTo>
                    <a:pt x="5552" y="33750"/>
                  </a:lnTo>
                  <a:lnTo>
                    <a:pt x="5937" y="34656"/>
                  </a:lnTo>
                  <a:lnTo>
                    <a:pt x="6708" y="36410"/>
                  </a:lnTo>
                  <a:lnTo>
                    <a:pt x="7498" y="38086"/>
                  </a:lnTo>
                  <a:lnTo>
                    <a:pt x="8289" y="39686"/>
                  </a:lnTo>
                  <a:lnTo>
                    <a:pt x="9079" y="41190"/>
                  </a:lnTo>
                  <a:lnTo>
                    <a:pt x="9850" y="42597"/>
                  </a:lnTo>
                  <a:lnTo>
                    <a:pt x="10602" y="43927"/>
                  </a:lnTo>
                  <a:lnTo>
                    <a:pt x="11334" y="45160"/>
                  </a:lnTo>
                  <a:lnTo>
                    <a:pt x="12028" y="46278"/>
                  </a:lnTo>
                  <a:lnTo>
                    <a:pt x="12683" y="47300"/>
                  </a:lnTo>
                  <a:lnTo>
                    <a:pt x="13281" y="48205"/>
                  </a:lnTo>
                  <a:lnTo>
                    <a:pt x="13820" y="49015"/>
                  </a:lnTo>
                  <a:lnTo>
                    <a:pt x="14726" y="50268"/>
                  </a:lnTo>
                  <a:lnTo>
                    <a:pt x="15305" y="51039"/>
                  </a:lnTo>
                  <a:lnTo>
                    <a:pt x="15497" y="51309"/>
                  </a:lnTo>
                  <a:lnTo>
                    <a:pt x="17271" y="51058"/>
                  </a:lnTo>
                  <a:lnTo>
                    <a:pt x="17348" y="49613"/>
                  </a:lnTo>
                  <a:lnTo>
                    <a:pt x="17425" y="48186"/>
                  </a:lnTo>
                  <a:lnTo>
                    <a:pt x="17483" y="46779"/>
                  </a:lnTo>
                  <a:lnTo>
                    <a:pt x="17502" y="45391"/>
                  </a:lnTo>
                  <a:lnTo>
                    <a:pt x="17521" y="44042"/>
                  </a:lnTo>
                  <a:lnTo>
                    <a:pt x="17502" y="42712"/>
                  </a:lnTo>
                  <a:lnTo>
                    <a:pt x="17483" y="41402"/>
                  </a:lnTo>
                  <a:lnTo>
                    <a:pt x="17425" y="40110"/>
                  </a:lnTo>
                  <a:lnTo>
                    <a:pt x="17367" y="38838"/>
                  </a:lnTo>
                  <a:lnTo>
                    <a:pt x="17290" y="37585"/>
                  </a:lnTo>
                  <a:lnTo>
                    <a:pt x="17193" y="36371"/>
                  </a:lnTo>
                  <a:lnTo>
                    <a:pt x="17078" y="35176"/>
                  </a:lnTo>
                  <a:lnTo>
                    <a:pt x="16943" y="34000"/>
                  </a:lnTo>
                  <a:lnTo>
                    <a:pt x="16808" y="32844"/>
                  </a:lnTo>
                  <a:lnTo>
                    <a:pt x="16654" y="31707"/>
                  </a:lnTo>
                  <a:lnTo>
                    <a:pt x="16480" y="30589"/>
                  </a:lnTo>
                  <a:lnTo>
                    <a:pt x="16288" y="29509"/>
                  </a:lnTo>
                  <a:lnTo>
                    <a:pt x="16095" y="28430"/>
                  </a:lnTo>
                  <a:lnTo>
                    <a:pt x="15883" y="27389"/>
                  </a:lnTo>
                  <a:lnTo>
                    <a:pt x="15671" y="26368"/>
                  </a:lnTo>
                  <a:lnTo>
                    <a:pt x="15439" y="25346"/>
                  </a:lnTo>
                  <a:lnTo>
                    <a:pt x="15189" y="24363"/>
                  </a:lnTo>
                  <a:lnTo>
                    <a:pt x="14938" y="23399"/>
                  </a:lnTo>
                  <a:lnTo>
                    <a:pt x="14668" y="22455"/>
                  </a:lnTo>
                  <a:lnTo>
                    <a:pt x="14399" y="21549"/>
                  </a:lnTo>
                  <a:lnTo>
                    <a:pt x="14129" y="20643"/>
                  </a:lnTo>
                  <a:lnTo>
                    <a:pt x="13840" y="19757"/>
                  </a:lnTo>
                  <a:lnTo>
                    <a:pt x="13531" y="18889"/>
                  </a:lnTo>
                  <a:lnTo>
                    <a:pt x="13242" y="18061"/>
                  </a:lnTo>
                  <a:lnTo>
                    <a:pt x="12934" y="17232"/>
                  </a:lnTo>
                  <a:lnTo>
                    <a:pt x="12606" y="16422"/>
                  </a:lnTo>
                  <a:lnTo>
                    <a:pt x="12298" y="15651"/>
                  </a:lnTo>
                  <a:lnTo>
                    <a:pt x="11970" y="14880"/>
                  </a:lnTo>
                  <a:lnTo>
                    <a:pt x="11642" y="14148"/>
                  </a:lnTo>
                  <a:lnTo>
                    <a:pt x="10968" y="12722"/>
                  </a:lnTo>
                  <a:lnTo>
                    <a:pt x="10274" y="11372"/>
                  </a:lnTo>
                  <a:lnTo>
                    <a:pt x="9599" y="10081"/>
                  </a:lnTo>
                  <a:lnTo>
                    <a:pt x="8905" y="8886"/>
                  </a:lnTo>
                  <a:lnTo>
                    <a:pt x="8212" y="7768"/>
                  </a:lnTo>
                  <a:lnTo>
                    <a:pt x="7518" y="6708"/>
                  </a:lnTo>
                  <a:lnTo>
                    <a:pt x="6843" y="5725"/>
                  </a:lnTo>
                  <a:lnTo>
                    <a:pt x="6188" y="4819"/>
                  </a:lnTo>
                  <a:lnTo>
                    <a:pt x="5532" y="3971"/>
                  </a:lnTo>
                  <a:lnTo>
                    <a:pt x="4916" y="3200"/>
                  </a:lnTo>
                  <a:lnTo>
                    <a:pt x="4318" y="2487"/>
                  </a:lnTo>
                  <a:lnTo>
                    <a:pt x="3759" y="1851"/>
                  </a:lnTo>
                  <a:lnTo>
                    <a:pt x="3220" y="1273"/>
                  </a:lnTo>
                  <a:lnTo>
                    <a:pt x="2718" y="771"/>
                  </a:lnTo>
                  <a:lnTo>
                    <a:pt x="2275" y="328"/>
                  </a:lnTo>
                  <a:lnTo>
                    <a:pt x="2140" y="213"/>
                  </a:lnTo>
                  <a:lnTo>
                    <a:pt x="2005" y="135"/>
                  </a:lnTo>
                  <a:lnTo>
                    <a:pt x="1870" y="58"/>
                  </a:lnTo>
                  <a:lnTo>
                    <a:pt x="1716" y="20"/>
                  </a:lnTo>
                  <a:lnTo>
                    <a:pt x="156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299" name="Google Shape;1299;p36"/>
            <p:cNvSpPr/>
            <p:nvPr/>
          </p:nvSpPr>
          <p:spPr>
            <a:xfrm>
              <a:off x="1348888" y="2225075"/>
              <a:ext cx="284325" cy="874600"/>
            </a:xfrm>
            <a:custGeom>
              <a:avLst/>
              <a:gdLst/>
              <a:ahLst/>
              <a:cxnLst/>
              <a:rect l="l" t="t" r="r" b="b"/>
              <a:pathLst>
                <a:path w="11373" h="34984" extrusionOk="0">
                  <a:moveTo>
                    <a:pt x="116" y="0"/>
                  </a:moveTo>
                  <a:lnTo>
                    <a:pt x="58" y="39"/>
                  </a:lnTo>
                  <a:lnTo>
                    <a:pt x="20" y="77"/>
                  </a:lnTo>
                  <a:lnTo>
                    <a:pt x="0" y="135"/>
                  </a:lnTo>
                  <a:lnTo>
                    <a:pt x="20" y="193"/>
                  </a:lnTo>
                  <a:lnTo>
                    <a:pt x="1350" y="4009"/>
                  </a:lnTo>
                  <a:lnTo>
                    <a:pt x="2737" y="8096"/>
                  </a:lnTo>
                  <a:lnTo>
                    <a:pt x="4414" y="13107"/>
                  </a:lnTo>
                  <a:lnTo>
                    <a:pt x="5301" y="15844"/>
                  </a:lnTo>
                  <a:lnTo>
                    <a:pt x="6226" y="18658"/>
                  </a:lnTo>
                  <a:lnTo>
                    <a:pt x="7151" y="21530"/>
                  </a:lnTo>
                  <a:lnTo>
                    <a:pt x="8038" y="24402"/>
                  </a:lnTo>
                  <a:lnTo>
                    <a:pt x="8905" y="27216"/>
                  </a:lnTo>
                  <a:lnTo>
                    <a:pt x="9715" y="29933"/>
                  </a:lnTo>
                  <a:lnTo>
                    <a:pt x="10428" y="32497"/>
                  </a:lnTo>
                  <a:lnTo>
                    <a:pt x="11064" y="34868"/>
                  </a:lnTo>
                  <a:lnTo>
                    <a:pt x="11083" y="34906"/>
                  </a:lnTo>
                  <a:lnTo>
                    <a:pt x="11122" y="34945"/>
                  </a:lnTo>
                  <a:lnTo>
                    <a:pt x="11160" y="34964"/>
                  </a:lnTo>
                  <a:lnTo>
                    <a:pt x="11218" y="34983"/>
                  </a:lnTo>
                  <a:lnTo>
                    <a:pt x="11257" y="34983"/>
                  </a:lnTo>
                  <a:lnTo>
                    <a:pt x="11314" y="34945"/>
                  </a:lnTo>
                  <a:lnTo>
                    <a:pt x="11353" y="34906"/>
                  </a:lnTo>
                  <a:lnTo>
                    <a:pt x="11372" y="34848"/>
                  </a:lnTo>
                  <a:lnTo>
                    <a:pt x="11353" y="34790"/>
                  </a:lnTo>
                  <a:lnTo>
                    <a:pt x="10717" y="32420"/>
                  </a:lnTo>
                  <a:lnTo>
                    <a:pt x="10004" y="29856"/>
                  </a:lnTo>
                  <a:lnTo>
                    <a:pt x="9194" y="27139"/>
                  </a:lnTo>
                  <a:lnTo>
                    <a:pt x="8327" y="24324"/>
                  </a:lnTo>
                  <a:lnTo>
                    <a:pt x="7440" y="21453"/>
                  </a:lnTo>
                  <a:lnTo>
                    <a:pt x="6515" y="18581"/>
                  </a:lnTo>
                  <a:lnTo>
                    <a:pt x="5590" y="15747"/>
                  </a:lnTo>
                  <a:lnTo>
                    <a:pt x="4703" y="13010"/>
                  </a:lnTo>
                  <a:lnTo>
                    <a:pt x="3007" y="7999"/>
                  </a:lnTo>
                  <a:lnTo>
                    <a:pt x="1619" y="3913"/>
                  </a:lnTo>
                  <a:lnTo>
                    <a:pt x="309" y="97"/>
                  </a:lnTo>
                  <a:lnTo>
                    <a:pt x="270" y="58"/>
                  </a:lnTo>
                  <a:lnTo>
                    <a:pt x="232" y="20"/>
                  </a:lnTo>
                  <a:lnTo>
                    <a:pt x="17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00" name="Google Shape;1300;p36"/>
            <p:cNvSpPr/>
            <p:nvPr/>
          </p:nvSpPr>
          <p:spPr>
            <a:xfrm>
              <a:off x="1211088" y="2587425"/>
              <a:ext cx="477050" cy="819175"/>
            </a:xfrm>
            <a:custGeom>
              <a:avLst/>
              <a:gdLst/>
              <a:ahLst/>
              <a:cxnLst/>
              <a:rect l="l" t="t" r="r" b="b"/>
              <a:pathLst>
                <a:path w="19082" h="32767" extrusionOk="0">
                  <a:moveTo>
                    <a:pt x="578" y="1"/>
                  </a:moveTo>
                  <a:lnTo>
                    <a:pt x="482" y="20"/>
                  </a:lnTo>
                  <a:lnTo>
                    <a:pt x="405" y="39"/>
                  </a:lnTo>
                  <a:lnTo>
                    <a:pt x="328" y="58"/>
                  </a:lnTo>
                  <a:lnTo>
                    <a:pt x="251" y="97"/>
                  </a:lnTo>
                  <a:lnTo>
                    <a:pt x="193" y="155"/>
                  </a:lnTo>
                  <a:lnTo>
                    <a:pt x="116" y="213"/>
                  </a:lnTo>
                  <a:lnTo>
                    <a:pt x="77" y="270"/>
                  </a:lnTo>
                  <a:lnTo>
                    <a:pt x="39" y="348"/>
                  </a:lnTo>
                  <a:lnTo>
                    <a:pt x="0" y="444"/>
                  </a:lnTo>
                  <a:lnTo>
                    <a:pt x="0" y="521"/>
                  </a:lnTo>
                  <a:lnTo>
                    <a:pt x="0" y="617"/>
                  </a:lnTo>
                  <a:lnTo>
                    <a:pt x="0" y="714"/>
                  </a:lnTo>
                  <a:lnTo>
                    <a:pt x="289" y="1832"/>
                  </a:lnTo>
                  <a:lnTo>
                    <a:pt x="655" y="3219"/>
                  </a:lnTo>
                  <a:lnTo>
                    <a:pt x="1118" y="4858"/>
                  </a:lnTo>
                  <a:lnTo>
                    <a:pt x="1677" y="6670"/>
                  </a:lnTo>
                  <a:lnTo>
                    <a:pt x="2332" y="8674"/>
                  </a:lnTo>
                  <a:lnTo>
                    <a:pt x="2698" y="9715"/>
                  </a:lnTo>
                  <a:lnTo>
                    <a:pt x="3084" y="10794"/>
                  </a:lnTo>
                  <a:lnTo>
                    <a:pt x="3489" y="11912"/>
                  </a:lnTo>
                  <a:lnTo>
                    <a:pt x="3932" y="13030"/>
                  </a:lnTo>
                  <a:lnTo>
                    <a:pt x="4395" y="14186"/>
                  </a:lnTo>
                  <a:lnTo>
                    <a:pt x="4876" y="15343"/>
                  </a:lnTo>
                  <a:lnTo>
                    <a:pt x="5397" y="16499"/>
                  </a:lnTo>
                  <a:lnTo>
                    <a:pt x="5936" y="17675"/>
                  </a:lnTo>
                  <a:lnTo>
                    <a:pt x="6495" y="18870"/>
                  </a:lnTo>
                  <a:lnTo>
                    <a:pt x="7093" y="20046"/>
                  </a:lnTo>
                  <a:lnTo>
                    <a:pt x="7710" y="21202"/>
                  </a:lnTo>
                  <a:lnTo>
                    <a:pt x="8346" y="22378"/>
                  </a:lnTo>
                  <a:lnTo>
                    <a:pt x="9020" y="23515"/>
                  </a:lnTo>
                  <a:lnTo>
                    <a:pt x="9734" y="24633"/>
                  </a:lnTo>
                  <a:lnTo>
                    <a:pt x="10447" y="25751"/>
                  </a:lnTo>
                  <a:lnTo>
                    <a:pt x="11218" y="26830"/>
                  </a:lnTo>
                  <a:lnTo>
                    <a:pt x="11989" y="27871"/>
                  </a:lnTo>
                  <a:lnTo>
                    <a:pt x="12798" y="28893"/>
                  </a:lnTo>
                  <a:lnTo>
                    <a:pt x="13222" y="29375"/>
                  </a:lnTo>
                  <a:lnTo>
                    <a:pt x="13646" y="29856"/>
                  </a:lnTo>
                  <a:lnTo>
                    <a:pt x="14089" y="30338"/>
                  </a:lnTo>
                  <a:lnTo>
                    <a:pt x="14514" y="30801"/>
                  </a:lnTo>
                  <a:lnTo>
                    <a:pt x="14957" y="31244"/>
                  </a:lnTo>
                  <a:lnTo>
                    <a:pt x="15419" y="31688"/>
                  </a:lnTo>
                  <a:lnTo>
                    <a:pt x="15882" y="32112"/>
                  </a:lnTo>
                  <a:lnTo>
                    <a:pt x="16345" y="32516"/>
                  </a:lnTo>
                  <a:lnTo>
                    <a:pt x="16557" y="32593"/>
                  </a:lnTo>
                  <a:lnTo>
                    <a:pt x="16826" y="32671"/>
                  </a:lnTo>
                  <a:lnTo>
                    <a:pt x="17154" y="32728"/>
                  </a:lnTo>
                  <a:lnTo>
                    <a:pt x="17559" y="32767"/>
                  </a:lnTo>
                  <a:lnTo>
                    <a:pt x="18021" y="32767"/>
                  </a:lnTo>
                  <a:lnTo>
                    <a:pt x="18272" y="32728"/>
                  </a:lnTo>
                  <a:lnTo>
                    <a:pt x="18542" y="32690"/>
                  </a:lnTo>
                  <a:lnTo>
                    <a:pt x="18812" y="32613"/>
                  </a:lnTo>
                  <a:lnTo>
                    <a:pt x="19082" y="32516"/>
                  </a:lnTo>
                  <a:lnTo>
                    <a:pt x="18812" y="31514"/>
                  </a:lnTo>
                  <a:lnTo>
                    <a:pt x="18465" y="30319"/>
                  </a:lnTo>
                  <a:lnTo>
                    <a:pt x="17964" y="28758"/>
                  </a:lnTo>
                  <a:lnTo>
                    <a:pt x="17347" y="26850"/>
                  </a:lnTo>
                  <a:lnTo>
                    <a:pt x="16961" y="25809"/>
                  </a:lnTo>
                  <a:lnTo>
                    <a:pt x="16557" y="24691"/>
                  </a:lnTo>
                  <a:lnTo>
                    <a:pt x="16133" y="23535"/>
                  </a:lnTo>
                  <a:lnTo>
                    <a:pt x="15651" y="22320"/>
                  </a:lnTo>
                  <a:lnTo>
                    <a:pt x="15150" y="21048"/>
                  </a:lnTo>
                  <a:lnTo>
                    <a:pt x="14591" y="19776"/>
                  </a:lnTo>
                  <a:lnTo>
                    <a:pt x="14012" y="18446"/>
                  </a:lnTo>
                  <a:lnTo>
                    <a:pt x="13396" y="17116"/>
                  </a:lnTo>
                  <a:lnTo>
                    <a:pt x="12740" y="15767"/>
                  </a:lnTo>
                  <a:lnTo>
                    <a:pt x="12046" y="14418"/>
                  </a:lnTo>
                  <a:lnTo>
                    <a:pt x="11314" y="13049"/>
                  </a:lnTo>
                  <a:lnTo>
                    <a:pt x="10562" y="11719"/>
                  </a:lnTo>
                  <a:lnTo>
                    <a:pt x="9753" y="10370"/>
                  </a:lnTo>
                  <a:lnTo>
                    <a:pt x="8924" y="9060"/>
                  </a:lnTo>
                  <a:lnTo>
                    <a:pt x="8500" y="8423"/>
                  </a:lnTo>
                  <a:lnTo>
                    <a:pt x="8057" y="7768"/>
                  </a:lnTo>
                  <a:lnTo>
                    <a:pt x="7594" y="7151"/>
                  </a:lnTo>
                  <a:lnTo>
                    <a:pt x="7151" y="6535"/>
                  </a:lnTo>
                  <a:lnTo>
                    <a:pt x="6669" y="5918"/>
                  </a:lnTo>
                  <a:lnTo>
                    <a:pt x="6206" y="5320"/>
                  </a:lnTo>
                  <a:lnTo>
                    <a:pt x="5705" y="4723"/>
                  </a:lnTo>
                  <a:lnTo>
                    <a:pt x="5223" y="4164"/>
                  </a:lnTo>
                  <a:lnTo>
                    <a:pt x="4703" y="3586"/>
                  </a:lnTo>
                  <a:lnTo>
                    <a:pt x="4202" y="3046"/>
                  </a:lnTo>
                  <a:lnTo>
                    <a:pt x="3681" y="2526"/>
                  </a:lnTo>
                  <a:lnTo>
                    <a:pt x="3142" y="2005"/>
                  </a:lnTo>
                  <a:lnTo>
                    <a:pt x="2602" y="1504"/>
                  </a:lnTo>
                  <a:lnTo>
                    <a:pt x="2043" y="1022"/>
                  </a:lnTo>
                  <a:lnTo>
                    <a:pt x="1484" y="560"/>
                  </a:lnTo>
                  <a:lnTo>
                    <a:pt x="925" y="136"/>
                  </a:lnTo>
                  <a:lnTo>
                    <a:pt x="829" y="78"/>
                  </a:lnTo>
                  <a:lnTo>
                    <a:pt x="752" y="39"/>
                  </a:lnTo>
                  <a:lnTo>
                    <a:pt x="655" y="20"/>
                  </a:lnTo>
                  <a:lnTo>
                    <a:pt x="57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01" name="Google Shape;1301;p36"/>
            <p:cNvSpPr/>
            <p:nvPr/>
          </p:nvSpPr>
          <p:spPr>
            <a:xfrm>
              <a:off x="1297813" y="2741625"/>
              <a:ext cx="318525" cy="591750"/>
            </a:xfrm>
            <a:custGeom>
              <a:avLst/>
              <a:gdLst/>
              <a:ahLst/>
              <a:cxnLst/>
              <a:rect l="l" t="t" r="r" b="b"/>
              <a:pathLst>
                <a:path w="12741" h="23670" extrusionOk="0">
                  <a:moveTo>
                    <a:pt x="155" y="0"/>
                  </a:moveTo>
                  <a:lnTo>
                    <a:pt x="97" y="20"/>
                  </a:lnTo>
                  <a:lnTo>
                    <a:pt x="39" y="58"/>
                  </a:lnTo>
                  <a:lnTo>
                    <a:pt x="20" y="116"/>
                  </a:lnTo>
                  <a:lnTo>
                    <a:pt x="0" y="174"/>
                  </a:lnTo>
                  <a:lnTo>
                    <a:pt x="20" y="232"/>
                  </a:lnTo>
                  <a:lnTo>
                    <a:pt x="5628" y="10736"/>
                  </a:lnTo>
                  <a:lnTo>
                    <a:pt x="12471" y="23592"/>
                  </a:lnTo>
                  <a:lnTo>
                    <a:pt x="12490" y="23631"/>
                  </a:lnTo>
                  <a:lnTo>
                    <a:pt x="12529" y="23650"/>
                  </a:lnTo>
                  <a:lnTo>
                    <a:pt x="12606" y="23669"/>
                  </a:lnTo>
                  <a:lnTo>
                    <a:pt x="12664" y="23669"/>
                  </a:lnTo>
                  <a:lnTo>
                    <a:pt x="12721" y="23631"/>
                  </a:lnTo>
                  <a:lnTo>
                    <a:pt x="12741" y="23573"/>
                  </a:lnTo>
                  <a:lnTo>
                    <a:pt x="12741" y="23515"/>
                  </a:lnTo>
                  <a:lnTo>
                    <a:pt x="12741" y="23457"/>
                  </a:lnTo>
                  <a:lnTo>
                    <a:pt x="5879" y="10582"/>
                  </a:lnTo>
                  <a:lnTo>
                    <a:pt x="289" y="77"/>
                  </a:lnTo>
                  <a:lnTo>
                    <a:pt x="251" y="39"/>
                  </a:lnTo>
                  <a:lnTo>
                    <a:pt x="212" y="20"/>
                  </a:lnTo>
                  <a:lnTo>
                    <a:pt x="15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02" name="Google Shape;1302;p36"/>
            <p:cNvSpPr/>
            <p:nvPr/>
          </p:nvSpPr>
          <p:spPr>
            <a:xfrm>
              <a:off x="1213013" y="2993150"/>
              <a:ext cx="454875" cy="430325"/>
            </a:xfrm>
            <a:custGeom>
              <a:avLst/>
              <a:gdLst/>
              <a:ahLst/>
              <a:cxnLst/>
              <a:rect l="l" t="t" r="r" b="b"/>
              <a:pathLst>
                <a:path w="18195" h="17213" extrusionOk="0">
                  <a:moveTo>
                    <a:pt x="289" y="1"/>
                  </a:moveTo>
                  <a:lnTo>
                    <a:pt x="193" y="39"/>
                  </a:lnTo>
                  <a:lnTo>
                    <a:pt x="116" y="97"/>
                  </a:lnTo>
                  <a:lnTo>
                    <a:pt x="58" y="174"/>
                  </a:lnTo>
                  <a:lnTo>
                    <a:pt x="19" y="270"/>
                  </a:lnTo>
                  <a:lnTo>
                    <a:pt x="0" y="367"/>
                  </a:lnTo>
                  <a:lnTo>
                    <a:pt x="19" y="482"/>
                  </a:lnTo>
                  <a:lnTo>
                    <a:pt x="270" y="1041"/>
                  </a:lnTo>
                  <a:lnTo>
                    <a:pt x="559" y="1716"/>
                  </a:lnTo>
                  <a:lnTo>
                    <a:pt x="925" y="2506"/>
                  </a:lnTo>
                  <a:lnTo>
                    <a:pt x="1369" y="3374"/>
                  </a:lnTo>
                  <a:lnTo>
                    <a:pt x="1870" y="4337"/>
                  </a:lnTo>
                  <a:lnTo>
                    <a:pt x="2429" y="5359"/>
                  </a:lnTo>
                  <a:lnTo>
                    <a:pt x="3065" y="6438"/>
                  </a:lnTo>
                  <a:lnTo>
                    <a:pt x="3778" y="7556"/>
                  </a:lnTo>
                  <a:lnTo>
                    <a:pt x="4163" y="8134"/>
                  </a:lnTo>
                  <a:lnTo>
                    <a:pt x="4549" y="8713"/>
                  </a:lnTo>
                  <a:lnTo>
                    <a:pt x="4973" y="9310"/>
                  </a:lnTo>
                  <a:lnTo>
                    <a:pt x="5397" y="9888"/>
                  </a:lnTo>
                  <a:lnTo>
                    <a:pt x="5859" y="10466"/>
                  </a:lnTo>
                  <a:lnTo>
                    <a:pt x="6322" y="11064"/>
                  </a:lnTo>
                  <a:lnTo>
                    <a:pt x="6804" y="11642"/>
                  </a:lnTo>
                  <a:lnTo>
                    <a:pt x="7305" y="12220"/>
                  </a:lnTo>
                  <a:lnTo>
                    <a:pt x="7845" y="12799"/>
                  </a:lnTo>
                  <a:lnTo>
                    <a:pt x="8384" y="13377"/>
                  </a:lnTo>
                  <a:lnTo>
                    <a:pt x="8943" y="13936"/>
                  </a:lnTo>
                  <a:lnTo>
                    <a:pt x="9522" y="14495"/>
                  </a:lnTo>
                  <a:lnTo>
                    <a:pt x="10119" y="15034"/>
                  </a:lnTo>
                  <a:lnTo>
                    <a:pt x="10736" y="15555"/>
                  </a:lnTo>
                  <a:lnTo>
                    <a:pt x="11372" y="16075"/>
                  </a:lnTo>
                  <a:lnTo>
                    <a:pt x="12027" y="16576"/>
                  </a:lnTo>
                  <a:lnTo>
                    <a:pt x="12316" y="16634"/>
                  </a:lnTo>
                  <a:lnTo>
                    <a:pt x="13068" y="16769"/>
                  </a:lnTo>
                  <a:lnTo>
                    <a:pt x="14109" y="16962"/>
                  </a:lnTo>
                  <a:lnTo>
                    <a:pt x="14687" y="17039"/>
                  </a:lnTo>
                  <a:lnTo>
                    <a:pt x="15285" y="17116"/>
                  </a:lnTo>
                  <a:lnTo>
                    <a:pt x="15882" y="17174"/>
                  </a:lnTo>
                  <a:lnTo>
                    <a:pt x="16441" y="17212"/>
                  </a:lnTo>
                  <a:lnTo>
                    <a:pt x="16961" y="17212"/>
                  </a:lnTo>
                  <a:lnTo>
                    <a:pt x="17424" y="17174"/>
                  </a:lnTo>
                  <a:lnTo>
                    <a:pt x="17617" y="17155"/>
                  </a:lnTo>
                  <a:lnTo>
                    <a:pt x="17790" y="17116"/>
                  </a:lnTo>
                  <a:lnTo>
                    <a:pt x="17925" y="17058"/>
                  </a:lnTo>
                  <a:lnTo>
                    <a:pt x="18041" y="16981"/>
                  </a:lnTo>
                  <a:lnTo>
                    <a:pt x="18118" y="16904"/>
                  </a:lnTo>
                  <a:lnTo>
                    <a:pt x="18176" y="16808"/>
                  </a:lnTo>
                  <a:lnTo>
                    <a:pt x="18195" y="16711"/>
                  </a:lnTo>
                  <a:lnTo>
                    <a:pt x="18156" y="16576"/>
                  </a:lnTo>
                  <a:lnTo>
                    <a:pt x="18022" y="16191"/>
                  </a:lnTo>
                  <a:lnTo>
                    <a:pt x="17867" y="15825"/>
                  </a:lnTo>
                  <a:lnTo>
                    <a:pt x="17520" y="15092"/>
                  </a:lnTo>
                  <a:lnTo>
                    <a:pt x="17116" y="14360"/>
                  </a:lnTo>
                  <a:lnTo>
                    <a:pt x="16692" y="13627"/>
                  </a:lnTo>
                  <a:lnTo>
                    <a:pt x="16229" y="12914"/>
                  </a:lnTo>
                  <a:lnTo>
                    <a:pt x="15728" y="12220"/>
                  </a:lnTo>
                  <a:lnTo>
                    <a:pt x="15188" y="11527"/>
                  </a:lnTo>
                  <a:lnTo>
                    <a:pt x="14610" y="10852"/>
                  </a:lnTo>
                  <a:lnTo>
                    <a:pt x="14032" y="10197"/>
                  </a:lnTo>
                  <a:lnTo>
                    <a:pt x="13415" y="9541"/>
                  </a:lnTo>
                  <a:lnTo>
                    <a:pt x="12779" y="8905"/>
                  </a:lnTo>
                  <a:lnTo>
                    <a:pt x="12124" y="8288"/>
                  </a:lnTo>
                  <a:lnTo>
                    <a:pt x="11468" y="7672"/>
                  </a:lnTo>
                  <a:lnTo>
                    <a:pt x="10794" y="7093"/>
                  </a:lnTo>
                  <a:lnTo>
                    <a:pt x="10119" y="6515"/>
                  </a:lnTo>
                  <a:lnTo>
                    <a:pt x="9425" y="5956"/>
                  </a:lnTo>
                  <a:lnTo>
                    <a:pt x="8751" y="5417"/>
                  </a:lnTo>
                  <a:lnTo>
                    <a:pt x="8076" y="4896"/>
                  </a:lnTo>
                  <a:lnTo>
                    <a:pt x="7382" y="4414"/>
                  </a:lnTo>
                  <a:lnTo>
                    <a:pt x="6727" y="3933"/>
                  </a:lnTo>
                  <a:lnTo>
                    <a:pt x="5416" y="3046"/>
                  </a:lnTo>
                  <a:lnTo>
                    <a:pt x="4202" y="2236"/>
                  </a:lnTo>
                  <a:lnTo>
                    <a:pt x="3065" y="1542"/>
                  </a:lnTo>
                  <a:lnTo>
                    <a:pt x="2062" y="926"/>
                  </a:lnTo>
                  <a:lnTo>
                    <a:pt x="1195" y="425"/>
                  </a:lnTo>
                  <a:lnTo>
                    <a:pt x="501" y="58"/>
                  </a:lnTo>
                  <a:lnTo>
                    <a:pt x="405" y="20"/>
                  </a:lnTo>
                  <a:lnTo>
                    <a:pt x="289"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303" name="Google Shape;1303;p36"/>
            <p:cNvSpPr/>
            <p:nvPr/>
          </p:nvSpPr>
          <p:spPr>
            <a:xfrm>
              <a:off x="1323838" y="3109275"/>
              <a:ext cx="271300" cy="290100"/>
            </a:xfrm>
            <a:custGeom>
              <a:avLst/>
              <a:gdLst/>
              <a:ahLst/>
              <a:cxnLst/>
              <a:rect l="l" t="t" r="r" b="b"/>
              <a:pathLst>
                <a:path w="10852" h="11604" extrusionOk="0">
                  <a:moveTo>
                    <a:pt x="97" y="1"/>
                  </a:moveTo>
                  <a:lnTo>
                    <a:pt x="58" y="39"/>
                  </a:lnTo>
                  <a:lnTo>
                    <a:pt x="19" y="97"/>
                  </a:lnTo>
                  <a:lnTo>
                    <a:pt x="0" y="136"/>
                  </a:lnTo>
                  <a:lnTo>
                    <a:pt x="19" y="193"/>
                  </a:lnTo>
                  <a:lnTo>
                    <a:pt x="39" y="251"/>
                  </a:lnTo>
                  <a:lnTo>
                    <a:pt x="1619" y="1986"/>
                  </a:lnTo>
                  <a:lnTo>
                    <a:pt x="4838" y="5494"/>
                  </a:lnTo>
                  <a:lnTo>
                    <a:pt x="6631" y="7441"/>
                  </a:lnTo>
                  <a:lnTo>
                    <a:pt x="8307" y="9233"/>
                  </a:lnTo>
                  <a:lnTo>
                    <a:pt x="9695" y="10679"/>
                  </a:lnTo>
                  <a:lnTo>
                    <a:pt x="10216" y="11199"/>
                  </a:lnTo>
                  <a:lnTo>
                    <a:pt x="10601" y="11565"/>
                  </a:lnTo>
                  <a:lnTo>
                    <a:pt x="10659" y="11604"/>
                  </a:lnTo>
                  <a:lnTo>
                    <a:pt x="10774" y="11604"/>
                  </a:lnTo>
                  <a:lnTo>
                    <a:pt x="10813" y="11565"/>
                  </a:lnTo>
                  <a:lnTo>
                    <a:pt x="10852" y="11507"/>
                  </a:lnTo>
                  <a:lnTo>
                    <a:pt x="10852" y="11450"/>
                  </a:lnTo>
                  <a:lnTo>
                    <a:pt x="10852" y="11392"/>
                  </a:lnTo>
                  <a:lnTo>
                    <a:pt x="10813" y="11353"/>
                  </a:lnTo>
                  <a:lnTo>
                    <a:pt x="10408" y="10968"/>
                  </a:lnTo>
                  <a:lnTo>
                    <a:pt x="9888" y="10447"/>
                  </a:lnTo>
                  <a:lnTo>
                    <a:pt x="8462" y="8963"/>
                  </a:lnTo>
                  <a:lnTo>
                    <a:pt x="6765" y="7151"/>
                  </a:lnTo>
                  <a:lnTo>
                    <a:pt x="4954" y="5185"/>
                  </a:lnTo>
                  <a:lnTo>
                    <a:pt x="1716" y="1639"/>
                  </a:lnTo>
                  <a:lnTo>
                    <a:pt x="270" y="58"/>
                  </a:lnTo>
                  <a:lnTo>
                    <a:pt x="212" y="20"/>
                  </a:lnTo>
                  <a:lnTo>
                    <a:pt x="15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04" name="Google Shape;1304;p36"/>
            <p:cNvSpPr/>
            <p:nvPr/>
          </p:nvSpPr>
          <p:spPr>
            <a:xfrm>
              <a:off x="1597038" y="2270850"/>
              <a:ext cx="260725" cy="1129500"/>
            </a:xfrm>
            <a:custGeom>
              <a:avLst/>
              <a:gdLst/>
              <a:ahLst/>
              <a:cxnLst/>
              <a:rect l="l" t="t" r="r" b="b"/>
              <a:pathLst>
                <a:path w="10429" h="45180" extrusionOk="0">
                  <a:moveTo>
                    <a:pt x="7132" y="0"/>
                  </a:moveTo>
                  <a:lnTo>
                    <a:pt x="7055" y="20"/>
                  </a:lnTo>
                  <a:lnTo>
                    <a:pt x="6959" y="39"/>
                  </a:lnTo>
                  <a:lnTo>
                    <a:pt x="6882" y="77"/>
                  </a:lnTo>
                  <a:lnTo>
                    <a:pt x="6785" y="135"/>
                  </a:lnTo>
                  <a:lnTo>
                    <a:pt x="6727" y="212"/>
                  </a:lnTo>
                  <a:lnTo>
                    <a:pt x="6650" y="290"/>
                  </a:lnTo>
                  <a:lnTo>
                    <a:pt x="6188" y="983"/>
                  </a:lnTo>
                  <a:lnTo>
                    <a:pt x="5744" y="1716"/>
                  </a:lnTo>
                  <a:lnTo>
                    <a:pt x="5320" y="2448"/>
                  </a:lnTo>
                  <a:lnTo>
                    <a:pt x="4916" y="3219"/>
                  </a:lnTo>
                  <a:lnTo>
                    <a:pt x="4530" y="4009"/>
                  </a:lnTo>
                  <a:lnTo>
                    <a:pt x="4164" y="4800"/>
                  </a:lnTo>
                  <a:lnTo>
                    <a:pt x="3817" y="5628"/>
                  </a:lnTo>
                  <a:lnTo>
                    <a:pt x="3489" y="6457"/>
                  </a:lnTo>
                  <a:lnTo>
                    <a:pt x="3181" y="7305"/>
                  </a:lnTo>
                  <a:lnTo>
                    <a:pt x="2873" y="8153"/>
                  </a:lnTo>
                  <a:lnTo>
                    <a:pt x="2603" y="9021"/>
                  </a:lnTo>
                  <a:lnTo>
                    <a:pt x="2352" y="9907"/>
                  </a:lnTo>
                  <a:lnTo>
                    <a:pt x="2102" y="10794"/>
                  </a:lnTo>
                  <a:lnTo>
                    <a:pt x="1870" y="11700"/>
                  </a:lnTo>
                  <a:lnTo>
                    <a:pt x="1658" y="12606"/>
                  </a:lnTo>
                  <a:lnTo>
                    <a:pt x="1466" y="13531"/>
                  </a:lnTo>
                  <a:lnTo>
                    <a:pt x="1292" y="14456"/>
                  </a:lnTo>
                  <a:lnTo>
                    <a:pt x="1119" y="15381"/>
                  </a:lnTo>
                  <a:lnTo>
                    <a:pt x="964" y="16306"/>
                  </a:lnTo>
                  <a:lnTo>
                    <a:pt x="829" y="17232"/>
                  </a:lnTo>
                  <a:lnTo>
                    <a:pt x="695" y="18176"/>
                  </a:lnTo>
                  <a:lnTo>
                    <a:pt x="579" y="19120"/>
                  </a:lnTo>
                  <a:lnTo>
                    <a:pt x="386" y="20971"/>
                  </a:lnTo>
                  <a:lnTo>
                    <a:pt x="232" y="22840"/>
                  </a:lnTo>
                  <a:lnTo>
                    <a:pt x="136" y="24671"/>
                  </a:lnTo>
                  <a:lnTo>
                    <a:pt x="59" y="26483"/>
                  </a:lnTo>
                  <a:lnTo>
                    <a:pt x="20" y="28276"/>
                  </a:lnTo>
                  <a:lnTo>
                    <a:pt x="1" y="30010"/>
                  </a:lnTo>
                  <a:lnTo>
                    <a:pt x="20" y="31687"/>
                  </a:lnTo>
                  <a:lnTo>
                    <a:pt x="59" y="33306"/>
                  </a:lnTo>
                  <a:lnTo>
                    <a:pt x="116" y="34868"/>
                  </a:lnTo>
                  <a:lnTo>
                    <a:pt x="193" y="36352"/>
                  </a:lnTo>
                  <a:lnTo>
                    <a:pt x="290" y="37739"/>
                  </a:lnTo>
                  <a:lnTo>
                    <a:pt x="367" y="39050"/>
                  </a:lnTo>
                  <a:lnTo>
                    <a:pt x="483" y="40245"/>
                  </a:lnTo>
                  <a:lnTo>
                    <a:pt x="675" y="42307"/>
                  </a:lnTo>
                  <a:lnTo>
                    <a:pt x="849" y="43869"/>
                  </a:lnTo>
                  <a:lnTo>
                    <a:pt x="984" y="44852"/>
                  </a:lnTo>
                  <a:lnTo>
                    <a:pt x="1041" y="45179"/>
                  </a:lnTo>
                  <a:lnTo>
                    <a:pt x="5783" y="44447"/>
                  </a:lnTo>
                  <a:lnTo>
                    <a:pt x="6149" y="43522"/>
                  </a:lnTo>
                  <a:lnTo>
                    <a:pt x="6496" y="42597"/>
                  </a:lnTo>
                  <a:lnTo>
                    <a:pt x="6843" y="41671"/>
                  </a:lnTo>
                  <a:lnTo>
                    <a:pt x="7151" y="40746"/>
                  </a:lnTo>
                  <a:lnTo>
                    <a:pt x="7460" y="39821"/>
                  </a:lnTo>
                  <a:lnTo>
                    <a:pt x="7730" y="38896"/>
                  </a:lnTo>
                  <a:lnTo>
                    <a:pt x="7999" y="37990"/>
                  </a:lnTo>
                  <a:lnTo>
                    <a:pt x="8250" y="37065"/>
                  </a:lnTo>
                  <a:lnTo>
                    <a:pt x="8481" y="36140"/>
                  </a:lnTo>
                  <a:lnTo>
                    <a:pt x="8693" y="35234"/>
                  </a:lnTo>
                  <a:lnTo>
                    <a:pt x="8905" y="34309"/>
                  </a:lnTo>
                  <a:lnTo>
                    <a:pt x="9098" y="33403"/>
                  </a:lnTo>
                  <a:lnTo>
                    <a:pt x="9272" y="32497"/>
                  </a:lnTo>
                  <a:lnTo>
                    <a:pt x="9426" y="31610"/>
                  </a:lnTo>
                  <a:lnTo>
                    <a:pt x="9580" y="30704"/>
                  </a:lnTo>
                  <a:lnTo>
                    <a:pt x="9715" y="29818"/>
                  </a:lnTo>
                  <a:lnTo>
                    <a:pt x="9831" y="28931"/>
                  </a:lnTo>
                  <a:lnTo>
                    <a:pt x="9946" y="28044"/>
                  </a:lnTo>
                  <a:lnTo>
                    <a:pt x="10120" y="26310"/>
                  </a:lnTo>
                  <a:lnTo>
                    <a:pt x="10255" y="24594"/>
                  </a:lnTo>
                  <a:lnTo>
                    <a:pt x="10351" y="22918"/>
                  </a:lnTo>
                  <a:lnTo>
                    <a:pt x="10409" y="21260"/>
                  </a:lnTo>
                  <a:lnTo>
                    <a:pt x="10428" y="19641"/>
                  </a:lnTo>
                  <a:lnTo>
                    <a:pt x="10409" y="18080"/>
                  </a:lnTo>
                  <a:lnTo>
                    <a:pt x="10370" y="16538"/>
                  </a:lnTo>
                  <a:lnTo>
                    <a:pt x="10293" y="15054"/>
                  </a:lnTo>
                  <a:lnTo>
                    <a:pt x="10197" y="13627"/>
                  </a:lnTo>
                  <a:lnTo>
                    <a:pt x="10081" y="12240"/>
                  </a:lnTo>
                  <a:lnTo>
                    <a:pt x="9946" y="10910"/>
                  </a:lnTo>
                  <a:lnTo>
                    <a:pt x="9792" y="9638"/>
                  </a:lnTo>
                  <a:lnTo>
                    <a:pt x="9619" y="8443"/>
                  </a:lnTo>
                  <a:lnTo>
                    <a:pt x="9445" y="7286"/>
                  </a:lnTo>
                  <a:lnTo>
                    <a:pt x="9272" y="6207"/>
                  </a:lnTo>
                  <a:lnTo>
                    <a:pt x="9079" y="5204"/>
                  </a:lnTo>
                  <a:lnTo>
                    <a:pt x="8886" y="4279"/>
                  </a:lnTo>
                  <a:lnTo>
                    <a:pt x="8713" y="3431"/>
                  </a:lnTo>
                  <a:lnTo>
                    <a:pt x="8520" y="2660"/>
                  </a:lnTo>
                  <a:lnTo>
                    <a:pt x="8346" y="1966"/>
                  </a:lnTo>
                  <a:lnTo>
                    <a:pt x="8192" y="1350"/>
                  </a:lnTo>
                  <a:lnTo>
                    <a:pt x="8038" y="848"/>
                  </a:lnTo>
                  <a:lnTo>
                    <a:pt x="7903" y="424"/>
                  </a:lnTo>
                  <a:lnTo>
                    <a:pt x="7865" y="328"/>
                  </a:lnTo>
                  <a:lnTo>
                    <a:pt x="7807" y="251"/>
                  </a:lnTo>
                  <a:lnTo>
                    <a:pt x="7749" y="193"/>
                  </a:lnTo>
                  <a:lnTo>
                    <a:pt x="7672" y="135"/>
                  </a:lnTo>
                  <a:lnTo>
                    <a:pt x="7595" y="77"/>
                  </a:lnTo>
                  <a:lnTo>
                    <a:pt x="7518" y="39"/>
                  </a:lnTo>
                  <a:lnTo>
                    <a:pt x="732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05" name="Google Shape;1305;p36"/>
            <p:cNvSpPr/>
            <p:nvPr/>
          </p:nvSpPr>
          <p:spPr>
            <a:xfrm>
              <a:off x="1681838" y="2460700"/>
              <a:ext cx="73275" cy="660650"/>
            </a:xfrm>
            <a:custGeom>
              <a:avLst/>
              <a:gdLst/>
              <a:ahLst/>
              <a:cxnLst/>
              <a:rect l="l" t="t" r="r" b="b"/>
              <a:pathLst>
                <a:path w="2931" h="26426" extrusionOk="0">
                  <a:moveTo>
                    <a:pt x="2738" y="0"/>
                  </a:moveTo>
                  <a:lnTo>
                    <a:pt x="2680" y="39"/>
                  </a:lnTo>
                  <a:lnTo>
                    <a:pt x="2661" y="78"/>
                  </a:lnTo>
                  <a:lnTo>
                    <a:pt x="2642" y="135"/>
                  </a:lnTo>
                  <a:lnTo>
                    <a:pt x="2237" y="3952"/>
                  </a:lnTo>
                  <a:lnTo>
                    <a:pt x="1350" y="12317"/>
                  </a:lnTo>
                  <a:lnTo>
                    <a:pt x="868" y="16923"/>
                  </a:lnTo>
                  <a:lnTo>
                    <a:pt x="464" y="21125"/>
                  </a:lnTo>
                  <a:lnTo>
                    <a:pt x="136" y="24421"/>
                  </a:lnTo>
                  <a:lnTo>
                    <a:pt x="40" y="25558"/>
                  </a:lnTo>
                  <a:lnTo>
                    <a:pt x="1" y="26271"/>
                  </a:lnTo>
                  <a:lnTo>
                    <a:pt x="1" y="26329"/>
                  </a:lnTo>
                  <a:lnTo>
                    <a:pt x="40" y="26387"/>
                  </a:lnTo>
                  <a:lnTo>
                    <a:pt x="78" y="26426"/>
                  </a:lnTo>
                  <a:lnTo>
                    <a:pt x="194" y="26426"/>
                  </a:lnTo>
                  <a:lnTo>
                    <a:pt x="252" y="26387"/>
                  </a:lnTo>
                  <a:lnTo>
                    <a:pt x="290" y="26348"/>
                  </a:lnTo>
                  <a:lnTo>
                    <a:pt x="290" y="26291"/>
                  </a:lnTo>
                  <a:lnTo>
                    <a:pt x="348" y="25577"/>
                  </a:lnTo>
                  <a:lnTo>
                    <a:pt x="444" y="24421"/>
                  </a:lnTo>
                  <a:lnTo>
                    <a:pt x="753" y="21144"/>
                  </a:lnTo>
                  <a:lnTo>
                    <a:pt x="1177" y="16943"/>
                  </a:lnTo>
                  <a:lnTo>
                    <a:pt x="1659" y="12336"/>
                  </a:lnTo>
                  <a:lnTo>
                    <a:pt x="2526" y="3971"/>
                  </a:lnTo>
                  <a:lnTo>
                    <a:pt x="2931" y="174"/>
                  </a:lnTo>
                  <a:lnTo>
                    <a:pt x="2931" y="97"/>
                  </a:lnTo>
                  <a:lnTo>
                    <a:pt x="2892" y="58"/>
                  </a:lnTo>
                  <a:lnTo>
                    <a:pt x="2854" y="20"/>
                  </a:lnTo>
                  <a:lnTo>
                    <a:pt x="279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06" name="Google Shape;1306;p36"/>
            <p:cNvSpPr/>
            <p:nvPr/>
          </p:nvSpPr>
          <p:spPr>
            <a:xfrm>
              <a:off x="1643788" y="2861125"/>
              <a:ext cx="163850" cy="546450"/>
            </a:xfrm>
            <a:custGeom>
              <a:avLst/>
              <a:gdLst/>
              <a:ahLst/>
              <a:cxnLst/>
              <a:rect l="l" t="t" r="r" b="b"/>
              <a:pathLst>
                <a:path w="6554" h="21858" extrusionOk="0">
                  <a:moveTo>
                    <a:pt x="5108" y="0"/>
                  </a:moveTo>
                  <a:lnTo>
                    <a:pt x="4973" y="20"/>
                  </a:lnTo>
                  <a:lnTo>
                    <a:pt x="4857" y="77"/>
                  </a:lnTo>
                  <a:lnTo>
                    <a:pt x="4761" y="155"/>
                  </a:lnTo>
                  <a:lnTo>
                    <a:pt x="4433" y="540"/>
                  </a:lnTo>
                  <a:lnTo>
                    <a:pt x="4125" y="945"/>
                  </a:lnTo>
                  <a:lnTo>
                    <a:pt x="3817" y="1330"/>
                  </a:lnTo>
                  <a:lnTo>
                    <a:pt x="3527" y="1735"/>
                  </a:lnTo>
                  <a:lnTo>
                    <a:pt x="3258" y="2140"/>
                  </a:lnTo>
                  <a:lnTo>
                    <a:pt x="3007" y="2545"/>
                  </a:lnTo>
                  <a:lnTo>
                    <a:pt x="2757" y="2949"/>
                  </a:lnTo>
                  <a:lnTo>
                    <a:pt x="2525" y="3373"/>
                  </a:lnTo>
                  <a:lnTo>
                    <a:pt x="2313" y="3797"/>
                  </a:lnTo>
                  <a:lnTo>
                    <a:pt x="2101" y="4221"/>
                  </a:lnTo>
                  <a:lnTo>
                    <a:pt x="1716" y="5070"/>
                  </a:lnTo>
                  <a:lnTo>
                    <a:pt x="1388" y="5918"/>
                  </a:lnTo>
                  <a:lnTo>
                    <a:pt x="1099" y="6766"/>
                  </a:lnTo>
                  <a:lnTo>
                    <a:pt x="848" y="7633"/>
                  </a:lnTo>
                  <a:lnTo>
                    <a:pt x="636" y="8481"/>
                  </a:lnTo>
                  <a:lnTo>
                    <a:pt x="463" y="9348"/>
                  </a:lnTo>
                  <a:lnTo>
                    <a:pt x="309" y="10177"/>
                  </a:lnTo>
                  <a:lnTo>
                    <a:pt x="193" y="11006"/>
                  </a:lnTo>
                  <a:lnTo>
                    <a:pt x="116" y="11816"/>
                  </a:lnTo>
                  <a:lnTo>
                    <a:pt x="58" y="12625"/>
                  </a:lnTo>
                  <a:lnTo>
                    <a:pt x="20" y="13396"/>
                  </a:lnTo>
                  <a:lnTo>
                    <a:pt x="0" y="14148"/>
                  </a:lnTo>
                  <a:lnTo>
                    <a:pt x="0" y="14880"/>
                  </a:lnTo>
                  <a:lnTo>
                    <a:pt x="20" y="15574"/>
                  </a:lnTo>
                  <a:lnTo>
                    <a:pt x="58" y="16229"/>
                  </a:lnTo>
                  <a:lnTo>
                    <a:pt x="97" y="16865"/>
                  </a:lnTo>
                  <a:lnTo>
                    <a:pt x="154" y="17444"/>
                  </a:lnTo>
                  <a:lnTo>
                    <a:pt x="289" y="18504"/>
                  </a:lnTo>
                  <a:lnTo>
                    <a:pt x="405" y="19352"/>
                  </a:lnTo>
                  <a:lnTo>
                    <a:pt x="521" y="19988"/>
                  </a:lnTo>
                  <a:lnTo>
                    <a:pt x="636" y="20528"/>
                  </a:lnTo>
                  <a:lnTo>
                    <a:pt x="925" y="21857"/>
                  </a:lnTo>
                  <a:lnTo>
                    <a:pt x="3759" y="21106"/>
                  </a:lnTo>
                  <a:lnTo>
                    <a:pt x="4144" y="20412"/>
                  </a:lnTo>
                  <a:lnTo>
                    <a:pt x="4510" y="19718"/>
                  </a:lnTo>
                  <a:lnTo>
                    <a:pt x="4838" y="19005"/>
                  </a:lnTo>
                  <a:lnTo>
                    <a:pt x="5127" y="18272"/>
                  </a:lnTo>
                  <a:lnTo>
                    <a:pt x="5378" y="17521"/>
                  </a:lnTo>
                  <a:lnTo>
                    <a:pt x="5609" y="16769"/>
                  </a:lnTo>
                  <a:lnTo>
                    <a:pt x="5821" y="16017"/>
                  </a:lnTo>
                  <a:lnTo>
                    <a:pt x="5995" y="15246"/>
                  </a:lnTo>
                  <a:lnTo>
                    <a:pt x="6129" y="14475"/>
                  </a:lnTo>
                  <a:lnTo>
                    <a:pt x="6264" y="13724"/>
                  </a:lnTo>
                  <a:lnTo>
                    <a:pt x="6361" y="12953"/>
                  </a:lnTo>
                  <a:lnTo>
                    <a:pt x="6438" y="12182"/>
                  </a:lnTo>
                  <a:lnTo>
                    <a:pt x="6496" y="11411"/>
                  </a:lnTo>
                  <a:lnTo>
                    <a:pt x="6534" y="10659"/>
                  </a:lnTo>
                  <a:lnTo>
                    <a:pt x="6554" y="9907"/>
                  </a:lnTo>
                  <a:lnTo>
                    <a:pt x="6554" y="9175"/>
                  </a:lnTo>
                  <a:lnTo>
                    <a:pt x="6554" y="8443"/>
                  </a:lnTo>
                  <a:lnTo>
                    <a:pt x="6534" y="7729"/>
                  </a:lnTo>
                  <a:lnTo>
                    <a:pt x="6496" y="7036"/>
                  </a:lnTo>
                  <a:lnTo>
                    <a:pt x="6438" y="6361"/>
                  </a:lnTo>
                  <a:lnTo>
                    <a:pt x="6322" y="5070"/>
                  </a:lnTo>
                  <a:lnTo>
                    <a:pt x="6187" y="3875"/>
                  </a:lnTo>
                  <a:lnTo>
                    <a:pt x="6014" y="2795"/>
                  </a:lnTo>
                  <a:lnTo>
                    <a:pt x="5860" y="1831"/>
                  </a:lnTo>
                  <a:lnTo>
                    <a:pt x="5705" y="1022"/>
                  </a:lnTo>
                  <a:lnTo>
                    <a:pt x="5551" y="367"/>
                  </a:lnTo>
                  <a:lnTo>
                    <a:pt x="5513" y="232"/>
                  </a:lnTo>
                  <a:lnTo>
                    <a:pt x="5436" y="135"/>
                  </a:lnTo>
                  <a:lnTo>
                    <a:pt x="5339" y="58"/>
                  </a:lnTo>
                  <a:lnTo>
                    <a:pt x="5224" y="20"/>
                  </a:lnTo>
                  <a:lnTo>
                    <a:pt x="510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307" name="Google Shape;1307;p36"/>
            <p:cNvSpPr/>
            <p:nvPr/>
          </p:nvSpPr>
          <p:spPr>
            <a:xfrm>
              <a:off x="1691488" y="2958450"/>
              <a:ext cx="66525" cy="400925"/>
            </a:xfrm>
            <a:custGeom>
              <a:avLst/>
              <a:gdLst/>
              <a:ahLst/>
              <a:cxnLst/>
              <a:rect l="l" t="t" r="r" b="b"/>
              <a:pathLst>
                <a:path w="2661" h="16037" extrusionOk="0">
                  <a:moveTo>
                    <a:pt x="2468" y="1"/>
                  </a:moveTo>
                  <a:lnTo>
                    <a:pt x="2410" y="39"/>
                  </a:lnTo>
                  <a:lnTo>
                    <a:pt x="2371" y="78"/>
                  </a:lnTo>
                  <a:lnTo>
                    <a:pt x="2352" y="136"/>
                  </a:lnTo>
                  <a:lnTo>
                    <a:pt x="0" y="15864"/>
                  </a:lnTo>
                  <a:lnTo>
                    <a:pt x="0" y="15921"/>
                  </a:lnTo>
                  <a:lnTo>
                    <a:pt x="20" y="15979"/>
                  </a:lnTo>
                  <a:lnTo>
                    <a:pt x="78" y="16018"/>
                  </a:lnTo>
                  <a:lnTo>
                    <a:pt x="135" y="16037"/>
                  </a:lnTo>
                  <a:lnTo>
                    <a:pt x="193" y="16037"/>
                  </a:lnTo>
                  <a:lnTo>
                    <a:pt x="251" y="15998"/>
                  </a:lnTo>
                  <a:lnTo>
                    <a:pt x="290" y="15960"/>
                  </a:lnTo>
                  <a:lnTo>
                    <a:pt x="290" y="15921"/>
                  </a:lnTo>
                  <a:lnTo>
                    <a:pt x="2660" y="174"/>
                  </a:lnTo>
                  <a:lnTo>
                    <a:pt x="2660" y="116"/>
                  </a:lnTo>
                  <a:lnTo>
                    <a:pt x="2622" y="59"/>
                  </a:lnTo>
                  <a:lnTo>
                    <a:pt x="2583" y="20"/>
                  </a:lnTo>
                  <a:lnTo>
                    <a:pt x="252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08" name="Google Shape;1308;p36"/>
            <p:cNvSpPr/>
            <p:nvPr/>
          </p:nvSpPr>
          <p:spPr>
            <a:xfrm>
              <a:off x="1418763" y="3359850"/>
              <a:ext cx="421150" cy="592225"/>
            </a:xfrm>
            <a:custGeom>
              <a:avLst/>
              <a:gdLst/>
              <a:ahLst/>
              <a:cxnLst/>
              <a:rect l="l" t="t" r="r" b="b"/>
              <a:pathLst>
                <a:path w="16846" h="23689" extrusionOk="0">
                  <a:moveTo>
                    <a:pt x="16846" y="0"/>
                  </a:moveTo>
                  <a:lnTo>
                    <a:pt x="16846" y="0"/>
                  </a:lnTo>
                  <a:lnTo>
                    <a:pt x="16846" y="0"/>
                  </a:lnTo>
                  <a:close/>
                  <a:moveTo>
                    <a:pt x="0" y="0"/>
                  </a:moveTo>
                  <a:lnTo>
                    <a:pt x="58" y="713"/>
                  </a:lnTo>
                  <a:lnTo>
                    <a:pt x="251" y="2660"/>
                  </a:lnTo>
                  <a:lnTo>
                    <a:pt x="386" y="4009"/>
                  </a:lnTo>
                  <a:lnTo>
                    <a:pt x="540" y="5551"/>
                  </a:lnTo>
                  <a:lnTo>
                    <a:pt x="752" y="7247"/>
                  </a:lnTo>
                  <a:lnTo>
                    <a:pt x="983" y="9078"/>
                  </a:lnTo>
                  <a:lnTo>
                    <a:pt x="1234" y="10967"/>
                  </a:lnTo>
                  <a:lnTo>
                    <a:pt x="1542" y="12895"/>
                  </a:lnTo>
                  <a:lnTo>
                    <a:pt x="1870" y="14841"/>
                  </a:lnTo>
                  <a:lnTo>
                    <a:pt x="2236" y="16750"/>
                  </a:lnTo>
                  <a:lnTo>
                    <a:pt x="2429" y="17675"/>
                  </a:lnTo>
                  <a:lnTo>
                    <a:pt x="2622" y="18561"/>
                  </a:lnTo>
                  <a:lnTo>
                    <a:pt x="2834" y="19448"/>
                  </a:lnTo>
                  <a:lnTo>
                    <a:pt x="3065" y="20296"/>
                  </a:lnTo>
                  <a:lnTo>
                    <a:pt x="3277" y="21086"/>
                  </a:lnTo>
                  <a:lnTo>
                    <a:pt x="3527" y="21857"/>
                  </a:lnTo>
                  <a:lnTo>
                    <a:pt x="3759" y="22570"/>
                  </a:lnTo>
                  <a:lnTo>
                    <a:pt x="4029" y="23226"/>
                  </a:lnTo>
                  <a:lnTo>
                    <a:pt x="4298" y="23284"/>
                  </a:lnTo>
                  <a:lnTo>
                    <a:pt x="5089" y="23380"/>
                  </a:lnTo>
                  <a:lnTo>
                    <a:pt x="6284" y="23496"/>
                  </a:lnTo>
                  <a:lnTo>
                    <a:pt x="7016" y="23553"/>
                  </a:lnTo>
                  <a:lnTo>
                    <a:pt x="7806" y="23611"/>
                  </a:lnTo>
                  <a:lnTo>
                    <a:pt x="8674" y="23650"/>
                  </a:lnTo>
                  <a:lnTo>
                    <a:pt x="9580" y="23669"/>
                  </a:lnTo>
                  <a:lnTo>
                    <a:pt x="10524" y="23688"/>
                  </a:lnTo>
                  <a:lnTo>
                    <a:pt x="11488" y="23650"/>
                  </a:lnTo>
                  <a:lnTo>
                    <a:pt x="12490" y="23611"/>
                  </a:lnTo>
                  <a:lnTo>
                    <a:pt x="13492" y="23515"/>
                  </a:lnTo>
                  <a:lnTo>
                    <a:pt x="14475" y="23399"/>
                  </a:lnTo>
                  <a:lnTo>
                    <a:pt x="14976" y="23322"/>
                  </a:lnTo>
                  <a:lnTo>
                    <a:pt x="15458" y="23226"/>
                  </a:lnTo>
                  <a:lnTo>
                    <a:pt x="16846" y="0"/>
                  </a:lnTo>
                  <a:lnTo>
                    <a:pt x="16827" y="39"/>
                  </a:lnTo>
                  <a:lnTo>
                    <a:pt x="16788" y="97"/>
                  </a:lnTo>
                  <a:lnTo>
                    <a:pt x="16750" y="135"/>
                  </a:lnTo>
                  <a:lnTo>
                    <a:pt x="16672" y="193"/>
                  </a:lnTo>
                  <a:lnTo>
                    <a:pt x="16460" y="289"/>
                  </a:lnTo>
                  <a:lnTo>
                    <a:pt x="16171" y="386"/>
                  </a:lnTo>
                  <a:lnTo>
                    <a:pt x="15824" y="463"/>
                  </a:lnTo>
                  <a:lnTo>
                    <a:pt x="15400" y="559"/>
                  </a:lnTo>
                  <a:lnTo>
                    <a:pt x="14918" y="636"/>
                  </a:lnTo>
                  <a:lnTo>
                    <a:pt x="14379" y="694"/>
                  </a:lnTo>
                  <a:lnTo>
                    <a:pt x="13781" y="771"/>
                  </a:lnTo>
                  <a:lnTo>
                    <a:pt x="13126" y="829"/>
                  </a:lnTo>
                  <a:lnTo>
                    <a:pt x="11700" y="925"/>
                  </a:lnTo>
                  <a:lnTo>
                    <a:pt x="10119" y="983"/>
                  </a:lnTo>
                  <a:lnTo>
                    <a:pt x="8423" y="1003"/>
                  </a:lnTo>
                  <a:lnTo>
                    <a:pt x="6727" y="983"/>
                  </a:lnTo>
                  <a:lnTo>
                    <a:pt x="5146" y="925"/>
                  </a:lnTo>
                  <a:lnTo>
                    <a:pt x="3720" y="829"/>
                  </a:lnTo>
                  <a:lnTo>
                    <a:pt x="3065" y="771"/>
                  </a:lnTo>
                  <a:lnTo>
                    <a:pt x="2467" y="694"/>
                  </a:lnTo>
                  <a:lnTo>
                    <a:pt x="1928" y="636"/>
                  </a:lnTo>
                  <a:lnTo>
                    <a:pt x="1446" y="559"/>
                  </a:lnTo>
                  <a:lnTo>
                    <a:pt x="1022" y="463"/>
                  </a:lnTo>
                  <a:lnTo>
                    <a:pt x="656" y="386"/>
                  </a:lnTo>
                  <a:lnTo>
                    <a:pt x="386" y="289"/>
                  </a:lnTo>
                  <a:lnTo>
                    <a:pt x="174" y="193"/>
                  </a:lnTo>
                  <a:lnTo>
                    <a:pt x="97" y="135"/>
                  </a:lnTo>
                  <a:lnTo>
                    <a:pt x="39" y="97"/>
                  </a:lnTo>
                  <a:lnTo>
                    <a:pt x="19" y="39"/>
                  </a:lnTo>
                  <a:lnTo>
                    <a:pt x="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63"/>
                                        </p:tgtEl>
                                        <p:attrNameLst>
                                          <p:attrName>style.visibility</p:attrName>
                                        </p:attrNameLst>
                                      </p:cBhvr>
                                      <p:to>
                                        <p:strVal val="visible"/>
                                      </p:to>
                                    </p:set>
                                    <p:anim calcmode="lin" valueType="num">
                                      <p:cBhvr>
                                        <p:cTn id="7" dur="500" fill="hold"/>
                                        <p:tgtEl>
                                          <p:spTgt spid="1263"/>
                                        </p:tgtEl>
                                        <p:attrNameLst>
                                          <p:attrName>ppt_w</p:attrName>
                                        </p:attrNameLst>
                                      </p:cBhvr>
                                      <p:tavLst>
                                        <p:tav tm="0">
                                          <p:val>
                                            <p:fltVal val="0"/>
                                          </p:val>
                                        </p:tav>
                                        <p:tav tm="100000">
                                          <p:val>
                                            <p:strVal val="#ppt_w"/>
                                          </p:val>
                                        </p:tav>
                                      </p:tavLst>
                                    </p:anim>
                                    <p:anim calcmode="lin" valueType="num">
                                      <p:cBhvr>
                                        <p:cTn id="8" dur="500" fill="hold"/>
                                        <p:tgtEl>
                                          <p:spTgt spid="1263"/>
                                        </p:tgtEl>
                                        <p:attrNameLst>
                                          <p:attrName>ppt_h</p:attrName>
                                        </p:attrNameLst>
                                      </p:cBhvr>
                                      <p:tavLst>
                                        <p:tav tm="0">
                                          <p:val>
                                            <p:fltVal val="0"/>
                                          </p:val>
                                        </p:tav>
                                        <p:tav tm="100000">
                                          <p:val>
                                            <p:strVal val="#ppt_h"/>
                                          </p:val>
                                        </p:tav>
                                      </p:tavLst>
                                    </p:anim>
                                    <p:animEffect transition="in" filter="fade">
                                      <p:cBhvr>
                                        <p:cTn id="9" dur="500"/>
                                        <p:tgtEl>
                                          <p:spTgt spid="1263"/>
                                        </p:tgtEl>
                                      </p:cBhvr>
                                    </p:animEffect>
                                  </p:childTnLst>
                                </p:cTn>
                              </p:par>
                              <p:par>
                                <p:cTn id="10" presetID="53" presetClass="entr" presetSubtype="16" fill="hold" nodeType="withEffect">
                                  <p:stCondLst>
                                    <p:cond delay="0"/>
                                  </p:stCondLst>
                                  <p:childTnLst>
                                    <p:set>
                                      <p:cBhvr>
                                        <p:cTn id="11" dur="1" fill="hold">
                                          <p:stCondLst>
                                            <p:cond delay="0"/>
                                          </p:stCondLst>
                                        </p:cTn>
                                        <p:tgtEl>
                                          <p:spTgt spid="1264"/>
                                        </p:tgtEl>
                                        <p:attrNameLst>
                                          <p:attrName>style.visibility</p:attrName>
                                        </p:attrNameLst>
                                      </p:cBhvr>
                                      <p:to>
                                        <p:strVal val="visible"/>
                                      </p:to>
                                    </p:set>
                                    <p:anim calcmode="lin" valueType="num">
                                      <p:cBhvr>
                                        <p:cTn id="12" dur="500" fill="hold"/>
                                        <p:tgtEl>
                                          <p:spTgt spid="1264"/>
                                        </p:tgtEl>
                                        <p:attrNameLst>
                                          <p:attrName>ppt_w</p:attrName>
                                        </p:attrNameLst>
                                      </p:cBhvr>
                                      <p:tavLst>
                                        <p:tav tm="0">
                                          <p:val>
                                            <p:fltVal val="0"/>
                                          </p:val>
                                        </p:tav>
                                        <p:tav tm="100000">
                                          <p:val>
                                            <p:strVal val="#ppt_w"/>
                                          </p:val>
                                        </p:tav>
                                      </p:tavLst>
                                    </p:anim>
                                    <p:anim calcmode="lin" valueType="num">
                                      <p:cBhvr>
                                        <p:cTn id="13" dur="500" fill="hold"/>
                                        <p:tgtEl>
                                          <p:spTgt spid="1264"/>
                                        </p:tgtEl>
                                        <p:attrNameLst>
                                          <p:attrName>ppt_h</p:attrName>
                                        </p:attrNameLst>
                                      </p:cBhvr>
                                      <p:tavLst>
                                        <p:tav tm="0">
                                          <p:val>
                                            <p:fltVal val="0"/>
                                          </p:val>
                                        </p:tav>
                                        <p:tav tm="100000">
                                          <p:val>
                                            <p:strVal val="#ppt_h"/>
                                          </p:val>
                                        </p:tav>
                                      </p:tavLst>
                                    </p:anim>
                                    <p:animEffect transition="in" filter="fade">
                                      <p:cBhvr>
                                        <p:cTn id="14" dur="500"/>
                                        <p:tgtEl>
                                          <p:spTgt spid="126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65"/>
                                        </p:tgtEl>
                                        <p:attrNameLst>
                                          <p:attrName>style.visibility</p:attrName>
                                        </p:attrNameLst>
                                      </p:cBhvr>
                                      <p:to>
                                        <p:strVal val="visible"/>
                                      </p:to>
                                    </p:set>
                                    <p:anim calcmode="lin" valueType="num">
                                      <p:cBhvr>
                                        <p:cTn id="17" dur="500" fill="hold"/>
                                        <p:tgtEl>
                                          <p:spTgt spid="1265"/>
                                        </p:tgtEl>
                                        <p:attrNameLst>
                                          <p:attrName>ppt_w</p:attrName>
                                        </p:attrNameLst>
                                      </p:cBhvr>
                                      <p:tavLst>
                                        <p:tav tm="0">
                                          <p:val>
                                            <p:fltVal val="0"/>
                                          </p:val>
                                        </p:tav>
                                        <p:tav tm="100000">
                                          <p:val>
                                            <p:strVal val="#ppt_w"/>
                                          </p:val>
                                        </p:tav>
                                      </p:tavLst>
                                    </p:anim>
                                    <p:anim calcmode="lin" valueType="num">
                                      <p:cBhvr>
                                        <p:cTn id="18" dur="500" fill="hold"/>
                                        <p:tgtEl>
                                          <p:spTgt spid="1265"/>
                                        </p:tgtEl>
                                        <p:attrNameLst>
                                          <p:attrName>ppt_h</p:attrName>
                                        </p:attrNameLst>
                                      </p:cBhvr>
                                      <p:tavLst>
                                        <p:tav tm="0">
                                          <p:val>
                                            <p:fltVal val="0"/>
                                          </p:val>
                                        </p:tav>
                                        <p:tav tm="100000">
                                          <p:val>
                                            <p:strVal val="#ppt_h"/>
                                          </p:val>
                                        </p:tav>
                                      </p:tavLst>
                                    </p:anim>
                                    <p:animEffect transition="in" filter="fade">
                                      <p:cBhvr>
                                        <p:cTn id="19" dur="500"/>
                                        <p:tgtEl>
                                          <p:spTgt spid="12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66"/>
                                        </p:tgtEl>
                                        <p:attrNameLst>
                                          <p:attrName>style.visibility</p:attrName>
                                        </p:attrNameLst>
                                      </p:cBhvr>
                                      <p:to>
                                        <p:strVal val="visible"/>
                                      </p:to>
                                    </p:set>
                                    <p:anim calcmode="lin" valueType="num">
                                      <p:cBhvr>
                                        <p:cTn id="22" dur="500" fill="hold"/>
                                        <p:tgtEl>
                                          <p:spTgt spid="1266"/>
                                        </p:tgtEl>
                                        <p:attrNameLst>
                                          <p:attrName>ppt_w</p:attrName>
                                        </p:attrNameLst>
                                      </p:cBhvr>
                                      <p:tavLst>
                                        <p:tav tm="0">
                                          <p:val>
                                            <p:fltVal val="0"/>
                                          </p:val>
                                        </p:tav>
                                        <p:tav tm="100000">
                                          <p:val>
                                            <p:strVal val="#ppt_w"/>
                                          </p:val>
                                        </p:tav>
                                      </p:tavLst>
                                    </p:anim>
                                    <p:anim calcmode="lin" valueType="num">
                                      <p:cBhvr>
                                        <p:cTn id="23" dur="500" fill="hold"/>
                                        <p:tgtEl>
                                          <p:spTgt spid="1266"/>
                                        </p:tgtEl>
                                        <p:attrNameLst>
                                          <p:attrName>ppt_h</p:attrName>
                                        </p:attrNameLst>
                                      </p:cBhvr>
                                      <p:tavLst>
                                        <p:tav tm="0">
                                          <p:val>
                                            <p:fltVal val="0"/>
                                          </p:val>
                                        </p:tav>
                                        <p:tav tm="100000">
                                          <p:val>
                                            <p:strVal val="#ppt_h"/>
                                          </p:val>
                                        </p:tav>
                                      </p:tavLst>
                                    </p:anim>
                                    <p:animEffect transition="in" filter="fade">
                                      <p:cBhvr>
                                        <p:cTn id="24" dur="500"/>
                                        <p:tgtEl>
                                          <p:spTgt spid="126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67"/>
                                        </p:tgtEl>
                                        <p:attrNameLst>
                                          <p:attrName>style.visibility</p:attrName>
                                        </p:attrNameLst>
                                      </p:cBhvr>
                                      <p:to>
                                        <p:strVal val="visible"/>
                                      </p:to>
                                    </p:set>
                                    <p:anim calcmode="lin" valueType="num">
                                      <p:cBhvr>
                                        <p:cTn id="27" dur="500" fill="hold"/>
                                        <p:tgtEl>
                                          <p:spTgt spid="1267"/>
                                        </p:tgtEl>
                                        <p:attrNameLst>
                                          <p:attrName>ppt_w</p:attrName>
                                        </p:attrNameLst>
                                      </p:cBhvr>
                                      <p:tavLst>
                                        <p:tav tm="0">
                                          <p:val>
                                            <p:fltVal val="0"/>
                                          </p:val>
                                        </p:tav>
                                        <p:tav tm="100000">
                                          <p:val>
                                            <p:strVal val="#ppt_w"/>
                                          </p:val>
                                        </p:tav>
                                      </p:tavLst>
                                    </p:anim>
                                    <p:anim calcmode="lin" valueType="num">
                                      <p:cBhvr>
                                        <p:cTn id="28" dur="500" fill="hold"/>
                                        <p:tgtEl>
                                          <p:spTgt spid="1267"/>
                                        </p:tgtEl>
                                        <p:attrNameLst>
                                          <p:attrName>ppt_h</p:attrName>
                                        </p:attrNameLst>
                                      </p:cBhvr>
                                      <p:tavLst>
                                        <p:tav tm="0">
                                          <p:val>
                                            <p:fltVal val="0"/>
                                          </p:val>
                                        </p:tav>
                                        <p:tav tm="100000">
                                          <p:val>
                                            <p:strVal val="#ppt_h"/>
                                          </p:val>
                                        </p:tav>
                                      </p:tavLst>
                                    </p:anim>
                                    <p:animEffect transition="in" filter="fade">
                                      <p:cBhvr>
                                        <p:cTn id="29" dur="500"/>
                                        <p:tgtEl>
                                          <p:spTgt spid="126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268"/>
                                        </p:tgtEl>
                                        <p:attrNameLst>
                                          <p:attrName>style.visibility</p:attrName>
                                        </p:attrNameLst>
                                      </p:cBhvr>
                                      <p:to>
                                        <p:strVal val="visible"/>
                                      </p:to>
                                    </p:set>
                                    <p:anim calcmode="lin" valueType="num">
                                      <p:cBhvr>
                                        <p:cTn id="32" dur="500" fill="hold"/>
                                        <p:tgtEl>
                                          <p:spTgt spid="1268"/>
                                        </p:tgtEl>
                                        <p:attrNameLst>
                                          <p:attrName>ppt_w</p:attrName>
                                        </p:attrNameLst>
                                      </p:cBhvr>
                                      <p:tavLst>
                                        <p:tav tm="0">
                                          <p:val>
                                            <p:fltVal val="0"/>
                                          </p:val>
                                        </p:tav>
                                        <p:tav tm="100000">
                                          <p:val>
                                            <p:strVal val="#ppt_w"/>
                                          </p:val>
                                        </p:tav>
                                      </p:tavLst>
                                    </p:anim>
                                    <p:anim calcmode="lin" valueType="num">
                                      <p:cBhvr>
                                        <p:cTn id="33" dur="500" fill="hold"/>
                                        <p:tgtEl>
                                          <p:spTgt spid="1268"/>
                                        </p:tgtEl>
                                        <p:attrNameLst>
                                          <p:attrName>ppt_h</p:attrName>
                                        </p:attrNameLst>
                                      </p:cBhvr>
                                      <p:tavLst>
                                        <p:tav tm="0">
                                          <p:val>
                                            <p:fltVal val="0"/>
                                          </p:val>
                                        </p:tav>
                                        <p:tav tm="100000">
                                          <p:val>
                                            <p:strVal val="#ppt_h"/>
                                          </p:val>
                                        </p:tav>
                                      </p:tavLst>
                                    </p:anim>
                                    <p:animEffect transition="in" filter="fade">
                                      <p:cBhvr>
                                        <p:cTn id="34" dur="500"/>
                                        <p:tgtEl>
                                          <p:spTgt spid="126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269"/>
                                        </p:tgtEl>
                                        <p:attrNameLst>
                                          <p:attrName>style.visibility</p:attrName>
                                        </p:attrNameLst>
                                      </p:cBhvr>
                                      <p:to>
                                        <p:strVal val="visible"/>
                                      </p:to>
                                    </p:set>
                                    <p:anim calcmode="lin" valueType="num">
                                      <p:cBhvr>
                                        <p:cTn id="37" dur="500" fill="hold"/>
                                        <p:tgtEl>
                                          <p:spTgt spid="1269"/>
                                        </p:tgtEl>
                                        <p:attrNameLst>
                                          <p:attrName>ppt_w</p:attrName>
                                        </p:attrNameLst>
                                      </p:cBhvr>
                                      <p:tavLst>
                                        <p:tav tm="0">
                                          <p:val>
                                            <p:fltVal val="0"/>
                                          </p:val>
                                        </p:tav>
                                        <p:tav tm="100000">
                                          <p:val>
                                            <p:strVal val="#ppt_w"/>
                                          </p:val>
                                        </p:tav>
                                      </p:tavLst>
                                    </p:anim>
                                    <p:anim calcmode="lin" valueType="num">
                                      <p:cBhvr>
                                        <p:cTn id="38" dur="500" fill="hold"/>
                                        <p:tgtEl>
                                          <p:spTgt spid="1269"/>
                                        </p:tgtEl>
                                        <p:attrNameLst>
                                          <p:attrName>ppt_h</p:attrName>
                                        </p:attrNameLst>
                                      </p:cBhvr>
                                      <p:tavLst>
                                        <p:tav tm="0">
                                          <p:val>
                                            <p:fltVal val="0"/>
                                          </p:val>
                                        </p:tav>
                                        <p:tav tm="100000">
                                          <p:val>
                                            <p:strVal val="#ppt_h"/>
                                          </p:val>
                                        </p:tav>
                                      </p:tavLst>
                                    </p:anim>
                                    <p:animEffect transition="in" filter="fade">
                                      <p:cBhvr>
                                        <p:cTn id="39" dur="500"/>
                                        <p:tgtEl>
                                          <p:spTgt spid="126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70"/>
                                        </p:tgtEl>
                                        <p:attrNameLst>
                                          <p:attrName>style.visibility</p:attrName>
                                        </p:attrNameLst>
                                      </p:cBhvr>
                                      <p:to>
                                        <p:strVal val="visible"/>
                                      </p:to>
                                    </p:set>
                                    <p:anim calcmode="lin" valueType="num">
                                      <p:cBhvr>
                                        <p:cTn id="42" dur="500" fill="hold"/>
                                        <p:tgtEl>
                                          <p:spTgt spid="1270"/>
                                        </p:tgtEl>
                                        <p:attrNameLst>
                                          <p:attrName>ppt_w</p:attrName>
                                        </p:attrNameLst>
                                      </p:cBhvr>
                                      <p:tavLst>
                                        <p:tav tm="0">
                                          <p:val>
                                            <p:fltVal val="0"/>
                                          </p:val>
                                        </p:tav>
                                        <p:tav tm="100000">
                                          <p:val>
                                            <p:strVal val="#ppt_w"/>
                                          </p:val>
                                        </p:tav>
                                      </p:tavLst>
                                    </p:anim>
                                    <p:anim calcmode="lin" valueType="num">
                                      <p:cBhvr>
                                        <p:cTn id="43" dur="500" fill="hold"/>
                                        <p:tgtEl>
                                          <p:spTgt spid="1270"/>
                                        </p:tgtEl>
                                        <p:attrNameLst>
                                          <p:attrName>ppt_h</p:attrName>
                                        </p:attrNameLst>
                                      </p:cBhvr>
                                      <p:tavLst>
                                        <p:tav tm="0">
                                          <p:val>
                                            <p:fltVal val="0"/>
                                          </p:val>
                                        </p:tav>
                                        <p:tav tm="100000">
                                          <p:val>
                                            <p:strVal val="#ppt_h"/>
                                          </p:val>
                                        </p:tav>
                                      </p:tavLst>
                                    </p:anim>
                                    <p:animEffect transition="in" filter="fade">
                                      <p:cBhvr>
                                        <p:cTn id="44" dur="500"/>
                                        <p:tgtEl>
                                          <p:spTgt spid="127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71"/>
                                        </p:tgtEl>
                                        <p:attrNameLst>
                                          <p:attrName>style.visibility</p:attrName>
                                        </p:attrNameLst>
                                      </p:cBhvr>
                                      <p:to>
                                        <p:strVal val="visible"/>
                                      </p:to>
                                    </p:set>
                                    <p:anim calcmode="lin" valueType="num">
                                      <p:cBhvr>
                                        <p:cTn id="47" dur="500" fill="hold"/>
                                        <p:tgtEl>
                                          <p:spTgt spid="1271"/>
                                        </p:tgtEl>
                                        <p:attrNameLst>
                                          <p:attrName>ppt_w</p:attrName>
                                        </p:attrNameLst>
                                      </p:cBhvr>
                                      <p:tavLst>
                                        <p:tav tm="0">
                                          <p:val>
                                            <p:fltVal val="0"/>
                                          </p:val>
                                        </p:tav>
                                        <p:tav tm="100000">
                                          <p:val>
                                            <p:strVal val="#ppt_w"/>
                                          </p:val>
                                        </p:tav>
                                      </p:tavLst>
                                    </p:anim>
                                    <p:anim calcmode="lin" valueType="num">
                                      <p:cBhvr>
                                        <p:cTn id="48" dur="500" fill="hold"/>
                                        <p:tgtEl>
                                          <p:spTgt spid="1271"/>
                                        </p:tgtEl>
                                        <p:attrNameLst>
                                          <p:attrName>ppt_h</p:attrName>
                                        </p:attrNameLst>
                                      </p:cBhvr>
                                      <p:tavLst>
                                        <p:tav tm="0">
                                          <p:val>
                                            <p:fltVal val="0"/>
                                          </p:val>
                                        </p:tav>
                                        <p:tav tm="100000">
                                          <p:val>
                                            <p:strVal val="#ppt_h"/>
                                          </p:val>
                                        </p:tav>
                                      </p:tavLst>
                                    </p:anim>
                                    <p:animEffect transition="in" filter="fade">
                                      <p:cBhvr>
                                        <p:cTn id="49" dur="500"/>
                                        <p:tgtEl>
                                          <p:spTgt spid="127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72"/>
                                        </p:tgtEl>
                                        <p:attrNameLst>
                                          <p:attrName>style.visibility</p:attrName>
                                        </p:attrNameLst>
                                      </p:cBhvr>
                                      <p:to>
                                        <p:strVal val="visible"/>
                                      </p:to>
                                    </p:set>
                                    <p:anim calcmode="lin" valueType="num">
                                      <p:cBhvr>
                                        <p:cTn id="52" dur="500" fill="hold"/>
                                        <p:tgtEl>
                                          <p:spTgt spid="1272"/>
                                        </p:tgtEl>
                                        <p:attrNameLst>
                                          <p:attrName>ppt_w</p:attrName>
                                        </p:attrNameLst>
                                      </p:cBhvr>
                                      <p:tavLst>
                                        <p:tav tm="0">
                                          <p:val>
                                            <p:fltVal val="0"/>
                                          </p:val>
                                        </p:tav>
                                        <p:tav tm="100000">
                                          <p:val>
                                            <p:strVal val="#ppt_w"/>
                                          </p:val>
                                        </p:tav>
                                      </p:tavLst>
                                    </p:anim>
                                    <p:anim calcmode="lin" valueType="num">
                                      <p:cBhvr>
                                        <p:cTn id="53" dur="500" fill="hold"/>
                                        <p:tgtEl>
                                          <p:spTgt spid="1272"/>
                                        </p:tgtEl>
                                        <p:attrNameLst>
                                          <p:attrName>ppt_h</p:attrName>
                                        </p:attrNameLst>
                                      </p:cBhvr>
                                      <p:tavLst>
                                        <p:tav tm="0">
                                          <p:val>
                                            <p:fltVal val="0"/>
                                          </p:val>
                                        </p:tav>
                                        <p:tav tm="100000">
                                          <p:val>
                                            <p:strVal val="#ppt_h"/>
                                          </p:val>
                                        </p:tav>
                                      </p:tavLst>
                                    </p:anim>
                                    <p:animEffect transition="in" filter="fade">
                                      <p:cBhvr>
                                        <p:cTn id="54" dur="500"/>
                                        <p:tgtEl>
                                          <p:spTgt spid="127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73"/>
                                        </p:tgtEl>
                                        <p:attrNameLst>
                                          <p:attrName>style.visibility</p:attrName>
                                        </p:attrNameLst>
                                      </p:cBhvr>
                                      <p:to>
                                        <p:strVal val="visible"/>
                                      </p:to>
                                    </p:set>
                                    <p:anim calcmode="lin" valueType="num">
                                      <p:cBhvr>
                                        <p:cTn id="57" dur="500" fill="hold"/>
                                        <p:tgtEl>
                                          <p:spTgt spid="1273"/>
                                        </p:tgtEl>
                                        <p:attrNameLst>
                                          <p:attrName>ppt_w</p:attrName>
                                        </p:attrNameLst>
                                      </p:cBhvr>
                                      <p:tavLst>
                                        <p:tav tm="0">
                                          <p:val>
                                            <p:fltVal val="0"/>
                                          </p:val>
                                        </p:tav>
                                        <p:tav tm="100000">
                                          <p:val>
                                            <p:strVal val="#ppt_w"/>
                                          </p:val>
                                        </p:tav>
                                      </p:tavLst>
                                    </p:anim>
                                    <p:anim calcmode="lin" valueType="num">
                                      <p:cBhvr>
                                        <p:cTn id="58" dur="500" fill="hold"/>
                                        <p:tgtEl>
                                          <p:spTgt spid="1273"/>
                                        </p:tgtEl>
                                        <p:attrNameLst>
                                          <p:attrName>ppt_h</p:attrName>
                                        </p:attrNameLst>
                                      </p:cBhvr>
                                      <p:tavLst>
                                        <p:tav tm="0">
                                          <p:val>
                                            <p:fltVal val="0"/>
                                          </p:val>
                                        </p:tav>
                                        <p:tav tm="100000">
                                          <p:val>
                                            <p:strVal val="#ppt_h"/>
                                          </p:val>
                                        </p:tav>
                                      </p:tavLst>
                                    </p:anim>
                                    <p:animEffect transition="in" filter="fade">
                                      <p:cBhvr>
                                        <p:cTn id="59" dur="500"/>
                                        <p:tgtEl>
                                          <p:spTgt spid="127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274"/>
                                        </p:tgtEl>
                                        <p:attrNameLst>
                                          <p:attrName>style.visibility</p:attrName>
                                        </p:attrNameLst>
                                      </p:cBhvr>
                                      <p:to>
                                        <p:strVal val="visible"/>
                                      </p:to>
                                    </p:set>
                                    <p:anim calcmode="lin" valueType="num">
                                      <p:cBhvr>
                                        <p:cTn id="62" dur="500" fill="hold"/>
                                        <p:tgtEl>
                                          <p:spTgt spid="1274"/>
                                        </p:tgtEl>
                                        <p:attrNameLst>
                                          <p:attrName>ppt_w</p:attrName>
                                        </p:attrNameLst>
                                      </p:cBhvr>
                                      <p:tavLst>
                                        <p:tav tm="0">
                                          <p:val>
                                            <p:fltVal val="0"/>
                                          </p:val>
                                        </p:tav>
                                        <p:tav tm="100000">
                                          <p:val>
                                            <p:strVal val="#ppt_w"/>
                                          </p:val>
                                        </p:tav>
                                      </p:tavLst>
                                    </p:anim>
                                    <p:anim calcmode="lin" valueType="num">
                                      <p:cBhvr>
                                        <p:cTn id="63" dur="500" fill="hold"/>
                                        <p:tgtEl>
                                          <p:spTgt spid="1274"/>
                                        </p:tgtEl>
                                        <p:attrNameLst>
                                          <p:attrName>ppt_h</p:attrName>
                                        </p:attrNameLst>
                                      </p:cBhvr>
                                      <p:tavLst>
                                        <p:tav tm="0">
                                          <p:val>
                                            <p:fltVal val="0"/>
                                          </p:val>
                                        </p:tav>
                                        <p:tav tm="100000">
                                          <p:val>
                                            <p:strVal val="#ppt_h"/>
                                          </p:val>
                                        </p:tav>
                                      </p:tavLst>
                                    </p:anim>
                                    <p:animEffect transition="in" filter="fade">
                                      <p:cBhvr>
                                        <p:cTn id="64" dur="500"/>
                                        <p:tgtEl>
                                          <p:spTgt spid="1274"/>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275"/>
                                        </p:tgtEl>
                                        <p:attrNameLst>
                                          <p:attrName>style.visibility</p:attrName>
                                        </p:attrNameLst>
                                      </p:cBhvr>
                                      <p:to>
                                        <p:strVal val="visible"/>
                                      </p:to>
                                    </p:set>
                                    <p:anim calcmode="lin" valueType="num">
                                      <p:cBhvr>
                                        <p:cTn id="67" dur="500" fill="hold"/>
                                        <p:tgtEl>
                                          <p:spTgt spid="1275"/>
                                        </p:tgtEl>
                                        <p:attrNameLst>
                                          <p:attrName>ppt_w</p:attrName>
                                        </p:attrNameLst>
                                      </p:cBhvr>
                                      <p:tavLst>
                                        <p:tav tm="0">
                                          <p:val>
                                            <p:fltVal val="0"/>
                                          </p:val>
                                        </p:tav>
                                        <p:tav tm="100000">
                                          <p:val>
                                            <p:strVal val="#ppt_w"/>
                                          </p:val>
                                        </p:tav>
                                      </p:tavLst>
                                    </p:anim>
                                    <p:anim calcmode="lin" valueType="num">
                                      <p:cBhvr>
                                        <p:cTn id="68" dur="500" fill="hold"/>
                                        <p:tgtEl>
                                          <p:spTgt spid="1275"/>
                                        </p:tgtEl>
                                        <p:attrNameLst>
                                          <p:attrName>ppt_h</p:attrName>
                                        </p:attrNameLst>
                                      </p:cBhvr>
                                      <p:tavLst>
                                        <p:tav tm="0">
                                          <p:val>
                                            <p:fltVal val="0"/>
                                          </p:val>
                                        </p:tav>
                                        <p:tav tm="100000">
                                          <p:val>
                                            <p:strVal val="#ppt_h"/>
                                          </p:val>
                                        </p:tav>
                                      </p:tavLst>
                                    </p:anim>
                                    <p:animEffect transition="in" filter="fade">
                                      <p:cBhvr>
                                        <p:cTn id="69" dur="500"/>
                                        <p:tgtEl>
                                          <p:spTgt spid="1275"/>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276"/>
                                        </p:tgtEl>
                                        <p:attrNameLst>
                                          <p:attrName>style.visibility</p:attrName>
                                        </p:attrNameLst>
                                      </p:cBhvr>
                                      <p:to>
                                        <p:strVal val="visible"/>
                                      </p:to>
                                    </p:set>
                                    <p:anim calcmode="lin" valueType="num">
                                      <p:cBhvr>
                                        <p:cTn id="72" dur="500" fill="hold"/>
                                        <p:tgtEl>
                                          <p:spTgt spid="1276"/>
                                        </p:tgtEl>
                                        <p:attrNameLst>
                                          <p:attrName>ppt_w</p:attrName>
                                        </p:attrNameLst>
                                      </p:cBhvr>
                                      <p:tavLst>
                                        <p:tav tm="0">
                                          <p:val>
                                            <p:fltVal val="0"/>
                                          </p:val>
                                        </p:tav>
                                        <p:tav tm="100000">
                                          <p:val>
                                            <p:strVal val="#ppt_w"/>
                                          </p:val>
                                        </p:tav>
                                      </p:tavLst>
                                    </p:anim>
                                    <p:anim calcmode="lin" valueType="num">
                                      <p:cBhvr>
                                        <p:cTn id="73" dur="500" fill="hold"/>
                                        <p:tgtEl>
                                          <p:spTgt spid="1276"/>
                                        </p:tgtEl>
                                        <p:attrNameLst>
                                          <p:attrName>ppt_h</p:attrName>
                                        </p:attrNameLst>
                                      </p:cBhvr>
                                      <p:tavLst>
                                        <p:tav tm="0">
                                          <p:val>
                                            <p:fltVal val="0"/>
                                          </p:val>
                                        </p:tav>
                                        <p:tav tm="100000">
                                          <p:val>
                                            <p:strVal val="#ppt_h"/>
                                          </p:val>
                                        </p:tav>
                                      </p:tavLst>
                                    </p:anim>
                                    <p:animEffect transition="in" filter="fade">
                                      <p:cBhvr>
                                        <p:cTn id="74" dur="500"/>
                                        <p:tgtEl>
                                          <p:spTgt spid="127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277"/>
                                        </p:tgtEl>
                                        <p:attrNameLst>
                                          <p:attrName>style.visibility</p:attrName>
                                        </p:attrNameLst>
                                      </p:cBhvr>
                                      <p:to>
                                        <p:strVal val="visible"/>
                                      </p:to>
                                    </p:set>
                                    <p:anim calcmode="lin" valueType="num">
                                      <p:cBhvr>
                                        <p:cTn id="77" dur="500" fill="hold"/>
                                        <p:tgtEl>
                                          <p:spTgt spid="1277"/>
                                        </p:tgtEl>
                                        <p:attrNameLst>
                                          <p:attrName>ppt_w</p:attrName>
                                        </p:attrNameLst>
                                      </p:cBhvr>
                                      <p:tavLst>
                                        <p:tav tm="0">
                                          <p:val>
                                            <p:fltVal val="0"/>
                                          </p:val>
                                        </p:tav>
                                        <p:tav tm="100000">
                                          <p:val>
                                            <p:strVal val="#ppt_w"/>
                                          </p:val>
                                        </p:tav>
                                      </p:tavLst>
                                    </p:anim>
                                    <p:anim calcmode="lin" valueType="num">
                                      <p:cBhvr>
                                        <p:cTn id="78" dur="500" fill="hold"/>
                                        <p:tgtEl>
                                          <p:spTgt spid="1277"/>
                                        </p:tgtEl>
                                        <p:attrNameLst>
                                          <p:attrName>ppt_h</p:attrName>
                                        </p:attrNameLst>
                                      </p:cBhvr>
                                      <p:tavLst>
                                        <p:tav tm="0">
                                          <p:val>
                                            <p:fltVal val="0"/>
                                          </p:val>
                                        </p:tav>
                                        <p:tav tm="100000">
                                          <p:val>
                                            <p:strVal val="#ppt_h"/>
                                          </p:val>
                                        </p:tav>
                                      </p:tavLst>
                                    </p:anim>
                                    <p:animEffect transition="in" filter="fade">
                                      <p:cBhvr>
                                        <p:cTn id="79" dur="500"/>
                                        <p:tgtEl>
                                          <p:spTgt spid="1277"/>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278"/>
                                        </p:tgtEl>
                                        <p:attrNameLst>
                                          <p:attrName>style.visibility</p:attrName>
                                        </p:attrNameLst>
                                      </p:cBhvr>
                                      <p:to>
                                        <p:strVal val="visible"/>
                                      </p:to>
                                    </p:set>
                                    <p:anim calcmode="lin" valueType="num">
                                      <p:cBhvr>
                                        <p:cTn id="82" dur="500" fill="hold"/>
                                        <p:tgtEl>
                                          <p:spTgt spid="1278"/>
                                        </p:tgtEl>
                                        <p:attrNameLst>
                                          <p:attrName>ppt_w</p:attrName>
                                        </p:attrNameLst>
                                      </p:cBhvr>
                                      <p:tavLst>
                                        <p:tav tm="0">
                                          <p:val>
                                            <p:fltVal val="0"/>
                                          </p:val>
                                        </p:tav>
                                        <p:tav tm="100000">
                                          <p:val>
                                            <p:strVal val="#ppt_w"/>
                                          </p:val>
                                        </p:tav>
                                      </p:tavLst>
                                    </p:anim>
                                    <p:anim calcmode="lin" valueType="num">
                                      <p:cBhvr>
                                        <p:cTn id="83" dur="500" fill="hold"/>
                                        <p:tgtEl>
                                          <p:spTgt spid="1278"/>
                                        </p:tgtEl>
                                        <p:attrNameLst>
                                          <p:attrName>ppt_h</p:attrName>
                                        </p:attrNameLst>
                                      </p:cBhvr>
                                      <p:tavLst>
                                        <p:tav tm="0">
                                          <p:val>
                                            <p:fltVal val="0"/>
                                          </p:val>
                                        </p:tav>
                                        <p:tav tm="100000">
                                          <p:val>
                                            <p:strVal val="#ppt_h"/>
                                          </p:val>
                                        </p:tav>
                                      </p:tavLst>
                                    </p:anim>
                                    <p:animEffect transition="in" filter="fade">
                                      <p:cBhvr>
                                        <p:cTn id="84" dur="500"/>
                                        <p:tgtEl>
                                          <p:spTgt spid="1278"/>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279"/>
                                        </p:tgtEl>
                                        <p:attrNameLst>
                                          <p:attrName>style.visibility</p:attrName>
                                        </p:attrNameLst>
                                      </p:cBhvr>
                                      <p:to>
                                        <p:strVal val="visible"/>
                                      </p:to>
                                    </p:set>
                                    <p:anim calcmode="lin" valueType="num">
                                      <p:cBhvr>
                                        <p:cTn id="87" dur="500" fill="hold"/>
                                        <p:tgtEl>
                                          <p:spTgt spid="1279"/>
                                        </p:tgtEl>
                                        <p:attrNameLst>
                                          <p:attrName>ppt_w</p:attrName>
                                        </p:attrNameLst>
                                      </p:cBhvr>
                                      <p:tavLst>
                                        <p:tav tm="0">
                                          <p:val>
                                            <p:fltVal val="0"/>
                                          </p:val>
                                        </p:tav>
                                        <p:tav tm="100000">
                                          <p:val>
                                            <p:strVal val="#ppt_w"/>
                                          </p:val>
                                        </p:tav>
                                      </p:tavLst>
                                    </p:anim>
                                    <p:anim calcmode="lin" valueType="num">
                                      <p:cBhvr>
                                        <p:cTn id="88" dur="500" fill="hold"/>
                                        <p:tgtEl>
                                          <p:spTgt spid="1279"/>
                                        </p:tgtEl>
                                        <p:attrNameLst>
                                          <p:attrName>ppt_h</p:attrName>
                                        </p:attrNameLst>
                                      </p:cBhvr>
                                      <p:tavLst>
                                        <p:tav tm="0">
                                          <p:val>
                                            <p:fltVal val="0"/>
                                          </p:val>
                                        </p:tav>
                                        <p:tav tm="100000">
                                          <p:val>
                                            <p:strVal val="#ppt_h"/>
                                          </p:val>
                                        </p:tav>
                                      </p:tavLst>
                                    </p:anim>
                                    <p:animEffect transition="in" filter="fade">
                                      <p:cBhvr>
                                        <p:cTn id="89" dur="500"/>
                                        <p:tgtEl>
                                          <p:spTgt spid="127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280"/>
                                        </p:tgtEl>
                                        <p:attrNameLst>
                                          <p:attrName>style.visibility</p:attrName>
                                        </p:attrNameLst>
                                      </p:cBhvr>
                                      <p:to>
                                        <p:strVal val="visible"/>
                                      </p:to>
                                    </p:set>
                                    <p:anim calcmode="lin" valueType="num">
                                      <p:cBhvr>
                                        <p:cTn id="92" dur="500" fill="hold"/>
                                        <p:tgtEl>
                                          <p:spTgt spid="1280"/>
                                        </p:tgtEl>
                                        <p:attrNameLst>
                                          <p:attrName>ppt_w</p:attrName>
                                        </p:attrNameLst>
                                      </p:cBhvr>
                                      <p:tavLst>
                                        <p:tav tm="0">
                                          <p:val>
                                            <p:fltVal val="0"/>
                                          </p:val>
                                        </p:tav>
                                        <p:tav tm="100000">
                                          <p:val>
                                            <p:strVal val="#ppt_w"/>
                                          </p:val>
                                        </p:tav>
                                      </p:tavLst>
                                    </p:anim>
                                    <p:anim calcmode="lin" valueType="num">
                                      <p:cBhvr>
                                        <p:cTn id="93" dur="500" fill="hold"/>
                                        <p:tgtEl>
                                          <p:spTgt spid="1280"/>
                                        </p:tgtEl>
                                        <p:attrNameLst>
                                          <p:attrName>ppt_h</p:attrName>
                                        </p:attrNameLst>
                                      </p:cBhvr>
                                      <p:tavLst>
                                        <p:tav tm="0">
                                          <p:val>
                                            <p:fltVal val="0"/>
                                          </p:val>
                                        </p:tav>
                                        <p:tav tm="100000">
                                          <p:val>
                                            <p:strVal val="#ppt_h"/>
                                          </p:val>
                                        </p:tav>
                                      </p:tavLst>
                                    </p:anim>
                                    <p:animEffect transition="in" filter="fade">
                                      <p:cBhvr>
                                        <p:cTn id="94" dur="500"/>
                                        <p:tgtEl>
                                          <p:spTgt spid="128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281"/>
                                        </p:tgtEl>
                                        <p:attrNameLst>
                                          <p:attrName>style.visibility</p:attrName>
                                        </p:attrNameLst>
                                      </p:cBhvr>
                                      <p:to>
                                        <p:strVal val="visible"/>
                                      </p:to>
                                    </p:set>
                                    <p:anim calcmode="lin" valueType="num">
                                      <p:cBhvr>
                                        <p:cTn id="97" dur="500" fill="hold"/>
                                        <p:tgtEl>
                                          <p:spTgt spid="1281"/>
                                        </p:tgtEl>
                                        <p:attrNameLst>
                                          <p:attrName>ppt_w</p:attrName>
                                        </p:attrNameLst>
                                      </p:cBhvr>
                                      <p:tavLst>
                                        <p:tav tm="0">
                                          <p:val>
                                            <p:fltVal val="0"/>
                                          </p:val>
                                        </p:tav>
                                        <p:tav tm="100000">
                                          <p:val>
                                            <p:strVal val="#ppt_w"/>
                                          </p:val>
                                        </p:tav>
                                      </p:tavLst>
                                    </p:anim>
                                    <p:anim calcmode="lin" valueType="num">
                                      <p:cBhvr>
                                        <p:cTn id="98" dur="500" fill="hold"/>
                                        <p:tgtEl>
                                          <p:spTgt spid="1281"/>
                                        </p:tgtEl>
                                        <p:attrNameLst>
                                          <p:attrName>ppt_h</p:attrName>
                                        </p:attrNameLst>
                                      </p:cBhvr>
                                      <p:tavLst>
                                        <p:tav tm="0">
                                          <p:val>
                                            <p:fltVal val="0"/>
                                          </p:val>
                                        </p:tav>
                                        <p:tav tm="100000">
                                          <p:val>
                                            <p:strVal val="#ppt_h"/>
                                          </p:val>
                                        </p:tav>
                                      </p:tavLst>
                                    </p:anim>
                                    <p:animEffect transition="in" filter="fade">
                                      <p:cBhvr>
                                        <p:cTn id="99" dur="500"/>
                                        <p:tgtEl>
                                          <p:spTgt spid="1281"/>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282"/>
                                        </p:tgtEl>
                                        <p:attrNameLst>
                                          <p:attrName>style.visibility</p:attrName>
                                        </p:attrNameLst>
                                      </p:cBhvr>
                                      <p:to>
                                        <p:strVal val="visible"/>
                                      </p:to>
                                    </p:set>
                                    <p:anim calcmode="lin" valueType="num">
                                      <p:cBhvr>
                                        <p:cTn id="102" dur="500" fill="hold"/>
                                        <p:tgtEl>
                                          <p:spTgt spid="1282"/>
                                        </p:tgtEl>
                                        <p:attrNameLst>
                                          <p:attrName>ppt_w</p:attrName>
                                        </p:attrNameLst>
                                      </p:cBhvr>
                                      <p:tavLst>
                                        <p:tav tm="0">
                                          <p:val>
                                            <p:fltVal val="0"/>
                                          </p:val>
                                        </p:tav>
                                        <p:tav tm="100000">
                                          <p:val>
                                            <p:strVal val="#ppt_w"/>
                                          </p:val>
                                        </p:tav>
                                      </p:tavLst>
                                    </p:anim>
                                    <p:anim calcmode="lin" valueType="num">
                                      <p:cBhvr>
                                        <p:cTn id="103" dur="500" fill="hold"/>
                                        <p:tgtEl>
                                          <p:spTgt spid="1282"/>
                                        </p:tgtEl>
                                        <p:attrNameLst>
                                          <p:attrName>ppt_h</p:attrName>
                                        </p:attrNameLst>
                                      </p:cBhvr>
                                      <p:tavLst>
                                        <p:tav tm="0">
                                          <p:val>
                                            <p:fltVal val="0"/>
                                          </p:val>
                                        </p:tav>
                                        <p:tav tm="100000">
                                          <p:val>
                                            <p:strVal val="#ppt_h"/>
                                          </p:val>
                                        </p:tav>
                                      </p:tavLst>
                                    </p:anim>
                                    <p:animEffect transition="in" filter="fade">
                                      <p:cBhvr>
                                        <p:cTn id="104" dur="500"/>
                                        <p:tgtEl>
                                          <p:spTgt spid="1282"/>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283"/>
                                        </p:tgtEl>
                                        <p:attrNameLst>
                                          <p:attrName>style.visibility</p:attrName>
                                        </p:attrNameLst>
                                      </p:cBhvr>
                                      <p:to>
                                        <p:strVal val="visible"/>
                                      </p:to>
                                    </p:set>
                                    <p:anim calcmode="lin" valueType="num">
                                      <p:cBhvr>
                                        <p:cTn id="107" dur="500" fill="hold"/>
                                        <p:tgtEl>
                                          <p:spTgt spid="1283"/>
                                        </p:tgtEl>
                                        <p:attrNameLst>
                                          <p:attrName>ppt_w</p:attrName>
                                        </p:attrNameLst>
                                      </p:cBhvr>
                                      <p:tavLst>
                                        <p:tav tm="0">
                                          <p:val>
                                            <p:fltVal val="0"/>
                                          </p:val>
                                        </p:tav>
                                        <p:tav tm="100000">
                                          <p:val>
                                            <p:strVal val="#ppt_w"/>
                                          </p:val>
                                        </p:tav>
                                      </p:tavLst>
                                    </p:anim>
                                    <p:anim calcmode="lin" valueType="num">
                                      <p:cBhvr>
                                        <p:cTn id="108" dur="500" fill="hold"/>
                                        <p:tgtEl>
                                          <p:spTgt spid="1283"/>
                                        </p:tgtEl>
                                        <p:attrNameLst>
                                          <p:attrName>ppt_h</p:attrName>
                                        </p:attrNameLst>
                                      </p:cBhvr>
                                      <p:tavLst>
                                        <p:tav tm="0">
                                          <p:val>
                                            <p:fltVal val="0"/>
                                          </p:val>
                                        </p:tav>
                                        <p:tav tm="100000">
                                          <p:val>
                                            <p:strVal val="#ppt_h"/>
                                          </p:val>
                                        </p:tav>
                                      </p:tavLst>
                                    </p:anim>
                                    <p:animEffect transition="in" filter="fade">
                                      <p:cBhvr>
                                        <p:cTn id="109" dur="500"/>
                                        <p:tgtEl>
                                          <p:spTgt spid="1283"/>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284"/>
                                        </p:tgtEl>
                                        <p:attrNameLst>
                                          <p:attrName>style.visibility</p:attrName>
                                        </p:attrNameLst>
                                      </p:cBhvr>
                                      <p:to>
                                        <p:strVal val="visible"/>
                                      </p:to>
                                    </p:set>
                                    <p:anim calcmode="lin" valueType="num">
                                      <p:cBhvr>
                                        <p:cTn id="112" dur="500" fill="hold"/>
                                        <p:tgtEl>
                                          <p:spTgt spid="1284"/>
                                        </p:tgtEl>
                                        <p:attrNameLst>
                                          <p:attrName>ppt_w</p:attrName>
                                        </p:attrNameLst>
                                      </p:cBhvr>
                                      <p:tavLst>
                                        <p:tav tm="0">
                                          <p:val>
                                            <p:fltVal val="0"/>
                                          </p:val>
                                        </p:tav>
                                        <p:tav tm="100000">
                                          <p:val>
                                            <p:strVal val="#ppt_w"/>
                                          </p:val>
                                        </p:tav>
                                      </p:tavLst>
                                    </p:anim>
                                    <p:anim calcmode="lin" valueType="num">
                                      <p:cBhvr>
                                        <p:cTn id="113" dur="500" fill="hold"/>
                                        <p:tgtEl>
                                          <p:spTgt spid="1284"/>
                                        </p:tgtEl>
                                        <p:attrNameLst>
                                          <p:attrName>ppt_h</p:attrName>
                                        </p:attrNameLst>
                                      </p:cBhvr>
                                      <p:tavLst>
                                        <p:tav tm="0">
                                          <p:val>
                                            <p:fltVal val="0"/>
                                          </p:val>
                                        </p:tav>
                                        <p:tav tm="100000">
                                          <p:val>
                                            <p:strVal val="#ppt_h"/>
                                          </p:val>
                                        </p:tav>
                                      </p:tavLst>
                                    </p:anim>
                                    <p:animEffect transition="in" filter="fade">
                                      <p:cBhvr>
                                        <p:cTn id="114" dur="500"/>
                                        <p:tgtEl>
                                          <p:spTgt spid="1284"/>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285"/>
                                        </p:tgtEl>
                                        <p:attrNameLst>
                                          <p:attrName>style.visibility</p:attrName>
                                        </p:attrNameLst>
                                      </p:cBhvr>
                                      <p:to>
                                        <p:strVal val="visible"/>
                                      </p:to>
                                    </p:set>
                                    <p:anim calcmode="lin" valueType="num">
                                      <p:cBhvr>
                                        <p:cTn id="117" dur="500" fill="hold"/>
                                        <p:tgtEl>
                                          <p:spTgt spid="1285"/>
                                        </p:tgtEl>
                                        <p:attrNameLst>
                                          <p:attrName>ppt_w</p:attrName>
                                        </p:attrNameLst>
                                      </p:cBhvr>
                                      <p:tavLst>
                                        <p:tav tm="0">
                                          <p:val>
                                            <p:fltVal val="0"/>
                                          </p:val>
                                        </p:tav>
                                        <p:tav tm="100000">
                                          <p:val>
                                            <p:strVal val="#ppt_w"/>
                                          </p:val>
                                        </p:tav>
                                      </p:tavLst>
                                    </p:anim>
                                    <p:anim calcmode="lin" valueType="num">
                                      <p:cBhvr>
                                        <p:cTn id="118" dur="500" fill="hold"/>
                                        <p:tgtEl>
                                          <p:spTgt spid="1285"/>
                                        </p:tgtEl>
                                        <p:attrNameLst>
                                          <p:attrName>ppt_h</p:attrName>
                                        </p:attrNameLst>
                                      </p:cBhvr>
                                      <p:tavLst>
                                        <p:tav tm="0">
                                          <p:val>
                                            <p:fltVal val="0"/>
                                          </p:val>
                                        </p:tav>
                                        <p:tav tm="100000">
                                          <p:val>
                                            <p:strVal val="#ppt_h"/>
                                          </p:val>
                                        </p:tav>
                                      </p:tavLst>
                                    </p:anim>
                                    <p:animEffect transition="in" filter="fade">
                                      <p:cBhvr>
                                        <p:cTn id="119" dur="500"/>
                                        <p:tgtEl>
                                          <p:spTgt spid="1285"/>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286"/>
                                        </p:tgtEl>
                                        <p:attrNameLst>
                                          <p:attrName>style.visibility</p:attrName>
                                        </p:attrNameLst>
                                      </p:cBhvr>
                                      <p:to>
                                        <p:strVal val="visible"/>
                                      </p:to>
                                    </p:set>
                                    <p:anim calcmode="lin" valueType="num">
                                      <p:cBhvr>
                                        <p:cTn id="122" dur="500" fill="hold"/>
                                        <p:tgtEl>
                                          <p:spTgt spid="1286"/>
                                        </p:tgtEl>
                                        <p:attrNameLst>
                                          <p:attrName>ppt_w</p:attrName>
                                        </p:attrNameLst>
                                      </p:cBhvr>
                                      <p:tavLst>
                                        <p:tav tm="0">
                                          <p:val>
                                            <p:fltVal val="0"/>
                                          </p:val>
                                        </p:tav>
                                        <p:tav tm="100000">
                                          <p:val>
                                            <p:strVal val="#ppt_w"/>
                                          </p:val>
                                        </p:tav>
                                      </p:tavLst>
                                    </p:anim>
                                    <p:anim calcmode="lin" valueType="num">
                                      <p:cBhvr>
                                        <p:cTn id="123" dur="500" fill="hold"/>
                                        <p:tgtEl>
                                          <p:spTgt spid="1286"/>
                                        </p:tgtEl>
                                        <p:attrNameLst>
                                          <p:attrName>ppt_h</p:attrName>
                                        </p:attrNameLst>
                                      </p:cBhvr>
                                      <p:tavLst>
                                        <p:tav tm="0">
                                          <p:val>
                                            <p:fltVal val="0"/>
                                          </p:val>
                                        </p:tav>
                                        <p:tav tm="100000">
                                          <p:val>
                                            <p:strVal val="#ppt_h"/>
                                          </p:val>
                                        </p:tav>
                                      </p:tavLst>
                                    </p:anim>
                                    <p:animEffect transition="in" filter="fade">
                                      <p:cBhvr>
                                        <p:cTn id="124" dur="500"/>
                                        <p:tgtEl>
                                          <p:spTgt spid="1286"/>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287"/>
                                        </p:tgtEl>
                                        <p:attrNameLst>
                                          <p:attrName>style.visibility</p:attrName>
                                        </p:attrNameLst>
                                      </p:cBhvr>
                                      <p:to>
                                        <p:strVal val="visible"/>
                                      </p:to>
                                    </p:set>
                                    <p:anim calcmode="lin" valueType="num">
                                      <p:cBhvr>
                                        <p:cTn id="127" dur="500" fill="hold"/>
                                        <p:tgtEl>
                                          <p:spTgt spid="1287"/>
                                        </p:tgtEl>
                                        <p:attrNameLst>
                                          <p:attrName>ppt_w</p:attrName>
                                        </p:attrNameLst>
                                      </p:cBhvr>
                                      <p:tavLst>
                                        <p:tav tm="0">
                                          <p:val>
                                            <p:fltVal val="0"/>
                                          </p:val>
                                        </p:tav>
                                        <p:tav tm="100000">
                                          <p:val>
                                            <p:strVal val="#ppt_w"/>
                                          </p:val>
                                        </p:tav>
                                      </p:tavLst>
                                    </p:anim>
                                    <p:anim calcmode="lin" valueType="num">
                                      <p:cBhvr>
                                        <p:cTn id="128" dur="500" fill="hold"/>
                                        <p:tgtEl>
                                          <p:spTgt spid="1287"/>
                                        </p:tgtEl>
                                        <p:attrNameLst>
                                          <p:attrName>ppt_h</p:attrName>
                                        </p:attrNameLst>
                                      </p:cBhvr>
                                      <p:tavLst>
                                        <p:tav tm="0">
                                          <p:val>
                                            <p:fltVal val="0"/>
                                          </p:val>
                                        </p:tav>
                                        <p:tav tm="100000">
                                          <p:val>
                                            <p:strVal val="#ppt_h"/>
                                          </p:val>
                                        </p:tav>
                                      </p:tavLst>
                                    </p:anim>
                                    <p:animEffect transition="in" filter="fade">
                                      <p:cBhvr>
                                        <p:cTn id="129" dur="500"/>
                                        <p:tgtEl>
                                          <p:spTgt spid="1287"/>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1288"/>
                                        </p:tgtEl>
                                        <p:attrNameLst>
                                          <p:attrName>style.visibility</p:attrName>
                                        </p:attrNameLst>
                                      </p:cBhvr>
                                      <p:to>
                                        <p:strVal val="visible"/>
                                      </p:to>
                                    </p:set>
                                    <p:anim calcmode="lin" valueType="num">
                                      <p:cBhvr>
                                        <p:cTn id="132" dur="500" fill="hold"/>
                                        <p:tgtEl>
                                          <p:spTgt spid="1288"/>
                                        </p:tgtEl>
                                        <p:attrNameLst>
                                          <p:attrName>ppt_w</p:attrName>
                                        </p:attrNameLst>
                                      </p:cBhvr>
                                      <p:tavLst>
                                        <p:tav tm="0">
                                          <p:val>
                                            <p:fltVal val="0"/>
                                          </p:val>
                                        </p:tav>
                                        <p:tav tm="100000">
                                          <p:val>
                                            <p:strVal val="#ppt_w"/>
                                          </p:val>
                                        </p:tav>
                                      </p:tavLst>
                                    </p:anim>
                                    <p:anim calcmode="lin" valueType="num">
                                      <p:cBhvr>
                                        <p:cTn id="133" dur="500" fill="hold"/>
                                        <p:tgtEl>
                                          <p:spTgt spid="1288"/>
                                        </p:tgtEl>
                                        <p:attrNameLst>
                                          <p:attrName>ppt_h</p:attrName>
                                        </p:attrNameLst>
                                      </p:cBhvr>
                                      <p:tavLst>
                                        <p:tav tm="0">
                                          <p:val>
                                            <p:fltVal val="0"/>
                                          </p:val>
                                        </p:tav>
                                        <p:tav tm="100000">
                                          <p:val>
                                            <p:strVal val="#ppt_h"/>
                                          </p:val>
                                        </p:tav>
                                      </p:tavLst>
                                    </p:anim>
                                    <p:animEffect transition="in" filter="fade">
                                      <p:cBhvr>
                                        <p:cTn id="134" dur="500"/>
                                        <p:tgtEl>
                                          <p:spTgt spid="1288"/>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1289"/>
                                        </p:tgtEl>
                                        <p:attrNameLst>
                                          <p:attrName>style.visibility</p:attrName>
                                        </p:attrNameLst>
                                      </p:cBhvr>
                                      <p:to>
                                        <p:strVal val="visible"/>
                                      </p:to>
                                    </p:set>
                                    <p:anim calcmode="lin" valueType="num">
                                      <p:cBhvr>
                                        <p:cTn id="137" dur="500" fill="hold"/>
                                        <p:tgtEl>
                                          <p:spTgt spid="1289"/>
                                        </p:tgtEl>
                                        <p:attrNameLst>
                                          <p:attrName>ppt_w</p:attrName>
                                        </p:attrNameLst>
                                      </p:cBhvr>
                                      <p:tavLst>
                                        <p:tav tm="0">
                                          <p:val>
                                            <p:fltVal val="0"/>
                                          </p:val>
                                        </p:tav>
                                        <p:tav tm="100000">
                                          <p:val>
                                            <p:strVal val="#ppt_w"/>
                                          </p:val>
                                        </p:tav>
                                      </p:tavLst>
                                    </p:anim>
                                    <p:anim calcmode="lin" valueType="num">
                                      <p:cBhvr>
                                        <p:cTn id="138" dur="500" fill="hold"/>
                                        <p:tgtEl>
                                          <p:spTgt spid="1289"/>
                                        </p:tgtEl>
                                        <p:attrNameLst>
                                          <p:attrName>ppt_h</p:attrName>
                                        </p:attrNameLst>
                                      </p:cBhvr>
                                      <p:tavLst>
                                        <p:tav tm="0">
                                          <p:val>
                                            <p:fltVal val="0"/>
                                          </p:val>
                                        </p:tav>
                                        <p:tav tm="100000">
                                          <p:val>
                                            <p:strVal val="#ppt_h"/>
                                          </p:val>
                                        </p:tav>
                                      </p:tavLst>
                                    </p:anim>
                                    <p:animEffect transition="in" filter="fade">
                                      <p:cBhvr>
                                        <p:cTn id="139" dur="500"/>
                                        <p:tgtEl>
                                          <p:spTgt spid="1289"/>
                                        </p:tgtEl>
                                      </p:cBhvr>
                                    </p:animEffect>
                                  </p:childTnLst>
                                </p:cTn>
                              </p:par>
                              <p:par>
                                <p:cTn id="140" presetID="53" presetClass="entr" presetSubtype="16" fill="hold" grpId="0" nodeType="withEffect">
                                  <p:stCondLst>
                                    <p:cond delay="0"/>
                                  </p:stCondLst>
                                  <p:childTnLst>
                                    <p:set>
                                      <p:cBhvr>
                                        <p:cTn id="141" dur="1" fill="hold">
                                          <p:stCondLst>
                                            <p:cond delay="0"/>
                                          </p:stCondLst>
                                        </p:cTn>
                                        <p:tgtEl>
                                          <p:spTgt spid="1290"/>
                                        </p:tgtEl>
                                        <p:attrNameLst>
                                          <p:attrName>style.visibility</p:attrName>
                                        </p:attrNameLst>
                                      </p:cBhvr>
                                      <p:to>
                                        <p:strVal val="visible"/>
                                      </p:to>
                                    </p:set>
                                    <p:anim calcmode="lin" valueType="num">
                                      <p:cBhvr>
                                        <p:cTn id="142" dur="500" fill="hold"/>
                                        <p:tgtEl>
                                          <p:spTgt spid="1290"/>
                                        </p:tgtEl>
                                        <p:attrNameLst>
                                          <p:attrName>ppt_w</p:attrName>
                                        </p:attrNameLst>
                                      </p:cBhvr>
                                      <p:tavLst>
                                        <p:tav tm="0">
                                          <p:val>
                                            <p:fltVal val="0"/>
                                          </p:val>
                                        </p:tav>
                                        <p:tav tm="100000">
                                          <p:val>
                                            <p:strVal val="#ppt_w"/>
                                          </p:val>
                                        </p:tav>
                                      </p:tavLst>
                                    </p:anim>
                                    <p:anim calcmode="lin" valueType="num">
                                      <p:cBhvr>
                                        <p:cTn id="143" dur="500" fill="hold"/>
                                        <p:tgtEl>
                                          <p:spTgt spid="1290"/>
                                        </p:tgtEl>
                                        <p:attrNameLst>
                                          <p:attrName>ppt_h</p:attrName>
                                        </p:attrNameLst>
                                      </p:cBhvr>
                                      <p:tavLst>
                                        <p:tav tm="0">
                                          <p:val>
                                            <p:fltVal val="0"/>
                                          </p:val>
                                        </p:tav>
                                        <p:tav tm="100000">
                                          <p:val>
                                            <p:strVal val="#ppt_h"/>
                                          </p:val>
                                        </p:tav>
                                      </p:tavLst>
                                    </p:anim>
                                    <p:animEffect transition="in" filter="fade">
                                      <p:cBhvr>
                                        <p:cTn id="144" dur="500"/>
                                        <p:tgtEl>
                                          <p:spTgt spid="1290"/>
                                        </p:tgtEl>
                                      </p:cBhvr>
                                    </p:animEffect>
                                  </p:childTnLst>
                                </p:cTn>
                              </p:par>
                              <p:par>
                                <p:cTn id="145" presetID="53" presetClass="entr" presetSubtype="16" fill="hold" grpId="0" nodeType="withEffect">
                                  <p:stCondLst>
                                    <p:cond delay="0"/>
                                  </p:stCondLst>
                                  <p:childTnLst>
                                    <p:set>
                                      <p:cBhvr>
                                        <p:cTn id="146" dur="1" fill="hold">
                                          <p:stCondLst>
                                            <p:cond delay="0"/>
                                          </p:stCondLst>
                                        </p:cTn>
                                        <p:tgtEl>
                                          <p:spTgt spid="1291"/>
                                        </p:tgtEl>
                                        <p:attrNameLst>
                                          <p:attrName>style.visibility</p:attrName>
                                        </p:attrNameLst>
                                      </p:cBhvr>
                                      <p:to>
                                        <p:strVal val="visible"/>
                                      </p:to>
                                    </p:set>
                                    <p:anim calcmode="lin" valueType="num">
                                      <p:cBhvr>
                                        <p:cTn id="147" dur="500" fill="hold"/>
                                        <p:tgtEl>
                                          <p:spTgt spid="1291"/>
                                        </p:tgtEl>
                                        <p:attrNameLst>
                                          <p:attrName>ppt_w</p:attrName>
                                        </p:attrNameLst>
                                      </p:cBhvr>
                                      <p:tavLst>
                                        <p:tav tm="0">
                                          <p:val>
                                            <p:fltVal val="0"/>
                                          </p:val>
                                        </p:tav>
                                        <p:tav tm="100000">
                                          <p:val>
                                            <p:strVal val="#ppt_w"/>
                                          </p:val>
                                        </p:tav>
                                      </p:tavLst>
                                    </p:anim>
                                    <p:anim calcmode="lin" valueType="num">
                                      <p:cBhvr>
                                        <p:cTn id="148" dur="500" fill="hold"/>
                                        <p:tgtEl>
                                          <p:spTgt spid="1291"/>
                                        </p:tgtEl>
                                        <p:attrNameLst>
                                          <p:attrName>ppt_h</p:attrName>
                                        </p:attrNameLst>
                                      </p:cBhvr>
                                      <p:tavLst>
                                        <p:tav tm="0">
                                          <p:val>
                                            <p:fltVal val="0"/>
                                          </p:val>
                                        </p:tav>
                                        <p:tav tm="100000">
                                          <p:val>
                                            <p:strVal val="#ppt_h"/>
                                          </p:val>
                                        </p:tav>
                                      </p:tavLst>
                                    </p:anim>
                                    <p:animEffect transition="in" filter="fade">
                                      <p:cBhvr>
                                        <p:cTn id="149" dur="500"/>
                                        <p:tgtEl>
                                          <p:spTgt spid="1291"/>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292"/>
                                        </p:tgtEl>
                                        <p:attrNameLst>
                                          <p:attrName>style.visibility</p:attrName>
                                        </p:attrNameLst>
                                      </p:cBhvr>
                                      <p:to>
                                        <p:strVal val="visible"/>
                                      </p:to>
                                    </p:set>
                                    <p:anim calcmode="lin" valueType="num">
                                      <p:cBhvr>
                                        <p:cTn id="152" dur="500" fill="hold"/>
                                        <p:tgtEl>
                                          <p:spTgt spid="1292"/>
                                        </p:tgtEl>
                                        <p:attrNameLst>
                                          <p:attrName>ppt_w</p:attrName>
                                        </p:attrNameLst>
                                      </p:cBhvr>
                                      <p:tavLst>
                                        <p:tav tm="0">
                                          <p:val>
                                            <p:fltVal val="0"/>
                                          </p:val>
                                        </p:tav>
                                        <p:tav tm="100000">
                                          <p:val>
                                            <p:strVal val="#ppt_w"/>
                                          </p:val>
                                        </p:tav>
                                      </p:tavLst>
                                    </p:anim>
                                    <p:anim calcmode="lin" valueType="num">
                                      <p:cBhvr>
                                        <p:cTn id="153" dur="500" fill="hold"/>
                                        <p:tgtEl>
                                          <p:spTgt spid="1292"/>
                                        </p:tgtEl>
                                        <p:attrNameLst>
                                          <p:attrName>ppt_h</p:attrName>
                                        </p:attrNameLst>
                                      </p:cBhvr>
                                      <p:tavLst>
                                        <p:tav tm="0">
                                          <p:val>
                                            <p:fltVal val="0"/>
                                          </p:val>
                                        </p:tav>
                                        <p:tav tm="100000">
                                          <p:val>
                                            <p:strVal val="#ppt_h"/>
                                          </p:val>
                                        </p:tav>
                                      </p:tavLst>
                                    </p:anim>
                                    <p:animEffect transition="in" filter="fade">
                                      <p:cBhvr>
                                        <p:cTn id="154" dur="500"/>
                                        <p:tgtEl>
                                          <p:spTgt spid="1292"/>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1293"/>
                                        </p:tgtEl>
                                        <p:attrNameLst>
                                          <p:attrName>style.visibility</p:attrName>
                                        </p:attrNameLst>
                                      </p:cBhvr>
                                      <p:to>
                                        <p:strVal val="visible"/>
                                      </p:to>
                                    </p:set>
                                    <p:anim calcmode="lin" valueType="num">
                                      <p:cBhvr>
                                        <p:cTn id="157" dur="500" fill="hold"/>
                                        <p:tgtEl>
                                          <p:spTgt spid="1293"/>
                                        </p:tgtEl>
                                        <p:attrNameLst>
                                          <p:attrName>ppt_w</p:attrName>
                                        </p:attrNameLst>
                                      </p:cBhvr>
                                      <p:tavLst>
                                        <p:tav tm="0">
                                          <p:val>
                                            <p:fltVal val="0"/>
                                          </p:val>
                                        </p:tav>
                                        <p:tav tm="100000">
                                          <p:val>
                                            <p:strVal val="#ppt_w"/>
                                          </p:val>
                                        </p:tav>
                                      </p:tavLst>
                                    </p:anim>
                                    <p:anim calcmode="lin" valueType="num">
                                      <p:cBhvr>
                                        <p:cTn id="158" dur="500" fill="hold"/>
                                        <p:tgtEl>
                                          <p:spTgt spid="1293"/>
                                        </p:tgtEl>
                                        <p:attrNameLst>
                                          <p:attrName>ppt_h</p:attrName>
                                        </p:attrNameLst>
                                      </p:cBhvr>
                                      <p:tavLst>
                                        <p:tav tm="0">
                                          <p:val>
                                            <p:fltVal val="0"/>
                                          </p:val>
                                        </p:tav>
                                        <p:tav tm="100000">
                                          <p:val>
                                            <p:strVal val="#ppt_h"/>
                                          </p:val>
                                        </p:tav>
                                      </p:tavLst>
                                    </p:anim>
                                    <p:animEffect transition="in" filter="fade">
                                      <p:cBhvr>
                                        <p:cTn id="159" dur="500"/>
                                        <p:tgtEl>
                                          <p:spTgt spid="1293"/>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1294"/>
                                        </p:tgtEl>
                                        <p:attrNameLst>
                                          <p:attrName>style.visibility</p:attrName>
                                        </p:attrNameLst>
                                      </p:cBhvr>
                                      <p:to>
                                        <p:strVal val="visible"/>
                                      </p:to>
                                    </p:set>
                                    <p:anim calcmode="lin" valueType="num">
                                      <p:cBhvr>
                                        <p:cTn id="162" dur="500" fill="hold"/>
                                        <p:tgtEl>
                                          <p:spTgt spid="1294"/>
                                        </p:tgtEl>
                                        <p:attrNameLst>
                                          <p:attrName>ppt_w</p:attrName>
                                        </p:attrNameLst>
                                      </p:cBhvr>
                                      <p:tavLst>
                                        <p:tav tm="0">
                                          <p:val>
                                            <p:fltVal val="0"/>
                                          </p:val>
                                        </p:tav>
                                        <p:tav tm="100000">
                                          <p:val>
                                            <p:strVal val="#ppt_w"/>
                                          </p:val>
                                        </p:tav>
                                      </p:tavLst>
                                    </p:anim>
                                    <p:anim calcmode="lin" valueType="num">
                                      <p:cBhvr>
                                        <p:cTn id="163" dur="500" fill="hold"/>
                                        <p:tgtEl>
                                          <p:spTgt spid="1294"/>
                                        </p:tgtEl>
                                        <p:attrNameLst>
                                          <p:attrName>ppt_h</p:attrName>
                                        </p:attrNameLst>
                                      </p:cBhvr>
                                      <p:tavLst>
                                        <p:tav tm="0">
                                          <p:val>
                                            <p:fltVal val="0"/>
                                          </p:val>
                                        </p:tav>
                                        <p:tav tm="100000">
                                          <p:val>
                                            <p:strVal val="#ppt_h"/>
                                          </p:val>
                                        </p:tav>
                                      </p:tavLst>
                                    </p:anim>
                                    <p:animEffect transition="in" filter="fade">
                                      <p:cBhvr>
                                        <p:cTn id="164" dur="500"/>
                                        <p:tgtEl>
                                          <p:spTgt spid="1294"/>
                                        </p:tgtEl>
                                      </p:cBhvr>
                                    </p:animEffect>
                                  </p:childTnLst>
                                </p:cTn>
                              </p:par>
                              <p:par>
                                <p:cTn id="165" presetID="53" presetClass="entr" presetSubtype="16" fill="hold" nodeType="withEffect">
                                  <p:stCondLst>
                                    <p:cond delay="0"/>
                                  </p:stCondLst>
                                  <p:childTnLst>
                                    <p:set>
                                      <p:cBhvr>
                                        <p:cTn id="166" dur="1" fill="hold">
                                          <p:stCondLst>
                                            <p:cond delay="0"/>
                                          </p:stCondLst>
                                        </p:cTn>
                                        <p:tgtEl>
                                          <p:spTgt spid="1295"/>
                                        </p:tgtEl>
                                        <p:attrNameLst>
                                          <p:attrName>style.visibility</p:attrName>
                                        </p:attrNameLst>
                                      </p:cBhvr>
                                      <p:to>
                                        <p:strVal val="visible"/>
                                      </p:to>
                                    </p:set>
                                    <p:anim calcmode="lin" valueType="num">
                                      <p:cBhvr>
                                        <p:cTn id="167" dur="500" fill="hold"/>
                                        <p:tgtEl>
                                          <p:spTgt spid="1295"/>
                                        </p:tgtEl>
                                        <p:attrNameLst>
                                          <p:attrName>ppt_w</p:attrName>
                                        </p:attrNameLst>
                                      </p:cBhvr>
                                      <p:tavLst>
                                        <p:tav tm="0">
                                          <p:val>
                                            <p:fltVal val="0"/>
                                          </p:val>
                                        </p:tav>
                                        <p:tav tm="100000">
                                          <p:val>
                                            <p:strVal val="#ppt_w"/>
                                          </p:val>
                                        </p:tav>
                                      </p:tavLst>
                                    </p:anim>
                                    <p:anim calcmode="lin" valueType="num">
                                      <p:cBhvr>
                                        <p:cTn id="168" dur="500" fill="hold"/>
                                        <p:tgtEl>
                                          <p:spTgt spid="1295"/>
                                        </p:tgtEl>
                                        <p:attrNameLst>
                                          <p:attrName>ppt_h</p:attrName>
                                        </p:attrNameLst>
                                      </p:cBhvr>
                                      <p:tavLst>
                                        <p:tav tm="0">
                                          <p:val>
                                            <p:fltVal val="0"/>
                                          </p:val>
                                        </p:tav>
                                        <p:tav tm="100000">
                                          <p:val>
                                            <p:strVal val="#ppt_h"/>
                                          </p:val>
                                        </p:tav>
                                      </p:tavLst>
                                    </p:anim>
                                    <p:animEffect transition="in" filter="fade">
                                      <p:cBhvr>
                                        <p:cTn id="169" dur="500"/>
                                        <p:tgtEl>
                                          <p:spTgt spid="1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3" grpId="0"/>
      <p:bldP spid="1265" grpId="0" animBg="1"/>
      <p:bldP spid="1266" grpId="0" animBg="1"/>
      <p:bldP spid="1267" grpId="0" animBg="1"/>
      <p:bldP spid="1268" grpId="0" animBg="1"/>
      <p:bldP spid="1269" grpId="0" animBg="1"/>
      <p:bldP spid="1270" grpId="0" animBg="1"/>
      <p:bldP spid="1271" grpId="0" animBg="1"/>
      <p:bldP spid="1272" grpId="0" animBg="1"/>
      <p:bldP spid="1273" grpId="0" animBg="1"/>
      <p:bldP spid="1274" grpId="0" animBg="1"/>
      <p:bldP spid="1275" grpId="0" animBg="1"/>
      <p:bldP spid="1276" grpId="0" animBg="1"/>
      <p:bldP spid="1277" grpId="0" animBg="1"/>
      <p:bldP spid="1278" grpId="0" animBg="1"/>
      <p:bldP spid="1279" grpId="0" animBg="1"/>
      <p:bldP spid="1280" grpId="0" animBg="1"/>
      <p:bldP spid="1281" grpId="0" animBg="1"/>
      <p:bldP spid="1282" grpId="0" animBg="1"/>
      <p:bldP spid="1283" grpId="0" animBg="1"/>
      <p:bldP spid="1284" grpId="0" animBg="1"/>
      <p:bldP spid="1285" grpId="0" animBg="1"/>
      <p:bldP spid="1286" grpId="0" animBg="1"/>
      <p:bldP spid="1287" grpId="0" animBg="1"/>
      <p:bldP spid="1288" grpId="0" animBg="1"/>
      <p:bldP spid="1289" grpId="0" animBg="1"/>
      <p:bldP spid="1290" grpId="0" animBg="1"/>
      <p:bldP spid="1291" grpId="0" animBg="1"/>
      <p:bldP spid="1292" grpId="0" animBg="1"/>
      <p:bldP spid="1293" grpId="0" animBg="1"/>
      <p:bldP spid="129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12"/>
        <p:cNvGrpSpPr/>
        <p:nvPr/>
      </p:nvGrpSpPr>
      <p:grpSpPr>
        <a:xfrm>
          <a:off x="0" y="0"/>
          <a:ext cx="0" cy="0"/>
          <a:chOff x="0" y="0"/>
          <a:chExt cx="0" cy="0"/>
        </a:xfrm>
      </p:grpSpPr>
      <p:sp>
        <p:nvSpPr>
          <p:cNvPr id="1313" name="Google Shape;1313;p37"/>
          <p:cNvSpPr/>
          <p:nvPr/>
        </p:nvSpPr>
        <p:spPr>
          <a:xfrm>
            <a:off x="8234166" y="2185300"/>
            <a:ext cx="1448535" cy="146303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14" name="Google Shape;1314;p37"/>
          <p:cNvSpPr/>
          <p:nvPr/>
        </p:nvSpPr>
        <p:spPr>
          <a:xfrm>
            <a:off x="2509699" y="2185300"/>
            <a:ext cx="1448535" cy="146303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15" name="Google Shape;1315;p37"/>
          <p:cNvSpPr txBox="1">
            <a:spLocks noGrp="1"/>
          </p:cNvSpPr>
          <p:nvPr>
            <p:ph type="title"/>
          </p:nvPr>
        </p:nvSpPr>
        <p:spPr>
          <a:xfrm>
            <a:off x="1291368" y="3622979"/>
            <a:ext cx="3884400" cy="487600"/>
          </a:xfrm>
          <a:prstGeom prst="rect">
            <a:avLst/>
          </a:prstGeom>
        </p:spPr>
        <p:txBody>
          <a:bodyPr spcFirstLastPara="1" vert="horz" wrap="square" lIns="121900" tIns="121900" rIns="121900" bIns="121900" rtlCol="0" anchor="ctr" anchorCtr="0">
            <a:noAutofit/>
          </a:bodyPr>
          <a:lstStyle/>
          <a:p>
            <a:pPr algn="ctr"/>
            <a:r>
              <a:rPr lang="fa-IR" dirty="0"/>
              <a:t>عنوان</a:t>
            </a:r>
            <a:endParaRPr dirty="0"/>
          </a:p>
        </p:txBody>
      </p:sp>
      <p:sp>
        <p:nvSpPr>
          <p:cNvPr id="1317" name="Google Shape;1317;p37"/>
          <p:cNvSpPr txBox="1">
            <a:spLocks noGrp="1"/>
          </p:cNvSpPr>
          <p:nvPr>
            <p:ph type="title" idx="2"/>
          </p:nvPr>
        </p:nvSpPr>
        <p:spPr>
          <a:xfrm>
            <a:off x="7016232" y="3667025"/>
            <a:ext cx="3884400" cy="487600"/>
          </a:xfrm>
          <a:prstGeom prst="rect">
            <a:avLst/>
          </a:prstGeom>
        </p:spPr>
        <p:txBody>
          <a:bodyPr spcFirstLastPara="1" vert="horz" wrap="square" lIns="121900" tIns="121900" rIns="121900" bIns="121900" rtlCol="0" anchor="ctr" anchorCtr="0">
            <a:noAutofit/>
          </a:bodyPr>
          <a:lstStyle/>
          <a:p>
            <a:pPr algn="ctr"/>
            <a:r>
              <a:rPr lang="fa-IR" dirty="0"/>
              <a:t>عنوان</a:t>
            </a:r>
            <a:endParaRPr dirty="0"/>
          </a:p>
        </p:txBody>
      </p:sp>
      <p:sp>
        <p:nvSpPr>
          <p:cNvPr id="1318" name="Google Shape;1318;p37"/>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marL="0" marR="0" algn="r" rtl="1">
              <a:lnSpc>
                <a:spcPct val="107000"/>
              </a:lnSpc>
              <a:spcBef>
                <a:spcPts val="0"/>
              </a:spcBef>
              <a:spcAft>
                <a:spcPts val="800"/>
              </a:spcAft>
            </a:pPr>
            <a:r>
              <a:rPr lang="ar-SA" sz="2000" b="1" kern="100" dirty="0">
                <a:effectLst/>
                <a:latin typeface="Calibri" panose="020F0502020204030204" pitchFamily="34" charset="0"/>
                <a:ea typeface="Calibri" panose="020F0502020204030204" pitchFamily="34" charset="0"/>
                <a:cs typeface="Arial" panose="020B0604020202020204" pitchFamily="34" charset="0"/>
              </a:rPr>
              <a:t>قالب پاورپوينت حرفه ای ، قابل ویرایش می باشد</a:t>
            </a:r>
            <a:endParaRPr lang="en-US" sz="20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319" name="Google Shape;1319;p37"/>
          <p:cNvSpPr txBox="1">
            <a:spLocks noGrp="1"/>
          </p:cNvSpPr>
          <p:nvPr>
            <p:ph type="subTitle" idx="3"/>
          </p:nvPr>
        </p:nvSpPr>
        <p:spPr>
          <a:prstGeom prst="rect">
            <a:avLst/>
          </a:prstGeom>
        </p:spPr>
        <p:txBody>
          <a:bodyPr spcFirstLastPara="1" vert="horz" wrap="square" lIns="121900" tIns="121900" rIns="121900" bIns="121900" rtlCol="0" anchor="ctr" anchorCtr="0">
            <a:noAutofit/>
          </a:bodyPr>
          <a:lstStyle/>
          <a:p>
            <a:pPr marL="0" marR="0" algn="r" rtl="1">
              <a:lnSpc>
                <a:spcPct val="107000"/>
              </a:lnSpc>
              <a:spcBef>
                <a:spcPts val="0"/>
              </a:spcBef>
              <a:spcAft>
                <a:spcPts val="800"/>
              </a:spcAft>
            </a:pPr>
            <a:r>
              <a:rPr lang="ar-SA" sz="2000" b="1" kern="100" dirty="0">
                <a:effectLst/>
                <a:latin typeface="Calibri" panose="020F0502020204030204" pitchFamily="34" charset="0"/>
                <a:ea typeface="Calibri" panose="020F0502020204030204" pitchFamily="34" charset="0"/>
                <a:cs typeface="Arial" panose="020B0604020202020204" pitchFamily="34" charset="0"/>
              </a:rPr>
              <a:t>قالب پاورپوينت حرفه ای ، قابل ویرایش می باشد</a:t>
            </a:r>
            <a:endParaRPr lang="en-US" sz="20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316" name="Google Shape;1316;p37"/>
          <p:cNvSpPr txBox="1">
            <a:spLocks noGrp="1"/>
          </p:cNvSpPr>
          <p:nvPr>
            <p:ph type="title" idx="4"/>
          </p:nvPr>
        </p:nvSpPr>
        <p:spPr>
          <a:prstGeom prst="rect">
            <a:avLst/>
          </a:prstGeom>
        </p:spPr>
        <p:txBody>
          <a:bodyPr spcFirstLastPara="1" vert="horz" wrap="square" lIns="121900" tIns="121900" rIns="121900" bIns="121900" rtlCol="0" anchor="ctr" anchorCtr="0">
            <a:noAutofit/>
          </a:bodyPr>
          <a:lstStyle/>
          <a:p>
            <a:r>
              <a:rPr lang="fa-IR" dirty="0"/>
              <a:t>مهارتهای فنی</a:t>
            </a:r>
            <a:endParaRPr dirty="0"/>
          </a:p>
        </p:txBody>
      </p:sp>
      <p:grpSp>
        <p:nvGrpSpPr>
          <p:cNvPr id="1320" name="Google Shape;1320;p37"/>
          <p:cNvGrpSpPr/>
          <p:nvPr/>
        </p:nvGrpSpPr>
        <p:grpSpPr>
          <a:xfrm>
            <a:off x="2876692" y="2505992"/>
            <a:ext cx="714553" cy="821648"/>
            <a:chOff x="3133150" y="1774525"/>
            <a:chExt cx="844625" cy="968925"/>
          </a:xfrm>
        </p:grpSpPr>
        <p:sp>
          <p:nvSpPr>
            <p:cNvPr id="1321" name="Google Shape;1321;p37"/>
            <p:cNvSpPr/>
            <p:nvPr/>
          </p:nvSpPr>
          <p:spPr>
            <a:xfrm>
              <a:off x="3133150" y="1774525"/>
              <a:ext cx="844625" cy="968925"/>
            </a:xfrm>
            <a:custGeom>
              <a:avLst/>
              <a:gdLst/>
              <a:ahLst/>
              <a:cxnLst/>
              <a:rect l="l" t="t" r="r" b="b"/>
              <a:pathLst>
                <a:path w="33785" h="38757" extrusionOk="0">
                  <a:moveTo>
                    <a:pt x="16024" y="0"/>
                  </a:moveTo>
                  <a:lnTo>
                    <a:pt x="15452" y="20"/>
                  </a:lnTo>
                  <a:lnTo>
                    <a:pt x="14880" y="40"/>
                  </a:lnTo>
                  <a:lnTo>
                    <a:pt x="14307" y="99"/>
                  </a:lnTo>
                  <a:lnTo>
                    <a:pt x="13715" y="158"/>
                  </a:lnTo>
                  <a:lnTo>
                    <a:pt x="13025" y="277"/>
                  </a:lnTo>
                  <a:lnTo>
                    <a:pt x="12354" y="415"/>
                  </a:lnTo>
                  <a:lnTo>
                    <a:pt x="11683" y="553"/>
                  </a:lnTo>
                  <a:lnTo>
                    <a:pt x="11051" y="731"/>
                  </a:lnTo>
                  <a:lnTo>
                    <a:pt x="10420" y="928"/>
                  </a:lnTo>
                  <a:lnTo>
                    <a:pt x="9788" y="1165"/>
                  </a:lnTo>
                  <a:lnTo>
                    <a:pt x="9196" y="1401"/>
                  </a:lnTo>
                  <a:lnTo>
                    <a:pt x="8624" y="1658"/>
                  </a:lnTo>
                  <a:lnTo>
                    <a:pt x="8052" y="1934"/>
                  </a:lnTo>
                  <a:lnTo>
                    <a:pt x="7499" y="2230"/>
                  </a:lnTo>
                  <a:lnTo>
                    <a:pt x="6967" y="2546"/>
                  </a:lnTo>
                  <a:lnTo>
                    <a:pt x="6454" y="2881"/>
                  </a:lnTo>
                  <a:lnTo>
                    <a:pt x="5960" y="3237"/>
                  </a:lnTo>
                  <a:lnTo>
                    <a:pt x="5487" y="3612"/>
                  </a:lnTo>
                  <a:lnTo>
                    <a:pt x="5013" y="4006"/>
                  </a:lnTo>
                  <a:lnTo>
                    <a:pt x="4579" y="4401"/>
                  </a:lnTo>
                  <a:lnTo>
                    <a:pt x="4145" y="4835"/>
                  </a:lnTo>
                  <a:lnTo>
                    <a:pt x="3750" y="5269"/>
                  </a:lnTo>
                  <a:lnTo>
                    <a:pt x="3355" y="5723"/>
                  </a:lnTo>
                  <a:lnTo>
                    <a:pt x="3000" y="6197"/>
                  </a:lnTo>
                  <a:lnTo>
                    <a:pt x="2645" y="6670"/>
                  </a:lnTo>
                  <a:lnTo>
                    <a:pt x="2309" y="7164"/>
                  </a:lnTo>
                  <a:lnTo>
                    <a:pt x="2013" y="7677"/>
                  </a:lnTo>
                  <a:lnTo>
                    <a:pt x="1717" y="8210"/>
                  </a:lnTo>
                  <a:lnTo>
                    <a:pt x="1461" y="8742"/>
                  </a:lnTo>
                  <a:lnTo>
                    <a:pt x="1204" y="9295"/>
                  </a:lnTo>
                  <a:lnTo>
                    <a:pt x="987" y="9867"/>
                  </a:lnTo>
                  <a:lnTo>
                    <a:pt x="770" y="10439"/>
                  </a:lnTo>
                  <a:lnTo>
                    <a:pt x="593" y="11031"/>
                  </a:lnTo>
                  <a:lnTo>
                    <a:pt x="435" y="11623"/>
                  </a:lnTo>
                  <a:lnTo>
                    <a:pt x="297" y="12235"/>
                  </a:lnTo>
                  <a:lnTo>
                    <a:pt x="178" y="12867"/>
                  </a:lnTo>
                  <a:lnTo>
                    <a:pt x="99" y="13419"/>
                  </a:lnTo>
                  <a:lnTo>
                    <a:pt x="40" y="13972"/>
                  </a:lnTo>
                  <a:lnTo>
                    <a:pt x="20" y="14544"/>
                  </a:lnTo>
                  <a:lnTo>
                    <a:pt x="1" y="15116"/>
                  </a:lnTo>
                  <a:lnTo>
                    <a:pt x="1" y="15708"/>
                  </a:lnTo>
                  <a:lnTo>
                    <a:pt x="20" y="16300"/>
                  </a:lnTo>
                  <a:lnTo>
                    <a:pt x="80" y="16892"/>
                  </a:lnTo>
                  <a:lnTo>
                    <a:pt x="139" y="17484"/>
                  </a:lnTo>
                  <a:lnTo>
                    <a:pt x="218" y="18076"/>
                  </a:lnTo>
                  <a:lnTo>
                    <a:pt x="316" y="18668"/>
                  </a:lnTo>
                  <a:lnTo>
                    <a:pt x="435" y="19260"/>
                  </a:lnTo>
                  <a:lnTo>
                    <a:pt x="573" y="19852"/>
                  </a:lnTo>
                  <a:lnTo>
                    <a:pt x="731" y="20425"/>
                  </a:lnTo>
                  <a:lnTo>
                    <a:pt x="908" y="20997"/>
                  </a:lnTo>
                  <a:lnTo>
                    <a:pt x="1125" y="21569"/>
                  </a:lnTo>
                  <a:lnTo>
                    <a:pt x="1343" y="22122"/>
                  </a:lnTo>
                  <a:lnTo>
                    <a:pt x="1579" y="22674"/>
                  </a:lnTo>
                  <a:lnTo>
                    <a:pt x="1836" y="23207"/>
                  </a:lnTo>
                  <a:lnTo>
                    <a:pt x="2112" y="23740"/>
                  </a:lnTo>
                  <a:lnTo>
                    <a:pt x="2408" y="24253"/>
                  </a:lnTo>
                  <a:lnTo>
                    <a:pt x="2724" y="24746"/>
                  </a:lnTo>
                  <a:lnTo>
                    <a:pt x="3059" y="25220"/>
                  </a:lnTo>
                  <a:lnTo>
                    <a:pt x="3415" y="25674"/>
                  </a:lnTo>
                  <a:lnTo>
                    <a:pt x="3809" y="26108"/>
                  </a:lnTo>
                  <a:lnTo>
                    <a:pt x="4204" y="26522"/>
                  </a:lnTo>
                  <a:lnTo>
                    <a:pt x="4618" y="26897"/>
                  </a:lnTo>
                  <a:lnTo>
                    <a:pt x="5052" y="27272"/>
                  </a:lnTo>
                  <a:lnTo>
                    <a:pt x="5506" y="27608"/>
                  </a:lnTo>
                  <a:lnTo>
                    <a:pt x="6000" y="27923"/>
                  </a:lnTo>
                  <a:lnTo>
                    <a:pt x="6493" y="28200"/>
                  </a:lnTo>
                  <a:lnTo>
                    <a:pt x="7006" y="28456"/>
                  </a:lnTo>
                  <a:lnTo>
                    <a:pt x="7539" y="28673"/>
                  </a:lnTo>
                  <a:lnTo>
                    <a:pt x="7874" y="28890"/>
                  </a:lnTo>
                  <a:lnTo>
                    <a:pt x="8151" y="29147"/>
                  </a:lnTo>
                  <a:lnTo>
                    <a:pt x="8407" y="29423"/>
                  </a:lnTo>
                  <a:lnTo>
                    <a:pt x="8624" y="29739"/>
                  </a:lnTo>
                  <a:lnTo>
                    <a:pt x="8822" y="30054"/>
                  </a:lnTo>
                  <a:lnTo>
                    <a:pt x="8999" y="30410"/>
                  </a:lnTo>
                  <a:lnTo>
                    <a:pt x="9137" y="30785"/>
                  </a:lnTo>
                  <a:lnTo>
                    <a:pt x="9275" y="31160"/>
                  </a:lnTo>
                  <a:lnTo>
                    <a:pt x="9374" y="31574"/>
                  </a:lnTo>
                  <a:lnTo>
                    <a:pt x="9453" y="31988"/>
                  </a:lnTo>
                  <a:lnTo>
                    <a:pt x="9512" y="32403"/>
                  </a:lnTo>
                  <a:lnTo>
                    <a:pt x="9552" y="32817"/>
                  </a:lnTo>
                  <a:lnTo>
                    <a:pt x="9571" y="33251"/>
                  </a:lnTo>
                  <a:lnTo>
                    <a:pt x="9591" y="33685"/>
                  </a:lnTo>
                  <a:lnTo>
                    <a:pt x="9571" y="34120"/>
                  </a:lnTo>
                  <a:lnTo>
                    <a:pt x="9571" y="34534"/>
                  </a:lnTo>
                  <a:lnTo>
                    <a:pt x="9512" y="35363"/>
                  </a:lnTo>
                  <a:lnTo>
                    <a:pt x="9414" y="36152"/>
                  </a:lnTo>
                  <a:lnTo>
                    <a:pt x="9315" y="36863"/>
                  </a:lnTo>
                  <a:lnTo>
                    <a:pt x="9196" y="37494"/>
                  </a:lnTo>
                  <a:lnTo>
                    <a:pt x="9078" y="38027"/>
                  </a:lnTo>
                  <a:lnTo>
                    <a:pt x="8999" y="38421"/>
                  </a:lnTo>
                  <a:lnTo>
                    <a:pt x="8900" y="38757"/>
                  </a:lnTo>
                  <a:lnTo>
                    <a:pt x="18728" y="38757"/>
                  </a:lnTo>
                  <a:lnTo>
                    <a:pt x="22122" y="34080"/>
                  </a:lnTo>
                  <a:lnTo>
                    <a:pt x="28200" y="34080"/>
                  </a:lnTo>
                  <a:lnTo>
                    <a:pt x="28417" y="34060"/>
                  </a:lnTo>
                  <a:lnTo>
                    <a:pt x="28614" y="34041"/>
                  </a:lnTo>
                  <a:lnTo>
                    <a:pt x="28812" y="33981"/>
                  </a:lnTo>
                  <a:lnTo>
                    <a:pt x="29009" y="33922"/>
                  </a:lnTo>
                  <a:lnTo>
                    <a:pt x="29186" y="33824"/>
                  </a:lnTo>
                  <a:lnTo>
                    <a:pt x="29364" y="33725"/>
                  </a:lnTo>
                  <a:lnTo>
                    <a:pt x="29522" y="33607"/>
                  </a:lnTo>
                  <a:lnTo>
                    <a:pt x="29660" y="33468"/>
                  </a:lnTo>
                  <a:lnTo>
                    <a:pt x="29798" y="33330"/>
                  </a:lnTo>
                  <a:lnTo>
                    <a:pt x="29917" y="33172"/>
                  </a:lnTo>
                  <a:lnTo>
                    <a:pt x="30015" y="32995"/>
                  </a:lnTo>
                  <a:lnTo>
                    <a:pt x="30114" y="32817"/>
                  </a:lnTo>
                  <a:lnTo>
                    <a:pt x="30173" y="32620"/>
                  </a:lnTo>
                  <a:lnTo>
                    <a:pt x="30232" y="32423"/>
                  </a:lnTo>
                  <a:lnTo>
                    <a:pt x="30252" y="32225"/>
                  </a:lnTo>
                  <a:lnTo>
                    <a:pt x="30272" y="32008"/>
                  </a:lnTo>
                  <a:lnTo>
                    <a:pt x="30272" y="24983"/>
                  </a:lnTo>
                  <a:lnTo>
                    <a:pt x="32817" y="24983"/>
                  </a:lnTo>
                  <a:lnTo>
                    <a:pt x="32956" y="24944"/>
                  </a:lnTo>
                  <a:lnTo>
                    <a:pt x="33094" y="24904"/>
                  </a:lnTo>
                  <a:lnTo>
                    <a:pt x="33212" y="24845"/>
                  </a:lnTo>
                  <a:lnTo>
                    <a:pt x="33331" y="24766"/>
                  </a:lnTo>
                  <a:lnTo>
                    <a:pt x="33449" y="24687"/>
                  </a:lnTo>
                  <a:lnTo>
                    <a:pt x="33528" y="24588"/>
                  </a:lnTo>
                  <a:lnTo>
                    <a:pt x="33607" y="24470"/>
                  </a:lnTo>
                  <a:lnTo>
                    <a:pt x="33686" y="24352"/>
                  </a:lnTo>
                  <a:lnTo>
                    <a:pt x="33725" y="24213"/>
                  </a:lnTo>
                  <a:lnTo>
                    <a:pt x="33765" y="24095"/>
                  </a:lnTo>
                  <a:lnTo>
                    <a:pt x="33784" y="23957"/>
                  </a:lnTo>
                  <a:lnTo>
                    <a:pt x="33784" y="23819"/>
                  </a:lnTo>
                  <a:lnTo>
                    <a:pt x="33784" y="23661"/>
                  </a:lnTo>
                  <a:lnTo>
                    <a:pt x="33745" y="23523"/>
                  </a:lnTo>
                  <a:lnTo>
                    <a:pt x="33686" y="23385"/>
                  </a:lnTo>
                  <a:lnTo>
                    <a:pt x="32817" y="21510"/>
                  </a:lnTo>
                  <a:lnTo>
                    <a:pt x="31850" y="19418"/>
                  </a:lnTo>
                  <a:lnTo>
                    <a:pt x="31416" y="18392"/>
                  </a:lnTo>
                  <a:lnTo>
                    <a:pt x="31022" y="17445"/>
                  </a:lnTo>
                  <a:lnTo>
                    <a:pt x="30706" y="16616"/>
                  </a:lnTo>
                  <a:lnTo>
                    <a:pt x="30588" y="16261"/>
                  </a:lnTo>
                  <a:lnTo>
                    <a:pt x="30509" y="15945"/>
                  </a:lnTo>
                  <a:lnTo>
                    <a:pt x="30548" y="15156"/>
                  </a:lnTo>
                  <a:lnTo>
                    <a:pt x="30548" y="14366"/>
                  </a:lnTo>
                  <a:lnTo>
                    <a:pt x="30509" y="13597"/>
                  </a:lnTo>
                  <a:lnTo>
                    <a:pt x="30430" y="12827"/>
                  </a:lnTo>
                  <a:lnTo>
                    <a:pt x="30292" y="12058"/>
                  </a:lnTo>
                  <a:lnTo>
                    <a:pt x="30134" y="11308"/>
                  </a:lnTo>
                  <a:lnTo>
                    <a:pt x="29936" y="10578"/>
                  </a:lnTo>
                  <a:lnTo>
                    <a:pt x="29700" y="9867"/>
                  </a:lnTo>
                  <a:lnTo>
                    <a:pt x="29423" y="9157"/>
                  </a:lnTo>
                  <a:lnTo>
                    <a:pt x="29127" y="8486"/>
                  </a:lnTo>
                  <a:lnTo>
                    <a:pt x="28772" y="7815"/>
                  </a:lnTo>
                  <a:lnTo>
                    <a:pt x="28417" y="7164"/>
                  </a:lnTo>
                  <a:lnTo>
                    <a:pt x="28002" y="6532"/>
                  </a:lnTo>
                  <a:lnTo>
                    <a:pt x="27568" y="5920"/>
                  </a:lnTo>
                  <a:lnTo>
                    <a:pt x="27114" y="5348"/>
                  </a:lnTo>
                  <a:lnTo>
                    <a:pt x="26621" y="4776"/>
                  </a:lnTo>
                  <a:lnTo>
                    <a:pt x="26108" y="4243"/>
                  </a:lnTo>
                  <a:lnTo>
                    <a:pt x="25575" y="3750"/>
                  </a:lnTo>
                  <a:lnTo>
                    <a:pt x="25003" y="3256"/>
                  </a:lnTo>
                  <a:lnTo>
                    <a:pt x="24431" y="2803"/>
                  </a:lnTo>
                  <a:lnTo>
                    <a:pt x="23819" y="2388"/>
                  </a:lnTo>
                  <a:lnTo>
                    <a:pt x="23187" y="1993"/>
                  </a:lnTo>
                  <a:lnTo>
                    <a:pt x="22536" y="1619"/>
                  </a:lnTo>
                  <a:lnTo>
                    <a:pt x="21865" y="1303"/>
                  </a:lnTo>
                  <a:lnTo>
                    <a:pt x="21194" y="1007"/>
                  </a:lnTo>
                  <a:lnTo>
                    <a:pt x="20484" y="750"/>
                  </a:lnTo>
                  <a:lnTo>
                    <a:pt x="19774" y="533"/>
                  </a:lnTo>
                  <a:lnTo>
                    <a:pt x="19043" y="336"/>
                  </a:lnTo>
                  <a:lnTo>
                    <a:pt x="18313" y="198"/>
                  </a:lnTo>
                  <a:lnTo>
                    <a:pt x="17563" y="99"/>
                  </a:lnTo>
                  <a:lnTo>
                    <a:pt x="16794" y="20"/>
                  </a:lnTo>
                  <a:lnTo>
                    <a:pt x="16024"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322" name="Google Shape;1322;p37"/>
            <p:cNvSpPr/>
            <p:nvPr/>
          </p:nvSpPr>
          <p:spPr>
            <a:xfrm>
              <a:off x="3382775" y="1973825"/>
              <a:ext cx="140625" cy="308850"/>
            </a:xfrm>
            <a:custGeom>
              <a:avLst/>
              <a:gdLst/>
              <a:ahLst/>
              <a:cxnLst/>
              <a:rect l="l" t="t" r="r" b="b"/>
              <a:pathLst>
                <a:path w="5625" h="12354" extrusionOk="0">
                  <a:moveTo>
                    <a:pt x="2803" y="1"/>
                  </a:moveTo>
                  <a:lnTo>
                    <a:pt x="2428" y="316"/>
                  </a:lnTo>
                  <a:lnTo>
                    <a:pt x="2073" y="652"/>
                  </a:lnTo>
                  <a:lnTo>
                    <a:pt x="1658" y="1106"/>
                  </a:lnTo>
                  <a:lnTo>
                    <a:pt x="1441" y="1382"/>
                  </a:lnTo>
                  <a:lnTo>
                    <a:pt x="1205" y="1678"/>
                  </a:lnTo>
                  <a:lnTo>
                    <a:pt x="987" y="1994"/>
                  </a:lnTo>
                  <a:lnTo>
                    <a:pt x="751" y="2349"/>
                  </a:lnTo>
                  <a:lnTo>
                    <a:pt x="553" y="2724"/>
                  </a:lnTo>
                  <a:lnTo>
                    <a:pt x="356" y="3138"/>
                  </a:lnTo>
                  <a:lnTo>
                    <a:pt x="159" y="3572"/>
                  </a:lnTo>
                  <a:lnTo>
                    <a:pt x="1" y="4026"/>
                  </a:lnTo>
                  <a:lnTo>
                    <a:pt x="336" y="4322"/>
                  </a:lnTo>
                  <a:lnTo>
                    <a:pt x="652" y="4658"/>
                  </a:lnTo>
                  <a:lnTo>
                    <a:pt x="948" y="4993"/>
                  </a:lnTo>
                  <a:lnTo>
                    <a:pt x="1224" y="5348"/>
                  </a:lnTo>
                  <a:lnTo>
                    <a:pt x="1461" y="5684"/>
                  </a:lnTo>
                  <a:lnTo>
                    <a:pt x="1658" y="6019"/>
                  </a:lnTo>
                  <a:lnTo>
                    <a:pt x="1856" y="6355"/>
                  </a:lnTo>
                  <a:lnTo>
                    <a:pt x="2033" y="6710"/>
                  </a:lnTo>
                  <a:lnTo>
                    <a:pt x="2191" y="7065"/>
                  </a:lnTo>
                  <a:lnTo>
                    <a:pt x="2329" y="7440"/>
                  </a:lnTo>
                  <a:lnTo>
                    <a:pt x="2467" y="7815"/>
                  </a:lnTo>
                  <a:lnTo>
                    <a:pt x="2566" y="8190"/>
                  </a:lnTo>
                  <a:lnTo>
                    <a:pt x="2645" y="8585"/>
                  </a:lnTo>
                  <a:lnTo>
                    <a:pt x="2724" y="8960"/>
                  </a:lnTo>
                  <a:lnTo>
                    <a:pt x="2763" y="9354"/>
                  </a:lnTo>
                  <a:lnTo>
                    <a:pt x="2783" y="9749"/>
                  </a:lnTo>
                  <a:lnTo>
                    <a:pt x="2803" y="10144"/>
                  </a:lnTo>
                  <a:lnTo>
                    <a:pt x="2803" y="9749"/>
                  </a:lnTo>
                  <a:lnTo>
                    <a:pt x="2842" y="9354"/>
                  </a:lnTo>
                  <a:lnTo>
                    <a:pt x="2882" y="8960"/>
                  </a:lnTo>
                  <a:lnTo>
                    <a:pt x="2941" y="8585"/>
                  </a:lnTo>
                  <a:lnTo>
                    <a:pt x="3040" y="8190"/>
                  </a:lnTo>
                  <a:lnTo>
                    <a:pt x="3138" y="7815"/>
                  </a:lnTo>
                  <a:lnTo>
                    <a:pt x="3257" y="7440"/>
                  </a:lnTo>
                  <a:lnTo>
                    <a:pt x="3395" y="7065"/>
                  </a:lnTo>
                  <a:lnTo>
                    <a:pt x="3553" y="6710"/>
                  </a:lnTo>
                  <a:lnTo>
                    <a:pt x="3730" y="6355"/>
                  </a:lnTo>
                  <a:lnTo>
                    <a:pt x="3928" y="6019"/>
                  </a:lnTo>
                  <a:lnTo>
                    <a:pt x="4145" y="5684"/>
                  </a:lnTo>
                  <a:lnTo>
                    <a:pt x="4382" y="5348"/>
                  </a:lnTo>
                  <a:lnTo>
                    <a:pt x="4658" y="4974"/>
                  </a:lnTo>
                  <a:lnTo>
                    <a:pt x="4954" y="4638"/>
                  </a:lnTo>
                  <a:lnTo>
                    <a:pt x="5289" y="4303"/>
                  </a:lnTo>
                  <a:lnTo>
                    <a:pt x="5625" y="4007"/>
                  </a:lnTo>
                  <a:lnTo>
                    <a:pt x="5467" y="3533"/>
                  </a:lnTo>
                  <a:lnTo>
                    <a:pt x="5309" y="3099"/>
                  </a:lnTo>
                  <a:lnTo>
                    <a:pt x="5112" y="2684"/>
                  </a:lnTo>
                  <a:lnTo>
                    <a:pt x="4914" y="2310"/>
                  </a:lnTo>
                  <a:lnTo>
                    <a:pt x="4697" y="1974"/>
                  </a:lnTo>
                  <a:lnTo>
                    <a:pt x="4480" y="1658"/>
                  </a:lnTo>
                  <a:lnTo>
                    <a:pt x="4244" y="1382"/>
                  </a:lnTo>
                  <a:lnTo>
                    <a:pt x="4026" y="1126"/>
                  </a:lnTo>
                  <a:lnTo>
                    <a:pt x="3809" y="908"/>
                  </a:lnTo>
                  <a:lnTo>
                    <a:pt x="3592" y="711"/>
                  </a:lnTo>
                  <a:lnTo>
                    <a:pt x="3237" y="376"/>
                  </a:lnTo>
                  <a:lnTo>
                    <a:pt x="2961" y="159"/>
                  </a:lnTo>
                  <a:lnTo>
                    <a:pt x="2803" y="1"/>
                  </a:lnTo>
                  <a:close/>
                  <a:moveTo>
                    <a:pt x="2803" y="10144"/>
                  </a:moveTo>
                  <a:lnTo>
                    <a:pt x="2783" y="10538"/>
                  </a:lnTo>
                  <a:lnTo>
                    <a:pt x="2763" y="10933"/>
                  </a:lnTo>
                  <a:lnTo>
                    <a:pt x="2704" y="11328"/>
                  </a:lnTo>
                  <a:lnTo>
                    <a:pt x="2112" y="11762"/>
                  </a:lnTo>
                  <a:lnTo>
                    <a:pt x="2546" y="12137"/>
                  </a:lnTo>
                  <a:lnTo>
                    <a:pt x="2704" y="12275"/>
                  </a:lnTo>
                  <a:lnTo>
                    <a:pt x="2803" y="12354"/>
                  </a:lnTo>
                  <a:lnTo>
                    <a:pt x="3000" y="12176"/>
                  </a:lnTo>
                  <a:lnTo>
                    <a:pt x="3217" y="11999"/>
                  </a:lnTo>
                  <a:lnTo>
                    <a:pt x="3474" y="11742"/>
                  </a:lnTo>
                  <a:lnTo>
                    <a:pt x="2882" y="11328"/>
                  </a:lnTo>
                  <a:lnTo>
                    <a:pt x="2842" y="10933"/>
                  </a:lnTo>
                  <a:lnTo>
                    <a:pt x="2803" y="10538"/>
                  </a:lnTo>
                  <a:lnTo>
                    <a:pt x="2803" y="10144"/>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323" name="Google Shape;1323;p37"/>
            <p:cNvSpPr/>
            <p:nvPr/>
          </p:nvSpPr>
          <p:spPr>
            <a:xfrm>
              <a:off x="3133150" y="1774525"/>
              <a:ext cx="844625" cy="968925"/>
            </a:xfrm>
            <a:custGeom>
              <a:avLst/>
              <a:gdLst/>
              <a:ahLst/>
              <a:cxnLst/>
              <a:rect l="l" t="t" r="r" b="b"/>
              <a:pathLst>
                <a:path w="33785" h="38757" fill="none" extrusionOk="0">
                  <a:moveTo>
                    <a:pt x="18728" y="38757"/>
                  </a:moveTo>
                  <a:lnTo>
                    <a:pt x="22122" y="34080"/>
                  </a:lnTo>
                  <a:lnTo>
                    <a:pt x="28200" y="34080"/>
                  </a:lnTo>
                  <a:lnTo>
                    <a:pt x="28200" y="34080"/>
                  </a:lnTo>
                  <a:lnTo>
                    <a:pt x="28417" y="34060"/>
                  </a:lnTo>
                  <a:lnTo>
                    <a:pt x="28614" y="34041"/>
                  </a:lnTo>
                  <a:lnTo>
                    <a:pt x="28812" y="33981"/>
                  </a:lnTo>
                  <a:lnTo>
                    <a:pt x="29009" y="33922"/>
                  </a:lnTo>
                  <a:lnTo>
                    <a:pt x="29186" y="33824"/>
                  </a:lnTo>
                  <a:lnTo>
                    <a:pt x="29364" y="33725"/>
                  </a:lnTo>
                  <a:lnTo>
                    <a:pt x="29522" y="33607"/>
                  </a:lnTo>
                  <a:lnTo>
                    <a:pt x="29660" y="33468"/>
                  </a:lnTo>
                  <a:lnTo>
                    <a:pt x="29798" y="33330"/>
                  </a:lnTo>
                  <a:lnTo>
                    <a:pt x="29917" y="33172"/>
                  </a:lnTo>
                  <a:lnTo>
                    <a:pt x="30015" y="32995"/>
                  </a:lnTo>
                  <a:lnTo>
                    <a:pt x="30114" y="32817"/>
                  </a:lnTo>
                  <a:lnTo>
                    <a:pt x="30173" y="32620"/>
                  </a:lnTo>
                  <a:lnTo>
                    <a:pt x="30232" y="32423"/>
                  </a:lnTo>
                  <a:lnTo>
                    <a:pt x="30252" y="32225"/>
                  </a:lnTo>
                  <a:lnTo>
                    <a:pt x="30272" y="32008"/>
                  </a:lnTo>
                  <a:lnTo>
                    <a:pt x="30272" y="24983"/>
                  </a:lnTo>
                  <a:lnTo>
                    <a:pt x="32660" y="24983"/>
                  </a:lnTo>
                  <a:lnTo>
                    <a:pt x="32660" y="24983"/>
                  </a:lnTo>
                  <a:lnTo>
                    <a:pt x="32817" y="24983"/>
                  </a:lnTo>
                  <a:lnTo>
                    <a:pt x="32956" y="24944"/>
                  </a:lnTo>
                  <a:lnTo>
                    <a:pt x="33094" y="24904"/>
                  </a:lnTo>
                  <a:lnTo>
                    <a:pt x="33212" y="24845"/>
                  </a:lnTo>
                  <a:lnTo>
                    <a:pt x="33331" y="24766"/>
                  </a:lnTo>
                  <a:lnTo>
                    <a:pt x="33449" y="24687"/>
                  </a:lnTo>
                  <a:lnTo>
                    <a:pt x="33528" y="24588"/>
                  </a:lnTo>
                  <a:lnTo>
                    <a:pt x="33607" y="24470"/>
                  </a:lnTo>
                  <a:lnTo>
                    <a:pt x="33686" y="24352"/>
                  </a:lnTo>
                  <a:lnTo>
                    <a:pt x="33725" y="24213"/>
                  </a:lnTo>
                  <a:lnTo>
                    <a:pt x="33765" y="24095"/>
                  </a:lnTo>
                  <a:lnTo>
                    <a:pt x="33784" y="23957"/>
                  </a:lnTo>
                  <a:lnTo>
                    <a:pt x="33784" y="23819"/>
                  </a:lnTo>
                  <a:lnTo>
                    <a:pt x="33784" y="23661"/>
                  </a:lnTo>
                  <a:lnTo>
                    <a:pt x="33745" y="23523"/>
                  </a:lnTo>
                  <a:lnTo>
                    <a:pt x="33686" y="23385"/>
                  </a:lnTo>
                  <a:lnTo>
                    <a:pt x="33686" y="23385"/>
                  </a:lnTo>
                  <a:lnTo>
                    <a:pt x="32817" y="21510"/>
                  </a:lnTo>
                  <a:lnTo>
                    <a:pt x="31850" y="19418"/>
                  </a:lnTo>
                  <a:lnTo>
                    <a:pt x="31416" y="18392"/>
                  </a:lnTo>
                  <a:lnTo>
                    <a:pt x="31022" y="17445"/>
                  </a:lnTo>
                  <a:lnTo>
                    <a:pt x="30706" y="16616"/>
                  </a:lnTo>
                  <a:lnTo>
                    <a:pt x="30588" y="16261"/>
                  </a:lnTo>
                  <a:lnTo>
                    <a:pt x="30509" y="15945"/>
                  </a:lnTo>
                  <a:lnTo>
                    <a:pt x="30509" y="15945"/>
                  </a:lnTo>
                  <a:lnTo>
                    <a:pt x="30548" y="15156"/>
                  </a:lnTo>
                  <a:lnTo>
                    <a:pt x="30548" y="14366"/>
                  </a:lnTo>
                  <a:lnTo>
                    <a:pt x="30509" y="13597"/>
                  </a:lnTo>
                  <a:lnTo>
                    <a:pt x="30430" y="12827"/>
                  </a:lnTo>
                  <a:lnTo>
                    <a:pt x="30292" y="12058"/>
                  </a:lnTo>
                  <a:lnTo>
                    <a:pt x="30134" y="11308"/>
                  </a:lnTo>
                  <a:lnTo>
                    <a:pt x="29936" y="10578"/>
                  </a:lnTo>
                  <a:lnTo>
                    <a:pt x="29700" y="9867"/>
                  </a:lnTo>
                  <a:lnTo>
                    <a:pt x="29423" y="9157"/>
                  </a:lnTo>
                  <a:lnTo>
                    <a:pt x="29127" y="8486"/>
                  </a:lnTo>
                  <a:lnTo>
                    <a:pt x="28772" y="7815"/>
                  </a:lnTo>
                  <a:lnTo>
                    <a:pt x="28417" y="7164"/>
                  </a:lnTo>
                  <a:lnTo>
                    <a:pt x="28002" y="6532"/>
                  </a:lnTo>
                  <a:lnTo>
                    <a:pt x="27568" y="5920"/>
                  </a:lnTo>
                  <a:lnTo>
                    <a:pt x="27114" y="5348"/>
                  </a:lnTo>
                  <a:lnTo>
                    <a:pt x="26621" y="4776"/>
                  </a:lnTo>
                  <a:lnTo>
                    <a:pt x="26108" y="4243"/>
                  </a:lnTo>
                  <a:lnTo>
                    <a:pt x="25575" y="3750"/>
                  </a:lnTo>
                  <a:lnTo>
                    <a:pt x="25003" y="3256"/>
                  </a:lnTo>
                  <a:lnTo>
                    <a:pt x="24431" y="2803"/>
                  </a:lnTo>
                  <a:lnTo>
                    <a:pt x="23819" y="2388"/>
                  </a:lnTo>
                  <a:lnTo>
                    <a:pt x="23187" y="1993"/>
                  </a:lnTo>
                  <a:lnTo>
                    <a:pt x="22536" y="1619"/>
                  </a:lnTo>
                  <a:lnTo>
                    <a:pt x="21865" y="1303"/>
                  </a:lnTo>
                  <a:lnTo>
                    <a:pt x="21194" y="1007"/>
                  </a:lnTo>
                  <a:lnTo>
                    <a:pt x="20484" y="750"/>
                  </a:lnTo>
                  <a:lnTo>
                    <a:pt x="19774" y="533"/>
                  </a:lnTo>
                  <a:lnTo>
                    <a:pt x="19043" y="336"/>
                  </a:lnTo>
                  <a:lnTo>
                    <a:pt x="18313" y="198"/>
                  </a:lnTo>
                  <a:lnTo>
                    <a:pt x="17563" y="99"/>
                  </a:lnTo>
                  <a:lnTo>
                    <a:pt x="16794" y="20"/>
                  </a:lnTo>
                  <a:lnTo>
                    <a:pt x="16024" y="0"/>
                  </a:lnTo>
                  <a:lnTo>
                    <a:pt x="16024" y="0"/>
                  </a:lnTo>
                  <a:lnTo>
                    <a:pt x="15452" y="20"/>
                  </a:lnTo>
                  <a:lnTo>
                    <a:pt x="14880" y="40"/>
                  </a:lnTo>
                  <a:lnTo>
                    <a:pt x="14307" y="99"/>
                  </a:lnTo>
                  <a:lnTo>
                    <a:pt x="13715" y="158"/>
                  </a:lnTo>
                  <a:lnTo>
                    <a:pt x="13715" y="158"/>
                  </a:lnTo>
                  <a:lnTo>
                    <a:pt x="13025" y="277"/>
                  </a:lnTo>
                  <a:lnTo>
                    <a:pt x="12354" y="415"/>
                  </a:lnTo>
                  <a:lnTo>
                    <a:pt x="11683" y="553"/>
                  </a:lnTo>
                  <a:lnTo>
                    <a:pt x="11051" y="731"/>
                  </a:lnTo>
                  <a:lnTo>
                    <a:pt x="10420" y="928"/>
                  </a:lnTo>
                  <a:lnTo>
                    <a:pt x="9788" y="1165"/>
                  </a:lnTo>
                  <a:lnTo>
                    <a:pt x="9196" y="1401"/>
                  </a:lnTo>
                  <a:lnTo>
                    <a:pt x="8624" y="1658"/>
                  </a:lnTo>
                  <a:lnTo>
                    <a:pt x="8052" y="1934"/>
                  </a:lnTo>
                  <a:lnTo>
                    <a:pt x="7499" y="2230"/>
                  </a:lnTo>
                  <a:lnTo>
                    <a:pt x="6967" y="2546"/>
                  </a:lnTo>
                  <a:lnTo>
                    <a:pt x="6454" y="2881"/>
                  </a:lnTo>
                  <a:lnTo>
                    <a:pt x="5960" y="3237"/>
                  </a:lnTo>
                  <a:lnTo>
                    <a:pt x="5487" y="3612"/>
                  </a:lnTo>
                  <a:lnTo>
                    <a:pt x="5013" y="4006"/>
                  </a:lnTo>
                  <a:lnTo>
                    <a:pt x="4579" y="4401"/>
                  </a:lnTo>
                  <a:lnTo>
                    <a:pt x="4145" y="4835"/>
                  </a:lnTo>
                  <a:lnTo>
                    <a:pt x="3750" y="5269"/>
                  </a:lnTo>
                  <a:lnTo>
                    <a:pt x="3355" y="5723"/>
                  </a:lnTo>
                  <a:lnTo>
                    <a:pt x="3000" y="6197"/>
                  </a:lnTo>
                  <a:lnTo>
                    <a:pt x="2645" y="6670"/>
                  </a:lnTo>
                  <a:lnTo>
                    <a:pt x="2309" y="7164"/>
                  </a:lnTo>
                  <a:lnTo>
                    <a:pt x="2013" y="7677"/>
                  </a:lnTo>
                  <a:lnTo>
                    <a:pt x="1717" y="8210"/>
                  </a:lnTo>
                  <a:lnTo>
                    <a:pt x="1461" y="8742"/>
                  </a:lnTo>
                  <a:lnTo>
                    <a:pt x="1204" y="9295"/>
                  </a:lnTo>
                  <a:lnTo>
                    <a:pt x="987" y="9867"/>
                  </a:lnTo>
                  <a:lnTo>
                    <a:pt x="770" y="10439"/>
                  </a:lnTo>
                  <a:lnTo>
                    <a:pt x="593" y="11031"/>
                  </a:lnTo>
                  <a:lnTo>
                    <a:pt x="435" y="11623"/>
                  </a:lnTo>
                  <a:lnTo>
                    <a:pt x="297" y="12235"/>
                  </a:lnTo>
                  <a:lnTo>
                    <a:pt x="178" y="12867"/>
                  </a:lnTo>
                  <a:lnTo>
                    <a:pt x="178" y="12867"/>
                  </a:lnTo>
                  <a:lnTo>
                    <a:pt x="99" y="13419"/>
                  </a:lnTo>
                  <a:lnTo>
                    <a:pt x="40" y="13972"/>
                  </a:lnTo>
                  <a:lnTo>
                    <a:pt x="20" y="14544"/>
                  </a:lnTo>
                  <a:lnTo>
                    <a:pt x="1" y="15116"/>
                  </a:lnTo>
                  <a:lnTo>
                    <a:pt x="1" y="15708"/>
                  </a:lnTo>
                  <a:lnTo>
                    <a:pt x="20" y="16300"/>
                  </a:lnTo>
                  <a:lnTo>
                    <a:pt x="80" y="16892"/>
                  </a:lnTo>
                  <a:lnTo>
                    <a:pt x="139" y="17484"/>
                  </a:lnTo>
                  <a:lnTo>
                    <a:pt x="218" y="18076"/>
                  </a:lnTo>
                  <a:lnTo>
                    <a:pt x="316" y="18668"/>
                  </a:lnTo>
                  <a:lnTo>
                    <a:pt x="435" y="19260"/>
                  </a:lnTo>
                  <a:lnTo>
                    <a:pt x="573" y="19852"/>
                  </a:lnTo>
                  <a:lnTo>
                    <a:pt x="731" y="20425"/>
                  </a:lnTo>
                  <a:lnTo>
                    <a:pt x="908" y="20997"/>
                  </a:lnTo>
                  <a:lnTo>
                    <a:pt x="1125" y="21569"/>
                  </a:lnTo>
                  <a:lnTo>
                    <a:pt x="1343" y="22122"/>
                  </a:lnTo>
                  <a:lnTo>
                    <a:pt x="1579" y="22674"/>
                  </a:lnTo>
                  <a:lnTo>
                    <a:pt x="1836" y="23207"/>
                  </a:lnTo>
                  <a:lnTo>
                    <a:pt x="2112" y="23740"/>
                  </a:lnTo>
                  <a:lnTo>
                    <a:pt x="2408" y="24253"/>
                  </a:lnTo>
                  <a:lnTo>
                    <a:pt x="2724" y="24746"/>
                  </a:lnTo>
                  <a:lnTo>
                    <a:pt x="3059" y="25220"/>
                  </a:lnTo>
                  <a:lnTo>
                    <a:pt x="3415" y="25674"/>
                  </a:lnTo>
                  <a:lnTo>
                    <a:pt x="3809" y="26108"/>
                  </a:lnTo>
                  <a:lnTo>
                    <a:pt x="4204" y="26522"/>
                  </a:lnTo>
                  <a:lnTo>
                    <a:pt x="4618" y="26897"/>
                  </a:lnTo>
                  <a:lnTo>
                    <a:pt x="5052" y="27272"/>
                  </a:lnTo>
                  <a:lnTo>
                    <a:pt x="5506" y="27608"/>
                  </a:lnTo>
                  <a:lnTo>
                    <a:pt x="6000" y="27923"/>
                  </a:lnTo>
                  <a:lnTo>
                    <a:pt x="6493" y="28200"/>
                  </a:lnTo>
                  <a:lnTo>
                    <a:pt x="7006" y="28456"/>
                  </a:lnTo>
                  <a:lnTo>
                    <a:pt x="7539" y="28673"/>
                  </a:lnTo>
                  <a:lnTo>
                    <a:pt x="7539" y="28673"/>
                  </a:lnTo>
                  <a:lnTo>
                    <a:pt x="7874" y="28890"/>
                  </a:lnTo>
                  <a:lnTo>
                    <a:pt x="8151" y="29147"/>
                  </a:lnTo>
                  <a:lnTo>
                    <a:pt x="8407" y="29423"/>
                  </a:lnTo>
                  <a:lnTo>
                    <a:pt x="8624" y="29739"/>
                  </a:lnTo>
                  <a:lnTo>
                    <a:pt x="8822" y="30054"/>
                  </a:lnTo>
                  <a:lnTo>
                    <a:pt x="8999" y="30410"/>
                  </a:lnTo>
                  <a:lnTo>
                    <a:pt x="9137" y="30785"/>
                  </a:lnTo>
                  <a:lnTo>
                    <a:pt x="9275" y="31160"/>
                  </a:lnTo>
                  <a:lnTo>
                    <a:pt x="9374" y="31574"/>
                  </a:lnTo>
                  <a:lnTo>
                    <a:pt x="9453" y="31988"/>
                  </a:lnTo>
                  <a:lnTo>
                    <a:pt x="9512" y="32403"/>
                  </a:lnTo>
                  <a:lnTo>
                    <a:pt x="9552" y="32817"/>
                  </a:lnTo>
                  <a:lnTo>
                    <a:pt x="9571" y="33251"/>
                  </a:lnTo>
                  <a:lnTo>
                    <a:pt x="9591" y="33685"/>
                  </a:lnTo>
                  <a:lnTo>
                    <a:pt x="9571" y="34120"/>
                  </a:lnTo>
                  <a:lnTo>
                    <a:pt x="9571" y="34534"/>
                  </a:lnTo>
                  <a:lnTo>
                    <a:pt x="9512" y="35363"/>
                  </a:lnTo>
                  <a:lnTo>
                    <a:pt x="9414" y="36152"/>
                  </a:lnTo>
                  <a:lnTo>
                    <a:pt x="9315" y="36863"/>
                  </a:lnTo>
                  <a:lnTo>
                    <a:pt x="9196" y="37494"/>
                  </a:lnTo>
                  <a:lnTo>
                    <a:pt x="9078" y="38027"/>
                  </a:lnTo>
                  <a:lnTo>
                    <a:pt x="8999" y="38421"/>
                  </a:lnTo>
                  <a:lnTo>
                    <a:pt x="8900" y="38757"/>
                  </a:lnTo>
                </a:path>
              </a:pathLst>
            </a:custGeom>
            <a:noFill/>
            <a:ln>
              <a:noFill/>
            </a:ln>
          </p:spPr>
          <p:txBody>
            <a:bodyPr spcFirstLastPara="1" wrap="square" lIns="121900" tIns="121900" rIns="121900" bIns="121900" anchor="ctr" anchorCtr="0">
              <a:noAutofit/>
            </a:bodyPr>
            <a:lstStyle/>
            <a:p>
              <a:endParaRPr sz="2400"/>
            </a:p>
          </p:txBody>
        </p:sp>
        <p:sp>
          <p:nvSpPr>
            <p:cNvPr id="1324" name="Google Shape;1324;p37"/>
            <p:cNvSpPr/>
            <p:nvPr/>
          </p:nvSpPr>
          <p:spPr>
            <a:xfrm>
              <a:off x="3716275" y="2138100"/>
              <a:ext cx="134225" cy="58750"/>
            </a:xfrm>
            <a:custGeom>
              <a:avLst/>
              <a:gdLst/>
              <a:ahLst/>
              <a:cxnLst/>
              <a:rect l="l" t="t" r="r" b="b"/>
              <a:pathLst>
                <a:path w="5369" h="2350" extrusionOk="0">
                  <a:moveTo>
                    <a:pt x="2684" y="1"/>
                  </a:moveTo>
                  <a:lnTo>
                    <a:pt x="2349" y="21"/>
                  </a:lnTo>
                  <a:lnTo>
                    <a:pt x="2013" y="60"/>
                  </a:lnTo>
                  <a:lnTo>
                    <a:pt x="1698" y="139"/>
                  </a:lnTo>
                  <a:lnTo>
                    <a:pt x="1382" y="258"/>
                  </a:lnTo>
                  <a:lnTo>
                    <a:pt x="1066" y="396"/>
                  </a:lnTo>
                  <a:lnTo>
                    <a:pt x="770" y="573"/>
                  </a:lnTo>
                  <a:lnTo>
                    <a:pt x="494" y="771"/>
                  </a:lnTo>
                  <a:lnTo>
                    <a:pt x="237" y="1007"/>
                  </a:lnTo>
                  <a:lnTo>
                    <a:pt x="119" y="1126"/>
                  </a:lnTo>
                  <a:lnTo>
                    <a:pt x="60" y="1264"/>
                  </a:lnTo>
                  <a:lnTo>
                    <a:pt x="20" y="1422"/>
                  </a:lnTo>
                  <a:lnTo>
                    <a:pt x="1" y="1560"/>
                  </a:lnTo>
                  <a:lnTo>
                    <a:pt x="20" y="1718"/>
                  </a:lnTo>
                  <a:lnTo>
                    <a:pt x="60" y="1856"/>
                  </a:lnTo>
                  <a:lnTo>
                    <a:pt x="119" y="1994"/>
                  </a:lnTo>
                  <a:lnTo>
                    <a:pt x="218" y="2132"/>
                  </a:lnTo>
                  <a:lnTo>
                    <a:pt x="356" y="2231"/>
                  </a:lnTo>
                  <a:lnTo>
                    <a:pt x="494" y="2290"/>
                  </a:lnTo>
                  <a:lnTo>
                    <a:pt x="632" y="2349"/>
                  </a:lnTo>
                  <a:lnTo>
                    <a:pt x="928" y="2349"/>
                  </a:lnTo>
                  <a:lnTo>
                    <a:pt x="1086" y="2290"/>
                  </a:lnTo>
                  <a:lnTo>
                    <a:pt x="1224" y="2231"/>
                  </a:lnTo>
                  <a:lnTo>
                    <a:pt x="1343" y="2132"/>
                  </a:lnTo>
                  <a:lnTo>
                    <a:pt x="1481" y="1994"/>
                  </a:lnTo>
                  <a:lnTo>
                    <a:pt x="1639" y="1876"/>
                  </a:lnTo>
                  <a:lnTo>
                    <a:pt x="1796" y="1797"/>
                  </a:lnTo>
                  <a:lnTo>
                    <a:pt x="1974" y="1718"/>
                  </a:lnTo>
                  <a:lnTo>
                    <a:pt x="2132" y="1659"/>
                  </a:lnTo>
                  <a:lnTo>
                    <a:pt x="2309" y="1599"/>
                  </a:lnTo>
                  <a:lnTo>
                    <a:pt x="2507" y="1580"/>
                  </a:lnTo>
                  <a:lnTo>
                    <a:pt x="2862" y="1580"/>
                  </a:lnTo>
                  <a:lnTo>
                    <a:pt x="3040" y="1599"/>
                  </a:lnTo>
                  <a:lnTo>
                    <a:pt x="3217" y="1659"/>
                  </a:lnTo>
                  <a:lnTo>
                    <a:pt x="3395" y="1718"/>
                  </a:lnTo>
                  <a:lnTo>
                    <a:pt x="3553" y="1797"/>
                  </a:lnTo>
                  <a:lnTo>
                    <a:pt x="3711" y="1876"/>
                  </a:lnTo>
                  <a:lnTo>
                    <a:pt x="3868" y="1994"/>
                  </a:lnTo>
                  <a:lnTo>
                    <a:pt x="4007" y="2132"/>
                  </a:lnTo>
                  <a:lnTo>
                    <a:pt x="4145" y="2231"/>
                  </a:lnTo>
                  <a:lnTo>
                    <a:pt x="4283" y="2290"/>
                  </a:lnTo>
                  <a:lnTo>
                    <a:pt x="4421" y="2349"/>
                  </a:lnTo>
                  <a:lnTo>
                    <a:pt x="4717" y="2349"/>
                  </a:lnTo>
                  <a:lnTo>
                    <a:pt x="4875" y="2290"/>
                  </a:lnTo>
                  <a:lnTo>
                    <a:pt x="5013" y="2231"/>
                  </a:lnTo>
                  <a:lnTo>
                    <a:pt x="5131" y="2132"/>
                  </a:lnTo>
                  <a:lnTo>
                    <a:pt x="5230" y="1994"/>
                  </a:lnTo>
                  <a:lnTo>
                    <a:pt x="5309" y="1856"/>
                  </a:lnTo>
                  <a:lnTo>
                    <a:pt x="5348" y="1718"/>
                  </a:lnTo>
                  <a:lnTo>
                    <a:pt x="5368" y="1560"/>
                  </a:lnTo>
                  <a:lnTo>
                    <a:pt x="5348" y="1422"/>
                  </a:lnTo>
                  <a:lnTo>
                    <a:pt x="5309" y="1264"/>
                  </a:lnTo>
                  <a:lnTo>
                    <a:pt x="5230" y="1126"/>
                  </a:lnTo>
                  <a:lnTo>
                    <a:pt x="5131" y="1007"/>
                  </a:lnTo>
                  <a:lnTo>
                    <a:pt x="4875" y="771"/>
                  </a:lnTo>
                  <a:lnTo>
                    <a:pt x="4579" y="573"/>
                  </a:lnTo>
                  <a:lnTo>
                    <a:pt x="4283" y="396"/>
                  </a:lnTo>
                  <a:lnTo>
                    <a:pt x="3987" y="258"/>
                  </a:lnTo>
                  <a:lnTo>
                    <a:pt x="3671" y="139"/>
                  </a:lnTo>
                  <a:lnTo>
                    <a:pt x="3336" y="60"/>
                  </a:lnTo>
                  <a:lnTo>
                    <a:pt x="3020" y="21"/>
                  </a:lnTo>
                  <a:lnTo>
                    <a:pt x="268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25" name="Google Shape;1325;p37"/>
            <p:cNvSpPr/>
            <p:nvPr/>
          </p:nvSpPr>
          <p:spPr>
            <a:xfrm>
              <a:off x="3280650" y="2234300"/>
              <a:ext cx="344375" cy="115475"/>
            </a:xfrm>
            <a:custGeom>
              <a:avLst/>
              <a:gdLst/>
              <a:ahLst/>
              <a:cxnLst/>
              <a:rect l="l" t="t" r="r" b="b"/>
              <a:pathLst>
                <a:path w="13775" h="4619" extrusionOk="0">
                  <a:moveTo>
                    <a:pt x="2566" y="1"/>
                  </a:moveTo>
                  <a:lnTo>
                    <a:pt x="1994" y="198"/>
                  </a:lnTo>
                  <a:lnTo>
                    <a:pt x="1501" y="396"/>
                  </a:lnTo>
                  <a:lnTo>
                    <a:pt x="1067" y="613"/>
                  </a:lnTo>
                  <a:lnTo>
                    <a:pt x="869" y="731"/>
                  </a:lnTo>
                  <a:lnTo>
                    <a:pt x="692" y="850"/>
                  </a:lnTo>
                  <a:lnTo>
                    <a:pt x="534" y="968"/>
                  </a:lnTo>
                  <a:lnTo>
                    <a:pt x="396" y="1086"/>
                  </a:lnTo>
                  <a:lnTo>
                    <a:pt x="277" y="1224"/>
                  </a:lnTo>
                  <a:lnTo>
                    <a:pt x="179" y="1343"/>
                  </a:lnTo>
                  <a:lnTo>
                    <a:pt x="100" y="1481"/>
                  </a:lnTo>
                  <a:lnTo>
                    <a:pt x="40" y="1639"/>
                  </a:lnTo>
                  <a:lnTo>
                    <a:pt x="1" y="1777"/>
                  </a:lnTo>
                  <a:lnTo>
                    <a:pt x="1" y="1935"/>
                  </a:lnTo>
                  <a:lnTo>
                    <a:pt x="1" y="2073"/>
                  </a:lnTo>
                  <a:lnTo>
                    <a:pt x="40" y="2211"/>
                  </a:lnTo>
                  <a:lnTo>
                    <a:pt x="80" y="2349"/>
                  </a:lnTo>
                  <a:lnTo>
                    <a:pt x="139" y="2487"/>
                  </a:lnTo>
                  <a:lnTo>
                    <a:pt x="218" y="2606"/>
                  </a:lnTo>
                  <a:lnTo>
                    <a:pt x="297" y="2744"/>
                  </a:lnTo>
                  <a:lnTo>
                    <a:pt x="415" y="2862"/>
                  </a:lnTo>
                  <a:lnTo>
                    <a:pt x="534" y="2981"/>
                  </a:lnTo>
                  <a:lnTo>
                    <a:pt x="830" y="3218"/>
                  </a:lnTo>
                  <a:lnTo>
                    <a:pt x="1165" y="3435"/>
                  </a:lnTo>
                  <a:lnTo>
                    <a:pt x="1560" y="3632"/>
                  </a:lnTo>
                  <a:lnTo>
                    <a:pt x="2014" y="3829"/>
                  </a:lnTo>
                  <a:lnTo>
                    <a:pt x="2507" y="4007"/>
                  </a:lnTo>
                  <a:lnTo>
                    <a:pt x="3040" y="4165"/>
                  </a:lnTo>
                  <a:lnTo>
                    <a:pt x="3592" y="4283"/>
                  </a:lnTo>
                  <a:lnTo>
                    <a:pt x="4204" y="4402"/>
                  </a:lnTo>
                  <a:lnTo>
                    <a:pt x="4836" y="4500"/>
                  </a:lnTo>
                  <a:lnTo>
                    <a:pt x="5487" y="4559"/>
                  </a:lnTo>
                  <a:lnTo>
                    <a:pt x="6178" y="4599"/>
                  </a:lnTo>
                  <a:lnTo>
                    <a:pt x="6888" y="4619"/>
                  </a:lnTo>
                  <a:lnTo>
                    <a:pt x="7579" y="4599"/>
                  </a:lnTo>
                  <a:lnTo>
                    <a:pt x="8269" y="4559"/>
                  </a:lnTo>
                  <a:lnTo>
                    <a:pt x="8940" y="4500"/>
                  </a:lnTo>
                  <a:lnTo>
                    <a:pt x="9572" y="4402"/>
                  </a:lnTo>
                  <a:lnTo>
                    <a:pt x="10164" y="4283"/>
                  </a:lnTo>
                  <a:lnTo>
                    <a:pt x="10736" y="4165"/>
                  </a:lnTo>
                  <a:lnTo>
                    <a:pt x="11269" y="4007"/>
                  </a:lnTo>
                  <a:lnTo>
                    <a:pt x="11762" y="3829"/>
                  </a:lnTo>
                  <a:lnTo>
                    <a:pt x="12196" y="3632"/>
                  </a:lnTo>
                  <a:lnTo>
                    <a:pt x="12591" y="3435"/>
                  </a:lnTo>
                  <a:lnTo>
                    <a:pt x="12946" y="3218"/>
                  </a:lnTo>
                  <a:lnTo>
                    <a:pt x="13222" y="2981"/>
                  </a:lnTo>
                  <a:lnTo>
                    <a:pt x="13361" y="2862"/>
                  </a:lnTo>
                  <a:lnTo>
                    <a:pt x="13459" y="2744"/>
                  </a:lnTo>
                  <a:lnTo>
                    <a:pt x="13558" y="2606"/>
                  </a:lnTo>
                  <a:lnTo>
                    <a:pt x="13637" y="2487"/>
                  </a:lnTo>
                  <a:lnTo>
                    <a:pt x="13696" y="2349"/>
                  </a:lnTo>
                  <a:lnTo>
                    <a:pt x="13735" y="2211"/>
                  </a:lnTo>
                  <a:lnTo>
                    <a:pt x="13755" y="2073"/>
                  </a:lnTo>
                  <a:lnTo>
                    <a:pt x="13775" y="1935"/>
                  </a:lnTo>
                  <a:lnTo>
                    <a:pt x="13755" y="1777"/>
                  </a:lnTo>
                  <a:lnTo>
                    <a:pt x="13716" y="1639"/>
                  </a:lnTo>
                  <a:lnTo>
                    <a:pt x="13676" y="1481"/>
                  </a:lnTo>
                  <a:lnTo>
                    <a:pt x="13597" y="1343"/>
                  </a:lnTo>
                  <a:lnTo>
                    <a:pt x="13499" y="1224"/>
                  </a:lnTo>
                  <a:lnTo>
                    <a:pt x="13380" y="1086"/>
                  </a:lnTo>
                  <a:lnTo>
                    <a:pt x="13242" y="968"/>
                  </a:lnTo>
                  <a:lnTo>
                    <a:pt x="13084" y="850"/>
                  </a:lnTo>
                  <a:lnTo>
                    <a:pt x="12907" y="731"/>
                  </a:lnTo>
                  <a:lnTo>
                    <a:pt x="12709" y="613"/>
                  </a:lnTo>
                  <a:lnTo>
                    <a:pt x="12275" y="396"/>
                  </a:lnTo>
                  <a:lnTo>
                    <a:pt x="11762" y="198"/>
                  </a:lnTo>
                  <a:lnTo>
                    <a:pt x="11210"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26" name="Google Shape;1326;p37"/>
            <p:cNvSpPr/>
            <p:nvPr/>
          </p:nvSpPr>
          <p:spPr>
            <a:xfrm>
              <a:off x="3280650" y="2234300"/>
              <a:ext cx="344375" cy="115475"/>
            </a:xfrm>
            <a:custGeom>
              <a:avLst/>
              <a:gdLst/>
              <a:ahLst/>
              <a:cxnLst/>
              <a:rect l="l" t="t" r="r" b="b"/>
              <a:pathLst>
                <a:path w="13775" h="4619" fill="none" extrusionOk="0">
                  <a:moveTo>
                    <a:pt x="2566" y="1"/>
                  </a:moveTo>
                  <a:lnTo>
                    <a:pt x="2566" y="1"/>
                  </a:lnTo>
                  <a:lnTo>
                    <a:pt x="1994" y="198"/>
                  </a:lnTo>
                  <a:lnTo>
                    <a:pt x="1501" y="396"/>
                  </a:lnTo>
                  <a:lnTo>
                    <a:pt x="1067" y="613"/>
                  </a:lnTo>
                  <a:lnTo>
                    <a:pt x="869" y="731"/>
                  </a:lnTo>
                  <a:lnTo>
                    <a:pt x="692" y="850"/>
                  </a:lnTo>
                  <a:lnTo>
                    <a:pt x="534" y="968"/>
                  </a:lnTo>
                  <a:lnTo>
                    <a:pt x="396" y="1086"/>
                  </a:lnTo>
                  <a:lnTo>
                    <a:pt x="277" y="1224"/>
                  </a:lnTo>
                  <a:lnTo>
                    <a:pt x="179" y="1343"/>
                  </a:lnTo>
                  <a:lnTo>
                    <a:pt x="100" y="1481"/>
                  </a:lnTo>
                  <a:lnTo>
                    <a:pt x="40" y="1639"/>
                  </a:lnTo>
                  <a:lnTo>
                    <a:pt x="1" y="1777"/>
                  </a:lnTo>
                  <a:lnTo>
                    <a:pt x="1" y="1935"/>
                  </a:lnTo>
                  <a:lnTo>
                    <a:pt x="1" y="1935"/>
                  </a:lnTo>
                  <a:lnTo>
                    <a:pt x="1" y="2073"/>
                  </a:lnTo>
                  <a:lnTo>
                    <a:pt x="40" y="2211"/>
                  </a:lnTo>
                  <a:lnTo>
                    <a:pt x="80" y="2349"/>
                  </a:lnTo>
                  <a:lnTo>
                    <a:pt x="139" y="2487"/>
                  </a:lnTo>
                  <a:lnTo>
                    <a:pt x="218" y="2606"/>
                  </a:lnTo>
                  <a:lnTo>
                    <a:pt x="297" y="2744"/>
                  </a:lnTo>
                  <a:lnTo>
                    <a:pt x="415" y="2862"/>
                  </a:lnTo>
                  <a:lnTo>
                    <a:pt x="534" y="2981"/>
                  </a:lnTo>
                  <a:lnTo>
                    <a:pt x="830" y="3218"/>
                  </a:lnTo>
                  <a:lnTo>
                    <a:pt x="1165" y="3435"/>
                  </a:lnTo>
                  <a:lnTo>
                    <a:pt x="1560" y="3632"/>
                  </a:lnTo>
                  <a:lnTo>
                    <a:pt x="2014" y="3829"/>
                  </a:lnTo>
                  <a:lnTo>
                    <a:pt x="2507" y="4007"/>
                  </a:lnTo>
                  <a:lnTo>
                    <a:pt x="3040" y="4165"/>
                  </a:lnTo>
                  <a:lnTo>
                    <a:pt x="3592" y="4283"/>
                  </a:lnTo>
                  <a:lnTo>
                    <a:pt x="4204" y="4402"/>
                  </a:lnTo>
                  <a:lnTo>
                    <a:pt x="4836" y="4500"/>
                  </a:lnTo>
                  <a:lnTo>
                    <a:pt x="5487" y="4559"/>
                  </a:lnTo>
                  <a:lnTo>
                    <a:pt x="6178" y="4599"/>
                  </a:lnTo>
                  <a:lnTo>
                    <a:pt x="6888" y="4619"/>
                  </a:lnTo>
                  <a:lnTo>
                    <a:pt x="6888" y="4619"/>
                  </a:lnTo>
                  <a:lnTo>
                    <a:pt x="7579" y="4599"/>
                  </a:lnTo>
                  <a:lnTo>
                    <a:pt x="8269" y="4559"/>
                  </a:lnTo>
                  <a:lnTo>
                    <a:pt x="8940" y="4500"/>
                  </a:lnTo>
                  <a:lnTo>
                    <a:pt x="9572" y="4402"/>
                  </a:lnTo>
                  <a:lnTo>
                    <a:pt x="10164" y="4283"/>
                  </a:lnTo>
                  <a:lnTo>
                    <a:pt x="10736" y="4165"/>
                  </a:lnTo>
                  <a:lnTo>
                    <a:pt x="11269" y="4007"/>
                  </a:lnTo>
                  <a:lnTo>
                    <a:pt x="11762" y="3829"/>
                  </a:lnTo>
                  <a:lnTo>
                    <a:pt x="12196" y="3632"/>
                  </a:lnTo>
                  <a:lnTo>
                    <a:pt x="12591" y="3435"/>
                  </a:lnTo>
                  <a:lnTo>
                    <a:pt x="12946" y="3218"/>
                  </a:lnTo>
                  <a:lnTo>
                    <a:pt x="13222" y="2981"/>
                  </a:lnTo>
                  <a:lnTo>
                    <a:pt x="13361" y="2862"/>
                  </a:lnTo>
                  <a:lnTo>
                    <a:pt x="13459" y="2744"/>
                  </a:lnTo>
                  <a:lnTo>
                    <a:pt x="13558" y="2606"/>
                  </a:lnTo>
                  <a:lnTo>
                    <a:pt x="13637" y="2487"/>
                  </a:lnTo>
                  <a:lnTo>
                    <a:pt x="13696" y="2349"/>
                  </a:lnTo>
                  <a:lnTo>
                    <a:pt x="13735" y="2211"/>
                  </a:lnTo>
                  <a:lnTo>
                    <a:pt x="13755" y="2073"/>
                  </a:lnTo>
                  <a:lnTo>
                    <a:pt x="13775" y="1935"/>
                  </a:lnTo>
                  <a:lnTo>
                    <a:pt x="13775" y="1935"/>
                  </a:lnTo>
                  <a:lnTo>
                    <a:pt x="13755" y="1777"/>
                  </a:lnTo>
                  <a:lnTo>
                    <a:pt x="13716" y="1639"/>
                  </a:lnTo>
                  <a:lnTo>
                    <a:pt x="13676" y="1481"/>
                  </a:lnTo>
                  <a:lnTo>
                    <a:pt x="13597" y="1343"/>
                  </a:lnTo>
                  <a:lnTo>
                    <a:pt x="13499" y="1224"/>
                  </a:lnTo>
                  <a:lnTo>
                    <a:pt x="13380" y="1086"/>
                  </a:lnTo>
                  <a:lnTo>
                    <a:pt x="13242" y="968"/>
                  </a:lnTo>
                  <a:lnTo>
                    <a:pt x="13084" y="850"/>
                  </a:lnTo>
                  <a:lnTo>
                    <a:pt x="12907" y="731"/>
                  </a:lnTo>
                  <a:lnTo>
                    <a:pt x="12709" y="613"/>
                  </a:lnTo>
                  <a:lnTo>
                    <a:pt x="12275" y="396"/>
                  </a:lnTo>
                  <a:lnTo>
                    <a:pt x="11762" y="198"/>
                  </a:lnTo>
                  <a:lnTo>
                    <a:pt x="11210" y="1"/>
                  </a:lnTo>
                </a:path>
              </a:pathLst>
            </a:custGeom>
            <a:noFill/>
            <a:ln>
              <a:noFill/>
            </a:ln>
          </p:spPr>
          <p:txBody>
            <a:bodyPr spcFirstLastPara="1" wrap="square" lIns="121900" tIns="121900" rIns="121900" bIns="121900" anchor="ctr" anchorCtr="0">
              <a:noAutofit/>
            </a:bodyPr>
            <a:lstStyle/>
            <a:p>
              <a:endParaRPr sz="2400"/>
            </a:p>
          </p:txBody>
        </p:sp>
        <p:sp>
          <p:nvSpPr>
            <p:cNvPr id="1327" name="Google Shape;1327;p37"/>
            <p:cNvSpPr/>
            <p:nvPr/>
          </p:nvSpPr>
          <p:spPr>
            <a:xfrm>
              <a:off x="3382775" y="1973825"/>
              <a:ext cx="140625" cy="308850"/>
            </a:xfrm>
            <a:custGeom>
              <a:avLst/>
              <a:gdLst/>
              <a:ahLst/>
              <a:cxnLst/>
              <a:rect l="l" t="t" r="r" b="b"/>
              <a:pathLst>
                <a:path w="5625" h="12354" extrusionOk="0">
                  <a:moveTo>
                    <a:pt x="2803" y="1"/>
                  </a:moveTo>
                  <a:lnTo>
                    <a:pt x="2428" y="316"/>
                  </a:lnTo>
                  <a:lnTo>
                    <a:pt x="2073" y="652"/>
                  </a:lnTo>
                  <a:lnTo>
                    <a:pt x="1658" y="1106"/>
                  </a:lnTo>
                  <a:lnTo>
                    <a:pt x="1441" y="1382"/>
                  </a:lnTo>
                  <a:lnTo>
                    <a:pt x="1205" y="1678"/>
                  </a:lnTo>
                  <a:lnTo>
                    <a:pt x="987" y="1994"/>
                  </a:lnTo>
                  <a:lnTo>
                    <a:pt x="751" y="2349"/>
                  </a:lnTo>
                  <a:lnTo>
                    <a:pt x="553" y="2724"/>
                  </a:lnTo>
                  <a:lnTo>
                    <a:pt x="356" y="3138"/>
                  </a:lnTo>
                  <a:lnTo>
                    <a:pt x="159" y="3572"/>
                  </a:lnTo>
                  <a:lnTo>
                    <a:pt x="1" y="4026"/>
                  </a:lnTo>
                  <a:lnTo>
                    <a:pt x="336" y="4322"/>
                  </a:lnTo>
                  <a:lnTo>
                    <a:pt x="652" y="4658"/>
                  </a:lnTo>
                  <a:lnTo>
                    <a:pt x="948" y="4993"/>
                  </a:lnTo>
                  <a:lnTo>
                    <a:pt x="1224" y="5348"/>
                  </a:lnTo>
                  <a:lnTo>
                    <a:pt x="1461" y="5684"/>
                  </a:lnTo>
                  <a:lnTo>
                    <a:pt x="1658" y="6019"/>
                  </a:lnTo>
                  <a:lnTo>
                    <a:pt x="1856" y="6355"/>
                  </a:lnTo>
                  <a:lnTo>
                    <a:pt x="2033" y="6710"/>
                  </a:lnTo>
                  <a:lnTo>
                    <a:pt x="2191" y="7065"/>
                  </a:lnTo>
                  <a:lnTo>
                    <a:pt x="2329" y="7440"/>
                  </a:lnTo>
                  <a:lnTo>
                    <a:pt x="2467" y="7815"/>
                  </a:lnTo>
                  <a:lnTo>
                    <a:pt x="2566" y="8190"/>
                  </a:lnTo>
                  <a:lnTo>
                    <a:pt x="2645" y="8585"/>
                  </a:lnTo>
                  <a:lnTo>
                    <a:pt x="2724" y="8960"/>
                  </a:lnTo>
                  <a:lnTo>
                    <a:pt x="2763" y="9354"/>
                  </a:lnTo>
                  <a:lnTo>
                    <a:pt x="2783" y="9749"/>
                  </a:lnTo>
                  <a:lnTo>
                    <a:pt x="2803" y="10144"/>
                  </a:lnTo>
                  <a:lnTo>
                    <a:pt x="2803" y="9749"/>
                  </a:lnTo>
                  <a:lnTo>
                    <a:pt x="2842" y="9354"/>
                  </a:lnTo>
                  <a:lnTo>
                    <a:pt x="2882" y="8960"/>
                  </a:lnTo>
                  <a:lnTo>
                    <a:pt x="2941" y="8585"/>
                  </a:lnTo>
                  <a:lnTo>
                    <a:pt x="3040" y="8190"/>
                  </a:lnTo>
                  <a:lnTo>
                    <a:pt x="3138" y="7815"/>
                  </a:lnTo>
                  <a:lnTo>
                    <a:pt x="3257" y="7440"/>
                  </a:lnTo>
                  <a:lnTo>
                    <a:pt x="3395" y="7065"/>
                  </a:lnTo>
                  <a:lnTo>
                    <a:pt x="3553" y="6710"/>
                  </a:lnTo>
                  <a:lnTo>
                    <a:pt x="3730" y="6355"/>
                  </a:lnTo>
                  <a:lnTo>
                    <a:pt x="3928" y="6019"/>
                  </a:lnTo>
                  <a:lnTo>
                    <a:pt x="4145" y="5684"/>
                  </a:lnTo>
                  <a:lnTo>
                    <a:pt x="4382" y="5348"/>
                  </a:lnTo>
                  <a:lnTo>
                    <a:pt x="4658" y="4974"/>
                  </a:lnTo>
                  <a:lnTo>
                    <a:pt x="4954" y="4638"/>
                  </a:lnTo>
                  <a:lnTo>
                    <a:pt x="5289" y="4303"/>
                  </a:lnTo>
                  <a:lnTo>
                    <a:pt x="5625" y="4007"/>
                  </a:lnTo>
                  <a:lnTo>
                    <a:pt x="5467" y="3533"/>
                  </a:lnTo>
                  <a:lnTo>
                    <a:pt x="5309" y="3099"/>
                  </a:lnTo>
                  <a:lnTo>
                    <a:pt x="5112" y="2684"/>
                  </a:lnTo>
                  <a:lnTo>
                    <a:pt x="4914" y="2310"/>
                  </a:lnTo>
                  <a:lnTo>
                    <a:pt x="4697" y="1974"/>
                  </a:lnTo>
                  <a:lnTo>
                    <a:pt x="4480" y="1658"/>
                  </a:lnTo>
                  <a:lnTo>
                    <a:pt x="4244" y="1382"/>
                  </a:lnTo>
                  <a:lnTo>
                    <a:pt x="4026" y="1126"/>
                  </a:lnTo>
                  <a:lnTo>
                    <a:pt x="3809" y="908"/>
                  </a:lnTo>
                  <a:lnTo>
                    <a:pt x="3592" y="711"/>
                  </a:lnTo>
                  <a:lnTo>
                    <a:pt x="3237" y="376"/>
                  </a:lnTo>
                  <a:lnTo>
                    <a:pt x="2961" y="159"/>
                  </a:lnTo>
                  <a:lnTo>
                    <a:pt x="2803" y="1"/>
                  </a:lnTo>
                  <a:close/>
                  <a:moveTo>
                    <a:pt x="2803" y="10144"/>
                  </a:moveTo>
                  <a:lnTo>
                    <a:pt x="2783" y="10538"/>
                  </a:lnTo>
                  <a:lnTo>
                    <a:pt x="2763" y="10933"/>
                  </a:lnTo>
                  <a:lnTo>
                    <a:pt x="2704" y="11328"/>
                  </a:lnTo>
                  <a:lnTo>
                    <a:pt x="2112" y="11762"/>
                  </a:lnTo>
                  <a:lnTo>
                    <a:pt x="2546" y="12137"/>
                  </a:lnTo>
                  <a:lnTo>
                    <a:pt x="2704" y="12275"/>
                  </a:lnTo>
                  <a:lnTo>
                    <a:pt x="2803" y="12354"/>
                  </a:lnTo>
                  <a:lnTo>
                    <a:pt x="3000" y="12176"/>
                  </a:lnTo>
                  <a:lnTo>
                    <a:pt x="3217" y="11999"/>
                  </a:lnTo>
                  <a:lnTo>
                    <a:pt x="3474" y="11742"/>
                  </a:lnTo>
                  <a:lnTo>
                    <a:pt x="2882" y="11328"/>
                  </a:lnTo>
                  <a:lnTo>
                    <a:pt x="2842" y="10933"/>
                  </a:lnTo>
                  <a:lnTo>
                    <a:pt x="2803" y="10538"/>
                  </a:lnTo>
                  <a:lnTo>
                    <a:pt x="2803" y="10144"/>
                  </a:lnTo>
                  <a:close/>
                </a:path>
              </a:pathLst>
            </a:custGeom>
            <a:solidFill>
              <a:srgbClr val="261E35">
                <a:alpha val="15639"/>
              </a:srgbClr>
            </a:solidFill>
            <a:ln>
              <a:noFill/>
            </a:ln>
          </p:spPr>
          <p:txBody>
            <a:bodyPr spcFirstLastPara="1" wrap="square" lIns="121900" tIns="121900" rIns="121900" bIns="121900" anchor="ctr" anchorCtr="0">
              <a:noAutofit/>
            </a:bodyPr>
            <a:lstStyle/>
            <a:p>
              <a:endParaRPr sz="2400"/>
            </a:p>
          </p:txBody>
        </p:sp>
        <p:sp>
          <p:nvSpPr>
            <p:cNvPr id="1328" name="Google Shape;1328;p37"/>
            <p:cNvSpPr/>
            <p:nvPr/>
          </p:nvSpPr>
          <p:spPr>
            <a:xfrm>
              <a:off x="3452825" y="2024150"/>
              <a:ext cx="190475" cy="244725"/>
            </a:xfrm>
            <a:custGeom>
              <a:avLst/>
              <a:gdLst/>
              <a:ahLst/>
              <a:cxnLst/>
              <a:rect l="l" t="t" r="r" b="b"/>
              <a:pathLst>
                <a:path w="7619" h="9789" extrusionOk="0">
                  <a:moveTo>
                    <a:pt x="7460" y="1"/>
                  </a:moveTo>
                  <a:lnTo>
                    <a:pt x="6848" y="79"/>
                  </a:lnTo>
                  <a:lnTo>
                    <a:pt x="6454" y="158"/>
                  </a:lnTo>
                  <a:lnTo>
                    <a:pt x="6059" y="257"/>
                  </a:lnTo>
                  <a:lnTo>
                    <a:pt x="5684" y="375"/>
                  </a:lnTo>
                  <a:lnTo>
                    <a:pt x="5309" y="514"/>
                  </a:lnTo>
                  <a:lnTo>
                    <a:pt x="4934" y="652"/>
                  </a:lnTo>
                  <a:lnTo>
                    <a:pt x="4579" y="829"/>
                  </a:lnTo>
                  <a:lnTo>
                    <a:pt x="4224" y="1007"/>
                  </a:lnTo>
                  <a:lnTo>
                    <a:pt x="3888" y="1204"/>
                  </a:lnTo>
                  <a:lnTo>
                    <a:pt x="3553" y="1421"/>
                  </a:lnTo>
                  <a:lnTo>
                    <a:pt x="3237" y="1638"/>
                  </a:lnTo>
                  <a:lnTo>
                    <a:pt x="2922" y="1895"/>
                  </a:lnTo>
                  <a:lnTo>
                    <a:pt x="2626" y="2151"/>
                  </a:lnTo>
                  <a:lnTo>
                    <a:pt x="2349" y="2428"/>
                  </a:lnTo>
                  <a:lnTo>
                    <a:pt x="2073" y="2704"/>
                  </a:lnTo>
                  <a:lnTo>
                    <a:pt x="1816" y="3020"/>
                  </a:lnTo>
                  <a:lnTo>
                    <a:pt x="1580" y="3335"/>
                  </a:lnTo>
                  <a:lnTo>
                    <a:pt x="1343" y="3671"/>
                  </a:lnTo>
                  <a:lnTo>
                    <a:pt x="1126" y="4006"/>
                  </a:lnTo>
                  <a:lnTo>
                    <a:pt x="928" y="4342"/>
                  </a:lnTo>
                  <a:lnTo>
                    <a:pt x="751" y="4697"/>
                  </a:lnTo>
                  <a:lnTo>
                    <a:pt x="593" y="5052"/>
                  </a:lnTo>
                  <a:lnTo>
                    <a:pt x="455" y="5427"/>
                  </a:lnTo>
                  <a:lnTo>
                    <a:pt x="336" y="5802"/>
                  </a:lnTo>
                  <a:lnTo>
                    <a:pt x="238" y="6177"/>
                  </a:lnTo>
                  <a:lnTo>
                    <a:pt x="139" y="6572"/>
                  </a:lnTo>
                  <a:lnTo>
                    <a:pt x="80" y="6947"/>
                  </a:lnTo>
                  <a:lnTo>
                    <a:pt x="40" y="7341"/>
                  </a:lnTo>
                  <a:lnTo>
                    <a:pt x="1" y="7736"/>
                  </a:lnTo>
                  <a:lnTo>
                    <a:pt x="1" y="8131"/>
                  </a:lnTo>
                  <a:lnTo>
                    <a:pt x="1" y="8525"/>
                  </a:lnTo>
                  <a:lnTo>
                    <a:pt x="40" y="8920"/>
                  </a:lnTo>
                  <a:lnTo>
                    <a:pt x="80" y="9315"/>
                  </a:lnTo>
                  <a:lnTo>
                    <a:pt x="731" y="9788"/>
                  </a:lnTo>
                  <a:lnTo>
                    <a:pt x="1126" y="9709"/>
                  </a:lnTo>
                  <a:lnTo>
                    <a:pt x="1520" y="9611"/>
                  </a:lnTo>
                  <a:lnTo>
                    <a:pt x="1915" y="9492"/>
                  </a:lnTo>
                  <a:lnTo>
                    <a:pt x="2290" y="9354"/>
                  </a:lnTo>
                  <a:lnTo>
                    <a:pt x="2665" y="9216"/>
                  </a:lnTo>
                  <a:lnTo>
                    <a:pt x="3020" y="9058"/>
                  </a:lnTo>
                  <a:lnTo>
                    <a:pt x="3375" y="8861"/>
                  </a:lnTo>
                  <a:lnTo>
                    <a:pt x="3711" y="8664"/>
                  </a:lnTo>
                  <a:lnTo>
                    <a:pt x="4046" y="8446"/>
                  </a:lnTo>
                  <a:lnTo>
                    <a:pt x="4362" y="8229"/>
                  </a:lnTo>
                  <a:lnTo>
                    <a:pt x="4678" y="7973"/>
                  </a:lnTo>
                  <a:lnTo>
                    <a:pt x="4974" y="7716"/>
                  </a:lnTo>
                  <a:lnTo>
                    <a:pt x="5270" y="7440"/>
                  </a:lnTo>
                  <a:lnTo>
                    <a:pt x="5546" y="7144"/>
                  </a:lnTo>
                  <a:lnTo>
                    <a:pt x="5803" y="6848"/>
                  </a:lnTo>
                  <a:lnTo>
                    <a:pt x="6039" y="6532"/>
                  </a:lnTo>
                  <a:lnTo>
                    <a:pt x="6276" y="6197"/>
                  </a:lnTo>
                  <a:lnTo>
                    <a:pt x="6493" y="5861"/>
                  </a:lnTo>
                  <a:lnTo>
                    <a:pt x="6691" y="5506"/>
                  </a:lnTo>
                  <a:lnTo>
                    <a:pt x="6868" y="5151"/>
                  </a:lnTo>
                  <a:lnTo>
                    <a:pt x="7026" y="4796"/>
                  </a:lnTo>
                  <a:lnTo>
                    <a:pt x="7164" y="4421"/>
                  </a:lnTo>
                  <a:lnTo>
                    <a:pt x="7283" y="4066"/>
                  </a:lnTo>
                  <a:lnTo>
                    <a:pt x="7381" y="3671"/>
                  </a:lnTo>
                  <a:lnTo>
                    <a:pt x="7480" y="3296"/>
                  </a:lnTo>
                  <a:lnTo>
                    <a:pt x="7539" y="2901"/>
                  </a:lnTo>
                  <a:lnTo>
                    <a:pt x="7579" y="2526"/>
                  </a:lnTo>
                  <a:lnTo>
                    <a:pt x="7618" y="2132"/>
                  </a:lnTo>
                  <a:lnTo>
                    <a:pt x="7618" y="1737"/>
                  </a:lnTo>
                  <a:lnTo>
                    <a:pt x="7618" y="1342"/>
                  </a:lnTo>
                  <a:lnTo>
                    <a:pt x="7579" y="928"/>
                  </a:lnTo>
                  <a:lnTo>
                    <a:pt x="7539" y="533"/>
                  </a:lnTo>
                  <a:lnTo>
                    <a:pt x="7460"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329" name="Google Shape;1329;p37"/>
            <p:cNvSpPr/>
            <p:nvPr/>
          </p:nvSpPr>
          <p:spPr>
            <a:xfrm>
              <a:off x="3261925" y="2024150"/>
              <a:ext cx="190925" cy="244725"/>
            </a:xfrm>
            <a:custGeom>
              <a:avLst/>
              <a:gdLst/>
              <a:ahLst/>
              <a:cxnLst/>
              <a:rect l="l" t="t" r="r" b="b"/>
              <a:pathLst>
                <a:path w="7637" h="9789" extrusionOk="0">
                  <a:moveTo>
                    <a:pt x="178" y="1"/>
                  </a:moveTo>
                  <a:lnTo>
                    <a:pt x="99" y="533"/>
                  </a:lnTo>
                  <a:lnTo>
                    <a:pt x="40" y="928"/>
                  </a:lnTo>
                  <a:lnTo>
                    <a:pt x="20" y="1342"/>
                  </a:lnTo>
                  <a:lnTo>
                    <a:pt x="0" y="1737"/>
                  </a:lnTo>
                  <a:lnTo>
                    <a:pt x="20" y="2132"/>
                  </a:lnTo>
                  <a:lnTo>
                    <a:pt x="40" y="2526"/>
                  </a:lnTo>
                  <a:lnTo>
                    <a:pt x="79" y="2901"/>
                  </a:lnTo>
                  <a:lnTo>
                    <a:pt x="158" y="3296"/>
                  </a:lnTo>
                  <a:lnTo>
                    <a:pt x="237" y="3671"/>
                  </a:lnTo>
                  <a:lnTo>
                    <a:pt x="336" y="4066"/>
                  </a:lnTo>
                  <a:lnTo>
                    <a:pt x="474" y="4421"/>
                  </a:lnTo>
                  <a:lnTo>
                    <a:pt x="612" y="4796"/>
                  </a:lnTo>
                  <a:lnTo>
                    <a:pt x="770" y="5151"/>
                  </a:lnTo>
                  <a:lnTo>
                    <a:pt x="947" y="5506"/>
                  </a:lnTo>
                  <a:lnTo>
                    <a:pt x="1145" y="5861"/>
                  </a:lnTo>
                  <a:lnTo>
                    <a:pt x="1342" y="6197"/>
                  </a:lnTo>
                  <a:lnTo>
                    <a:pt x="1579" y="6532"/>
                  </a:lnTo>
                  <a:lnTo>
                    <a:pt x="1835" y="6848"/>
                  </a:lnTo>
                  <a:lnTo>
                    <a:pt x="2092" y="7144"/>
                  </a:lnTo>
                  <a:lnTo>
                    <a:pt x="2368" y="7440"/>
                  </a:lnTo>
                  <a:lnTo>
                    <a:pt x="2644" y="7716"/>
                  </a:lnTo>
                  <a:lnTo>
                    <a:pt x="2940" y="7973"/>
                  </a:lnTo>
                  <a:lnTo>
                    <a:pt x="3256" y="8229"/>
                  </a:lnTo>
                  <a:lnTo>
                    <a:pt x="3572" y="8446"/>
                  </a:lnTo>
                  <a:lnTo>
                    <a:pt x="3907" y="8664"/>
                  </a:lnTo>
                  <a:lnTo>
                    <a:pt x="4263" y="8861"/>
                  </a:lnTo>
                  <a:lnTo>
                    <a:pt x="4618" y="9058"/>
                  </a:lnTo>
                  <a:lnTo>
                    <a:pt x="4973" y="9216"/>
                  </a:lnTo>
                  <a:lnTo>
                    <a:pt x="5348" y="9354"/>
                  </a:lnTo>
                  <a:lnTo>
                    <a:pt x="5723" y="9492"/>
                  </a:lnTo>
                  <a:lnTo>
                    <a:pt x="6098" y="9611"/>
                  </a:lnTo>
                  <a:lnTo>
                    <a:pt x="6492" y="9709"/>
                  </a:lnTo>
                  <a:lnTo>
                    <a:pt x="6907" y="9788"/>
                  </a:lnTo>
                  <a:lnTo>
                    <a:pt x="7538" y="9315"/>
                  </a:lnTo>
                  <a:lnTo>
                    <a:pt x="7597" y="8920"/>
                  </a:lnTo>
                  <a:lnTo>
                    <a:pt x="7617" y="8525"/>
                  </a:lnTo>
                  <a:lnTo>
                    <a:pt x="7637" y="8131"/>
                  </a:lnTo>
                  <a:lnTo>
                    <a:pt x="7617" y="7736"/>
                  </a:lnTo>
                  <a:lnTo>
                    <a:pt x="7597" y="7341"/>
                  </a:lnTo>
                  <a:lnTo>
                    <a:pt x="7558" y="6947"/>
                  </a:lnTo>
                  <a:lnTo>
                    <a:pt x="7479" y="6572"/>
                  </a:lnTo>
                  <a:lnTo>
                    <a:pt x="7400" y="6177"/>
                  </a:lnTo>
                  <a:lnTo>
                    <a:pt x="7301" y="5802"/>
                  </a:lnTo>
                  <a:lnTo>
                    <a:pt x="7163" y="5427"/>
                  </a:lnTo>
                  <a:lnTo>
                    <a:pt x="7025" y="5052"/>
                  </a:lnTo>
                  <a:lnTo>
                    <a:pt x="6867" y="4697"/>
                  </a:lnTo>
                  <a:lnTo>
                    <a:pt x="6690" y="4342"/>
                  </a:lnTo>
                  <a:lnTo>
                    <a:pt x="6492" y="4006"/>
                  </a:lnTo>
                  <a:lnTo>
                    <a:pt x="6295" y="3671"/>
                  </a:lnTo>
                  <a:lnTo>
                    <a:pt x="6058" y="3335"/>
                  </a:lnTo>
                  <a:lnTo>
                    <a:pt x="5821" y="3020"/>
                  </a:lnTo>
                  <a:lnTo>
                    <a:pt x="5545" y="2704"/>
                  </a:lnTo>
                  <a:lnTo>
                    <a:pt x="5289" y="2428"/>
                  </a:lnTo>
                  <a:lnTo>
                    <a:pt x="4993" y="2151"/>
                  </a:lnTo>
                  <a:lnTo>
                    <a:pt x="4697" y="1895"/>
                  </a:lnTo>
                  <a:lnTo>
                    <a:pt x="4401" y="1638"/>
                  </a:lnTo>
                  <a:lnTo>
                    <a:pt x="4065" y="1421"/>
                  </a:lnTo>
                  <a:lnTo>
                    <a:pt x="3749" y="1204"/>
                  </a:lnTo>
                  <a:lnTo>
                    <a:pt x="3414" y="1007"/>
                  </a:lnTo>
                  <a:lnTo>
                    <a:pt x="3059" y="829"/>
                  </a:lnTo>
                  <a:lnTo>
                    <a:pt x="2704" y="652"/>
                  </a:lnTo>
                  <a:lnTo>
                    <a:pt x="2329" y="514"/>
                  </a:lnTo>
                  <a:lnTo>
                    <a:pt x="1954" y="375"/>
                  </a:lnTo>
                  <a:lnTo>
                    <a:pt x="1579" y="257"/>
                  </a:lnTo>
                  <a:lnTo>
                    <a:pt x="1184" y="158"/>
                  </a:lnTo>
                  <a:lnTo>
                    <a:pt x="789" y="79"/>
                  </a:lnTo>
                  <a:lnTo>
                    <a:pt x="178"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1330" name="Google Shape;1330;p37"/>
          <p:cNvGrpSpPr/>
          <p:nvPr/>
        </p:nvGrpSpPr>
        <p:grpSpPr>
          <a:xfrm>
            <a:off x="8547732" y="2505144"/>
            <a:ext cx="821403" cy="823344"/>
            <a:chOff x="4280650" y="1737025"/>
            <a:chExt cx="970925" cy="970925"/>
          </a:xfrm>
        </p:grpSpPr>
        <p:sp>
          <p:nvSpPr>
            <p:cNvPr id="1331" name="Google Shape;1331;p37"/>
            <p:cNvSpPr/>
            <p:nvPr/>
          </p:nvSpPr>
          <p:spPr>
            <a:xfrm>
              <a:off x="4280650" y="1782425"/>
              <a:ext cx="671950" cy="632475"/>
            </a:xfrm>
            <a:custGeom>
              <a:avLst/>
              <a:gdLst/>
              <a:ahLst/>
              <a:cxnLst/>
              <a:rect l="l" t="t" r="r" b="b"/>
              <a:pathLst>
                <a:path w="26878" h="25299" extrusionOk="0">
                  <a:moveTo>
                    <a:pt x="13439" y="0"/>
                  </a:moveTo>
                  <a:lnTo>
                    <a:pt x="12887" y="20"/>
                  </a:lnTo>
                  <a:lnTo>
                    <a:pt x="12354" y="59"/>
                  </a:lnTo>
                  <a:lnTo>
                    <a:pt x="11801" y="138"/>
                  </a:lnTo>
                  <a:lnTo>
                    <a:pt x="11269" y="237"/>
                  </a:lnTo>
                  <a:lnTo>
                    <a:pt x="10755" y="355"/>
                  </a:lnTo>
                  <a:lnTo>
                    <a:pt x="10242" y="493"/>
                  </a:lnTo>
                  <a:lnTo>
                    <a:pt x="9749" y="671"/>
                  </a:lnTo>
                  <a:lnTo>
                    <a:pt x="9256" y="868"/>
                  </a:lnTo>
                  <a:lnTo>
                    <a:pt x="8782" y="1085"/>
                  </a:lnTo>
                  <a:lnTo>
                    <a:pt x="8309" y="1322"/>
                  </a:lnTo>
                  <a:lnTo>
                    <a:pt x="7855" y="1579"/>
                  </a:lnTo>
                  <a:lnTo>
                    <a:pt x="7421" y="1855"/>
                  </a:lnTo>
                  <a:lnTo>
                    <a:pt x="7006" y="2151"/>
                  </a:lnTo>
                  <a:lnTo>
                    <a:pt x="6592" y="2487"/>
                  </a:lnTo>
                  <a:lnTo>
                    <a:pt x="6197" y="2822"/>
                  </a:lnTo>
                  <a:lnTo>
                    <a:pt x="5822" y="3177"/>
                  </a:lnTo>
                  <a:lnTo>
                    <a:pt x="5467" y="3552"/>
                  </a:lnTo>
                  <a:lnTo>
                    <a:pt x="5131" y="3947"/>
                  </a:lnTo>
                  <a:lnTo>
                    <a:pt x="4796" y="4361"/>
                  </a:lnTo>
                  <a:lnTo>
                    <a:pt x="4500" y="4776"/>
                  </a:lnTo>
                  <a:lnTo>
                    <a:pt x="4224" y="5210"/>
                  </a:lnTo>
                  <a:lnTo>
                    <a:pt x="3967" y="5664"/>
                  </a:lnTo>
                  <a:lnTo>
                    <a:pt x="3730" y="6137"/>
                  </a:lnTo>
                  <a:lnTo>
                    <a:pt x="3513" y="6611"/>
                  </a:lnTo>
                  <a:lnTo>
                    <a:pt x="3316" y="7104"/>
                  </a:lnTo>
                  <a:lnTo>
                    <a:pt x="3138" y="7598"/>
                  </a:lnTo>
                  <a:lnTo>
                    <a:pt x="3000" y="8111"/>
                  </a:lnTo>
                  <a:lnTo>
                    <a:pt x="2882" y="8624"/>
                  </a:lnTo>
                  <a:lnTo>
                    <a:pt x="2783" y="9156"/>
                  </a:lnTo>
                  <a:lnTo>
                    <a:pt x="2704" y="9689"/>
                  </a:lnTo>
                  <a:lnTo>
                    <a:pt x="2665" y="10242"/>
                  </a:lnTo>
                  <a:lnTo>
                    <a:pt x="2645" y="10794"/>
                  </a:lnTo>
                  <a:lnTo>
                    <a:pt x="2645" y="17149"/>
                  </a:lnTo>
                  <a:lnTo>
                    <a:pt x="2369" y="17287"/>
                  </a:lnTo>
                  <a:lnTo>
                    <a:pt x="2092" y="17445"/>
                  </a:lnTo>
                  <a:lnTo>
                    <a:pt x="1836" y="17602"/>
                  </a:lnTo>
                  <a:lnTo>
                    <a:pt x="1579" y="17800"/>
                  </a:lnTo>
                  <a:lnTo>
                    <a:pt x="1343" y="17997"/>
                  </a:lnTo>
                  <a:lnTo>
                    <a:pt x="1126" y="18214"/>
                  </a:lnTo>
                  <a:lnTo>
                    <a:pt x="928" y="18451"/>
                  </a:lnTo>
                  <a:lnTo>
                    <a:pt x="751" y="18707"/>
                  </a:lnTo>
                  <a:lnTo>
                    <a:pt x="573" y="18964"/>
                  </a:lnTo>
                  <a:lnTo>
                    <a:pt x="435" y="19240"/>
                  </a:lnTo>
                  <a:lnTo>
                    <a:pt x="297" y="19536"/>
                  </a:lnTo>
                  <a:lnTo>
                    <a:pt x="198" y="19832"/>
                  </a:lnTo>
                  <a:lnTo>
                    <a:pt x="119" y="20148"/>
                  </a:lnTo>
                  <a:lnTo>
                    <a:pt x="60" y="20464"/>
                  </a:lnTo>
                  <a:lnTo>
                    <a:pt x="20" y="20779"/>
                  </a:lnTo>
                  <a:lnTo>
                    <a:pt x="1" y="21115"/>
                  </a:lnTo>
                  <a:lnTo>
                    <a:pt x="20" y="21490"/>
                  </a:lnTo>
                  <a:lnTo>
                    <a:pt x="60" y="21865"/>
                  </a:lnTo>
                  <a:lnTo>
                    <a:pt x="139" y="22220"/>
                  </a:lnTo>
                  <a:lnTo>
                    <a:pt x="257" y="22575"/>
                  </a:lnTo>
                  <a:lnTo>
                    <a:pt x="395" y="22891"/>
                  </a:lnTo>
                  <a:lnTo>
                    <a:pt x="553" y="23226"/>
                  </a:lnTo>
                  <a:lnTo>
                    <a:pt x="751" y="23522"/>
                  </a:lnTo>
                  <a:lnTo>
                    <a:pt x="948" y="23799"/>
                  </a:lnTo>
                  <a:lnTo>
                    <a:pt x="1185" y="24075"/>
                  </a:lnTo>
                  <a:lnTo>
                    <a:pt x="1441" y="24312"/>
                  </a:lnTo>
                  <a:lnTo>
                    <a:pt x="1718" y="24549"/>
                  </a:lnTo>
                  <a:lnTo>
                    <a:pt x="2014" y="24746"/>
                  </a:lnTo>
                  <a:lnTo>
                    <a:pt x="2310" y="24924"/>
                  </a:lnTo>
                  <a:lnTo>
                    <a:pt x="2645" y="25081"/>
                  </a:lnTo>
                  <a:lnTo>
                    <a:pt x="2980" y="25200"/>
                  </a:lnTo>
                  <a:lnTo>
                    <a:pt x="3336" y="25298"/>
                  </a:lnTo>
                  <a:lnTo>
                    <a:pt x="23602" y="25279"/>
                  </a:lnTo>
                  <a:lnTo>
                    <a:pt x="23937" y="25180"/>
                  </a:lnTo>
                  <a:lnTo>
                    <a:pt x="24273" y="25062"/>
                  </a:lnTo>
                  <a:lnTo>
                    <a:pt x="24608" y="24904"/>
                  </a:lnTo>
                  <a:lnTo>
                    <a:pt x="24904" y="24726"/>
                  </a:lnTo>
                  <a:lnTo>
                    <a:pt x="25200" y="24529"/>
                  </a:lnTo>
                  <a:lnTo>
                    <a:pt x="25457" y="24292"/>
                  </a:lnTo>
                  <a:lnTo>
                    <a:pt x="25713" y="24055"/>
                  </a:lnTo>
                  <a:lnTo>
                    <a:pt x="25950" y="23799"/>
                  </a:lnTo>
                  <a:lnTo>
                    <a:pt x="26148" y="23503"/>
                  </a:lnTo>
                  <a:lnTo>
                    <a:pt x="26345" y="23207"/>
                  </a:lnTo>
                  <a:lnTo>
                    <a:pt x="26503" y="22891"/>
                  </a:lnTo>
                  <a:lnTo>
                    <a:pt x="26641" y="22556"/>
                  </a:lnTo>
                  <a:lnTo>
                    <a:pt x="26740" y="22220"/>
                  </a:lnTo>
                  <a:lnTo>
                    <a:pt x="26819" y="21865"/>
                  </a:lnTo>
                  <a:lnTo>
                    <a:pt x="26878" y="21490"/>
                  </a:lnTo>
                  <a:lnTo>
                    <a:pt x="26878" y="21115"/>
                  </a:lnTo>
                  <a:lnTo>
                    <a:pt x="26878" y="20779"/>
                  </a:lnTo>
                  <a:lnTo>
                    <a:pt x="26838" y="20464"/>
                  </a:lnTo>
                  <a:lnTo>
                    <a:pt x="26779" y="20148"/>
                  </a:lnTo>
                  <a:lnTo>
                    <a:pt x="26680" y="19832"/>
                  </a:lnTo>
                  <a:lnTo>
                    <a:pt x="26582" y="19536"/>
                  </a:lnTo>
                  <a:lnTo>
                    <a:pt x="26463" y="19240"/>
                  </a:lnTo>
                  <a:lnTo>
                    <a:pt x="26305" y="18964"/>
                  </a:lnTo>
                  <a:lnTo>
                    <a:pt x="26148" y="18707"/>
                  </a:lnTo>
                  <a:lnTo>
                    <a:pt x="25950" y="18451"/>
                  </a:lnTo>
                  <a:lnTo>
                    <a:pt x="25753" y="18214"/>
                  </a:lnTo>
                  <a:lnTo>
                    <a:pt x="25536" y="17997"/>
                  </a:lnTo>
                  <a:lnTo>
                    <a:pt x="25299" y="17800"/>
                  </a:lnTo>
                  <a:lnTo>
                    <a:pt x="25062" y="17602"/>
                  </a:lnTo>
                  <a:lnTo>
                    <a:pt x="24786" y="17445"/>
                  </a:lnTo>
                  <a:lnTo>
                    <a:pt x="24510" y="17287"/>
                  </a:lnTo>
                  <a:lnTo>
                    <a:pt x="24233" y="17149"/>
                  </a:lnTo>
                  <a:lnTo>
                    <a:pt x="24233" y="10794"/>
                  </a:lnTo>
                  <a:lnTo>
                    <a:pt x="24214" y="10242"/>
                  </a:lnTo>
                  <a:lnTo>
                    <a:pt x="24174" y="9689"/>
                  </a:lnTo>
                  <a:lnTo>
                    <a:pt x="24115" y="9156"/>
                  </a:lnTo>
                  <a:lnTo>
                    <a:pt x="24016" y="8624"/>
                  </a:lnTo>
                  <a:lnTo>
                    <a:pt x="23898" y="8111"/>
                  </a:lnTo>
                  <a:lnTo>
                    <a:pt x="23740" y="7598"/>
                  </a:lnTo>
                  <a:lnTo>
                    <a:pt x="23582" y="7104"/>
                  </a:lnTo>
                  <a:lnTo>
                    <a:pt x="23385" y="6611"/>
                  </a:lnTo>
                  <a:lnTo>
                    <a:pt x="23168" y="6137"/>
                  </a:lnTo>
                  <a:lnTo>
                    <a:pt x="22931" y="5664"/>
                  </a:lnTo>
                  <a:lnTo>
                    <a:pt x="22674" y="5210"/>
                  </a:lnTo>
                  <a:lnTo>
                    <a:pt x="22378" y="4776"/>
                  </a:lnTo>
                  <a:lnTo>
                    <a:pt x="22082" y="4361"/>
                  </a:lnTo>
                  <a:lnTo>
                    <a:pt x="21767" y="3947"/>
                  </a:lnTo>
                  <a:lnTo>
                    <a:pt x="21431" y="3552"/>
                  </a:lnTo>
                  <a:lnTo>
                    <a:pt x="21056" y="3177"/>
                  </a:lnTo>
                  <a:lnTo>
                    <a:pt x="20681" y="2822"/>
                  </a:lnTo>
                  <a:lnTo>
                    <a:pt x="20306" y="2487"/>
                  </a:lnTo>
                  <a:lnTo>
                    <a:pt x="19892" y="2151"/>
                  </a:lnTo>
                  <a:lnTo>
                    <a:pt x="19458" y="1855"/>
                  </a:lnTo>
                  <a:lnTo>
                    <a:pt x="19024" y="1579"/>
                  </a:lnTo>
                  <a:lnTo>
                    <a:pt x="18570" y="1322"/>
                  </a:lnTo>
                  <a:lnTo>
                    <a:pt x="18116" y="1085"/>
                  </a:lnTo>
                  <a:lnTo>
                    <a:pt x="17642" y="868"/>
                  </a:lnTo>
                  <a:lnTo>
                    <a:pt x="17149" y="671"/>
                  </a:lnTo>
                  <a:lnTo>
                    <a:pt x="16636" y="493"/>
                  </a:lnTo>
                  <a:lnTo>
                    <a:pt x="16123" y="355"/>
                  </a:lnTo>
                  <a:lnTo>
                    <a:pt x="15610" y="237"/>
                  </a:lnTo>
                  <a:lnTo>
                    <a:pt x="15077" y="138"/>
                  </a:lnTo>
                  <a:lnTo>
                    <a:pt x="14544" y="59"/>
                  </a:lnTo>
                  <a:lnTo>
                    <a:pt x="13992" y="20"/>
                  </a:lnTo>
                  <a:lnTo>
                    <a:pt x="1343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32" name="Google Shape;1332;p37"/>
            <p:cNvSpPr/>
            <p:nvPr/>
          </p:nvSpPr>
          <p:spPr>
            <a:xfrm>
              <a:off x="4280650" y="1782425"/>
              <a:ext cx="671950" cy="632475"/>
            </a:xfrm>
            <a:custGeom>
              <a:avLst/>
              <a:gdLst/>
              <a:ahLst/>
              <a:cxnLst/>
              <a:rect l="l" t="t" r="r" b="b"/>
              <a:pathLst>
                <a:path w="26878" h="25299" fill="none" extrusionOk="0">
                  <a:moveTo>
                    <a:pt x="23602" y="25279"/>
                  </a:moveTo>
                  <a:lnTo>
                    <a:pt x="23602" y="25279"/>
                  </a:lnTo>
                  <a:lnTo>
                    <a:pt x="23937" y="25180"/>
                  </a:lnTo>
                  <a:lnTo>
                    <a:pt x="24273" y="25062"/>
                  </a:lnTo>
                  <a:lnTo>
                    <a:pt x="24608" y="24904"/>
                  </a:lnTo>
                  <a:lnTo>
                    <a:pt x="24904" y="24726"/>
                  </a:lnTo>
                  <a:lnTo>
                    <a:pt x="25200" y="24529"/>
                  </a:lnTo>
                  <a:lnTo>
                    <a:pt x="25457" y="24292"/>
                  </a:lnTo>
                  <a:lnTo>
                    <a:pt x="25713" y="24055"/>
                  </a:lnTo>
                  <a:lnTo>
                    <a:pt x="25950" y="23799"/>
                  </a:lnTo>
                  <a:lnTo>
                    <a:pt x="26148" y="23503"/>
                  </a:lnTo>
                  <a:lnTo>
                    <a:pt x="26345" y="23207"/>
                  </a:lnTo>
                  <a:lnTo>
                    <a:pt x="26503" y="22891"/>
                  </a:lnTo>
                  <a:lnTo>
                    <a:pt x="26641" y="22556"/>
                  </a:lnTo>
                  <a:lnTo>
                    <a:pt x="26740" y="22220"/>
                  </a:lnTo>
                  <a:lnTo>
                    <a:pt x="26819" y="21865"/>
                  </a:lnTo>
                  <a:lnTo>
                    <a:pt x="26878" y="21490"/>
                  </a:lnTo>
                  <a:lnTo>
                    <a:pt x="26878" y="21115"/>
                  </a:lnTo>
                  <a:lnTo>
                    <a:pt x="26878" y="21115"/>
                  </a:lnTo>
                  <a:lnTo>
                    <a:pt x="26878" y="20779"/>
                  </a:lnTo>
                  <a:lnTo>
                    <a:pt x="26838" y="20464"/>
                  </a:lnTo>
                  <a:lnTo>
                    <a:pt x="26779" y="20148"/>
                  </a:lnTo>
                  <a:lnTo>
                    <a:pt x="26680" y="19832"/>
                  </a:lnTo>
                  <a:lnTo>
                    <a:pt x="26582" y="19536"/>
                  </a:lnTo>
                  <a:lnTo>
                    <a:pt x="26463" y="19240"/>
                  </a:lnTo>
                  <a:lnTo>
                    <a:pt x="26305" y="18964"/>
                  </a:lnTo>
                  <a:lnTo>
                    <a:pt x="26148" y="18707"/>
                  </a:lnTo>
                  <a:lnTo>
                    <a:pt x="25950" y="18451"/>
                  </a:lnTo>
                  <a:lnTo>
                    <a:pt x="25753" y="18214"/>
                  </a:lnTo>
                  <a:lnTo>
                    <a:pt x="25536" y="17997"/>
                  </a:lnTo>
                  <a:lnTo>
                    <a:pt x="25299" y="17800"/>
                  </a:lnTo>
                  <a:lnTo>
                    <a:pt x="25062" y="17602"/>
                  </a:lnTo>
                  <a:lnTo>
                    <a:pt x="24786" y="17445"/>
                  </a:lnTo>
                  <a:lnTo>
                    <a:pt x="24510" y="17287"/>
                  </a:lnTo>
                  <a:lnTo>
                    <a:pt x="24233" y="17149"/>
                  </a:lnTo>
                  <a:lnTo>
                    <a:pt x="24233" y="10794"/>
                  </a:lnTo>
                  <a:lnTo>
                    <a:pt x="24233" y="10794"/>
                  </a:lnTo>
                  <a:lnTo>
                    <a:pt x="24214" y="10242"/>
                  </a:lnTo>
                  <a:lnTo>
                    <a:pt x="24174" y="9689"/>
                  </a:lnTo>
                  <a:lnTo>
                    <a:pt x="24115" y="9156"/>
                  </a:lnTo>
                  <a:lnTo>
                    <a:pt x="24016" y="8624"/>
                  </a:lnTo>
                  <a:lnTo>
                    <a:pt x="23898" y="8111"/>
                  </a:lnTo>
                  <a:lnTo>
                    <a:pt x="23740" y="7598"/>
                  </a:lnTo>
                  <a:lnTo>
                    <a:pt x="23582" y="7104"/>
                  </a:lnTo>
                  <a:lnTo>
                    <a:pt x="23385" y="6611"/>
                  </a:lnTo>
                  <a:lnTo>
                    <a:pt x="23168" y="6137"/>
                  </a:lnTo>
                  <a:lnTo>
                    <a:pt x="22931" y="5664"/>
                  </a:lnTo>
                  <a:lnTo>
                    <a:pt x="22674" y="5210"/>
                  </a:lnTo>
                  <a:lnTo>
                    <a:pt x="22378" y="4776"/>
                  </a:lnTo>
                  <a:lnTo>
                    <a:pt x="22082" y="4361"/>
                  </a:lnTo>
                  <a:lnTo>
                    <a:pt x="21767" y="3947"/>
                  </a:lnTo>
                  <a:lnTo>
                    <a:pt x="21431" y="3552"/>
                  </a:lnTo>
                  <a:lnTo>
                    <a:pt x="21056" y="3177"/>
                  </a:lnTo>
                  <a:lnTo>
                    <a:pt x="20681" y="2822"/>
                  </a:lnTo>
                  <a:lnTo>
                    <a:pt x="20306" y="2487"/>
                  </a:lnTo>
                  <a:lnTo>
                    <a:pt x="19892" y="2151"/>
                  </a:lnTo>
                  <a:lnTo>
                    <a:pt x="19458" y="1855"/>
                  </a:lnTo>
                  <a:lnTo>
                    <a:pt x="19024" y="1579"/>
                  </a:lnTo>
                  <a:lnTo>
                    <a:pt x="18570" y="1322"/>
                  </a:lnTo>
                  <a:lnTo>
                    <a:pt x="18116" y="1085"/>
                  </a:lnTo>
                  <a:lnTo>
                    <a:pt x="17642" y="868"/>
                  </a:lnTo>
                  <a:lnTo>
                    <a:pt x="17149" y="671"/>
                  </a:lnTo>
                  <a:lnTo>
                    <a:pt x="16636" y="493"/>
                  </a:lnTo>
                  <a:lnTo>
                    <a:pt x="16123" y="355"/>
                  </a:lnTo>
                  <a:lnTo>
                    <a:pt x="15610" y="237"/>
                  </a:lnTo>
                  <a:lnTo>
                    <a:pt x="15077" y="138"/>
                  </a:lnTo>
                  <a:lnTo>
                    <a:pt x="14544" y="59"/>
                  </a:lnTo>
                  <a:lnTo>
                    <a:pt x="13992" y="20"/>
                  </a:lnTo>
                  <a:lnTo>
                    <a:pt x="13439" y="0"/>
                  </a:lnTo>
                  <a:lnTo>
                    <a:pt x="13439" y="0"/>
                  </a:lnTo>
                  <a:lnTo>
                    <a:pt x="12887" y="20"/>
                  </a:lnTo>
                  <a:lnTo>
                    <a:pt x="12354" y="59"/>
                  </a:lnTo>
                  <a:lnTo>
                    <a:pt x="11801" y="138"/>
                  </a:lnTo>
                  <a:lnTo>
                    <a:pt x="11269" y="237"/>
                  </a:lnTo>
                  <a:lnTo>
                    <a:pt x="10755" y="355"/>
                  </a:lnTo>
                  <a:lnTo>
                    <a:pt x="10242" y="493"/>
                  </a:lnTo>
                  <a:lnTo>
                    <a:pt x="9749" y="671"/>
                  </a:lnTo>
                  <a:lnTo>
                    <a:pt x="9256" y="868"/>
                  </a:lnTo>
                  <a:lnTo>
                    <a:pt x="8782" y="1085"/>
                  </a:lnTo>
                  <a:lnTo>
                    <a:pt x="8309" y="1322"/>
                  </a:lnTo>
                  <a:lnTo>
                    <a:pt x="7855" y="1579"/>
                  </a:lnTo>
                  <a:lnTo>
                    <a:pt x="7421" y="1855"/>
                  </a:lnTo>
                  <a:lnTo>
                    <a:pt x="7006" y="2151"/>
                  </a:lnTo>
                  <a:lnTo>
                    <a:pt x="6592" y="2487"/>
                  </a:lnTo>
                  <a:lnTo>
                    <a:pt x="6197" y="2822"/>
                  </a:lnTo>
                  <a:lnTo>
                    <a:pt x="5822" y="3177"/>
                  </a:lnTo>
                  <a:lnTo>
                    <a:pt x="5467" y="3552"/>
                  </a:lnTo>
                  <a:lnTo>
                    <a:pt x="5131" y="3947"/>
                  </a:lnTo>
                  <a:lnTo>
                    <a:pt x="4796" y="4361"/>
                  </a:lnTo>
                  <a:lnTo>
                    <a:pt x="4500" y="4776"/>
                  </a:lnTo>
                  <a:lnTo>
                    <a:pt x="4224" y="5210"/>
                  </a:lnTo>
                  <a:lnTo>
                    <a:pt x="3967" y="5664"/>
                  </a:lnTo>
                  <a:lnTo>
                    <a:pt x="3730" y="6137"/>
                  </a:lnTo>
                  <a:lnTo>
                    <a:pt x="3513" y="6611"/>
                  </a:lnTo>
                  <a:lnTo>
                    <a:pt x="3316" y="7104"/>
                  </a:lnTo>
                  <a:lnTo>
                    <a:pt x="3138" y="7598"/>
                  </a:lnTo>
                  <a:lnTo>
                    <a:pt x="3000" y="8111"/>
                  </a:lnTo>
                  <a:lnTo>
                    <a:pt x="2882" y="8624"/>
                  </a:lnTo>
                  <a:lnTo>
                    <a:pt x="2783" y="9156"/>
                  </a:lnTo>
                  <a:lnTo>
                    <a:pt x="2704" y="9689"/>
                  </a:lnTo>
                  <a:lnTo>
                    <a:pt x="2665" y="10242"/>
                  </a:lnTo>
                  <a:lnTo>
                    <a:pt x="2645" y="10794"/>
                  </a:lnTo>
                  <a:lnTo>
                    <a:pt x="2645" y="17149"/>
                  </a:lnTo>
                  <a:lnTo>
                    <a:pt x="2645" y="17149"/>
                  </a:lnTo>
                  <a:lnTo>
                    <a:pt x="2369" y="17287"/>
                  </a:lnTo>
                  <a:lnTo>
                    <a:pt x="2092" y="17445"/>
                  </a:lnTo>
                  <a:lnTo>
                    <a:pt x="1836" y="17602"/>
                  </a:lnTo>
                  <a:lnTo>
                    <a:pt x="1579" y="17800"/>
                  </a:lnTo>
                  <a:lnTo>
                    <a:pt x="1343" y="17997"/>
                  </a:lnTo>
                  <a:lnTo>
                    <a:pt x="1126" y="18214"/>
                  </a:lnTo>
                  <a:lnTo>
                    <a:pt x="928" y="18451"/>
                  </a:lnTo>
                  <a:lnTo>
                    <a:pt x="751" y="18707"/>
                  </a:lnTo>
                  <a:lnTo>
                    <a:pt x="573" y="18964"/>
                  </a:lnTo>
                  <a:lnTo>
                    <a:pt x="435" y="19240"/>
                  </a:lnTo>
                  <a:lnTo>
                    <a:pt x="297" y="19536"/>
                  </a:lnTo>
                  <a:lnTo>
                    <a:pt x="198" y="19832"/>
                  </a:lnTo>
                  <a:lnTo>
                    <a:pt x="119" y="20148"/>
                  </a:lnTo>
                  <a:lnTo>
                    <a:pt x="60" y="20464"/>
                  </a:lnTo>
                  <a:lnTo>
                    <a:pt x="20" y="20779"/>
                  </a:lnTo>
                  <a:lnTo>
                    <a:pt x="1" y="21115"/>
                  </a:lnTo>
                  <a:lnTo>
                    <a:pt x="1" y="21115"/>
                  </a:lnTo>
                  <a:lnTo>
                    <a:pt x="20" y="21490"/>
                  </a:lnTo>
                  <a:lnTo>
                    <a:pt x="60" y="21865"/>
                  </a:lnTo>
                  <a:lnTo>
                    <a:pt x="139" y="22220"/>
                  </a:lnTo>
                  <a:lnTo>
                    <a:pt x="257" y="22575"/>
                  </a:lnTo>
                  <a:lnTo>
                    <a:pt x="395" y="22891"/>
                  </a:lnTo>
                  <a:lnTo>
                    <a:pt x="553" y="23226"/>
                  </a:lnTo>
                  <a:lnTo>
                    <a:pt x="751" y="23522"/>
                  </a:lnTo>
                  <a:lnTo>
                    <a:pt x="948" y="23799"/>
                  </a:lnTo>
                  <a:lnTo>
                    <a:pt x="1185" y="24075"/>
                  </a:lnTo>
                  <a:lnTo>
                    <a:pt x="1441" y="24312"/>
                  </a:lnTo>
                  <a:lnTo>
                    <a:pt x="1718" y="24549"/>
                  </a:lnTo>
                  <a:lnTo>
                    <a:pt x="2014" y="24746"/>
                  </a:lnTo>
                  <a:lnTo>
                    <a:pt x="2310" y="24924"/>
                  </a:lnTo>
                  <a:lnTo>
                    <a:pt x="2645" y="25081"/>
                  </a:lnTo>
                  <a:lnTo>
                    <a:pt x="2980" y="25200"/>
                  </a:lnTo>
                  <a:lnTo>
                    <a:pt x="3336" y="25298"/>
                  </a:lnTo>
                </a:path>
              </a:pathLst>
            </a:custGeom>
            <a:noFill/>
            <a:ln>
              <a:noFill/>
            </a:ln>
          </p:spPr>
          <p:txBody>
            <a:bodyPr spcFirstLastPara="1" wrap="square" lIns="121900" tIns="121900" rIns="121900" bIns="121900" anchor="ctr" anchorCtr="0">
              <a:noAutofit/>
            </a:bodyPr>
            <a:lstStyle/>
            <a:p>
              <a:endParaRPr sz="2400"/>
            </a:p>
          </p:txBody>
        </p:sp>
        <p:sp>
          <p:nvSpPr>
            <p:cNvPr id="1333" name="Google Shape;1333;p37"/>
            <p:cNvSpPr/>
            <p:nvPr/>
          </p:nvSpPr>
          <p:spPr>
            <a:xfrm>
              <a:off x="4333450" y="2010825"/>
              <a:ext cx="566850" cy="697125"/>
            </a:xfrm>
            <a:custGeom>
              <a:avLst/>
              <a:gdLst/>
              <a:ahLst/>
              <a:cxnLst/>
              <a:rect l="l" t="t" r="r" b="b"/>
              <a:pathLst>
                <a:path w="22674" h="27885" extrusionOk="0">
                  <a:moveTo>
                    <a:pt x="3868" y="1"/>
                  </a:moveTo>
                  <a:lnTo>
                    <a:pt x="3868" y="3632"/>
                  </a:lnTo>
                  <a:lnTo>
                    <a:pt x="3631" y="3730"/>
                  </a:lnTo>
                  <a:lnTo>
                    <a:pt x="3414" y="3868"/>
                  </a:lnTo>
                  <a:lnTo>
                    <a:pt x="3236" y="4026"/>
                  </a:lnTo>
                  <a:lnTo>
                    <a:pt x="3059" y="4224"/>
                  </a:lnTo>
                  <a:lnTo>
                    <a:pt x="2940" y="4441"/>
                  </a:lnTo>
                  <a:lnTo>
                    <a:pt x="2842" y="4658"/>
                  </a:lnTo>
                  <a:lnTo>
                    <a:pt x="2763" y="4914"/>
                  </a:lnTo>
                  <a:lnTo>
                    <a:pt x="2743" y="5171"/>
                  </a:lnTo>
                  <a:lnTo>
                    <a:pt x="2763" y="5329"/>
                  </a:lnTo>
                  <a:lnTo>
                    <a:pt x="2783" y="5467"/>
                  </a:lnTo>
                  <a:lnTo>
                    <a:pt x="2802" y="5625"/>
                  </a:lnTo>
                  <a:lnTo>
                    <a:pt x="2862" y="5743"/>
                  </a:lnTo>
                  <a:lnTo>
                    <a:pt x="2901" y="5881"/>
                  </a:lnTo>
                  <a:lnTo>
                    <a:pt x="2980" y="6000"/>
                  </a:lnTo>
                  <a:lnTo>
                    <a:pt x="3059" y="6118"/>
                  </a:lnTo>
                  <a:lnTo>
                    <a:pt x="3138" y="6237"/>
                  </a:lnTo>
                  <a:lnTo>
                    <a:pt x="3236" y="6335"/>
                  </a:lnTo>
                  <a:lnTo>
                    <a:pt x="3335" y="6434"/>
                  </a:lnTo>
                  <a:lnTo>
                    <a:pt x="3454" y="6513"/>
                  </a:lnTo>
                  <a:lnTo>
                    <a:pt x="3572" y="6592"/>
                  </a:lnTo>
                  <a:lnTo>
                    <a:pt x="3690" y="6651"/>
                  </a:lnTo>
                  <a:lnTo>
                    <a:pt x="3829" y="6710"/>
                  </a:lnTo>
                  <a:lnTo>
                    <a:pt x="3967" y="6750"/>
                  </a:lnTo>
                  <a:lnTo>
                    <a:pt x="4105" y="6769"/>
                  </a:lnTo>
                  <a:lnTo>
                    <a:pt x="4243" y="7243"/>
                  </a:lnTo>
                  <a:lnTo>
                    <a:pt x="4421" y="7697"/>
                  </a:lnTo>
                  <a:lnTo>
                    <a:pt x="4618" y="8131"/>
                  </a:lnTo>
                  <a:lnTo>
                    <a:pt x="4835" y="8565"/>
                  </a:lnTo>
                  <a:lnTo>
                    <a:pt x="5091" y="8960"/>
                  </a:lnTo>
                  <a:lnTo>
                    <a:pt x="5368" y="9354"/>
                  </a:lnTo>
                  <a:lnTo>
                    <a:pt x="5664" y="9729"/>
                  </a:lnTo>
                  <a:lnTo>
                    <a:pt x="5979" y="10085"/>
                  </a:lnTo>
                  <a:lnTo>
                    <a:pt x="6315" y="10420"/>
                  </a:lnTo>
                  <a:lnTo>
                    <a:pt x="6690" y="10716"/>
                  </a:lnTo>
                  <a:lnTo>
                    <a:pt x="7065" y="11012"/>
                  </a:lnTo>
                  <a:lnTo>
                    <a:pt x="7459" y="11269"/>
                  </a:lnTo>
                  <a:lnTo>
                    <a:pt x="7874" y="11505"/>
                  </a:lnTo>
                  <a:lnTo>
                    <a:pt x="8308" y="11722"/>
                  </a:lnTo>
                  <a:lnTo>
                    <a:pt x="8762" y="11900"/>
                  </a:lnTo>
                  <a:lnTo>
                    <a:pt x="9216" y="12058"/>
                  </a:lnTo>
                  <a:lnTo>
                    <a:pt x="8841" y="15472"/>
                  </a:lnTo>
                  <a:lnTo>
                    <a:pt x="3533" y="15472"/>
                  </a:lnTo>
                  <a:lnTo>
                    <a:pt x="3177" y="15492"/>
                  </a:lnTo>
                  <a:lnTo>
                    <a:pt x="2822" y="15531"/>
                  </a:lnTo>
                  <a:lnTo>
                    <a:pt x="2487" y="15630"/>
                  </a:lnTo>
                  <a:lnTo>
                    <a:pt x="2151" y="15748"/>
                  </a:lnTo>
                  <a:lnTo>
                    <a:pt x="1855" y="15886"/>
                  </a:lnTo>
                  <a:lnTo>
                    <a:pt x="1559" y="16064"/>
                  </a:lnTo>
                  <a:lnTo>
                    <a:pt x="1283" y="16281"/>
                  </a:lnTo>
                  <a:lnTo>
                    <a:pt x="1026" y="16498"/>
                  </a:lnTo>
                  <a:lnTo>
                    <a:pt x="809" y="16754"/>
                  </a:lnTo>
                  <a:lnTo>
                    <a:pt x="592" y="17031"/>
                  </a:lnTo>
                  <a:lnTo>
                    <a:pt x="415" y="17307"/>
                  </a:lnTo>
                  <a:lnTo>
                    <a:pt x="276" y="17623"/>
                  </a:lnTo>
                  <a:lnTo>
                    <a:pt x="158" y="17958"/>
                  </a:lnTo>
                  <a:lnTo>
                    <a:pt x="59" y="18294"/>
                  </a:lnTo>
                  <a:lnTo>
                    <a:pt x="20" y="18649"/>
                  </a:lnTo>
                  <a:lnTo>
                    <a:pt x="0" y="19004"/>
                  </a:lnTo>
                  <a:lnTo>
                    <a:pt x="0" y="27884"/>
                  </a:lnTo>
                  <a:lnTo>
                    <a:pt x="22674" y="27884"/>
                  </a:lnTo>
                  <a:lnTo>
                    <a:pt x="22674" y="19004"/>
                  </a:lnTo>
                  <a:lnTo>
                    <a:pt x="22654" y="18649"/>
                  </a:lnTo>
                  <a:lnTo>
                    <a:pt x="22595" y="18294"/>
                  </a:lnTo>
                  <a:lnTo>
                    <a:pt x="22516" y="17958"/>
                  </a:lnTo>
                  <a:lnTo>
                    <a:pt x="22398" y="17623"/>
                  </a:lnTo>
                  <a:lnTo>
                    <a:pt x="22240" y="17307"/>
                  </a:lnTo>
                  <a:lnTo>
                    <a:pt x="22062" y="17031"/>
                  </a:lnTo>
                  <a:lnTo>
                    <a:pt x="21865" y="16754"/>
                  </a:lnTo>
                  <a:lnTo>
                    <a:pt x="21628" y="16498"/>
                  </a:lnTo>
                  <a:lnTo>
                    <a:pt x="21372" y="16281"/>
                  </a:lnTo>
                  <a:lnTo>
                    <a:pt x="21115" y="16064"/>
                  </a:lnTo>
                  <a:lnTo>
                    <a:pt x="20819" y="15886"/>
                  </a:lnTo>
                  <a:lnTo>
                    <a:pt x="20503" y="15748"/>
                  </a:lnTo>
                  <a:lnTo>
                    <a:pt x="20188" y="15630"/>
                  </a:lnTo>
                  <a:lnTo>
                    <a:pt x="19852" y="15531"/>
                  </a:lnTo>
                  <a:lnTo>
                    <a:pt x="19497" y="15492"/>
                  </a:lnTo>
                  <a:lnTo>
                    <a:pt x="19122" y="15472"/>
                  </a:lnTo>
                  <a:lnTo>
                    <a:pt x="13814" y="15472"/>
                  </a:lnTo>
                  <a:lnTo>
                    <a:pt x="13439" y="12058"/>
                  </a:lnTo>
                  <a:lnTo>
                    <a:pt x="13912" y="11900"/>
                  </a:lnTo>
                  <a:lnTo>
                    <a:pt x="14346" y="11722"/>
                  </a:lnTo>
                  <a:lnTo>
                    <a:pt x="14781" y="11505"/>
                  </a:lnTo>
                  <a:lnTo>
                    <a:pt x="15195" y="11269"/>
                  </a:lnTo>
                  <a:lnTo>
                    <a:pt x="15590" y="11012"/>
                  </a:lnTo>
                  <a:lnTo>
                    <a:pt x="15984" y="10716"/>
                  </a:lnTo>
                  <a:lnTo>
                    <a:pt x="16340" y="10420"/>
                  </a:lnTo>
                  <a:lnTo>
                    <a:pt x="16675" y="10085"/>
                  </a:lnTo>
                  <a:lnTo>
                    <a:pt x="17010" y="9729"/>
                  </a:lnTo>
                  <a:lnTo>
                    <a:pt x="17306" y="9354"/>
                  </a:lnTo>
                  <a:lnTo>
                    <a:pt x="17583" y="8960"/>
                  </a:lnTo>
                  <a:lnTo>
                    <a:pt x="17820" y="8565"/>
                  </a:lnTo>
                  <a:lnTo>
                    <a:pt x="18056" y="8131"/>
                  </a:lnTo>
                  <a:lnTo>
                    <a:pt x="18254" y="7697"/>
                  </a:lnTo>
                  <a:lnTo>
                    <a:pt x="18412" y="7243"/>
                  </a:lnTo>
                  <a:lnTo>
                    <a:pt x="18550" y="6769"/>
                  </a:lnTo>
                  <a:lnTo>
                    <a:pt x="18688" y="6750"/>
                  </a:lnTo>
                  <a:lnTo>
                    <a:pt x="18826" y="6710"/>
                  </a:lnTo>
                  <a:lnTo>
                    <a:pt x="18964" y="6651"/>
                  </a:lnTo>
                  <a:lnTo>
                    <a:pt x="19082" y="6592"/>
                  </a:lnTo>
                  <a:lnTo>
                    <a:pt x="19221" y="6513"/>
                  </a:lnTo>
                  <a:lnTo>
                    <a:pt x="19319" y="6434"/>
                  </a:lnTo>
                  <a:lnTo>
                    <a:pt x="19418" y="6335"/>
                  </a:lnTo>
                  <a:lnTo>
                    <a:pt x="19517" y="6237"/>
                  </a:lnTo>
                  <a:lnTo>
                    <a:pt x="19615" y="6118"/>
                  </a:lnTo>
                  <a:lnTo>
                    <a:pt x="19694" y="6000"/>
                  </a:lnTo>
                  <a:lnTo>
                    <a:pt x="19753" y="5881"/>
                  </a:lnTo>
                  <a:lnTo>
                    <a:pt x="19813" y="5743"/>
                  </a:lnTo>
                  <a:lnTo>
                    <a:pt x="19852" y="5625"/>
                  </a:lnTo>
                  <a:lnTo>
                    <a:pt x="19892" y="5467"/>
                  </a:lnTo>
                  <a:lnTo>
                    <a:pt x="19911" y="5329"/>
                  </a:lnTo>
                  <a:lnTo>
                    <a:pt x="19911" y="5171"/>
                  </a:lnTo>
                  <a:lnTo>
                    <a:pt x="19892" y="4914"/>
                  </a:lnTo>
                  <a:lnTo>
                    <a:pt x="19832" y="4658"/>
                  </a:lnTo>
                  <a:lnTo>
                    <a:pt x="19734" y="4441"/>
                  </a:lnTo>
                  <a:lnTo>
                    <a:pt x="19596" y="4224"/>
                  </a:lnTo>
                  <a:lnTo>
                    <a:pt x="19438" y="4026"/>
                  </a:lnTo>
                  <a:lnTo>
                    <a:pt x="19240" y="3868"/>
                  </a:lnTo>
                  <a:lnTo>
                    <a:pt x="19023" y="3730"/>
                  </a:lnTo>
                  <a:lnTo>
                    <a:pt x="18806" y="3632"/>
                  </a:lnTo>
                  <a:lnTo>
                    <a:pt x="18806" y="99"/>
                  </a:lnTo>
                  <a:lnTo>
                    <a:pt x="3868"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334" name="Google Shape;1334;p37"/>
            <p:cNvSpPr/>
            <p:nvPr/>
          </p:nvSpPr>
          <p:spPr>
            <a:xfrm>
              <a:off x="4333450" y="2010825"/>
              <a:ext cx="566850" cy="697125"/>
            </a:xfrm>
            <a:custGeom>
              <a:avLst/>
              <a:gdLst/>
              <a:ahLst/>
              <a:cxnLst/>
              <a:rect l="l" t="t" r="r" b="b"/>
              <a:pathLst>
                <a:path w="22674" h="27885" fill="none" extrusionOk="0">
                  <a:moveTo>
                    <a:pt x="3868" y="1"/>
                  </a:moveTo>
                  <a:lnTo>
                    <a:pt x="3868" y="3632"/>
                  </a:lnTo>
                  <a:lnTo>
                    <a:pt x="3868" y="3632"/>
                  </a:lnTo>
                  <a:lnTo>
                    <a:pt x="3631" y="3730"/>
                  </a:lnTo>
                  <a:lnTo>
                    <a:pt x="3414" y="3868"/>
                  </a:lnTo>
                  <a:lnTo>
                    <a:pt x="3236" y="4026"/>
                  </a:lnTo>
                  <a:lnTo>
                    <a:pt x="3059" y="4224"/>
                  </a:lnTo>
                  <a:lnTo>
                    <a:pt x="2940" y="4441"/>
                  </a:lnTo>
                  <a:lnTo>
                    <a:pt x="2842" y="4658"/>
                  </a:lnTo>
                  <a:lnTo>
                    <a:pt x="2763" y="4914"/>
                  </a:lnTo>
                  <a:lnTo>
                    <a:pt x="2743" y="5171"/>
                  </a:lnTo>
                  <a:lnTo>
                    <a:pt x="2743" y="5171"/>
                  </a:lnTo>
                  <a:lnTo>
                    <a:pt x="2763" y="5329"/>
                  </a:lnTo>
                  <a:lnTo>
                    <a:pt x="2783" y="5467"/>
                  </a:lnTo>
                  <a:lnTo>
                    <a:pt x="2802" y="5625"/>
                  </a:lnTo>
                  <a:lnTo>
                    <a:pt x="2862" y="5743"/>
                  </a:lnTo>
                  <a:lnTo>
                    <a:pt x="2901" y="5881"/>
                  </a:lnTo>
                  <a:lnTo>
                    <a:pt x="2980" y="6000"/>
                  </a:lnTo>
                  <a:lnTo>
                    <a:pt x="3059" y="6118"/>
                  </a:lnTo>
                  <a:lnTo>
                    <a:pt x="3138" y="6237"/>
                  </a:lnTo>
                  <a:lnTo>
                    <a:pt x="3236" y="6335"/>
                  </a:lnTo>
                  <a:lnTo>
                    <a:pt x="3335" y="6434"/>
                  </a:lnTo>
                  <a:lnTo>
                    <a:pt x="3454" y="6513"/>
                  </a:lnTo>
                  <a:lnTo>
                    <a:pt x="3572" y="6592"/>
                  </a:lnTo>
                  <a:lnTo>
                    <a:pt x="3690" y="6651"/>
                  </a:lnTo>
                  <a:lnTo>
                    <a:pt x="3829" y="6710"/>
                  </a:lnTo>
                  <a:lnTo>
                    <a:pt x="3967" y="6750"/>
                  </a:lnTo>
                  <a:lnTo>
                    <a:pt x="4105" y="6769"/>
                  </a:lnTo>
                  <a:lnTo>
                    <a:pt x="4105" y="6769"/>
                  </a:lnTo>
                  <a:lnTo>
                    <a:pt x="4243" y="7243"/>
                  </a:lnTo>
                  <a:lnTo>
                    <a:pt x="4421" y="7697"/>
                  </a:lnTo>
                  <a:lnTo>
                    <a:pt x="4618" y="8131"/>
                  </a:lnTo>
                  <a:lnTo>
                    <a:pt x="4835" y="8565"/>
                  </a:lnTo>
                  <a:lnTo>
                    <a:pt x="5091" y="8960"/>
                  </a:lnTo>
                  <a:lnTo>
                    <a:pt x="5368" y="9354"/>
                  </a:lnTo>
                  <a:lnTo>
                    <a:pt x="5664" y="9729"/>
                  </a:lnTo>
                  <a:lnTo>
                    <a:pt x="5979" y="10085"/>
                  </a:lnTo>
                  <a:lnTo>
                    <a:pt x="6315" y="10420"/>
                  </a:lnTo>
                  <a:lnTo>
                    <a:pt x="6690" y="10716"/>
                  </a:lnTo>
                  <a:lnTo>
                    <a:pt x="7065" y="11012"/>
                  </a:lnTo>
                  <a:lnTo>
                    <a:pt x="7459" y="11269"/>
                  </a:lnTo>
                  <a:lnTo>
                    <a:pt x="7874" y="11505"/>
                  </a:lnTo>
                  <a:lnTo>
                    <a:pt x="8308" y="11722"/>
                  </a:lnTo>
                  <a:lnTo>
                    <a:pt x="8762" y="11900"/>
                  </a:lnTo>
                  <a:lnTo>
                    <a:pt x="9216" y="12058"/>
                  </a:lnTo>
                  <a:lnTo>
                    <a:pt x="8841" y="15472"/>
                  </a:lnTo>
                  <a:lnTo>
                    <a:pt x="3533" y="15472"/>
                  </a:lnTo>
                  <a:lnTo>
                    <a:pt x="3533" y="15472"/>
                  </a:lnTo>
                  <a:lnTo>
                    <a:pt x="3177" y="15492"/>
                  </a:lnTo>
                  <a:lnTo>
                    <a:pt x="2822" y="15531"/>
                  </a:lnTo>
                  <a:lnTo>
                    <a:pt x="2487" y="15630"/>
                  </a:lnTo>
                  <a:lnTo>
                    <a:pt x="2151" y="15748"/>
                  </a:lnTo>
                  <a:lnTo>
                    <a:pt x="1855" y="15886"/>
                  </a:lnTo>
                  <a:lnTo>
                    <a:pt x="1559" y="16064"/>
                  </a:lnTo>
                  <a:lnTo>
                    <a:pt x="1283" y="16281"/>
                  </a:lnTo>
                  <a:lnTo>
                    <a:pt x="1026" y="16498"/>
                  </a:lnTo>
                  <a:lnTo>
                    <a:pt x="809" y="16754"/>
                  </a:lnTo>
                  <a:lnTo>
                    <a:pt x="592" y="17031"/>
                  </a:lnTo>
                  <a:lnTo>
                    <a:pt x="415" y="17307"/>
                  </a:lnTo>
                  <a:lnTo>
                    <a:pt x="276" y="17623"/>
                  </a:lnTo>
                  <a:lnTo>
                    <a:pt x="158" y="17958"/>
                  </a:lnTo>
                  <a:lnTo>
                    <a:pt x="59" y="18294"/>
                  </a:lnTo>
                  <a:lnTo>
                    <a:pt x="20" y="18649"/>
                  </a:lnTo>
                  <a:lnTo>
                    <a:pt x="0" y="19004"/>
                  </a:lnTo>
                  <a:lnTo>
                    <a:pt x="0" y="27884"/>
                  </a:lnTo>
                  <a:lnTo>
                    <a:pt x="22674" y="27884"/>
                  </a:lnTo>
                  <a:lnTo>
                    <a:pt x="22674" y="19004"/>
                  </a:lnTo>
                  <a:lnTo>
                    <a:pt x="22674" y="19004"/>
                  </a:lnTo>
                  <a:lnTo>
                    <a:pt x="22654" y="18649"/>
                  </a:lnTo>
                  <a:lnTo>
                    <a:pt x="22595" y="18294"/>
                  </a:lnTo>
                  <a:lnTo>
                    <a:pt x="22516" y="17958"/>
                  </a:lnTo>
                  <a:lnTo>
                    <a:pt x="22398" y="17623"/>
                  </a:lnTo>
                  <a:lnTo>
                    <a:pt x="22240" y="17307"/>
                  </a:lnTo>
                  <a:lnTo>
                    <a:pt x="22062" y="17031"/>
                  </a:lnTo>
                  <a:lnTo>
                    <a:pt x="21865" y="16754"/>
                  </a:lnTo>
                  <a:lnTo>
                    <a:pt x="21628" y="16498"/>
                  </a:lnTo>
                  <a:lnTo>
                    <a:pt x="21372" y="16281"/>
                  </a:lnTo>
                  <a:lnTo>
                    <a:pt x="21115" y="16064"/>
                  </a:lnTo>
                  <a:lnTo>
                    <a:pt x="20819" y="15886"/>
                  </a:lnTo>
                  <a:lnTo>
                    <a:pt x="20503" y="15748"/>
                  </a:lnTo>
                  <a:lnTo>
                    <a:pt x="20188" y="15630"/>
                  </a:lnTo>
                  <a:lnTo>
                    <a:pt x="19852" y="15531"/>
                  </a:lnTo>
                  <a:lnTo>
                    <a:pt x="19497" y="15492"/>
                  </a:lnTo>
                  <a:lnTo>
                    <a:pt x="19122" y="15472"/>
                  </a:lnTo>
                  <a:lnTo>
                    <a:pt x="13814" y="15472"/>
                  </a:lnTo>
                  <a:lnTo>
                    <a:pt x="13439" y="12058"/>
                  </a:lnTo>
                  <a:lnTo>
                    <a:pt x="13439" y="12058"/>
                  </a:lnTo>
                  <a:lnTo>
                    <a:pt x="13912" y="11900"/>
                  </a:lnTo>
                  <a:lnTo>
                    <a:pt x="14346" y="11722"/>
                  </a:lnTo>
                  <a:lnTo>
                    <a:pt x="14781" y="11505"/>
                  </a:lnTo>
                  <a:lnTo>
                    <a:pt x="15195" y="11269"/>
                  </a:lnTo>
                  <a:lnTo>
                    <a:pt x="15590" y="11012"/>
                  </a:lnTo>
                  <a:lnTo>
                    <a:pt x="15984" y="10716"/>
                  </a:lnTo>
                  <a:lnTo>
                    <a:pt x="16340" y="10420"/>
                  </a:lnTo>
                  <a:lnTo>
                    <a:pt x="16675" y="10085"/>
                  </a:lnTo>
                  <a:lnTo>
                    <a:pt x="17010" y="9729"/>
                  </a:lnTo>
                  <a:lnTo>
                    <a:pt x="17306" y="9354"/>
                  </a:lnTo>
                  <a:lnTo>
                    <a:pt x="17583" y="8960"/>
                  </a:lnTo>
                  <a:lnTo>
                    <a:pt x="17820" y="8565"/>
                  </a:lnTo>
                  <a:lnTo>
                    <a:pt x="18056" y="8131"/>
                  </a:lnTo>
                  <a:lnTo>
                    <a:pt x="18254" y="7697"/>
                  </a:lnTo>
                  <a:lnTo>
                    <a:pt x="18412" y="7243"/>
                  </a:lnTo>
                  <a:lnTo>
                    <a:pt x="18550" y="6769"/>
                  </a:lnTo>
                  <a:lnTo>
                    <a:pt x="18550" y="6769"/>
                  </a:lnTo>
                  <a:lnTo>
                    <a:pt x="18688" y="6750"/>
                  </a:lnTo>
                  <a:lnTo>
                    <a:pt x="18826" y="6710"/>
                  </a:lnTo>
                  <a:lnTo>
                    <a:pt x="18964" y="6651"/>
                  </a:lnTo>
                  <a:lnTo>
                    <a:pt x="19082" y="6592"/>
                  </a:lnTo>
                  <a:lnTo>
                    <a:pt x="19221" y="6513"/>
                  </a:lnTo>
                  <a:lnTo>
                    <a:pt x="19319" y="6434"/>
                  </a:lnTo>
                  <a:lnTo>
                    <a:pt x="19418" y="6335"/>
                  </a:lnTo>
                  <a:lnTo>
                    <a:pt x="19517" y="6237"/>
                  </a:lnTo>
                  <a:lnTo>
                    <a:pt x="19615" y="6118"/>
                  </a:lnTo>
                  <a:lnTo>
                    <a:pt x="19694" y="6000"/>
                  </a:lnTo>
                  <a:lnTo>
                    <a:pt x="19753" y="5881"/>
                  </a:lnTo>
                  <a:lnTo>
                    <a:pt x="19813" y="5743"/>
                  </a:lnTo>
                  <a:lnTo>
                    <a:pt x="19852" y="5625"/>
                  </a:lnTo>
                  <a:lnTo>
                    <a:pt x="19892" y="5467"/>
                  </a:lnTo>
                  <a:lnTo>
                    <a:pt x="19911" y="5329"/>
                  </a:lnTo>
                  <a:lnTo>
                    <a:pt x="19911" y="5171"/>
                  </a:lnTo>
                  <a:lnTo>
                    <a:pt x="19911" y="5171"/>
                  </a:lnTo>
                  <a:lnTo>
                    <a:pt x="19892" y="4914"/>
                  </a:lnTo>
                  <a:lnTo>
                    <a:pt x="19832" y="4658"/>
                  </a:lnTo>
                  <a:lnTo>
                    <a:pt x="19734" y="4441"/>
                  </a:lnTo>
                  <a:lnTo>
                    <a:pt x="19596" y="4224"/>
                  </a:lnTo>
                  <a:lnTo>
                    <a:pt x="19438" y="4026"/>
                  </a:lnTo>
                  <a:lnTo>
                    <a:pt x="19240" y="3868"/>
                  </a:lnTo>
                  <a:lnTo>
                    <a:pt x="19023" y="3730"/>
                  </a:lnTo>
                  <a:lnTo>
                    <a:pt x="18806" y="3632"/>
                  </a:lnTo>
                  <a:lnTo>
                    <a:pt x="18806" y="99"/>
                  </a:lnTo>
                </a:path>
              </a:pathLst>
            </a:custGeom>
            <a:noFill/>
            <a:ln>
              <a:noFill/>
            </a:ln>
          </p:spPr>
          <p:txBody>
            <a:bodyPr spcFirstLastPara="1" wrap="square" lIns="121900" tIns="121900" rIns="121900" bIns="121900" anchor="ctr" anchorCtr="0">
              <a:noAutofit/>
            </a:bodyPr>
            <a:lstStyle/>
            <a:p>
              <a:endParaRPr sz="2400"/>
            </a:p>
          </p:txBody>
        </p:sp>
        <p:sp>
          <p:nvSpPr>
            <p:cNvPr id="1335" name="Google Shape;1335;p37"/>
            <p:cNvSpPr/>
            <p:nvPr/>
          </p:nvSpPr>
          <p:spPr>
            <a:xfrm>
              <a:off x="4430125" y="1853450"/>
              <a:ext cx="373000" cy="227450"/>
            </a:xfrm>
            <a:custGeom>
              <a:avLst/>
              <a:gdLst/>
              <a:ahLst/>
              <a:cxnLst/>
              <a:rect l="l" t="t" r="r" b="b"/>
              <a:pathLst>
                <a:path w="14920" h="9098" extrusionOk="0">
                  <a:moveTo>
                    <a:pt x="7460" y="1"/>
                  </a:moveTo>
                  <a:lnTo>
                    <a:pt x="7066" y="20"/>
                  </a:lnTo>
                  <a:lnTo>
                    <a:pt x="6691" y="40"/>
                  </a:lnTo>
                  <a:lnTo>
                    <a:pt x="6316" y="99"/>
                  </a:lnTo>
                  <a:lnTo>
                    <a:pt x="5960" y="159"/>
                  </a:lnTo>
                  <a:lnTo>
                    <a:pt x="5586" y="238"/>
                  </a:lnTo>
                  <a:lnTo>
                    <a:pt x="5230" y="336"/>
                  </a:lnTo>
                  <a:lnTo>
                    <a:pt x="4895" y="455"/>
                  </a:lnTo>
                  <a:lnTo>
                    <a:pt x="4559" y="593"/>
                  </a:lnTo>
                  <a:lnTo>
                    <a:pt x="4224" y="731"/>
                  </a:lnTo>
                  <a:lnTo>
                    <a:pt x="3908" y="908"/>
                  </a:lnTo>
                  <a:lnTo>
                    <a:pt x="3592" y="1086"/>
                  </a:lnTo>
                  <a:lnTo>
                    <a:pt x="3296" y="1283"/>
                  </a:lnTo>
                  <a:lnTo>
                    <a:pt x="3000" y="1481"/>
                  </a:lnTo>
                  <a:lnTo>
                    <a:pt x="2724" y="1698"/>
                  </a:lnTo>
                  <a:lnTo>
                    <a:pt x="2448" y="1935"/>
                  </a:lnTo>
                  <a:lnTo>
                    <a:pt x="2191" y="2191"/>
                  </a:lnTo>
                  <a:lnTo>
                    <a:pt x="1935" y="2448"/>
                  </a:lnTo>
                  <a:lnTo>
                    <a:pt x="1698" y="2724"/>
                  </a:lnTo>
                  <a:lnTo>
                    <a:pt x="1481" y="3000"/>
                  </a:lnTo>
                  <a:lnTo>
                    <a:pt x="1284" y="3296"/>
                  </a:lnTo>
                  <a:lnTo>
                    <a:pt x="1086" y="3592"/>
                  </a:lnTo>
                  <a:lnTo>
                    <a:pt x="909" y="3908"/>
                  </a:lnTo>
                  <a:lnTo>
                    <a:pt x="731" y="4224"/>
                  </a:lnTo>
                  <a:lnTo>
                    <a:pt x="593" y="4559"/>
                  </a:lnTo>
                  <a:lnTo>
                    <a:pt x="455" y="4895"/>
                  </a:lnTo>
                  <a:lnTo>
                    <a:pt x="336" y="5230"/>
                  </a:lnTo>
                  <a:lnTo>
                    <a:pt x="238" y="5585"/>
                  </a:lnTo>
                  <a:lnTo>
                    <a:pt x="159" y="5960"/>
                  </a:lnTo>
                  <a:lnTo>
                    <a:pt x="80" y="6315"/>
                  </a:lnTo>
                  <a:lnTo>
                    <a:pt x="40" y="6690"/>
                  </a:lnTo>
                  <a:lnTo>
                    <a:pt x="21" y="7065"/>
                  </a:lnTo>
                  <a:lnTo>
                    <a:pt x="1" y="7460"/>
                  </a:lnTo>
                  <a:lnTo>
                    <a:pt x="1" y="9098"/>
                  </a:lnTo>
                  <a:lnTo>
                    <a:pt x="218" y="9078"/>
                  </a:lnTo>
                  <a:lnTo>
                    <a:pt x="475" y="9058"/>
                  </a:lnTo>
                  <a:lnTo>
                    <a:pt x="810" y="9019"/>
                  </a:lnTo>
                  <a:lnTo>
                    <a:pt x="1205" y="8920"/>
                  </a:lnTo>
                  <a:lnTo>
                    <a:pt x="1639" y="8802"/>
                  </a:lnTo>
                  <a:lnTo>
                    <a:pt x="2112" y="8644"/>
                  </a:lnTo>
                  <a:lnTo>
                    <a:pt x="2349" y="8545"/>
                  </a:lnTo>
                  <a:lnTo>
                    <a:pt x="2586" y="8427"/>
                  </a:lnTo>
                  <a:lnTo>
                    <a:pt x="2843" y="8289"/>
                  </a:lnTo>
                  <a:lnTo>
                    <a:pt x="3079" y="8131"/>
                  </a:lnTo>
                  <a:lnTo>
                    <a:pt x="3316" y="7953"/>
                  </a:lnTo>
                  <a:lnTo>
                    <a:pt x="3533" y="7776"/>
                  </a:lnTo>
                  <a:lnTo>
                    <a:pt x="3750" y="7559"/>
                  </a:lnTo>
                  <a:lnTo>
                    <a:pt x="3967" y="7342"/>
                  </a:lnTo>
                  <a:lnTo>
                    <a:pt x="4165" y="7085"/>
                  </a:lnTo>
                  <a:lnTo>
                    <a:pt x="4362" y="6809"/>
                  </a:lnTo>
                  <a:lnTo>
                    <a:pt x="4520" y="6513"/>
                  </a:lnTo>
                  <a:lnTo>
                    <a:pt x="4678" y="6197"/>
                  </a:lnTo>
                  <a:lnTo>
                    <a:pt x="4816" y="5842"/>
                  </a:lnTo>
                  <a:lnTo>
                    <a:pt x="4915" y="5467"/>
                  </a:lnTo>
                  <a:lnTo>
                    <a:pt x="5013" y="5072"/>
                  </a:lnTo>
                  <a:lnTo>
                    <a:pt x="5072" y="4638"/>
                  </a:lnTo>
                  <a:lnTo>
                    <a:pt x="5112" y="4184"/>
                  </a:lnTo>
                  <a:lnTo>
                    <a:pt x="5112" y="3691"/>
                  </a:lnTo>
                  <a:lnTo>
                    <a:pt x="5132" y="4007"/>
                  </a:lnTo>
                  <a:lnTo>
                    <a:pt x="5191" y="4322"/>
                  </a:lnTo>
                  <a:lnTo>
                    <a:pt x="5250" y="4618"/>
                  </a:lnTo>
                  <a:lnTo>
                    <a:pt x="5349" y="4895"/>
                  </a:lnTo>
                  <a:lnTo>
                    <a:pt x="5487" y="5191"/>
                  </a:lnTo>
                  <a:lnTo>
                    <a:pt x="5625" y="5467"/>
                  </a:lnTo>
                  <a:lnTo>
                    <a:pt x="5803" y="5723"/>
                  </a:lnTo>
                  <a:lnTo>
                    <a:pt x="6000" y="5980"/>
                  </a:lnTo>
                  <a:lnTo>
                    <a:pt x="6197" y="6217"/>
                  </a:lnTo>
                  <a:lnTo>
                    <a:pt x="6434" y="6454"/>
                  </a:lnTo>
                  <a:lnTo>
                    <a:pt x="6671" y="6690"/>
                  </a:lnTo>
                  <a:lnTo>
                    <a:pt x="6947" y="6907"/>
                  </a:lnTo>
                  <a:lnTo>
                    <a:pt x="7223" y="7105"/>
                  </a:lnTo>
                  <a:lnTo>
                    <a:pt x="7500" y="7302"/>
                  </a:lnTo>
                  <a:lnTo>
                    <a:pt x="7815" y="7499"/>
                  </a:lnTo>
                  <a:lnTo>
                    <a:pt x="8131" y="7677"/>
                  </a:lnTo>
                  <a:lnTo>
                    <a:pt x="8447" y="7835"/>
                  </a:lnTo>
                  <a:lnTo>
                    <a:pt x="8782" y="7993"/>
                  </a:lnTo>
                  <a:lnTo>
                    <a:pt x="9118" y="8151"/>
                  </a:lnTo>
                  <a:lnTo>
                    <a:pt x="9473" y="8289"/>
                  </a:lnTo>
                  <a:lnTo>
                    <a:pt x="10164" y="8526"/>
                  </a:lnTo>
                  <a:lnTo>
                    <a:pt x="10894" y="8723"/>
                  </a:lnTo>
                  <a:lnTo>
                    <a:pt x="11604" y="8881"/>
                  </a:lnTo>
                  <a:lnTo>
                    <a:pt x="12315" y="8999"/>
                  </a:lnTo>
                  <a:lnTo>
                    <a:pt x="13005" y="9078"/>
                  </a:lnTo>
                  <a:lnTo>
                    <a:pt x="13657" y="9098"/>
                  </a:lnTo>
                  <a:lnTo>
                    <a:pt x="14919" y="9098"/>
                  </a:lnTo>
                  <a:lnTo>
                    <a:pt x="14919" y="7460"/>
                  </a:lnTo>
                  <a:lnTo>
                    <a:pt x="14919" y="7065"/>
                  </a:lnTo>
                  <a:lnTo>
                    <a:pt x="14880" y="6690"/>
                  </a:lnTo>
                  <a:lnTo>
                    <a:pt x="14841" y="6315"/>
                  </a:lnTo>
                  <a:lnTo>
                    <a:pt x="14781" y="5960"/>
                  </a:lnTo>
                  <a:lnTo>
                    <a:pt x="14702" y="5585"/>
                  </a:lnTo>
                  <a:lnTo>
                    <a:pt x="14584" y="5230"/>
                  </a:lnTo>
                  <a:lnTo>
                    <a:pt x="14485" y="4895"/>
                  </a:lnTo>
                  <a:lnTo>
                    <a:pt x="14347" y="4559"/>
                  </a:lnTo>
                  <a:lnTo>
                    <a:pt x="14189" y="4224"/>
                  </a:lnTo>
                  <a:lnTo>
                    <a:pt x="14031" y="3908"/>
                  </a:lnTo>
                  <a:lnTo>
                    <a:pt x="13854" y="3592"/>
                  </a:lnTo>
                  <a:lnTo>
                    <a:pt x="13657" y="3296"/>
                  </a:lnTo>
                  <a:lnTo>
                    <a:pt x="13439" y="3000"/>
                  </a:lnTo>
                  <a:lnTo>
                    <a:pt x="13222" y="2724"/>
                  </a:lnTo>
                  <a:lnTo>
                    <a:pt x="12986" y="2448"/>
                  </a:lnTo>
                  <a:lnTo>
                    <a:pt x="12749" y="2191"/>
                  </a:lnTo>
                  <a:lnTo>
                    <a:pt x="12492" y="1935"/>
                  </a:lnTo>
                  <a:lnTo>
                    <a:pt x="12216" y="1698"/>
                  </a:lnTo>
                  <a:lnTo>
                    <a:pt x="11940" y="1481"/>
                  </a:lnTo>
                  <a:lnTo>
                    <a:pt x="11644" y="1283"/>
                  </a:lnTo>
                  <a:lnTo>
                    <a:pt x="11348" y="1086"/>
                  </a:lnTo>
                  <a:lnTo>
                    <a:pt x="11032" y="908"/>
                  </a:lnTo>
                  <a:lnTo>
                    <a:pt x="10716" y="731"/>
                  </a:lnTo>
                  <a:lnTo>
                    <a:pt x="10381" y="593"/>
                  </a:lnTo>
                  <a:lnTo>
                    <a:pt x="10045" y="455"/>
                  </a:lnTo>
                  <a:lnTo>
                    <a:pt x="9690" y="336"/>
                  </a:lnTo>
                  <a:lnTo>
                    <a:pt x="9335" y="238"/>
                  </a:lnTo>
                  <a:lnTo>
                    <a:pt x="8980" y="159"/>
                  </a:lnTo>
                  <a:lnTo>
                    <a:pt x="8624" y="99"/>
                  </a:lnTo>
                  <a:lnTo>
                    <a:pt x="8250" y="40"/>
                  </a:lnTo>
                  <a:lnTo>
                    <a:pt x="7875" y="20"/>
                  </a:lnTo>
                  <a:lnTo>
                    <a:pt x="748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336" name="Google Shape;1336;p37"/>
            <p:cNvSpPr/>
            <p:nvPr/>
          </p:nvSpPr>
          <p:spPr>
            <a:xfrm>
              <a:off x="4579625" y="2208175"/>
              <a:ext cx="74025" cy="46400"/>
            </a:xfrm>
            <a:custGeom>
              <a:avLst/>
              <a:gdLst/>
              <a:ahLst/>
              <a:cxnLst/>
              <a:rect l="l" t="t" r="r" b="b"/>
              <a:pathLst>
                <a:path w="2961" h="1856" extrusionOk="0">
                  <a:moveTo>
                    <a:pt x="1322" y="0"/>
                  </a:moveTo>
                  <a:lnTo>
                    <a:pt x="1145" y="20"/>
                  </a:lnTo>
                  <a:lnTo>
                    <a:pt x="987" y="59"/>
                  </a:lnTo>
                  <a:lnTo>
                    <a:pt x="829" y="119"/>
                  </a:lnTo>
                  <a:lnTo>
                    <a:pt x="671" y="197"/>
                  </a:lnTo>
                  <a:lnTo>
                    <a:pt x="513" y="276"/>
                  </a:lnTo>
                  <a:lnTo>
                    <a:pt x="375" y="395"/>
                  </a:lnTo>
                  <a:lnTo>
                    <a:pt x="237" y="513"/>
                  </a:lnTo>
                  <a:lnTo>
                    <a:pt x="138" y="632"/>
                  </a:lnTo>
                  <a:lnTo>
                    <a:pt x="59" y="770"/>
                  </a:lnTo>
                  <a:lnTo>
                    <a:pt x="20" y="908"/>
                  </a:lnTo>
                  <a:lnTo>
                    <a:pt x="0" y="1066"/>
                  </a:lnTo>
                  <a:lnTo>
                    <a:pt x="20" y="1224"/>
                  </a:lnTo>
                  <a:lnTo>
                    <a:pt x="59" y="1362"/>
                  </a:lnTo>
                  <a:lnTo>
                    <a:pt x="138" y="1500"/>
                  </a:lnTo>
                  <a:lnTo>
                    <a:pt x="237" y="1618"/>
                  </a:lnTo>
                  <a:lnTo>
                    <a:pt x="355" y="1717"/>
                  </a:lnTo>
                  <a:lnTo>
                    <a:pt x="494" y="1796"/>
                  </a:lnTo>
                  <a:lnTo>
                    <a:pt x="651" y="1835"/>
                  </a:lnTo>
                  <a:lnTo>
                    <a:pt x="790" y="1855"/>
                  </a:lnTo>
                  <a:lnTo>
                    <a:pt x="947" y="1835"/>
                  </a:lnTo>
                  <a:lnTo>
                    <a:pt x="1086" y="1796"/>
                  </a:lnTo>
                  <a:lnTo>
                    <a:pt x="1224" y="1717"/>
                  </a:lnTo>
                  <a:lnTo>
                    <a:pt x="1362" y="1618"/>
                  </a:lnTo>
                  <a:lnTo>
                    <a:pt x="1421" y="1579"/>
                  </a:lnTo>
                  <a:lnTo>
                    <a:pt x="1559" y="1579"/>
                  </a:lnTo>
                  <a:lnTo>
                    <a:pt x="1618" y="1618"/>
                  </a:lnTo>
                  <a:lnTo>
                    <a:pt x="1737" y="1717"/>
                  </a:lnTo>
                  <a:lnTo>
                    <a:pt x="1875" y="1796"/>
                  </a:lnTo>
                  <a:lnTo>
                    <a:pt x="2033" y="1835"/>
                  </a:lnTo>
                  <a:lnTo>
                    <a:pt x="2171" y="1855"/>
                  </a:lnTo>
                  <a:lnTo>
                    <a:pt x="2329" y="1835"/>
                  </a:lnTo>
                  <a:lnTo>
                    <a:pt x="2467" y="1796"/>
                  </a:lnTo>
                  <a:lnTo>
                    <a:pt x="2605" y="1717"/>
                  </a:lnTo>
                  <a:lnTo>
                    <a:pt x="2723" y="1618"/>
                  </a:lnTo>
                  <a:lnTo>
                    <a:pt x="2842" y="1500"/>
                  </a:lnTo>
                  <a:lnTo>
                    <a:pt x="2901" y="1362"/>
                  </a:lnTo>
                  <a:lnTo>
                    <a:pt x="2940" y="1224"/>
                  </a:lnTo>
                  <a:lnTo>
                    <a:pt x="2960" y="1066"/>
                  </a:lnTo>
                  <a:lnTo>
                    <a:pt x="2940" y="908"/>
                  </a:lnTo>
                  <a:lnTo>
                    <a:pt x="2901" y="770"/>
                  </a:lnTo>
                  <a:lnTo>
                    <a:pt x="2842" y="632"/>
                  </a:lnTo>
                  <a:lnTo>
                    <a:pt x="2723" y="513"/>
                  </a:lnTo>
                  <a:lnTo>
                    <a:pt x="2605" y="395"/>
                  </a:lnTo>
                  <a:lnTo>
                    <a:pt x="2447" y="276"/>
                  </a:lnTo>
                  <a:lnTo>
                    <a:pt x="2309" y="197"/>
                  </a:lnTo>
                  <a:lnTo>
                    <a:pt x="2151" y="119"/>
                  </a:lnTo>
                  <a:lnTo>
                    <a:pt x="1993" y="59"/>
                  </a:lnTo>
                  <a:lnTo>
                    <a:pt x="1816" y="20"/>
                  </a:lnTo>
                  <a:lnTo>
                    <a:pt x="165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37" name="Google Shape;1337;p37"/>
            <p:cNvSpPr/>
            <p:nvPr/>
          </p:nvSpPr>
          <p:spPr>
            <a:xfrm>
              <a:off x="4660025" y="2116900"/>
              <a:ext cx="74025" cy="46900"/>
            </a:xfrm>
            <a:custGeom>
              <a:avLst/>
              <a:gdLst/>
              <a:ahLst/>
              <a:cxnLst/>
              <a:rect l="l" t="t" r="r" b="b"/>
              <a:pathLst>
                <a:path w="2961" h="1876" extrusionOk="0">
                  <a:moveTo>
                    <a:pt x="790" y="0"/>
                  </a:moveTo>
                  <a:lnTo>
                    <a:pt x="632" y="20"/>
                  </a:lnTo>
                  <a:lnTo>
                    <a:pt x="494" y="60"/>
                  </a:lnTo>
                  <a:lnTo>
                    <a:pt x="356" y="139"/>
                  </a:lnTo>
                  <a:lnTo>
                    <a:pt x="238" y="237"/>
                  </a:lnTo>
                  <a:lnTo>
                    <a:pt x="119" y="356"/>
                  </a:lnTo>
                  <a:lnTo>
                    <a:pt x="60" y="494"/>
                  </a:lnTo>
                  <a:lnTo>
                    <a:pt x="21" y="652"/>
                  </a:lnTo>
                  <a:lnTo>
                    <a:pt x="1" y="790"/>
                  </a:lnTo>
                  <a:lnTo>
                    <a:pt x="21" y="948"/>
                  </a:lnTo>
                  <a:lnTo>
                    <a:pt x="60" y="1086"/>
                  </a:lnTo>
                  <a:lnTo>
                    <a:pt x="119" y="1224"/>
                  </a:lnTo>
                  <a:lnTo>
                    <a:pt x="238" y="1342"/>
                  </a:lnTo>
                  <a:lnTo>
                    <a:pt x="356" y="1461"/>
                  </a:lnTo>
                  <a:lnTo>
                    <a:pt x="494" y="1579"/>
                  </a:lnTo>
                  <a:lnTo>
                    <a:pt x="652" y="1658"/>
                  </a:lnTo>
                  <a:lnTo>
                    <a:pt x="810" y="1737"/>
                  </a:lnTo>
                  <a:lnTo>
                    <a:pt x="968" y="1796"/>
                  </a:lnTo>
                  <a:lnTo>
                    <a:pt x="1126" y="1836"/>
                  </a:lnTo>
                  <a:lnTo>
                    <a:pt x="1303" y="1855"/>
                  </a:lnTo>
                  <a:lnTo>
                    <a:pt x="1481" y="1875"/>
                  </a:lnTo>
                  <a:lnTo>
                    <a:pt x="1658" y="1855"/>
                  </a:lnTo>
                  <a:lnTo>
                    <a:pt x="1816" y="1836"/>
                  </a:lnTo>
                  <a:lnTo>
                    <a:pt x="1994" y="1796"/>
                  </a:lnTo>
                  <a:lnTo>
                    <a:pt x="2152" y="1737"/>
                  </a:lnTo>
                  <a:lnTo>
                    <a:pt x="2310" y="1658"/>
                  </a:lnTo>
                  <a:lnTo>
                    <a:pt x="2448" y="1579"/>
                  </a:lnTo>
                  <a:lnTo>
                    <a:pt x="2586" y="1461"/>
                  </a:lnTo>
                  <a:lnTo>
                    <a:pt x="2724" y="1342"/>
                  </a:lnTo>
                  <a:lnTo>
                    <a:pt x="2823" y="1224"/>
                  </a:lnTo>
                  <a:lnTo>
                    <a:pt x="2902" y="1086"/>
                  </a:lnTo>
                  <a:lnTo>
                    <a:pt x="2941" y="948"/>
                  </a:lnTo>
                  <a:lnTo>
                    <a:pt x="2961" y="790"/>
                  </a:lnTo>
                  <a:lnTo>
                    <a:pt x="2941" y="652"/>
                  </a:lnTo>
                  <a:lnTo>
                    <a:pt x="2902" y="494"/>
                  </a:lnTo>
                  <a:lnTo>
                    <a:pt x="2823" y="356"/>
                  </a:lnTo>
                  <a:lnTo>
                    <a:pt x="2724" y="237"/>
                  </a:lnTo>
                  <a:lnTo>
                    <a:pt x="2606" y="139"/>
                  </a:lnTo>
                  <a:lnTo>
                    <a:pt x="2467" y="60"/>
                  </a:lnTo>
                  <a:lnTo>
                    <a:pt x="2310" y="20"/>
                  </a:lnTo>
                  <a:lnTo>
                    <a:pt x="2171" y="0"/>
                  </a:lnTo>
                  <a:lnTo>
                    <a:pt x="2014" y="20"/>
                  </a:lnTo>
                  <a:lnTo>
                    <a:pt x="1875" y="60"/>
                  </a:lnTo>
                  <a:lnTo>
                    <a:pt x="1737" y="139"/>
                  </a:lnTo>
                  <a:lnTo>
                    <a:pt x="1599" y="237"/>
                  </a:lnTo>
                  <a:lnTo>
                    <a:pt x="1540" y="277"/>
                  </a:lnTo>
                  <a:lnTo>
                    <a:pt x="1481" y="296"/>
                  </a:lnTo>
                  <a:lnTo>
                    <a:pt x="1422" y="277"/>
                  </a:lnTo>
                  <a:lnTo>
                    <a:pt x="1343" y="237"/>
                  </a:lnTo>
                  <a:lnTo>
                    <a:pt x="1224" y="139"/>
                  </a:lnTo>
                  <a:lnTo>
                    <a:pt x="1086" y="60"/>
                  </a:lnTo>
                  <a:lnTo>
                    <a:pt x="948" y="20"/>
                  </a:lnTo>
                  <a:lnTo>
                    <a:pt x="79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38" name="Google Shape;1338;p37"/>
            <p:cNvSpPr/>
            <p:nvPr/>
          </p:nvSpPr>
          <p:spPr>
            <a:xfrm>
              <a:off x="4499700" y="2116900"/>
              <a:ext cx="74025" cy="46900"/>
            </a:xfrm>
            <a:custGeom>
              <a:avLst/>
              <a:gdLst/>
              <a:ahLst/>
              <a:cxnLst/>
              <a:rect l="l" t="t" r="r" b="b"/>
              <a:pathLst>
                <a:path w="2961" h="1876" extrusionOk="0">
                  <a:moveTo>
                    <a:pt x="790" y="0"/>
                  </a:moveTo>
                  <a:lnTo>
                    <a:pt x="632" y="20"/>
                  </a:lnTo>
                  <a:lnTo>
                    <a:pt x="494" y="60"/>
                  </a:lnTo>
                  <a:lnTo>
                    <a:pt x="356" y="139"/>
                  </a:lnTo>
                  <a:lnTo>
                    <a:pt x="217" y="237"/>
                  </a:lnTo>
                  <a:lnTo>
                    <a:pt x="119" y="356"/>
                  </a:lnTo>
                  <a:lnTo>
                    <a:pt x="60" y="494"/>
                  </a:lnTo>
                  <a:lnTo>
                    <a:pt x="0" y="652"/>
                  </a:lnTo>
                  <a:lnTo>
                    <a:pt x="0" y="790"/>
                  </a:lnTo>
                  <a:lnTo>
                    <a:pt x="0" y="948"/>
                  </a:lnTo>
                  <a:lnTo>
                    <a:pt x="60" y="1086"/>
                  </a:lnTo>
                  <a:lnTo>
                    <a:pt x="119" y="1224"/>
                  </a:lnTo>
                  <a:lnTo>
                    <a:pt x="217" y="1342"/>
                  </a:lnTo>
                  <a:lnTo>
                    <a:pt x="356" y="1480"/>
                  </a:lnTo>
                  <a:lnTo>
                    <a:pt x="494" y="1579"/>
                  </a:lnTo>
                  <a:lnTo>
                    <a:pt x="652" y="1658"/>
                  </a:lnTo>
                  <a:lnTo>
                    <a:pt x="809" y="1737"/>
                  </a:lnTo>
                  <a:lnTo>
                    <a:pt x="967" y="1796"/>
                  </a:lnTo>
                  <a:lnTo>
                    <a:pt x="1145" y="1836"/>
                  </a:lnTo>
                  <a:lnTo>
                    <a:pt x="1303" y="1855"/>
                  </a:lnTo>
                  <a:lnTo>
                    <a:pt x="1480" y="1875"/>
                  </a:lnTo>
                  <a:lnTo>
                    <a:pt x="1638" y="1855"/>
                  </a:lnTo>
                  <a:lnTo>
                    <a:pt x="1816" y="1836"/>
                  </a:lnTo>
                  <a:lnTo>
                    <a:pt x="1974" y="1796"/>
                  </a:lnTo>
                  <a:lnTo>
                    <a:pt x="2132" y="1737"/>
                  </a:lnTo>
                  <a:lnTo>
                    <a:pt x="2289" y="1658"/>
                  </a:lnTo>
                  <a:lnTo>
                    <a:pt x="2447" y="1579"/>
                  </a:lnTo>
                  <a:lnTo>
                    <a:pt x="2585" y="1480"/>
                  </a:lnTo>
                  <a:lnTo>
                    <a:pt x="2724" y="1342"/>
                  </a:lnTo>
                  <a:lnTo>
                    <a:pt x="2822" y="1224"/>
                  </a:lnTo>
                  <a:lnTo>
                    <a:pt x="2901" y="1086"/>
                  </a:lnTo>
                  <a:lnTo>
                    <a:pt x="2941" y="948"/>
                  </a:lnTo>
                  <a:lnTo>
                    <a:pt x="2960" y="790"/>
                  </a:lnTo>
                  <a:lnTo>
                    <a:pt x="2941" y="652"/>
                  </a:lnTo>
                  <a:lnTo>
                    <a:pt x="2901" y="494"/>
                  </a:lnTo>
                  <a:lnTo>
                    <a:pt x="2822" y="356"/>
                  </a:lnTo>
                  <a:lnTo>
                    <a:pt x="2724" y="237"/>
                  </a:lnTo>
                  <a:lnTo>
                    <a:pt x="2605" y="139"/>
                  </a:lnTo>
                  <a:lnTo>
                    <a:pt x="2467" y="60"/>
                  </a:lnTo>
                  <a:lnTo>
                    <a:pt x="2309" y="20"/>
                  </a:lnTo>
                  <a:lnTo>
                    <a:pt x="2171" y="0"/>
                  </a:lnTo>
                  <a:lnTo>
                    <a:pt x="2013" y="20"/>
                  </a:lnTo>
                  <a:lnTo>
                    <a:pt x="1875" y="60"/>
                  </a:lnTo>
                  <a:lnTo>
                    <a:pt x="1737" y="139"/>
                  </a:lnTo>
                  <a:lnTo>
                    <a:pt x="1599" y="237"/>
                  </a:lnTo>
                  <a:lnTo>
                    <a:pt x="1540" y="277"/>
                  </a:lnTo>
                  <a:lnTo>
                    <a:pt x="1480" y="296"/>
                  </a:lnTo>
                  <a:lnTo>
                    <a:pt x="1401" y="277"/>
                  </a:lnTo>
                  <a:lnTo>
                    <a:pt x="1342" y="237"/>
                  </a:lnTo>
                  <a:lnTo>
                    <a:pt x="1224" y="139"/>
                  </a:lnTo>
                  <a:lnTo>
                    <a:pt x="1086" y="60"/>
                  </a:lnTo>
                  <a:lnTo>
                    <a:pt x="928" y="20"/>
                  </a:lnTo>
                  <a:lnTo>
                    <a:pt x="79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339" name="Google Shape;1339;p37"/>
            <p:cNvSpPr/>
            <p:nvPr/>
          </p:nvSpPr>
          <p:spPr>
            <a:xfrm>
              <a:off x="4333450" y="2500725"/>
              <a:ext cx="566850" cy="207225"/>
            </a:xfrm>
            <a:custGeom>
              <a:avLst/>
              <a:gdLst/>
              <a:ahLst/>
              <a:cxnLst/>
              <a:rect l="l" t="t" r="r" b="b"/>
              <a:pathLst>
                <a:path w="22674" h="8289" extrusionOk="0">
                  <a:moveTo>
                    <a:pt x="0" y="0"/>
                  </a:moveTo>
                  <a:lnTo>
                    <a:pt x="0" y="3809"/>
                  </a:lnTo>
                  <a:lnTo>
                    <a:pt x="4105" y="3809"/>
                  </a:lnTo>
                  <a:lnTo>
                    <a:pt x="4105" y="8288"/>
                  </a:lnTo>
                  <a:lnTo>
                    <a:pt x="18569" y="8288"/>
                  </a:lnTo>
                  <a:lnTo>
                    <a:pt x="18569" y="3809"/>
                  </a:lnTo>
                  <a:lnTo>
                    <a:pt x="22674" y="3809"/>
                  </a:lnTo>
                  <a:lnTo>
                    <a:pt x="2267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40" name="Google Shape;1340;p37"/>
            <p:cNvSpPr/>
            <p:nvPr/>
          </p:nvSpPr>
          <p:spPr>
            <a:xfrm>
              <a:off x="4959000" y="1737025"/>
              <a:ext cx="292575" cy="501250"/>
            </a:xfrm>
            <a:custGeom>
              <a:avLst/>
              <a:gdLst/>
              <a:ahLst/>
              <a:cxnLst/>
              <a:rect l="l" t="t" r="r" b="b"/>
              <a:pathLst>
                <a:path w="11703" h="20050" extrusionOk="0">
                  <a:moveTo>
                    <a:pt x="4914" y="1"/>
                  </a:moveTo>
                  <a:lnTo>
                    <a:pt x="0" y="10972"/>
                  </a:lnTo>
                  <a:lnTo>
                    <a:pt x="4322" y="10972"/>
                  </a:lnTo>
                  <a:lnTo>
                    <a:pt x="1757" y="20050"/>
                  </a:lnTo>
                  <a:lnTo>
                    <a:pt x="11702" y="7322"/>
                  </a:lnTo>
                  <a:lnTo>
                    <a:pt x="6690" y="7322"/>
                  </a:lnTo>
                  <a:lnTo>
                    <a:pt x="10755"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pic>
        <p:nvPicPr>
          <p:cNvPr id="3" name="Picture 2">
            <a:extLst>
              <a:ext uri="{FF2B5EF4-FFF2-40B4-BE49-F238E27FC236}">
                <a16:creationId xmlns:a16="http://schemas.microsoft.com/office/drawing/2014/main" id="{D7AC6499-C9AA-42B2-4962-80B5F204EAF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25120" y="4516241"/>
            <a:ext cx="2341759" cy="234175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13"/>
                                        </p:tgtEl>
                                        <p:attrNameLst>
                                          <p:attrName>style.visibility</p:attrName>
                                        </p:attrNameLst>
                                      </p:cBhvr>
                                      <p:to>
                                        <p:strVal val="visible"/>
                                      </p:to>
                                    </p:set>
                                    <p:anim calcmode="lin" valueType="num">
                                      <p:cBhvr>
                                        <p:cTn id="7" dur="500" fill="hold"/>
                                        <p:tgtEl>
                                          <p:spTgt spid="1313"/>
                                        </p:tgtEl>
                                        <p:attrNameLst>
                                          <p:attrName>ppt_w</p:attrName>
                                        </p:attrNameLst>
                                      </p:cBhvr>
                                      <p:tavLst>
                                        <p:tav tm="0">
                                          <p:val>
                                            <p:fltVal val="0"/>
                                          </p:val>
                                        </p:tav>
                                        <p:tav tm="100000">
                                          <p:val>
                                            <p:strVal val="#ppt_w"/>
                                          </p:val>
                                        </p:tav>
                                      </p:tavLst>
                                    </p:anim>
                                    <p:anim calcmode="lin" valueType="num">
                                      <p:cBhvr>
                                        <p:cTn id="8" dur="500" fill="hold"/>
                                        <p:tgtEl>
                                          <p:spTgt spid="1313"/>
                                        </p:tgtEl>
                                        <p:attrNameLst>
                                          <p:attrName>ppt_h</p:attrName>
                                        </p:attrNameLst>
                                      </p:cBhvr>
                                      <p:tavLst>
                                        <p:tav tm="0">
                                          <p:val>
                                            <p:fltVal val="0"/>
                                          </p:val>
                                        </p:tav>
                                        <p:tav tm="100000">
                                          <p:val>
                                            <p:strVal val="#ppt_h"/>
                                          </p:val>
                                        </p:tav>
                                      </p:tavLst>
                                    </p:anim>
                                    <p:animEffect transition="in" filter="fade">
                                      <p:cBhvr>
                                        <p:cTn id="9" dur="500"/>
                                        <p:tgtEl>
                                          <p:spTgt spid="13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14"/>
                                        </p:tgtEl>
                                        <p:attrNameLst>
                                          <p:attrName>style.visibility</p:attrName>
                                        </p:attrNameLst>
                                      </p:cBhvr>
                                      <p:to>
                                        <p:strVal val="visible"/>
                                      </p:to>
                                    </p:set>
                                    <p:anim calcmode="lin" valueType="num">
                                      <p:cBhvr>
                                        <p:cTn id="12" dur="500" fill="hold"/>
                                        <p:tgtEl>
                                          <p:spTgt spid="1314"/>
                                        </p:tgtEl>
                                        <p:attrNameLst>
                                          <p:attrName>ppt_w</p:attrName>
                                        </p:attrNameLst>
                                      </p:cBhvr>
                                      <p:tavLst>
                                        <p:tav tm="0">
                                          <p:val>
                                            <p:fltVal val="0"/>
                                          </p:val>
                                        </p:tav>
                                        <p:tav tm="100000">
                                          <p:val>
                                            <p:strVal val="#ppt_w"/>
                                          </p:val>
                                        </p:tav>
                                      </p:tavLst>
                                    </p:anim>
                                    <p:anim calcmode="lin" valueType="num">
                                      <p:cBhvr>
                                        <p:cTn id="13" dur="500" fill="hold"/>
                                        <p:tgtEl>
                                          <p:spTgt spid="1314"/>
                                        </p:tgtEl>
                                        <p:attrNameLst>
                                          <p:attrName>ppt_h</p:attrName>
                                        </p:attrNameLst>
                                      </p:cBhvr>
                                      <p:tavLst>
                                        <p:tav tm="0">
                                          <p:val>
                                            <p:fltVal val="0"/>
                                          </p:val>
                                        </p:tav>
                                        <p:tav tm="100000">
                                          <p:val>
                                            <p:strVal val="#ppt_h"/>
                                          </p:val>
                                        </p:tav>
                                      </p:tavLst>
                                    </p:anim>
                                    <p:animEffect transition="in" filter="fade">
                                      <p:cBhvr>
                                        <p:cTn id="14" dur="500"/>
                                        <p:tgtEl>
                                          <p:spTgt spid="131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15"/>
                                        </p:tgtEl>
                                        <p:attrNameLst>
                                          <p:attrName>style.visibility</p:attrName>
                                        </p:attrNameLst>
                                      </p:cBhvr>
                                      <p:to>
                                        <p:strVal val="visible"/>
                                      </p:to>
                                    </p:set>
                                    <p:anim calcmode="lin" valueType="num">
                                      <p:cBhvr>
                                        <p:cTn id="17" dur="500" fill="hold"/>
                                        <p:tgtEl>
                                          <p:spTgt spid="1315"/>
                                        </p:tgtEl>
                                        <p:attrNameLst>
                                          <p:attrName>ppt_w</p:attrName>
                                        </p:attrNameLst>
                                      </p:cBhvr>
                                      <p:tavLst>
                                        <p:tav tm="0">
                                          <p:val>
                                            <p:fltVal val="0"/>
                                          </p:val>
                                        </p:tav>
                                        <p:tav tm="100000">
                                          <p:val>
                                            <p:strVal val="#ppt_w"/>
                                          </p:val>
                                        </p:tav>
                                      </p:tavLst>
                                    </p:anim>
                                    <p:anim calcmode="lin" valueType="num">
                                      <p:cBhvr>
                                        <p:cTn id="18" dur="500" fill="hold"/>
                                        <p:tgtEl>
                                          <p:spTgt spid="1315"/>
                                        </p:tgtEl>
                                        <p:attrNameLst>
                                          <p:attrName>ppt_h</p:attrName>
                                        </p:attrNameLst>
                                      </p:cBhvr>
                                      <p:tavLst>
                                        <p:tav tm="0">
                                          <p:val>
                                            <p:fltVal val="0"/>
                                          </p:val>
                                        </p:tav>
                                        <p:tav tm="100000">
                                          <p:val>
                                            <p:strVal val="#ppt_h"/>
                                          </p:val>
                                        </p:tav>
                                      </p:tavLst>
                                    </p:anim>
                                    <p:animEffect transition="in" filter="fade">
                                      <p:cBhvr>
                                        <p:cTn id="19" dur="500"/>
                                        <p:tgtEl>
                                          <p:spTgt spid="131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17"/>
                                        </p:tgtEl>
                                        <p:attrNameLst>
                                          <p:attrName>style.visibility</p:attrName>
                                        </p:attrNameLst>
                                      </p:cBhvr>
                                      <p:to>
                                        <p:strVal val="visible"/>
                                      </p:to>
                                    </p:set>
                                    <p:anim calcmode="lin" valueType="num">
                                      <p:cBhvr>
                                        <p:cTn id="22" dur="500" fill="hold"/>
                                        <p:tgtEl>
                                          <p:spTgt spid="1317"/>
                                        </p:tgtEl>
                                        <p:attrNameLst>
                                          <p:attrName>ppt_w</p:attrName>
                                        </p:attrNameLst>
                                      </p:cBhvr>
                                      <p:tavLst>
                                        <p:tav tm="0">
                                          <p:val>
                                            <p:fltVal val="0"/>
                                          </p:val>
                                        </p:tav>
                                        <p:tav tm="100000">
                                          <p:val>
                                            <p:strVal val="#ppt_w"/>
                                          </p:val>
                                        </p:tav>
                                      </p:tavLst>
                                    </p:anim>
                                    <p:anim calcmode="lin" valueType="num">
                                      <p:cBhvr>
                                        <p:cTn id="23" dur="500" fill="hold"/>
                                        <p:tgtEl>
                                          <p:spTgt spid="1317"/>
                                        </p:tgtEl>
                                        <p:attrNameLst>
                                          <p:attrName>ppt_h</p:attrName>
                                        </p:attrNameLst>
                                      </p:cBhvr>
                                      <p:tavLst>
                                        <p:tav tm="0">
                                          <p:val>
                                            <p:fltVal val="0"/>
                                          </p:val>
                                        </p:tav>
                                        <p:tav tm="100000">
                                          <p:val>
                                            <p:strVal val="#ppt_h"/>
                                          </p:val>
                                        </p:tav>
                                      </p:tavLst>
                                    </p:anim>
                                    <p:animEffect transition="in" filter="fade">
                                      <p:cBhvr>
                                        <p:cTn id="24" dur="500"/>
                                        <p:tgtEl>
                                          <p:spTgt spid="13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18">
                                            <p:txEl>
                                              <p:pRg st="0" end="0"/>
                                            </p:txEl>
                                          </p:spTgt>
                                        </p:tgtEl>
                                        <p:attrNameLst>
                                          <p:attrName>style.visibility</p:attrName>
                                        </p:attrNameLst>
                                      </p:cBhvr>
                                      <p:to>
                                        <p:strVal val="visible"/>
                                      </p:to>
                                    </p:set>
                                    <p:anim calcmode="lin" valueType="num">
                                      <p:cBhvr>
                                        <p:cTn id="27" dur="500" fill="hold"/>
                                        <p:tgtEl>
                                          <p:spTgt spid="1318">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318">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318">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19">
                                            <p:txEl>
                                              <p:pRg st="0" end="0"/>
                                            </p:txEl>
                                          </p:spTgt>
                                        </p:tgtEl>
                                        <p:attrNameLst>
                                          <p:attrName>style.visibility</p:attrName>
                                        </p:attrNameLst>
                                      </p:cBhvr>
                                      <p:to>
                                        <p:strVal val="visible"/>
                                      </p:to>
                                    </p:set>
                                    <p:anim calcmode="lin" valueType="num">
                                      <p:cBhvr>
                                        <p:cTn id="32" dur="500" fill="hold"/>
                                        <p:tgtEl>
                                          <p:spTgt spid="131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31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319">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316"/>
                                        </p:tgtEl>
                                        <p:attrNameLst>
                                          <p:attrName>style.visibility</p:attrName>
                                        </p:attrNameLst>
                                      </p:cBhvr>
                                      <p:to>
                                        <p:strVal val="visible"/>
                                      </p:to>
                                    </p:set>
                                    <p:anim calcmode="lin" valueType="num">
                                      <p:cBhvr>
                                        <p:cTn id="37" dur="500" fill="hold"/>
                                        <p:tgtEl>
                                          <p:spTgt spid="1316"/>
                                        </p:tgtEl>
                                        <p:attrNameLst>
                                          <p:attrName>ppt_w</p:attrName>
                                        </p:attrNameLst>
                                      </p:cBhvr>
                                      <p:tavLst>
                                        <p:tav tm="0">
                                          <p:val>
                                            <p:fltVal val="0"/>
                                          </p:val>
                                        </p:tav>
                                        <p:tav tm="100000">
                                          <p:val>
                                            <p:strVal val="#ppt_w"/>
                                          </p:val>
                                        </p:tav>
                                      </p:tavLst>
                                    </p:anim>
                                    <p:anim calcmode="lin" valueType="num">
                                      <p:cBhvr>
                                        <p:cTn id="38" dur="500" fill="hold"/>
                                        <p:tgtEl>
                                          <p:spTgt spid="1316"/>
                                        </p:tgtEl>
                                        <p:attrNameLst>
                                          <p:attrName>ppt_h</p:attrName>
                                        </p:attrNameLst>
                                      </p:cBhvr>
                                      <p:tavLst>
                                        <p:tav tm="0">
                                          <p:val>
                                            <p:fltVal val="0"/>
                                          </p:val>
                                        </p:tav>
                                        <p:tav tm="100000">
                                          <p:val>
                                            <p:strVal val="#ppt_h"/>
                                          </p:val>
                                        </p:tav>
                                      </p:tavLst>
                                    </p:anim>
                                    <p:animEffect transition="in" filter="fade">
                                      <p:cBhvr>
                                        <p:cTn id="39" dur="500"/>
                                        <p:tgtEl>
                                          <p:spTgt spid="1316"/>
                                        </p:tgtEl>
                                      </p:cBhvr>
                                    </p:animEffect>
                                  </p:childTnLst>
                                </p:cTn>
                              </p:par>
                              <p:par>
                                <p:cTn id="40" presetID="53" presetClass="entr" presetSubtype="16" fill="hold" nodeType="withEffect">
                                  <p:stCondLst>
                                    <p:cond delay="0"/>
                                  </p:stCondLst>
                                  <p:childTnLst>
                                    <p:set>
                                      <p:cBhvr>
                                        <p:cTn id="41" dur="1" fill="hold">
                                          <p:stCondLst>
                                            <p:cond delay="0"/>
                                          </p:stCondLst>
                                        </p:cTn>
                                        <p:tgtEl>
                                          <p:spTgt spid="1320"/>
                                        </p:tgtEl>
                                        <p:attrNameLst>
                                          <p:attrName>style.visibility</p:attrName>
                                        </p:attrNameLst>
                                      </p:cBhvr>
                                      <p:to>
                                        <p:strVal val="visible"/>
                                      </p:to>
                                    </p:set>
                                    <p:anim calcmode="lin" valueType="num">
                                      <p:cBhvr>
                                        <p:cTn id="42" dur="500" fill="hold"/>
                                        <p:tgtEl>
                                          <p:spTgt spid="1320"/>
                                        </p:tgtEl>
                                        <p:attrNameLst>
                                          <p:attrName>ppt_w</p:attrName>
                                        </p:attrNameLst>
                                      </p:cBhvr>
                                      <p:tavLst>
                                        <p:tav tm="0">
                                          <p:val>
                                            <p:fltVal val="0"/>
                                          </p:val>
                                        </p:tav>
                                        <p:tav tm="100000">
                                          <p:val>
                                            <p:strVal val="#ppt_w"/>
                                          </p:val>
                                        </p:tav>
                                      </p:tavLst>
                                    </p:anim>
                                    <p:anim calcmode="lin" valueType="num">
                                      <p:cBhvr>
                                        <p:cTn id="43" dur="500" fill="hold"/>
                                        <p:tgtEl>
                                          <p:spTgt spid="1320"/>
                                        </p:tgtEl>
                                        <p:attrNameLst>
                                          <p:attrName>ppt_h</p:attrName>
                                        </p:attrNameLst>
                                      </p:cBhvr>
                                      <p:tavLst>
                                        <p:tav tm="0">
                                          <p:val>
                                            <p:fltVal val="0"/>
                                          </p:val>
                                        </p:tav>
                                        <p:tav tm="100000">
                                          <p:val>
                                            <p:strVal val="#ppt_h"/>
                                          </p:val>
                                        </p:tav>
                                      </p:tavLst>
                                    </p:anim>
                                    <p:animEffect transition="in" filter="fade">
                                      <p:cBhvr>
                                        <p:cTn id="44" dur="500"/>
                                        <p:tgtEl>
                                          <p:spTgt spid="1320"/>
                                        </p:tgtEl>
                                      </p:cBhvr>
                                    </p:animEffect>
                                  </p:childTnLst>
                                </p:cTn>
                              </p:par>
                              <p:par>
                                <p:cTn id="45" presetID="53" presetClass="entr" presetSubtype="16" fill="hold" nodeType="withEffect">
                                  <p:stCondLst>
                                    <p:cond delay="0"/>
                                  </p:stCondLst>
                                  <p:childTnLst>
                                    <p:set>
                                      <p:cBhvr>
                                        <p:cTn id="46" dur="1" fill="hold">
                                          <p:stCondLst>
                                            <p:cond delay="0"/>
                                          </p:stCondLst>
                                        </p:cTn>
                                        <p:tgtEl>
                                          <p:spTgt spid="1330"/>
                                        </p:tgtEl>
                                        <p:attrNameLst>
                                          <p:attrName>style.visibility</p:attrName>
                                        </p:attrNameLst>
                                      </p:cBhvr>
                                      <p:to>
                                        <p:strVal val="visible"/>
                                      </p:to>
                                    </p:set>
                                    <p:anim calcmode="lin" valueType="num">
                                      <p:cBhvr>
                                        <p:cTn id="47" dur="500" fill="hold"/>
                                        <p:tgtEl>
                                          <p:spTgt spid="1330"/>
                                        </p:tgtEl>
                                        <p:attrNameLst>
                                          <p:attrName>ppt_w</p:attrName>
                                        </p:attrNameLst>
                                      </p:cBhvr>
                                      <p:tavLst>
                                        <p:tav tm="0">
                                          <p:val>
                                            <p:fltVal val="0"/>
                                          </p:val>
                                        </p:tav>
                                        <p:tav tm="100000">
                                          <p:val>
                                            <p:strVal val="#ppt_w"/>
                                          </p:val>
                                        </p:tav>
                                      </p:tavLst>
                                    </p:anim>
                                    <p:anim calcmode="lin" valueType="num">
                                      <p:cBhvr>
                                        <p:cTn id="48" dur="500" fill="hold"/>
                                        <p:tgtEl>
                                          <p:spTgt spid="1330"/>
                                        </p:tgtEl>
                                        <p:attrNameLst>
                                          <p:attrName>ppt_h</p:attrName>
                                        </p:attrNameLst>
                                      </p:cBhvr>
                                      <p:tavLst>
                                        <p:tav tm="0">
                                          <p:val>
                                            <p:fltVal val="0"/>
                                          </p:val>
                                        </p:tav>
                                        <p:tav tm="100000">
                                          <p:val>
                                            <p:strVal val="#ppt_h"/>
                                          </p:val>
                                        </p:tav>
                                      </p:tavLst>
                                    </p:anim>
                                    <p:animEffect transition="in" filter="fade">
                                      <p:cBhvr>
                                        <p:cTn id="49" dur="500"/>
                                        <p:tgtEl>
                                          <p:spTgt spid="1330"/>
                                        </p:tgtEl>
                                      </p:cBhvr>
                                    </p:animEffect>
                                  </p:childTnLst>
                                </p:cTn>
                              </p:par>
                              <p:par>
                                <p:cTn id="50" presetID="53" presetClass="entr" presetSubtype="16"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3" grpId="0" animBg="1"/>
      <p:bldP spid="1314" grpId="0" animBg="1"/>
      <p:bldP spid="1315" grpId="0"/>
      <p:bldP spid="1317" grpId="0"/>
      <p:bldP spid="1318" grpId="0" build="p"/>
      <p:bldP spid="1319" grpId="0" build="p"/>
      <p:bldP spid="13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56"/>
        <p:cNvGrpSpPr/>
        <p:nvPr/>
      </p:nvGrpSpPr>
      <p:grpSpPr>
        <a:xfrm>
          <a:off x="0" y="0"/>
          <a:ext cx="0" cy="0"/>
          <a:chOff x="0" y="0"/>
          <a:chExt cx="0" cy="0"/>
        </a:xfrm>
      </p:grpSpPr>
      <p:sp>
        <p:nvSpPr>
          <p:cNvPr id="1357" name="Google Shape;1357;p38"/>
          <p:cNvSpPr/>
          <p:nvPr/>
        </p:nvSpPr>
        <p:spPr>
          <a:xfrm>
            <a:off x="8968715" y="1770803"/>
            <a:ext cx="1448535" cy="146303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58" name="Google Shape;1358;p38"/>
          <p:cNvSpPr/>
          <p:nvPr/>
        </p:nvSpPr>
        <p:spPr>
          <a:xfrm>
            <a:off x="5375118" y="1770803"/>
            <a:ext cx="1448535" cy="146303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59" name="Google Shape;1359;p38"/>
          <p:cNvSpPr/>
          <p:nvPr/>
        </p:nvSpPr>
        <p:spPr>
          <a:xfrm>
            <a:off x="1774751" y="1770803"/>
            <a:ext cx="1448535" cy="146303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61" name="Google Shape;1361;p38"/>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en"/>
              <a:t>100%</a:t>
            </a:r>
            <a:endParaRPr/>
          </a:p>
        </p:txBody>
      </p:sp>
      <p:sp>
        <p:nvSpPr>
          <p:cNvPr id="1362" name="Google Shape;1362;p38"/>
          <p:cNvSpPr txBox="1">
            <a:spLocks noGrp="1"/>
          </p:cNvSpPr>
          <p:nvPr>
            <p:ph type="subTitle" idx="1"/>
          </p:nvPr>
        </p:nvSpPr>
        <p:spPr>
          <a:xfrm>
            <a:off x="977026" y="4908119"/>
            <a:ext cx="3179337" cy="9752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363" name="Google Shape;1363;p38"/>
          <p:cNvSpPr txBox="1">
            <a:spLocks noGrp="1"/>
          </p:cNvSpPr>
          <p:nvPr>
            <p:ph type="title" idx="2"/>
          </p:nvPr>
        </p:nvSpPr>
        <p:spPr>
          <a:prstGeom prst="rect">
            <a:avLst/>
          </a:prstGeom>
        </p:spPr>
        <p:txBody>
          <a:bodyPr spcFirstLastPara="1" vert="horz" wrap="square" lIns="121900" tIns="121900" rIns="121900" bIns="121900" rtlCol="0" anchor="ctr" anchorCtr="0">
            <a:noAutofit/>
          </a:bodyPr>
          <a:lstStyle/>
          <a:p>
            <a:r>
              <a:rPr lang="en"/>
              <a:t>50%</a:t>
            </a:r>
            <a:endParaRPr/>
          </a:p>
        </p:txBody>
      </p:sp>
      <p:sp>
        <p:nvSpPr>
          <p:cNvPr id="1364" name="Google Shape;1364;p38"/>
          <p:cNvSpPr txBox="1">
            <a:spLocks noGrp="1"/>
          </p:cNvSpPr>
          <p:nvPr>
            <p:ph type="subTitle" idx="3"/>
          </p:nvPr>
        </p:nvSpPr>
        <p:spPr>
          <a:xfrm>
            <a:off x="4336473" y="4960045"/>
            <a:ext cx="3324183" cy="9752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360" name="Google Shape;1360;p38"/>
          <p:cNvSpPr txBox="1">
            <a:spLocks noGrp="1"/>
          </p:cNvSpPr>
          <p:nvPr>
            <p:ph type="title" idx="4"/>
          </p:nvPr>
        </p:nvSpPr>
        <p:spPr>
          <a:prstGeom prst="rect">
            <a:avLst/>
          </a:prstGeom>
          <a:noFill/>
        </p:spPr>
        <p:txBody>
          <a:bodyPr spcFirstLastPara="1" vert="horz" wrap="square" lIns="121900" tIns="121900" rIns="121900" bIns="121900" rtlCol="0" anchor="ctr" anchorCtr="0">
            <a:noAutofit/>
          </a:bodyPr>
          <a:lstStyle/>
          <a:p>
            <a:r>
              <a:rPr lang="fa-IR" dirty="0"/>
              <a:t>مهارت های کامپیوتری</a:t>
            </a:r>
            <a:endParaRPr dirty="0"/>
          </a:p>
        </p:txBody>
      </p:sp>
      <p:sp>
        <p:nvSpPr>
          <p:cNvPr id="1365" name="Google Shape;1365;p38"/>
          <p:cNvSpPr txBox="1">
            <a:spLocks noGrp="1"/>
          </p:cNvSpPr>
          <p:nvPr>
            <p:ph type="subTitle" idx="5"/>
          </p:nvPr>
        </p:nvSpPr>
        <p:spPr>
          <a:prstGeom prst="rect">
            <a:avLst/>
          </a:prstGeom>
        </p:spPr>
        <p:txBody>
          <a:bodyPr spcFirstLastPara="1" vert="horz" wrap="square" lIns="121900" tIns="121900" rIns="121900" bIns="121900" rtlCol="0" anchor="ctr" anchorCtr="0">
            <a:noAutofit/>
          </a:bodyPr>
          <a:lstStyle/>
          <a:p>
            <a:pPr marL="0" indent="0"/>
            <a:r>
              <a:rPr lang="fa-IR" b="1" dirty="0">
                <a:cs typeface="B Nazanin" panose="00000400000000000000" pitchFamily="2" charset="-78"/>
              </a:rPr>
              <a:t>عنوان</a:t>
            </a:r>
          </a:p>
        </p:txBody>
      </p:sp>
      <p:sp>
        <p:nvSpPr>
          <p:cNvPr id="1366" name="Google Shape;1366;p38"/>
          <p:cNvSpPr txBox="1">
            <a:spLocks noGrp="1"/>
          </p:cNvSpPr>
          <p:nvPr>
            <p:ph type="subTitle" idx="6"/>
          </p:nvPr>
        </p:nvSpPr>
        <p:spPr>
          <a:prstGeom prst="rect">
            <a:avLst/>
          </a:prstGeom>
        </p:spPr>
        <p:txBody>
          <a:bodyPr spcFirstLastPara="1" vert="horz" wrap="square" lIns="121900" tIns="121900" rIns="121900" bIns="121900" rtlCol="0" anchor="ctr" anchorCtr="0">
            <a:noAutofit/>
          </a:bodyPr>
          <a:lstStyle/>
          <a:p>
            <a:pPr marL="0" indent="0"/>
            <a:r>
              <a:rPr lang="fa-IR" b="1" dirty="0">
                <a:cs typeface="B Nazanin" panose="00000400000000000000" pitchFamily="2" charset="-78"/>
              </a:rPr>
              <a:t>عنوان</a:t>
            </a:r>
          </a:p>
        </p:txBody>
      </p:sp>
      <p:sp>
        <p:nvSpPr>
          <p:cNvPr id="1367" name="Google Shape;1367;p38"/>
          <p:cNvSpPr txBox="1">
            <a:spLocks noGrp="1"/>
          </p:cNvSpPr>
          <p:nvPr>
            <p:ph type="title" idx="7"/>
          </p:nvPr>
        </p:nvSpPr>
        <p:spPr>
          <a:prstGeom prst="rect">
            <a:avLst/>
          </a:prstGeom>
        </p:spPr>
        <p:txBody>
          <a:bodyPr spcFirstLastPara="1" vert="horz" wrap="square" lIns="121900" tIns="121900" rIns="121900" bIns="121900" rtlCol="0" anchor="ctr" anchorCtr="0">
            <a:noAutofit/>
          </a:bodyPr>
          <a:lstStyle/>
          <a:p>
            <a:r>
              <a:rPr lang="en"/>
              <a:t>25%</a:t>
            </a:r>
            <a:endParaRPr/>
          </a:p>
        </p:txBody>
      </p:sp>
      <p:sp>
        <p:nvSpPr>
          <p:cNvPr id="1368" name="Google Shape;1368;p38"/>
          <p:cNvSpPr txBox="1">
            <a:spLocks noGrp="1"/>
          </p:cNvSpPr>
          <p:nvPr>
            <p:ph type="subTitle" idx="8"/>
          </p:nvPr>
        </p:nvSpPr>
        <p:spPr>
          <a:xfrm>
            <a:off x="8157381" y="4908119"/>
            <a:ext cx="3179336" cy="9752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369" name="Google Shape;1369;p38"/>
          <p:cNvSpPr txBox="1">
            <a:spLocks noGrp="1"/>
          </p:cNvSpPr>
          <p:nvPr>
            <p:ph type="subTitle" idx="9"/>
          </p:nvPr>
        </p:nvSpPr>
        <p:spPr>
          <a:prstGeom prst="rect">
            <a:avLst/>
          </a:prstGeom>
        </p:spPr>
        <p:txBody>
          <a:bodyPr spcFirstLastPara="1" vert="horz" wrap="square" lIns="121900" tIns="121900" rIns="121900" bIns="121900" rtlCol="0" anchor="ctr" anchorCtr="0">
            <a:noAutofit/>
          </a:bodyPr>
          <a:lstStyle/>
          <a:p>
            <a:pPr marL="0" indent="0"/>
            <a:r>
              <a:rPr lang="fa-IR" b="1" dirty="0">
                <a:cs typeface="B Nazanin" panose="00000400000000000000" pitchFamily="2" charset="-78"/>
              </a:rPr>
              <a:t>عنوان</a:t>
            </a:r>
            <a:endParaRPr b="1" dirty="0">
              <a:cs typeface="B Nazanin" panose="00000400000000000000" pitchFamily="2" charset="-78"/>
            </a:endParaRPr>
          </a:p>
        </p:txBody>
      </p:sp>
      <p:sp>
        <p:nvSpPr>
          <p:cNvPr id="1370" name="Google Shape;1370;p38"/>
          <p:cNvSpPr/>
          <p:nvPr/>
        </p:nvSpPr>
        <p:spPr>
          <a:xfrm>
            <a:off x="1729464"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71" name="Google Shape;1371;p38"/>
          <p:cNvSpPr/>
          <p:nvPr/>
        </p:nvSpPr>
        <p:spPr>
          <a:xfrm>
            <a:off x="2133964"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72" name="Google Shape;1372;p38"/>
          <p:cNvSpPr/>
          <p:nvPr/>
        </p:nvSpPr>
        <p:spPr>
          <a:xfrm>
            <a:off x="2538464"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73" name="Google Shape;1373;p38"/>
          <p:cNvSpPr/>
          <p:nvPr/>
        </p:nvSpPr>
        <p:spPr>
          <a:xfrm>
            <a:off x="2942964"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74" name="Google Shape;1374;p38"/>
          <p:cNvSpPr/>
          <p:nvPr/>
        </p:nvSpPr>
        <p:spPr>
          <a:xfrm>
            <a:off x="5329831"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75" name="Google Shape;1375;p38"/>
          <p:cNvSpPr/>
          <p:nvPr/>
        </p:nvSpPr>
        <p:spPr>
          <a:xfrm>
            <a:off x="5734331"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76" name="Google Shape;1376;p38"/>
          <p:cNvSpPr/>
          <p:nvPr/>
        </p:nvSpPr>
        <p:spPr>
          <a:xfrm>
            <a:off x="6138831"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77" name="Google Shape;1377;p38"/>
          <p:cNvSpPr/>
          <p:nvPr/>
        </p:nvSpPr>
        <p:spPr>
          <a:xfrm>
            <a:off x="6543331"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78" name="Google Shape;1378;p38"/>
          <p:cNvSpPr/>
          <p:nvPr/>
        </p:nvSpPr>
        <p:spPr>
          <a:xfrm>
            <a:off x="8923428"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379" name="Google Shape;1379;p38"/>
          <p:cNvSpPr/>
          <p:nvPr/>
        </p:nvSpPr>
        <p:spPr>
          <a:xfrm>
            <a:off x="9327928"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80" name="Google Shape;1380;p38"/>
          <p:cNvSpPr/>
          <p:nvPr/>
        </p:nvSpPr>
        <p:spPr>
          <a:xfrm>
            <a:off x="9732428"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381" name="Google Shape;1381;p38"/>
          <p:cNvSpPr/>
          <p:nvPr/>
        </p:nvSpPr>
        <p:spPr>
          <a:xfrm>
            <a:off x="10136928" y="3474717"/>
            <a:ext cx="325608" cy="32926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Tree>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57"/>
                                        </p:tgtEl>
                                        <p:attrNameLst>
                                          <p:attrName>style.visibility</p:attrName>
                                        </p:attrNameLst>
                                      </p:cBhvr>
                                      <p:to>
                                        <p:strVal val="visible"/>
                                      </p:to>
                                    </p:set>
                                    <p:anim calcmode="lin" valueType="num">
                                      <p:cBhvr>
                                        <p:cTn id="7" dur="500" fill="hold"/>
                                        <p:tgtEl>
                                          <p:spTgt spid="1357"/>
                                        </p:tgtEl>
                                        <p:attrNameLst>
                                          <p:attrName>ppt_w</p:attrName>
                                        </p:attrNameLst>
                                      </p:cBhvr>
                                      <p:tavLst>
                                        <p:tav tm="0">
                                          <p:val>
                                            <p:fltVal val="0"/>
                                          </p:val>
                                        </p:tav>
                                        <p:tav tm="100000">
                                          <p:val>
                                            <p:strVal val="#ppt_w"/>
                                          </p:val>
                                        </p:tav>
                                      </p:tavLst>
                                    </p:anim>
                                    <p:anim calcmode="lin" valueType="num">
                                      <p:cBhvr>
                                        <p:cTn id="8" dur="500" fill="hold"/>
                                        <p:tgtEl>
                                          <p:spTgt spid="1357"/>
                                        </p:tgtEl>
                                        <p:attrNameLst>
                                          <p:attrName>ppt_h</p:attrName>
                                        </p:attrNameLst>
                                      </p:cBhvr>
                                      <p:tavLst>
                                        <p:tav tm="0">
                                          <p:val>
                                            <p:fltVal val="0"/>
                                          </p:val>
                                        </p:tav>
                                        <p:tav tm="100000">
                                          <p:val>
                                            <p:strVal val="#ppt_h"/>
                                          </p:val>
                                        </p:tav>
                                      </p:tavLst>
                                    </p:anim>
                                    <p:animEffect transition="in" filter="fade">
                                      <p:cBhvr>
                                        <p:cTn id="9" dur="500"/>
                                        <p:tgtEl>
                                          <p:spTgt spid="13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58"/>
                                        </p:tgtEl>
                                        <p:attrNameLst>
                                          <p:attrName>style.visibility</p:attrName>
                                        </p:attrNameLst>
                                      </p:cBhvr>
                                      <p:to>
                                        <p:strVal val="visible"/>
                                      </p:to>
                                    </p:set>
                                    <p:anim calcmode="lin" valueType="num">
                                      <p:cBhvr>
                                        <p:cTn id="12" dur="500" fill="hold"/>
                                        <p:tgtEl>
                                          <p:spTgt spid="1358"/>
                                        </p:tgtEl>
                                        <p:attrNameLst>
                                          <p:attrName>ppt_w</p:attrName>
                                        </p:attrNameLst>
                                      </p:cBhvr>
                                      <p:tavLst>
                                        <p:tav tm="0">
                                          <p:val>
                                            <p:fltVal val="0"/>
                                          </p:val>
                                        </p:tav>
                                        <p:tav tm="100000">
                                          <p:val>
                                            <p:strVal val="#ppt_w"/>
                                          </p:val>
                                        </p:tav>
                                      </p:tavLst>
                                    </p:anim>
                                    <p:anim calcmode="lin" valueType="num">
                                      <p:cBhvr>
                                        <p:cTn id="13" dur="500" fill="hold"/>
                                        <p:tgtEl>
                                          <p:spTgt spid="1358"/>
                                        </p:tgtEl>
                                        <p:attrNameLst>
                                          <p:attrName>ppt_h</p:attrName>
                                        </p:attrNameLst>
                                      </p:cBhvr>
                                      <p:tavLst>
                                        <p:tav tm="0">
                                          <p:val>
                                            <p:fltVal val="0"/>
                                          </p:val>
                                        </p:tav>
                                        <p:tav tm="100000">
                                          <p:val>
                                            <p:strVal val="#ppt_h"/>
                                          </p:val>
                                        </p:tav>
                                      </p:tavLst>
                                    </p:anim>
                                    <p:animEffect transition="in" filter="fade">
                                      <p:cBhvr>
                                        <p:cTn id="14" dur="500"/>
                                        <p:tgtEl>
                                          <p:spTgt spid="135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359"/>
                                        </p:tgtEl>
                                        <p:attrNameLst>
                                          <p:attrName>style.visibility</p:attrName>
                                        </p:attrNameLst>
                                      </p:cBhvr>
                                      <p:to>
                                        <p:strVal val="visible"/>
                                      </p:to>
                                    </p:set>
                                    <p:anim calcmode="lin" valueType="num">
                                      <p:cBhvr>
                                        <p:cTn id="17" dur="500" fill="hold"/>
                                        <p:tgtEl>
                                          <p:spTgt spid="1359"/>
                                        </p:tgtEl>
                                        <p:attrNameLst>
                                          <p:attrName>ppt_w</p:attrName>
                                        </p:attrNameLst>
                                      </p:cBhvr>
                                      <p:tavLst>
                                        <p:tav tm="0">
                                          <p:val>
                                            <p:fltVal val="0"/>
                                          </p:val>
                                        </p:tav>
                                        <p:tav tm="100000">
                                          <p:val>
                                            <p:strVal val="#ppt_w"/>
                                          </p:val>
                                        </p:tav>
                                      </p:tavLst>
                                    </p:anim>
                                    <p:anim calcmode="lin" valueType="num">
                                      <p:cBhvr>
                                        <p:cTn id="18" dur="500" fill="hold"/>
                                        <p:tgtEl>
                                          <p:spTgt spid="1359"/>
                                        </p:tgtEl>
                                        <p:attrNameLst>
                                          <p:attrName>ppt_h</p:attrName>
                                        </p:attrNameLst>
                                      </p:cBhvr>
                                      <p:tavLst>
                                        <p:tav tm="0">
                                          <p:val>
                                            <p:fltVal val="0"/>
                                          </p:val>
                                        </p:tav>
                                        <p:tav tm="100000">
                                          <p:val>
                                            <p:strVal val="#ppt_h"/>
                                          </p:val>
                                        </p:tav>
                                      </p:tavLst>
                                    </p:anim>
                                    <p:animEffect transition="in" filter="fade">
                                      <p:cBhvr>
                                        <p:cTn id="19" dur="500"/>
                                        <p:tgtEl>
                                          <p:spTgt spid="135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61"/>
                                        </p:tgtEl>
                                        <p:attrNameLst>
                                          <p:attrName>style.visibility</p:attrName>
                                        </p:attrNameLst>
                                      </p:cBhvr>
                                      <p:to>
                                        <p:strVal val="visible"/>
                                      </p:to>
                                    </p:set>
                                    <p:anim calcmode="lin" valueType="num">
                                      <p:cBhvr>
                                        <p:cTn id="22" dur="500" fill="hold"/>
                                        <p:tgtEl>
                                          <p:spTgt spid="1361"/>
                                        </p:tgtEl>
                                        <p:attrNameLst>
                                          <p:attrName>ppt_w</p:attrName>
                                        </p:attrNameLst>
                                      </p:cBhvr>
                                      <p:tavLst>
                                        <p:tav tm="0">
                                          <p:val>
                                            <p:fltVal val="0"/>
                                          </p:val>
                                        </p:tav>
                                        <p:tav tm="100000">
                                          <p:val>
                                            <p:strVal val="#ppt_w"/>
                                          </p:val>
                                        </p:tav>
                                      </p:tavLst>
                                    </p:anim>
                                    <p:anim calcmode="lin" valueType="num">
                                      <p:cBhvr>
                                        <p:cTn id="23" dur="500" fill="hold"/>
                                        <p:tgtEl>
                                          <p:spTgt spid="1361"/>
                                        </p:tgtEl>
                                        <p:attrNameLst>
                                          <p:attrName>ppt_h</p:attrName>
                                        </p:attrNameLst>
                                      </p:cBhvr>
                                      <p:tavLst>
                                        <p:tav tm="0">
                                          <p:val>
                                            <p:fltVal val="0"/>
                                          </p:val>
                                        </p:tav>
                                        <p:tav tm="100000">
                                          <p:val>
                                            <p:strVal val="#ppt_h"/>
                                          </p:val>
                                        </p:tav>
                                      </p:tavLst>
                                    </p:anim>
                                    <p:animEffect transition="in" filter="fade">
                                      <p:cBhvr>
                                        <p:cTn id="24" dur="500"/>
                                        <p:tgtEl>
                                          <p:spTgt spid="136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62">
                                            <p:txEl>
                                              <p:pRg st="0" end="0"/>
                                            </p:txEl>
                                          </p:spTgt>
                                        </p:tgtEl>
                                        <p:attrNameLst>
                                          <p:attrName>style.visibility</p:attrName>
                                        </p:attrNameLst>
                                      </p:cBhvr>
                                      <p:to>
                                        <p:strVal val="visible"/>
                                      </p:to>
                                    </p:set>
                                    <p:anim calcmode="lin" valueType="num">
                                      <p:cBhvr>
                                        <p:cTn id="27" dur="500" fill="hold"/>
                                        <p:tgtEl>
                                          <p:spTgt spid="1362">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362">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362">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63"/>
                                        </p:tgtEl>
                                        <p:attrNameLst>
                                          <p:attrName>style.visibility</p:attrName>
                                        </p:attrNameLst>
                                      </p:cBhvr>
                                      <p:to>
                                        <p:strVal val="visible"/>
                                      </p:to>
                                    </p:set>
                                    <p:anim calcmode="lin" valueType="num">
                                      <p:cBhvr>
                                        <p:cTn id="32" dur="500" fill="hold"/>
                                        <p:tgtEl>
                                          <p:spTgt spid="1363"/>
                                        </p:tgtEl>
                                        <p:attrNameLst>
                                          <p:attrName>ppt_w</p:attrName>
                                        </p:attrNameLst>
                                      </p:cBhvr>
                                      <p:tavLst>
                                        <p:tav tm="0">
                                          <p:val>
                                            <p:fltVal val="0"/>
                                          </p:val>
                                        </p:tav>
                                        <p:tav tm="100000">
                                          <p:val>
                                            <p:strVal val="#ppt_w"/>
                                          </p:val>
                                        </p:tav>
                                      </p:tavLst>
                                    </p:anim>
                                    <p:anim calcmode="lin" valueType="num">
                                      <p:cBhvr>
                                        <p:cTn id="33" dur="500" fill="hold"/>
                                        <p:tgtEl>
                                          <p:spTgt spid="1363"/>
                                        </p:tgtEl>
                                        <p:attrNameLst>
                                          <p:attrName>ppt_h</p:attrName>
                                        </p:attrNameLst>
                                      </p:cBhvr>
                                      <p:tavLst>
                                        <p:tav tm="0">
                                          <p:val>
                                            <p:fltVal val="0"/>
                                          </p:val>
                                        </p:tav>
                                        <p:tav tm="100000">
                                          <p:val>
                                            <p:strVal val="#ppt_h"/>
                                          </p:val>
                                        </p:tav>
                                      </p:tavLst>
                                    </p:anim>
                                    <p:animEffect transition="in" filter="fade">
                                      <p:cBhvr>
                                        <p:cTn id="34" dur="500"/>
                                        <p:tgtEl>
                                          <p:spTgt spid="136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364">
                                            <p:txEl>
                                              <p:pRg st="0" end="0"/>
                                            </p:txEl>
                                          </p:spTgt>
                                        </p:tgtEl>
                                        <p:attrNameLst>
                                          <p:attrName>style.visibility</p:attrName>
                                        </p:attrNameLst>
                                      </p:cBhvr>
                                      <p:to>
                                        <p:strVal val="visible"/>
                                      </p:to>
                                    </p:set>
                                    <p:anim calcmode="lin" valueType="num">
                                      <p:cBhvr>
                                        <p:cTn id="37" dur="500" fill="hold"/>
                                        <p:tgtEl>
                                          <p:spTgt spid="1364">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364">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1364">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60"/>
                                        </p:tgtEl>
                                        <p:attrNameLst>
                                          <p:attrName>style.visibility</p:attrName>
                                        </p:attrNameLst>
                                      </p:cBhvr>
                                      <p:to>
                                        <p:strVal val="visible"/>
                                      </p:to>
                                    </p:set>
                                    <p:anim calcmode="lin" valueType="num">
                                      <p:cBhvr>
                                        <p:cTn id="42" dur="500" fill="hold"/>
                                        <p:tgtEl>
                                          <p:spTgt spid="1360"/>
                                        </p:tgtEl>
                                        <p:attrNameLst>
                                          <p:attrName>ppt_w</p:attrName>
                                        </p:attrNameLst>
                                      </p:cBhvr>
                                      <p:tavLst>
                                        <p:tav tm="0">
                                          <p:val>
                                            <p:fltVal val="0"/>
                                          </p:val>
                                        </p:tav>
                                        <p:tav tm="100000">
                                          <p:val>
                                            <p:strVal val="#ppt_w"/>
                                          </p:val>
                                        </p:tav>
                                      </p:tavLst>
                                    </p:anim>
                                    <p:anim calcmode="lin" valueType="num">
                                      <p:cBhvr>
                                        <p:cTn id="43" dur="500" fill="hold"/>
                                        <p:tgtEl>
                                          <p:spTgt spid="1360"/>
                                        </p:tgtEl>
                                        <p:attrNameLst>
                                          <p:attrName>ppt_h</p:attrName>
                                        </p:attrNameLst>
                                      </p:cBhvr>
                                      <p:tavLst>
                                        <p:tav tm="0">
                                          <p:val>
                                            <p:fltVal val="0"/>
                                          </p:val>
                                        </p:tav>
                                        <p:tav tm="100000">
                                          <p:val>
                                            <p:strVal val="#ppt_h"/>
                                          </p:val>
                                        </p:tav>
                                      </p:tavLst>
                                    </p:anim>
                                    <p:animEffect transition="in" filter="fade">
                                      <p:cBhvr>
                                        <p:cTn id="44" dur="500"/>
                                        <p:tgtEl>
                                          <p:spTgt spid="136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65">
                                            <p:txEl>
                                              <p:pRg st="0" end="0"/>
                                            </p:txEl>
                                          </p:spTgt>
                                        </p:tgtEl>
                                        <p:attrNameLst>
                                          <p:attrName>style.visibility</p:attrName>
                                        </p:attrNameLst>
                                      </p:cBhvr>
                                      <p:to>
                                        <p:strVal val="visible"/>
                                      </p:to>
                                    </p:set>
                                    <p:anim calcmode="lin" valueType="num">
                                      <p:cBhvr>
                                        <p:cTn id="47" dur="500" fill="hold"/>
                                        <p:tgtEl>
                                          <p:spTgt spid="1365">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1365">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1365">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366">
                                            <p:txEl>
                                              <p:pRg st="0" end="0"/>
                                            </p:txEl>
                                          </p:spTgt>
                                        </p:tgtEl>
                                        <p:attrNameLst>
                                          <p:attrName>style.visibility</p:attrName>
                                        </p:attrNameLst>
                                      </p:cBhvr>
                                      <p:to>
                                        <p:strVal val="visible"/>
                                      </p:to>
                                    </p:set>
                                    <p:anim calcmode="lin" valueType="num">
                                      <p:cBhvr>
                                        <p:cTn id="52" dur="500" fill="hold"/>
                                        <p:tgtEl>
                                          <p:spTgt spid="1366">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1366">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1366">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67"/>
                                        </p:tgtEl>
                                        <p:attrNameLst>
                                          <p:attrName>style.visibility</p:attrName>
                                        </p:attrNameLst>
                                      </p:cBhvr>
                                      <p:to>
                                        <p:strVal val="visible"/>
                                      </p:to>
                                    </p:set>
                                    <p:anim calcmode="lin" valueType="num">
                                      <p:cBhvr>
                                        <p:cTn id="57" dur="500" fill="hold"/>
                                        <p:tgtEl>
                                          <p:spTgt spid="1367"/>
                                        </p:tgtEl>
                                        <p:attrNameLst>
                                          <p:attrName>ppt_w</p:attrName>
                                        </p:attrNameLst>
                                      </p:cBhvr>
                                      <p:tavLst>
                                        <p:tav tm="0">
                                          <p:val>
                                            <p:fltVal val="0"/>
                                          </p:val>
                                        </p:tav>
                                        <p:tav tm="100000">
                                          <p:val>
                                            <p:strVal val="#ppt_w"/>
                                          </p:val>
                                        </p:tav>
                                      </p:tavLst>
                                    </p:anim>
                                    <p:anim calcmode="lin" valueType="num">
                                      <p:cBhvr>
                                        <p:cTn id="58" dur="500" fill="hold"/>
                                        <p:tgtEl>
                                          <p:spTgt spid="1367"/>
                                        </p:tgtEl>
                                        <p:attrNameLst>
                                          <p:attrName>ppt_h</p:attrName>
                                        </p:attrNameLst>
                                      </p:cBhvr>
                                      <p:tavLst>
                                        <p:tav tm="0">
                                          <p:val>
                                            <p:fltVal val="0"/>
                                          </p:val>
                                        </p:tav>
                                        <p:tav tm="100000">
                                          <p:val>
                                            <p:strVal val="#ppt_h"/>
                                          </p:val>
                                        </p:tav>
                                      </p:tavLst>
                                    </p:anim>
                                    <p:animEffect transition="in" filter="fade">
                                      <p:cBhvr>
                                        <p:cTn id="59" dur="500"/>
                                        <p:tgtEl>
                                          <p:spTgt spid="136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368">
                                            <p:txEl>
                                              <p:pRg st="0" end="0"/>
                                            </p:txEl>
                                          </p:spTgt>
                                        </p:tgtEl>
                                        <p:attrNameLst>
                                          <p:attrName>style.visibility</p:attrName>
                                        </p:attrNameLst>
                                      </p:cBhvr>
                                      <p:to>
                                        <p:strVal val="visible"/>
                                      </p:to>
                                    </p:set>
                                    <p:anim calcmode="lin" valueType="num">
                                      <p:cBhvr>
                                        <p:cTn id="62" dur="500" fill="hold"/>
                                        <p:tgtEl>
                                          <p:spTgt spid="1368">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1368">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1368">
                                            <p:txEl>
                                              <p:pRg st="0" end="0"/>
                                            </p:tx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369">
                                            <p:txEl>
                                              <p:pRg st="0" end="0"/>
                                            </p:txEl>
                                          </p:spTgt>
                                        </p:tgtEl>
                                        <p:attrNameLst>
                                          <p:attrName>style.visibility</p:attrName>
                                        </p:attrNameLst>
                                      </p:cBhvr>
                                      <p:to>
                                        <p:strVal val="visible"/>
                                      </p:to>
                                    </p:set>
                                    <p:anim calcmode="lin" valueType="num">
                                      <p:cBhvr>
                                        <p:cTn id="67" dur="500" fill="hold"/>
                                        <p:tgtEl>
                                          <p:spTgt spid="1369">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1369">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1369">
                                            <p:txEl>
                                              <p:pRg st="0" end="0"/>
                                            </p:txEl>
                                          </p:spTgt>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70"/>
                                        </p:tgtEl>
                                        <p:attrNameLst>
                                          <p:attrName>style.visibility</p:attrName>
                                        </p:attrNameLst>
                                      </p:cBhvr>
                                      <p:to>
                                        <p:strVal val="visible"/>
                                      </p:to>
                                    </p:set>
                                    <p:anim calcmode="lin" valueType="num">
                                      <p:cBhvr>
                                        <p:cTn id="72" dur="500" fill="hold"/>
                                        <p:tgtEl>
                                          <p:spTgt spid="1370"/>
                                        </p:tgtEl>
                                        <p:attrNameLst>
                                          <p:attrName>ppt_w</p:attrName>
                                        </p:attrNameLst>
                                      </p:cBhvr>
                                      <p:tavLst>
                                        <p:tav tm="0">
                                          <p:val>
                                            <p:fltVal val="0"/>
                                          </p:val>
                                        </p:tav>
                                        <p:tav tm="100000">
                                          <p:val>
                                            <p:strVal val="#ppt_w"/>
                                          </p:val>
                                        </p:tav>
                                      </p:tavLst>
                                    </p:anim>
                                    <p:anim calcmode="lin" valueType="num">
                                      <p:cBhvr>
                                        <p:cTn id="73" dur="500" fill="hold"/>
                                        <p:tgtEl>
                                          <p:spTgt spid="1370"/>
                                        </p:tgtEl>
                                        <p:attrNameLst>
                                          <p:attrName>ppt_h</p:attrName>
                                        </p:attrNameLst>
                                      </p:cBhvr>
                                      <p:tavLst>
                                        <p:tav tm="0">
                                          <p:val>
                                            <p:fltVal val="0"/>
                                          </p:val>
                                        </p:tav>
                                        <p:tav tm="100000">
                                          <p:val>
                                            <p:strVal val="#ppt_h"/>
                                          </p:val>
                                        </p:tav>
                                      </p:tavLst>
                                    </p:anim>
                                    <p:animEffect transition="in" filter="fade">
                                      <p:cBhvr>
                                        <p:cTn id="74" dur="500"/>
                                        <p:tgtEl>
                                          <p:spTgt spid="13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371"/>
                                        </p:tgtEl>
                                        <p:attrNameLst>
                                          <p:attrName>style.visibility</p:attrName>
                                        </p:attrNameLst>
                                      </p:cBhvr>
                                      <p:to>
                                        <p:strVal val="visible"/>
                                      </p:to>
                                    </p:set>
                                    <p:anim calcmode="lin" valueType="num">
                                      <p:cBhvr>
                                        <p:cTn id="77" dur="500" fill="hold"/>
                                        <p:tgtEl>
                                          <p:spTgt spid="1371"/>
                                        </p:tgtEl>
                                        <p:attrNameLst>
                                          <p:attrName>ppt_w</p:attrName>
                                        </p:attrNameLst>
                                      </p:cBhvr>
                                      <p:tavLst>
                                        <p:tav tm="0">
                                          <p:val>
                                            <p:fltVal val="0"/>
                                          </p:val>
                                        </p:tav>
                                        <p:tav tm="100000">
                                          <p:val>
                                            <p:strVal val="#ppt_w"/>
                                          </p:val>
                                        </p:tav>
                                      </p:tavLst>
                                    </p:anim>
                                    <p:anim calcmode="lin" valueType="num">
                                      <p:cBhvr>
                                        <p:cTn id="78" dur="500" fill="hold"/>
                                        <p:tgtEl>
                                          <p:spTgt spid="1371"/>
                                        </p:tgtEl>
                                        <p:attrNameLst>
                                          <p:attrName>ppt_h</p:attrName>
                                        </p:attrNameLst>
                                      </p:cBhvr>
                                      <p:tavLst>
                                        <p:tav tm="0">
                                          <p:val>
                                            <p:fltVal val="0"/>
                                          </p:val>
                                        </p:tav>
                                        <p:tav tm="100000">
                                          <p:val>
                                            <p:strVal val="#ppt_h"/>
                                          </p:val>
                                        </p:tav>
                                      </p:tavLst>
                                    </p:anim>
                                    <p:animEffect transition="in" filter="fade">
                                      <p:cBhvr>
                                        <p:cTn id="79" dur="500"/>
                                        <p:tgtEl>
                                          <p:spTgt spid="1371"/>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372"/>
                                        </p:tgtEl>
                                        <p:attrNameLst>
                                          <p:attrName>style.visibility</p:attrName>
                                        </p:attrNameLst>
                                      </p:cBhvr>
                                      <p:to>
                                        <p:strVal val="visible"/>
                                      </p:to>
                                    </p:set>
                                    <p:anim calcmode="lin" valueType="num">
                                      <p:cBhvr>
                                        <p:cTn id="82" dur="500" fill="hold"/>
                                        <p:tgtEl>
                                          <p:spTgt spid="1372"/>
                                        </p:tgtEl>
                                        <p:attrNameLst>
                                          <p:attrName>ppt_w</p:attrName>
                                        </p:attrNameLst>
                                      </p:cBhvr>
                                      <p:tavLst>
                                        <p:tav tm="0">
                                          <p:val>
                                            <p:fltVal val="0"/>
                                          </p:val>
                                        </p:tav>
                                        <p:tav tm="100000">
                                          <p:val>
                                            <p:strVal val="#ppt_w"/>
                                          </p:val>
                                        </p:tav>
                                      </p:tavLst>
                                    </p:anim>
                                    <p:anim calcmode="lin" valueType="num">
                                      <p:cBhvr>
                                        <p:cTn id="83" dur="500" fill="hold"/>
                                        <p:tgtEl>
                                          <p:spTgt spid="1372"/>
                                        </p:tgtEl>
                                        <p:attrNameLst>
                                          <p:attrName>ppt_h</p:attrName>
                                        </p:attrNameLst>
                                      </p:cBhvr>
                                      <p:tavLst>
                                        <p:tav tm="0">
                                          <p:val>
                                            <p:fltVal val="0"/>
                                          </p:val>
                                        </p:tav>
                                        <p:tav tm="100000">
                                          <p:val>
                                            <p:strVal val="#ppt_h"/>
                                          </p:val>
                                        </p:tav>
                                      </p:tavLst>
                                    </p:anim>
                                    <p:animEffect transition="in" filter="fade">
                                      <p:cBhvr>
                                        <p:cTn id="84" dur="500"/>
                                        <p:tgtEl>
                                          <p:spTgt spid="1372"/>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373"/>
                                        </p:tgtEl>
                                        <p:attrNameLst>
                                          <p:attrName>style.visibility</p:attrName>
                                        </p:attrNameLst>
                                      </p:cBhvr>
                                      <p:to>
                                        <p:strVal val="visible"/>
                                      </p:to>
                                    </p:set>
                                    <p:anim calcmode="lin" valueType="num">
                                      <p:cBhvr>
                                        <p:cTn id="87" dur="500" fill="hold"/>
                                        <p:tgtEl>
                                          <p:spTgt spid="1373"/>
                                        </p:tgtEl>
                                        <p:attrNameLst>
                                          <p:attrName>ppt_w</p:attrName>
                                        </p:attrNameLst>
                                      </p:cBhvr>
                                      <p:tavLst>
                                        <p:tav tm="0">
                                          <p:val>
                                            <p:fltVal val="0"/>
                                          </p:val>
                                        </p:tav>
                                        <p:tav tm="100000">
                                          <p:val>
                                            <p:strVal val="#ppt_w"/>
                                          </p:val>
                                        </p:tav>
                                      </p:tavLst>
                                    </p:anim>
                                    <p:anim calcmode="lin" valueType="num">
                                      <p:cBhvr>
                                        <p:cTn id="88" dur="500" fill="hold"/>
                                        <p:tgtEl>
                                          <p:spTgt spid="1373"/>
                                        </p:tgtEl>
                                        <p:attrNameLst>
                                          <p:attrName>ppt_h</p:attrName>
                                        </p:attrNameLst>
                                      </p:cBhvr>
                                      <p:tavLst>
                                        <p:tav tm="0">
                                          <p:val>
                                            <p:fltVal val="0"/>
                                          </p:val>
                                        </p:tav>
                                        <p:tav tm="100000">
                                          <p:val>
                                            <p:strVal val="#ppt_h"/>
                                          </p:val>
                                        </p:tav>
                                      </p:tavLst>
                                    </p:anim>
                                    <p:animEffect transition="in" filter="fade">
                                      <p:cBhvr>
                                        <p:cTn id="89" dur="500"/>
                                        <p:tgtEl>
                                          <p:spTgt spid="1373"/>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374"/>
                                        </p:tgtEl>
                                        <p:attrNameLst>
                                          <p:attrName>style.visibility</p:attrName>
                                        </p:attrNameLst>
                                      </p:cBhvr>
                                      <p:to>
                                        <p:strVal val="visible"/>
                                      </p:to>
                                    </p:set>
                                    <p:anim calcmode="lin" valueType="num">
                                      <p:cBhvr>
                                        <p:cTn id="92" dur="500" fill="hold"/>
                                        <p:tgtEl>
                                          <p:spTgt spid="1374"/>
                                        </p:tgtEl>
                                        <p:attrNameLst>
                                          <p:attrName>ppt_w</p:attrName>
                                        </p:attrNameLst>
                                      </p:cBhvr>
                                      <p:tavLst>
                                        <p:tav tm="0">
                                          <p:val>
                                            <p:fltVal val="0"/>
                                          </p:val>
                                        </p:tav>
                                        <p:tav tm="100000">
                                          <p:val>
                                            <p:strVal val="#ppt_w"/>
                                          </p:val>
                                        </p:tav>
                                      </p:tavLst>
                                    </p:anim>
                                    <p:anim calcmode="lin" valueType="num">
                                      <p:cBhvr>
                                        <p:cTn id="93" dur="500" fill="hold"/>
                                        <p:tgtEl>
                                          <p:spTgt spid="1374"/>
                                        </p:tgtEl>
                                        <p:attrNameLst>
                                          <p:attrName>ppt_h</p:attrName>
                                        </p:attrNameLst>
                                      </p:cBhvr>
                                      <p:tavLst>
                                        <p:tav tm="0">
                                          <p:val>
                                            <p:fltVal val="0"/>
                                          </p:val>
                                        </p:tav>
                                        <p:tav tm="100000">
                                          <p:val>
                                            <p:strVal val="#ppt_h"/>
                                          </p:val>
                                        </p:tav>
                                      </p:tavLst>
                                    </p:anim>
                                    <p:animEffect transition="in" filter="fade">
                                      <p:cBhvr>
                                        <p:cTn id="94" dur="500"/>
                                        <p:tgtEl>
                                          <p:spTgt spid="1374"/>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375"/>
                                        </p:tgtEl>
                                        <p:attrNameLst>
                                          <p:attrName>style.visibility</p:attrName>
                                        </p:attrNameLst>
                                      </p:cBhvr>
                                      <p:to>
                                        <p:strVal val="visible"/>
                                      </p:to>
                                    </p:set>
                                    <p:anim calcmode="lin" valueType="num">
                                      <p:cBhvr>
                                        <p:cTn id="97" dur="500" fill="hold"/>
                                        <p:tgtEl>
                                          <p:spTgt spid="1375"/>
                                        </p:tgtEl>
                                        <p:attrNameLst>
                                          <p:attrName>ppt_w</p:attrName>
                                        </p:attrNameLst>
                                      </p:cBhvr>
                                      <p:tavLst>
                                        <p:tav tm="0">
                                          <p:val>
                                            <p:fltVal val="0"/>
                                          </p:val>
                                        </p:tav>
                                        <p:tav tm="100000">
                                          <p:val>
                                            <p:strVal val="#ppt_w"/>
                                          </p:val>
                                        </p:tav>
                                      </p:tavLst>
                                    </p:anim>
                                    <p:anim calcmode="lin" valueType="num">
                                      <p:cBhvr>
                                        <p:cTn id="98" dur="500" fill="hold"/>
                                        <p:tgtEl>
                                          <p:spTgt spid="1375"/>
                                        </p:tgtEl>
                                        <p:attrNameLst>
                                          <p:attrName>ppt_h</p:attrName>
                                        </p:attrNameLst>
                                      </p:cBhvr>
                                      <p:tavLst>
                                        <p:tav tm="0">
                                          <p:val>
                                            <p:fltVal val="0"/>
                                          </p:val>
                                        </p:tav>
                                        <p:tav tm="100000">
                                          <p:val>
                                            <p:strVal val="#ppt_h"/>
                                          </p:val>
                                        </p:tav>
                                      </p:tavLst>
                                    </p:anim>
                                    <p:animEffect transition="in" filter="fade">
                                      <p:cBhvr>
                                        <p:cTn id="99" dur="500"/>
                                        <p:tgtEl>
                                          <p:spTgt spid="137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376"/>
                                        </p:tgtEl>
                                        <p:attrNameLst>
                                          <p:attrName>style.visibility</p:attrName>
                                        </p:attrNameLst>
                                      </p:cBhvr>
                                      <p:to>
                                        <p:strVal val="visible"/>
                                      </p:to>
                                    </p:set>
                                    <p:anim calcmode="lin" valueType="num">
                                      <p:cBhvr>
                                        <p:cTn id="102" dur="500" fill="hold"/>
                                        <p:tgtEl>
                                          <p:spTgt spid="1376"/>
                                        </p:tgtEl>
                                        <p:attrNameLst>
                                          <p:attrName>ppt_w</p:attrName>
                                        </p:attrNameLst>
                                      </p:cBhvr>
                                      <p:tavLst>
                                        <p:tav tm="0">
                                          <p:val>
                                            <p:fltVal val="0"/>
                                          </p:val>
                                        </p:tav>
                                        <p:tav tm="100000">
                                          <p:val>
                                            <p:strVal val="#ppt_w"/>
                                          </p:val>
                                        </p:tav>
                                      </p:tavLst>
                                    </p:anim>
                                    <p:anim calcmode="lin" valueType="num">
                                      <p:cBhvr>
                                        <p:cTn id="103" dur="500" fill="hold"/>
                                        <p:tgtEl>
                                          <p:spTgt spid="1376"/>
                                        </p:tgtEl>
                                        <p:attrNameLst>
                                          <p:attrName>ppt_h</p:attrName>
                                        </p:attrNameLst>
                                      </p:cBhvr>
                                      <p:tavLst>
                                        <p:tav tm="0">
                                          <p:val>
                                            <p:fltVal val="0"/>
                                          </p:val>
                                        </p:tav>
                                        <p:tav tm="100000">
                                          <p:val>
                                            <p:strVal val="#ppt_h"/>
                                          </p:val>
                                        </p:tav>
                                      </p:tavLst>
                                    </p:anim>
                                    <p:animEffect transition="in" filter="fade">
                                      <p:cBhvr>
                                        <p:cTn id="104" dur="500"/>
                                        <p:tgtEl>
                                          <p:spTgt spid="1376"/>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377"/>
                                        </p:tgtEl>
                                        <p:attrNameLst>
                                          <p:attrName>style.visibility</p:attrName>
                                        </p:attrNameLst>
                                      </p:cBhvr>
                                      <p:to>
                                        <p:strVal val="visible"/>
                                      </p:to>
                                    </p:set>
                                    <p:anim calcmode="lin" valueType="num">
                                      <p:cBhvr>
                                        <p:cTn id="107" dur="500" fill="hold"/>
                                        <p:tgtEl>
                                          <p:spTgt spid="1377"/>
                                        </p:tgtEl>
                                        <p:attrNameLst>
                                          <p:attrName>ppt_w</p:attrName>
                                        </p:attrNameLst>
                                      </p:cBhvr>
                                      <p:tavLst>
                                        <p:tav tm="0">
                                          <p:val>
                                            <p:fltVal val="0"/>
                                          </p:val>
                                        </p:tav>
                                        <p:tav tm="100000">
                                          <p:val>
                                            <p:strVal val="#ppt_w"/>
                                          </p:val>
                                        </p:tav>
                                      </p:tavLst>
                                    </p:anim>
                                    <p:anim calcmode="lin" valueType="num">
                                      <p:cBhvr>
                                        <p:cTn id="108" dur="500" fill="hold"/>
                                        <p:tgtEl>
                                          <p:spTgt spid="1377"/>
                                        </p:tgtEl>
                                        <p:attrNameLst>
                                          <p:attrName>ppt_h</p:attrName>
                                        </p:attrNameLst>
                                      </p:cBhvr>
                                      <p:tavLst>
                                        <p:tav tm="0">
                                          <p:val>
                                            <p:fltVal val="0"/>
                                          </p:val>
                                        </p:tav>
                                        <p:tav tm="100000">
                                          <p:val>
                                            <p:strVal val="#ppt_h"/>
                                          </p:val>
                                        </p:tav>
                                      </p:tavLst>
                                    </p:anim>
                                    <p:animEffect transition="in" filter="fade">
                                      <p:cBhvr>
                                        <p:cTn id="109" dur="500"/>
                                        <p:tgtEl>
                                          <p:spTgt spid="1377"/>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378"/>
                                        </p:tgtEl>
                                        <p:attrNameLst>
                                          <p:attrName>style.visibility</p:attrName>
                                        </p:attrNameLst>
                                      </p:cBhvr>
                                      <p:to>
                                        <p:strVal val="visible"/>
                                      </p:to>
                                    </p:set>
                                    <p:anim calcmode="lin" valueType="num">
                                      <p:cBhvr>
                                        <p:cTn id="112" dur="500" fill="hold"/>
                                        <p:tgtEl>
                                          <p:spTgt spid="1378"/>
                                        </p:tgtEl>
                                        <p:attrNameLst>
                                          <p:attrName>ppt_w</p:attrName>
                                        </p:attrNameLst>
                                      </p:cBhvr>
                                      <p:tavLst>
                                        <p:tav tm="0">
                                          <p:val>
                                            <p:fltVal val="0"/>
                                          </p:val>
                                        </p:tav>
                                        <p:tav tm="100000">
                                          <p:val>
                                            <p:strVal val="#ppt_w"/>
                                          </p:val>
                                        </p:tav>
                                      </p:tavLst>
                                    </p:anim>
                                    <p:anim calcmode="lin" valueType="num">
                                      <p:cBhvr>
                                        <p:cTn id="113" dur="500" fill="hold"/>
                                        <p:tgtEl>
                                          <p:spTgt spid="1378"/>
                                        </p:tgtEl>
                                        <p:attrNameLst>
                                          <p:attrName>ppt_h</p:attrName>
                                        </p:attrNameLst>
                                      </p:cBhvr>
                                      <p:tavLst>
                                        <p:tav tm="0">
                                          <p:val>
                                            <p:fltVal val="0"/>
                                          </p:val>
                                        </p:tav>
                                        <p:tav tm="100000">
                                          <p:val>
                                            <p:strVal val="#ppt_h"/>
                                          </p:val>
                                        </p:tav>
                                      </p:tavLst>
                                    </p:anim>
                                    <p:animEffect transition="in" filter="fade">
                                      <p:cBhvr>
                                        <p:cTn id="114" dur="500"/>
                                        <p:tgtEl>
                                          <p:spTgt spid="1378"/>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379"/>
                                        </p:tgtEl>
                                        <p:attrNameLst>
                                          <p:attrName>style.visibility</p:attrName>
                                        </p:attrNameLst>
                                      </p:cBhvr>
                                      <p:to>
                                        <p:strVal val="visible"/>
                                      </p:to>
                                    </p:set>
                                    <p:anim calcmode="lin" valueType="num">
                                      <p:cBhvr>
                                        <p:cTn id="117" dur="500" fill="hold"/>
                                        <p:tgtEl>
                                          <p:spTgt spid="1379"/>
                                        </p:tgtEl>
                                        <p:attrNameLst>
                                          <p:attrName>ppt_w</p:attrName>
                                        </p:attrNameLst>
                                      </p:cBhvr>
                                      <p:tavLst>
                                        <p:tav tm="0">
                                          <p:val>
                                            <p:fltVal val="0"/>
                                          </p:val>
                                        </p:tav>
                                        <p:tav tm="100000">
                                          <p:val>
                                            <p:strVal val="#ppt_w"/>
                                          </p:val>
                                        </p:tav>
                                      </p:tavLst>
                                    </p:anim>
                                    <p:anim calcmode="lin" valueType="num">
                                      <p:cBhvr>
                                        <p:cTn id="118" dur="500" fill="hold"/>
                                        <p:tgtEl>
                                          <p:spTgt spid="1379"/>
                                        </p:tgtEl>
                                        <p:attrNameLst>
                                          <p:attrName>ppt_h</p:attrName>
                                        </p:attrNameLst>
                                      </p:cBhvr>
                                      <p:tavLst>
                                        <p:tav tm="0">
                                          <p:val>
                                            <p:fltVal val="0"/>
                                          </p:val>
                                        </p:tav>
                                        <p:tav tm="100000">
                                          <p:val>
                                            <p:strVal val="#ppt_h"/>
                                          </p:val>
                                        </p:tav>
                                      </p:tavLst>
                                    </p:anim>
                                    <p:animEffect transition="in" filter="fade">
                                      <p:cBhvr>
                                        <p:cTn id="119" dur="500"/>
                                        <p:tgtEl>
                                          <p:spTgt spid="1379"/>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380"/>
                                        </p:tgtEl>
                                        <p:attrNameLst>
                                          <p:attrName>style.visibility</p:attrName>
                                        </p:attrNameLst>
                                      </p:cBhvr>
                                      <p:to>
                                        <p:strVal val="visible"/>
                                      </p:to>
                                    </p:set>
                                    <p:anim calcmode="lin" valueType="num">
                                      <p:cBhvr>
                                        <p:cTn id="122" dur="500" fill="hold"/>
                                        <p:tgtEl>
                                          <p:spTgt spid="1380"/>
                                        </p:tgtEl>
                                        <p:attrNameLst>
                                          <p:attrName>ppt_w</p:attrName>
                                        </p:attrNameLst>
                                      </p:cBhvr>
                                      <p:tavLst>
                                        <p:tav tm="0">
                                          <p:val>
                                            <p:fltVal val="0"/>
                                          </p:val>
                                        </p:tav>
                                        <p:tav tm="100000">
                                          <p:val>
                                            <p:strVal val="#ppt_w"/>
                                          </p:val>
                                        </p:tav>
                                      </p:tavLst>
                                    </p:anim>
                                    <p:anim calcmode="lin" valueType="num">
                                      <p:cBhvr>
                                        <p:cTn id="123" dur="500" fill="hold"/>
                                        <p:tgtEl>
                                          <p:spTgt spid="1380"/>
                                        </p:tgtEl>
                                        <p:attrNameLst>
                                          <p:attrName>ppt_h</p:attrName>
                                        </p:attrNameLst>
                                      </p:cBhvr>
                                      <p:tavLst>
                                        <p:tav tm="0">
                                          <p:val>
                                            <p:fltVal val="0"/>
                                          </p:val>
                                        </p:tav>
                                        <p:tav tm="100000">
                                          <p:val>
                                            <p:strVal val="#ppt_h"/>
                                          </p:val>
                                        </p:tav>
                                      </p:tavLst>
                                    </p:anim>
                                    <p:animEffect transition="in" filter="fade">
                                      <p:cBhvr>
                                        <p:cTn id="124" dur="500"/>
                                        <p:tgtEl>
                                          <p:spTgt spid="1380"/>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381"/>
                                        </p:tgtEl>
                                        <p:attrNameLst>
                                          <p:attrName>style.visibility</p:attrName>
                                        </p:attrNameLst>
                                      </p:cBhvr>
                                      <p:to>
                                        <p:strVal val="visible"/>
                                      </p:to>
                                    </p:set>
                                    <p:anim calcmode="lin" valueType="num">
                                      <p:cBhvr>
                                        <p:cTn id="127" dur="500" fill="hold"/>
                                        <p:tgtEl>
                                          <p:spTgt spid="1381"/>
                                        </p:tgtEl>
                                        <p:attrNameLst>
                                          <p:attrName>ppt_w</p:attrName>
                                        </p:attrNameLst>
                                      </p:cBhvr>
                                      <p:tavLst>
                                        <p:tav tm="0">
                                          <p:val>
                                            <p:fltVal val="0"/>
                                          </p:val>
                                        </p:tav>
                                        <p:tav tm="100000">
                                          <p:val>
                                            <p:strVal val="#ppt_w"/>
                                          </p:val>
                                        </p:tav>
                                      </p:tavLst>
                                    </p:anim>
                                    <p:anim calcmode="lin" valueType="num">
                                      <p:cBhvr>
                                        <p:cTn id="128" dur="500" fill="hold"/>
                                        <p:tgtEl>
                                          <p:spTgt spid="1381"/>
                                        </p:tgtEl>
                                        <p:attrNameLst>
                                          <p:attrName>ppt_h</p:attrName>
                                        </p:attrNameLst>
                                      </p:cBhvr>
                                      <p:tavLst>
                                        <p:tav tm="0">
                                          <p:val>
                                            <p:fltVal val="0"/>
                                          </p:val>
                                        </p:tav>
                                        <p:tav tm="100000">
                                          <p:val>
                                            <p:strVal val="#ppt_h"/>
                                          </p:val>
                                        </p:tav>
                                      </p:tavLst>
                                    </p:anim>
                                    <p:animEffect transition="in" filter="fade">
                                      <p:cBhvr>
                                        <p:cTn id="129" dur="500"/>
                                        <p:tgtEl>
                                          <p:spTgt spid="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7" grpId="0" animBg="1"/>
      <p:bldP spid="1358" grpId="0" animBg="1"/>
      <p:bldP spid="1359" grpId="0" animBg="1"/>
      <p:bldP spid="1361" grpId="0"/>
      <p:bldP spid="1362" grpId="0" build="p"/>
      <p:bldP spid="1363" grpId="0"/>
      <p:bldP spid="1364" grpId="0" build="p"/>
      <p:bldP spid="1360" grpId="0"/>
      <p:bldP spid="1365" grpId="0" build="p"/>
      <p:bldP spid="1366" grpId="0" build="p"/>
      <p:bldP spid="1367" grpId="0"/>
      <p:bldP spid="1368" grpId="0" build="p"/>
      <p:bldP spid="1369" grpId="0" build="p"/>
      <p:bldP spid="1370" grpId="0" animBg="1"/>
      <p:bldP spid="1371" grpId="0" animBg="1"/>
      <p:bldP spid="1372" grpId="0" animBg="1"/>
      <p:bldP spid="1373" grpId="0" animBg="1"/>
      <p:bldP spid="1374" grpId="0" animBg="1"/>
      <p:bldP spid="1375" grpId="0" animBg="1"/>
      <p:bldP spid="1376" grpId="0" animBg="1"/>
      <p:bldP spid="1377" grpId="0" animBg="1"/>
      <p:bldP spid="1378" grpId="0" animBg="1"/>
      <p:bldP spid="1379" grpId="0" animBg="1"/>
      <p:bldP spid="1380" grpId="0" animBg="1"/>
      <p:bldP spid="138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1461" name="Google Shape;1461;p39"/>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fa-IR" dirty="0"/>
              <a:t>کار داوطلبانه</a:t>
            </a:r>
            <a:endParaRPr dirty="0"/>
          </a:p>
        </p:txBody>
      </p:sp>
      <p:sp>
        <p:nvSpPr>
          <p:cNvPr id="1462" name="Google Shape;1462;p39"/>
          <p:cNvSpPr txBox="1"/>
          <p:nvPr/>
        </p:nvSpPr>
        <p:spPr>
          <a:xfrm>
            <a:off x="1571068" y="1742559"/>
            <a:ext cx="2446000" cy="487600"/>
          </a:xfrm>
          <a:prstGeom prst="rect">
            <a:avLst/>
          </a:prstGeom>
          <a:noFill/>
          <a:ln>
            <a:noFill/>
          </a:ln>
        </p:spPr>
        <p:txBody>
          <a:bodyPr spcFirstLastPara="1" wrap="square" lIns="121900" tIns="121900" rIns="121900" bIns="121900" anchor="ctr" anchorCtr="0">
            <a:noAutofit/>
          </a:bodyPr>
          <a:lstStyle/>
          <a:p>
            <a:pPr algn="r"/>
            <a:r>
              <a:rPr lang="fa-IR" sz="3067" b="1" dirty="0">
                <a:solidFill>
                  <a:schemeClr val="dk1"/>
                </a:solidFill>
                <a:latin typeface="Adamina"/>
                <a:ea typeface="Adamina"/>
                <a:cs typeface="B Nazanin" panose="00000400000000000000" pitchFamily="2" charset="-78"/>
                <a:sym typeface="Adamina"/>
              </a:rPr>
              <a:t>عنوان</a:t>
            </a:r>
            <a:r>
              <a:rPr lang="en" sz="3067" b="1" dirty="0">
                <a:solidFill>
                  <a:schemeClr val="dk1"/>
                </a:solidFill>
                <a:latin typeface="Adamina"/>
                <a:ea typeface="Adamina"/>
                <a:cs typeface="B Nazanin" panose="00000400000000000000" pitchFamily="2" charset="-78"/>
                <a:sym typeface="Adamina"/>
              </a:rPr>
              <a:t> </a:t>
            </a:r>
            <a:endParaRPr sz="3067" b="1" dirty="0">
              <a:solidFill>
                <a:schemeClr val="dk1"/>
              </a:solidFill>
              <a:latin typeface="Adamina"/>
              <a:ea typeface="Adamina"/>
              <a:cs typeface="B Nazanin" panose="00000400000000000000" pitchFamily="2" charset="-78"/>
              <a:sym typeface="Adamina"/>
            </a:endParaRPr>
          </a:p>
        </p:txBody>
      </p:sp>
      <p:sp>
        <p:nvSpPr>
          <p:cNvPr id="1463" name="Google Shape;1463;p39"/>
          <p:cNvSpPr txBox="1"/>
          <p:nvPr/>
        </p:nvSpPr>
        <p:spPr>
          <a:xfrm>
            <a:off x="1316182" y="2603098"/>
            <a:ext cx="2671767" cy="731600"/>
          </a:xfrm>
          <a:prstGeom prst="rect">
            <a:avLst/>
          </a:prstGeom>
          <a:noFill/>
          <a:ln>
            <a:noFill/>
          </a:ln>
        </p:spPr>
        <p:txBody>
          <a:bodyPr spcFirstLastPara="1" wrap="square" lIns="121900" tIns="121900" rIns="121900" bIns="121900" anchor="ctr" anchorCtr="0">
            <a:noAutofit/>
          </a:bodyPr>
          <a:lstStyle/>
          <a:p>
            <a:pPr algn="r"/>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sp>
        <p:nvSpPr>
          <p:cNvPr id="1464" name="Google Shape;1464;p39"/>
          <p:cNvSpPr txBox="1"/>
          <p:nvPr/>
        </p:nvSpPr>
        <p:spPr>
          <a:xfrm>
            <a:off x="1571068" y="4420305"/>
            <a:ext cx="2446000" cy="487600"/>
          </a:xfrm>
          <a:prstGeom prst="rect">
            <a:avLst/>
          </a:prstGeom>
          <a:noFill/>
          <a:ln>
            <a:noFill/>
          </a:ln>
        </p:spPr>
        <p:txBody>
          <a:bodyPr spcFirstLastPara="1" wrap="square" lIns="121900" tIns="121900" rIns="121900" bIns="121900" anchor="ctr" anchorCtr="0">
            <a:noAutofit/>
          </a:bodyPr>
          <a:lstStyle/>
          <a:p>
            <a:pPr algn="r"/>
            <a:r>
              <a:rPr lang="fa-IR" sz="3067" b="1" dirty="0">
                <a:solidFill>
                  <a:schemeClr val="dk1"/>
                </a:solidFill>
                <a:latin typeface="Adamina"/>
                <a:ea typeface="Adamina"/>
                <a:cs typeface="B Nazanin" panose="00000400000000000000" pitchFamily="2" charset="-78"/>
                <a:sym typeface="Adamina"/>
              </a:rPr>
              <a:t>عنوان </a:t>
            </a:r>
          </a:p>
        </p:txBody>
      </p:sp>
      <p:sp>
        <p:nvSpPr>
          <p:cNvPr id="1465" name="Google Shape;1465;p39"/>
          <p:cNvSpPr txBox="1"/>
          <p:nvPr/>
        </p:nvSpPr>
        <p:spPr>
          <a:xfrm>
            <a:off x="1316182" y="5258979"/>
            <a:ext cx="2687945" cy="731600"/>
          </a:xfrm>
          <a:prstGeom prst="rect">
            <a:avLst/>
          </a:prstGeom>
          <a:noFill/>
          <a:ln>
            <a:noFill/>
          </a:ln>
        </p:spPr>
        <p:txBody>
          <a:bodyPr spcFirstLastPara="1" wrap="square" lIns="121900" tIns="121900" rIns="121900" bIns="121900" anchor="ctr" anchorCtr="0">
            <a:noAutofit/>
          </a:bodyPr>
          <a:lstStyle/>
          <a:p>
            <a:pPr algn="r"/>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sp>
        <p:nvSpPr>
          <p:cNvPr id="1466" name="Google Shape;1466;p39"/>
          <p:cNvSpPr txBox="1"/>
          <p:nvPr/>
        </p:nvSpPr>
        <p:spPr>
          <a:xfrm>
            <a:off x="8179332" y="1742559"/>
            <a:ext cx="2446000" cy="487600"/>
          </a:xfrm>
          <a:prstGeom prst="rect">
            <a:avLst/>
          </a:prstGeom>
          <a:noFill/>
          <a:ln>
            <a:noFill/>
          </a:ln>
        </p:spPr>
        <p:txBody>
          <a:bodyPr spcFirstLastPara="1" wrap="square" lIns="121900" tIns="121900" rIns="121900" bIns="121900" anchor="ctr" anchorCtr="0">
            <a:noAutofit/>
          </a:bodyPr>
          <a:lstStyle/>
          <a:p>
            <a:pPr algn="r"/>
            <a:r>
              <a:rPr lang="fa-IR" sz="3067" b="1" dirty="0">
                <a:solidFill>
                  <a:schemeClr val="dk1"/>
                </a:solidFill>
                <a:latin typeface="Adamina"/>
                <a:ea typeface="Adamina"/>
                <a:cs typeface="B Nazanin" panose="00000400000000000000" pitchFamily="2" charset="-78"/>
                <a:sym typeface="Adamina"/>
              </a:rPr>
              <a:t>عنوان </a:t>
            </a:r>
          </a:p>
        </p:txBody>
      </p:sp>
      <p:sp>
        <p:nvSpPr>
          <p:cNvPr id="1467" name="Google Shape;1467;p39"/>
          <p:cNvSpPr txBox="1"/>
          <p:nvPr/>
        </p:nvSpPr>
        <p:spPr>
          <a:xfrm>
            <a:off x="8016825" y="2228172"/>
            <a:ext cx="2608507" cy="731600"/>
          </a:xfrm>
          <a:prstGeom prst="rect">
            <a:avLst/>
          </a:prstGeom>
          <a:noFill/>
          <a:ln>
            <a:noFill/>
          </a:ln>
        </p:spPr>
        <p:txBody>
          <a:bodyPr spcFirstLastPara="1" wrap="square" lIns="121900" tIns="121900" rIns="121900" bIns="121900" anchor="ctr" anchorCtr="0">
            <a:noAutofit/>
          </a:bodyPr>
          <a:lstStyle/>
          <a:p>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sp>
        <p:nvSpPr>
          <p:cNvPr id="1468" name="Google Shape;1468;p39"/>
          <p:cNvSpPr txBox="1"/>
          <p:nvPr/>
        </p:nvSpPr>
        <p:spPr>
          <a:xfrm>
            <a:off x="8179332" y="4420305"/>
            <a:ext cx="2446000" cy="487600"/>
          </a:xfrm>
          <a:prstGeom prst="rect">
            <a:avLst/>
          </a:prstGeom>
          <a:noFill/>
          <a:ln>
            <a:noFill/>
          </a:ln>
        </p:spPr>
        <p:txBody>
          <a:bodyPr spcFirstLastPara="1" wrap="square" lIns="121900" tIns="121900" rIns="121900" bIns="121900" anchor="ctr" anchorCtr="0">
            <a:noAutofit/>
          </a:bodyPr>
          <a:lstStyle/>
          <a:p>
            <a:pPr algn="r"/>
            <a:r>
              <a:rPr lang="fa-IR" sz="3067" b="1" dirty="0">
                <a:solidFill>
                  <a:schemeClr val="dk1"/>
                </a:solidFill>
                <a:latin typeface="Adamina"/>
                <a:ea typeface="Adamina"/>
                <a:cs typeface="B Nazanin" panose="00000400000000000000" pitchFamily="2" charset="-78"/>
                <a:sym typeface="Adamina"/>
              </a:rPr>
              <a:t>عنوان </a:t>
            </a:r>
          </a:p>
        </p:txBody>
      </p:sp>
      <p:sp>
        <p:nvSpPr>
          <p:cNvPr id="1469" name="Google Shape;1469;p39"/>
          <p:cNvSpPr txBox="1"/>
          <p:nvPr/>
        </p:nvSpPr>
        <p:spPr>
          <a:xfrm>
            <a:off x="8100364" y="5177193"/>
            <a:ext cx="2574824" cy="731600"/>
          </a:xfrm>
          <a:prstGeom prst="rect">
            <a:avLst/>
          </a:prstGeom>
          <a:noFill/>
          <a:ln>
            <a:noFill/>
          </a:ln>
        </p:spPr>
        <p:txBody>
          <a:bodyPr spcFirstLastPara="1" wrap="square" lIns="121900" tIns="121900" rIns="121900" bIns="121900" anchor="ctr" anchorCtr="0">
            <a:noAutofit/>
          </a:bodyPr>
          <a:lstStyle/>
          <a:p>
            <a:pPr algn="r" rtl="1"/>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pic>
        <p:nvPicPr>
          <p:cNvPr id="3" name="Picture 2">
            <a:extLst>
              <a:ext uri="{FF2B5EF4-FFF2-40B4-BE49-F238E27FC236}">
                <a16:creationId xmlns:a16="http://schemas.microsoft.com/office/drawing/2014/main" id="{B7A7C0CF-AF28-71A3-41D0-E957D369B83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72373" y="2311947"/>
            <a:ext cx="2360688" cy="2360688"/>
          </a:xfrm>
          <a:prstGeom prst="rect">
            <a:avLst/>
          </a:prstGeom>
        </p:spPr>
      </p:pic>
      <p:sp>
        <p:nvSpPr>
          <p:cNvPr id="4" name="Google Shape;1470;p39">
            <a:extLst>
              <a:ext uri="{FF2B5EF4-FFF2-40B4-BE49-F238E27FC236}">
                <a16:creationId xmlns:a16="http://schemas.microsoft.com/office/drawing/2014/main" id="{44298B1D-0560-BA7D-9962-39C07011DD88}"/>
              </a:ext>
            </a:extLst>
          </p:cNvPr>
          <p:cNvSpPr/>
          <p:nvPr/>
        </p:nvSpPr>
        <p:spPr>
          <a:xfrm>
            <a:off x="4238220" y="1773901"/>
            <a:ext cx="1875123" cy="1875123"/>
          </a:xfrm>
          <a:custGeom>
            <a:avLst/>
            <a:gdLst/>
            <a:ahLst/>
            <a:cxnLst/>
            <a:rect l="l" t="t" r="r" b="b"/>
            <a:pathLst>
              <a:path w="104775" h="104775" extrusionOk="0">
                <a:moveTo>
                  <a:pt x="104775" y="0"/>
                </a:moveTo>
                <a:lnTo>
                  <a:pt x="103398" y="25"/>
                </a:lnTo>
                <a:lnTo>
                  <a:pt x="102072" y="50"/>
                </a:lnTo>
                <a:lnTo>
                  <a:pt x="100721" y="75"/>
                </a:lnTo>
                <a:lnTo>
                  <a:pt x="99369" y="150"/>
                </a:lnTo>
                <a:lnTo>
                  <a:pt x="98043" y="225"/>
                </a:lnTo>
                <a:lnTo>
                  <a:pt x="96692" y="300"/>
                </a:lnTo>
                <a:lnTo>
                  <a:pt x="95366" y="425"/>
                </a:lnTo>
                <a:lnTo>
                  <a:pt x="94039" y="551"/>
                </a:lnTo>
                <a:lnTo>
                  <a:pt x="92738" y="701"/>
                </a:lnTo>
                <a:lnTo>
                  <a:pt x="91412" y="851"/>
                </a:lnTo>
                <a:lnTo>
                  <a:pt x="90111" y="1026"/>
                </a:lnTo>
                <a:lnTo>
                  <a:pt x="88809" y="1201"/>
                </a:lnTo>
                <a:lnTo>
                  <a:pt x="87508" y="1426"/>
                </a:lnTo>
                <a:lnTo>
                  <a:pt x="86207" y="1652"/>
                </a:lnTo>
                <a:lnTo>
                  <a:pt x="84931" y="1877"/>
                </a:lnTo>
                <a:lnTo>
                  <a:pt x="83654" y="2127"/>
                </a:lnTo>
                <a:lnTo>
                  <a:pt x="82378" y="2402"/>
                </a:lnTo>
                <a:lnTo>
                  <a:pt x="81102" y="2678"/>
                </a:lnTo>
                <a:lnTo>
                  <a:pt x="79851" y="2978"/>
                </a:lnTo>
                <a:lnTo>
                  <a:pt x="78575" y="3303"/>
                </a:lnTo>
                <a:lnTo>
                  <a:pt x="77323" y="3628"/>
                </a:lnTo>
                <a:lnTo>
                  <a:pt x="76072" y="3979"/>
                </a:lnTo>
                <a:lnTo>
                  <a:pt x="74846" y="4329"/>
                </a:lnTo>
                <a:lnTo>
                  <a:pt x="73620" y="4704"/>
                </a:lnTo>
                <a:lnTo>
                  <a:pt x="72394" y="5105"/>
                </a:lnTo>
                <a:lnTo>
                  <a:pt x="71168" y="5505"/>
                </a:lnTo>
                <a:lnTo>
                  <a:pt x="69941" y="5931"/>
                </a:lnTo>
                <a:lnTo>
                  <a:pt x="68740" y="6356"/>
                </a:lnTo>
                <a:lnTo>
                  <a:pt x="67539" y="6806"/>
                </a:lnTo>
                <a:lnTo>
                  <a:pt x="66338" y="7282"/>
                </a:lnTo>
                <a:lnTo>
                  <a:pt x="65162" y="7757"/>
                </a:lnTo>
                <a:lnTo>
                  <a:pt x="63986" y="8233"/>
                </a:lnTo>
                <a:lnTo>
                  <a:pt x="62810" y="8733"/>
                </a:lnTo>
                <a:lnTo>
                  <a:pt x="61659" y="9259"/>
                </a:lnTo>
                <a:lnTo>
                  <a:pt x="60482" y="9784"/>
                </a:lnTo>
                <a:lnTo>
                  <a:pt x="59331" y="10335"/>
                </a:lnTo>
                <a:lnTo>
                  <a:pt x="58205" y="10885"/>
                </a:lnTo>
                <a:lnTo>
                  <a:pt x="57079" y="11461"/>
                </a:lnTo>
                <a:lnTo>
                  <a:pt x="55953" y="12062"/>
                </a:lnTo>
                <a:lnTo>
                  <a:pt x="54827" y="12662"/>
                </a:lnTo>
                <a:lnTo>
                  <a:pt x="53726" y="13263"/>
                </a:lnTo>
                <a:lnTo>
                  <a:pt x="52625" y="13888"/>
                </a:lnTo>
                <a:lnTo>
                  <a:pt x="51524" y="14514"/>
                </a:lnTo>
                <a:lnTo>
                  <a:pt x="50448" y="15164"/>
                </a:lnTo>
                <a:lnTo>
                  <a:pt x="49372" y="15840"/>
                </a:lnTo>
                <a:lnTo>
                  <a:pt x="48296" y="16516"/>
                </a:lnTo>
                <a:lnTo>
                  <a:pt x="47245" y="17191"/>
                </a:lnTo>
                <a:lnTo>
                  <a:pt x="46194" y="17892"/>
                </a:lnTo>
                <a:lnTo>
                  <a:pt x="45143" y="18618"/>
                </a:lnTo>
                <a:lnTo>
                  <a:pt x="44117" y="19343"/>
                </a:lnTo>
                <a:lnTo>
                  <a:pt x="43091" y="20069"/>
                </a:lnTo>
                <a:lnTo>
                  <a:pt x="42090" y="20820"/>
                </a:lnTo>
                <a:lnTo>
                  <a:pt x="41064" y="21571"/>
                </a:lnTo>
                <a:lnTo>
                  <a:pt x="40088" y="22346"/>
                </a:lnTo>
                <a:lnTo>
                  <a:pt x="39087" y="23147"/>
                </a:lnTo>
                <a:lnTo>
                  <a:pt x="38111" y="23923"/>
                </a:lnTo>
                <a:lnTo>
                  <a:pt x="37160" y="24724"/>
                </a:lnTo>
                <a:lnTo>
                  <a:pt x="36209" y="25549"/>
                </a:lnTo>
                <a:lnTo>
                  <a:pt x="34308" y="27226"/>
                </a:lnTo>
                <a:lnTo>
                  <a:pt x="32481" y="28928"/>
                </a:lnTo>
                <a:lnTo>
                  <a:pt x="30679" y="30679"/>
                </a:lnTo>
                <a:lnTo>
                  <a:pt x="28927" y="32481"/>
                </a:lnTo>
                <a:lnTo>
                  <a:pt x="27201" y="34333"/>
                </a:lnTo>
                <a:lnTo>
                  <a:pt x="25549" y="36210"/>
                </a:lnTo>
                <a:lnTo>
                  <a:pt x="24723" y="37160"/>
                </a:lnTo>
                <a:lnTo>
                  <a:pt x="23923" y="38136"/>
                </a:lnTo>
                <a:lnTo>
                  <a:pt x="23122" y="39112"/>
                </a:lnTo>
                <a:lnTo>
                  <a:pt x="22346" y="40088"/>
                </a:lnTo>
                <a:lnTo>
                  <a:pt x="21570" y="41089"/>
                </a:lnTo>
                <a:lnTo>
                  <a:pt x="20820" y="42090"/>
                </a:lnTo>
                <a:lnTo>
                  <a:pt x="20069" y="43091"/>
                </a:lnTo>
                <a:lnTo>
                  <a:pt x="19318" y="44117"/>
                </a:lnTo>
                <a:lnTo>
                  <a:pt x="18593" y="45168"/>
                </a:lnTo>
                <a:lnTo>
                  <a:pt x="17892" y="46194"/>
                </a:lnTo>
                <a:lnTo>
                  <a:pt x="17191" y="47245"/>
                </a:lnTo>
                <a:lnTo>
                  <a:pt x="16491" y="48296"/>
                </a:lnTo>
                <a:lnTo>
                  <a:pt x="15815" y="49372"/>
                </a:lnTo>
                <a:lnTo>
                  <a:pt x="15164" y="50448"/>
                </a:lnTo>
                <a:lnTo>
                  <a:pt x="14514" y="51524"/>
                </a:lnTo>
                <a:lnTo>
                  <a:pt x="13888" y="52625"/>
                </a:lnTo>
                <a:lnTo>
                  <a:pt x="13263" y="53726"/>
                </a:lnTo>
                <a:lnTo>
                  <a:pt x="12637" y="54827"/>
                </a:lnTo>
                <a:lnTo>
                  <a:pt x="12036" y="55953"/>
                </a:lnTo>
                <a:lnTo>
                  <a:pt x="11461" y="57079"/>
                </a:lnTo>
                <a:lnTo>
                  <a:pt x="10885" y="58206"/>
                </a:lnTo>
                <a:lnTo>
                  <a:pt x="10335" y="59357"/>
                </a:lnTo>
                <a:lnTo>
                  <a:pt x="9784" y="60508"/>
                </a:lnTo>
                <a:lnTo>
                  <a:pt x="9259" y="61659"/>
                </a:lnTo>
                <a:lnTo>
                  <a:pt x="8733" y="62810"/>
                </a:lnTo>
                <a:lnTo>
                  <a:pt x="8233" y="63986"/>
                </a:lnTo>
                <a:lnTo>
                  <a:pt x="7732" y="65162"/>
                </a:lnTo>
                <a:lnTo>
                  <a:pt x="7257" y="66363"/>
                </a:lnTo>
                <a:lnTo>
                  <a:pt x="6806" y="67539"/>
                </a:lnTo>
                <a:lnTo>
                  <a:pt x="6356" y="68741"/>
                </a:lnTo>
                <a:lnTo>
                  <a:pt x="5931" y="69967"/>
                </a:lnTo>
                <a:lnTo>
                  <a:pt x="5505" y="71168"/>
                </a:lnTo>
                <a:lnTo>
                  <a:pt x="5105" y="72394"/>
                </a:lnTo>
                <a:lnTo>
                  <a:pt x="4704" y="73620"/>
                </a:lnTo>
                <a:lnTo>
                  <a:pt x="4329" y="74846"/>
                </a:lnTo>
                <a:lnTo>
                  <a:pt x="3979" y="76098"/>
                </a:lnTo>
                <a:lnTo>
                  <a:pt x="3628" y="77349"/>
                </a:lnTo>
                <a:lnTo>
                  <a:pt x="3303" y="78600"/>
                </a:lnTo>
                <a:lnTo>
                  <a:pt x="2978" y="79851"/>
                </a:lnTo>
                <a:lnTo>
                  <a:pt x="2678" y="81102"/>
                </a:lnTo>
                <a:lnTo>
                  <a:pt x="2402" y="82379"/>
                </a:lnTo>
                <a:lnTo>
                  <a:pt x="2127" y="83655"/>
                </a:lnTo>
                <a:lnTo>
                  <a:pt x="1877" y="84931"/>
                </a:lnTo>
                <a:lnTo>
                  <a:pt x="1627" y="86232"/>
                </a:lnTo>
                <a:lnTo>
                  <a:pt x="1401" y="87534"/>
                </a:lnTo>
                <a:lnTo>
                  <a:pt x="1201" y="88810"/>
                </a:lnTo>
                <a:lnTo>
                  <a:pt x="1001" y="90111"/>
                </a:lnTo>
                <a:lnTo>
                  <a:pt x="826" y="91437"/>
                </a:lnTo>
                <a:lnTo>
                  <a:pt x="676" y="92739"/>
                </a:lnTo>
                <a:lnTo>
                  <a:pt x="526" y="94065"/>
                </a:lnTo>
                <a:lnTo>
                  <a:pt x="400" y="95391"/>
                </a:lnTo>
                <a:lnTo>
                  <a:pt x="300" y="96717"/>
                </a:lnTo>
                <a:lnTo>
                  <a:pt x="200" y="98044"/>
                </a:lnTo>
                <a:lnTo>
                  <a:pt x="125" y="99395"/>
                </a:lnTo>
                <a:lnTo>
                  <a:pt x="75" y="100721"/>
                </a:lnTo>
                <a:lnTo>
                  <a:pt x="25" y="102072"/>
                </a:lnTo>
                <a:lnTo>
                  <a:pt x="0" y="103424"/>
                </a:lnTo>
                <a:lnTo>
                  <a:pt x="0" y="104775"/>
                </a:lnTo>
                <a:lnTo>
                  <a:pt x="37861" y="104775"/>
                </a:lnTo>
                <a:lnTo>
                  <a:pt x="37886" y="103048"/>
                </a:lnTo>
                <a:lnTo>
                  <a:pt x="37961" y="101322"/>
                </a:lnTo>
                <a:lnTo>
                  <a:pt x="38061" y="99620"/>
                </a:lnTo>
                <a:lnTo>
                  <a:pt x="38211" y="97943"/>
                </a:lnTo>
                <a:lnTo>
                  <a:pt x="38411" y="96242"/>
                </a:lnTo>
                <a:lnTo>
                  <a:pt x="38637" y="94590"/>
                </a:lnTo>
                <a:lnTo>
                  <a:pt x="38912" y="92939"/>
                </a:lnTo>
                <a:lnTo>
                  <a:pt x="39237" y="91287"/>
                </a:lnTo>
                <a:lnTo>
                  <a:pt x="39588" y="89661"/>
                </a:lnTo>
                <a:lnTo>
                  <a:pt x="39963" y="88059"/>
                </a:lnTo>
                <a:lnTo>
                  <a:pt x="40413" y="86458"/>
                </a:lnTo>
                <a:lnTo>
                  <a:pt x="40864" y="84881"/>
                </a:lnTo>
                <a:lnTo>
                  <a:pt x="41389" y="83330"/>
                </a:lnTo>
                <a:lnTo>
                  <a:pt x="41940" y="81778"/>
                </a:lnTo>
                <a:lnTo>
                  <a:pt x="42515" y="80252"/>
                </a:lnTo>
                <a:lnTo>
                  <a:pt x="43116" y="78725"/>
                </a:lnTo>
                <a:lnTo>
                  <a:pt x="43767" y="77249"/>
                </a:lnTo>
                <a:lnTo>
                  <a:pt x="44467" y="75772"/>
                </a:lnTo>
                <a:lnTo>
                  <a:pt x="45193" y="74321"/>
                </a:lnTo>
                <a:lnTo>
                  <a:pt x="45944" y="72895"/>
                </a:lnTo>
                <a:lnTo>
                  <a:pt x="46719" y="71468"/>
                </a:lnTo>
                <a:lnTo>
                  <a:pt x="47545" y="70092"/>
                </a:lnTo>
                <a:lnTo>
                  <a:pt x="48396" y="68716"/>
                </a:lnTo>
                <a:lnTo>
                  <a:pt x="49297" y="67364"/>
                </a:lnTo>
                <a:lnTo>
                  <a:pt x="50198" y="66038"/>
                </a:lnTo>
                <a:lnTo>
                  <a:pt x="51149" y="64762"/>
                </a:lnTo>
                <a:lnTo>
                  <a:pt x="52125" y="63486"/>
                </a:lnTo>
                <a:lnTo>
                  <a:pt x="53150" y="62234"/>
                </a:lnTo>
                <a:lnTo>
                  <a:pt x="54176" y="61008"/>
                </a:lnTo>
                <a:lnTo>
                  <a:pt x="55252" y="59807"/>
                </a:lnTo>
                <a:lnTo>
                  <a:pt x="56329" y="58631"/>
                </a:lnTo>
                <a:lnTo>
                  <a:pt x="57455" y="57480"/>
                </a:lnTo>
                <a:lnTo>
                  <a:pt x="58606" y="56354"/>
                </a:lnTo>
                <a:lnTo>
                  <a:pt x="59782" y="55253"/>
                </a:lnTo>
                <a:lnTo>
                  <a:pt x="60983" y="54202"/>
                </a:lnTo>
                <a:lnTo>
                  <a:pt x="62209" y="53151"/>
                </a:lnTo>
                <a:lnTo>
                  <a:pt x="63460" y="52150"/>
                </a:lnTo>
                <a:lnTo>
                  <a:pt x="64736" y="51174"/>
                </a:lnTo>
                <a:lnTo>
                  <a:pt x="66038" y="50223"/>
                </a:lnTo>
                <a:lnTo>
                  <a:pt x="67364" y="49297"/>
                </a:lnTo>
                <a:lnTo>
                  <a:pt x="68715" y="48421"/>
                </a:lnTo>
                <a:lnTo>
                  <a:pt x="70067" y="47570"/>
                </a:lnTo>
                <a:lnTo>
                  <a:pt x="71468" y="46745"/>
                </a:lnTo>
                <a:lnTo>
                  <a:pt x="72869" y="45944"/>
                </a:lnTo>
                <a:lnTo>
                  <a:pt x="74321" y="45193"/>
                </a:lnTo>
                <a:lnTo>
                  <a:pt x="75772" y="44467"/>
                </a:lnTo>
                <a:lnTo>
                  <a:pt x="77223" y="43792"/>
                </a:lnTo>
                <a:lnTo>
                  <a:pt x="78725" y="43141"/>
                </a:lnTo>
                <a:lnTo>
                  <a:pt x="80226" y="42516"/>
                </a:lnTo>
                <a:lnTo>
                  <a:pt x="81753" y="41940"/>
                </a:lnTo>
                <a:lnTo>
                  <a:pt x="83304" y="41390"/>
                </a:lnTo>
                <a:lnTo>
                  <a:pt x="84881" y="40889"/>
                </a:lnTo>
                <a:lnTo>
                  <a:pt x="86457" y="40414"/>
                </a:lnTo>
                <a:lnTo>
                  <a:pt x="88034" y="39988"/>
                </a:lnTo>
                <a:lnTo>
                  <a:pt x="89660" y="39588"/>
                </a:lnTo>
                <a:lnTo>
                  <a:pt x="91287" y="39237"/>
                </a:lnTo>
                <a:lnTo>
                  <a:pt x="92913" y="38912"/>
                </a:lnTo>
                <a:lnTo>
                  <a:pt x="94565" y="38662"/>
                </a:lnTo>
                <a:lnTo>
                  <a:pt x="96241" y="38412"/>
                </a:lnTo>
                <a:lnTo>
                  <a:pt x="97918" y="38236"/>
                </a:lnTo>
                <a:lnTo>
                  <a:pt x="99620" y="38086"/>
                </a:lnTo>
                <a:lnTo>
                  <a:pt x="101321" y="37961"/>
                </a:lnTo>
                <a:lnTo>
                  <a:pt x="103048" y="37911"/>
                </a:lnTo>
                <a:lnTo>
                  <a:pt x="104775" y="37886"/>
                </a:lnTo>
                <a:lnTo>
                  <a:pt x="10477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5" name="Google Shape;1471;p39">
            <a:extLst>
              <a:ext uri="{FF2B5EF4-FFF2-40B4-BE49-F238E27FC236}">
                <a16:creationId xmlns:a16="http://schemas.microsoft.com/office/drawing/2014/main" id="{9979430F-BA03-58F1-585E-F83A43F72ECE}"/>
              </a:ext>
            </a:extLst>
          </p:cNvPr>
          <p:cNvSpPr/>
          <p:nvPr/>
        </p:nvSpPr>
        <p:spPr>
          <a:xfrm>
            <a:off x="4238220" y="1773901"/>
            <a:ext cx="1875123" cy="1875123"/>
          </a:xfrm>
          <a:custGeom>
            <a:avLst/>
            <a:gdLst/>
            <a:ahLst/>
            <a:cxnLst/>
            <a:rect l="l" t="t" r="r" b="b"/>
            <a:pathLst>
              <a:path w="104775" h="104775" fill="none" extrusionOk="0">
                <a:moveTo>
                  <a:pt x="104775" y="37886"/>
                </a:moveTo>
                <a:lnTo>
                  <a:pt x="104775" y="0"/>
                </a:lnTo>
                <a:lnTo>
                  <a:pt x="104775" y="0"/>
                </a:lnTo>
                <a:lnTo>
                  <a:pt x="103398" y="25"/>
                </a:lnTo>
                <a:lnTo>
                  <a:pt x="102072" y="50"/>
                </a:lnTo>
                <a:lnTo>
                  <a:pt x="100721" y="75"/>
                </a:lnTo>
                <a:lnTo>
                  <a:pt x="99369" y="150"/>
                </a:lnTo>
                <a:lnTo>
                  <a:pt x="98043" y="225"/>
                </a:lnTo>
                <a:lnTo>
                  <a:pt x="96692" y="300"/>
                </a:lnTo>
                <a:lnTo>
                  <a:pt x="95366" y="425"/>
                </a:lnTo>
                <a:lnTo>
                  <a:pt x="94039" y="551"/>
                </a:lnTo>
                <a:lnTo>
                  <a:pt x="92738" y="701"/>
                </a:lnTo>
                <a:lnTo>
                  <a:pt x="91412" y="851"/>
                </a:lnTo>
                <a:lnTo>
                  <a:pt x="90111" y="1026"/>
                </a:lnTo>
                <a:lnTo>
                  <a:pt x="88809" y="1201"/>
                </a:lnTo>
                <a:lnTo>
                  <a:pt x="87508" y="1426"/>
                </a:lnTo>
                <a:lnTo>
                  <a:pt x="86207" y="1652"/>
                </a:lnTo>
                <a:lnTo>
                  <a:pt x="84931" y="1877"/>
                </a:lnTo>
                <a:lnTo>
                  <a:pt x="83654" y="2127"/>
                </a:lnTo>
                <a:lnTo>
                  <a:pt x="82378" y="2402"/>
                </a:lnTo>
                <a:lnTo>
                  <a:pt x="81102" y="2678"/>
                </a:lnTo>
                <a:lnTo>
                  <a:pt x="79851" y="2978"/>
                </a:lnTo>
                <a:lnTo>
                  <a:pt x="78575" y="3303"/>
                </a:lnTo>
                <a:lnTo>
                  <a:pt x="77323" y="3628"/>
                </a:lnTo>
                <a:lnTo>
                  <a:pt x="76072" y="3979"/>
                </a:lnTo>
                <a:lnTo>
                  <a:pt x="74846" y="4329"/>
                </a:lnTo>
                <a:lnTo>
                  <a:pt x="73620" y="4704"/>
                </a:lnTo>
                <a:lnTo>
                  <a:pt x="72394" y="5105"/>
                </a:lnTo>
                <a:lnTo>
                  <a:pt x="71168" y="5505"/>
                </a:lnTo>
                <a:lnTo>
                  <a:pt x="69941" y="5931"/>
                </a:lnTo>
                <a:lnTo>
                  <a:pt x="68740" y="6356"/>
                </a:lnTo>
                <a:lnTo>
                  <a:pt x="67539" y="6806"/>
                </a:lnTo>
                <a:lnTo>
                  <a:pt x="66338" y="7282"/>
                </a:lnTo>
                <a:lnTo>
                  <a:pt x="65162" y="7757"/>
                </a:lnTo>
                <a:lnTo>
                  <a:pt x="63986" y="8233"/>
                </a:lnTo>
                <a:lnTo>
                  <a:pt x="62810" y="8733"/>
                </a:lnTo>
                <a:lnTo>
                  <a:pt x="61659" y="9259"/>
                </a:lnTo>
                <a:lnTo>
                  <a:pt x="60482" y="9784"/>
                </a:lnTo>
                <a:lnTo>
                  <a:pt x="59331" y="10335"/>
                </a:lnTo>
                <a:lnTo>
                  <a:pt x="58205" y="10885"/>
                </a:lnTo>
                <a:lnTo>
                  <a:pt x="57079" y="11461"/>
                </a:lnTo>
                <a:lnTo>
                  <a:pt x="55953" y="12062"/>
                </a:lnTo>
                <a:lnTo>
                  <a:pt x="54827" y="12662"/>
                </a:lnTo>
                <a:lnTo>
                  <a:pt x="53726" y="13263"/>
                </a:lnTo>
                <a:lnTo>
                  <a:pt x="52625" y="13888"/>
                </a:lnTo>
                <a:lnTo>
                  <a:pt x="51524" y="14514"/>
                </a:lnTo>
                <a:lnTo>
                  <a:pt x="50448" y="15164"/>
                </a:lnTo>
                <a:lnTo>
                  <a:pt x="49372" y="15840"/>
                </a:lnTo>
                <a:lnTo>
                  <a:pt x="48296" y="16516"/>
                </a:lnTo>
                <a:lnTo>
                  <a:pt x="47245" y="17191"/>
                </a:lnTo>
                <a:lnTo>
                  <a:pt x="46194" y="17892"/>
                </a:lnTo>
                <a:lnTo>
                  <a:pt x="45143" y="18618"/>
                </a:lnTo>
                <a:lnTo>
                  <a:pt x="44117" y="19343"/>
                </a:lnTo>
                <a:lnTo>
                  <a:pt x="43091" y="20069"/>
                </a:lnTo>
                <a:lnTo>
                  <a:pt x="42090" y="20820"/>
                </a:lnTo>
                <a:lnTo>
                  <a:pt x="41064" y="21571"/>
                </a:lnTo>
                <a:lnTo>
                  <a:pt x="40088" y="22346"/>
                </a:lnTo>
                <a:lnTo>
                  <a:pt x="39087" y="23147"/>
                </a:lnTo>
                <a:lnTo>
                  <a:pt x="38111" y="23923"/>
                </a:lnTo>
                <a:lnTo>
                  <a:pt x="37160" y="24724"/>
                </a:lnTo>
                <a:lnTo>
                  <a:pt x="36209" y="25549"/>
                </a:lnTo>
                <a:lnTo>
                  <a:pt x="34308" y="27226"/>
                </a:lnTo>
                <a:lnTo>
                  <a:pt x="32481" y="28928"/>
                </a:lnTo>
                <a:lnTo>
                  <a:pt x="30679" y="30679"/>
                </a:lnTo>
                <a:lnTo>
                  <a:pt x="28927" y="32481"/>
                </a:lnTo>
                <a:lnTo>
                  <a:pt x="27201" y="34333"/>
                </a:lnTo>
                <a:lnTo>
                  <a:pt x="25549" y="36210"/>
                </a:lnTo>
                <a:lnTo>
                  <a:pt x="24723" y="37160"/>
                </a:lnTo>
                <a:lnTo>
                  <a:pt x="23923" y="38136"/>
                </a:lnTo>
                <a:lnTo>
                  <a:pt x="23122" y="39112"/>
                </a:lnTo>
                <a:lnTo>
                  <a:pt x="22346" y="40088"/>
                </a:lnTo>
                <a:lnTo>
                  <a:pt x="21570" y="41089"/>
                </a:lnTo>
                <a:lnTo>
                  <a:pt x="20820" y="42090"/>
                </a:lnTo>
                <a:lnTo>
                  <a:pt x="20069" y="43091"/>
                </a:lnTo>
                <a:lnTo>
                  <a:pt x="19318" y="44117"/>
                </a:lnTo>
                <a:lnTo>
                  <a:pt x="18593" y="45168"/>
                </a:lnTo>
                <a:lnTo>
                  <a:pt x="17892" y="46194"/>
                </a:lnTo>
                <a:lnTo>
                  <a:pt x="17191" y="47245"/>
                </a:lnTo>
                <a:lnTo>
                  <a:pt x="16491" y="48296"/>
                </a:lnTo>
                <a:lnTo>
                  <a:pt x="15815" y="49372"/>
                </a:lnTo>
                <a:lnTo>
                  <a:pt x="15164" y="50448"/>
                </a:lnTo>
                <a:lnTo>
                  <a:pt x="14514" y="51524"/>
                </a:lnTo>
                <a:lnTo>
                  <a:pt x="13888" y="52625"/>
                </a:lnTo>
                <a:lnTo>
                  <a:pt x="13263" y="53726"/>
                </a:lnTo>
                <a:lnTo>
                  <a:pt x="12637" y="54827"/>
                </a:lnTo>
                <a:lnTo>
                  <a:pt x="12036" y="55953"/>
                </a:lnTo>
                <a:lnTo>
                  <a:pt x="11461" y="57079"/>
                </a:lnTo>
                <a:lnTo>
                  <a:pt x="10885" y="58206"/>
                </a:lnTo>
                <a:lnTo>
                  <a:pt x="10335" y="59357"/>
                </a:lnTo>
                <a:lnTo>
                  <a:pt x="9784" y="60508"/>
                </a:lnTo>
                <a:lnTo>
                  <a:pt x="9259" y="61659"/>
                </a:lnTo>
                <a:lnTo>
                  <a:pt x="8733" y="62810"/>
                </a:lnTo>
                <a:lnTo>
                  <a:pt x="8233" y="63986"/>
                </a:lnTo>
                <a:lnTo>
                  <a:pt x="7732" y="65162"/>
                </a:lnTo>
                <a:lnTo>
                  <a:pt x="7257" y="66363"/>
                </a:lnTo>
                <a:lnTo>
                  <a:pt x="6806" y="67539"/>
                </a:lnTo>
                <a:lnTo>
                  <a:pt x="6356" y="68741"/>
                </a:lnTo>
                <a:lnTo>
                  <a:pt x="5931" y="69967"/>
                </a:lnTo>
                <a:lnTo>
                  <a:pt x="5505" y="71168"/>
                </a:lnTo>
                <a:lnTo>
                  <a:pt x="5105" y="72394"/>
                </a:lnTo>
                <a:lnTo>
                  <a:pt x="4704" y="73620"/>
                </a:lnTo>
                <a:lnTo>
                  <a:pt x="4329" y="74846"/>
                </a:lnTo>
                <a:lnTo>
                  <a:pt x="3979" y="76098"/>
                </a:lnTo>
                <a:lnTo>
                  <a:pt x="3628" y="77349"/>
                </a:lnTo>
                <a:lnTo>
                  <a:pt x="3303" y="78600"/>
                </a:lnTo>
                <a:lnTo>
                  <a:pt x="2978" y="79851"/>
                </a:lnTo>
                <a:lnTo>
                  <a:pt x="2678" y="81102"/>
                </a:lnTo>
                <a:lnTo>
                  <a:pt x="2402" y="82379"/>
                </a:lnTo>
                <a:lnTo>
                  <a:pt x="2127" y="83655"/>
                </a:lnTo>
                <a:lnTo>
                  <a:pt x="1877" y="84931"/>
                </a:lnTo>
                <a:lnTo>
                  <a:pt x="1627" y="86232"/>
                </a:lnTo>
                <a:lnTo>
                  <a:pt x="1401" y="87534"/>
                </a:lnTo>
                <a:lnTo>
                  <a:pt x="1201" y="88810"/>
                </a:lnTo>
                <a:lnTo>
                  <a:pt x="1001" y="90111"/>
                </a:lnTo>
                <a:lnTo>
                  <a:pt x="826" y="91437"/>
                </a:lnTo>
                <a:lnTo>
                  <a:pt x="676" y="92739"/>
                </a:lnTo>
                <a:lnTo>
                  <a:pt x="526" y="94065"/>
                </a:lnTo>
                <a:lnTo>
                  <a:pt x="400" y="95391"/>
                </a:lnTo>
                <a:lnTo>
                  <a:pt x="300" y="96717"/>
                </a:lnTo>
                <a:lnTo>
                  <a:pt x="200" y="98044"/>
                </a:lnTo>
                <a:lnTo>
                  <a:pt x="125" y="99395"/>
                </a:lnTo>
                <a:lnTo>
                  <a:pt x="75" y="100721"/>
                </a:lnTo>
                <a:lnTo>
                  <a:pt x="25" y="102072"/>
                </a:lnTo>
                <a:lnTo>
                  <a:pt x="0" y="103424"/>
                </a:lnTo>
                <a:lnTo>
                  <a:pt x="0" y="104775"/>
                </a:lnTo>
                <a:lnTo>
                  <a:pt x="37861" y="104775"/>
                </a:lnTo>
                <a:lnTo>
                  <a:pt x="37861" y="104775"/>
                </a:lnTo>
                <a:lnTo>
                  <a:pt x="37886" y="103048"/>
                </a:lnTo>
                <a:lnTo>
                  <a:pt x="37961" y="101322"/>
                </a:lnTo>
                <a:lnTo>
                  <a:pt x="38061" y="99620"/>
                </a:lnTo>
                <a:lnTo>
                  <a:pt x="38211" y="97943"/>
                </a:lnTo>
                <a:lnTo>
                  <a:pt x="38411" y="96242"/>
                </a:lnTo>
                <a:lnTo>
                  <a:pt x="38637" y="94590"/>
                </a:lnTo>
                <a:lnTo>
                  <a:pt x="38912" y="92939"/>
                </a:lnTo>
                <a:lnTo>
                  <a:pt x="39237" y="91287"/>
                </a:lnTo>
                <a:lnTo>
                  <a:pt x="39588" y="89661"/>
                </a:lnTo>
                <a:lnTo>
                  <a:pt x="39963" y="88059"/>
                </a:lnTo>
                <a:lnTo>
                  <a:pt x="40413" y="86458"/>
                </a:lnTo>
                <a:lnTo>
                  <a:pt x="40864" y="84881"/>
                </a:lnTo>
                <a:lnTo>
                  <a:pt x="41389" y="83330"/>
                </a:lnTo>
                <a:lnTo>
                  <a:pt x="41940" y="81778"/>
                </a:lnTo>
                <a:lnTo>
                  <a:pt x="42515" y="80252"/>
                </a:lnTo>
                <a:lnTo>
                  <a:pt x="43116" y="78725"/>
                </a:lnTo>
                <a:lnTo>
                  <a:pt x="43767" y="77249"/>
                </a:lnTo>
                <a:lnTo>
                  <a:pt x="44467" y="75772"/>
                </a:lnTo>
                <a:lnTo>
                  <a:pt x="45193" y="74321"/>
                </a:lnTo>
                <a:lnTo>
                  <a:pt x="45944" y="72895"/>
                </a:lnTo>
                <a:lnTo>
                  <a:pt x="46719" y="71468"/>
                </a:lnTo>
                <a:lnTo>
                  <a:pt x="47545" y="70092"/>
                </a:lnTo>
                <a:lnTo>
                  <a:pt x="48396" y="68716"/>
                </a:lnTo>
                <a:lnTo>
                  <a:pt x="49297" y="67364"/>
                </a:lnTo>
                <a:lnTo>
                  <a:pt x="50198" y="66038"/>
                </a:lnTo>
                <a:lnTo>
                  <a:pt x="51149" y="64762"/>
                </a:lnTo>
                <a:lnTo>
                  <a:pt x="52125" y="63486"/>
                </a:lnTo>
                <a:lnTo>
                  <a:pt x="53150" y="62234"/>
                </a:lnTo>
                <a:lnTo>
                  <a:pt x="54176" y="61008"/>
                </a:lnTo>
                <a:lnTo>
                  <a:pt x="55252" y="59807"/>
                </a:lnTo>
                <a:lnTo>
                  <a:pt x="56329" y="58631"/>
                </a:lnTo>
                <a:lnTo>
                  <a:pt x="57455" y="57480"/>
                </a:lnTo>
                <a:lnTo>
                  <a:pt x="58606" y="56354"/>
                </a:lnTo>
                <a:lnTo>
                  <a:pt x="59782" y="55253"/>
                </a:lnTo>
                <a:lnTo>
                  <a:pt x="60983" y="54202"/>
                </a:lnTo>
                <a:lnTo>
                  <a:pt x="62209" y="53151"/>
                </a:lnTo>
                <a:lnTo>
                  <a:pt x="63460" y="52150"/>
                </a:lnTo>
                <a:lnTo>
                  <a:pt x="64736" y="51174"/>
                </a:lnTo>
                <a:lnTo>
                  <a:pt x="66038" y="50223"/>
                </a:lnTo>
                <a:lnTo>
                  <a:pt x="67364" y="49297"/>
                </a:lnTo>
                <a:lnTo>
                  <a:pt x="68715" y="48421"/>
                </a:lnTo>
                <a:lnTo>
                  <a:pt x="70067" y="47570"/>
                </a:lnTo>
                <a:lnTo>
                  <a:pt x="71468" y="46745"/>
                </a:lnTo>
                <a:lnTo>
                  <a:pt x="72869" y="45944"/>
                </a:lnTo>
                <a:lnTo>
                  <a:pt x="74321" y="45193"/>
                </a:lnTo>
                <a:lnTo>
                  <a:pt x="75772" y="44467"/>
                </a:lnTo>
                <a:lnTo>
                  <a:pt x="77223" y="43792"/>
                </a:lnTo>
                <a:lnTo>
                  <a:pt x="78725" y="43141"/>
                </a:lnTo>
                <a:lnTo>
                  <a:pt x="80226" y="42516"/>
                </a:lnTo>
                <a:lnTo>
                  <a:pt x="81753" y="41940"/>
                </a:lnTo>
                <a:lnTo>
                  <a:pt x="83304" y="41390"/>
                </a:lnTo>
                <a:lnTo>
                  <a:pt x="84881" y="40889"/>
                </a:lnTo>
                <a:lnTo>
                  <a:pt x="86457" y="40414"/>
                </a:lnTo>
                <a:lnTo>
                  <a:pt x="88034" y="39988"/>
                </a:lnTo>
                <a:lnTo>
                  <a:pt x="89660" y="39588"/>
                </a:lnTo>
                <a:lnTo>
                  <a:pt x="91287" y="39237"/>
                </a:lnTo>
                <a:lnTo>
                  <a:pt x="92913" y="38912"/>
                </a:lnTo>
                <a:lnTo>
                  <a:pt x="94565" y="38662"/>
                </a:lnTo>
                <a:lnTo>
                  <a:pt x="96241" y="38412"/>
                </a:lnTo>
                <a:lnTo>
                  <a:pt x="97918" y="38236"/>
                </a:lnTo>
                <a:lnTo>
                  <a:pt x="99620" y="38086"/>
                </a:lnTo>
                <a:lnTo>
                  <a:pt x="101321" y="37961"/>
                </a:lnTo>
                <a:lnTo>
                  <a:pt x="103048" y="37911"/>
                </a:lnTo>
                <a:lnTo>
                  <a:pt x="104775" y="37886"/>
                </a:lnTo>
              </a:path>
            </a:pathLst>
          </a:custGeom>
          <a:noFill/>
          <a:ln>
            <a:noFill/>
          </a:ln>
        </p:spPr>
        <p:txBody>
          <a:bodyPr spcFirstLastPara="1" wrap="square" lIns="121900" tIns="121900" rIns="121900" bIns="121900" anchor="ctr" anchorCtr="0">
            <a:noAutofit/>
          </a:bodyPr>
          <a:lstStyle/>
          <a:p>
            <a:endParaRPr sz="2400"/>
          </a:p>
        </p:txBody>
      </p:sp>
      <p:sp>
        <p:nvSpPr>
          <p:cNvPr id="6" name="Google Shape;1472;p39">
            <a:extLst>
              <a:ext uri="{FF2B5EF4-FFF2-40B4-BE49-F238E27FC236}">
                <a16:creationId xmlns:a16="http://schemas.microsoft.com/office/drawing/2014/main" id="{9D87F562-02BC-75D4-63CB-B75CA4B78345}"/>
              </a:ext>
            </a:extLst>
          </p:cNvPr>
          <p:cNvSpPr/>
          <p:nvPr/>
        </p:nvSpPr>
        <p:spPr>
          <a:xfrm>
            <a:off x="6113463" y="1773901"/>
            <a:ext cx="1874676" cy="1875123"/>
          </a:xfrm>
          <a:custGeom>
            <a:avLst/>
            <a:gdLst/>
            <a:ahLst/>
            <a:cxnLst/>
            <a:rect l="l" t="t" r="r" b="b"/>
            <a:pathLst>
              <a:path w="104750" h="104775" extrusionOk="0">
                <a:moveTo>
                  <a:pt x="1" y="0"/>
                </a:moveTo>
                <a:lnTo>
                  <a:pt x="1" y="37886"/>
                </a:lnTo>
                <a:lnTo>
                  <a:pt x="1727" y="37911"/>
                </a:lnTo>
                <a:lnTo>
                  <a:pt x="3429" y="37961"/>
                </a:lnTo>
                <a:lnTo>
                  <a:pt x="5130" y="38086"/>
                </a:lnTo>
                <a:lnTo>
                  <a:pt x="6832" y="38236"/>
                </a:lnTo>
                <a:lnTo>
                  <a:pt x="8509" y="38412"/>
                </a:lnTo>
                <a:lnTo>
                  <a:pt x="10185" y="38662"/>
                </a:lnTo>
                <a:lnTo>
                  <a:pt x="11837" y="38912"/>
                </a:lnTo>
                <a:lnTo>
                  <a:pt x="13463" y="39237"/>
                </a:lnTo>
                <a:lnTo>
                  <a:pt x="15090" y="39588"/>
                </a:lnTo>
                <a:lnTo>
                  <a:pt x="16716" y="39988"/>
                </a:lnTo>
                <a:lnTo>
                  <a:pt x="18293" y="40414"/>
                </a:lnTo>
                <a:lnTo>
                  <a:pt x="19894" y="40889"/>
                </a:lnTo>
                <a:lnTo>
                  <a:pt x="21446" y="41390"/>
                </a:lnTo>
                <a:lnTo>
                  <a:pt x="22997" y="41940"/>
                </a:lnTo>
                <a:lnTo>
                  <a:pt x="24524" y="42516"/>
                </a:lnTo>
                <a:lnTo>
                  <a:pt x="26025" y="43141"/>
                </a:lnTo>
                <a:lnTo>
                  <a:pt x="27527" y="43792"/>
                </a:lnTo>
                <a:lnTo>
                  <a:pt x="29003" y="44467"/>
                </a:lnTo>
                <a:lnTo>
                  <a:pt x="30454" y="45193"/>
                </a:lnTo>
                <a:lnTo>
                  <a:pt x="31881" y="45944"/>
                </a:lnTo>
                <a:lnTo>
                  <a:pt x="33282" y="46745"/>
                </a:lnTo>
                <a:lnTo>
                  <a:pt x="34683" y="47570"/>
                </a:lnTo>
                <a:lnTo>
                  <a:pt x="36035" y="48421"/>
                </a:lnTo>
                <a:lnTo>
                  <a:pt x="37386" y="49297"/>
                </a:lnTo>
                <a:lnTo>
                  <a:pt x="38712" y="50223"/>
                </a:lnTo>
                <a:lnTo>
                  <a:pt x="40014" y="51174"/>
                </a:lnTo>
                <a:lnTo>
                  <a:pt x="41290" y="52150"/>
                </a:lnTo>
                <a:lnTo>
                  <a:pt x="42541" y="53151"/>
                </a:lnTo>
                <a:lnTo>
                  <a:pt x="43767" y="54202"/>
                </a:lnTo>
                <a:lnTo>
                  <a:pt x="44968" y="55253"/>
                </a:lnTo>
                <a:lnTo>
                  <a:pt x="46144" y="56354"/>
                </a:lnTo>
                <a:lnTo>
                  <a:pt x="47295" y="57480"/>
                </a:lnTo>
                <a:lnTo>
                  <a:pt x="48422" y="58631"/>
                </a:lnTo>
                <a:lnTo>
                  <a:pt x="49498" y="59807"/>
                </a:lnTo>
                <a:lnTo>
                  <a:pt x="50574" y="61008"/>
                </a:lnTo>
                <a:lnTo>
                  <a:pt x="51600" y="62234"/>
                </a:lnTo>
                <a:lnTo>
                  <a:pt x="52626" y="63486"/>
                </a:lnTo>
                <a:lnTo>
                  <a:pt x="53601" y="64762"/>
                </a:lnTo>
                <a:lnTo>
                  <a:pt x="54552" y="66038"/>
                </a:lnTo>
                <a:lnTo>
                  <a:pt x="55453" y="67364"/>
                </a:lnTo>
                <a:lnTo>
                  <a:pt x="56354" y="68716"/>
                </a:lnTo>
                <a:lnTo>
                  <a:pt x="57205" y="70092"/>
                </a:lnTo>
                <a:lnTo>
                  <a:pt x="58031" y="71468"/>
                </a:lnTo>
                <a:lnTo>
                  <a:pt x="58806" y="72895"/>
                </a:lnTo>
                <a:lnTo>
                  <a:pt x="59557" y="74321"/>
                </a:lnTo>
                <a:lnTo>
                  <a:pt x="60283" y="75772"/>
                </a:lnTo>
                <a:lnTo>
                  <a:pt x="60983" y="77249"/>
                </a:lnTo>
                <a:lnTo>
                  <a:pt x="61634" y="78725"/>
                </a:lnTo>
                <a:lnTo>
                  <a:pt x="62235" y="80252"/>
                </a:lnTo>
                <a:lnTo>
                  <a:pt x="62835" y="81778"/>
                </a:lnTo>
                <a:lnTo>
                  <a:pt x="63361" y="83330"/>
                </a:lnTo>
                <a:lnTo>
                  <a:pt x="63886" y="84881"/>
                </a:lnTo>
                <a:lnTo>
                  <a:pt x="64337" y="86458"/>
                </a:lnTo>
                <a:lnTo>
                  <a:pt x="64787" y="88059"/>
                </a:lnTo>
                <a:lnTo>
                  <a:pt x="65162" y="89661"/>
                </a:lnTo>
                <a:lnTo>
                  <a:pt x="65538" y="91287"/>
                </a:lnTo>
                <a:lnTo>
                  <a:pt x="65838" y="92939"/>
                </a:lnTo>
                <a:lnTo>
                  <a:pt x="66113" y="94590"/>
                </a:lnTo>
                <a:lnTo>
                  <a:pt x="66339" y="96242"/>
                </a:lnTo>
                <a:lnTo>
                  <a:pt x="66539" y="97943"/>
                </a:lnTo>
                <a:lnTo>
                  <a:pt x="66689" y="99620"/>
                </a:lnTo>
                <a:lnTo>
                  <a:pt x="66789" y="101322"/>
                </a:lnTo>
                <a:lnTo>
                  <a:pt x="66864" y="103048"/>
                </a:lnTo>
                <a:lnTo>
                  <a:pt x="66889" y="104775"/>
                </a:lnTo>
                <a:lnTo>
                  <a:pt x="104750" y="104775"/>
                </a:lnTo>
                <a:lnTo>
                  <a:pt x="104750" y="103424"/>
                </a:lnTo>
                <a:lnTo>
                  <a:pt x="104725" y="102072"/>
                </a:lnTo>
                <a:lnTo>
                  <a:pt x="104675" y="100721"/>
                </a:lnTo>
                <a:lnTo>
                  <a:pt x="104625" y="99395"/>
                </a:lnTo>
                <a:lnTo>
                  <a:pt x="104550" y="98044"/>
                </a:lnTo>
                <a:lnTo>
                  <a:pt x="104450" y="96717"/>
                </a:lnTo>
                <a:lnTo>
                  <a:pt x="104350" y="95391"/>
                </a:lnTo>
                <a:lnTo>
                  <a:pt x="104225" y="94065"/>
                </a:lnTo>
                <a:lnTo>
                  <a:pt x="104074" y="92739"/>
                </a:lnTo>
                <a:lnTo>
                  <a:pt x="103924" y="91437"/>
                </a:lnTo>
                <a:lnTo>
                  <a:pt x="103749" y="90111"/>
                </a:lnTo>
                <a:lnTo>
                  <a:pt x="103549" y="88810"/>
                </a:lnTo>
                <a:lnTo>
                  <a:pt x="103349" y="87534"/>
                </a:lnTo>
                <a:lnTo>
                  <a:pt x="103123" y="86232"/>
                </a:lnTo>
                <a:lnTo>
                  <a:pt x="102873" y="84931"/>
                </a:lnTo>
                <a:lnTo>
                  <a:pt x="102623" y="83655"/>
                </a:lnTo>
                <a:lnTo>
                  <a:pt x="102373" y="82379"/>
                </a:lnTo>
                <a:lnTo>
                  <a:pt x="102072" y="81102"/>
                </a:lnTo>
                <a:lnTo>
                  <a:pt x="101772" y="79851"/>
                </a:lnTo>
                <a:lnTo>
                  <a:pt x="101472" y="78600"/>
                </a:lnTo>
                <a:lnTo>
                  <a:pt x="101122" y="77349"/>
                </a:lnTo>
                <a:lnTo>
                  <a:pt x="100796" y="76098"/>
                </a:lnTo>
                <a:lnTo>
                  <a:pt x="100421" y="74846"/>
                </a:lnTo>
                <a:lnTo>
                  <a:pt x="100046" y="73620"/>
                </a:lnTo>
                <a:lnTo>
                  <a:pt x="99670" y="72394"/>
                </a:lnTo>
                <a:lnTo>
                  <a:pt x="99245" y="71168"/>
                </a:lnTo>
                <a:lnTo>
                  <a:pt x="98844" y="69967"/>
                </a:lnTo>
                <a:lnTo>
                  <a:pt x="98394" y="68741"/>
                </a:lnTo>
                <a:lnTo>
                  <a:pt x="97944" y="67539"/>
                </a:lnTo>
                <a:lnTo>
                  <a:pt x="97493" y="66363"/>
                </a:lnTo>
                <a:lnTo>
                  <a:pt x="97018" y="65162"/>
                </a:lnTo>
                <a:lnTo>
                  <a:pt x="96517" y="63986"/>
                </a:lnTo>
                <a:lnTo>
                  <a:pt x="96017" y="62810"/>
                </a:lnTo>
                <a:lnTo>
                  <a:pt x="95516" y="61659"/>
                </a:lnTo>
                <a:lnTo>
                  <a:pt x="94966" y="60508"/>
                </a:lnTo>
                <a:lnTo>
                  <a:pt x="94415" y="59357"/>
                </a:lnTo>
                <a:lnTo>
                  <a:pt x="93865" y="58206"/>
                </a:lnTo>
                <a:lnTo>
                  <a:pt x="93289" y="57079"/>
                </a:lnTo>
                <a:lnTo>
                  <a:pt x="92714" y="55953"/>
                </a:lnTo>
                <a:lnTo>
                  <a:pt x="92113" y="54827"/>
                </a:lnTo>
                <a:lnTo>
                  <a:pt x="91512" y="53726"/>
                </a:lnTo>
                <a:lnTo>
                  <a:pt x="90887" y="52625"/>
                </a:lnTo>
                <a:lnTo>
                  <a:pt x="90236" y="51524"/>
                </a:lnTo>
                <a:lnTo>
                  <a:pt x="89586" y="50448"/>
                </a:lnTo>
                <a:lnTo>
                  <a:pt x="88935" y="49372"/>
                </a:lnTo>
                <a:lnTo>
                  <a:pt x="88259" y="48296"/>
                </a:lnTo>
                <a:lnTo>
                  <a:pt x="87559" y="47245"/>
                </a:lnTo>
                <a:lnTo>
                  <a:pt x="86858" y="46194"/>
                </a:lnTo>
                <a:lnTo>
                  <a:pt x="86157" y="45168"/>
                </a:lnTo>
                <a:lnTo>
                  <a:pt x="85432" y="44117"/>
                </a:lnTo>
                <a:lnTo>
                  <a:pt x="84681" y="43091"/>
                </a:lnTo>
                <a:lnTo>
                  <a:pt x="83955" y="42090"/>
                </a:lnTo>
                <a:lnTo>
                  <a:pt x="83180" y="41089"/>
                </a:lnTo>
                <a:lnTo>
                  <a:pt x="82404" y="40088"/>
                </a:lnTo>
                <a:lnTo>
                  <a:pt x="81628" y="39112"/>
                </a:lnTo>
                <a:lnTo>
                  <a:pt x="80827" y="38136"/>
                </a:lnTo>
                <a:lnTo>
                  <a:pt x="80027" y="37160"/>
                </a:lnTo>
                <a:lnTo>
                  <a:pt x="79201" y="36210"/>
                </a:lnTo>
                <a:lnTo>
                  <a:pt x="78375" y="35259"/>
                </a:lnTo>
                <a:lnTo>
                  <a:pt x="77549" y="34333"/>
                </a:lnTo>
                <a:lnTo>
                  <a:pt x="75823" y="32481"/>
                </a:lnTo>
                <a:lnTo>
                  <a:pt x="74071" y="30679"/>
                </a:lnTo>
                <a:lnTo>
                  <a:pt x="72269" y="28928"/>
                </a:lnTo>
                <a:lnTo>
                  <a:pt x="70442" y="27226"/>
                </a:lnTo>
                <a:lnTo>
                  <a:pt x="68541" y="25549"/>
                </a:lnTo>
                <a:lnTo>
                  <a:pt x="66639" y="23923"/>
                </a:lnTo>
                <a:lnTo>
                  <a:pt x="65663" y="23147"/>
                </a:lnTo>
                <a:lnTo>
                  <a:pt x="64662" y="22346"/>
                </a:lnTo>
                <a:lnTo>
                  <a:pt x="63686" y="21571"/>
                </a:lnTo>
                <a:lnTo>
                  <a:pt x="62685" y="20820"/>
                </a:lnTo>
                <a:lnTo>
                  <a:pt x="61659" y="20069"/>
                </a:lnTo>
                <a:lnTo>
                  <a:pt x="60633" y="19343"/>
                </a:lnTo>
                <a:lnTo>
                  <a:pt x="59607" y="18618"/>
                </a:lnTo>
                <a:lnTo>
                  <a:pt x="58556" y="17892"/>
                </a:lnTo>
                <a:lnTo>
                  <a:pt x="57505" y="17191"/>
                </a:lnTo>
                <a:lnTo>
                  <a:pt x="56454" y="16516"/>
                </a:lnTo>
                <a:lnTo>
                  <a:pt x="55403" y="15840"/>
                </a:lnTo>
                <a:lnTo>
                  <a:pt x="54327" y="15164"/>
                </a:lnTo>
                <a:lnTo>
                  <a:pt x="53226" y="14514"/>
                </a:lnTo>
                <a:lnTo>
                  <a:pt x="52150" y="13888"/>
                </a:lnTo>
                <a:lnTo>
                  <a:pt x="51049" y="13263"/>
                </a:lnTo>
                <a:lnTo>
                  <a:pt x="49923" y="12662"/>
                </a:lnTo>
                <a:lnTo>
                  <a:pt x="48822" y="12062"/>
                </a:lnTo>
                <a:lnTo>
                  <a:pt x="47696" y="11461"/>
                </a:lnTo>
                <a:lnTo>
                  <a:pt x="46545" y="10885"/>
                </a:lnTo>
                <a:lnTo>
                  <a:pt x="45419" y="10335"/>
                </a:lnTo>
                <a:lnTo>
                  <a:pt x="44268" y="9784"/>
                </a:lnTo>
                <a:lnTo>
                  <a:pt x="43116" y="9259"/>
                </a:lnTo>
                <a:lnTo>
                  <a:pt x="41940" y="8733"/>
                </a:lnTo>
                <a:lnTo>
                  <a:pt x="40764" y="8233"/>
                </a:lnTo>
                <a:lnTo>
                  <a:pt x="39588" y="7757"/>
                </a:lnTo>
                <a:lnTo>
                  <a:pt x="38412" y="7282"/>
                </a:lnTo>
                <a:lnTo>
                  <a:pt x="37211" y="6806"/>
                </a:lnTo>
                <a:lnTo>
                  <a:pt x="36010" y="6356"/>
                </a:lnTo>
                <a:lnTo>
                  <a:pt x="34809" y="5931"/>
                </a:lnTo>
                <a:lnTo>
                  <a:pt x="33582" y="5505"/>
                </a:lnTo>
                <a:lnTo>
                  <a:pt x="32381" y="5105"/>
                </a:lnTo>
                <a:lnTo>
                  <a:pt x="31155" y="4704"/>
                </a:lnTo>
                <a:lnTo>
                  <a:pt x="29904" y="4329"/>
                </a:lnTo>
                <a:lnTo>
                  <a:pt x="28678" y="3979"/>
                </a:lnTo>
                <a:lnTo>
                  <a:pt x="27427" y="3628"/>
                </a:lnTo>
                <a:lnTo>
                  <a:pt x="26175" y="3303"/>
                </a:lnTo>
                <a:lnTo>
                  <a:pt x="24924" y="2978"/>
                </a:lnTo>
                <a:lnTo>
                  <a:pt x="23648" y="2678"/>
                </a:lnTo>
                <a:lnTo>
                  <a:pt x="22372" y="2402"/>
                </a:lnTo>
                <a:lnTo>
                  <a:pt x="21096" y="2127"/>
                </a:lnTo>
                <a:lnTo>
                  <a:pt x="19819" y="1877"/>
                </a:lnTo>
                <a:lnTo>
                  <a:pt x="18543" y="1652"/>
                </a:lnTo>
                <a:lnTo>
                  <a:pt x="17242" y="1426"/>
                </a:lnTo>
                <a:lnTo>
                  <a:pt x="15941" y="1201"/>
                </a:lnTo>
                <a:lnTo>
                  <a:pt x="14639" y="1026"/>
                </a:lnTo>
                <a:lnTo>
                  <a:pt x="13338" y="851"/>
                </a:lnTo>
                <a:lnTo>
                  <a:pt x="12012" y="701"/>
                </a:lnTo>
                <a:lnTo>
                  <a:pt x="10711" y="551"/>
                </a:lnTo>
                <a:lnTo>
                  <a:pt x="9384" y="425"/>
                </a:lnTo>
                <a:lnTo>
                  <a:pt x="8058" y="300"/>
                </a:lnTo>
                <a:lnTo>
                  <a:pt x="6707" y="225"/>
                </a:lnTo>
                <a:lnTo>
                  <a:pt x="5381" y="150"/>
                </a:lnTo>
                <a:lnTo>
                  <a:pt x="4029" y="75"/>
                </a:lnTo>
                <a:lnTo>
                  <a:pt x="2703" y="50"/>
                </a:lnTo>
                <a:lnTo>
                  <a:pt x="1352" y="25"/>
                </a:lnTo>
                <a:lnTo>
                  <a:pt x="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7" name="Google Shape;1473;p39">
            <a:extLst>
              <a:ext uri="{FF2B5EF4-FFF2-40B4-BE49-F238E27FC236}">
                <a16:creationId xmlns:a16="http://schemas.microsoft.com/office/drawing/2014/main" id="{52B20B74-4267-0AA4-71EA-F69233787509}"/>
              </a:ext>
            </a:extLst>
          </p:cNvPr>
          <p:cNvSpPr/>
          <p:nvPr/>
        </p:nvSpPr>
        <p:spPr>
          <a:xfrm>
            <a:off x="6113463" y="1773901"/>
            <a:ext cx="1874676" cy="1875123"/>
          </a:xfrm>
          <a:custGeom>
            <a:avLst/>
            <a:gdLst/>
            <a:ahLst/>
            <a:cxnLst/>
            <a:rect l="l" t="t" r="r" b="b"/>
            <a:pathLst>
              <a:path w="104750" h="104775" fill="none" extrusionOk="0">
                <a:moveTo>
                  <a:pt x="1" y="37886"/>
                </a:moveTo>
                <a:lnTo>
                  <a:pt x="1" y="0"/>
                </a:lnTo>
                <a:lnTo>
                  <a:pt x="1" y="0"/>
                </a:lnTo>
                <a:lnTo>
                  <a:pt x="1352" y="25"/>
                </a:lnTo>
                <a:lnTo>
                  <a:pt x="2703" y="50"/>
                </a:lnTo>
                <a:lnTo>
                  <a:pt x="4029" y="75"/>
                </a:lnTo>
                <a:lnTo>
                  <a:pt x="5381" y="150"/>
                </a:lnTo>
                <a:lnTo>
                  <a:pt x="6707" y="225"/>
                </a:lnTo>
                <a:lnTo>
                  <a:pt x="8058" y="300"/>
                </a:lnTo>
                <a:lnTo>
                  <a:pt x="9384" y="425"/>
                </a:lnTo>
                <a:lnTo>
                  <a:pt x="10711" y="551"/>
                </a:lnTo>
                <a:lnTo>
                  <a:pt x="12012" y="701"/>
                </a:lnTo>
                <a:lnTo>
                  <a:pt x="13338" y="851"/>
                </a:lnTo>
                <a:lnTo>
                  <a:pt x="14639" y="1026"/>
                </a:lnTo>
                <a:lnTo>
                  <a:pt x="15941" y="1201"/>
                </a:lnTo>
                <a:lnTo>
                  <a:pt x="17242" y="1426"/>
                </a:lnTo>
                <a:lnTo>
                  <a:pt x="18543" y="1652"/>
                </a:lnTo>
                <a:lnTo>
                  <a:pt x="19819" y="1877"/>
                </a:lnTo>
                <a:lnTo>
                  <a:pt x="21096" y="2127"/>
                </a:lnTo>
                <a:lnTo>
                  <a:pt x="22372" y="2402"/>
                </a:lnTo>
                <a:lnTo>
                  <a:pt x="23648" y="2678"/>
                </a:lnTo>
                <a:lnTo>
                  <a:pt x="24924" y="2978"/>
                </a:lnTo>
                <a:lnTo>
                  <a:pt x="26175" y="3303"/>
                </a:lnTo>
                <a:lnTo>
                  <a:pt x="27427" y="3628"/>
                </a:lnTo>
                <a:lnTo>
                  <a:pt x="28678" y="3979"/>
                </a:lnTo>
                <a:lnTo>
                  <a:pt x="29904" y="4329"/>
                </a:lnTo>
                <a:lnTo>
                  <a:pt x="31155" y="4704"/>
                </a:lnTo>
                <a:lnTo>
                  <a:pt x="32381" y="5105"/>
                </a:lnTo>
                <a:lnTo>
                  <a:pt x="33582" y="5505"/>
                </a:lnTo>
                <a:lnTo>
                  <a:pt x="34809" y="5931"/>
                </a:lnTo>
                <a:lnTo>
                  <a:pt x="36010" y="6356"/>
                </a:lnTo>
                <a:lnTo>
                  <a:pt x="37211" y="6806"/>
                </a:lnTo>
                <a:lnTo>
                  <a:pt x="38412" y="7282"/>
                </a:lnTo>
                <a:lnTo>
                  <a:pt x="39588" y="7757"/>
                </a:lnTo>
                <a:lnTo>
                  <a:pt x="40764" y="8233"/>
                </a:lnTo>
                <a:lnTo>
                  <a:pt x="41940" y="8733"/>
                </a:lnTo>
                <a:lnTo>
                  <a:pt x="43116" y="9259"/>
                </a:lnTo>
                <a:lnTo>
                  <a:pt x="44268" y="9784"/>
                </a:lnTo>
                <a:lnTo>
                  <a:pt x="45419" y="10335"/>
                </a:lnTo>
                <a:lnTo>
                  <a:pt x="46545" y="10885"/>
                </a:lnTo>
                <a:lnTo>
                  <a:pt x="47696" y="11461"/>
                </a:lnTo>
                <a:lnTo>
                  <a:pt x="48822" y="12062"/>
                </a:lnTo>
                <a:lnTo>
                  <a:pt x="49923" y="12662"/>
                </a:lnTo>
                <a:lnTo>
                  <a:pt x="51049" y="13263"/>
                </a:lnTo>
                <a:lnTo>
                  <a:pt x="52150" y="13888"/>
                </a:lnTo>
                <a:lnTo>
                  <a:pt x="53226" y="14514"/>
                </a:lnTo>
                <a:lnTo>
                  <a:pt x="54327" y="15164"/>
                </a:lnTo>
                <a:lnTo>
                  <a:pt x="55403" y="15840"/>
                </a:lnTo>
                <a:lnTo>
                  <a:pt x="56454" y="16516"/>
                </a:lnTo>
                <a:lnTo>
                  <a:pt x="57505" y="17191"/>
                </a:lnTo>
                <a:lnTo>
                  <a:pt x="58556" y="17892"/>
                </a:lnTo>
                <a:lnTo>
                  <a:pt x="59607" y="18618"/>
                </a:lnTo>
                <a:lnTo>
                  <a:pt x="60633" y="19343"/>
                </a:lnTo>
                <a:lnTo>
                  <a:pt x="61659" y="20069"/>
                </a:lnTo>
                <a:lnTo>
                  <a:pt x="62685" y="20820"/>
                </a:lnTo>
                <a:lnTo>
                  <a:pt x="63686" y="21571"/>
                </a:lnTo>
                <a:lnTo>
                  <a:pt x="64662" y="22346"/>
                </a:lnTo>
                <a:lnTo>
                  <a:pt x="65663" y="23147"/>
                </a:lnTo>
                <a:lnTo>
                  <a:pt x="66639" y="23923"/>
                </a:lnTo>
                <a:lnTo>
                  <a:pt x="68541" y="25549"/>
                </a:lnTo>
                <a:lnTo>
                  <a:pt x="70442" y="27226"/>
                </a:lnTo>
                <a:lnTo>
                  <a:pt x="72269" y="28928"/>
                </a:lnTo>
                <a:lnTo>
                  <a:pt x="74071" y="30679"/>
                </a:lnTo>
                <a:lnTo>
                  <a:pt x="75823" y="32481"/>
                </a:lnTo>
                <a:lnTo>
                  <a:pt x="77549" y="34333"/>
                </a:lnTo>
                <a:lnTo>
                  <a:pt x="78375" y="35259"/>
                </a:lnTo>
                <a:lnTo>
                  <a:pt x="79201" y="36210"/>
                </a:lnTo>
                <a:lnTo>
                  <a:pt x="80027" y="37160"/>
                </a:lnTo>
                <a:lnTo>
                  <a:pt x="80827" y="38136"/>
                </a:lnTo>
                <a:lnTo>
                  <a:pt x="81628" y="39112"/>
                </a:lnTo>
                <a:lnTo>
                  <a:pt x="82404" y="40088"/>
                </a:lnTo>
                <a:lnTo>
                  <a:pt x="83180" y="41089"/>
                </a:lnTo>
                <a:lnTo>
                  <a:pt x="83955" y="42090"/>
                </a:lnTo>
                <a:lnTo>
                  <a:pt x="84681" y="43091"/>
                </a:lnTo>
                <a:lnTo>
                  <a:pt x="85432" y="44117"/>
                </a:lnTo>
                <a:lnTo>
                  <a:pt x="86157" y="45168"/>
                </a:lnTo>
                <a:lnTo>
                  <a:pt x="86858" y="46194"/>
                </a:lnTo>
                <a:lnTo>
                  <a:pt x="87559" y="47245"/>
                </a:lnTo>
                <a:lnTo>
                  <a:pt x="88259" y="48296"/>
                </a:lnTo>
                <a:lnTo>
                  <a:pt x="88935" y="49372"/>
                </a:lnTo>
                <a:lnTo>
                  <a:pt x="89586" y="50448"/>
                </a:lnTo>
                <a:lnTo>
                  <a:pt x="90236" y="51524"/>
                </a:lnTo>
                <a:lnTo>
                  <a:pt x="90887" y="52625"/>
                </a:lnTo>
                <a:lnTo>
                  <a:pt x="91512" y="53726"/>
                </a:lnTo>
                <a:lnTo>
                  <a:pt x="92113" y="54827"/>
                </a:lnTo>
                <a:lnTo>
                  <a:pt x="92714" y="55953"/>
                </a:lnTo>
                <a:lnTo>
                  <a:pt x="93289" y="57079"/>
                </a:lnTo>
                <a:lnTo>
                  <a:pt x="93865" y="58206"/>
                </a:lnTo>
                <a:lnTo>
                  <a:pt x="94415" y="59357"/>
                </a:lnTo>
                <a:lnTo>
                  <a:pt x="94966" y="60508"/>
                </a:lnTo>
                <a:lnTo>
                  <a:pt x="95516" y="61659"/>
                </a:lnTo>
                <a:lnTo>
                  <a:pt x="96017" y="62810"/>
                </a:lnTo>
                <a:lnTo>
                  <a:pt x="96517" y="63986"/>
                </a:lnTo>
                <a:lnTo>
                  <a:pt x="97018" y="65162"/>
                </a:lnTo>
                <a:lnTo>
                  <a:pt x="97493" y="66363"/>
                </a:lnTo>
                <a:lnTo>
                  <a:pt x="97944" y="67539"/>
                </a:lnTo>
                <a:lnTo>
                  <a:pt x="98394" y="68741"/>
                </a:lnTo>
                <a:lnTo>
                  <a:pt x="98844" y="69967"/>
                </a:lnTo>
                <a:lnTo>
                  <a:pt x="99245" y="71168"/>
                </a:lnTo>
                <a:lnTo>
                  <a:pt x="99670" y="72394"/>
                </a:lnTo>
                <a:lnTo>
                  <a:pt x="100046" y="73620"/>
                </a:lnTo>
                <a:lnTo>
                  <a:pt x="100421" y="74846"/>
                </a:lnTo>
                <a:lnTo>
                  <a:pt x="100796" y="76098"/>
                </a:lnTo>
                <a:lnTo>
                  <a:pt x="101122" y="77349"/>
                </a:lnTo>
                <a:lnTo>
                  <a:pt x="101472" y="78600"/>
                </a:lnTo>
                <a:lnTo>
                  <a:pt x="101772" y="79851"/>
                </a:lnTo>
                <a:lnTo>
                  <a:pt x="102072" y="81102"/>
                </a:lnTo>
                <a:lnTo>
                  <a:pt x="102373" y="82379"/>
                </a:lnTo>
                <a:lnTo>
                  <a:pt x="102623" y="83655"/>
                </a:lnTo>
                <a:lnTo>
                  <a:pt x="102873" y="84931"/>
                </a:lnTo>
                <a:lnTo>
                  <a:pt x="103123" y="86232"/>
                </a:lnTo>
                <a:lnTo>
                  <a:pt x="103349" y="87534"/>
                </a:lnTo>
                <a:lnTo>
                  <a:pt x="103549" y="88810"/>
                </a:lnTo>
                <a:lnTo>
                  <a:pt x="103749" y="90111"/>
                </a:lnTo>
                <a:lnTo>
                  <a:pt x="103924" y="91437"/>
                </a:lnTo>
                <a:lnTo>
                  <a:pt x="104074" y="92739"/>
                </a:lnTo>
                <a:lnTo>
                  <a:pt x="104225" y="94065"/>
                </a:lnTo>
                <a:lnTo>
                  <a:pt x="104350" y="95391"/>
                </a:lnTo>
                <a:lnTo>
                  <a:pt x="104450" y="96717"/>
                </a:lnTo>
                <a:lnTo>
                  <a:pt x="104550" y="98044"/>
                </a:lnTo>
                <a:lnTo>
                  <a:pt x="104625" y="99395"/>
                </a:lnTo>
                <a:lnTo>
                  <a:pt x="104675" y="100721"/>
                </a:lnTo>
                <a:lnTo>
                  <a:pt x="104725" y="102072"/>
                </a:lnTo>
                <a:lnTo>
                  <a:pt x="104750" y="103424"/>
                </a:lnTo>
                <a:lnTo>
                  <a:pt x="104750" y="104775"/>
                </a:lnTo>
                <a:lnTo>
                  <a:pt x="66889" y="104775"/>
                </a:lnTo>
                <a:lnTo>
                  <a:pt x="66889" y="104775"/>
                </a:lnTo>
                <a:lnTo>
                  <a:pt x="66864" y="103048"/>
                </a:lnTo>
                <a:lnTo>
                  <a:pt x="66789" y="101322"/>
                </a:lnTo>
                <a:lnTo>
                  <a:pt x="66689" y="99620"/>
                </a:lnTo>
                <a:lnTo>
                  <a:pt x="66539" y="97943"/>
                </a:lnTo>
                <a:lnTo>
                  <a:pt x="66339" y="96242"/>
                </a:lnTo>
                <a:lnTo>
                  <a:pt x="66113" y="94590"/>
                </a:lnTo>
                <a:lnTo>
                  <a:pt x="65838" y="92939"/>
                </a:lnTo>
                <a:lnTo>
                  <a:pt x="65538" y="91287"/>
                </a:lnTo>
                <a:lnTo>
                  <a:pt x="65162" y="89661"/>
                </a:lnTo>
                <a:lnTo>
                  <a:pt x="64787" y="88059"/>
                </a:lnTo>
                <a:lnTo>
                  <a:pt x="64337" y="86458"/>
                </a:lnTo>
                <a:lnTo>
                  <a:pt x="63886" y="84881"/>
                </a:lnTo>
                <a:lnTo>
                  <a:pt x="63361" y="83330"/>
                </a:lnTo>
                <a:lnTo>
                  <a:pt x="62835" y="81778"/>
                </a:lnTo>
                <a:lnTo>
                  <a:pt x="62235" y="80252"/>
                </a:lnTo>
                <a:lnTo>
                  <a:pt x="61634" y="78725"/>
                </a:lnTo>
                <a:lnTo>
                  <a:pt x="60983" y="77249"/>
                </a:lnTo>
                <a:lnTo>
                  <a:pt x="60283" y="75772"/>
                </a:lnTo>
                <a:lnTo>
                  <a:pt x="59557" y="74321"/>
                </a:lnTo>
                <a:lnTo>
                  <a:pt x="58806" y="72895"/>
                </a:lnTo>
                <a:lnTo>
                  <a:pt x="58031" y="71468"/>
                </a:lnTo>
                <a:lnTo>
                  <a:pt x="57205" y="70092"/>
                </a:lnTo>
                <a:lnTo>
                  <a:pt x="56354" y="68716"/>
                </a:lnTo>
                <a:lnTo>
                  <a:pt x="55453" y="67364"/>
                </a:lnTo>
                <a:lnTo>
                  <a:pt x="54552" y="66038"/>
                </a:lnTo>
                <a:lnTo>
                  <a:pt x="53601" y="64762"/>
                </a:lnTo>
                <a:lnTo>
                  <a:pt x="52626" y="63486"/>
                </a:lnTo>
                <a:lnTo>
                  <a:pt x="51600" y="62234"/>
                </a:lnTo>
                <a:lnTo>
                  <a:pt x="50574" y="61008"/>
                </a:lnTo>
                <a:lnTo>
                  <a:pt x="49498" y="59807"/>
                </a:lnTo>
                <a:lnTo>
                  <a:pt x="48422" y="58631"/>
                </a:lnTo>
                <a:lnTo>
                  <a:pt x="47295" y="57480"/>
                </a:lnTo>
                <a:lnTo>
                  <a:pt x="46144" y="56354"/>
                </a:lnTo>
                <a:lnTo>
                  <a:pt x="44968" y="55253"/>
                </a:lnTo>
                <a:lnTo>
                  <a:pt x="43767" y="54202"/>
                </a:lnTo>
                <a:lnTo>
                  <a:pt x="42541" y="53151"/>
                </a:lnTo>
                <a:lnTo>
                  <a:pt x="41290" y="52150"/>
                </a:lnTo>
                <a:lnTo>
                  <a:pt x="40014" y="51174"/>
                </a:lnTo>
                <a:lnTo>
                  <a:pt x="38712" y="50223"/>
                </a:lnTo>
                <a:lnTo>
                  <a:pt x="37386" y="49297"/>
                </a:lnTo>
                <a:lnTo>
                  <a:pt x="36035" y="48421"/>
                </a:lnTo>
                <a:lnTo>
                  <a:pt x="34683" y="47570"/>
                </a:lnTo>
                <a:lnTo>
                  <a:pt x="33282" y="46745"/>
                </a:lnTo>
                <a:lnTo>
                  <a:pt x="31881" y="45944"/>
                </a:lnTo>
                <a:lnTo>
                  <a:pt x="30454" y="45193"/>
                </a:lnTo>
                <a:lnTo>
                  <a:pt x="29003" y="44467"/>
                </a:lnTo>
                <a:lnTo>
                  <a:pt x="27527" y="43792"/>
                </a:lnTo>
                <a:lnTo>
                  <a:pt x="26025" y="43141"/>
                </a:lnTo>
                <a:lnTo>
                  <a:pt x="24524" y="42516"/>
                </a:lnTo>
                <a:lnTo>
                  <a:pt x="22997" y="41940"/>
                </a:lnTo>
                <a:lnTo>
                  <a:pt x="21446" y="41390"/>
                </a:lnTo>
                <a:lnTo>
                  <a:pt x="19894" y="40889"/>
                </a:lnTo>
                <a:lnTo>
                  <a:pt x="18293" y="40414"/>
                </a:lnTo>
                <a:lnTo>
                  <a:pt x="16716" y="39988"/>
                </a:lnTo>
                <a:lnTo>
                  <a:pt x="15090" y="39588"/>
                </a:lnTo>
                <a:lnTo>
                  <a:pt x="13463" y="39237"/>
                </a:lnTo>
                <a:lnTo>
                  <a:pt x="11837" y="38912"/>
                </a:lnTo>
                <a:lnTo>
                  <a:pt x="10185" y="38662"/>
                </a:lnTo>
                <a:lnTo>
                  <a:pt x="8509" y="38412"/>
                </a:lnTo>
                <a:lnTo>
                  <a:pt x="6832" y="38236"/>
                </a:lnTo>
                <a:lnTo>
                  <a:pt x="5130" y="38086"/>
                </a:lnTo>
                <a:lnTo>
                  <a:pt x="3429" y="37961"/>
                </a:lnTo>
                <a:lnTo>
                  <a:pt x="1727" y="37911"/>
                </a:lnTo>
                <a:lnTo>
                  <a:pt x="1" y="37886"/>
                </a:lnTo>
              </a:path>
            </a:pathLst>
          </a:custGeom>
          <a:noFill/>
          <a:ln>
            <a:noFill/>
          </a:ln>
        </p:spPr>
        <p:txBody>
          <a:bodyPr spcFirstLastPara="1" wrap="square" lIns="121900" tIns="121900" rIns="121900" bIns="121900" anchor="ctr" anchorCtr="0">
            <a:noAutofit/>
          </a:bodyPr>
          <a:lstStyle/>
          <a:p>
            <a:endParaRPr sz="2400"/>
          </a:p>
        </p:txBody>
      </p:sp>
      <p:sp>
        <p:nvSpPr>
          <p:cNvPr id="8" name="Google Shape;1474;p39">
            <a:extLst>
              <a:ext uri="{FF2B5EF4-FFF2-40B4-BE49-F238E27FC236}">
                <a16:creationId xmlns:a16="http://schemas.microsoft.com/office/drawing/2014/main" id="{3CDDDBA9-075D-0350-97C2-9D0B26F42439}"/>
              </a:ext>
            </a:extLst>
          </p:cNvPr>
          <p:cNvSpPr/>
          <p:nvPr/>
        </p:nvSpPr>
        <p:spPr>
          <a:xfrm>
            <a:off x="6113463" y="3649151"/>
            <a:ext cx="1874676" cy="1875123"/>
          </a:xfrm>
          <a:custGeom>
            <a:avLst/>
            <a:gdLst/>
            <a:ahLst/>
            <a:cxnLst/>
            <a:rect l="l" t="t" r="r" b="b"/>
            <a:pathLst>
              <a:path w="104750" h="104775" extrusionOk="0">
                <a:moveTo>
                  <a:pt x="66889" y="0"/>
                </a:moveTo>
                <a:lnTo>
                  <a:pt x="66864" y="1727"/>
                </a:lnTo>
                <a:lnTo>
                  <a:pt x="66789" y="3453"/>
                </a:lnTo>
                <a:lnTo>
                  <a:pt x="66689" y="5155"/>
                </a:lnTo>
                <a:lnTo>
                  <a:pt x="66539" y="6832"/>
                </a:lnTo>
                <a:lnTo>
                  <a:pt x="66339" y="8508"/>
                </a:lnTo>
                <a:lnTo>
                  <a:pt x="66113" y="10185"/>
                </a:lnTo>
                <a:lnTo>
                  <a:pt x="65838" y="11836"/>
                </a:lnTo>
                <a:lnTo>
                  <a:pt x="65538" y="13488"/>
                </a:lnTo>
                <a:lnTo>
                  <a:pt x="65162" y="15114"/>
                </a:lnTo>
                <a:lnTo>
                  <a:pt x="64787" y="16716"/>
                </a:lnTo>
                <a:lnTo>
                  <a:pt x="64337" y="18317"/>
                </a:lnTo>
                <a:lnTo>
                  <a:pt x="63886" y="19894"/>
                </a:lnTo>
                <a:lnTo>
                  <a:pt x="63361" y="21445"/>
                </a:lnTo>
                <a:lnTo>
                  <a:pt x="62835" y="22997"/>
                </a:lnTo>
                <a:lnTo>
                  <a:pt x="62235" y="24523"/>
                </a:lnTo>
                <a:lnTo>
                  <a:pt x="61634" y="26050"/>
                </a:lnTo>
                <a:lnTo>
                  <a:pt x="60983" y="27526"/>
                </a:lnTo>
                <a:lnTo>
                  <a:pt x="60283" y="29003"/>
                </a:lnTo>
                <a:lnTo>
                  <a:pt x="59557" y="30454"/>
                </a:lnTo>
                <a:lnTo>
                  <a:pt x="58806" y="31880"/>
                </a:lnTo>
                <a:lnTo>
                  <a:pt x="58031" y="33307"/>
                </a:lnTo>
                <a:lnTo>
                  <a:pt x="57205" y="34683"/>
                </a:lnTo>
                <a:lnTo>
                  <a:pt x="56354" y="36059"/>
                </a:lnTo>
                <a:lnTo>
                  <a:pt x="55453" y="37411"/>
                </a:lnTo>
                <a:lnTo>
                  <a:pt x="54552" y="38712"/>
                </a:lnTo>
                <a:lnTo>
                  <a:pt x="53601" y="40013"/>
                </a:lnTo>
                <a:lnTo>
                  <a:pt x="52626" y="41289"/>
                </a:lnTo>
                <a:lnTo>
                  <a:pt x="51600" y="42541"/>
                </a:lnTo>
                <a:lnTo>
                  <a:pt x="50574" y="43767"/>
                </a:lnTo>
                <a:lnTo>
                  <a:pt x="49498" y="44968"/>
                </a:lnTo>
                <a:lnTo>
                  <a:pt x="48422" y="46144"/>
                </a:lnTo>
                <a:lnTo>
                  <a:pt x="47295" y="47295"/>
                </a:lnTo>
                <a:lnTo>
                  <a:pt x="46144" y="48421"/>
                </a:lnTo>
                <a:lnTo>
                  <a:pt x="44968" y="49522"/>
                </a:lnTo>
                <a:lnTo>
                  <a:pt x="43767" y="50573"/>
                </a:lnTo>
                <a:lnTo>
                  <a:pt x="42541" y="51624"/>
                </a:lnTo>
                <a:lnTo>
                  <a:pt x="41290" y="52625"/>
                </a:lnTo>
                <a:lnTo>
                  <a:pt x="40014" y="53601"/>
                </a:lnTo>
                <a:lnTo>
                  <a:pt x="38712" y="54552"/>
                </a:lnTo>
                <a:lnTo>
                  <a:pt x="37386" y="55478"/>
                </a:lnTo>
                <a:lnTo>
                  <a:pt x="36035" y="56354"/>
                </a:lnTo>
                <a:lnTo>
                  <a:pt x="34683" y="57205"/>
                </a:lnTo>
                <a:lnTo>
                  <a:pt x="33282" y="58030"/>
                </a:lnTo>
                <a:lnTo>
                  <a:pt x="31881" y="58831"/>
                </a:lnTo>
                <a:lnTo>
                  <a:pt x="30454" y="59582"/>
                </a:lnTo>
                <a:lnTo>
                  <a:pt x="29003" y="60308"/>
                </a:lnTo>
                <a:lnTo>
                  <a:pt x="27527" y="60983"/>
                </a:lnTo>
                <a:lnTo>
                  <a:pt x="26025" y="61634"/>
                </a:lnTo>
                <a:lnTo>
                  <a:pt x="24524" y="62259"/>
                </a:lnTo>
                <a:lnTo>
                  <a:pt x="22997" y="62835"/>
                </a:lnTo>
                <a:lnTo>
                  <a:pt x="21446" y="63386"/>
                </a:lnTo>
                <a:lnTo>
                  <a:pt x="19894" y="63886"/>
                </a:lnTo>
                <a:lnTo>
                  <a:pt x="18293" y="64361"/>
                </a:lnTo>
                <a:lnTo>
                  <a:pt x="16716" y="64787"/>
                </a:lnTo>
                <a:lnTo>
                  <a:pt x="15090" y="65187"/>
                </a:lnTo>
                <a:lnTo>
                  <a:pt x="13463" y="65538"/>
                </a:lnTo>
                <a:lnTo>
                  <a:pt x="11837" y="65838"/>
                </a:lnTo>
                <a:lnTo>
                  <a:pt x="10185" y="66113"/>
                </a:lnTo>
                <a:lnTo>
                  <a:pt x="8509" y="66363"/>
                </a:lnTo>
                <a:lnTo>
                  <a:pt x="6832" y="66539"/>
                </a:lnTo>
                <a:lnTo>
                  <a:pt x="5130" y="66689"/>
                </a:lnTo>
                <a:lnTo>
                  <a:pt x="3429" y="66814"/>
                </a:lnTo>
                <a:lnTo>
                  <a:pt x="1727" y="66864"/>
                </a:lnTo>
                <a:lnTo>
                  <a:pt x="1" y="66889"/>
                </a:lnTo>
                <a:lnTo>
                  <a:pt x="1" y="104775"/>
                </a:lnTo>
                <a:lnTo>
                  <a:pt x="1352" y="104750"/>
                </a:lnTo>
                <a:lnTo>
                  <a:pt x="2703" y="104725"/>
                </a:lnTo>
                <a:lnTo>
                  <a:pt x="4029" y="104700"/>
                </a:lnTo>
                <a:lnTo>
                  <a:pt x="5381" y="104625"/>
                </a:lnTo>
                <a:lnTo>
                  <a:pt x="6707" y="104550"/>
                </a:lnTo>
                <a:lnTo>
                  <a:pt x="8058" y="104475"/>
                </a:lnTo>
                <a:lnTo>
                  <a:pt x="9384" y="104350"/>
                </a:lnTo>
                <a:lnTo>
                  <a:pt x="10711" y="104224"/>
                </a:lnTo>
                <a:lnTo>
                  <a:pt x="12012" y="104074"/>
                </a:lnTo>
                <a:lnTo>
                  <a:pt x="13338" y="103924"/>
                </a:lnTo>
                <a:lnTo>
                  <a:pt x="14639" y="103749"/>
                </a:lnTo>
                <a:lnTo>
                  <a:pt x="15941" y="103574"/>
                </a:lnTo>
                <a:lnTo>
                  <a:pt x="17242" y="103349"/>
                </a:lnTo>
                <a:lnTo>
                  <a:pt x="18543" y="103123"/>
                </a:lnTo>
                <a:lnTo>
                  <a:pt x="19819" y="102898"/>
                </a:lnTo>
                <a:lnTo>
                  <a:pt x="21096" y="102648"/>
                </a:lnTo>
                <a:lnTo>
                  <a:pt x="22372" y="102373"/>
                </a:lnTo>
                <a:lnTo>
                  <a:pt x="23648" y="102097"/>
                </a:lnTo>
                <a:lnTo>
                  <a:pt x="24924" y="101797"/>
                </a:lnTo>
                <a:lnTo>
                  <a:pt x="26175" y="101472"/>
                </a:lnTo>
                <a:lnTo>
                  <a:pt x="27427" y="101147"/>
                </a:lnTo>
                <a:lnTo>
                  <a:pt x="28678" y="100796"/>
                </a:lnTo>
                <a:lnTo>
                  <a:pt x="29904" y="100446"/>
                </a:lnTo>
                <a:lnTo>
                  <a:pt x="31155" y="100071"/>
                </a:lnTo>
                <a:lnTo>
                  <a:pt x="32381" y="99670"/>
                </a:lnTo>
                <a:lnTo>
                  <a:pt x="33582" y="99270"/>
                </a:lnTo>
                <a:lnTo>
                  <a:pt x="34809" y="98844"/>
                </a:lnTo>
                <a:lnTo>
                  <a:pt x="36010" y="98419"/>
                </a:lnTo>
                <a:lnTo>
                  <a:pt x="37211" y="97969"/>
                </a:lnTo>
                <a:lnTo>
                  <a:pt x="38412" y="97493"/>
                </a:lnTo>
                <a:lnTo>
                  <a:pt x="39588" y="97018"/>
                </a:lnTo>
                <a:lnTo>
                  <a:pt x="40764" y="96542"/>
                </a:lnTo>
                <a:lnTo>
                  <a:pt x="41940" y="96042"/>
                </a:lnTo>
                <a:lnTo>
                  <a:pt x="43116" y="95516"/>
                </a:lnTo>
                <a:lnTo>
                  <a:pt x="44268" y="94991"/>
                </a:lnTo>
                <a:lnTo>
                  <a:pt x="45419" y="94440"/>
                </a:lnTo>
                <a:lnTo>
                  <a:pt x="46545" y="93890"/>
                </a:lnTo>
                <a:lnTo>
                  <a:pt x="47696" y="93314"/>
                </a:lnTo>
                <a:lnTo>
                  <a:pt x="48822" y="92713"/>
                </a:lnTo>
                <a:lnTo>
                  <a:pt x="49923" y="92113"/>
                </a:lnTo>
                <a:lnTo>
                  <a:pt x="51049" y="91512"/>
                </a:lnTo>
                <a:lnTo>
                  <a:pt x="52150" y="90887"/>
                </a:lnTo>
                <a:lnTo>
                  <a:pt x="53226" y="90261"/>
                </a:lnTo>
                <a:lnTo>
                  <a:pt x="54327" y="89611"/>
                </a:lnTo>
                <a:lnTo>
                  <a:pt x="55403" y="88935"/>
                </a:lnTo>
                <a:lnTo>
                  <a:pt x="56454" y="88259"/>
                </a:lnTo>
                <a:lnTo>
                  <a:pt x="57505" y="87584"/>
                </a:lnTo>
                <a:lnTo>
                  <a:pt x="58556" y="86883"/>
                </a:lnTo>
                <a:lnTo>
                  <a:pt x="59607" y="86157"/>
                </a:lnTo>
                <a:lnTo>
                  <a:pt x="60633" y="85432"/>
                </a:lnTo>
                <a:lnTo>
                  <a:pt x="61659" y="84706"/>
                </a:lnTo>
                <a:lnTo>
                  <a:pt x="62685" y="83955"/>
                </a:lnTo>
                <a:lnTo>
                  <a:pt x="63686" y="83204"/>
                </a:lnTo>
                <a:lnTo>
                  <a:pt x="64662" y="82429"/>
                </a:lnTo>
                <a:lnTo>
                  <a:pt x="65663" y="81628"/>
                </a:lnTo>
                <a:lnTo>
                  <a:pt x="66639" y="80852"/>
                </a:lnTo>
                <a:lnTo>
                  <a:pt x="68541" y="79226"/>
                </a:lnTo>
                <a:lnTo>
                  <a:pt x="69492" y="78400"/>
                </a:lnTo>
                <a:lnTo>
                  <a:pt x="70442" y="77549"/>
                </a:lnTo>
                <a:lnTo>
                  <a:pt x="72269" y="75847"/>
                </a:lnTo>
                <a:lnTo>
                  <a:pt x="74071" y="74071"/>
                </a:lnTo>
                <a:lnTo>
                  <a:pt x="75823" y="72294"/>
                </a:lnTo>
                <a:lnTo>
                  <a:pt x="77549" y="70442"/>
                </a:lnTo>
                <a:lnTo>
                  <a:pt x="78375" y="69516"/>
                </a:lnTo>
                <a:lnTo>
                  <a:pt x="79201" y="68565"/>
                </a:lnTo>
                <a:lnTo>
                  <a:pt x="80027" y="67615"/>
                </a:lnTo>
                <a:lnTo>
                  <a:pt x="80827" y="66639"/>
                </a:lnTo>
                <a:lnTo>
                  <a:pt x="81628" y="65663"/>
                </a:lnTo>
                <a:lnTo>
                  <a:pt x="82404" y="64687"/>
                </a:lnTo>
                <a:lnTo>
                  <a:pt x="83180" y="63686"/>
                </a:lnTo>
                <a:lnTo>
                  <a:pt x="83955" y="62685"/>
                </a:lnTo>
                <a:lnTo>
                  <a:pt x="84681" y="61684"/>
                </a:lnTo>
                <a:lnTo>
                  <a:pt x="85432" y="60658"/>
                </a:lnTo>
                <a:lnTo>
                  <a:pt x="86157" y="59607"/>
                </a:lnTo>
                <a:lnTo>
                  <a:pt x="86858" y="58581"/>
                </a:lnTo>
                <a:lnTo>
                  <a:pt x="87559" y="57530"/>
                </a:lnTo>
                <a:lnTo>
                  <a:pt x="88259" y="56479"/>
                </a:lnTo>
                <a:lnTo>
                  <a:pt x="88935" y="55403"/>
                </a:lnTo>
                <a:lnTo>
                  <a:pt x="89586" y="54327"/>
                </a:lnTo>
                <a:lnTo>
                  <a:pt x="90236" y="53251"/>
                </a:lnTo>
                <a:lnTo>
                  <a:pt x="90887" y="52150"/>
                </a:lnTo>
                <a:lnTo>
                  <a:pt x="91512" y="51049"/>
                </a:lnTo>
                <a:lnTo>
                  <a:pt x="92113" y="49948"/>
                </a:lnTo>
                <a:lnTo>
                  <a:pt x="92714" y="48822"/>
                </a:lnTo>
                <a:lnTo>
                  <a:pt x="93289" y="47696"/>
                </a:lnTo>
                <a:lnTo>
                  <a:pt x="93865" y="46569"/>
                </a:lnTo>
                <a:lnTo>
                  <a:pt x="94415" y="45418"/>
                </a:lnTo>
                <a:lnTo>
                  <a:pt x="94966" y="44267"/>
                </a:lnTo>
                <a:lnTo>
                  <a:pt x="95516" y="43116"/>
                </a:lnTo>
                <a:lnTo>
                  <a:pt x="96017" y="41940"/>
                </a:lnTo>
                <a:lnTo>
                  <a:pt x="96517" y="40789"/>
                </a:lnTo>
                <a:lnTo>
                  <a:pt x="97018" y="39613"/>
                </a:lnTo>
                <a:lnTo>
                  <a:pt x="97493" y="38412"/>
                </a:lnTo>
                <a:lnTo>
                  <a:pt x="97944" y="37211"/>
                </a:lnTo>
                <a:lnTo>
                  <a:pt x="98394" y="36034"/>
                </a:lnTo>
                <a:lnTo>
                  <a:pt x="98844" y="34808"/>
                </a:lnTo>
                <a:lnTo>
                  <a:pt x="99245" y="33607"/>
                </a:lnTo>
                <a:lnTo>
                  <a:pt x="99670" y="32381"/>
                </a:lnTo>
                <a:lnTo>
                  <a:pt x="100046" y="31155"/>
                </a:lnTo>
                <a:lnTo>
                  <a:pt x="100421" y="29929"/>
                </a:lnTo>
                <a:lnTo>
                  <a:pt x="100796" y="28677"/>
                </a:lnTo>
                <a:lnTo>
                  <a:pt x="101122" y="27426"/>
                </a:lnTo>
                <a:lnTo>
                  <a:pt x="101472" y="26175"/>
                </a:lnTo>
                <a:lnTo>
                  <a:pt x="101772" y="24924"/>
                </a:lnTo>
                <a:lnTo>
                  <a:pt x="102072" y="23673"/>
                </a:lnTo>
                <a:lnTo>
                  <a:pt x="102373" y="22396"/>
                </a:lnTo>
                <a:lnTo>
                  <a:pt x="102623" y="21120"/>
                </a:lnTo>
                <a:lnTo>
                  <a:pt x="102873" y="19844"/>
                </a:lnTo>
                <a:lnTo>
                  <a:pt x="103123" y="18543"/>
                </a:lnTo>
                <a:lnTo>
                  <a:pt x="103349" y="17241"/>
                </a:lnTo>
                <a:lnTo>
                  <a:pt x="103549" y="15965"/>
                </a:lnTo>
                <a:lnTo>
                  <a:pt x="103749" y="14664"/>
                </a:lnTo>
                <a:lnTo>
                  <a:pt x="103924" y="13338"/>
                </a:lnTo>
                <a:lnTo>
                  <a:pt x="104074" y="12036"/>
                </a:lnTo>
                <a:lnTo>
                  <a:pt x="104225" y="10710"/>
                </a:lnTo>
                <a:lnTo>
                  <a:pt x="104350" y="9384"/>
                </a:lnTo>
                <a:lnTo>
                  <a:pt x="104450" y="8058"/>
                </a:lnTo>
                <a:lnTo>
                  <a:pt x="104550" y="6731"/>
                </a:lnTo>
                <a:lnTo>
                  <a:pt x="104625" y="5380"/>
                </a:lnTo>
                <a:lnTo>
                  <a:pt x="104675" y="4054"/>
                </a:lnTo>
                <a:lnTo>
                  <a:pt x="104725" y="2703"/>
                </a:lnTo>
                <a:lnTo>
                  <a:pt x="104750" y="1351"/>
                </a:lnTo>
                <a:lnTo>
                  <a:pt x="10475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9" name="Google Shape;1475;p39">
            <a:extLst>
              <a:ext uri="{FF2B5EF4-FFF2-40B4-BE49-F238E27FC236}">
                <a16:creationId xmlns:a16="http://schemas.microsoft.com/office/drawing/2014/main" id="{8DDBFCF4-B5CA-2661-5F8C-60DCE1AC2F85}"/>
              </a:ext>
            </a:extLst>
          </p:cNvPr>
          <p:cNvSpPr/>
          <p:nvPr/>
        </p:nvSpPr>
        <p:spPr>
          <a:xfrm>
            <a:off x="6113463" y="3649151"/>
            <a:ext cx="1874676" cy="1875123"/>
          </a:xfrm>
          <a:custGeom>
            <a:avLst/>
            <a:gdLst/>
            <a:ahLst/>
            <a:cxnLst/>
            <a:rect l="l" t="t" r="r" b="b"/>
            <a:pathLst>
              <a:path w="104750" h="104775" fill="none" extrusionOk="0">
                <a:moveTo>
                  <a:pt x="1" y="66889"/>
                </a:moveTo>
                <a:lnTo>
                  <a:pt x="1" y="104775"/>
                </a:lnTo>
                <a:lnTo>
                  <a:pt x="1" y="104775"/>
                </a:lnTo>
                <a:lnTo>
                  <a:pt x="1352" y="104750"/>
                </a:lnTo>
                <a:lnTo>
                  <a:pt x="2703" y="104725"/>
                </a:lnTo>
                <a:lnTo>
                  <a:pt x="4029" y="104700"/>
                </a:lnTo>
                <a:lnTo>
                  <a:pt x="5381" y="104625"/>
                </a:lnTo>
                <a:lnTo>
                  <a:pt x="6707" y="104550"/>
                </a:lnTo>
                <a:lnTo>
                  <a:pt x="8058" y="104475"/>
                </a:lnTo>
                <a:lnTo>
                  <a:pt x="9384" y="104350"/>
                </a:lnTo>
                <a:lnTo>
                  <a:pt x="10711" y="104224"/>
                </a:lnTo>
                <a:lnTo>
                  <a:pt x="12012" y="104074"/>
                </a:lnTo>
                <a:lnTo>
                  <a:pt x="13338" y="103924"/>
                </a:lnTo>
                <a:lnTo>
                  <a:pt x="14639" y="103749"/>
                </a:lnTo>
                <a:lnTo>
                  <a:pt x="15941" y="103574"/>
                </a:lnTo>
                <a:lnTo>
                  <a:pt x="17242" y="103349"/>
                </a:lnTo>
                <a:lnTo>
                  <a:pt x="18543" y="103123"/>
                </a:lnTo>
                <a:lnTo>
                  <a:pt x="19819" y="102898"/>
                </a:lnTo>
                <a:lnTo>
                  <a:pt x="21096" y="102648"/>
                </a:lnTo>
                <a:lnTo>
                  <a:pt x="22372" y="102373"/>
                </a:lnTo>
                <a:lnTo>
                  <a:pt x="23648" y="102097"/>
                </a:lnTo>
                <a:lnTo>
                  <a:pt x="24924" y="101797"/>
                </a:lnTo>
                <a:lnTo>
                  <a:pt x="26175" y="101472"/>
                </a:lnTo>
                <a:lnTo>
                  <a:pt x="27427" y="101147"/>
                </a:lnTo>
                <a:lnTo>
                  <a:pt x="28678" y="100796"/>
                </a:lnTo>
                <a:lnTo>
                  <a:pt x="29904" y="100446"/>
                </a:lnTo>
                <a:lnTo>
                  <a:pt x="31155" y="100071"/>
                </a:lnTo>
                <a:lnTo>
                  <a:pt x="32381" y="99670"/>
                </a:lnTo>
                <a:lnTo>
                  <a:pt x="33582" y="99270"/>
                </a:lnTo>
                <a:lnTo>
                  <a:pt x="34809" y="98844"/>
                </a:lnTo>
                <a:lnTo>
                  <a:pt x="36010" y="98419"/>
                </a:lnTo>
                <a:lnTo>
                  <a:pt x="37211" y="97969"/>
                </a:lnTo>
                <a:lnTo>
                  <a:pt x="38412" y="97493"/>
                </a:lnTo>
                <a:lnTo>
                  <a:pt x="39588" y="97018"/>
                </a:lnTo>
                <a:lnTo>
                  <a:pt x="40764" y="96542"/>
                </a:lnTo>
                <a:lnTo>
                  <a:pt x="41940" y="96042"/>
                </a:lnTo>
                <a:lnTo>
                  <a:pt x="43116" y="95516"/>
                </a:lnTo>
                <a:lnTo>
                  <a:pt x="44268" y="94991"/>
                </a:lnTo>
                <a:lnTo>
                  <a:pt x="45419" y="94440"/>
                </a:lnTo>
                <a:lnTo>
                  <a:pt x="46545" y="93890"/>
                </a:lnTo>
                <a:lnTo>
                  <a:pt x="47696" y="93314"/>
                </a:lnTo>
                <a:lnTo>
                  <a:pt x="48822" y="92713"/>
                </a:lnTo>
                <a:lnTo>
                  <a:pt x="49923" y="92113"/>
                </a:lnTo>
                <a:lnTo>
                  <a:pt x="51049" y="91512"/>
                </a:lnTo>
                <a:lnTo>
                  <a:pt x="52150" y="90887"/>
                </a:lnTo>
                <a:lnTo>
                  <a:pt x="53226" y="90261"/>
                </a:lnTo>
                <a:lnTo>
                  <a:pt x="54327" y="89611"/>
                </a:lnTo>
                <a:lnTo>
                  <a:pt x="55403" y="88935"/>
                </a:lnTo>
                <a:lnTo>
                  <a:pt x="56454" y="88259"/>
                </a:lnTo>
                <a:lnTo>
                  <a:pt x="57505" y="87584"/>
                </a:lnTo>
                <a:lnTo>
                  <a:pt x="58556" y="86883"/>
                </a:lnTo>
                <a:lnTo>
                  <a:pt x="59607" y="86157"/>
                </a:lnTo>
                <a:lnTo>
                  <a:pt x="60633" y="85432"/>
                </a:lnTo>
                <a:lnTo>
                  <a:pt x="61659" y="84706"/>
                </a:lnTo>
                <a:lnTo>
                  <a:pt x="62685" y="83955"/>
                </a:lnTo>
                <a:lnTo>
                  <a:pt x="63686" y="83204"/>
                </a:lnTo>
                <a:lnTo>
                  <a:pt x="64662" y="82429"/>
                </a:lnTo>
                <a:lnTo>
                  <a:pt x="65663" y="81628"/>
                </a:lnTo>
                <a:lnTo>
                  <a:pt x="66639" y="80852"/>
                </a:lnTo>
                <a:lnTo>
                  <a:pt x="68541" y="79226"/>
                </a:lnTo>
                <a:lnTo>
                  <a:pt x="69492" y="78400"/>
                </a:lnTo>
                <a:lnTo>
                  <a:pt x="70442" y="77549"/>
                </a:lnTo>
                <a:lnTo>
                  <a:pt x="72269" y="75847"/>
                </a:lnTo>
                <a:lnTo>
                  <a:pt x="74071" y="74071"/>
                </a:lnTo>
                <a:lnTo>
                  <a:pt x="75823" y="72294"/>
                </a:lnTo>
                <a:lnTo>
                  <a:pt x="77549" y="70442"/>
                </a:lnTo>
                <a:lnTo>
                  <a:pt x="78375" y="69516"/>
                </a:lnTo>
                <a:lnTo>
                  <a:pt x="79201" y="68565"/>
                </a:lnTo>
                <a:lnTo>
                  <a:pt x="80027" y="67615"/>
                </a:lnTo>
                <a:lnTo>
                  <a:pt x="80827" y="66639"/>
                </a:lnTo>
                <a:lnTo>
                  <a:pt x="81628" y="65663"/>
                </a:lnTo>
                <a:lnTo>
                  <a:pt x="82404" y="64687"/>
                </a:lnTo>
                <a:lnTo>
                  <a:pt x="83180" y="63686"/>
                </a:lnTo>
                <a:lnTo>
                  <a:pt x="83955" y="62685"/>
                </a:lnTo>
                <a:lnTo>
                  <a:pt x="84681" y="61684"/>
                </a:lnTo>
                <a:lnTo>
                  <a:pt x="85432" y="60658"/>
                </a:lnTo>
                <a:lnTo>
                  <a:pt x="86157" y="59607"/>
                </a:lnTo>
                <a:lnTo>
                  <a:pt x="86858" y="58581"/>
                </a:lnTo>
                <a:lnTo>
                  <a:pt x="87559" y="57530"/>
                </a:lnTo>
                <a:lnTo>
                  <a:pt x="88259" y="56479"/>
                </a:lnTo>
                <a:lnTo>
                  <a:pt x="88935" y="55403"/>
                </a:lnTo>
                <a:lnTo>
                  <a:pt x="89586" y="54327"/>
                </a:lnTo>
                <a:lnTo>
                  <a:pt x="90236" y="53251"/>
                </a:lnTo>
                <a:lnTo>
                  <a:pt x="90887" y="52150"/>
                </a:lnTo>
                <a:lnTo>
                  <a:pt x="91512" y="51049"/>
                </a:lnTo>
                <a:lnTo>
                  <a:pt x="92113" y="49948"/>
                </a:lnTo>
                <a:lnTo>
                  <a:pt x="92714" y="48822"/>
                </a:lnTo>
                <a:lnTo>
                  <a:pt x="93289" y="47696"/>
                </a:lnTo>
                <a:lnTo>
                  <a:pt x="93865" y="46569"/>
                </a:lnTo>
                <a:lnTo>
                  <a:pt x="94415" y="45418"/>
                </a:lnTo>
                <a:lnTo>
                  <a:pt x="94966" y="44267"/>
                </a:lnTo>
                <a:lnTo>
                  <a:pt x="95516" y="43116"/>
                </a:lnTo>
                <a:lnTo>
                  <a:pt x="96017" y="41940"/>
                </a:lnTo>
                <a:lnTo>
                  <a:pt x="96517" y="40789"/>
                </a:lnTo>
                <a:lnTo>
                  <a:pt x="97018" y="39613"/>
                </a:lnTo>
                <a:lnTo>
                  <a:pt x="97493" y="38412"/>
                </a:lnTo>
                <a:lnTo>
                  <a:pt x="97944" y="37211"/>
                </a:lnTo>
                <a:lnTo>
                  <a:pt x="98394" y="36034"/>
                </a:lnTo>
                <a:lnTo>
                  <a:pt x="98844" y="34808"/>
                </a:lnTo>
                <a:lnTo>
                  <a:pt x="99245" y="33607"/>
                </a:lnTo>
                <a:lnTo>
                  <a:pt x="99670" y="32381"/>
                </a:lnTo>
                <a:lnTo>
                  <a:pt x="100046" y="31155"/>
                </a:lnTo>
                <a:lnTo>
                  <a:pt x="100421" y="29929"/>
                </a:lnTo>
                <a:lnTo>
                  <a:pt x="100796" y="28677"/>
                </a:lnTo>
                <a:lnTo>
                  <a:pt x="101122" y="27426"/>
                </a:lnTo>
                <a:lnTo>
                  <a:pt x="101472" y="26175"/>
                </a:lnTo>
                <a:lnTo>
                  <a:pt x="101772" y="24924"/>
                </a:lnTo>
                <a:lnTo>
                  <a:pt x="102072" y="23673"/>
                </a:lnTo>
                <a:lnTo>
                  <a:pt x="102373" y="22396"/>
                </a:lnTo>
                <a:lnTo>
                  <a:pt x="102623" y="21120"/>
                </a:lnTo>
                <a:lnTo>
                  <a:pt x="102873" y="19844"/>
                </a:lnTo>
                <a:lnTo>
                  <a:pt x="103123" y="18543"/>
                </a:lnTo>
                <a:lnTo>
                  <a:pt x="103349" y="17241"/>
                </a:lnTo>
                <a:lnTo>
                  <a:pt x="103549" y="15965"/>
                </a:lnTo>
                <a:lnTo>
                  <a:pt x="103749" y="14664"/>
                </a:lnTo>
                <a:lnTo>
                  <a:pt x="103924" y="13338"/>
                </a:lnTo>
                <a:lnTo>
                  <a:pt x="104074" y="12036"/>
                </a:lnTo>
                <a:lnTo>
                  <a:pt x="104225" y="10710"/>
                </a:lnTo>
                <a:lnTo>
                  <a:pt x="104350" y="9384"/>
                </a:lnTo>
                <a:lnTo>
                  <a:pt x="104450" y="8058"/>
                </a:lnTo>
                <a:lnTo>
                  <a:pt x="104550" y="6731"/>
                </a:lnTo>
                <a:lnTo>
                  <a:pt x="104625" y="5380"/>
                </a:lnTo>
                <a:lnTo>
                  <a:pt x="104675" y="4054"/>
                </a:lnTo>
                <a:lnTo>
                  <a:pt x="104725" y="2703"/>
                </a:lnTo>
                <a:lnTo>
                  <a:pt x="104750" y="1351"/>
                </a:lnTo>
                <a:lnTo>
                  <a:pt x="104750" y="0"/>
                </a:lnTo>
                <a:lnTo>
                  <a:pt x="66889" y="0"/>
                </a:lnTo>
                <a:lnTo>
                  <a:pt x="66889" y="0"/>
                </a:lnTo>
                <a:lnTo>
                  <a:pt x="66864" y="1727"/>
                </a:lnTo>
                <a:lnTo>
                  <a:pt x="66789" y="3453"/>
                </a:lnTo>
                <a:lnTo>
                  <a:pt x="66689" y="5155"/>
                </a:lnTo>
                <a:lnTo>
                  <a:pt x="66539" y="6832"/>
                </a:lnTo>
                <a:lnTo>
                  <a:pt x="66339" y="8508"/>
                </a:lnTo>
                <a:lnTo>
                  <a:pt x="66113" y="10185"/>
                </a:lnTo>
                <a:lnTo>
                  <a:pt x="65838" y="11836"/>
                </a:lnTo>
                <a:lnTo>
                  <a:pt x="65538" y="13488"/>
                </a:lnTo>
                <a:lnTo>
                  <a:pt x="65162" y="15114"/>
                </a:lnTo>
                <a:lnTo>
                  <a:pt x="64787" y="16716"/>
                </a:lnTo>
                <a:lnTo>
                  <a:pt x="64337" y="18317"/>
                </a:lnTo>
                <a:lnTo>
                  <a:pt x="63886" y="19894"/>
                </a:lnTo>
                <a:lnTo>
                  <a:pt x="63361" y="21445"/>
                </a:lnTo>
                <a:lnTo>
                  <a:pt x="62835" y="22997"/>
                </a:lnTo>
                <a:lnTo>
                  <a:pt x="62235" y="24523"/>
                </a:lnTo>
                <a:lnTo>
                  <a:pt x="61634" y="26050"/>
                </a:lnTo>
                <a:lnTo>
                  <a:pt x="60983" y="27526"/>
                </a:lnTo>
                <a:lnTo>
                  <a:pt x="60283" y="29003"/>
                </a:lnTo>
                <a:lnTo>
                  <a:pt x="59557" y="30454"/>
                </a:lnTo>
                <a:lnTo>
                  <a:pt x="58806" y="31880"/>
                </a:lnTo>
                <a:lnTo>
                  <a:pt x="58031" y="33307"/>
                </a:lnTo>
                <a:lnTo>
                  <a:pt x="57205" y="34683"/>
                </a:lnTo>
                <a:lnTo>
                  <a:pt x="56354" y="36059"/>
                </a:lnTo>
                <a:lnTo>
                  <a:pt x="55453" y="37411"/>
                </a:lnTo>
                <a:lnTo>
                  <a:pt x="54552" y="38712"/>
                </a:lnTo>
                <a:lnTo>
                  <a:pt x="53601" y="40013"/>
                </a:lnTo>
                <a:lnTo>
                  <a:pt x="52626" y="41289"/>
                </a:lnTo>
                <a:lnTo>
                  <a:pt x="51600" y="42541"/>
                </a:lnTo>
                <a:lnTo>
                  <a:pt x="50574" y="43767"/>
                </a:lnTo>
                <a:lnTo>
                  <a:pt x="49498" y="44968"/>
                </a:lnTo>
                <a:lnTo>
                  <a:pt x="48422" y="46144"/>
                </a:lnTo>
                <a:lnTo>
                  <a:pt x="47295" y="47295"/>
                </a:lnTo>
                <a:lnTo>
                  <a:pt x="46144" y="48421"/>
                </a:lnTo>
                <a:lnTo>
                  <a:pt x="44968" y="49522"/>
                </a:lnTo>
                <a:lnTo>
                  <a:pt x="43767" y="50573"/>
                </a:lnTo>
                <a:lnTo>
                  <a:pt x="42541" y="51624"/>
                </a:lnTo>
                <a:lnTo>
                  <a:pt x="41290" y="52625"/>
                </a:lnTo>
                <a:lnTo>
                  <a:pt x="40014" y="53601"/>
                </a:lnTo>
                <a:lnTo>
                  <a:pt x="38712" y="54552"/>
                </a:lnTo>
                <a:lnTo>
                  <a:pt x="37386" y="55478"/>
                </a:lnTo>
                <a:lnTo>
                  <a:pt x="36035" y="56354"/>
                </a:lnTo>
                <a:lnTo>
                  <a:pt x="34683" y="57205"/>
                </a:lnTo>
                <a:lnTo>
                  <a:pt x="33282" y="58030"/>
                </a:lnTo>
                <a:lnTo>
                  <a:pt x="31881" y="58831"/>
                </a:lnTo>
                <a:lnTo>
                  <a:pt x="30454" y="59582"/>
                </a:lnTo>
                <a:lnTo>
                  <a:pt x="29003" y="60308"/>
                </a:lnTo>
                <a:lnTo>
                  <a:pt x="27527" y="60983"/>
                </a:lnTo>
                <a:lnTo>
                  <a:pt x="26025" y="61634"/>
                </a:lnTo>
                <a:lnTo>
                  <a:pt x="24524" y="62259"/>
                </a:lnTo>
                <a:lnTo>
                  <a:pt x="22997" y="62835"/>
                </a:lnTo>
                <a:lnTo>
                  <a:pt x="21446" y="63386"/>
                </a:lnTo>
                <a:lnTo>
                  <a:pt x="19894" y="63886"/>
                </a:lnTo>
                <a:lnTo>
                  <a:pt x="18293" y="64361"/>
                </a:lnTo>
                <a:lnTo>
                  <a:pt x="16716" y="64787"/>
                </a:lnTo>
                <a:lnTo>
                  <a:pt x="15090" y="65187"/>
                </a:lnTo>
                <a:lnTo>
                  <a:pt x="13463" y="65538"/>
                </a:lnTo>
                <a:lnTo>
                  <a:pt x="11837" y="65838"/>
                </a:lnTo>
                <a:lnTo>
                  <a:pt x="10185" y="66113"/>
                </a:lnTo>
                <a:lnTo>
                  <a:pt x="8509" y="66363"/>
                </a:lnTo>
                <a:lnTo>
                  <a:pt x="6832" y="66539"/>
                </a:lnTo>
                <a:lnTo>
                  <a:pt x="5130" y="66689"/>
                </a:lnTo>
                <a:lnTo>
                  <a:pt x="3429" y="66814"/>
                </a:lnTo>
                <a:lnTo>
                  <a:pt x="1727" y="66864"/>
                </a:lnTo>
                <a:lnTo>
                  <a:pt x="1" y="66889"/>
                </a:lnTo>
              </a:path>
            </a:pathLst>
          </a:custGeom>
          <a:noFill/>
          <a:ln>
            <a:noFill/>
          </a:ln>
        </p:spPr>
        <p:txBody>
          <a:bodyPr spcFirstLastPara="1" wrap="square" lIns="121900" tIns="121900" rIns="121900" bIns="121900" anchor="ctr" anchorCtr="0">
            <a:noAutofit/>
          </a:bodyPr>
          <a:lstStyle/>
          <a:p>
            <a:endParaRPr sz="2400"/>
          </a:p>
        </p:txBody>
      </p:sp>
      <p:sp>
        <p:nvSpPr>
          <p:cNvPr id="10" name="Google Shape;1476;p39">
            <a:extLst>
              <a:ext uri="{FF2B5EF4-FFF2-40B4-BE49-F238E27FC236}">
                <a16:creationId xmlns:a16="http://schemas.microsoft.com/office/drawing/2014/main" id="{F2338AF2-361F-F414-C62E-6F7D7CF8A063}"/>
              </a:ext>
            </a:extLst>
          </p:cNvPr>
          <p:cNvSpPr/>
          <p:nvPr/>
        </p:nvSpPr>
        <p:spPr>
          <a:xfrm>
            <a:off x="4238220" y="3649151"/>
            <a:ext cx="1875123" cy="1875123"/>
          </a:xfrm>
          <a:custGeom>
            <a:avLst/>
            <a:gdLst/>
            <a:ahLst/>
            <a:cxnLst/>
            <a:rect l="l" t="t" r="r" b="b"/>
            <a:pathLst>
              <a:path w="104775" h="104775" extrusionOk="0">
                <a:moveTo>
                  <a:pt x="0" y="0"/>
                </a:moveTo>
                <a:lnTo>
                  <a:pt x="0" y="1351"/>
                </a:lnTo>
                <a:lnTo>
                  <a:pt x="25" y="2703"/>
                </a:lnTo>
                <a:lnTo>
                  <a:pt x="75" y="4054"/>
                </a:lnTo>
                <a:lnTo>
                  <a:pt x="125" y="5380"/>
                </a:lnTo>
                <a:lnTo>
                  <a:pt x="200" y="6731"/>
                </a:lnTo>
                <a:lnTo>
                  <a:pt x="300" y="8058"/>
                </a:lnTo>
                <a:lnTo>
                  <a:pt x="400" y="9384"/>
                </a:lnTo>
                <a:lnTo>
                  <a:pt x="526" y="10710"/>
                </a:lnTo>
                <a:lnTo>
                  <a:pt x="676" y="12036"/>
                </a:lnTo>
                <a:lnTo>
                  <a:pt x="826" y="13338"/>
                </a:lnTo>
                <a:lnTo>
                  <a:pt x="1001" y="14664"/>
                </a:lnTo>
                <a:lnTo>
                  <a:pt x="1201" y="15965"/>
                </a:lnTo>
                <a:lnTo>
                  <a:pt x="1401" y="17241"/>
                </a:lnTo>
                <a:lnTo>
                  <a:pt x="1627" y="18543"/>
                </a:lnTo>
                <a:lnTo>
                  <a:pt x="1877" y="19844"/>
                </a:lnTo>
                <a:lnTo>
                  <a:pt x="2127" y="21120"/>
                </a:lnTo>
                <a:lnTo>
                  <a:pt x="2402" y="22396"/>
                </a:lnTo>
                <a:lnTo>
                  <a:pt x="2678" y="23673"/>
                </a:lnTo>
                <a:lnTo>
                  <a:pt x="2978" y="24924"/>
                </a:lnTo>
                <a:lnTo>
                  <a:pt x="3303" y="26175"/>
                </a:lnTo>
                <a:lnTo>
                  <a:pt x="3628" y="27426"/>
                </a:lnTo>
                <a:lnTo>
                  <a:pt x="3979" y="28677"/>
                </a:lnTo>
                <a:lnTo>
                  <a:pt x="4329" y="29929"/>
                </a:lnTo>
                <a:lnTo>
                  <a:pt x="4704" y="31155"/>
                </a:lnTo>
                <a:lnTo>
                  <a:pt x="5105" y="32381"/>
                </a:lnTo>
                <a:lnTo>
                  <a:pt x="5505" y="33607"/>
                </a:lnTo>
                <a:lnTo>
                  <a:pt x="5931" y="34808"/>
                </a:lnTo>
                <a:lnTo>
                  <a:pt x="6356" y="36034"/>
                </a:lnTo>
                <a:lnTo>
                  <a:pt x="6806" y="37211"/>
                </a:lnTo>
                <a:lnTo>
                  <a:pt x="7257" y="38412"/>
                </a:lnTo>
                <a:lnTo>
                  <a:pt x="7732" y="39613"/>
                </a:lnTo>
                <a:lnTo>
                  <a:pt x="8233" y="40789"/>
                </a:lnTo>
                <a:lnTo>
                  <a:pt x="8733" y="41940"/>
                </a:lnTo>
                <a:lnTo>
                  <a:pt x="9259" y="43116"/>
                </a:lnTo>
                <a:lnTo>
                  <a:pt x="9784" y="44267"/>
                </a:lnTo>
                <a:lnTo>
                  <a:pt x="10335" y="45418"/>
                </a:lnTo>
                <a:lnTo>
                  <a:pt x="10885" y="46569"/>
                </a:lnTo>
                <a:lnTo>
                  <a:pt x="11461" y="47696"/>
                </a:lnTo>
                <a:lnTo>
                  <a:pt x="12036" y="48822"/>
                </a:lnTo>
                <a:lnTo>
                  <a:pt x="12637" y="49948"/>
                </a:lnTo>
                <a:lnTo>
                  <a:pt x="13263" y="51049"/>
                </a:lnTo>
                <a:lnTo>
                  <a:pt x="13863" y="52150"/>
                </a:lnTo>
                <a:lnTo>
                  <a:pt x="14514" y="53251"/>
                </a:lnTo>
                <a:lnTo>
                  <a:pt x="15164" y="54327"/>
                </a:lnTo>
                <a:lnTo>
                  <a:pt x="15815" y="55403"/>
                </a:lnTo>
                <a:lnTo>
                  <a:pt x="16491" y="56479"/>
                </a:lnTo>
                <a:lnTo>
                  <a:pt x="17191" y="57530"/>
                </a:lnTo>
                <a:lnTo>
                  <a:pt x="17892" y="58581"/>
                </a:lnTo>
                <a:lnTo>
                  <a:pt x="18593" y="59607"/>
                </a:lnTo>
                <a:lnTo>
                  <a:pt x="19318" y="60658"/>
                </a:lnTo>
                <a:lnTo>
                  <a:pt x="20069" y="61684"/>
                </a:lnTo>
                <a:lnTo>
                  <a:pt x="20820" y="62685"/>
                </a:lnTo>
                <a:lnTo>
                  <a:pt x="21570" y="63686"/>
                </a:lnTo>
                <a:lnTo>
                  <a:pt x="22346" y="64687"/>
                </a:lnTo>
                <a:lnTo>
                  <a:pt x="23122" y="65663"/>
                </a:lnTo>
                <a:lnTo>
                  <a:pt x="23923" y="66639"/>
                </a:lnTo>
                <a:lnTo>
                  <a:pt x="24723" y="67615"/>
                </a:lnTo>
                <a:lnTo>
                  <a:pt x="25549" y="68565"/>
                </a:lnTo>
                <a:lnTo>
                  <a:pt x="27201" y="70442"/>
                </a:lnTo>
                <a:lnTo>
                  <a:pt x="28927" y="72294"/>
                </a:lnTo>
                <a:lnTo>
                  <a:pt x="30679" y="74071"/>
                </a:lnTo>
                <a:lnTo>
                  <a:pt x="32481" y="75847"/>
                </a:lnTo>
                <a:lnTo>
                  <a:pt x="34308" y="77549"/>
                </a:lnTo>
                <a:lnTo>
                  <a:pt x="35258" y="78400"/>
                </a:lnTo>
                <a:lnTo>
                  <a:pt x="36209" y="79226"/>
                </a:lnTo>
                <a:lnTo>
                  <a:pt x="37160" y="80026"/>
                </a:lnTo>
                <a:lnTo>
                  <a:pt x="38111" y="80852"/>
                </a:lnTo>
                <a:lnTo>
                  <a:pt x="39087" y="81628"/>
                </a:lnTo>
                <a:lnTo>
                  <a:pt x="40088" y="82429"/>
                </a:lnTo>
                <a:lnTo>
                  <a:pt x="41064" y="83204"/>
                </a:lnTo>
                <a:lnTo>
                  <a:pt x="42090" y="83955"/>
                </a:lnTo>
                <a:lnTo>
                  <a:pt x="43091" y="84706"/>
                </a:lnTo>
                <a:lnTo>
                  <a:pt x="44117" y="85432"/>
                </a:lnTo>
                <a:lnTo>
                  <a:pt x="45143" y="86157"/>
                </a:lnTo>
                <a:lnTo>
                  <a:pt x="46194" y="86883"/>
                </a:lnTo>
                <a:lnTo>
                  <a:pt x="47245" y="87584"/>
                </a:lnTo>
                <a:lnTo>
                  <a:pt x="48296" y="88259"/>
                </a:lnTo>
                <a:lnTo>
                  <a:pt x="49372" y="88935"/>
                </a:lnTo>
                <a:lnTo>
                  <a:pt x="50448" y="89611"/>
                </a:lnTo>
                <a:lnTo>
                  <a:pt x="51524" y="90261"/>
                </a:lnTo>
                <a:lnTo>
                  <a:pt x="52625" y="90887"/>
                </a:lnTo>
                <a:lnTo>
                  <a:pt x="53726" y="91512"/>
                </a:lnTo>
                <a:lnTo>
                  <a:pt x="54827" y="92113"/>
                </a:lnTo>
                <a:lnTo>
                  <a:pt x="55953" y="92713"/>
                </a:lnTo>
                <a:lnTo>
                  <a:pt x="57079" y="93314"/>
                </a:lnTo>
                <a:lnTo>
                  <a:pt x="58205" y="93890"/>
                </a:lnTo>
                <a:lnTo>
                  <a:pt x="59331" y="94440"/>
                </a:lnTo>
                <a:lnTo>
                  <a:pt x="60482" y="94991"/>
                </a:lnTo>
                <a:lnTo>
                  <a:pt x="61659" y="95516"/>
                </a:lnTo>
                <a:lnTo>
                  <a:pt x="62810" y="96042"/>
                </a:lnTo>
                <a:lnTo>
                  <a:pt x="63986" y="96542"/>
                </a:lnTo>
                <a:lnTo>
                  <a:pt x="65162" y="97018"/>
                </a:lnTo>
                <a:lnTo>
                  <a:pt x="66338" y="97493"/>
                </a:lnTo>
                <a:lnTo>
                  <a:pt x="67539" y="97969"/>
                </a:lnTo>
                <a:lnTo>
                  <a:pt x="68740" y="98419"/>
                </a:lnTo>
                <a:lnTo>
                  <a:pt x="69941" y="98844"/>
                </a:lnTo>
                <a:lnTo>
                  <a:pt x="71168" y="99270"/>
                </a:lnTo>
                <a:lnTo>
                  <a:pt x="72394" y="99670"/>
                </a:lnTo>
                <a:lnTo>
                  <a:pt x="73620" y="100071"/>
                </a:lnTo>
                <a:lnTo>
                  <a:pt x="74846" y="100446"/>
                </a:lnTo>
                <a:lnTo>
                  <a:pt x="76072" y="100796"/>
                </a:lnTo>
                <a:lnTo>
                  <a:pt x="77323" y="101147"/>
                </a:lnTo>
                <a:lnTo>
                  <a:pt x="78575" y="101472"/>
                </a:lnTo>
                <a:lnTo>
                  <a:pt x="79851" y="101797"/>
                </a:lnTo>
                <a:lnTo>
                  <a:pt x="81102" y="102097"/>
                </a:lnTo>
                <a:lnTo>
                  <a:pt x="82378" y="102373"/>
                </a:lnTo>
                <a:lnTo>
                  <a:pt x="83654" y="102648"/>
                </a:lnTo>
                <a:lnTo>
                  <a:pt x="84931" y="102898"/>
                </a:lnTo>
                <a:lnTo>
                  <a:pt x="86207" y="103123"/>
                </a:lnTo>
                <a:lnTo>
                  <a:pt x="87508" y="103349"/>
                </a:lnTo>
                <a:lnTo>
                  <a:pt x="88809" y="103574"/>
                </a:lnTo>
                <a:lnTo>
                  <a:pt x="90111" y="103749"/>
                </a:lnTo>
                <a:lnTo>
                  <a:pt x="91412" y="103924"/>
                </a:lnTo>
                <a:lnTo>
                  <a:pt x="92738" y="104074"/>
                </a:lnTo>
                <a:lnTo>
                  <a:pt x="94039" y="104224"/>
                </a:lnTo>
                <a:lnTo>
                  <a:pt x="95366" y="104350"/>
                </a:lnTo>
                <a:lnTo>
                  <a:pt x="96692" y="104475"/>
                </a:lnTo>
                <a:lnTo>
                  <a:pt x="98043" y="104550"/>
                </a:lnTo>
                <a:lnTo>
                  <a:pt x="99369" y="104625"/>
                </a:lnTo>
                <a:lnTo>
                  <a:pt x="100721" y="104700"/>
                </a:lnTo>
                <a:lnTo>
                  <a:pt x="102072" y="104725"/>
                </a:lnTo>
                <a:lnTo>
                  <a:pt x="103398" y="104750"/>
                </a:lnTo>
                <a:lnTo>
                  <a:pt x="104775" y="104775"/>
                </a:lnTo>
                <a:lnTo>
                  <a:pt x="104775" y="66889"/>
                </a:lnTo>
                <a:lnTo>
                  <a:pt x="103048" y="66864"/>
                </a:lnTo>
                <a:lnTo>
                  <a:pt x="101321" y="66814"/>
                </a:lnTo>
                <a:lnTo>
                  <a:pt x="99620" y="66689"/>
                </a:lnTo>
                <a:lnTo>
                  <a:pt x="97918" y="66539"/>
                </a:lnTo>
                <a:lnTo>
                  <a:pt x="96241" y="66363"/>
                </a:lnTo>
                <a:lnTo>
                  <a:pt x="94565" y="66113"/>
                </a:lnTo>
                <a:lnTo>
                  <a:pt x="92913" y="65838"/>
                </a:lnTo>
                <a:lnTo>
                  <a:pt x="91287" y="65538"/>
                </a:lnTo>
                <a:lnTo>
                  <a:pt x="89660" y="65187"/>
                </a:lnTo>
                <a:lnTo>
                  <a:pt x="88034" y="64787"/>
                </a:lnTo>
                <a:lnTo>
                  <a:pt x="86457" y="64361"/>
                </a:lnTo>
                <a:lnTo>
                  <a:pt x="84881" y="63886"/>
                </a:lnTo>
                <a:lnTo>
                  <a:pt x="83304" y="63386"/>
                </a:lnTo>
                <a:lnTo>
                  <a:pt x="81753" y="62835"/>
                </a:lnTo>
                <a:lnTo>
                  <a:pt x="80226" y="62259"/>
                </a:lnTo>
                <a:lnTo>
                  <a:pt x="78725" y="61634"/>
                </a:lnTo>
                <a:lnTo>
                  <a:pt x="77223" y="60983"/>
                </a:lnTo>
                <a:lnTo>
                  <a:pt x="75772" y="60308"/>
                </a:lnTo>
                <a:lnTo>
                  <a:pt x="74321" y="59582"/>
                </a:lnTo>
                <a:lnTo>
                  <a:pt x="72869" y="58831"/>
                </a:lnTo>
                <a:lnTo>
                  <a:pt x="71468" y="58030"/>
                </a:lnTo>
                <a:lnTo>
                  <a:pt x="70067" y="57205"/>
                </a:lnTo>
                <a:lnTo>
                  <a:pt x="68715" y="56354"/>
                </a:lnTo>
                <a:lnTo>
                  <a:pt x="67364" y="55478"/>
                </a:lnTo>
                <a:lnTo>
                  <a:pt x="66038" y="54552"/>
                </a:lnTo>
                <a:lnTo>
                  <a:pt x="64736" y="53601"/>
                </a:lnTo>
                <a:lnTo>
                  <a:pt x="63460" y="52625"/>
                </a:lnTo>
                <a:lnTo>
                  <a:pt x="62209" y="51624"/>
                </a:lnTo>
                <a:lnTo>
                  <a:pt x="60983" y="50573"/>
                </a:lnTo>
                <a:lnTo>
                  <a:pt x="59782" y="49522"/>
                </a:lnTo>
                <a:lnTo>
                  <a:pt x="58606" y="48421"/>
                </a:lnTo>
                <a:lnTo>
                  <a:pt x="57455" y="47295"/>
                </a:lnTo>
                <a:lnTo>
                  <a:pt x="56329" y="46144"/>
                </a:lnTo>
                <a:lnTo>
                  <a:pt x="55252" y="44968"/>
                </a:lnTo>
                <a:lnTo>
                  <a:pt x="54176" y="43767"/>
                </a:lnTo>
                <a:lnTo>
                  <a:pt x="53150" y="42541"/>
                </a:lnTo>
                <a:lnTo>
                  <a:pt x="52125" y="41289"/>
                </a:lnTo>
                <a:lnTo>
                  <a:pt x="51149" y="40013"/>
                </a:lnTo>
                <a:lnTo>
                  <a:pt x="50223" y="38712"/>
                </a:lnTo>
                <a:lnTo>
                  <a:pt x="49297" y="37411"/>
                </a:lnTo>
                <a:lnTo>
                  <a:pt x="48396" y="36059"/>
                </a:lnTo>
                <a:lnTo>
                  <a:pt x="47545" y="34683"/>
                </a:lnTo>
                <a:lnTo>
                  <a:pt x="46719" y="33307"/>
                </a:lnTo>
                <a:lnTo>
                  <a:pt x="45944" y="31880"/>
                </a:lnTo>
                <a:lnTo>
                  <a:pt x="45193" y="30454"/>
                </a:lnTo>
                <a:lnTo>
                  <a:pt x="44467" y="29003"/>
                </a:lnTo>
                <a:lnTo>
                  <a:pt x="43767" y="27526"/>
                </a:lnTo>
                <a:lnTo>
                  <a:pt x="43116" y="26050"/>
                </a:lnTo>
                <a:lnTo>
                  <a:pt x="42515" y="24523"/>
                </a:lnTo>
                <a:lnTo>
                  <a:pt x="41940" y="22997"/>
                </a:lnTo>
                <a:lnTo>
                  <a:pt x="41389" y="21445"/>
                </a:lnTo>
                <a:lnTo>
                  <a:pt x="40864" y="19894"/>
                </a:lnTo>
                <a:lnTo>
                  <a:pt x="40413" y="18317"/>
                </a:lnTo>
                <a:lnTo>
                  <a:pt x="39963" y="16716"/>
                </a:lnTo>
                <a:lnTo>
                  <a:pt x="39588" y="15114"/>
                </a:lnTo>
                <a:lnTo>
                  <a:pt x="39237" y="13488"/>
                </a:lnTo>
                <a:lnTo>
                  <a:pt x="38912" y="11836"/>
                </a:lnTo>
                <a:lnTo>
                  <a:pt x="38637" y="10185"/>
                </a:lnTo>
                <a:lnTo>
                  <a:pt x="38411" y="8508"/>
                </a:lnTo>
                <a:lnTo>
                  <a:pt x="38211" y="6832"/>
                </a:lnTo>
                <a:lnTo>
                  <a:pt x="38061" y="5155"/>
                </a:lnTo>
                <a:lnTo>
                  <a:pt x="37961" y="3453"/>
                </a:lnTo>
                <a:lnTo>
                  <a:pt x="37886" y="1727"/>
                </a:lnTo>
                <a:lnTo>
                  <a:pt x="37861"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 name="Google Shape;1477;p39">
            <a:extLst>
              <a:ext uri="{FF2B5EF4-FFF2-40B4-BE49-F238E27FC236}">
                <a16:creationId xmlns:a16="http://schemas.microsoft.com/office/drawing/2014/main" id="{69506A90-8B7B-DE6E-E1F7-B74CA783BD03}"/>
              </a:ext>
            </a:extLst>
          </p:cNvPr>
          <p:cNvSpPr/>
          <p:nvPr/>
        </p:nvSpPr>
        <p:spPr>
          <a:xfrm>
            <a:off x="4238220" y="3649151"/>
            <a:ext cx="1875123" cy="1875123"/>
          </a:xfrm>
          <a:custGeom>
            <a:avLst/>
            <a:gdLst/>
            <a:ahLst/>
            <a:cxnLst/>
            <a:rect l="l" t="t" r="r" b="b"/>
            <a:pathLst>
              <a:path w="104775" h="104775" fill="none" extrusionOk="0">
                <a:moveTo>
                  <a:pt x="104775" y="66889"/>
                </a:moveTo>
                <a:lnTo>
                  <a:pt x="104775" y="104775"/>
                </a:lnTo>
                <a:lnTo>
                  <a:pt x="104775" y="104775"/>
                </a:lnTo>
                <a:lnTo>
                  <a:pt x="103398" y="104750"/>
                </a:lnTo>
                <a:lnTo>
                  <a:pt x="102072" y="104725"/>
                </a:lnTo>
                <a:lnTo>
                  <a:pt x="100721" y="104700"/>
                </a:lnTo>
                <a:lnTo>
                  <a:pt x="99369" y="104625"/>
                </a:lnTo>
                <a:lnTo>
                  <a:pt x="98043" y="104550"/>
                </a:lnTo>
                <a:lnTo>
                  <a:pt x="96692" y="104475"/>
                </a:lnTo>
                <a:lnTo>
                  <a:pt x="95366" y="104350"/>
                </a:lnTo>
                <a:lnTo>
                  <a:pt x="94039" y="104224"/>
                </a:lnTo>
                <a:lnTo>
                  <a:pt x="92738" y="104074"/>
                </a:lnTo>
                <a:lnTo>
                  <a:pt x="91412" y="103924"/>
                </a:lnTo>
                <a:lnTo>
                  <a:pt x="90111" y="103749"/>
                </a:lnTo>
                <a:lnTo>
                  <a:pt x="88809" y="103574"/>
                </a:lnTo>
                <a:lnTo>
                  <a:pt x="87508" y="103349"/>
                </a:lnTo>
                <a:lnTo>
                  <a:pt x="86207" y="103123"/>
                </a:lnTo>
                <a:lnTo>
                  <a:pt x="84931" y="102898"/>
                </a:lnTo>
                <a:lnTo>
                  <a:pt x="83654" y="102648"/>
                </a:lnTo>
                <a:lnTo>
                  <a:pt x="82378" y="102373"/>
                </a:lnTo>
                <a:lnTo>
                  <a:pt x="81102" y="102097"/>
                </a:lnTo>
                <a:lnTo>
                  <a:pt x="79851" y="101797"/>
                </a:lnTo>
                <a:lnTo>
                  <a:pt x="78575" y="101472"/>
                </a:lnTo>
                <a:lnTo>
                  <a:pt x="77323" y="101147"/>
                </a:lnTo>
                <a:lnTo>
                  <a:pt x="76072" y="100796"/>
                </a:lnTo>
                <a:lnTo>
                  <a:pt x="74846" y="100446"/>
                </a:lnTo>
                <a:lnTo>
                  <a:pt x="73620" y="100071"/>
                </a:lnTo>
                <a:lnTo>
                  <a:pt x="72394" y="99670"/>
                </a:lnTo>
                <a:lnTo>
                  <a:pt x="71168" y="99270"/>
                </a:lnTo>
                <a:lnTo>
                  <a:pt x="69941" y="98844"/>
                </a:lnTo>
                <a:lnTo>
                  <a:pt x="68740" y="98419"/>
                </a:lnTo>
                <a:lnTo>
                  <a:pt x="67539" y="97969"/>
                </a:lnTo>
                <a:lnTo>
                  <a:pt x="66338" y="97493"/>
                </a:lnTo>
                <a:lnTo>
                  <a:pt x="65162" y="97018"/>
                </a:lnTo>
                <a:lnTo>
                  <a:pt x="63986" y="96542"/>
                </a:lnTo>
                <a:lnTo>
                  <a:pt x="62810" y="96042"/>
                </a:lnTo>
                <a:lnTo>
                  <a:pt x="61659" y="95516"/>
                </a:lnTo>
                <a:lnTo>
                  <a:pt x="60482" y="94991"/>
                </a:lnTo>
                <a:lnTo>
                  <a:pt x="59331" y="94440"/>
                </a:lnTo>
                <a:lnTo>
                  <a:pt x="58205" y="93890"/>
                </a:lnTo>
                <a:lnTo>
                  <a:pt x="57079" y="93314"/>
                </a:lnTo>
                <a:lnTo>
                  <a:pt x="55953" y="92713"/>
                </a:lnTo>
                <a:lnTo>
                  <a:pt x="54827" y="92113"/>
                </a:lnTo>
                <a:lnTo>
                  <a:pt x="53726" y="91512"/>
                </a:lnTo>
                <a:lnTo>
                  <a:pt x="52625" y="90887"/>
                </a:lnTo>
                <a:lnTo>
                  <a:pt x="51524" y="90261"/>
                </a:lnTo>
                <a:lnTo>
                  <a:pt x="50448" y="89611"/>
                </a:lnTo>
                <a:lnTo>
                  <a:pt x="49372" y="88935"/>
                </a:lnTo>
                <a:lnTo>
                  <a:pt x="48296" y="88259"/>
                </a:lnTo>
                <a:lnTo>
                  <a:pt x="47245" y="87584"/>
                </a:lnTo>
                <a:lnTo>
                  <a:pt x="46194" y="86883"/>
                </a:lnTo>
                <a:lnTo>
                  <a:pt x="45143" y="86157"/>
                </a:lnTo>
                <a:lnTo>
                  <a:pt x="44117" y="85432"/>
                </a:lnTo>
                <a:lnTo>
                  <a:pt x="43091" y="84706"/>
                </a:lnTo>
                <a:lnTo>
                  <a:pt x="42090" y="83955"/>
                </a:lnTo>
                <a:lnTo>
                  <a:pt x="41064" y="83204"/>
                </a:lnTo>
                <a:lnTo>
                  <a:pt x="40088" y="82429"/>
                </a:lnTo>
                <a:lnTo>
                  <a:pt x="39087" y="81628"/>
                </a:lnTo>
                <a:lnTo>
                  <a:pt x="38111" y="80852"/>
                </a:lnTo>
                <a:lnTo>
                  <a:pt x="37160" y="80026"/>
                </a:lnTo>
                <a:lnTo>
                  <a:pt x="36209" y="79226"/>
                </a:lnTo>
                <a:lnTo>
                  <a:pt x="35258" y="78400"/>
                </a:lnTo>
                <a:lnTo>
                  <a:pt x="34308" y="77549"/>
                </a:lnTo>
                <a:lnTo>
                  <a:pt x="32481" y="75847"/>
                </a:lnTo>
                <a:lnTo>
                  <a:pt x="30679" y="74071"/>
                </a:lnTo>
                <a:lnTo>
                  <a:pt x="28927" y="72294"/>
                </a:lnTo>
                <a:lnTo>
                  <a:pt x="27201" y="70442"/>
                </a:lnTo>
                <a:lnTo>
                  <a:pt x="25549" y="68565"/>
                </a:lnTo>
                <a:lnTo>
                  <a:pt x="24723" y="67615"/>
                </a:lnTo>
                <a:lnTo>
                  <a:pt x="23923" y="66639"/>
                </a:lnTo>
                <a:lnTo>
                  <a:pt x="23122" y="65663"/>
                </a:lnTo>
                <a:lnTo>
                  <a:pt x="22346" y="64687"/>
                </a:lnTo>
                <a:lnTo>
                  <a:pt x="21570" y="63686"/>
                </a:lnTo>
                <a:lnTo>
                  <a:pt x="20820" y="62685"/>
                </a:lnTo>
                <a:lnTo>
                  <a:pt x="20069" y="61684"/>
                </a:lnTo>
                <a:lnTo>
                  <a:pt x="19318" y="60658"/>
                </a:lnTo>
                <a:lnTo>
                  <a:pt x="18593" y="59607"/>
                </a:lnTo>
                <a:lnTo>
                  <a:pt x="17892" y="58581"/>
                </a:lnTo>
                <a:lnTo>
                  <a:pt x="17191" y="57530"/>
                </a:lnTo>
                <a:lnTo>
                  <a:pt x="16491" y="56479"/>
                </a:lnTo>
                <a:lnTo>
                  <a:pt x="15815" y="55403"/>
                </a:lnTo>
                <a:lnTo>
                  <a:pt x="15164" y="54327"/>
                </a:lnTo>
                <a:lnTo>
                  <a:pt x="14514" y="53251"/>
                </a:lnTo>
                <a:lnTo>
                  <a:pt x="13863" y="52150"/>
                </a:lnTo>
                <a:lnTo>
                  <a:pt x="13263" y="51049"/>
                </a:lnTo>
                <a:lnTo>
                  <a:pt x="12637" y="49948"/>
                </a:lnTo>
                <a:lnTo>
                  <a:pt x="12036" y="48822"/>
                </a:lnTo>
                <a:lnTo>
                  <a:pt x="11461" y="47696"/>
                </a:lnTo>
                <a:lnTo>
                  <a:pt x="10885" y="46569"/>
                </a:lnTo>
                <a:lnTo>
                  <a:pt x="10335" y="45418"/>
                </a:lnTo>
                <a:lnTo>
                  <a:pt x="9784" y="44267"/>
                </a:lnTo>
                <a:lnTo>
                  <a:pt x="9259" y="43116"/>
                </a:lnTo>
                <a:lnTo>
                  <a:pt x="8733" y="41940"/>
                </a:lnTo>
                <a:lnTo>
                  <a:pt x="8233" y="40789"/>
                </a:lnTo>
                <a:lnTo>
                  <a:pt x="7732" y="39613"/>
                </a:lnTo>
                <a:lnTo>
                  <a:pt x="7257" y="38412"/>
                </a:lnTo>
                <a:lnTo>
                  <a:pt x="6806" y="37211"/>
                </a:lnTo>
                <a:lnTo>
                  <a:pt x="6356" y="36034"/>
                </a:lnTo>
                <a:lnTo>
                  <a:pt x="5931" y="34808"/>
                </a:lnTo>
                <a:lnTo>
                  <a:pt x="5505" y="33607"/>
                </a:lnTo>
                <a:lnTo>
                  <a:pt x="5105" y="32381"/>
                </a:lnTo>
                <a:lnTo>
                  <a:pt x="4704" y="31155"/>
                </a:lnTo>
                <a:lnTo>
                  <a:pt x="4329" y="29929"/>
                </a:lnTo>
                <a:lnTo>
                  <a:pt x="3979" y="28677"/>
                </a:lnTo>
                <a:lnTo>
                  <a:pt x="3628" y="27426"/>
                </a:lnTo>
                <a:lnTo>
                  <a:pt x="3303" y="26175"/>
                </a:lnTo>
                <a:lnTo>
                  <a:pt x="2978" y="24924"/>
                </a:lnTo>
                <a:lnTo>
                  <a:pt x="2678" y="23673"/>
                </a:lnTo>
                <a:lnTo>
                  <a:pt x="2402" y="22396"/>
                </a:lnTo>
                <a:lnTo>
                  <a:pt x="2127" y="21120"/>
                </a:lnTo>
                <a:lnTo>
                  <a:pt x="1877" y="19844"/>
                </a:lnTo>
                <a:lnTo>
                  <a:pt x="1627" y="18543"/>
                </a:lnTo>
                <a:lnTo>
                  <a:pt x="1401" y="17241"/>
                </a:lnTo>
                <a:lnTo>
                  <a:pt x="1201" y="15965"/>
                </a:lnTo>
                <a:lnTo>
                  <a:pt x="1001" y="14664"/>
                </a:lnTo>
                <a:lnTo>
                  <a:pt x="826" y="13338"/>
                </a:lnTo>
                <a:lnTo>
                  <a:pt x="676" y="12036"/>
                </a:lnTo>
                <a:lnTo>
                  <a:pt x="526" y="10710"/>
                </a:lnTo>
                <a:lnTo>
                  <a:pt x="400" y="9384"/>
                </a:lnTo>
                <a:lnTo>
                  <a:pt x="300" y="8058"/>
                </a:lnTo>
                <a:lnTo>
                  <a:pt x="200" y="6731"/>
                </a:lnTo>
                <a:lnTo>
                  <a:pt x="125" y="5380"/>
                </a:lnTo>
                <a:lnTo>
                  <a:pt x="75" y="4054"/>
                </a:lnTo>
                <a:lnTo>
                  <a:pt x="25" y="2703"/>
                </a:lnTo>
                <a:lnTo>
                  <a:pt x="0" y="1351"/>
                </a:lnTo>
                <a:lnTo>
                  <a:pt x="0" y="0"/>
                </a:lnTo>
                <a:lnTo>
                  <a:pt x="37861" y="0"/>
                </a:lnTo>
                <a:lnTo>
                  <a:pt x="37861" y="0"/>
                </a:lnTo>
                <a:lnTo>
                  <a:pt x="37886" y="1727"/>
                </a:lnTo>
                <a:lnTo>
                  <a:pt x="37961" y="3453"/>
                </a:lnTo>
                <a:lnTo>
                  <a:pt x="38061" y="5155"/>
                </a:lnTo>
                <a:lnTo>
                  <a:pt x="38211" y="6832"/>
                </a:lnTo>
                <a:lnTo>
                  <a:pt x="38411" y="8508"/>
                </a:lnTo>
                <a:lnTo>
                  <a:pt x="38637" y="10185"/>
                </a:lnTo>
                <a:lnTo>
                  <a:pt x="38912" y="11836"/>
                </a:lnTo>
                <a:lnTo>
                  <a:pt x="39237" y="13488"/>
                </a:lnTo>
                <a:lnTo>
                  <a:pt x="39588" y="15114"/>
                </a:lnTo>
                <a:lnTo>
                  <a:pt x="39963" y="16716"/>
                </a:lnTo>
                <a:lnTo>
                  <a:pt x="40413" y="18317"/>
                </a:lnTo>
                <a:lnTo>
                  <a:pt x="40864" y="19894"/>
                </a:lnTo>
                <a:lnTo>
                  <a:pt x="41389" y="21445"/>
                </a:lnTo>
                <a:lnTo>
                  <a:pt x="41940" y="22997"/>
                </a:lnTo>
                <a:lnTo>
                  <a:pt x="42515" y="24523"/>
                </a:lnTo>
                <a:lnTo>
                  <a:pt x="43116" y="26050"/>
                </a:lnTo>
                <a:lnTo>
                  <a:pt x="43767" y="27526"/>
                </a:lnTo>
                <a:lnTo>
                  <a:pt x="44467" y="29003"/>
                </a:lnTo>
                <a:lnTo>
                  <a:pt x="45193" y="30454"/>
                </a:lnTo>
                <a:lnTo>
                  <a:pt x="45944" y="31880"/>
                </a:lnTo>
                <a:lnTo>
                  <a:pt x="46719" y="33307"/>
                </a:lnTo>
                <a:lnTo>
                  <a:pt x="47545" y="34683"/>
                </a:lnTo>
                <a:lnTo>
                  <a:pt x="48396" y="36059"/>
                </a:lnTo>
                <a:lnTo>
                  <a:pt x="49297" y="37411"/>
                </a:lnTo>
                <a:lnTo>
                  <a:pt x="50223" y="38712"/>
                </a:lnTo>
                <a:lnTo>
                  <a:pt x="51149" y="40013"/>
                </a:lnTo>
                <a:lnTo>
                  <a:pt x="52125" y="41289"/>
                </a:lnTo>
                <a:lnTo>
                  <a:pt x="53150" y="42541"/>
                </a:lnTo>
                <a:lnTo>
                  <a:pt x="54176" y="43767"/>
                </a:lnTo>
                <a:lnTo>
                  <a:pt x="55252" y="44968"/>
                </a:lnTo>
                <a:lnTo>
                  <a:pt x="56329" y="46144"/>
                </a:lnTo>
                <a:lnTo>
                  <a:pt x="57455" y="47295"/>
                </a:lnTo>
                <a:lnTo>
                  <a:pt x="58606" y="48421"/>
                </a:lnTo>
                <a:lnTo>
                  <a:pt x="59782" y="49522"/>
                </a:lnTo>
                <a:lnTo>
                  <a:pt x="60983" y="50573"/>
                </a:lnTo>
                <a:lnTo>
                  <a:pt x="62209" y="51624"/>
                </a:lnTo>
                <a:lnTo>
                  <a:pt x="63460" y="52625"/>
                </a:lnTo>
                <a:lnTo>
                  <a:pt x="64736" y="53601"/>
                </a:lnTo>
                <a:lnTo>
                  <a:pt x="66038" y="54552"/>
                </a:lnTo>
                <a:lnTo>
                  <a:pt x="67364" y="55478"/>
                </a:lnTo>
                <a:lnTo>
                  <a:pt x="68715" y="56354"/>
                </a:lnTo>
                <a:lnTo>
                  <a:pt x="70067" y="57205"/>
                </a:lnTo>
                <a:lnTo>
                  <a:pt x="71468" y="58030"/>
                </a:lnTo>
                <a:lnTo>
                  <a:pt x="72869" y="58831"/>
                </a:lnTo>
                <a:lnTo>
                  <a:pt x="74321" y="59582"/>
                </a:lnTo>
                <a:lnTo>
                  <a:pt x="75772" y="60308"/>
                </a:lnTo>
                <a:lnTo>
                  <a:pt x="77223" y="60983"/>
                </a:lnTo>
                <a:lnTo>
                  <a:pt x="78725" y="61634"/>
                </a:lnTo>
                <a:lnTo>
                  <a:pt x="80226" y="62259"/>
                </a:lnTo>
                <a:lnTo>
                  <a:pt x="81753" y="62835"/>
                </a:lnTo>
                <a:lnTo>
                  <a:pt x="83304" y="63386"/>
                </a:lnTo>
                <a:lnTo>
                  <a:pt x="84881" y="63886"/>
                </a:lnTo>
                <a:lnTo>
                  <a:pt x="86457" y="64361"/>
                </a:lnTo>
                <a:lnTo>
                  <a:pt x="88034" y="64787"/>
                </a:lnTo>
                <a:lnTo>
                  <a:pt x="89660" y="65187"/>
                </a:lnTo>
                <a:lnTo>
                  <a:pt x="91287" y="65538"/>
                </a:lnTo>
                <a:lnTo>
                  <a:pt x="92913" y="65838"/>
                </a:lnTo>
                <a:lnTo>
                  <a:pt x="94565" y="66113"/>
                </a:lnTo>
                <a:lnTo>
                  <a:pt x="96241" y="66363"/>
                </a:lnTo>
                <a:lnTo>
                  <a:pt x="97918" y="66539"/>
                </a:lnTo>
                <a:lnTo>
                  <a:pt x="99620" y="66689"/>
                </a:lnTo>
                <a:lnTo>
                  <a:pt x="101321" y="66814"/>
                </a:lnTo>
                <a:lnTo>
                  <a:pt x="103048" y="66864"/>
                </a:lnTo>
                <a:lnTo>
                  <a:pt x="104775" y="66889"/>
                </a:lnTo>
              </a:path>
            </a:pathLst>
          </a:custGeom>
          <a:noFill/>
          <a:ln>
            <a:noFill/>
          </a:ln>
        </p:spPr>
        <p:txBody>
          <a:bodyPr spcFirstLastPara="1" wrap="square" lIns="121900" tIns="121900" rIns="121900" bIns="121900" anchor="ctr" anchorCtr="0">
            <a:noAutofit/>
          </a:bodyPr>
          <a:lstStyle/>
          <a:p>
            <a:endParaRPr sz="2400"/>
          </a:p>
        </p:txBody>
      </p:sp>
      <p:sp>
        <p:nvSpPr>
          <p:cNvPr id="12" name="Google Shape;1478;p39">
            <a:extLst>
              <a:ext uri="{FF2B5EF4-FFF2-40B4-BE49-F238E27FC236}">
                <a16:creationId xmlns:a16="http://schemas.microsoft.com/office/drawing/2014/main" id="{5DC7F894-59B2-09A4-7234-E259E37EA3E5}"/>
              </a:ext>
            </a:extLst>
          </p:cNvPr>
          <p:cNvSpPr/>
          <p:nvPr/>
        </p:nvSpPr>
        <p:spPr>
          <a:xfrm>
            <a:off x="5776212" y="1775244"/>
            <a:ext cx="674472" cy="674472"/>
          </a:xfrm>
          <a:custGeom>
            <a:avLst/>
            <a:gdLst/>
            <a:ahLst/>
            <a:cxnLst/>
            <a:rect l="l" t="t" r="r" b="b"/>
            <a:pathLst>
              <a:path w="37687" h="37687" extrusionOk="0">
                <a:moveTo>
                  <a:pt x="18844" y="0"/>
                </a:moveTo>
                <a:lnTo>
                  <a:pt x="17868" y="25"/>
                </a:lnTo>
                <a:lnTo>
                  <a:pt x="16917" y="75"/>
                </a:lnTo>
                <a:lnTo>
                  <a:pt x="15966" y="200"/>
                </a:lnTo>
                <a:lnTo>
                  <a:pt x="15040" y="375"/>
                </a:lnTo>
                <a:lnTo>
                  <a:pt x="14114" y="576"/>
                </a:lnTo>
                <a:lnTo>
                  <a:pt x="13238" y="826"/>
                </a:lnTo>
                <a:lnTo>
                  <a:pt x="12362" y="1126"/>
                </a:lnTo>
                <a:lnTo>
                  <a:pt x="11487" y="1476"/>
                </a:lnTo>
                <a:lnTo>
                  <a:pt x="10661" y="1852"/>
                </a:lnTo>
                <a:lnTo>
                  <a:pt x="9860" y="2252"/>
                </a:lnTo>
                <a:lnTo>
                  <a:pt x="9059" y="2728"/>
                </a:lnTo>
                <a:lnTo>
                  <a:pt x="8309" y="3203"/>
                </a:lnTo>
                <a:lnTo>
                  <a:pt x="7558" y="3729"/>
                </a:lnTo>
                <a:lnTo>
                  <a:pt x="6857" y="4279"/>
                </a:lnTo>
                <a:lnTo>
                  <a:pt x="6156" y="4880"/>
                </a:lnTo>
                <a:lnTo>
                  <a:pt x="5506" y="5505"/>
                </a:lnTo>
                <a:lnTo>
                  <a:pt x="4880" y="6156"/>
                </a:lnTo>
                <a:lnTo>
                  <a:pt x="4305" y="6857"/>
                </a:lnTo>
                <a:lnTo>
                  <a:pt x="3729" y="7557"/>
                </a:lnTo>
                <a:lnTo>
                  <a:pt x="3204" y="8308"/>
                </a:lnTo>
                <a:lnTo>
                  <a:pt x="2728" y="9059"/>
                </a:lnTo>
                <a:lnTo>
                  <a:pt x="2253" y="9859"/>
                </a:lnTo>
                <a:lnTo>
                  <a:pt x="1852" y="10660"/>
                </a:lnTo>
                <a:lnTo>
                  <a:pt x="1477" y="11486"/>
                </a:lnTo>
                <a:lnTo>
                  <a:pt x="1127" y="12362"/>
                </a:lnTo>
                <a:lnTo>
                  <a:pt x="826" y="13238"/>
                </a:lnTo>
                <a:lnTo>
                  <a:pt x="576" y="14114"/>
                </a:lnTo>
                <a:lnTo>
                  <a:pt x="376" y="15039"/>
                </a:lnTo>
                <a:lnTo>
                  <a:pt x="201" y="15965"/>
                </a:lnTo>
                <a:lnTo>
                  <a:pt x="76" y="16916"/>
                </a:lnTo>
                <a:lnTo>
                  <a:pt x="26" y="17867"/>
                </a:lnTo>
                <a:lnTo>
                  <a:pt x="1" y="18843"/>
                </a:lnTo>
                <a:lnTo>
                  <a:pt x="26" y="19794"/>
                </a:lnTo>
                <a:lnTo>
                  <a:pt x="76" y="20770"/>
                </a:lnTo>
                <a:lnTo>
                  <a:pt x="201" y="21696"/>
                </a:lnTo>
                <a:lnTo>
                  <a:pt x="376" y="22622"/>
                </a:lnTo>
                <a:lnTo>
                  <a:pt x="576" y="23548"/>
                </a:lnTo>
                <a:lnTo>
                  <a:pt x="826" y="24423"/>
                </a:lnTo>
                <a:lnTo>
                  <a:pt x="1127" y="25299"/>
                </a:lnTo>
                <a:lnTo>
                  <a:pt x="1477" y="26175"/>
                </a:lnTo>
                <a:lnTo>
                  <a:pt x="1852" y="27001"/>
                </a:lnTo>
                <a:lnTo>
                  <a:pt x="2253" y="27802"/>
                </a:lnTo>
                <a:lnTo>
                  <a:pt x="2728" y="28602"/>
                </a:lnTo>
                <a:lnTo>
                  <a:pt x="3204" y="29378"/>
                </a:lnTo>
                <a:lnTo>
                  <a:pt x="3729" y="30104"/>
                </a:lnTo>
                <a:lnTo>
                  <a:pt x="4305" y="30829"/>
                </a:lnTo>
                <a:lnTo>
                  <a:pt x="4880" y="31505"/>
                </a:lnTo>
                <a:lnTo>
                  <a:pt x="5506" y="32156"/>
                </a:lnTo>
                <a:lnTo>
                  <a:pt x="6156" y="32781"/>
                </a:lnTo>
                <a:lnTo>
                  <a:pt x="6857" y="33382"/>
                </a:lnTo>
                <a:lnTo>
                  <a:pt x="7558" y="33932"/>
                </a:lnTo>
                <a:lnTo>
                  <a:pt x="8309" y="34458"/>
                </a:lnTo>
                <a:lnTo>
                  <a:pt x="9059" y="34958"/>
                </a:lnTo>
                <a:lnTo>
                  <a:pt x="9860" y="35409"/>
                </a:lnTo>
                <a:lnTo>
                  <a:pt x="10661" y="35809"/>
                </a:lnTo>
                <a:lnTo>
                  <a:pt x="11487" y="36185"/>
                </a:lnTo>
                <a:lnTo>
                  <a:pt x="12362" y="36535"/>
                </a:lnTo>
                <a:lnTo>
                  <a:pt x="13238" y="36835"/>
                </a:lnTo>
                <a:lnTo>
                  <a:pt x="14114" y="37085"/>
                </a:lnTo>
                <a:lnTo>
                  <a:pt x="15040" y="37286"/>
                </a:lnTo>
                <a:lnTo>
                  <a:pt x="15966" y="37461"/>
                </a:lnTo>
                <a:lnTo>
                  <a:pt x="16917" y="37586"/>
                </a:lnTo>
                <a:lnTo>
                  <a:pt x="17868" y="37661"/>
                </a:lnTo>
                <a:lnTo>
                  <a:pt x="18844" y="37686"/>
                </a:lnTo>
                <a:lnTo>
                  <a:pt x="19794" y="37661"/>
                </a:lnTo>
                <a:lnTo>
                  <a:pt x="20770" y="37586"/>
                </a:lnTo>
                <a:lnTo>
                  <a:pt x="21696" y="37461"/>
                </a:lnTo>
                <a:lnTo>
                  <a:pt x="22622" y="37286"/>
                </a:lnTo>
                <a:lnTo>
                  <a:pt x="23548" y="37085"/>
                </a:lnTo>
                <a:lnTo>
                  <a:pt x="24424" y="36835"/>
                </a:lnTo>
                <a:lnTo>
                  <a:pt x="25300" y="36535"/>
                </a:lnTo>
                <a:lnTo>
                  <a:pt x="26175" y="36185"/>
                </a:lnTo>
                <a:lnTo>
                  <a:pt x="27001" y="35809"/>
                </a:lnTo>
                <a:lnTo>
                  <a:pt x="27802" y="35409"/>
                </a:lnTo>
                <a:lnTo>
                  <a:pt x="28603" y="34958"/>
                </a:lnTo>
                <a:lnTo>
                  <a:pt x="29379" y="34458"/>
                </a:lnTo>
                <a:lnTo>
                  <a:pt x="30104" y="33932"/>
                </a:lnTo>
                <a:lnTo>
                  <a:pt x="30830" y="33382"/>
                </a:lnTo>
                <a:lnTo>
                  <a:pt x="31506" y="32781"/>
                </a:lnTo>
                <a:lnTo>
                  <a:pt x="32156" y="32156"/>
                </a:lnTo>
                <a:lnTo>
                  <a:pt x="32782" y="31505"/>
                </a:lnTo>
                <a:lnTo>
                  <a:pt x="33382" y="30829"/>
                </a:lnTo>
                <a:lnTo>
                  <a:pt x="33933" y="30104"/>
                </a:lnTo>
                <a:lnTo>
                  <a:pt x="34458" y="29378"/>
                </a:lnTo>
                <a:lnTo>
                  <a:pt x="34959" y="28602"/>
                </a:lnTo>
                <a:lnTo>
                  <a:pt x="35409" y="27802"/>
                </a:lnTo>
                <a:lnTo>
                  <a:pt x="35810" y="27001"/>
                </a:lnTo>
                <a:lnTo>
                  <a:pt x="36185" y="26175"/>
                </a:lnTo>
                <a:lnTo>
                  <a:pt x="36535" y="25299"/>
                </a:lnTo>
                <a:lnTo>
                  <a:pt x="36836" y="24423"/>
                </a:lnTo>
                <a:lnTo>
                  <a:pt x="37086" y="23548"/>
                </a:lnTo>
                <a:lnTo>
                  <a:pt x="37286" y="22622"/>
                </a:lnTo>
                <a:lnTo>
                  <a:pt x="37461" y="21696"/>
                </a:lnTo>
                <a:lnTo>
                  <a:pt x="37586" y="20770"/>
                </a:lnTo>
                <a:lnTo>
                  <a:pt x="37661" y="19794"/>
                </a:lnTo>
                <a:lnTo>
                  <a:pt x="37686" y="18843"/>
                </a:lnTo>
                <a:lnTo>
                  <a:pt x="37661" y="17867"/>
                </a:lnTo>
                <a:lnTo>
                  <a:pt x="37586" y="16916"/>
                </a:lnTo>
                <a:lnTo>
                  <a:pt x="37461" y="15965"/>
                </a:lnTo>
                <a:lnTo>
                  <a:pt x="37286" y="15039"/>
                </a:lnTo>
                <a:lnTo>
                  <a:pt x="37086" y="14114"/>
                </a:lnTo>
                <a:lnTo>
                  <a:pt x="36836" y="13238"/>
                </a:lnTo>
                <a:lnTo>
                  <a:pt x="36535" y="12362"/>
                </a:lnTo>
                <a:lnTo>
                  <a:pt x="36185" y="11486"/>
                </a:lnTo>
                <a:lnTo>
                  <a:pt x="35810" y="10660"/>
                </a:lnTo>
                <a:lnTo>
                  <a:pt x="35409" y="9859"/>
                </a:lnTo>
                <a:lnTo>
                  <a:pt x="34959" y="9059"/>
                </a:lnTo>
                <a:lnTo>
                  <a:pt x="34458" y="8308"/>
                </a:lnTo>
                <a:lnTo>
                  <a:pt x="33933" y="7557"/>
                </a:lnTo>
                <a:lnTo>
                  <a:pt x="33382" y="6857"/>
                </a:lnTo>
                <a:lnTo>
                  <a:pt x="32782" y="6156"/>
                </a:lnTo>
                <a:lnTo>
                  <a:pt x="32156" y="5505"/>
                </a:lnTo>
                <a:lnTo>
                  <a:pt x="31506" y="4880"/>
                </a:lnTo>
                <a:lnTo>
                  <a:pt x="30830" y="4279"/>
                </a:lnTo>
                <a:lnTo>
                  <a:pt x="30104" y="3729"/>
                </a:lnTo>
                <a:lnTo>
                  <a:pt x="29379" y="3203"/>
                </a:lnTo>
                <a:lnTo>
                  <a:pt x="28603" y="2728"/>
                </a:lnTo>
                <a:lnTo>
                  <a:pt x="27802" y="2252"/>
                </a:lnTo>
                <a:lnTo>
                  <a:pt x="27001" y="1852"/>
                </a:lnTo>
                <a:lnTo>
                  <a:pt x="26175" y="1476"/>
                </a:lnTo>
                <a:lnTo>
                  <a:pt x="25300" y="1126"/>
                </a:lnTo>
                <a:lnTo>
                  <a:pt x="24424" y="826"/>
                </a:lnTo>
                <a:lnTo>
                  <a:pt x="23548" y="576"/>
                </a:lnTo>
                <a:lnTo>
                  <a:pt x="22622" y="375"/>
                </a:lnTo>
                <a:lnTo>
                  <a:pt x="21696" y="200"/>
                </a:lnTo>
                <a:lnTo>
                  <a:pt x="20770" y="75"/>
                </a:lnTo>
                <a:lnTo>
                  <a:pt x="19794" y="25"/>
                </a:lnTo>
                <a:lnTo>
                  <a:pt x="18844"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3" name="Google Shape;1479;p39">
            <a:extLst>
              <a:ext uri="{FF2B5EF4-FFF2-40B4-BE49-F238E27FC236}">
                <a16:creationId xmlns:a16="http://schemas.microsoft.com/office/drawing/2014/main" id="{890D698C-5A6E-F3A1-6A7F-7541E885C088}"/>
              </a:ext>
            </a:extLst>
          </p:cNvPr>
          <p:cNvSpPr/>
          <p:nvPr/>
        </p:nvSpPr>
        <p:spPr>
          <a:xfrm>
            <a:off x="7054897" y="1784641"/>
            <a:ext cx="932864" cy="933329"/>
          </a:xfrm>
          <a:custGeom>
            <a:avLst/>
            <a:gdLst/>
            <a:ahLst/>
            <a:cxnLst/>
            <a:rect l="l" t="t" r="r" b="b"/>
            <a:pathLst>
              <a:path w="52125" h="52151" fill="none" extrusionOk="0">
                <a:moveTo>
                  <a:pt x="52125" y="26075"/>
                </a:moveTo>
                <a:lnTo>
                  <a:pt x="52125" y="26075"/>
                </a:lnTo>
                <a:lnTo>
                  <a:pt x="52125" y="26751"/>
                </a:lnTo>
                <a:lnTo>
                  <a:pt x="52100" y="27402"/>
                </a:lnTo>
                <a:lnTo>
                  <a:pt x="52050" y="28077"/>
                </a:lnTo>
                <a:lnTo>
                  <a:pt x="52000" y="28728"/>
                </a:lnTo>
                <a:lnTo>
                  <a:pt x="51925" y="29404"/>
                </a:lnTo>
                <a:lnTo>
                  <a:pt x="51825" y="30054"/>
                </a:lnTo>
                <a:lnTo>
                  <a:pt x="51725" y="30680"/>
                </a:lnTo>
                <a:lnTo>
                  <a:pt x="51599" y="31330"/>
                </a:lnTo>
                <a:lnTo>
                  <a:pt x="51474" y="31956"/>
                </a:lnTo>
                <a:lnTo>
                  <a:pt x="51324" y="32582"/>
                </a:lnTo>
                <a:lnTo>
                  <a:pt x="51149" y="33207"/>
                </a:lnTo>
                <a:lnTo>
                  <a:pt x="50974" y="33833"/>
                </a:lnTo>
                <a:lnTo>
                  <a:pt x="50774" y="34433"/>
                </a:lnTo>
                <a:lnTo>
                  <a:pt x="50548" y="35034"/>
                </a:lnTo>
                <a:lnTo>
                  <a:pt x="50323" y="35635"/>
                </a:lnTo>
                <a:lnTo>
                  <a:pt x="50098" y="36210"/>
                </a:lnTo>
                <a:lnTo>
                  <a:pt x="49823" y="36811"/>
                </a:lnTo>
                <a:lnTo>
                  <a:pt x="49573" y="37386"/>
                </a:lnTo>
                <a:lnTo>
                  <a:pt x="49272" y="37937"/>
                </a:lnTo>
                <a:lnTo>
                  <a:pt x="48997" y="38487"/>
                </a:lnTo>
                <a:lnTo>
                  <a:pt x="48672" y="39038"/>
                </a:lnTo>
                <a:lnTo>
                  <a:pt x="48371" y="39588"/>
                </a:lnTo>
                <a:lnTo>
                  <a:pt x="48021" y="40114"/>
                </a:lnTo>
                <a:lnTo>
                  <a:pt x="47696" y="40639"/>
                </a:lnTo>
                <a:lnTo>
                  <a:pt x="47320" y="41165"/>
                </a:lnTo>
                <a:lnTo>
                  <a:pt x="46945" y="41665"/>
                </a:lnTo>
                <a:lnTo>
                  <a:pt x="46194" y="42666"/>
                </a:lnTo>
                <a:lnTo>
                  <a:pt x="45369" y="43592"/>
                </a:lnTo>
                <a:lnTo>
                  <a:pt x="44493" y="44518"/>
                </a:lnTo>
                <a:lnTo>
                  <a:pt x="43592" y="45369"/>
                </a:lnTo>
                <a:lnTo>
                  <a:pt x="42641" y="46195"/>
                </a:lnTo>
                <a:lnTo>
                  <a:pt x="41665" y="46970"/>
                </a:lnTo>
                <a:lnTo>
                  <a:pt x="41165" y="47321"/>
                </a:lnTo>
                <a:lnTo>
                  <a:pt x="40639" y="47696"/>
                </a:lnTo>
                <a:lnTo>
                  <a:pt x="40114" y="48046"/>
                </a:lnTo>
                <a:lnTo>
                  <a:pt x="39588" y="48372"/>
                </a:lnTo>
                <a:lnTo>
                  <a:pt x="39038" y="48697"/>
                </a:lnTo>
                <a:lnTo>
                  <a:pt x="38487" y="48997"/>
                </a:lnTo>
                <a:lnTo>
                  <a:pt x="37937" y="49298"/>
                </a:lnTo>
                <a:lnTo>
                  <a:pt x="37361" y="49573"/>
                </a:lnTo>
                <a:lnTo>
                  <a:pt x="36785" y="49848"/>
                </a:lnTo>
                <a:lnTo>
                  <a:pt x="36210" y="50098"/>
                </a:lnTo>
                <a:lnTo>
                  <a:pt x="35634" y="50324"/>
                </a:lnTo>
                <a:lnTo>
                  <a:pt x="35034" y="50549"/>
                </a:lnTo>
                <a:lnTo>
                  <a:pt x="34433" y="50774"/>
                </a:lnTo>
                <a:lnTo>
                  <a:pt x="33808" y="50974"/>
                </a:lnTo>
                <a:lnTo>
                  <a:pt x="33207" y="51149"/>
                </a:lnTo>
                <a:lnTo>
                  <a:pt x="32581" y="51325"/>
                </a:lnTo>
                <a:lnTo>
                  <a:pt x="31956" y="51475"/>
                </a:lnTo>
                <a:lnTo>
                  <a:pt x="31330" y="51625"/>
                </a:lnTo>
                <a:lnTo>
                  <a:pt x="30680" y="51725"/>
                </a:lnTo>
                <a:lnTo>
                  <a:pt x="30029" y="51850"/>
                </a:lnTo>
                <a:lnTo>
                  <a:pt x="29378" y="51925"/>
                </a:lnTo>
                <a:lnTo>
                  <a:pt x="28728" y="52000"/>
                </a:lnTo>
                <a:lnTo>
                  <a:pt x="28077" y="52075"/>
                </a:lnTo>
                <a:lnTo>
                  <a:pt x="27402" y="52100"/>
                </a:lnTo>
                <a:lnTo>
                  <a:pt x="26751" y="52125"/>
                </a:lnTo>
                <a:lnTo>
                  <a:pt x="26075" y="52150"/>
                </a:lnTo>
                <a:lnTo>
                  <a:pt x="26075" y="52150"/>
                </a:lnTo>
                <a:lnTo>
                  <a:pt x="25400" y="52125"/>
                </a:lnTo>
                <a:lnTo>
                  <a:pt x="24724" y="52100"/>
                </a:lnTo>
                <a:lnTo>
                  <a:pt x="24048" y="52075"/>
                </a:lnTo>
                <a:lnTo>
                  <a:pt x="23398" y="52000"/>
                </a:lnTo>
                <a:lnTo>
                  <a:pt x="22747" y="51925"/>
                </a:lnTo>
                <a:lnTo>
                  <a:pt x="22096" y="51850"/>
                </a:lnTo>
                <a:lnTo>
                  <a:pt x="21446" y="51725"/>
                </a:lnTo>
                <a:lnTo>
                  <a:pt x="20820" y="51625"/>
                </a:lnTo>
                <a:lnTo>
                  <a:pt x="20170" y="51475"/>
                </a:lnTo>
                <a:lnTo>
                  <a:pt x="19544" y="51325"/>
                </a:lnTo>
                <a:lnTo>
                  <a:pt x="18918" y="51149"/>
                </a:lnTo>
                <a:lnTo>
                  <a:pt x="18318" y="50974"/>
                </a:lnTo>
                <a:lnTo>
                  <a:pt x="17692" y="50774"/>
                </a:lnTo>
                <a:lnTo>
                  <a:pt x="17092" y="50549"/>
                </a:lnTo>
                <a:lnTo>
                  <a:pt x="16516" y="50324"/>
                </a:lnTo>
                <a:lnTo>
                  <a:pt x="15916" y="50098"/>
                </a:lnTo>
                <a:lnTo>
                  <a:pt x="15340" y="49848"/>
                </a:lnTo>
                <a:lnTo>
                  <a:pt x="14765" y="49573"/>
                </a:lnTo>
                <a:lnTo>
                  <a:pt x="14189" y="49298"/>
                </a:lnTo>
                <a:lnTo>
                  <a:pt x="13638" y="48997"/>
                </a:lnTo>
                <a:lnTo>
                  <a:pt x="13088" y="48697"/>
                </a:lnTo>
                <a:lnTo>
                  <a:pt x="12537" y="48372"/>
                </a:lnTo>
                <a:lnTo>
                  <a:pt x="12012" y="48046"/>
                </a:lnTo>
                <a:lnTo>
                  <a:pt x="11486" y="47696"/>
                </a:lnTo>
                <a:lnTo>
                  <a:pt x="10986" y="47321"/>
                </a:lnTo>
                <a:lnTo>
                  <a:pt x="10460" y="46970"/>
                </a:lnTo>
                <a:lnTo>
                  <a:pt x="9484" y="46195"/>
                </a:lnTo>
                <a:lnTo>
                  <a:pt x="8534" y="45369"/>
                </a:lnTo>
                <a:lnTo>
                  <a:pt x="7633" y="44518"/>
                </a:lnTo>
                <a:lnTo>
                  <a:pt x="6757" y="43592"/>
                </a:lnTo>
                <a:lnTo>
                  <a:pt x="5956" y="42666"/>
                </a:lnTo>
                <a:lnTo>
                  <a:pt x="5180" y="41665"/>
                </a:lnTo>
                <a:lnTo>
                  <a:pt x="4805" y="41165"/>
                </a:lnTo>
                <a:lnTo>
                  <a:pt x="4455" y="40639"/>
                </a:lnTo>
                <a:lnTo>
                  <a:pt x="4104" y="40114"/>
                </a:lnTo>
                <a:lnTo>
                  <a:pt x="3779" y="39588"/>
                </a:lnTo>
                <a:lnTo>
                  <a:pt x="3454" y="39038"/>
                </a:lnTo>
                <a:lnTo>
                  <a:pt x="3153" y="38487"/>
                </a:lnTo>
                <a:lnTo>
                  <a:pt x="2853" y="37937"/>
                </a:lnTo>
                <a:lnTo>
                  <a:pt x="2553" y="37386"/>
                </a:lnTo>
                <a:lnTo>
                  <a:pt x="2303" y="36811"/>
                </a:lnTo>
                <a:lnTo>
                  <a:pt x="2052" y="36210"/>
                </a:lnTo>
                <a:lnTo>
                  <a:pt x="1802" y="35635"/>
                </a:lnTo>
                <a:lnTo>
                  <a:pt x="1577" y="35034"/>
                </a:lnTo>
                <a:lnTo>
                  <a:pt x="1352" y="34433"/>
                </a:lnTo>
                <a:lnTo>
                  <a:pt x="1177" y="33833"/>
                </a:lnTo>
                <a:lnTo>
                  <a:pt x="976" y="33207"/>
                </a:lnTo>
                <a:lnTo>
                  <a:pt x="826" y="32582"/>
                </a:lnTo>
                <a:lnTo>
                  <a:pt x="651" y="31956"/>
                </a:lnTo>
                <a:lnTo>
                  <a:pt x="526" y="31330"/>
                </a:lnTo>
                <a:lnTo>
                  <a:pt x="401" y="30680"/>
                </a:lnTo>
                <a:lnTo>
                  <a:pt x="301" y="30054"/>
                </a:lnTo>
                <a:lnTo>
                  <a:pt x="201" y="29404"/>
                </a:lnTo>
                <a:lnTo>
                  <a:pt x="126" y="28728"/>
                </a:lnTo>
                <a:lnTo>
                  <a:pt x="76" y="28077"/>
                </a:lnTo>
                <a:lnTo>
                  <a:pt x="26" y="27402"/>
                </a:lnTo>
                <a:lnTo>
                  <a:pt x="0" y="26751"/>
                </a:lnTo>
                <a:lnTo>
                  <a:pt x="0" y="26075"/>
                </a:lnTo>
                <a:lnTo>
                  <a:pt x="0" y="26075"/>
                </a:lnTo>
                <a:lnTo>
                  <a:pt x="0" y="25400"/>
                </a:lnTo>
                <a:lnTo>
                  <a:pt x="26" y="24724"/>
                </a:lnTo>
                <a:lnTo>
                  <a:pt x="76" y="24074"/>
                </a:lnTo>
                <a:lnTo>
                  <a:pt x="126" y="23398"/>
                </a:lnTo>
                <a:lnTo>
                  <a:pt x="201" y="22747"/>
                </a:lnTo>
                <a:lnTo>
                  <a:pt x="301" y="22097"/>
                </a:lnTo>
                <a:lnTo>
                  <a:pt x="401" y="21446"/>
                </a:lnTo>
                <a:lnTo>
                  <a:pt x="526" y="20820"/>
                </a:lnTo>
                <a:lnTo>
                  <a:pt x="651" y="20195"/>
                </a:lnTo>
                <a:lnTo>
                  <a:pt x="826" y="19544"/>
                </a:lnTo>
                <a:lnTo>
                  <a:pt x="976" y="18944"/>
                </a:lnTo>
                <a:lnTo>
                  <a:pt x="1177" y="18318"/>
                </a:lnTo>
                <a:lnTo>
                  <a:pt x="1352" y="17717"/>
                </a:lnTo>
                <a:lnTo>
                  <a:pt x="1577" y="17117"/>
                </a:lnTo>
                <a:lnTo>
                  <a:pt x="1802" y="16516"/>
                </a:lnTo>
                <a:lnTo>
                  <a:pt x="2052" y="15916"/>
                </a:lnTo>
                <a:lnTo>
                  <a:pt x="2303" y="15340"/>
                </a:lnTo>
                <a:lnTo>
                  <a:pt x="2553" y="14765"/>
                </a:lnTo>
                <a:lnTo>
                  <a:pt x="2853" y="14214"/>
                </a:lnTo>
                <a:lnTo>
                  <a:pt x="3153" y="13639"/>
                </a:lnTo>
                <a:lnTo>
                  <a:pt x="3454" y="13088"/>
                </a:lnTo>
                <a:lnTo>
                  <a:pt x="3779" y="12563"/>
                </a:lnTo>
                <a:lnTo>
                  <a:pt x="4104" y="12012"/>
                </a:lnTo>
                <a:lnTo>
                  <a:pt x="4455" y="11487"/>
                </a:lnTo>
                <a:lnTo>
                  <a:pt x="4805" y="10986"/>
                </a:lnTo>
                <a:lnTo>
                  <a:pt x="5180" y="10486"/>
                </a:lnTo>
                <a:lnTo>
                  <a:pt x="5956" y="9485"/>
                </a:lnTo>
                <a:lnTo>
                  <a:pt x="6757" y="8534"/>
                </a:lnTo>
                <a:lnTo>
                  <a:pt x="7633" y="7633"/>
                </a:lnTo>
                <a:lnTo>
                  <a:pt x="8534" y="6782"/>
                </a:lnTo>
                <a:lnTo>
                  <a:pt x="9484" y="5956"/>
                </a:lnTo>
                <a:lnTo>
                  <a:pt x="10460" y="5181"/>
                </a:lnTo>
                <a:lnTo>
                  <a:pt x="10986" y="4805"/>
                </a:lnTo>
                <a:lnTo>
                  <a:pt x="11486" y="4455"/>
                </a:lnTo>
                <a:lnTo>
                  <a:pt x="12012" y="4104"/>
                </a:lnTo>
                <a:lnTo>
                  <a:pt x="12537" y="3779"/>
                </a:lnTo>
                <a:lnTo>
                  <a:pt x="13088" y="3454"/>
                </a:lnTo>
                <a:lnTo>
                  <a:pt x="13638" y="3154"/>
                </a:lnTo>
                <a:lnTo>
                  <a:pt x="14189" y="2853"/>
                </a:lnTo>
                <a:lnTo>
                  <a:pt x="14765" y="2578"/>
                </a:lnTo>
                <a:lnTo>
                  <a:pt x="15340" y="2303"/>
                </a:lnTo>
                <a:lnTo>
                  <a:pt x="15916" y="2053"/>
                </a:lnTo>
                <a:lnTo>
                  <a:pt x="16516" y="1802"/>
                </a:lnTo>
                <a:lnTo>
                  <a:pt x="17092" y="1577"/>
                </a:lnTo>
                <a:lnTo>
                  <a:pt x="17692" y="1377"/>
                </a:lnTo>
                <a:lnTo>
                  <a:pt x="18318" y="1177"/>
                </a:lnTo>
                <a:lnTo>
                  <a:pt x="18918" y="1002"/>
                </a:lnTo>
                <a:lnTo>
                  <a:pt x="19544" y="826"/>
                </a:lnTo>
                <a:lnTo>
                  <a:pt x="20170" y="676"/>
                </a:lnTo>
                <a:lnTo>
                  <a:pt x="20820" y="526"/>
                </a:lnTo>
                <a:lnTo>
                  <a:pt x="21446" y="401"/>
                </a:lnTo>
                <a:lnTo>
                  <a:pt x="22096" y="301"/>
                </a:lnTo>
                <a:lnTo>
                  <a:pt x="22747" y="201"/>
                </a:lnTo>
                <a:lnTo>
                  <a:pt x="23398" y="126"/>
                </a:lnTo>
                <a:lnTo>
                  <a:pt x="24048" y="76"/>
                </a:lnTo>
                <a:lnTo>
                  <a:pt x="24724" y="26"/>
                </a:lnTo>
                <a:lnTo>
                  <a:pt x="25400" y="1"/>
                </a:lnTo>
                <a:lnTo>
                  <a:pt x="26075" y="1"/>
                </a:lnTo>
                <a:lnTo>
                  <a:pt x="26075" y="1"/>
                </a:lnTo>
                <a:lnTo>
                  <a:pt x="26751" y="1"/>
                </a:lnTo>
                <a:lnTo>
                  <a:pt x="27402" y="26"/>
                </a:lnTo>
                <a:lnTo>
                  <a:pt x="28077" y="76"/>
                </a:lnTo>
                <a:lnTo>
                  <a:pt x="28728" y="126"/>
                </a:lnTo>
                <a:lnTo>
                  <a:pt x="29378" y="201"/>
                </a:lnTo>
                <a:lnTo>
                  <a:pt x="30029" y="301"/>
                </a:lnTo>
                <a:lnTo>
                  <a:pt x="30680" y="401"/>
                </a:lnTo>
                <a:lnTo>
                  <a:pt x="31330" y="526"/>
                </a:lnTo>
                <a:lnTo>
                  <a:pt x="31956" y="676"/>
                </a:lnTo>
                <a:lnTo>
                  <a:pt x="32581" y="826"/>
                </a:lnTo>
                <a:lnTo>
                  <a:pt x="33207" y="1002"/>
                </a:lnTo>
                <a:lnTo>
                  <a:pt x="33808" y="1177"/>
                </a:lnTo>
                <a:lnTo>
                  <a:pt x="34433" y="1377"/>
                </a:lnTo>
                <a:lnTo>
                  <a:pt x="35034" y="1577"/>
                </a:lnTo>
                <a:lnTo>
                  <a:pt x="35634" y="1802"/>
                </a:lnTo>
                <a:lnTo>
                  <a:pt x="36210" y="2053"/>
                </a:lnTo>
                <a:lnTo>
                  <a:pt x="36785" y="2303"/>
                </a:lnTo>
                <a:lnTo>
                  <a:pt x="37361" y="2578"/>
                </a:lnTo>
                <a:lnTo>
                  <a:pt x="37937" y="2853"/>
                </a:lnTo>
                <a:lnTo>
                  <a:pt x="38487" y="3154"/>
                </a:lnTo>
                <a:lnTo>
                  <a:pt x="39038" y="3454"/>
                </a:lnTo>
                <a:lnTo>
                  <a:pt x="39588" y="3779"/>
                </a:lnTo>
                <a:lnTo>
                  <a:pt x="40114" y="4104"/>
                </a:lnTo>
                <a:lnTo>
                  <a:pt x="40639" y="4455"/>
                </a:lnTo>
                <a:lnTo>
                  <a:pt x="41165" y="4805"/>
                </a:lnTo>
                <a:lnTo>
                  <a:pt x="41665" y="5181"/>
                </a:lnTo>
                <a:lnTo>
                  <a:pt x="42641" y="5956"/>
                </a:lnTo>
                <a:lnTo>
                  <a:pt x="43592" y="6782"/>
                </a:lnTo>
                <a:lnTo>
                  <a:pt x="44493" y="7633"/>
                </a:lnTo>
                <a:lnTo>
                  <a:pt x="45369" y="8534"/>
                </a:lnTo>
                <a:lnTo>
                  <a:pt x="46194" y="9485"/>
                </a:lnTo>
                <a:lnTo>
                  <a:pt x="46945" y="10486"/>
                </a:lnTo>
                <a:lnTo>
                  <a:pt x="47320" y="10986"/>
                </a:lnTo>
                <a:lnTo>
                  <a:pt x="47696" y="11487"/>
                </a:lnTo>
                <a:lnTo>
                  <a:pt x="48021" y="12012"/>
                </a:lnTo>
                <a:lnTo>
                  <a:pt x="48371" y="12563"/>
                </a:lnTo>
                <a:lnTo>
                  <a:pt x="48672" y="13088"/>
                </a:lnTo>
                <a:lnTo>
                  <a:pt x="48997" y="13639"/>
                </a:lnTo>
                <a:lnTo>
                  <a:pt x="49272" y="14214"/>
                </a:lnTo>
                <a:lnTo>
                  <a:pt x="49573" y="14765"/>
                </a:lnTo>
                <a:lnTo>
                  <a:pt x="49823" y="15340"/>
                </a:lnTo>
                <a:lnTo>
                  <a:pt x="50098" y="15916"/>
                </a:lnTo>
                <a:lnTo>
                  <a:pt x="50323" y="16516"/>
                </a:lnTo>
                <a:lnTo>
                  <a:pt x="50548" y="17117"/>
                </a:lnTo>
                <a:lnTo>
                  <a:pt x="50774" y="17717"/>
                </a:lnTo>
                <a:lnTo>
                  <a:pt x="50974" y="18318"/>
                </a:lnTo>
                <a:lnTo>
                  <a:pt x="51149" y="18944"/>
                </a:lnTo>
                <a:lnTo>
                  <a:pt x="51324" y="19544"/>
                </a:lnTo>
                <a:lnTo>
                  <a:pt x="51474" y="20195"/>
                </a:lnTo>
                <a:lnTo>
                  <a:pt x="51599" y="20820"/>
                </a:lnTo>
                <a:lnTo>
                  <a:pt x="51725" y="21446"/>
                </a:lnTo>
                <a:lnTo>
                  <a:pt x="51825" y="22097"/>
                </a:lnTo>
                <a:lnTo>
                  <a:pt x="51925" y="22747"/>
                </a:lnTo>
                <a:lnTo>
                  <a:pt x="52000" y="23398"/>
                </a:lnTo>
                <a:lnTo>
                  <a:pt x="52050" y="24074"/>
                </a:lnTo>
                <a:lnTo>
                  <a:pt x="52100" y="24724"/>
                </a:lnTo>
                <a:lnTo>
                  <a:pt x="52125" y="25400"/>
                </a:lnTo>
                <a:lnTo>
                  <a:pt x="52125" y="26075"/>
                </a:lnTo>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4" name="Google Shape;1480;p39">
            <a:extLst>
              <a:ext uri="{FF2B5EF4-FFF2-40B4-BE49-F238E27FC236}">
                <a16:creationId xmlns:a16="http://schemas.microsoft.com/office/drawing/2014/main" id="{44C73C3B-5720-DB26-4E58-49E20FEEA8BE}"/>
              </a:ext>
            </a:extLst>
          </p:cNvPr>
          <p:cNvSpPr/>
          <p:nvPr/>
        </p:nvSpPr>
        <p:spPr>
          <a:xfrm>
            <a:off x="7313326" y="3311902"/>
            <a:ext cx="674453" cy="674453"/>
          </a:xfrm>
          <a:custGeom>
            <a:avLst/>
            <a:gdLst/>
            <a:ahLst/>
            <a:cxnLst/>
            <a:rect l="l" t="t" r="r" b="b"/>
            <a:pathLst>
              <a:path w="37686" h="37686" extrusionOk="0">
                <a:moveTo>
                  <a:pt x="18843" y="0"/>
                </a:moveTo>
                <a:lnTo>
                  <a:pt x="17892" y="25"/>
                </a:lnTo>
                <a:lnTo>
                  <a:pt x="16916" y="100"/>
                </a:lnTo>
                <a:lnTo>
                  <a:pt x="15990" y="225"/>
                </a:lnTo>
                <a:lnTo>
                  <a:pt x="15064" y="375"/>
                </a:lnTo>
                <a:lnTo>
                  <a:pt x="14139" y="601"/>
                </a:lnTo>
                <a:lnTo>
                  <a:pt x="13263" y="851"/>
                </a:lnTo>
                <a:lnTo>
                  <a:pt x="12387" y="1151"/>
                </a:lnTo>
                <a:lnTo>
                  <a:pt x="11511" y="1476"/>
                </a:lnTo>
                <a:lnTo>
                  <a:pt x="10685" y="1852"/>
                </a:lnTo>
                <a:lnTo>
                  <a:pt x="9885" y="2277"/>
                </a:lnTo>
                <a:lnTo>
                  <a:pt x="9084" y="2728"/>
                </a:lnTo>
                <a:lnTo>
                  <a:pt x="8308" y="3228"/>
                </a:lnTo>
                <a:lnTo>
                  <a:pt x="7582" y="3754"/>
                </a:lnTo>
                <a:lnTo>
                  <a:pt x="6882" y="4304"/>
                </a:lnTo>
                <a:lnTo>
                  <a:pt x="6181" y="4905"/>
                </a:lnTo>
                <a:lnTo>
                  <a:pt x="5530" y="5530"/>
                </a:lnTo>
                <a:lnTo>
                  <a:pt x="4905" y="6181"/>
                </a:lnTo>
                <a:lnTo>
                  <a:pt x="4304" y="6857"/>
                </a:lnTo>
                <a:lnTo>
                  <a:pt x="3754" y="7557"/>
                </a:lnTo>
                <a:lnTo>
                  <a:pt x="3228" y="8308"/>
                </a:lnTo>
                <a:lnTo>
                  <a:pt x="2753" y="9084"/>
                </a:lnTo>
                <a:lnTo>
                  <a:pt x="2277" y="9859"/>
                </a:lnTo>
                <a:lnTo>
                  <a:pt x="1877" y="10685"/>
                </a:lnTo>
                <a:lnTo>
                  <a:pt x="1502" y="11511"/>
                </a:lnTo>
                <a:lnTo>
                  <a:pt x="1151" y="12362"/>
                </a:lnTo>
                <a:lnTo>
                  <a:pt x="851" y="13238"/>
                </a:lnTo>
                <a:lnTo>
                  <a:pt x="601" y="14139"/>
                </a:lnTo>
                <a:lnTo>
                  <a:pt x="401" y="15039"/>
                </a:lnTo>
                <a:lnTo>
                  <a:pt x="225" y="15965"/>
                </a:lnTo>
                <a:lnTo>
                  <a:pt x="100" y="16916"/>
                </a:lnTo>
                <a:lnTo>
                  <a:pt x="25" y="17867"/>
                </a:lnTo>
                <a:lnTo>
                  <a:pt x="0" y="18843"/>
                </a:lnTo>
                <a:lnTo>
                  <a:pt x="25" y="19819"/>
                </a:lnTo>
                <a:lnTo>
                  <a:pt x="100" y="20770"/>
                </a:lnTo>
                <a:lnTo>
                  <a:pt x="225" y="21721"/>
                </a:lnTo>
                <a:lnTo>
                  <a:pt x="401" y="22647"/>
                </a:lnTo>
                <a:lnTo>
                  <a:pt x="601" y="23547"/>
                </a:lnTo>
                <a:lnTo>
                  <a:pt x="851" y="24448"/>
                </a:lnTo>
                <a:lnTo>
                  <a:pt x="1151" y="25324"/>
                </a:lnTo>
                <a:lnTo>
                  <a:pt x="1502" y="26175"/>
                </a:lnTo>
                <a:lnTo>
                  <a:pt x="1877" y="27001"/>
                </a:lnTo>
                <a:lnTo>
                  <a:pt x="2277" y="27827"/>
                </a:lnTo>
                <a:lnTo>
                  <a:pt x="2753" y="28602"/>
                </a:lnTo>
                <a:lnTo>
                  <a:pt x="3228" y="29378"/>
                </a:lnTo>
                <a:lnTo>
                  <a:pt x="3754" y="30129"/>
                </a:lnTo>
                <a:lnTo>
                  <a:pt x="4304" y="30829"/>
                </a:lnTo>
                <a:lnTo>
                  <a:pt x="4905" y="31505"/>
                </a:lnTo>
                <a:lnTo>
                  <a:pt x="5530" y="32156"/>
                </a:lnTo>
                <a:lnTo>
                  <a:pt x="6181" y="32781"/>
                </a:lnTo>
                <a:lnTo>
                  <a:pt x="6882" y="33382"/>
                </a:lnTo>
                <a:lnTo>
                  <a:pt x="7582" y="33932"/>
                </a:lnTo>
                <a:lnTo>
                  <a:pt x="8308" y="34458"/>
                </a:lnTo>
                <a:lnTo>
                  <a:pt x="9084" y="34958"/>
                </a:lnTo>
                <a:lnTo>
                  <a:pt x="9885" y="35409"/>
                </a:lnTo>
                <a:lnTo>
                  <a:pt x="10685" y="35834"/>
                </a:lnTo>
                <a:lnTo>
                  <a:pt x="11511" y="36210"/>
                </a:lnTo>
                <a:lnTo>
                  <a:pt x="12387" y="36535"/>
                </a:lnTo>
                <a:lnTo>
                  <a:pt x="13263" y="36835"/>
                </a:lnTo>
                <a:lnTo>
                  <a:pt x="14139" y="37085"/>
                </a:lnTo>
                <a:lnTo>
                  <a:pt x="15064" y="37311"/>
                </a:lnTo>
                <a:lnTo>
                  <a:pt x="15990" y="37461"/>
                </a:lnTo>
                <a:lnTo>
                  <a:pt x="16916" y="37586"/>
                </a:lnTo>
                <a:lnTo>
                  <a:pt x="17892" y="37661"/>
                </a:lnTo>
                <a:lnTo>
                  <a:pt x="18843" y="37686"/>
                </a:lnTo>
                <a:lnTo>
                  <a:pt x="19819" y="37661"/>
                </a:lnTo>
                <a:lnTo>
                  <a:pt x="20770" y="37586"/>
                </a:lnTo>
                <a:lnTo>
                  <a:pt x="21721" y="37461"/>
                </a:lnTo>
                <a:lnTo>
                  <a:pt x="22647" y="37311"/>
                </a:lnTo>
                <a:lnTo>
                  <a:pt x="23573" y="37085"/>
                </a:lnTo>
                <a:lnTo>
                  <a:pt x="24448" y="36835"/>
                </a:lnTo>
                <a:lnTo>
                  <a:pt x="25324" y="36535"/>
                </a:lnTo>
                <a:lnTo>
                  <a:pt x="26200" y="36210"/>
                </a:lnTo>
                <a:lnTo>
                  <a:pt x="27026" y="35834"/>
                </a:lnTo>
                <a:lnTo>
                  <a:pt x="27827" y="35409"/>
                </a:lnTo>
                <a:lnTo>
                  <a:pt x="28627" y="34958"/>
                </a:lnTo>
                <a:lnTo>
                  <a:pt x="29378" y="34458"/>
                </a:lnTo>
                <a:lnTo>
                  <a:pt x="30129" y="33932"/>
                </a:lnTo>
                <a:lnTo>
                  <a:pt x="30829" y="33382"/>
                </a:lnTo>
                <a:lnTo>
                  <a:pt x="31530" y="32781"/>
                </a:lnTo>
                <a:lnTo>
                  <a:pt x="32181" y="32156"/>
                </a:lnTo>
                <a:lnTo>
                  <a:pt x="32806" y="31505"/>
                </a:lnTo>
                <a:lnTo>
                  <a:pt x="33407" y="30829"/>
                </a:lnTo>
                <a:lnTo>
                  <a:pt x="33957" y="30129"/>
                </a:lnTo>
                <a:lnTo>
                  <a:pt x="34483" y="29378"/>
                </a:lnTo>
                <a:lnTo>
                  <a:pt x="34958" y="28602"/>
                </a:lnTo>
                <a:lnTo>
                  <a:pt x="35434" y="27827"/>
                </a:lnTo>
                <a:lnTo>
                  <a:pt x="35834" y="27001"/>
                </a:lnTo>
                <a:lnTo>
                  <a:pt x="36210" y="26175"/>
                </a:lnTo>
                <a:lnTo>
                  <a:pt x="36560" y="25324"/>
                </a:lnTo>
                <a:lnTo>
                  <a:pt x="36860" y="24448"/>
                </a:lnTo>
                <a:lnTo>
                  <a:pt x="37110" y="23547"/>
                </a:lnTo>
                <a:lnTo>
                  <a:pt x="37311" y="22647"/>
                </a:lnTo>
                <a:lnTo>
                  <a:pt x="37486" y="21721"/>
                </a:lnTo>
                <a:lnTo>
                  <a:pt x="37611" y="20770"/>
                </a:lnTo>
                <a:lnTo>
                  <a:pt x="37661" y="19819"/>
                </a:lnTo>
                <a:lnTo>
                  <a:pt x="37686" y="18843"/>
                </a:lnTo>
                <a:lnTo>
                  <a:pt x="37661" y="17867"/>
                </a:lnTo>
                <a:lnTo>
                  <a:pt x="37611" y="16916"/>
                </a:lnTo>
                <a:lnTo>
                  <a:pt x="37486" y="15965"/>
                </a:lnTo>
                <a:lnTo>
                  <a:pt x="37311" y="15039"/>
                </a:lnTo>
                <a:lnTo>
                  <a:pt x="37110" y="14139"/>
                </a:lnTo>
                <a:lnTo>
                  <a:pt x="36860" y="13238"/>
                </a:lnTo>
                <a:lnTo>
                  <a:pt x="36560" y="12362"/>
                </a:lnTo>
                <a:lnTo>
                  <a:pt x="36210" y="11511"/>
                </a:lnTo>
                <a:lnTo>
                  <a:pt x="35834" y="10685"/>
                </a:lnTo>
                <a:lnTo>
                  <a:pt x="35434" y="9859"/>
                </a:lnTo>
                <a:lnTo>
                  <a:pt x="34958" y="9084"/>
                </a:lnTo>
                <a:lnTo>
                  <a:pt x="34483" y="8308"/>
                </a:lnTo>
                <a:lnTo>
                  <a:pt x="33957" y="7557"/>
                </a:lnTo>
                <a:lnTo>
                  <a:pt x="33407" y="6857"/>
                </a:lnTo>
                <a:lnTo>
                  <a:pt x="32806" y="6181"/>
                </a:lnTo>
                <a:lnTo>
                  <a:pt x="32181" y="5530"/>
                </a:lnTo>
                <a:lnTo>
                  <a:pt x="31530" y="4905"/>
                </a:lnTo>
                <a:lnTo>
                  <a:pt x="30829" y="4304"/>
                </a:lnTo>
                <a:lnTo>
                  <a:pt x="30129" y="3754"/>
                </a:lnTo>
                <a:lnTo>
                  <a:pt x="29378" y="3228"/>
                </a:lnTo>
                <a:lnTo>
                  <a:pt x="28627" y="2728"/>
                </a:lnTo>
                <a:lnTo>
                  <a:pt x="27827" y="2277"/>
                </a:lnTo>
                <a:lnTo>
                  <a:pt x="27026" y="1852"/>
                </a:lnTo>
                <a:lnTo>
                  <a:pt x="26200" y="1476"/>
                </a:lnTo>
                <a:lnTo>
                  <a:pt x="25324" y="1151"/>
                </a:lnTo>
                <a:lnTo>
                  <a:pt x="24448" y="851"/>
                </a:lnTo>
                <a:lnTo>
                  <a:pt x="23573" y="601"/>
                </a:lnTo>
                <a:lnTo>
                  <a:pt x="22647" y="375"/>
                </a:lnTo>
                <a:lnTo>
                  <a:pt x="21721" y="225"/>
                </a:lnTo>
                <a:lnTo>
                  <a:pt x="20770" y="100"/>
                </a:lnTo>
                <a:lnTo>
                  <a:pt x="19819" y="25"/>
                </a:lnTo>
                <a:lnTo>
                  <a:pt x="18843"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5" name="Google Shape;1481;p39">
            <a:extLst>
              <a:ext uri="{FF2B5EF4-FFF2-40B4-BE49-F238E27FC236}">
                <a16:creationId xmlns:a16="http://schemas.microsoft.com/office/drawing/2014/main" id="{00ACDC9F-104D-13E5-31D3-F78B61EEB795}"/>
              </a:ext>
            </a:extLst>
          </p:cNvPr>
          <p:cNvSpPr/>
          <p:nvPr/>
        </p:nvSpPr>
        <p:spPr>
          <a:xfrm>
            <a:off x="5776212" y="4849902"/>
            <a:ext cx="674472" cy="674453"/>
          </a:xfrm>
          <a:custGeom>
            <a:avLst/>
            <a:gdLst/>
            <a:ahLst/>
            <a:cxnLst/>
            <a:rect l="l" t="t" r="r" b="b"/>
            <a:pathLst>
              <a:path w="37687" h="37686" extrusionOk="0">
                <a:moveTo>
                  <a:pt x="18844" y="0"/>
                </a:moveTo>
                <a:lnTo>
                  <a:pt x="17868" y="25"/>
                </a:lnTo>
                <a:lnTo>
                  <a:pt x="16917" y="100"/>
                </a:lnTo>
                <a:lnTo>
                  <a:pt x="15966" y="200"/>
                </a:lnTo>
                <a:lnTo>
                  <a:pt x="15040" y="375"/>
                </a:lnTo>
                <a:lnTo>
                  <a:pt x="14114" y="601"/>
                </a:lnTo>
                <a:lnTo>
                  <a:pt x="13238" y="851"/>
                </a:lnTo>
                <a:lnTo>
                  <a:pt x="12362" y="1126"/>
                </a:lnTo>
                <a:lnTo>
                  <a:pt x="11487" y="1476"/>
                </a:lnTo>
                <a:lnTo>
                  <a:pt x="10661" y="1852"/>
                </a:lnTo>
                <a:lnTo>
                  <a:pt x="9860" y="2277"/>
                </a:lnTo>
                <a:lnTo>
                  <a:pt x="9059" y="2728"/>
                </a:lnTo>
                <a:lnTo>
                  <a:pt x="8309" y="3203"/>
                </a:lnTo>
                <a:lnTo>
                  <a:pt x="7558" y="3729"/>
                </a:lnTo>
                <a:lnTo>
                  <a:pt x="6857" y="4304"/>
                </a:lnTo>
                <a:lnTo>
                  <a:pt x="6156" y="4880"/>
                </a:lnTo>
                <a:lnTo>
                  <a:pt x="5506" y="5505"/>
                </a:lnTo>
                <a:lnTo>
                  <a:pt x="4880" y="6181"/>
                </a:lnTo>
                <a:lnTo>
                  <a:pt x="4305" y="6857"/>
                </a:lnTo>
                <a:lnTo>
                  <a:pt x="3729" y="7557"/>
                </a:lnTo>
                <a:lnTo>
                  <a:pt x="3204" y="8308"/>
                </a:lnTo>
                <a:lnTo>
                  <a:pt x="2728" y="9059"/>
                </a:lnTo>
                <a:lnTo>
                  <a:pt x="2253" y="9859"/>
                </a:lnTo>
                <a:lnTo>
                  <a:pt x="1852" y="10660"/>
                </a:lnTo>
                <a:lnTo>
                  <a:pt x="1477" y="11511"/>
                </a:lnTo>
                <a:lnTo>
                  <a:pt x="1127" y="12362"/>
                </a:lnTo>
                <a:lnTo>
                  <a:pt x="826" y="13238"/>
                </a:lnTo>
                <a:lnTo>
                  <a:pt x="576" y="14139"/>
                </a:lnTo>
                <a:lnTo>
                  <a:pt x="376" y="15039"/>
                </a:lnTo>
                <a:lnTo>
                  <a:pt x="201" y="15965"/>
                </a:lnTo>
                <a:lnTo>
                  <a:pt x="76" y="16916"/>
                </a:lnTo>
                <a:lnTo>
                  <a:pt x="26" y="17867"/>
                </a:lnTo>
                <a:lnTo>
                  <a:pt x="1" y="18843"/>
                </a:lnTo>
                <a:lnTo>
                  <a:pt x="26" y="19819"/>
                </a:lnTo>
                <a:lnTo>
                  <a:pt x="76" y="20770"/>
                </a:lnTo>
                <a:lnTo>
                  <a:pt x="201" y="21696"/>
                </a:lnTo>
                <a:lnTo>
                  <a:pt x="376" y="22647"/>
                </a:lnTo>
                <a:lnTo>
                  <a:pt x="576" y="23548"/>
                </a:lnTo>
                <a:lnTo>
                  <a:pt x="826" y="24448"/>
                </a:lnTo>
                <a:lnTo>
                  <a:pt x="1127" y="25324"/>
                </a:lnTo>
                <a:lnTo>
                  <a:pt x="1477" y="26175"/>
                </a:lnTo>
                <a:lnTo>
                  <a:pt x="1852" y="27001"/>
                </a:lnTo>
                <a:lnTo>
                  <a:pt x="2253" y="27827"/>
                </a:lnTo>
                <a:lnTo>
                  <a:pt x="2728" y="28602"/>
                </a:lnTo>
                <a:lnTo>
                  <a:pt x="3204" y="29378"/>
                </a:lnTo>
                <a:lnTo>
                  <a:pt x="3729" y="30104"/>
                </a:lnTo>
                <a:lnTo>
                  <a:pt x="4305" y="30829"/>
                </a:lnTo>
                <a:lnTo>
                  <a:pt x="4880" y="31505"/>
                </a:lnTo>
                <a:lnTo>
                  <a:pt x="5506" y="32156"/>
                </a:lnTo>
                <a:lnTo>
                  <a:pt x="6156" y="32781"/>
                </a:lnTo>
                <a:lnTo>
                  <a:pt x="6857" y="33382"/>
                </a:lnTo>
                <a:lnTo>
                  <a:pt x="7558" y="33932"/>
                </a:lnTo>
                <a:lnTo>
                  <a:pt x="8309" y="34458"/>
                </a:lnTo>
                <a:lnTo>
                  <a:pt x="9059" y="34958"/>
                </a:lnTo>
                <a:lnTo>
                  <a:pt x="9860" y="35409"/>
                </a:lnTo>
                <a:lnTo>
                  <a:pt x="10661" y="35834"/>
                </a:lnTo>
                <a:lnTo>
                  <a:pt x="11487" y="36210"/>
                </a:lnTo>
                <a:lnTo>
                  <a:pt x="12362" y="36535"/>
                </a:lnTo>
                <a:lnTo>
                  <a:pt x="13238" y="36835"/>
                </a:lnTo>
                <a:lnTo>
                  <a:pt x="14114" y="37085"/>
                </a:lnTo>
                <a:lnTo>
                  <a:pt x="15040" y="37286"/>
                </a:lnTo>
                <a:lnTo>
                  <a:pt x="15966" y="37461"/>
                </a:lnTo>
                <a:lnTo>
                  <a:pt x="16917" y="37586"/>
                </a:lnTo>
                <a:lnTo>
                  <a:pt x="17868" y="37661"/>
                </a:lnTo>
                <a:lnTo>
                  <a:pt x="18844" y="37686"/>
                </a:lnTo>
                <a:lnTo>
                  <a:pt x="19794" y="37661"/>
                </a:lnTo>
                <a:lnTo>
                  <a:pt x="20770" y="37586"/>
                </a:lnTo>
                <a:lnTo>
                  <a:pt x="21696" y="37461"/>
                </a:lnTo>
                <a:lnTo>
                  <a:pt x="22622" y="37286"/>
                </a:lnTo>
                <a:lnTo>
                  <a:pt x="23548" y="37085"/>
                </a:lnTo>
                <a:lnTo>
                  <a:pt x="24424" y="36835"/>
                </a:lnTo>
                <a:lnTo>
                  <a:pt x="25300" y="36535"/>
                </a:lnTo>
                <a:lnTo>
                  <a:pt x="26175" y="36210"/>
                </a:lnTo>
                <a:lnTo>
                  <a:pt x="27001" y="35834"/>
                </a:lnTo>
                <a:lnTo>
                  <a:pt x="27802" y="35409"/>
                </a:lnTo>
                <a:lnTo>
                  <a:pt x="28603" y="34958"/>
                </a:lnTo>
                <a:lnTo>
                  <a:pt x="29379" y="34458"/>
                </a:lnTo>
                <a:lnTo>
                  <a:pt x="30104" y="33932"/>
                </a:lnTo>
                <a:lnTo>
                  <a:pt x="30830" y="33382"/>
                </a:lnTo>
                <a:lnTo>
                  <a:pt x="31506" y="32781"/>
                </a:lnTo>
                <a:lnTo>
                  <a:pt x="32156" y="32156"/>
                </a:lnTo>
                <a:lnTo>
                  <a:pt x="32782" y="31505"/>
                </a:lnTo>
                <a:lnTo>
                  <a:pt x="33382" y="30829"/>
                </a:lnTo>
                <a:lnTo>
                  <a:pt x="33933" y="30104"/>
                </a:lnTo>
                <a:lnTo>
                  <a:pt x="34458" y="29378"/>
                </a:lnTo>
                <a:lnTo>
                  <a:pt x="34959" y="28602"/>
                </a:lnTo>
                <a:lnTo>
                  <a:pt x="35409" y="27827"/>
                </a:lnTo>
                <a:lnTo>
                  <a:pt x="35810" y="27001"/>
                </a:lnTo>
                <a:lnTo>
                  <a:pt x="36185" y="26175"/>
                </a:lnTo>
                <a:lnTo>
                  <a:pt x="36535" y="25324"/>
                </a:lnTo>
                <a:lnTo>
                  <a:pt x="36836" y="24448"/>
                </a:lnTo>
                <a:lnTo>
                  <a:pt x="37086" y="23548"/>
                </a:lnTo>
                <a:lnTo>
                  <a:pt x="37286" y="22647"/>
                </a:lnTo>
                <a:lnTo>
                  <a:pt x="37461" y="21696"/>
                </a:lnTo>
                <a:lnTo>
                  <a:pt x="37586" y="20770"/>
                </a:lnTo>
                <a:lnTo>
                  <a:pt x="37661" y="19819"/>
                </a:lnTo>
                <a:lnTo>
                  <a:pt x="37686" y="18843"/>
                </a:lnTo>
                <a:lnTo>
                  <a:pt x="37661" y="17867"/>
                </a:lnTo>
                <a:lnTo>
                  <a:pt x="37586" y="16916"/>
                </a:lnTo>
                <a:lnTo>
                  <a:pt x="37461" y="15965"/>
                </a:lnTo>
                <a:lnTo>
                  <a:pt x="37286" y="15039"/>
                </a:lnTo>
                <a:lnTo>
                  <a:pt x="37086" y="14139"/>
                </a:lnTo>
                <a:lnTo>
                  <a:pt x="36836" y="13238"/>
                </a:lnTo>
                <a:lnTo>
                  <a:pt x="36535" y="12362"/>
                </a:lnTo>
                <a:lnTo>
                  <a:pt x="36185" y="11511"/>
                </a:lnTo>
                <a:lnTo>
                  <a:pt x="35810" y="10660"/>
                </a:lnTo>
                <a:lnTo>
                  <a:pt x="35409" y="9859"/>
                </a:lnTo>
                <a:lnTo>
                  <a:pt x="34959" y="9059"/>
                </a:lnTo>
                <a:lnTo>
                  <a:pt x="34458" y="8308"/>
                </a:lnTo>
                <a:lnTo>
                  <a:pt x="33933" y="7557"/>
                </a:lnTo>
                <a:lnTo>
                  <a:pt x="33382" y="6857"/>
                </a:lnTo>
                <a:lnTo>
                  <a:pt x="32782" y="6181"/>
                </a:lnTo>
                <a:lnTo>
                  <a:pt x="32156" y="5505"/>
                </a:lnTo>
                <a:lnTo>
                  <a:pt x="31506" y="4880"/>
                </a:lnTo>
                <a:lnTo>
                  <a:pt x="30830" y="4304"/>
                </a:lnTo>
                <a:lnTo>
                  <a:pt x="30104" y="3729"/>
                </a:lnTo>
                <a:lnTo>
                  <a:pt x="29379" y="3203"/>
                </a:lnTo>
                <a:lnTo>
                  <a:pt x="28603" y="2728"/>
                </a:lnTo>
                <a:lnTo>
                  <a:pt x="27802" y="2277"/>
                </a:lnTo>
                <a:lnTo>
                  <a:pt x="27001" y="1852"/>
                </a:lnTo>
                <a:lnTo>
                  <a:pt x="26175" y="1476"/>
                </a:lnTo>
                <a:lnTo>
                  <a:pt x="25300" y="1126"/>
                </a:lnTo>
                <a:lnTo>
                  <a:pt x="24424" y="851"/>
                </a:lnTo>
                <a:lnTo>
                  <a:pt x="23548" y="601"/>
                </a:lnTo>
                <a:lnTo>
                  <a:pt x="22622" y="375"/>
                </a:lnTo>
                <a:lnTo>
                  <a:pt x="21696" y="200"/>
                </a:lnTo>
                <a:lnTo>
                  <a:pt x="20770" y="100"/>
                </a:lnTo>
                <a:lnTo>
                  <a:pt x="19794" y="25"/>
                </a:lnTo>
                <a:lnTo>
                  <a:pt x="18844"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6" name="Google Shape;1482;p39">
            <a:extLst>
              <a:ext uri="{FF2B5EF4-FFF2-40B4-BE49-F238E27FC236}">
                <a16:creationId xmlns:a16="http://schemas.microsoft.com/office/drawing/2014/main" id="{DB2E5E95-3E3F-F22D-9EF0-86672E01CCBB}"/>
              </a:ext>
            </a:extLst>
          </p:cNvPr>
          <p:cNvSpPr/>
          <p:nvPr/>
        </p:nvSpPr>
        <p:spPr>
          <a:xfrm>
            <a:off x="4238668" y="3311902"/>
            <a:ext cx="674453" cy="674453"/>
          </a:xfrm>
          <a:custGeom>
            <a:avLst/>
            <a:gdLst/>
            <a:ahLst/>
            <a:cxnLst/>
            <a:rect l="l" t="t" r="r" b="b"/>
            <a:pathLst>
              <a:path w="37686" h="37686" extrusionOk="0">
                <a:moveTo>
                  <a:pt x="18843" y="0"/>
                </a:moveTo>
                <a:lnTo>
                  <a:pt x="17867" y="25"/>
                </a:lnTo>
                <a:lnTo>
                  <a:pt x="16916" y="100"/>
                </a:lnTo>
                <a:lnTo>
                  <a:pt x="15965" y="225"/>
                </a:lnTo>
                <a:lnTo>
                  <a:pt x="15039" y="375"/>
                </a:lnTo>
                <a:lnTo>
                  <a:pt x="14113" y="601"/>
                </a:lnTo>
                <a:lnTo>
                  <a:pt x="13238" y="851"/>
                </a:lnTo>
                <a:lnTo>
                  <a:pt x="12362" y="1151"/>
                </a:lnTo>
                <a:lnTo>
                  <a:pt x="11511" y="1476"/>
                </a:lnTo>
                <a:lnTo>
                  <a:pt x="10660" y="1852"/>
                </a:lnTo>
                <a:lnTo>
                  <a:pt x="9859" y="2277"/>
                </a:lnTo>
                <a:lnTo>
                  <a:pt x="9059" y="2728"/>
                </a:lnTo>
                <a:lnTo>
                  <a:pt x="8308" y="3228"/>
                </a:lnTo>
                <a:lnTo>
                  <a:pt x="7557" y="3754"/>
                </a:lnTo>
                <a:lnTo>
                  <a:pt x="6857" y="4304"/>
                </a:lnTo>
                <a:lnTo>
                  <a:pt x="6156" y="4905"/>
                </a:lnTo>
                <a:lnTo>
                  <a:pt x="5505" y="5530"/>
                </a:lnTo>
                <a:lnTo>
                  <a:pt x="4880" y="6181"/>
                </a:lnTo>
                <a:lnTo>
                  <a:pt x="4304" y="6857"/>
                </a:lnTo>
                <a:lnTo>
                  <a:pt x="3729" y="7557"/>
                </a:lnTo>
                <a:lnTo>
                  <a:pt x="3203" y="8308"/>
                </a:lnTo>
                <a:lnTo>
                  <a:pt x="2728" y="9084"/>
                </a:lnTo>
                <a:lnTo>
                  <a:pt x="2277" y="9859"/>
                </a:lnTo>
                <a:lnTo>
                  <a:pt x="1852" y="10685"/>
                </a:lnTo>
                <a:lnTo>
                  <a:pt x="1476" y="11511"/>
                </a:lnTo>
                <a:lnTo>
                  <a:pt x="1126" y="12362"/>
                </a:lnTo>
                <a:lnTo>
                  <a:pt x="851" y="13238"/>
                </a:lnTo>
                <a:lnTo>
                  <a:pt x="576" y="14139"/>
                </a:lnTo>
                <a:lnTo>
                  <a:pt x="375" y="15039"/>
                </a:lnTo>
                <a:lnTo>
                  <a:pt x="200" y="15965"/>
                </a:lnTo>
                <a:lnTo>
                  <a:pt x="100" y="16916"/>
                </a:lnTo>
                <a:lnTo>
                  <a:pt x="25" y="17867"/>
                </a:lnTo>
                <a:lnTo>
                  <a:pt x="0" y="18843"/>
                </a:lnTo>
                <a:lnTo>
                  <a:pt x="25" y="19819"/>
                </a:lnTo>
                <a:lnTo>
                  <a:pt x="100" y="20770"/>
                </a:lnTo>
                <a:lnTo>
                  <a:pt x="200" y="21721"/>
                </a:lnTo>
                <a:lnTo>
                  <a:pt x="375" y="22647"/>
                </a:lnTo>
                <a:lnTo>
                  <a:pt x="576" y="23547"/>
                </a:lnTo>
                <a:lnTo>
                  <a:pt x="851" y="24448"/>
                </a:lnTo>
                <a:lnTo>
                  <a:pt x="1126" y="25324"/>
                </a:lnTo>
                <a:lnTo>
                  <a:pt x="1476" y="26175"/>
                </a:lnTo>
                <a:lnTo>
                  <a:pt x="1852" y="27001"/>
                </a:lnTo>
                <a:lnTo>
                  <a:pt x="2277" y="27827"/>
                </a:lnTo>
                <a:lnTo>
                  <a:pt x="2728" y="28602"/>
                </a:lnTo>
                <a:lnTo>
                  <a:pt x="3203" y="29378"/>
                </a:lnTo>
                <a:lnTo>
                  <a:pt x="3729" y="30129"/>
                </a:lnTo>
                <a:lnTo>
                  <a:pt x="4304" y="30829"/>
                </a:lnTo>
                <a:lnTo>
                  <a:pt x="4880" y="31505"/>
                </a:lnTo>
                <a:lnTo>
                  <a:pt x="5505" y="32156"/>
                </a:lnTo>
                <a:lnTo>
                  <a:pt x="6156" y="32781"/>
                </a:lnTo>
                <a:lnTo>
                  <a:pt x="6857" y="33382"/>
                </a:lnTo>
                <a:lnTo>
                  <a:pt x="7557" y="33932"/>
                </a:lnTo>
                <a:lnTo>
                  <a:pt x="8308" y="34458"/>
                </a:lnTo>
                <a:lnTo>
                  <a:pt x="9059" y="34958"/>
                </a:lnTo>
                <a:lnTo>
                  <a:pt x="9859" y="35409"/>
                </a:lnTo>
                <a:lnTo>
                  <a:pt x="10660" y="35834"/>
                </a:lnTo>
                <a:lnTo>
                  <a:pt x="11511" y="36210"/>
                </a:lnTo>
                <a:lnTo>
                  <a:pt x="12362" y="36535"/>
                </a:lnTo>
                <a:lnTo>
                  <a:pt x="13238" y="36835"/>
                </a:lnTo>
                <a:lnTo>
                  <a:pt x="14113" y="37085"/>
                </a:lnTo>
                <a:lnTo>
                  <a:pt x="15039" y="37311"/>
                </a:lnTo>
                <a:lnTo>
                  <a:pt x="15965" y="37461"/>
                </a:lnTo>
                <a:lnTo>
                  <a:pt x="16916" y="37586"/>
                </a:lnTo>
                <a:lnTo>
                  <a:pt x="17867" y="37661"/>
                </a:lnTo>
                <a:lnTo>
                  <a:pt x="18843" y="37686"/>
                </a:lnTo>
                <a:lnTo>
                  <a:pt x="19794" y="37661"/>
                </a:lnTo>
                <a:lnTo>
                  <a:pt x="20770" y="37586"/>
                </a:lnTo>
                <a:lnTo>
                  <a:pt x="21696" y="37461"/>
                </a:lnTo>
                <a:lnTo>
                  <a:pt x="22622" y="37311"/>
                </a:lnTo>
                <a:lnTo>
                  <a:pt x="23547" y="37085"/>
                </a:lnTo>
                <a:lnTo>
                  <a:pt x="24448" y="36835"/>
                </a:lnTo>
                <a:lnTo>
                  <a:pt x="25324" y="36535"/>
                </a:lnTo>
                <a:lnTo>
                  <a:pt x="26175" y="36210"/>
                </a:lnTo>
                <a:lnTo>
                  <a:pt x="27001" y="35834"/>
                </a:lnTo>
                <a:lnTo>
                  <a:pt x="27826" y="35409"/>
                </a:lnTo>
                <a:lnTo>
                  <a:pt x="28602" y="34958"/>
                </a:lnTo>
                <a:lnTo>
                  <a:pt x="29378" y="34458"/>
                </a:lnTo>
                <a:lnTo>
                  <a:pt x="30104" y="33932"/>
                </a:lnTo>
                <a:lnTo>
                  <a:pt x="30829" y="33382"/>
                </a:lnTo>
                <a:lnTo>
                  <a:pt x="31505" y="32781"/>
                </a:lnTo>
                <a:lnTo>
                  <a:pt x="32156" y="32156"/>
                </a:lnTo>
                <a:lnTo>
                  <a:pt x="32781" y="31505"/>
                </a:lnTo>
                <a:lnTo>
                  <a:pt x="33382" y="30829"/>
                </a:lnTo>
                <a:lnTo>
                  <a:pt x="33932" y="30129"/>
                </a:lnTo>
                <a:lnTo>
                  <a:pt x="34458" y="29378"/>
                </a:lnTo>
                <a:lnTo>
                  <a:pt x="34958" y="28602"/>
                </a:lnTo>
                <a:lnTo>
                  <a:pt x="35409" y="27827"/>
                </a:lnTo>
                <a:lnTo>
                  <a:pt x="35809" y="27001"/>
                </a:lnTo>
                <a:lnTo>
                  <a:pt x="36184" y="26175"/>
                </a:lnTo>
                <a:lnTo>
                  <a:pt x="36535" y="25324"/>
                </a:lnTo>
                <a:lnTo>
                  <a:pt x="36835" y="24448"/>
                </a:lnTo>
                <a:lnTo>
                  <a:pt x="37085" y="23547"/>
                </a:lnTo>
                <a:lnTo>
                  <a:pt x="37285" y="22647"/>
                </a:lnTo>
                <a:lnTo>
                  <a:pt x="37461" y="21721"/>
                </a:lnTo>
                <a:lnTo>
                  <a:pt x="37586" y="20770"/>
                </a:lnTo>
                <a:lnTo>
                  <a:pt x="37661" y="19819"/>
                </a:lnTo>
                <a:lnTo>
                  <a:pt x="37686" y="18843"/>
                </a:lnTo>
                <a:lnTo>
                  <a:pt x="37661" y="17867"/>
                </a:lnTo>
                <a:lnTo>
                  <a:pt x="37586" y="16916"/>
                </a:lnTo>
                <a:lnTo>
                  <a:pt x="37461" y="15965"/>
                </a:lnTo>
                <a:lnTo>
                  <a:pt x="37285" y="15039"/>
                </a:lnTo>
                <a:lnTo>
                  <a:pt x="37085" y="14139"/>
                </a:lnTo>
                <a:lnTo>
                  <a:pt x="36835" y="13238"/>
                </a:lnTo>
                <a:lnTo>
                  <a:pt x="36535" y="12362"/>
                </a:lnTo>
                <a:lnTo>
                  <a:pt x="36184" y="11511"/>
                </a:lnTo>
                <a:lnTo>
                  <a:pt x="35809" y="10685"/>
                </a:lnTo>
                <a:lnTo>
                  <a:pt x="35409" y="9859"/>
                </a:lnTo>
                <a:lnTo>
                  <a:pt x="34958" y="9084"/>
                </a:lnTo>
                <a:lnTo>
                  <a:pt x="34458" y="8308"/>
                </a:lnTo>
                <a:lnTo>
                  <a:pt x="33932" y="7557"/>
                </a:lnTo>
                <a:lnTo>
                  <a:pt x="33382" y="6857"/>
                </a:lnTo>
                <a:lnTo>
                  <a:pt x="32781" y="6181"/>
                </a:lnTo>
                <a:lnTo>
                  <a:pt x="32156" y="5530"/>
                </a:lnTo>
                <a:lnTo>
                  <a:pt x="31505" y="4905"/>
                </a:lnTo>
                <a:lnTo>
                  <a:pt x="30829" y="4304"/>
                </a:lnTo>
                <a:lnTo>
                  <a:pt x="30104" y="3754"/>
                </a:lnTo>
                <a:lnTo>
                  <a:pt x="29378" y="3228"/>
                </a:lnTo>
                <a:lnTo>
                  <a:pt x="28602" y="2728"/>
                </a:lnTo>
                <a:lnTo>
                  <a:pt x="27826" y="2277"/>
                </a:lnTo>
                <a:lnTo>
                  <a:pt x="27001" y="1852"/>
                </a:lnTo>
                <a:lnTo>
                  <a:pt x="26175" y="1476"/>
                </a:lnTo>
                <a:lnTo>
                  <a:pt x="25324" y="1151"/>
                </a:lnTo>
                <a:lnTo>
                  <a:pt x="24448" y="851"/>
                </a:lnTo>
                <a:lnTo>
                  <a:pt x="23547" y="601"/>
                </a:lnTo>
                <a:lnTo>
                  <a:pt x="22622" y="375"/>
                </a:lnTo>
                <a:lnTo>
                  <a:pt x="21696" y="225"/>
                </a:lnTo>
                <a:lnTo>
                  <a:pt x="20770" y="100"/>
                </a:lnTo>
                <a:lnTo>
                  <a:pt x="19794" y="25"/>
                </a:lnTo>
                <a:lnTo>
                  <a:pt x="18843"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7" name="Google Shape;1483;p39">
            <a:extLst>
              <a:ext uri="{FF2B5EF4-FFF2-40B4-BE49-F238E27FC236}">
                <a16:creationId xmlns:a16="http://schemas.microsoft.com/office/drawing/2014/main" id="{FC9E4E88-620C-1081-5E50-110613A6015F}"/>
              </a:ext>
            </a:extLst>
          </p:cNvPr>
          <p:cNvSpPr/>
          <p:nvPr/>
        </p:nvSpPr>
        <p:spPr>
          <a:xfrm>
            <a:off x="5076634" y="2612756"/>
            <a:ext cx="1035877" cy="1035429"/>
          </a:xfrm>
          <a:custGeom>
            <a:avLst/>
            <a:gdLst/>
            <a:ahLst/>
            <a:cxnLst/>
            <a:rect l="l" t="t" r="r" b="b"/>
            <a:pathLst>
              <a:path w="57881" h="57856" extrusionOk="0">
                <a:moveTo>
                  <a:pt x="56379" y="1"/>
                </a:moveTo>
                <a:lnTo>
                  <a:pt x="54903" y="76"/>
                </a:lnTo>
                <a:lnTo>
                  <a:pt x="53426" y="151"/>
                </a:lnTo>
                <a:lnTo>
                  <a:pt x="51950" y="276"/>
                </a:lnTo>
                <a:lnTo>
                  <a:pt x="50498" y="451"/>
                </a:lnTo>
                <a:lnTo>
                  <a:pt x="49072" y="651"/>
                </a:lnTo>
                <a:lnTo>
                  <a:pt x="47646" y="902"/>
                </a:lnTo>
                <a:lnTo>
                  <a:pt x="46219" y="1177"/>
                </a:lnTo>
                <a:lnTo>
                  <a:pt x="44818" y="1477"/>
                </a:lnTo>
                <a:lnTo>
                  <a:pt x="43417" y="1802"/>
                </a:lnTo>
                <a:lnTo>
                  <a:pt x="42040" y="2178"/>
                </a:lnTo>
                <a:lnTo>
                  <a:pt x="40689" y="2603"/>
                </a:lnTo>
                <a:lnTo>
                  <a:pt x="39338" y="3029"/>
                </a:lnTo>
                <a:lnTo>
                  <a:pt x="37987" y="3504"/>
                </a:lnTo>
                <a:lnTo>
                  <a:pt x="36685" y="4005"/>
                </a:lnTo>
                <a:lnTo>
                  <a:pt x="35359" y="4555"/>
                </a:lnTo>
                <a:lnTo>
                  <a:pt x="34083" y="5106"/>
                </a:lnTo>
                <a:lnTo>
                  <a:pt x="32807" y="5706"/>
                </a:lnTo>
                <a:lnTo>
                  <a:pt x="31555" y="6332"/>
                </a:lnTo>
                <a:lnTo>
                  <a:pt x="30304" y="6982"/>
                </a:lnTo>
                <a:lnTo>
                  <a:pt x="29078" y="7658"/>
                </a:lnTo>
                <a:lnTo>
                  <a:pt x="27877" y="8384"/>
                </a:lnTo>
                <a:lnTo>
                  <a:pt x="26701" y="9109"/>
                </a:lnTo>
                <a:lnTo>
                  <a:pt x="25550" y="9885"/>
                </a:lnTo>
                <a:lnTo>
                  <a:pt x="24399" y="10686"/>
                </a:lnTo>
                <a:lnTo>
                  <a:pt x="23273" y="11512"/>
                </a:lnTo>
                <a:lnTo>
                  <a:pt x="22172" y="12338"/>
                </a:lnTo>
                <a:lnTo>
                  <a:pt x="21096" y="13213"/>
                </a:lnTo>
                <a:lnTo>
                  <a:pt x="20020" y="14114"/>
                </a:lnTo>
                <a:lnTo>
                  <a:pt x="18994" y="15040"/>
                </a:lnTo>
                <a:lnTo>
                  <a:pt x="17968" y="15991"/>
                </a:lnTo>
                <a:lnTo>
                  <a:pt x="16967" y="16967"/>
                </a:lnTo>
                <a:lnTo>
                  <a:pt x="15991" y="17943"/>
                </a:lnTo>
                <a:lnTo>
                  <a:pt x="15065" y="18969"/>
                </a:lnTo>
                <a:lnTo>
                  <a:pt x="14139" y="19995"/>
                </a:lnTo>
                <a:lnTo>
                  <a:pt x="13238" y="21071"/>
                </a:lnTo>
                <a:lnTo>
                  <a:pt x="12362" y="22147"/>
                </a:lnTo>
                <a:lnTo>
                  <a:pt x="11511" y="23248"/>
                </a:lnTo>
                <a:lnTo>
                  <a:pt x="10686" y="24374"/>
                </a:lnTo>
                <a:lnTo>
                  <a:pt x="9910" y="25525"/>
                </a:lnTo>
                <a:lnTo>
                  <a:pt x="9134" y="26676"/>
                </a:lnTo>
                <a:lnTo>
                  <a:pt x="8383" y="27877"/>
                </a:lnTo>
                <a:lnTo>
                  <a:pt x="7683" y="29078"/>
                </a:lnTo>
                <a:lnTo>
                  <a:pt x="7007" y="30305"/>
                </a:lnTo>
                <a:lnTo>
                  <a:pt x="6357" y="31531"/>
                </a:lnTo>
                <a:lnTo>
                  <a:pt x="5731" y="32782"/>
                </a:lnTo>
                <a:lnTo>
                  <a:pt x="5130" y="34058"/>
                </a:lnTo>
                <a:lnTo>
                  <a:pt x="4555" y="35359"/>
                </a:lnTo>
                <a:lnTo>
                  <a:pt x="4029" y="36661"/>
                </a:lnTo>
                <a:lnTo>
                  <a:pt x="3529" y="37987"/>
                </a:lnTo>
                <a:lnTo>
                  <a:pt x="3053" y="39313"/>
                </a:lnTo>
                <a:lnTo>
                  <a:pt x="2603" y="40665"/>
                </a:lnTo>
                <a:lnTo>
                  <a:pt x="2203" y="42041"/>
                </a:lnTo>
                <a:lnTo>
                  <a:pt x="1827" y="43417"/>
                </a:lnTo>
                <a:lnTo>
                  <a:pt x="1477" y="44793"/>
                </a:lnTo>
                <a:lnTo>
                  <a:pt x="1177" y="46195"/>
                </a:lnTo>
                <a:lnTo>
                  <a:pt x="901" y="47621"/>
                </a:lnTo>
                <a:lnTo>
                  <a:pt x="676" y="49048"/>
                </a:lnTo>
                <a:lnTo>
                  <a:pt x="476" y="50499"/>
                </a:lnTo>
                <a:lnTo>
                  <a:pt x="301" y="51950"/>
                </a:lnTo>
                <a:lnTo>
                  <a:pt x="176" y="53402"/>
                </a:lnTo>
                <a:lnTo>
                  <a:pt x="76" y="54878"/>
                </a:lnTo>
                <a:lnTo>
                  <a:pt x="26" y="56355"/>
                </a:lnTo>
                <a:lnTo>
                  <a:pt x="0" y="57856"/>
                </a:lnTo>
                <a:lnTo>
                  <a:pt x="626" y="57856"/>
                </a:lnTo>
                <a:lnTo>
                  <a:pt x="651" y="56380"/>
                </a:lnTo>
                <a:lnTo>
                  <a:pt x="701" y="54903"/>
                </a:lnTo>
                <a:lnTo>
                  <a:pt x="801" y="53452"/>
                </a:lnTo>
                <a:lnTo>
                  <a:pt x="926" y="52000"/>
                </a:lnTo>
                <a:lnTo>
                  <a:pt x="1102" y="50574"/>
                </a:lnTo>
                <a:lnTo>
                  <a:pt x="1302" y="49148"/>
                </a:lnTo>
                <a:lnTo>
                  <a:pt x="1527" y="47746"/>
                </a:lnTo>
                <a:lnTo>
                  <a:pt x="1802" y="46345"/>
                </a:lnTo>
                <a:lnTo>
                  <a:pt x="2102" y="44944"/>
                </a:lnTo>
                <a:lnTo>
                  <a:pt x="2453" y="43567"/>
                </a:lnTo>
                <a:lnTo>
                  <a:pt x="2803" y="42191"/>
                </a:lnTo>
                <a:lnTo>
                  <a:pt x="3204" y="40865"/>
                </a:lnTo>
                <a:lnTo>
                  <a:pt x="3654" y="39513"/>
                </a:lnTo>
                <a:lnTo>
                  <a:pt x="4104" y="38187"/>
                </a:lnTo>
                <a:lnTo>
                  <a:pt x="4605" y="36886"/>
                </a:lnTo>
                <a:lnTo>
                  <a:pt x="5130" y="35610"/>
                </a:lnTo>
                <a:lnTo>
                  <a:pt x="5706" y="34334"/>
                </a:lnTo>
                <a:lnTo>
                  <a:pt x="6281" y="33057"/>
                </a:lnTo>
                <a:lnTo>
                  <a:pt x="6907" y="31831"/>
                </a:lnTo>
                <a:lnTo>
                  <a:pt x="7558" y="30605"/>
                </a:lnTo>
                <a:lnTo>
                  <a:pt x="8233" y="29379"/>
                </a:lnTo>
                <a:lnTo>
                  <a:pt x="8934" y="28203"/>
                </a:lnTo>
                <a:lnTo>
                  <a:pt x="9660" y="27027"/>
                </a:lnTo>
                <a:lnTo>
                  <a:pt x="10435" y="25875"/>
                </a:lnTo>
                <a:lnTo>
                  <a:pt x="11211" y="24749"/>
                </a:lnTo>
                <a:lnTo>
                  <a:pt x="12012" y="23623"/>
                </a:lnTo>
                <a:lnTo>
                  <a:pt x="12863" y="22547"/>
                </a:lnTo>
                <a:lnTo>
                  <a:pt x="13714" y="21471"/>
                </a:lnTo>
                <a:lnTo>
                  <a:pt x="14614" y="20420"/>
                </a:lnTo>
                <a:lnTo>
                  <a:pt x="15515" y="19394"/>
                </a:lnTo>
                <a:lnTo>
                  <a:pt x="16466" y="18393"/>
                </a:lnTo>
                <a:lnTo>
                  <a:pt x="17417" y="17392"/>
                </a:lnTo>
                <a:lnTo>
                  <a:pt x="18393" y="16441"/>
                </a:lnTo>
                <a:lnTo>
                  <a:pt x="19419" y="15516"/>
                </a:lnTo>
                <a:lnTo>
                  <a:pt x="20445" y="14590"/>
                </a:lnTo>
                <a:lnTo>
                  <a:pt x="21496" y="13714"/>
                </a:lnTo>
                <a:lnTo>
                  <a:pt x="22547" y="12838"/>
                </a:lnTo>
                <a:lnTo>
                  <a:pt x="23648" y="12012"/>
                </a:lnTo>
                <a:lnTo>
                  <a:pt x="24749" y="11186"/>
                </a:lnTo>
                <a:lnTo>
                  <a:pt x="25900" y="10411"/>
                </a:lnTo>
                <a:lnTo>
                  <a:pt x="27051" y="9660"/>
                </a:lnTo>
                <a:lnTo>
                  <a:pt x="28227" y="8909"/>
                </a:lnTo>
                <a:lnTo>
                  <a:pt x="29403" y="8209"/>
                </a:lnTo>
                <a:lnTo>
                  <a:pt x="30605" y="7533"/>
                </a:lnTo>
                <a:lnTo>
                  <a:pt x="31831" y="6882"/>
                </a:lnTo>
                <a:lnTo>
                  <a:pt x="33082" y="6282"/>
                </a:lnTo>
                <a:lnTo>
                  <a:pt x="34333" y="5681"/>
                </a:lnTo>
                <a:lnTo>
                  <a:pt x="35609" y="5131"/>
                </a:lnTo>
                <a:lnTo>
                  <a:pt x="36911" y="4605"/>
                </a:lnTo>
                <a:lnTo>
                  <a:pt x="38212" y="4105"/>
                </a:lnTo>
                <a:lnTo>
                  <a:pt x="39538" y="3629"/>
                </a:lnTo>
                <a:lnTo>
                  <a:pt x="40864" y="3204"/>
                </a:lnTo>
                <a:lnTo>
                  <a:pt x="42216" y="2803"/>
                </a:lnTo>
                <a:lnTo>
                  <a:pt x="43592" y="2428"/>
                </a:lnTo>
                <a:lnTo>
                  <a:pt x="44968" y="2078"/>
                </a:lnTo>
                <a:lnTo>
                  <a:pt x="46345" y="1777"/>
                </a:lnTo>
                <a:lnTo>
                  <a:pt x="47746" y="1527"/>
                </a:lnTo>
                <a:lnTo>
                  <a:pt x="49172" y="1277"/>
                </a:lnTo>
                <a:lnTo>
                  <a:pt x="50599" y="1077"/>
                </a:lnTo>
                <a:lnTo>
                  <a:pt x="52025" y="927"/>
                </a:lnTo>
                <a:lnTo>
                  <a:pt x="53476" y="776"/>
                </a:lnTo>
                <a:lnTo>
                  <a:pt x="54928" y="701"/>
                </a:lnTo>
                <a:lnTo>
                  <a:pt x="56404" y="651"/>
                </a:lnTo>
                <a:lnTo>
                  <a:pt x="57880" y="626"/>
                </a:lnTo>
                <a:lnTo>
                  <a:pt x="57880" y="1"/>
                </a:lnTo>
                <a:close/>
              </a:path>
            </a:pathLst>
          </a:custGeom>
          <a:solidFill>
            <a:schemeClr val="accent1"/>
          </a:solidFill>
          <a:ln w="2857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 name="Google Shape;1484;p39">
            <a:extLst>
              <a:ext uri="{FF2B5EF4-FFF2-40B4-BE49-F238E27FC236}">
                <a16:creationId xmlns:a16="http://schemas.microsoft.com/office/drawing/2014/main" id="{766FF106-5BAF-DB30-82DC-7BC85D543516}"/>
              </a:ext>
            </a:extLst>
          </p:cNvPr>
          <p:cNvSpPr/>
          <p:nvPr/>
        </p:nvSpPr>
        <p:spPr>
          <a:xfrm>
            <a:off x="6111226" y="2612756"/>
            <a:ext cx="1035877" cy="1035429"/>
          </a:xfrm>
          <a:custGeom>
            <a:avLst/>
            <a:gdLst/>
            <a:ahLst/>
            <a:cxnLst/>
            <a:rect l="l" t="t" r="r" b="b"/>
            <a:pathLst>
              <a:path w="57881" h="57856" extrusionOk="0">
                <a:moveTo>
                  <a:pt x="0" y="1"/>
                </a:moveTo>
                <a:lnTo>
                  <a:pt x="0" y="626"/>
                </a:lnTo>
                <a:lnTo>
                  <a:pt x="1477" y="651"/>
                </a:lnTo>
                <a:lnTo>
                  <a:pt x="2953" y="701"/>
                </a:lnTo>
                <a:lnTo>
                  <a:pt x="4405" y="776"/>
                </a:lnTo>
                <a:lnTo>
                  <a:pt x="5856" y="927"/>
                </a:lnTo>
                <a:lnTo>
                  <a:pt x="7282" y="1077"/>
                </a:lnTo>
                <a:lnTo>
                  <a:pt x="8709" y="1277"/>
                </a:lnTo>
                <a:lnTo>
                  <a:pt x="10135" y="1527"/>
                </a:lnTo>
                <a:lnTo>
                  <a:pt x="11536" y="1777"/>
                </a:lnTo>
                <a:lnTo>
                  <a:pt x="12913" y="2078"/>
                </a:lnTo>
                <a:lnTo>
                  <a:pt x="14289" y="2428"/>
                </a:lnTo>
                <a:lnTo>
                  <a:pt x="15665" y="2803"/>
                </a:lnTo>
                <a:lnTo>
                  <a:pt x="17017" y="3204"/>
                </a:lnTo>
                <a:lnTo>
                  <a:pt x="18343" y="3629"/>
                </a:lnTo>
                <a:lnTo>
                  <a:pt x="19669" y="4105"/>
                </a:lnTo>
                <a:lnTo>
                  <a:pt x="20970" y="4605"/>
                </a:lnTo>
                <a:lnTo>
                  <a:pt x="22272" y="5131"/>
                </a:lnTo>
                <a:lnTo>
                  <a:pt x="23548" y="5681"/>
                </a:lnTo>
                <a:lnTo>
                  <a:pt x="24799" y="6282"/>
                </a:lnTo>
                <a:lnTo>
                  <a:pt x="26050" y="6882"/>
                </a:lnTo>
                <a:lnTo>
                  <a:pt x="27276" y="7533"/>
                </a:lnTo>
                <a:lnTo>
                  <a:pt x="28477" y="8209"/>
                </a:lnTo>
                <a:lnTo>
                  <a:pt x="29654" y="8909"/>
                </a:lnTo>
                <a:lnTo>
                  <a:pt x="30830" y="9660"/>
                </a:lnTo>
                <a:lnTo>
                  <a:pt x="31981" y="10411"/>
                </a:lnTo>
                <a:lnTo>
                  <a:pt x="33107" y="11186"/>
                </a:lnTo>
                <a:lnTo>
                  <a:pt x="34233" y="12012"/>
                </a:lnTo>
                <a:lnTo>
                  <a:pt x="35309" y="12838"/>
                </a:lnTo>
                <a:lnTo>
                  <a:pt x="36385" y="13714"/>
                </a:lnTo>
                <a:lnTo>
                  <a:pt x="37436" y="14590"/>
                </a:lnTo>
                <a:lnTo>
                  <a:pt x="38462" y="15516"/>
                </a:lnTo>
                <a:lnTo>
                  <a:pt x="39463" y="16441"/>
                </a:lnTo>
                <a:lnTo>
                  <a:pt x="40464" y="17392"/>
                </a:lnTo>
                <a:lnTo>
                  <a:pt x="41415" y="18393"/>
                </a:lnTo>
                <a:lnTo>
                  <a:pt x="42366" y="19394"/>
                </a:lnTo>
                <a:lnTo>
                  <a:pt x="43266" y="20420"/>
                </a:lnTo>
                <a:lnTo>
                  <a:pt x="44142" y="21471"/>
                </a:lnTo>
                <a:lnTo>
                  <a:pt x="45018" y="22547"/>
                </a:lnTo>
                <a:lnTo>
                  <a:pt x="45844" y="23623"/>
                </a:lnTo>
                <a:lnTo>
                  <a:pt x="46670" y="24749"/>
                </a:lnTo>
                <a:lnTo>
                  <a:pt x="47445" y="25875"/>
                </a:lnTo>
                <a:lnTo>
                  <a:pt x="48221" y="27027"/>
                </a:lnTo>
                <a:lnTo>
                  <a:pt x="48947" y="28203"/>
                </a:lnTo>
                <a:lnTo>
                  <a:pt x="49648" y="29379"/>
                </a:lnTo>
                <a:lnTo>
                  <a:pt x="50323" y="30605"/>
                </a:lnTo>
                <a:lnTo>
                  <a:pt x="50974" y="31831"/>
                </a:lnTo>
                <a:lnTo>
                  <a:pt x="51599" y="33057"/>
                </a:lnTo>
                <a:lnTo>
                  <a:pt x="52175" y="34334"/>
                </a:lnTo>
                <a:lnTo>
                  <a:pt x="52725" y="35610"/>
                </a:lnTo>
                <a:lnTo>
                  <a:pt x="53276" y="36886"/>
                </a:lnTo>
                <a:lnTo>
                  <a:pt x="53751" y="38187"/>
                </a:lnTo>
                <a:lnTo>
                  <a:pt x="54227" y="39513"/>
                </a:lnTo>
                <a:lnTo>
                  <a:pt x="54652" y="40865"/>
                </a:lnTo>
                <a:lnTo>
                  <a:pt x="55078" y="42191"/>
                </a:lnTo>
                <a:lnTo>
                  <a:pt x="55428" y="43567"/>
                </a:lnTo>
                <a:lnTo>
                  <a:pt x="55778" y="44944"/>
                </a:lnTo>
                <a:lnTo>
                  <a:pt x="56079" y="46345"/>
                </a:lnTo>
                <a:lnTo>
                  <a:pt x="56354" y="47746"/>
                </a:lnTo>
                <a:lnTo>
                  <a:pt x="56579" y="49148"/>
                </a:lnTo>
                <a:lnTo>
                  <a:pt x="56779" y="50574"/>
                </a:lnTo>
                <a:lnTo>
                  <a:pt x="56954" y="52000"/>
                </a:lnTo>
                <a:lnTo>
                  <a:pt x="57080" y="53452"/>
                </a:lnTo>
                <a:lnTo>
                  <a:pt x="57155" y="54903"/>
                </a:lnTo>
                <a:lnTo>
                  <a:pt x="57230" y="56380"/>
                </a:lnTo>
                <a:lnTo>
                  <a:pt x="57230" y="57856"/>
                </a:lnTo>
                <a:lnTo>
                  <a:pt x="57880" y="57856"/>
                </a:lnTo>
                <a:lnTo>
                  <a:pt x="57855" y="56355"/>
                </a:lnTo>
                <a:lnTo>
                  <a:pt x="57805" y="54878"/>
                </a:lnTo>
                <a:lnTo>
                  <a:pt x="57705" y="53402"/>
                </a:lnTo>
                <a:lnTo>
                  <a:pt x="57580" y="51950"/>
                </a:lnTo>
                <a:lnTo>
                  <a:pt x="57405" y="50499"/>
                </a:lnTo>
                <a:lnTo>
                  <a:pt x="57205" y="49048"/>
                </a:lnTo>
                <a:lnTo>
                  <a:pt x="56980" y="47621"/>
                </a:lnTo>
                <a:lnTo>
                  <a:pt x="56704" y="46195"/>
                </a:lnTo>
                <a:lnTo>
                  <a:pt x="56379" y="44793"/>
                </a:lnTo>
                <a:lnTo>
                  <a:pt x="56054" y="43417"/>
                </a:lnTo>
                <a:lnTo>
                  <a:pt x="55678" y="42041"/>
                </a:lnTo>
                <a:lnTo>
                  <a:pt x="55278" y="40665"/>
                </a:lnTo>
                <a:lnTo>
                  <a:pt x="54827" y="39313"/>
                </a:lnTo>
                <a:lnTo>
                  <a:pt x="54352" y="37987"/>
                </a:lnTo>
                <a:lnTo>
                  <a:pt x="53852" y="36661"/>
                </a:lnTo>
                <a:lnTo>
                  <a:pt x="53326" y="35359"/>
                </a:lnTo>
                <a:lnTo>
                  <a:pt x="52751" y="34058"/>
                </a:lnTo>
                <a:lnTo>
                  <a:pt x="52150" y="32782"/>
                </a:lnTo>
                <a:lnTo>
                  <a:pt x="51524" y="31531"/>
                </a:lnTo>
                <a:lnTo>
                  <a:pt x="50874" y="30305"/>
                </a:lnTo>
                <a:lnTo>
                  <a:pt x="50198" y="29078"/>
                </a:lnTo>
                <a:lnTo>
                  <a:pt x="49472" y="27877"/>
                </a:lnTo>
                <a:lnTo>
                  <a:pt x="48747" y="26676"/>
                </a:lnTo>
                <a:lnTo>
                  <a:pt x="47971" y="25525"/>
                </a:lnTo>
                <a:lnTo>
                  <a:pt x="47170" y="24374"/>
                </a:lnTo>
                <a:lnTo>
                  <a:pt x="46369" y="23248"/>
                </a:lnTo>
                <a:lnTo>
                  <a:pt x="45519" y="22147"/>
                </a:lnTo>
                <a:lnTo>
                  <a:pt x="44643" y="21071"/>
                </a:lnTo>
                <a:lnTo>
                  <a:pt x="43742" y="19995"/>
                </a:lnTo>
                <a:lnTo>
                  <a:pt x="42816" y="18969"/>
                </a:lnTo>
                <a:lnTo>
                  <a:pt x="41865" y="17943"/>
                </a:lnTo>
                <a:lnTo>
                  <a:pt x="40914" y="16967"/>
                </a:lnTo>
                <a:lnTo>
                  <a:pt x="39913" y="15991"/>
                </a:lnTo>
                <a:lnTo>
                  <a:pt x="38887" y="15040"/>
                </a:lnTo>
                <a:lnTo>
                  <a:pt x="37861" y="14114"/>
                </a:lnTo>
                <a:lnTo>
                  <a:pt x="36785" y="13213"/>
                </a:lnTo>
                <a:lnTo>
                  <a:pt x="35709" y="12338"/>
                </a:lnTo>
                <a:lnTo>
                  <a:pt x="34608" y="11512"/>
                </a:lnTo>
                <a:lnTo>
                  <a:pt x="33482" y="10686"/>
                </a:lnTo>
                <a:lnTo>
                  <a:pt x="32331" y="9885"/>
                </a:lnTo>
                <a:lnTo>
                  <a:pt x="31180" y="9109"/>
                </a:lnTo>
                <a:lnTo>
                  <a:pt x="29979" y="8384"/>
                </a:lnTo>
                <a:lnTo>
                  <a:pt x="28778" y="7658"/>
                </a:lnTo>
                <a:lnTo>
                  <a:pt x="27577" y="6982"/>
                </a:lnTo>
                <a:lnTo>
                  <a:pt x="26325" y="6332"/>
                </a:lnTo>
                <a:lnTo>
                  <a:pt x="25074" y="5706"/>
                </a:lnTo>
                <a:lnTo>
                  <a:pt x="23798" y="5106"/>
                </a:lnTo>
                <a:lnTo>
                  <a:pt x="22522" y="4555"/>
                </a:lnTo>
                <a:lnTo>
                  <a:pt x="21196" y="4005"/>
                </a:lnTo>
                <a:lnTo>
                  <a:pt x="19894" y="3504"/>
                </a:lnTo>
                <a:lnTo>
                  <a:pt x="18543" y="3029"/>
                </a:lnTo>
                <a:lnTo>
                  <a:pt x="17192" y="2603"/>
                </a:lnTo>
                <a:lnTo>
                  <a:pt x="15840" y="2178"/>
                </a:lnTo>
                <a:lnTo>
                  <a:pt x="14464" y="1802"/>
                </a:lnTo>
                <a:lnTo>
                  <a:pt x="13063" y="1477"/>
                </a:lnTo>
                <a:lnTo>
                  <a:pt x="11661" y="1177"/>
                </a:lnTo>
                <a:lnTo>
                  <a:pt x="10235" y="902"/>
                </a:lnTo>
                <a:lnTo>
                  <a:pt x="8809" y="651"/>
                </a:lnTo>
                <a:lnTo>
                  <a:pt x="7357" y="451"/>
                </a:lnTo>
                <a:lnTo>
                  <a:pt x="5906" y="276"/>
                </a:lnTo>
                <a:lnTo>
                  <a:pt x="4455" y="151"/>
                </a:lnTo>
                <a:lnTo>
                  <a:pt x="2978" y="76"/>
                </a:lnTo>
                <a:lnTo>
                  <a:pt x="1502" y="1"/>
                </a:lnTo>
                <a:close/>
              </a:path>
            </a:pathLst>
          </a:custGeom>
          <a:solidFill>
            <a:schemeClr val="accent4"/>
          </a:solidFill>
          <a:ln w="2857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9" name="Google Shape;1485;p39">
            <a:extLst>
              <a:ext uri="{FF2B5EF4-FFF2-40B4-BE49-F238E27FC236}">
                <a16:creationId xmlns:a16="http://schemas.microsoft.com/office/drawing/2014/main" id="{5B886DAA-B012-A594-752E-C1D71E340FC4}"/>
              </a:ext>
            </a:extLst>
          </p:cNvPr>
          <p:cNvSpPr/>
          <p:nvPr/>
        </p:nvSpPr>
        <p:spPr>
          <a:xfrm>
            <a:off x="6111226" y="3647343"/>
            <a:ext cx="1035877" cy="1035448"/>
          </a:xfrm>
          <a:custGeom>
            <a:avLst/>
            <a:gdLst/>
            <a:ahLst/>
            <a:cxnLst/>
            <a:rect l="l" t="t" r="r" b="b"/>
            <a:pathLst>
              <a:path w="57881" h="57857" extrusionOk="0">
                <a:moveTo>
                  <a:pt x="57230" y="1"/>
                </a:moveTo>
                <a:lnTo>
                  <a:pt x="57230" y="1477"/>
                </a:lnTo>
                <a:lnTo>
                  <a:pt x="57155" y="2929"/>
                </a:lnTo>
                <a:lnTo>
                  <a:pt x="57080" y="4380"/>
                </a:lnTo>
                <a:lnTo>
                  <a:pt x="56954" y="5831"/>
                </a:lnTo>
                <a:lnTo>
                  <a:pt x="56779" y="7258"/>
                </a:lnTo>
                <a:lnTo>
                  <a:pt x="56579" y="8684"/>
                </a:lnTo>
                <a:lnTo>
                  <a:pt x="56354" y="10111"/>
                </a:lnTo>
                <a:lnTo>
                  <a:pt x="56079" y="11512"/>
                </a:lnTo>
                <a:lnTo>
                  <a:pt x="55778" y="12888"/>
                </a:lnTo>
                <a:lnTo>
                  <a:pt x="55428" y="14290"/>
                </a:lnTo>
                <a:lnTo>
                  <a:pt x="55078" y="15641"/>
                </a:lnTo>
                <a:lnTo>
                  <a:pt x="54652" y="16992"/>
                </a:lnTo>
                <a:lnTo>
                  <a:pt x="54227" y="18318"/>
                </a:lnTo>
                <a:lnTo>
                  <a:pt x="53751" y="19645"/>
                </a:lnTo>
                <a:lnTo>
                  <a:pt x="53276" y="20946"/>
                </a:lnTo>
                <a:lnTo>
                  <a:pt x="52725" y="22247"/>
                </a:lnTo>
                <a:lnTo>
                  <a:pt x="52175" y="23523"/>
                </a:lnTo>
                <a:lnTo>
                  <a:pt x="51599" y="24775"/>
                </a:lnTo>
                <a:lnTo>
                  <a:pt x="50974" y="26026"/>
                </a:lnTo>
                <a:lnTo>
                  <a:pt x="50323" y="27252"/>
                </a:lnTo>
                <a:lnTo>
                  <a:pt x="49648" y="28453"/>
                </a:lnTo>
                <a:lnTo>
                  <a:pt x="48947" y="29654"/>
                </a:lnTo>
                <a:lnTo>
                  <a:pt x="48221" y="30805"/>
                </a:lnTo>
                <a:lnTo>
                  <a:pt x="47445" y="31956"/>
                </a:lnTo>
                <a:lnTo>
                  <a:pt x="46670" y="33108"/>
                </a:lnTo>
                <a:lnTo>
                  <a:pt x="45844" y="34209"/>
                </a:lnTo>
                <a:lnTo>
                  <a:pt x="45018" y="35310"/>
                </a:lnTo>
                <a:lnTo>
                  <a:pt x="44142" y="36386"/>
                </a:lnTo>
                <a:lnTo>
                  <a:pt x="43266" y="37437"/>
                </a:lnTo>
                <a:lnTo>
                  <a:pt x="42366" y="38463"/>
                </a:lnTo>
                <a:lnTo>
                  <a:pt x="41415" y="39464"/>
                </a:lnTo>
                <a:lnTo>
                  <a:pt x="40464" y="40440"/>
                </a:lnTo>
                <a:lnTo>
                  <a:pt x="39463" y="41390"/>
                </a:lnTo>
                <a:lnTo>
                  <a:pt x="38462" y="42341"/>
                </a:lnTo>
                <a:lnTo>
                  <a:pt x="37436" y="43242"/>
                </a:lnTo>
                <a:lnTo>
                  <a:pt x="36385" y="44143"/>
                </a:lnTo>
                <a:lnTo>
                  <a:pt x="35309" y="44994"/>
                </a:lnTo>
                <a:lnTo>
                  <a:pt x="34233" y="45845"/>
                </a:lnTo>
                <a:lnTo>
                  <a:pt x="33107" y="46645"/>
                </a:lnTo>
                <a:lnTo>
                  <a:pt x="31981" y="47446"/>
                </a:lnTo>
                <a:lnTo>
                  <a:pt x="30830" y="48197"/>
                </a:lnTo>
                <a:lnTo>
                  <a:pt x="29654" y="48923"/>
                </a:lnTo>
                <a:lnTo>
                  <a:pt x="28477" y="49623"/>
                </a:lnTo>
                <a:lnTo>
                  <a:pt x="27276" y="50299"/>
                </a:lnTo>
                <a:lnTo>
                  <a:pt x="26050" y="50950"/>
                </a:lnTo>
                <a:lnTo>
                  <a:pt x="24799" y="51575"/>
                </a:lnTo>
                <a:lnTo>
                  <a:pt x="23548" y="52151"/>
                </a:lnTo>
                <a:lnTo>
                  <a:pt x="22272" y="52726"/>
                </a:lnTo>
                <a:lnTo>
                  <a:pt x="20970" y="53252"/>
                </a:lnTo>
                <a:lnTo>
                  <a:pt x="19669" y="53752"/>
                </a:lnTo>
                <a:lnTo>
                  <a:pt x="18343" y="54203"/>
                </a:lnTo>
                <a:lnTo>
                  <a:pt x="17017" y="54653"/>
                </a:lnTo>
                <a:lnTo>
                  <a:pt x="15665" y="55053"/>
                </a:lnTo>
                <a:lnTo>
                  <a:pt x="14289" y="55429"/>
                </a:lnTo>
                <a:lnTo>
                  <a:pt x="12913" y="55754"/>
                </a:lnTo>
                <a:lnTo>
                  <a:pt x="11536" y="56054"/>
                </a:lnTo>
                <a:lnTo>
                  <a:pt x="10135" y="56330"/>
                </a:lnTo>
                <a:lnTo>
                  <a:pt x="8709" y="56555"/>
                </a:lnTo>
                <a:lnTo>
                  <a:pt x="7282" y="56755"/>
                </a:lnTo>
                <a:lnTo>
                  <a:pt x="5856" y="56930"/>
                </a:lnTo>
                <a:lnTo>
                  <a:pt x="4405" y="57055"/>
                </a:lnTo>
                <a:lnTo>
                  <a:pt x="2953" y="57155"/>
                </a:lnTo>
                <a:lnTo>
                  <a:pt x="1477" y="57206"/>
                </a:lnTo>
                <a:lnTo>
                  <a:pt x="0" y="57231"/>
                </a:lnTo>
                <a:lnTo>
                  <a:pt x="0" y="57856"/>
                </a:lnTo>
                <a:lnTo>
                  <a:pt x="1502" y="57831"/>
                </a:lnTo>
                <a:lnTo>
                  <a:pt x="2978" y="57781"/>
                </a:lnTo>
                <a:lnTo>
                  <a:pt x="4455" y="57681"/>
                </a:lnTo>
                <a:lnTo>
                  <a:pt x="5906" y="57556"/>
                </a:lnTo>
                <a:lnTo>
                  <a:pt x="7357" y="57381"/>
                </a:lnTo>
                <a:lnTo>
                  <a:pt x="8809" y="57180"/>
                </a:lnTo>
                <a:lnTo>
                  <a:pt x="10235" y="56955"/>
                </a:lnTo>
                <a:lnTo>
                  <a:pt x="11661" y="56680"/>
                </a:lnTo>
                <a:lnTo>
                  <a:pt x="13063" y="56380"/>
                </a:lnTo>
                <a:lnTo>
                  <a:pt x="14464" y="56029"/>
                </a:lnTo>
                <a:lnTo>
                  <a:pt x="15840" y="55654"/>
                </a:lnTo>
                <a:lnTo>
                  <a:pt x="17192" y="55254"/>
                </a:lnTo>
                <a:lnTo>
                  <a:pt x="18543" y="54803"/>
                </a:lnTo>
                <a:lnTo>
                  <a:pt x="19894" y="54328"/>
                </a:lnTo>
                <a:lnTo>
                  <a:pt x="21196" y="53827"/>
                </a:lnTo>
                <a:lnTo>
                  <a:pt x="22522" y="53302"/>
                </a:lnTo>
                <a:lnTo>
                  <a:pt x="23798" y="52726"/>
                </a:lnTo>
                <a:lnTo>
                  <a:pt x="25074" y="52151"/>
                </a:lnTo>
                <a:lnTo>
                  <a:pt x="26325" y="51525"/>
                </a:lnTo>
                <a:lnTo>
                  <a:pt x="27577" y="50849"/>
                </a:lnTo>
                <a:lnTo>
                  <a:pt x="28778" y="50174"/>
                </a:lnTo>
                <a:lnTo>
                  <a:pt x="29979" y="49473"/>
                </a:lnTo>
                <a:lnTo>
                  <a:pt x="31180" y="48722"/>
                </a:lnTo>
                <a:lnTo>
                  <a:pt x="32331" y="47972"/>
                </a:lnTo>
                <a:lnTo>
                  <a:pt x="33482" y="47171"/>
                </a:lnTo>
                <a:lnTo>
                  <a:pt x="34608" y="46345"/>
                </a:lnTo>
                <a:lnTo>
                  <a:pt x="35709" y="45494"/>
                </a:lnTo>
                <a:lnTo>
                  <a:pt x="36785" y="44618"/>
                </a:lnTo>
                <a:lnTo>
                  <a:pt x="37861" y="43718"/>
                </a:lnTo>
                <a:lnTo>
                  <a:pt x="38887" y="42817"/>
                </a:lnTo>
                <a:lnTo>
                  <a:pt x="39913" y="41866"/>
                </a:lnTo>
                <a:lnTo>
                  <a:pt x="40914" y="40890"/>
                </a:lnTo>
                <a:lnTo>
                  <a:pt x="41865" y="39889"/>
                </a:lnTo>
                <a:lnTo>
                  <a:pt x="42816" y="38888"/>
                </a:lnTo>
                <a:lnTo>
                  <a:pt x="43742" y="37837"/>
                </a:lnTo>
                <a:lnTo>
                  <a:pt x="44643" y="36786"/>
                </a:lnTo>
                <a:lnTo>
                  <a:pt x="45519" y="35685"/>
                </a:lnTo>
                <a:lnTo>
                  <a:pt x="46369" y="34584"/>
                </a:lnTo>
                <a:lnTo>
                  <a:pt x="47195" y="33458"/>
                </a:lnTo>
                <a:lnTo>
                  <a:pt x="47971" y="32332"/>
                </a:lnTo>
                <a:lnTo>
                  <a:pt x="48747" y="31156"/>
                </a:lnTo>
                <a:lnTo>
                  <a:pt x="49472" y="29980"/>
                </a:lnTo>
                <a:lnTo>
                  <a:pt x="50198" y="28778"/>
                </a:lnTo>
                <a:lnTo>
                  <a:pt x="50874" y="27552"/>
                </a:lnTo>
                <a:lnTo>
                  <a:pt x="51524" y="26301"/>
                </a:lnTo>
                <a:lnTo>
                  <a:pt x="52150" y="25050"/>
                </a:lnTo>
                <a:lnTo>
                  <a:pt x="52751" y="23774"/>
                </a:lnTo>
                <a:lnTo>
                  <a:pt x="53326" y="22497"/>
                </a:lnTo>
                <a:lnTo>
                  <a:pt x="53852" y="21196"/>
                </a:lnTo>
                <a:lnTo>
                  <a:pt x="54352" y="19870"/>
                </a:lnTo>
                <a:lnTo>
                  <a:pt x="54827" y="18519"/>
                </a:lnTo>
                <a:lnTo>
                  <a:pt x="55278" y="17167"/>
                </a:lnTo>
                <a:lnTo>
                  <a:pt x="55678" y="15816"/>
                </a:lnTo>
                <a:lnTo>
                  <a:pt x="56054" y="14440"/>
                </a:lnTo>
                <a:lnTo>
                  <a:pt x="56379" y="13038"/>
                </a:lnTo>
                <a:lnTo>
                  <a:pt x="56704" y="11637"/>
                </a:lnTo>
                <a:lnTo>
                  <a:pt x="56980" y="10211"/>
                </a:lnTo>
                <a:lnTo>
                  <a:pt x="57205" y="8784"/>
                </a:lnTo>
                <a:lnTo>
                  <a:pt x="57405" y="7358"/>
                </a:lnTo>
                <a:lnTo>
                  <a:pt x="57580" y="5907"/>
                </a:lnTo>
                <a:lnTo>
                  <a:pt x="57705" y="4430"/>
                </a:lnTo>
                <a:lnTo>
                  <a:pt x="57805" y="2954"/>
                </a:lnTo>
                <a:lnTo>
                  <a:pt x="57855" y="1477"/>
                </a:lnTo>
                <a:lnTo>
                  <a:pt x="57880" y="1"/>
                </a:lnTo>
                <a:close/>
              </a:path>
            </a:pathLst>
          </a:custGeom>
          <a:solidFill>
            <a:schemeClr val="accent2"/>
          </a:solidFill>
          <a:ln w="28575"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0" name="Google Shape;1486;p39">
            <a:extLst>
              <a:ext uri="{FF2B5EF4-FFF2-40B4-BE49-F238E27FC236}">
                <a16:creationId xmlns:a16="http://schemas.microsoft.com/office/drawing/2014/main" id="{9194C85E-5B23-616A-D378-A889AE64E47E}"/>
              </a:ext>
            </a:extLst>
          </p:cNvPr>
          <p:cNvSpPr/>
          <p:nvPr/>
        </p:nvSpPr>
        <p:spPr>
          <a:xfrm>
            <a:off x="5076634" y="3647343"/>
            <a:ext cx="1035877" cy="1035448"/>
          </a:xfrm>
          <a:custGeom>
            <a:avLst/>
            <a:gdLst/>
            <a:ahLst/>
            <a:cxnLst/>
            <a:rect l="l" t="t" r="r" b="b"/>
            <a:pathLst>
              <a:path w="57881" h="57857" extrusionOk="0">
                <a:moveTo>
                  <a:pt x="0" y="1"/>
                </a:moveTo>
                <a:lnTo>
                  <a:pt x="26" y="1477"/>
                </a:lnTo>
                <a:lnTo>
                  <a:pt x="76" y="2954"/>
                </a:lnTo>
                <a:lnTo>
                  <a:pt x="176" y="4430"/>
                </a:lnTo>
                <a:lnTo>
                  <a:pt x="301" y="5907"/>
                </a:lnTo>
                <a:lnTo>
                  <a:pt x="476" y="7358"/>
                </a:lnTo>
                <a:lnTo>
                  <a:pt x="676" y="8784"/>
                </a:lnTo>
                <a:lnTo>
                  <a:pt x="901" y="10211"/>
                </a:lnTo>
                <a:lnTo>
                  <a:pt x="1177" y="11637"/>
                </a:lnTo>
                <a:lnTo>
                  <a:pt x="1477" y="13038"/>
                </a:lnTo>
                <a:lnTo>
                  <a:pt x="1827" y="14440"/>
                </a:lnTo>
                <a:lnTo>
                  <a:pt x="2203" y="15816"/>
                </a:lnTo>
                <a:lnTo>
                  <a:pt x="2603" y="17167"/>
                </a:lnTo>
                <a:lnTo>
                  <a:pt x="3053" y="18519"/>
                </a:lnTo>
                <a:lnTo>
                  <a:pt x="3529" y="19870"/>
                </a:lnTo>
                <a:lnTo>
                  <a:pt x="4029" y="21196"/>
                </a:lnTo>
                <a:lnTo>
                  <a:pt x="4555" y="22497"/>
                </a:lnTo>
                <a:lnTo>
                  <a:pt x="5130" y="23774"/>
                </a:lnTo>
                <a:lnTo>
                  <a:pt x="5731" y="25050"/>
                </a:lnTo>
                <a:lnTo>
                  <a:pt x="6357" y="26301"/>
                </a:lnTo>
                <a:lnTo>
                  <a:pt x="7007" y="27552"/>
                </a:lnTo>
                <a:lnTo>
                  <a:pt x="7683" y="28778"/>
                </a:lnTo>
                <a:lnTo>
                  <a:pt x="8383" y="29980"/>
                </a:lnTo>
                <a:lnTo>
                  <a:pt x="9134" y="31156"/>
                </a:lnTo>
                <a:lnTo>
                  <a:pt x="9910" y="32332"/>
                </a:lnTo>
                <a:lnTo>
                  <a:pt x="10686" y="33458"/>
                </a:lnTo>
                <a:lnTo>
                  <a:pt x="11511" y="34584"/>
                </a:lnTo>
                <a:lnTo>
                  <a:pt x="12362" y="35685"/>
                </a:lnTo>
                <a:lnTo>
                  <a:pt x="13238" y="36786"/>
                </a:lnTo>
                <a:lnTo>
                  <a:pt x="14139" y="37837"/>
                </a:lnTo>
                <a:lnTo>
                  <a:pt x="15065" y="38888"/>
                </a:lnTo>
                <a:lnTo>
                  <a:pt x="15991" y="39889"/>
                </a:lnTo>
                <a:lnTo>
                  <a:pt x="16967" y="40890"/>
                </a:lnTo>
                <a:lnTo>
                  <a:pt x="17968" y="41866"/>
                </a:lnTo>
                <a:lnTo>
                  <a:pt x="18994" y="42817"/>
                </a:lnTo>
                <a:lnTo>
                  <a:pt x="20020" y="43718"/>
                </a:lnTo>
                <a:lnTo>
                  <a:pt x="21096" y="44618"/>
                </a:lnTo>
                <a:lnTo>
                  <a:pt x="22172" y="45494"/>
                </a:lnTo>
                <a:lnTo>
                  <a:pt x="23273" y="46345"/>
                </a:lnTo>
                <a:lnTo>
                  <a:pt x="24399" y="47171"/>
                </a:lnTo>
                <a:lnTo>
                  <a:pt x="25550" y="47972"/>
                </a:lnTo>
                <a:lnTo>
                  <a:pt x="26701" y="48722"/>
                </a:lnTo>
                <a:lnTo>
                  <a:pt x="27877" y="49473"/>
                </a:lnTo>
                <a:lnTo>
                  <a:pt x="29078" y="50174"/>
                </a:lnTo>
                <a:lnTo>
                  <a:pt x="30304" y="50849"/>
                </a:lnTo>
                <a:lnTo>
                  <a:pt x="31555" y="51525"/>
                </a:lnTo>
                <a:lnTo>
                  <a:pt x="32807" y="52151"/>
                </a:lnTo>
                <a:lnTo>
                  <a:pt x="34083" y="52726"/>
                </a:lnTo>
                <a:lnTo>
                  <a:pt x="35359" y="53302"/>
                </a:lnTo>
                <a:lnTo>
                  <a:pt x="36685" y="53827"/>
                </a:lnTo>
                <a:lnTo>
                  <a:pt x="37987" y="54328"/>
                </a:lnTo>
                <a:lnTo>
                  <a:pt x="39338" y="54803"/>
                </a:lnTo>
                <a:lnTo>
                  <a:pt x="40689" y="55254"/>
                </a:lnTo>
                <a:lnTo>
                  <a:pt x="42040" y="55654"/>
                </a:lnTo>
                <a:lnTo>
                  <a:pt x="43417" y="56029"/>
                </a:lnTo>
                <a:lnTo>
                  <a:pt x="44818" y="56380"/>
                </a:lnTo>
                <a:lnTo>
                  <a:pt x="46219" y="56680"/>
                </a:lnTo>
                <a:lnTo>
                  <a:pt x="47646" y="56955"/>
                </a:lnTo>
                <a:lnTo>
                  <a:pt x="49072" y="57180"/>
                </a:lnTo>
                <a:lnTo>
                  <a:pt x="50498" y="57381"/>
                </a:lnTo>
                <a:lnTo>
                  <a:pt x="51950" y="57556"/>
                </a:lnTo>
                <a:lnTo>
                  <a:pt x="53426" y="57681"/>
                </a:lnTo>
                <a:lnTo>
                  <a:pt x="54903" y="57781"/>
                </a:lnTo>
                <a:lnTo>
                  <a:pt x="56379" y="57831"/>
                </a:lnTo>
                <a:lnTo>
                  <a:pt x="57880" y="57856"/>
                </a:lnTo>
                <a:lnTo>
                  <a:pt x="57880" y="57231"/>
                </a:lnTo>
                <a:lnTo>
                  <a:pt x="56404" y="57206"/>
                </a:lnTo>
                <a:lnTo>
                  <a:pt x="54928" y="57155"/>
                </a:lnTo>
                <a:lnTo>
                  <a:pt x="53476" y="57055"/>
                </a:lnTo>
                <a:lnTo>
                  <a:pt x="52025" y="56930"/>
                </a:lnTo>
                <a:lnTo>
                  <a:pt x="50599" y="56755"/>
                </a:lnTo>
                <a:lnTo>
                  <a:pt x="49172" y="56555"/>
                </a:lnTo>
                <a:lnTo>
                  <a:pt x="47746" y="56330"/>
                </a:lnTo>
                <a:lnTo>
                  <a:pt x="46345" y="56054"/>
                </a:lnTo>
                <a:lnTo>
                  <a:pt x="44968" y="55754"/>
                </a:lnTo>
                <a:lnTo>
                  <a:pt x="43592" y="55429"/>
                </a:lnTo>
                <a:lnTo>
                  <a:pt x="42216" y="55053"/>
                </a:lnTo>
                <a:lnTo>
                  <a:pt x="40864" y="54653"/>
                </a:lnTo>
                <a:lnTo>
                  <a:pt x="39538" y="54203"/>
                </a:lnTo>
                <a:lnTo>
                  <a:pt x="38212" y="53752"/>
                </a:lnTo>
                <a:lnTo>
                  <a:pt x="36911" y="53252"/>
                </a:lnTo>
                <a:lnTo>
                  <a:pt x="35609" y="52726"/>
                </a:lnTo>
                <a:lnTo>
                  <a:pt x="34333" y="52151"/>
                </a:lnTo>
                <a:lnTo>
                  <a:pt x="33082" y="51575"/>
                </a:lnTo>
                <a:lnTo>
                  <a:pt x="31831" y="50950"/>
                </a:lnTo>
                <a:lnTo>
                  <a:pt x="30605" y="50299"/>
                </a:lnTo>
                <a:lnTo>
                  <a:pt x="29403" y="49623"/>
                </a:lnTo>
                <a:lnTo>
                  <a:pt x="28227" y="48923"/>
                </a:lnTo>
                <a:lnTo>
                  <a:pt x="27051" y="48197"/>
                </a:lnTo>
                <a:lnTo>
                  <a:pt x="25900" y="47446"/>
                </a:lnTo>
                <a:lnTo>
                  <a:pt x="24749" y="46645"/>
                </a:lnTo>
                <a:lnTo>
                  <a:pt x="23648" y="45845"/>
                </a:lnTo>
                <a:lnTo>
                  <a:pt x="22547" y="44994"/>
                </a:lnTo>
                <a:lnTo>
                  <a:pt x="21496" y="44143"/>
                </a:lnTo>
                <a:lnTo>
                  <a:pt x="20445" y="43242"/>
                </a:lnTo>
                <a:lnTo>
                  <a:pt x="19419" y="42341"/>
                </a:lnTo>
                <a:lnTo>
                  <a:pt x="18393" y="41390"/>
                </a:lnTo>
                <a:lnTo>
                  <a:pt x="17417" y="40440"/>
                </a:lnTo>
                <a:lnTo>
                  <a:pt x="16466" y="39464"/>
                </a:lnTo>
                <a:lnTo>
                  <a:pt x="15515" y="38463"/>
                </a:lnTo>
                <a:lnTo>
                  <a:pt x="14614" y="37437"/>
                </a:lnTo>
                <a:lnTo>
                  <a:pt x="13714" y="36386"/>
                </a:lnTo>
                <a:lnTo>
                  <a:pt x="12863" y="35310"/>
                </a:lnTo>
                <a:lnTo>
                  <a:pt x="12012" y="34209"/>
                </a:lnTo>
                <a:lnTo>
                  <a:pt x="11211" y="33108"/>
                </a:lnTo>
                <a:lnTo>
                  <a:pt x="10435" y="31956"/>
                </a:lnTo>
                <a:lnTo>
                  <a:pt x="9660" y="30805"/>
                </a:lnTo>
                <a:lnTo>
                  <a:pt x="8934" y="29654"/>
                </a:lnTo>
                <a:lnTo>
                  <a:pt x="8233" y="28453"/>
                </a:lnTo>
                <a:lnTo>
                  <a:pt x="7558" y="27252"/>
                </a:lnTo>
                <a:lnTo>
                  <a:pt x="6907" y="26026"/>
                </a:lnTo>
                <a:lnTo>
                  <a:pt x="6281" y="24775"/>
                </a:lnTo>
                <a:lnTo>
                  <a:pt x="5706" y="23523"/>
                </a:lnTo>
                <a:lnTo>
                  <a:pt x="5130" y="22247"/>
                </a:lnTo>
                <a:lnTo>
                  <a:pt x="4605" y="20946"/>
                </a:lnTo>
                <a:lnTo>
                  <a:pt x="4104" y="19645"/>
                </a:lnTo>
                <a:lnTo>
                  <a:pt x="3654" y="18318"/>
                </a:lnTo>
                <a:lnTo>
                  <a:pt x="3204" y="16992"/>
                </a:lnTo>
                <a:lnTo>
                  <a:pt x="2803" y="15641"/>
                </a:lnTo>
                <a:lnTo>
                  <a:pt x="2453" y="14290"/>
                </a:lnTo>
                <a:lnTo>
                  <a:pt x="2102" y="12888"/>
                </a:lnTo>
                <a:lnTo>
                  <a:pt x="1802" y="11512"/>
                </a:lnTo>
                <a:lnTo>
                  <a:pt x="1527" y="10111"/>
                </a:lnTo>
                <a:lnTo>
                  <a:pt x="1302" y="8684"/>
                </a:lnTo>
                <a:lnTo>
                  <a:pt x="1102" y="7258"/>
                </a:lnTo>
                <a:lnTo>
                  <a:pt x="926" y="5831"/>
                </a:lnTo>
                <a:lnTo>
                  <a:pt x="801" y="4380"/>
                </a:lnTo>
                <a:lnTo>
                  <a:pt x="701" y="2929"/>
                </a:lnTo>
                <a:lnTo>
                  <a:pt x="651" y="1477"/>
                </a:lnTo>
                <a:lnTo>
                  <a:pt x="626" y="1"/>
                </a:lnTo>
                <a:close/>
              </a:path>
            </a:pathLst>
          </a:custGeom>
          <a:solidFill>
            <a:schemeClr val="accent3"/>
          </a:solidFill>
          <a:ln w="28575" cap="flat" cmpd="sng">
            <a:solidFill>
              <a:schemeClr val="accent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1" name="Google Shape;1487;p39">
            <a:extLst>
              <a:ext uri="{FF2B5EF4-FFF2-40B4-BE49-F238E27FC236}">
                <a16:creationId xmlns:a16="http://schemas.microsoft.com/office/drawing/2014/main" id="{8992A502-B653-292F-4A29-01DF7E1FD321}"/>
              </a:ext>
            </a:extLst>
          </p:cNvPr>
          <p:cNvSpPr txBox="1"/>
          <p:nvPr/>
        </p:nvSpPr>
        <p:spPr>
          <a:xfrm>
            <a:off x="5781412" y="1929673"/>
            <a:ext cx="747600" cy="487600"/>
          </a:xfrm>
          <a:prstGeom prst="rect">
            <a:avLst/>
          </a:prstGeom>
          <a:noFill/>
          <a:ln>
            <a:noFill/>
          </a:ln>
        </p:spPr>
        <p:txBody>
          <a:bodyPr spcFirstLastPara="1" wrap="square" lIns="121900" tIns="121900" rIns="121900" bIns="121900" anchor="ctr" anchorCtr="0">
            <a:noAutofit/>
          </a:bodyPr>
          <a:lstStyle/>
          <a:p>
            <a:pPr algn="ctr"/>
            <a:r>
              <a:rPr lang="en" sz="2667">
                <a:solidFill>
                  <a:schemeClr val="dk1"/>
                </a:solidFill>
                <a:latin typeface="Adamina"/>
                <a:ea typeface="Adamina"/>
                <a:cs typeface="Adamina"/>
                <a:sym typeface="Adamina"/>
              </a:rPr>
              <a:t>1</a:t>
            </a:r>
            <a:endParaRPr sz="2667">
              <a:solidFill>
                <a:schemeClr val="dk1"/>
              </a:solidFill>
              <a:latin typeface="Adamina"/>
              <a:ea typeface="Adamina"/>
              <a:cs typeface="Adamina"/>
              <a:sym typeface="Adamina"/>
            </a:endParaRPr>
          </a:p>
        </p:txBody>
      </p:sp>
      <p:sp>
        <p:nvSpPr>
          <p:cNvPr id="22" name="Google Shape;1488;p39">
            <a:extLst>
              <a:ext uri="{FF2B5EF4-FFF2-40B4-BE49-F238E27FC236}">
                <a16:creationId xmlns:a16="http://schemas.microsoft.com/office/drawing/2014/main" id="{D68F9050-C185-4E79-184E-04392D46AE3A}"/>
              </a:ext>
            </a:extLst>
          </p:cNvPr>
          <p:cNvSpPr txBox="1"/>
          <p:nvPr/>
        </p:nvSpPr>
        <p:spPr>
          <a:xfrm>
            <a:off x="7283335" y="3400072"/>
            <a:ext cx="747600" cy="487600"/>
          </a:xfrm>
          <a:prstGeom prst="rect">
            <a:avLst/>
          </a:prstGeom>
          <a:noFill/>
          <a:ln>
            <a:noFill/>
          </a:ln>
        </p:spPr>
        <p:txBody>
          <a:bodyPr spcFirstLastPara="1" wrap="square" lIns="121900" tIns="121900" rIns="121900" bIns="121900" anchor="ctr" anchorCtr="0">
            <a:noAutofit/>
          </a:bodyPr>
          <a:lstStyle/>
          <a:p>
            <a:pPr algn="ctr"/>
            <a:r>
              <a:rPr lang="en" sz="2667">
                <a:solidFill>
                  <a:schemeClr val="dk1"/>
                </a:solidFill>
                <a:latin typeface="Adamina"/>
                <a:ea typeface="Adamina"/>
                <a:cs typeface="Adamina"/>
                <a:sym typeface="Adamina"/>
              </a:rPr>
              <a:t>2</a:t>
            </a:r>
            <a:endParaRPr sz="2667">
              <a:solidFill>
                <a:schemeClr val="dk1"/>
              </a:solidFill>
              <a:latin typeface="Adamina"/>
              <a:ea typeface="Adamina"/>
              <a:cs typeface="Adamina"/>
              <a:sym typeface="Adamina"/>
            </a:endParaRPr>
          </a:p>
        </p:txBody>
      </p:sp>
      <p:sp>
        <p:nvSpPr>
          <p:cNvPr id="23" name="Google Shape;1489;p39">
            <a:extLst>
              <a:ext uri="{FF2B5EF4-FFF2-40B4-BE49-F238E27FC236}">
                <a16:creationId xmlns:a16="http://schemas.microsoft.com/office/drawing/2014/main" id="{B86EFABD-74F3-4470-9087-E815ADD79CCD}"/>
              </a:ext>
            </a:extLst>
          </p:cNvPr>
          <p:cNvSpPr txBox="1"/>
          <p:nvPr/>
        </p:nvSpPr>
        <p:spPr>
          <a:xfrm>
            <a:off x="5781412" y="4957203"/>
            <a:ext cx="747600" cy="487600"/>
          </a:xfrm>
          <a:prstGeom prst="rect">
            <a:avLst/>
          </a:prstGeom>
          <a:noFill/>
          <a:ln>
            <a:noFill/>
          </a:ln>
        </p:spPr>
        <p:txBody>
          <a:bodyPr spcFirstLastPara="1" wrap="square" lIns="121900" tIns="121900" rIns="121900" bIns="121900" anchor="ctr" anchorCtr="0">
            <a:noAutofit/>
          </a:bodyPr>
          <a:lstStyle/>
          <a:p>
            <a:pPr algn="ctr"/>
            <a:r>
              <a:rPr lang="en" sz="2667">
                <a:solidFill>
                  <a:schemeClr val="dk1"/>
                </a:solidFill>
                <a:latin typeface="Adamina"/>
                <a:ea typeface="Adamina"/>
                <a:cs typeface="Adamina"/>
                <a:sym typeface="Adamina"/>
              </a:rPr>
              <a:t>3</a:t>
            </a:r>
            <a:endParaRPr sz="2667">
              <a:solidFill>
                <a:schemeClr val="dk1"/>
              </a:solidFill>
              <a:latin typeface="Adamina"/>
              <a:ea typeface="Adamina"/>
              <a:cs typeface="Adamina"/>
              <a:sym typeface="Adamina"/>
            </a:endParaRPr>
          </a:p>
        </p:txBody>
      </p:sp>
      <p:sp>
        <p:nvSpPr>
          <p:cNvPr id="24" name="Google Shape;1490;p39">
            <a:extLst>
              <a:ext uri="{FF2B5EF4-FFF2-40B4-BE49-F238E27FC236}">
                <a16:creationId xmlns:a16="http://schemas.microsoft.com/office/drawing/2014/main" id="{2B6E95DB-FD23-DD95-65B2-D69CBB45E7A0}"/>
              </a:ext>
            </a:extLst>
          </p:cNvPr>
          <p:cNvSpPr txBox="1"/>
          <p:nvPr/>
        </p:nvSpPr>
        <p:spPr>
          <a:xfrm>
            <a:off x="4177909" y="3400072"/>
            <a:ext cx="747600" cy="487600"/>
          </a:xfrm>
          <a:prstGeom prst="rect">
            <a:avLst/>
          </a:prstGeom>
          <a:noFill/>
          <a:ln>
            <a:noFill/>
          </a:ln>
        </p:spPr>
        <p:txBody>
          <a:bodyPr spcFirstLastPara="1" wrap="square" lIns="121900" tIns="121900" rIns="121900" bIns="121900" anchor="ctr" anchorCtr="0">
            <a:noAutofit/>
          </a:bodyPr>
          <a:lstStyle/>
          <a:p>
            <a:pPr algn="ctr"/>
            <a:r>
              <a:rPr lang="en" sz="2667">
                <a:solidFill>
                  <a:schemeClr val="dk1"/>
                </a:solidFill>
                <a:latin typeface="Adamina"/>
                <a:ea typeface="Adamina"/>
                <a:cs typeface="Adamina"/>
                <a:sym typeface="Adamina"/>
              </a:rPr>
              <a:t>4</a:t>
            </a:r>
            <a:endParaRPr sz="2667">
              <a:solidFill>
                <a:schemeClr val="dk1"/>
              </a:solidFill>
              <a:latin typeface="Adamina"/>
              <a:ea typeface="Adamina"/>
              <a:cs typeface="Adamina"/>
              <a:sym typeface="Adamina"/>
            </a:endParaRPr>
          </a:p>
        </p:txBody>
      </p:sp>
      <p:grpSp>
        <p:nvGrpSpPr>
          <p:cNvPr id="25" name="Google Shape;1491;p39">
            <a:extLst>
              <a:ext uri="{FF2B5EF4-FFF2-40B4-BE49-F238E27FC236}">
                <a16:creationId xmlns:a16="http://schemas.microsoft.com/office/drawing/2014/main" id="{61F11C0C-7AE3-7DD9-A505-F9E9463F949C}"/>
              </a:ext>
            </a:extLst>
          </p:cNvPr>
          <p:cNvGrpSpPr/>
          <p:nvPr/>
        </p:nvGrpSpPr>
        <p:grpSpPr>
          <a:xfrm>
            <a:off x="4245122" y="1878340"/>
            <a:ext cx="922005" cy="929859"/>
            <a:chOff x="2993310" y="1226402"/>
            <a:chExt cx="779775" cy="786416"/>
          </a:xfrm>
        </p:grpSpPr>
        <p:sp>
          <p:nvSpPr>
            <p:cNvPr id="26" name="Google Shape;1492;p39">
              <a:extLst>
                <a:ext uri="{FF2B5EF4-FFF2-40B4-BE49-F238E27FC236}">
                  <a16:creationId xmlns:a16="http://schemas.microsoft.com/office/drawing/2014/main" id="{8DD9EF1C-FB0F-32E5-9C37-ADD26802E9B1}"/>
                </a:ext>
              </a:extLst>
            </p:cNvPr>
            <p:cNvSpPr/>
            <p:nvPr/>
          </p:nvSpPr>
          <p:spPr>
            <a:xfrm>
              <a:off x="2993310" y="1226402"/>
              <a:ext cx="779775" cy="78641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 name="Google Shape;1493;p39">
              <a:extLst>
                <a:ext uri="{FF2B5EF4-FFF2-40B4-BE49-F238E27FC236}">
                  <a16:creationId xmlns:a16="http://schemas.microsoft.com/office/drawing/2014/main" id="{C6F43070-83B3-98CB-5EB9-17DF84D3138B}"/>
                </a:ext>
              </a:extLst>
            </p:cNvPr>
            <p:cNvSpPr/>
            <p:nvPr/>
          </p:nvSpPr>
          <p:spPr>
            <a:xfrm>
              <a:off x="3089060" y="1325502"/>
              <a:ext cx="578423" cy="58522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28" name="Google Shape;1494;p39">
            <a:extLst>
              <a:ext uri="{FF2B5EF4-FFF2-40B4-BE49-F238E27FC236}">
                <a16:creationId xmlns:a16="http://schemas.microsoft.com/office/drawing/2014/main" id="{025A671F-B50D-C722-49E5-E8CE6DA1D619}"/>
              </a:ext>
            </a:extLst>
          </p:cNvPr>
          <p:cNvGrpSpPr/>
          <p:nvPr/>
        </p:nvGrpSpPr>
        <p:grpSpPr>
          <a:xfrm>
            <a:off x="7055027" y="1878340"/>
            <a:ext cx="922005" cy="929859"/>
            <a:chOff x="2993310" y="1226402"/>
            <a:chExt cx="779775" cy="786416"/>
          </a:xfrm>
        </p:grpSpPr>
        <p:sp>
          <p:nvSpPr>
            <p:cNvPr id="29" name="Google Shape;1495;p39">
              <a:extLst>
                <a:ext uri="{FF2B5EF4-FFF2-40B4-BE49-F238E27FC236}">
                  <a16:creationId xmlns:a16="http://schemas.microsoft.com/office/drawing/2014/main" id="{AC74A296-1986-E32E-EE4C-A4FE89E04133}"/>
                </a:ext>
              </a:extLst>
            </p:cNvPr>
            <p:cNvSpPr/>
            <p:nvPr/>
          </p:nvSpPr>
          <p:spPr>
            <a:xfrm>
              <a:off x="2993310" y="1226402"/>
              <a:ext cx="779775" cy="78641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30" name="Google Shape;1496;p39">
              <a:extLst>
                <a:ext uri="{FF2B5EF4-FFF2-40B4-BE49-F238E27FC236}">
                  <a16:creationId xmlns:a16="http://schemas.microsoft.com/office/drawing/2014/main" id="{16AF6CD9-F88B-9CCD-201B-5B9E69894A46}"/>
                </a:ext>
              </a:extLst>
            </p:cNvPr>
            <p:cNvSpPr/>
            <p:nvPr/>
          </p:nvSpPr>
          <p:spPr>
            <a:xfrm>
              <a:off x="3089060" y="1325502"/>
              <a:ext cx="578423" cy="58522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31" name="Google Shape;1497;p39">
            <a:extLst>
              <a:ext uri="{FF2B5EF4-FFF2-40B4-BE49-F238E27FC236}">
                <a16:creationId xmlns:a16="http://schemas.microsoft.com/office/drawing/2014/main" id="{68F48111-EB74-0F4C-7162-31EA70DD286D}"/>
              </a:ext>
            </a:extLst>
          </p:cNvPr>
          <p:cNvGrpSpPr/>
          <p:nvPr/>
        </p:nvGrpSpPr>
        <p:grpSpPr>
          <a:xfrm>
            <a:off x="7065144" y="4555540"/>
            <a:ext cx="922005" cy="929859"/>
            <a:chOff x="2993310" y="1226402"/>
            <a:chExt cx="779775" cy="786416"/>
          </a:xfrm>
        </p:grpSpPr>
        <p:sp>
          <p:nvSpPr>
            <p:cNvPr id="32" name="Google Shape;1498;p39">
              <a:extLst>
                <a:ext uri="{FF2B5EF4-FFF2-40B4-BE49-F238E27FC236}">
                  <a16:creationId xmlns:a16="http://schemas.microsoft.com/office/drawing/2014/main" id="{92ECBDF4-7E26-ACB2-A2AB-8380420C2749}"/>
                </a:ext>
              </a:extLst>
            </p:cNvPr>
            <p:cNvSpPr/>
            <p:nvPr/>
          </p:nvSpPr>
          <p:spPr>
            <a:xfrm>
              <a:off x="2993310" y="1226402"/>
              <a:ext cx="779775" cy="78641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33" name="Google Shape;1499;p39">
              <a:extLst>
                <a:ext uri="{FF2B5EF4-FFF2-40B4-BE49-F238E27FC236}">
                  <a16:creationId xmlns:a16="http://schemas.microsoft.com/office/drawing/2014/main" id="{0C7B34E2-1DC2-EE5A-6C53-307143D5E895}"/>
                </a:ext>
              </a:extLst>
            </p:cNvPr>
            <p:cNvSpPr/>
            <p:nvPr/>
          </p:nvSpPr>
          <p:spPr>
            <a:xfrm>
              <a:off x="3089060" y="1325502"/>
              <a:ext cx="578423" cy="58522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34" name="Google Shape;1500;p39">
            <a:extLst>
              <a:ext uri="{FF2B5EF4-FFF2-40B4-BE49-F238E27FC236}">
                <a16:creationId xmlns:a16="http://schemas.microsoft.com/office/drawing/2014/main" id="{232611E9-8356-741A-680A-D731CDDF1D18}"/>
              </a:ext>
            </a:extLst>
          </p:cNvPr>
          <p:cNvGrpSpPr/>
          <p:nvPr/>
        </p:nvGrpSpPr>
        <p:grpSpPr>
          <a:xfrm>
            <a:off x="4245122" y="4555540"/>
            <a:ext cx="922005" cy="929859"/>
            <a:chOff x="2993310" y="1226402"/>
            <a:chExt cx="779775" cy="786416"/>
          </a:xfrm>
        </p:grpSpPr>
        <p:sp>
          <p:nvSpPr>
            <p:cNvPr id="35" name="Google Shape;1501;p39">
              <a:extLst>
                <a:ext uri="{FF2B5EF4-FFF2-40B4-BE49-F238E27FC236}">
                  <a16:creationId xmlns:a16="http://schemas.microsoft.com/office/drawing/2014/main" id="{4EB7575E-6A3E-BD7F-C6EF-84FC26830F88}"/>
                </a:ext>
              </a:extLst>
            </p:cNvPr>
            <p:cNvSpPr/>
            <p:nvPr/>
          </p:nvSpPr>
          <p:spPr>
            <a:xfrm>
              <a:off x="2993310" y="1226402"/>
              <a:ext cx="779775" cy="78641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36" name="Google Shape;1502;p39">
              <a:extLst>
                <a:ext uri="{FF2B5EF4-FFF2-40B4-BE49-F238E27FC236}">
                  <a16:creationId xmlns:a16="http://schemas.microsoft.com/office/drawing/2014/main" id="{D3BDB7B9-7A68-732B-84AA-82044F70B461}"/>
                </a:ext>
              </a:extLst>
            </p:cNvPr>
            <p:cNvSpPr/>
            <p:nvPr/>
          </p:nvSpPr>
          <p:spPr>
            <a:xfrm>
              <a:off x="3089060" y="1325502"/>
              <a:ext cx="578423" cy="585226"/>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37" name="Google Shape;1503;p39">
            <a:extLst>
              <a:ext uri="{FF2B5EF4-FFF2-40B4-BE49-F238E27FC236}">
                <a16:creationId xmlns:a16="http://schemas.microsoft.com/office/drawing/2014/main" id="{00130C1E-6BE6-D570-E411-5AAE53C3EEBE}"/>
              </a:ext>
            </a:extLst>
          </p:cNvPr>
          <p:cNvGrpSpPr/>
          <p:nvPr/>
        </p:nvGrpSpPr>
        <p:grpSpPr>
          <a:xfrm>
            <a:off x="4449758" y="4814795"/>
            <a:ext cx="472457" cy="411351"/>
            <a:chOff x="1000125" y="1892800"/>
            <a:chExt cx="371975" cy="320200"/>
          </a:xfrm>
        </p:grpSpPr>
        <p:sp>
          <p:nvSpPr>
            <p:cNvPr id="38" name="Google Shape;1504;p39">
              <a:extLst>
                <a:ext uri="{FF2B5EF4-FFF2-40B4-BE49-F238E27FC236}">
                  <a16:creationId xmlns:a16="http://schemas.microsoft.com/office/drawing/2014/main" id="{C2D90D11-5F9A-102D-AE92-69910D9402D9}"/>
                </a:ext>
              </a:extLst>
            </p:cNvPr>
            <p:cNvSpPr/>
            <p:nvPr/>
          </p:nvSpPr>
          <p:spPr>
            <a:xfrm>
              <a:off x="1000125" y="2030200"/>
              <a:ext cx="352150" cy="122100"/>
            </a:xfrm>
            <a:custGeom>
              <a:avLst/>
              <a:gdLst/>
              <a:ahLst/>
              <a:cxnLst/>
              <a:rect l="l" t="t" r="r" b="b"/>
              <a:pathLst>
                <a:path w="14086" h="4884" extrusionOk="0">
                  <a:moveTo>
                    <a:pt x="3579" y="0"/>
                  </a:moveTo>
                  <a:lnTo>
                    <a:pt x="2812" y="179"/>
                  </a:lnTo>
                  <a:lnTo>
                    <a:pt x="2122" y="384"/>
                  </a:lnTo>
                  <a:lnTo>
                    <a:pt x="1508" y="640"/>
                  </a:lnTo>
                  <a:lnTo>
                    <a:pt x="1227" y="767"/>
                  </a:lnTo>
                  <a:lnTo>
                    <a:pt x="997" y="921"/>
                  </a:lnTo>
                  <a:lnTo>
                    <a:pt x="767" y="1049"/>
                  </a:lnTo>
                  <a:lnTo>
                    <a:pt x="562" y="1202"/>
                  </a:lnTo>
                  <a:lnTo>
                    <a:pt x="409" y="1381"/>
                  </a:lnTo>
                  <a:lnTo>
                    <a:pt x="256" y="1534"/>
                  </a:lnTo>
                  <a:lnTo>
                    <a:pt x="153" y="1713"/>
                  </a:lnTo>
                  <a:lnTo>
                    <a:pt x="51" y="1867"/>
                  </a:lnTo>
                  <a:lnTo>
                    <a:pt x="26" y="2046"/>
                  </a:lnTo>
                  <a:lnTo>
                    <a:pt x="0" y="2250"/>
                  </a:lnTo>
                  <a:lnTo>
                    <a:pt x="0" y="2378"/>
                  </a:lnTo>
                  <a:lnTo>
                    <a:pt x="26" y="2506"/>
                  </a:lnTo>
                  <a:lnTo>
                    <a:pt x="77" y="2633"/>
                  </a:lnTo>
                  <a:lnTo>
                    <a:pt x="128" y="2787"/>
                  </a:lnTo>
                  <a:lnTo>
                    <a:pt x="307" y="3042"/>
                  </a:lnTo>
                  <a:lnTo>
                    <a:pt x="562" y="3273"/>
                  </a:lnTo>
                  <a:lnTo>
                    <a:pt x="844" y="3503"/>
                  </a:lnTo>
                  <a:lnTo>
                    <a:pt x="1201" y="3733"/>
                  </a:lnTo>
                  <a:lnTo>
                    <a:pt x="1611" y="3937"/>
                  </a:lnTo>
                  <a:lnTo>
                    <a:pt x="2071" y="4116"/>
                  </a:lnTo>
                  <a:lnTo>
                    <a:pt x="2556" y="4295"/>
                  </a:lnTo>
                  <a:lnTo>
                    <a:pt x="3093" y="4448"/>
                  </a:lnTo>
                  <a:lnTo>
                    <a:pt x="3681" y="4576"/>
                  </a:lnTo>
                  <a:lnTo>
                    <a:pt x="4295" y="4679"/>
                  </a:lnTo>
                  <a:lnTo>
                    <a:pt x="4959" y="4781"/>
                  </a:lnTo>
                  <a:lnTo>
                    <a:pt x="5624" y="4832"/>
                  </a:lnTo>
                  <a:lnTo>
                    <a:pt x="6314" y="4883"/>
                  </a:lnTo>
                  <a:lnTo>
                    <a:pt x="7771" y="4883"/>
                  </a:lnTo>
                  <a:lnTo>
                    <a:pt x="8462" y="4832"/>
                  </a:lnTo>
                  <a:lnTo>
                    <a:pt x="9152" y="4781"/>
                  </a:lnTo>
                  <a:lnTo>
                    <a:pt x="9791" y="4679"/>
                  </a:lnTo>
                  <a:lnTo>
                    <a:pt x="10404" y="4576"/>
                  </a:lnTo>
                  <a:lnTo>
                    <a:pt x="10992" y="4448"/>
                  </a:lnTo>
                  <a:lnTo>
                    <a:pt x="11529" y="4295"/>
                  </a:lnTo>
                  <a:lnTo>
                    <a:pt x="12040" y="4116"/>
                  </a:lnTo>
                  <a:lnTo>
                    <a:pt x="12475" y="3937"/>
                  </a:lnTo>
                  <a:lnTo>
                    <a:pt x="12884" y="3733"/>
                  </a:lnTo>
                  <a:lnTo>
                    <a:pt x="13242" y="3503"/>
                  </a:lnTo>
                  <a:lnTo>
                    <a:pt x="13549" y="3273"/>
                  </a:lnTo>
                  <a:lnTo>
                    <a:pt x="13779" y="3042"/>
                  </a:lnTo>
                  <a:lnTo>
                    <a:pt x="13958" y="2787"/>
                  </a:lnTo>
                  <a:lnTo>
                    <a:pt x="14009" y="2633"/>
                  </a:lnTo>
                  <a:lnTo>
                    <a:pt x="14060" y="2506"/>
                  </a:lnTo>
                  <a:lnTo>
                    <a:pt x="14086" y="2378"/>
                  </a:lnTo>
                  <a:lnTo>
                    <a:pt x="14086" y="2250"/>
                  </a:lnTo>
                  <a:lnTo>
                    <a:pt x="14086" y="2071"/>
                  </a:lnTo>
                  <a:lnTo>
                    <a:pt x="14034" y="1918"/>
                  </a:lnTo>
                  <a:lnTo>
                    <a:pt x="13983" y="1764"/>
                  </a:lnTo>
                  <a:lnTo>
                    <a:pt x="13881" y="1611"/>
                  </a:lnTo>
                  <a:lnTo>
                    <a:pt x="13779" y="1458"/>
                  </a:lnTo>
                  <a:lnTo>
                    <a:pt x="13651" y="1330"/>
                  </a:lnTo>
                  <a:lnTo>
                    <a:pt x="13472" y="1176"/>
                  </a:lnTo>
                  <a:lnTo>
                    <a:pt x="13293" y="1049"/>
                  </a:lnTo>
                  <a:lnTo>
                    <a:pt x="12884" y="793"/>
                  </a:lnTo>
                  <a:lnTo>
                    <a:pt x="12373" y="563"/>
                  </a:lnTo>
                  <a:lnTo>
                    <a:pt x="11810" y="333"/>
                  </a:lnTo>
                  <a:lnTo>
                    <a:pt x="11197" y="154"/>
                  </a:lnTo>
                  <a:lnTo>
                    <a:pt x="3579"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39" name="Google Shape;1505;p39">
              <a:extLst>
                <a:ext uri="{FF2B5EF4-FFF2-40B4-BE49-F238E27FC236}">
                  <a16:creationId xmlns:a16="http://schemas.microsoft.com/office/drawing/2014/main" id="{5F72D079-FC21-DE59-2A0D-A0B0F761359F}"/>
                </a:ext>
              </a:extLst>
            </p:cNvPr>
            <p:cNvSpPr/>
            <p:nvPr/>
          </p:nvSpPr>
          <p:spPr>
            <a:xfrm>
              <a:off x="1000125" y="2030200"/>
              <a:ext cx="352150" cy="122100"/>
            </a:xfrm>
            <a:custGeom>
              <a:avLst/>
              <a:gdLst/>
              <a:ahLst/>
              <a:cxnLst/>
              <a:rect l="l" t="t" r="r" b="b"/>
              <a:pathLst>
                <a:path w="14086" h="4884" fill="none" extrusionOk="0">
                  <a:moveTo>
                    <a:pt x="3579" y="0"/>
                  </a:moveTo>
                  <a:lnTo>
                    <a:pt x="3579" y="0"/>
                  </a:lnTo>
                  <a:lnTo>
                    <a:pt x="2812" y="179"/>
                  </a:lnTo>
                  <a:lnTo>
                    <a:pt x="2122" y="384"/>
                  </a:lnTo>
                  <a:lnTo>
                    <a:pt x="1508" y="640"/>
                  </a:lnTo>
                  <a:lnTo>
                    <a:pt x="1227" y="767"/>
                  </a:lnTo>
                  <a:lnTo>
                    <a:pt x="997" y="921"/>
                  </a:lnTo>
                  <a:lnTo>
                    <a:pt x="767" y="1049"/>
                  </a:lnTo>
                  <a:lnTo>
                    <a:pt x="562" y="1202"/>
                  </a:lnTo>
                  <a:lnTo>
                    <a:pt x="409" y="1381"/>
                  </a:lnTo>
                  <a:lnTo>
                    <a:pt x="256" y="1534"/>
                  </a:lnTo>
                  <a:lnTo>
                    <a:pt x="153" y="1713"/>
                  </a:lnTo>
                  <a:lnTo>
                    <a:pt x="51" y="1867"/>
                  </a:lnTo>
                  <a:lnTo>
                    <a:pt x="26" y="2046"/>
                  </a:lnTo>
                  <a:lnTo>
                    <a:pt x="0" y="2250"/>
                  </a:lnTo>
                  <a:lnTo>
                    <a:pt x="0" y="2250"/>
                  </a:lnTo>
                  <a:lnTo>
                    <a:pt x="0" y="2378"/>
                  </a:lnTo>
                  <a:lnTo>
                    <a:pt x="26" y="2506"/>
                  </a:lnTo>
                  <a:lnTo>
                    <a:pt x="77" y="2633"/>
                  </a:lnTo>
                  <a:lnTo>
                    <a:pt x="128" y="2787"/>
                  </a:lnTo>
                  <a:lnTo>
                    <a:pt x="307" y="3042"/>
                  </a:lnTo>
                  <a:lnTo>
                    <a:pt x="562" y="3273"/>
                  </a:lnTo>
                  <a:lnTo>
                    <a:pt x="844" y="3503"/>
                  </a:lnTo>
                  <a:lnTo>
                    <a:pt x="1201" y="3733"/>
                  </a:lnTo>
                  <a:lnTo>
                    <a:pt x="1611" y="3937"/>
                  </a:lnTo>
                  <a:lnTo>
                    <a:pt x="2071" y="4116"/>
                  </a:lnTo>
                  <a:lnTo>
                    <a:pt x="2556" y="4295"/>
                  </a:lnTo>
                  <a:lnTo>
                    <a:pt x="3093" y="4448"/>
                  </a:lnTo>
                  <a:lnTo>
                    <a:pt x="3681" y="4576"/>
                  </a:lnTo>
                  <a:lnTo>
                    <a:pt x="4295" y="4679"/>
                  </a:lnTo>
                  <a:lnTo>
                    <a:pt x="4959" y="4781"/>
                  </a:lnTo>
                  <a:lnTo>
                    <a:pt x="5624" y="4832"/>
                  </a:lnTo>
                  <a:lnTo>
                    <a:pt x="6314" y="4883"/>
                  </a:lnTo>
                  <a:lnTo>
                    <a:pt x="7056" y="4883"/>
                  </a:lnTo>
                  <a:lnTo>
                    <a:pt x="7056" y="4883"/>
                  </a:lnTo>
                  <a:lnTo>
                    <a:pt x="7771" y="4883"/>
                  </a:lnTo>
                  <a:lnTo>
                    <a:pt x="8462" y="4832"/>
                  </a:lnTo>
                  <a:lnTo>
                    <a:pt x="9152" y="4781"/>
                  </a:lnTo>
                  <a:lnTo>
                    <a:pt x="9791" y="4679"/>
                  </a:lnTo>
                  <a:lnTo>
                    <a:pt x="10404" y="4576"/>
                  </a:lnTo>
                  <a:lnTo>
                    <a:pt x="10992" y="4448"/>
                  </a:lnTo>
                  <a:lnTo>
                    <a:pt x="11529" y="4295"/>
                  </a:lnTo>
                  <a:lnTo>
                    <a:pt x="12040" y="4116"/>
                  </a:lnTo>
                  <a:lnTo>
                    <a:pt x="12475" y="3937"/>
                  </a:lnTo>
                  <a:lnTo>
                    <a:pt x="12884" y="3733"/>
                  </a:lnTo>
                  <a:lnTo>
                    <a:pt x="13242" y="3503"/>
                  </a:lnTo>
                  <a:lnTo>
                    <a:pt x="13549" y="3273"/>
                  </a:lnTo>
                  <a:lnTo>
                    <a:pt x="13779" y="3042"/>
                  </a:lnTo>
                  <a:lnTo>
                    <a:pt x="13958" y="2787"/>
                  </a:lnTo>
                  <a:lnTo>
                    <a:pt x="14009" y="2633"/>
                  </a:lnTo>
                  <a:lnTo>
                    <a:pt x="14060" y="2506"/>
                  </a:lnTo>
                  <a:lnTo>
                    <a:pt x="14086" y="2378"/>
                  </a:lnTo>
                  <a:lnTo>
                    <a:pt x="14086" y="2250"/>
                  </a:lnTo>
                  <a:lnTo>
                    <a:pt x="14086" y="2250"/>
                  </a:lnTo>
                  <a:lnTo>
                    <a:pt x="14086" y="2071"/>
                  </a:lnTo>
                  <a:lnTo>
                    <a:pt x="14034" y="1918"/>
                  </a:lnTo>
                  <a:lnTo>
                    <a:pt x="13983" y="1764"/>
                  </a:lnTo>
                  <a:lnTo>
                    <a:pt x="13881" y="1611"/>
                  </a:lnTo>
                  <a:lnTo>
                    <a:pt x="13779" y="1458"/>
                  </a:lnTo>
                  <a:lnTo>
                    <a:pt x="13651" y="1330"/>
                  </a:lnTo>
                  <a:lnTo>
                    <a:pt x="13472" y="1176"/>
                  </a:lnTo>
                  <a:lnTo>
                    <a:pt x="13293" y="1049"/>
                  </a:lnTo>
                  <a:lnTo>
                    <a:pt x="12884" y="793"/>
                  </a:lnTo>
                  <a:lnTo>
                    <a:pt x="12373" y="563"/>
                  </a:lnTo>
                  <a:lnTo>
                    <a:pt x="11810" y="333"/>
                  </a:lnTo>
                  <a:lnTo>
                    <a:pt x="11197" y="154"/>
                  </a:lnTo>
                </a:path>
              </a:pathLst>
            </a:custGeom>
            <a:noFill/>
            <a:ln>
              <a:noFill/>
            </a:ln>
          </p:spPr>
          <p:txBody>
            <a:bodyPr spcFirstLastPara="1" wrap="square" lIns="121900" tIns="121900" rIns="121900" bIns="121900" anchor="ctr" anchorCtr="0">
              <a:noAutofit/>
            </a:bodyPr>
            <a:lstStyle/>
            <a:p>
              <a:endParaRPr sz="2400"/>
            </a:p>
          </p:txBody>
        </p:sp>
        <p:sp>
          <p:nvSpPr>
            <p:cNvPr id="40" name="Google Shape;1506;p39">
              <a:extLst>
                <a:ext uri="{FF2B5EF4-FFF2-40B4-BE49-F238E27FC236}">
                  <a16:creationId xmlns:a16="http://schemas.microsoft.com/office/drawing/2014/main" id="{82D319C1-0DB3-B3FA-3DEC-4FB5F088AAB7}"/>
                </a:ext>
              </a:extLst>
            </p:cNvPr>
            <p:cNvSpPr/>
            <p:nvPr/>
          </p:nvSpPr>
          <p:spPr>
            <a:xfrm>
              <a:off x="1069125" y="1957975"/>
              <a:ext cx="239700" cy="90150"/>
            </a:xfrm>
            <a:custGeom>
              <a:avLst/>
              <a:gdLst/>
              <a:ahLst/>
              <a:cxnLst/>
              <a:rect l="l" t="t" r="r" b="b"/>
              <a:pathLst>
                <a:path w="9588" h="3606" extrusionOk="0">
                  <a:moveTo>
                    <a:pt x="4296" y="1"/>
                  </a:moveTo>
                  <a:lnTo>
                    <a:pt x="3835" y="26"/>
                  </a:lnTo>
                  <a:lnTo>
                    <a:pt x="3375" y="77"/>
                  </a:lnTo>
                  <a:lnTo>
                    <a:pt x="2915" y="154"/>
                  </a:lnTo>
                  <a:lnTo>
                    <a:pt x="2506" y="205"/>
                  </a:lnTo>
                  <a:lnTo>
                    <a:pt x="2123" y="308"/>
                  </a:lnTo>
                  <a:lnTo>
                    <a:pt x="1739" y="410"/>
                  </a:lnTo>
                  <a:lnTo>
                    <a:pt x="1407" y="538"/>
                  </a:lnTo>
                  <a:lnTo>
                    <a:pt x="1100" y="665"/>
                  </a:lnTo>
                  <a:lnTo>
                    <a:pt x="819" y="793"/>
                  </a:lnTo>
                  <a:lnTo>
                    <a:pt x="563" y="947"/>
                  </a:lnTo>
                  <a:lnTo>
                    <a:pt x="384" y="1100"/>
                  </a:lnTo>
                  <a:lnTo>
                    <a:pt x="205" y="1279"/>
                  </a:lnTo>
                  <a:lnTo>
                    <a:pt x="103" y="1432"/>
                  </a:lnTo>
                  <a:lnTo>
                    <a:pt x="26" y="1611"/>
                  </a:lnTo>
                  <a:lnTo>
                    <a:pt x="1" y="1816"/>
                  </a:lnTo>
                  <a:lnTo>
                    <a:pt x="26" y="1995"/>
                  </a:lnTo>
                  <a:lnTo>
                    <a:pt x="103" y="2174"/>
                  </a:lnTo>
                  <a:lnTo>
                    <a:pt x="205" y="2353"/>
                  </a:lnTo>
                  <a:lnTo>
                    <a:pt x="384" y="2506"/>
                  </a:lnTo>
                  <a:lnTo>
                    <a:pt x="563" y="2659"/>
                  </a:lnTo>
                  <a:lnTo>
                    <a:pt x="819" y="2813"/>
                  </a:lnTo>
                  <a:lnTo>
                    <a:pt x="1100" y="2941"/>
                  </a:lnTo>
                  <a:lnTo>
                    <a:pt x="1407" y="3068"/>
                  </a:lnTo>
                  <a:lnTo>
                    <a:pt x="1739" y="3196"/>
                  </a:lnTo>
                  <a:lnTo>
                    <a:pt x="2123" y="3298"/>
                  </a:lnTo>
                  <a:lnTo>
                    <a:pt x="2506" y="3401"/>
                  </a:lnTo>
                  <a:lnTo>
                    <a:pt x="2915" y="3477"/>
                  </a:lnTo>
                  <a:lnTo>
                    <a:pt x="3375" y="3529"/>
                  </a:lnTo>
                  <a:lnTo>
                    <a:pt x="3835" y="3580"/>
                  </a:lnTo>
                  <a:lnTo>
                    <a:pt x="4296" y="3605"/>
                  </a:lnTo>
                  <a:lnTo>
                    <a:pt x="5267" y="3605"/>
                  </a:lnTo>
                  <a:lnTo>
                    <a:pt x="5753" y="3580"/>
                  </a:lnTo>
                  <a:lnTo>
                    <a:pt x="6213" y="3529"/>
                  </a:lnTo>
                  <a:lnTo>
                    <a:pt x="6647" y="3477"/>
                  </a:lnTo>
                  <a:lnTo>
                    <a:pt x="7082" y="3401"/>
                  </a:lnTo>
                  <a:lnTo>
                    <a:pt x="7465" y="3298"/>
                  </a:lnTo>
                  <a:lnTo>
                    <a:pt x="7849" y="3196"/>
                  </a:lnTo>
                  <a:lnTo>
                    <a:pt x="8181" y="3068"/>
                  </a:lnTo>
                  <a:lnTo>
                    <a:pt x="8488" y="2941"/>
                  </a:lnTo>
                  <a:lnTo>
                    <a:pt x="8769" y="2813"/>
                  </a:lnTo>
                  <a:lnTo>
                    <a:pt x="8999" y="2659"/>
                  </a:lnTo>
                  <a:lnTo>
                    <a:pt x="9204" y="2506"/>
                  </a:lnTo>
                  <a:lnTo>
                    <a:pt x="9357" y="2353"/>
                  </a:lnTo>
                  <a:lnTo>
                    <a:pt x="9485" y="2174"/>
                  </a:lnTo>
                  <a:lnTo>
                    <a:pt x="9562" y="1995"/>
                  </a:lnTo>
                  <a:lnTo>
                    <a:pt x="9587" y="1816"/>
                  </a:lnTo>
                  <a:lnTo>
                    <a:pt x="9562" y="1611"/>
                  </a:lnTo>
                  <a:lnTo>
                    <a:pt x="9485" y="1432"/>
                  </a:lnTo>
                  <a:lnTo>
                    <a:pt x="9357" y="1279"/>
                  </a:lnTo>
                  <a:lnTo>
                    <a:pt x="9204" y="1100"/>
                  </a:lnTo>
                  <a:lnTo>
                    <a:pt x="8999" y="947"/>
                  </a:lnTo>
                  <a:lnTo>
                    <a:pt x="8769" y="793"/>
                  </a:lnTo>
                  <a:lnTo>
                    <a:pt x="8488" y="665"/>
                  </a:lnTo>
                  <a:lnTo>
                    <a:pt x="8181" y="538"/>
                  </a:lnTo>
                  <a:lnTo>
                    <a:pt x="7849" y="410"/>
                  </a:lnTo>
                  <a:lnTo>
                    <a:pt x="7465" y="308"/>
                  </a:lnTo>
                  <a:lnTo>
                    <a:pt x="7082" y="205"/>
                  </a:lnTo>
                  <a:lnTo>
                    <a:pt x="6647" y="154"/>
                  </a:lnTo>
                  <a:lnTo>
                    <a:pt x="6213" y="77"/>
                  </a:lnTo>
                  <a:lnTo>
                    <a:pt x="5753" y="26"/>
                  </a:lnTo>
                  <a:lnTo>
                    <a:pt x="5267"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41" name="Google Shape;1507;p39">
              <a:extLst>
                <a:ext uri="{FF2B5EF4-FFF2-40B4-BE49-F238E27FC236}">
                  <a16:creationId xmlns:a16="http://schemas.microsoft.com/office/drawing/2014/main" id="{DC2D8F1F-5E22-43C6-30EC-E174D8FD2E5B}"/>
                </a:ext>
              </a:extLst>
            </p:cNvPr>
            <p:cNvSpPr/>
            <p:nvPr/>
          </p:nvSpPr>
          <p:spPr>
            <a:xfrm>
              <a:off x="1094050" y="1892800"/>
              <a:ext cx="152775" cy="65200"/>
            </a:xfrm>
            <a:custGeom>
              <a:avLst/>
              <a:gdLst/>
              <a:ahLst/>
              <a:cxnLst/>
              <a:rect l="l" t="t" r="r" b="b"/>
              <a:pathLst>
                <a:path w="6111" h="2608" extrusionOk="0">
                  <a:moveTo>
                    <a:pt x="3068" y="0"/>
                  </a:moveTo>
                  <a:lnTo>
                    <a:pt x="2455" y="26"/>
                  </a:lnTo>
                  <a:lnTo>
                    <a:pt x="1867" y="103"/>
                  </a:lnTo>
                  <a:lnTo>
                    <a:pt x="1356" y="230"/>
                  </a:lnTo>
                  <a:lnTo>
                    <a:pt x="896" y="384"/>
                  </a:lnTo>
                  <a:lnTo>
                    <a:pt x="717" y="460"/>
                  </a:lnTo>
                  <a:lnTo>
                    <a:pt x="538" y="563"/>
                  </a:lnTo>
                  <a:lnTo>
                    <a:pt x="384" y="690"/>
                  </a:lnTo>
                  <a:lnTo>
                    <a:pt x="256" y="793"/>
                  </a:lnTo>
                  <a:lnTo>
                    <a:pt x="154" y="921"/>
                  </a:lnTo>
                  <a:lnTo>
                    <a:pt x="78" y="1048"/>
                  </a:lnTo>
                  <a:lnTo>
                    <a:pt x="26" y="1176"/>
                  </a:lnTo>
                  <a:lnTo>
                    <a:pt x="1" y="1304"/>
                  </a:lnTo>
                  <a:lnTo>
                    <a:pt x="26" y="1432"/>
                  </a:lnTo>
                  <a:lnTo>
                    <a:pt x="78" y="1560"/>
                  </a:lnTo>
                  <a:lnTo>
                    <a:pt x="154" y="1687"/>
                  </a:lnTo>
                  <a:lnTo>
                    <a:pt x="256" y="1815"/>
                  </a:lnTo>
                  <a:lnTo>
                    <a:pt x="384" y="1918"/>
                  </a:lnTo>
                  <a:lnTo>
                    <a:pt x="538" y="2020"/>
                  </a:lnTo>
                  <a:lnTo>
                    <a:pt x="717" y="2122"/>
                  </a:lnTo>
                  <a:lnTo>
                    <a:pt x="896" y="2224"/>
                  </a:lnTo>
                  <a:lnTo>
                    <a:pt x="1356" y="2378"/>
                  </a:lnTo>
                  <a:lnTo>
                    <a:pt x="1867" y="2505"/>
                  </a:lnTo>
                  <a:lnTo>
                    <a:pt x="2455" y="2582"/>
                  </a:lnTo>
                  <a:lnTo>
                    <a:pt x="3068" y="2608"/>
                  </a:lnTo>
                  <a:lnTo>
                    <a:pt x="3682" y="2582"/>
                  </a:lnTo>
                  <a:lnTo>
                    <a:pt x="4244" y="2505"/>
                  </a:lnTo>
                  <a:lnTo>
                    <a:pt x="4781" y="2378"/>
                  </a:lnTo>
                  <a:lnTo>
                    <a:pt x="5216" y="2224"/>
                  </a:lnTo>
                  <a:lnTo>
                    <a:pt x="5420" y="2122"/>
                  </a:lnTo>
                  <a:lnTo>
                    <a:pt x="5599" y="2020"/>
                  </a:lnTo>
                  <a:lnTo>
                    <a:pt x="5753" y="1918"/>
                  </a:lnTo>
                  <a:lnTo>
                    <a:pt x="5880" y="1815"/>
                  </a:lnTo>
                  <a:lnTo>
                    <a:pt x="5983" y="1687"/>
                  </a:lnTo>
                  <a:lnTo>
                    <a:pt x="6059" y="1560"/>
                  </a:lnTo>
                  <a:lnTo>
                    <a:pt x="6111" y="1432"/>
                  </a:lnTo>
                  <a:lnTo>
                    <a:pt x="6111" y="1304"/>
                  </a:lnTo>
                  <a:lnTo>
                    <a:pt x="6111" y="1176"/>
                  </a:lnTo>
                  <a:lnTo>
                    <a:pt x="6059" y="1048"/>
                  </a:lnTo>
                  <a:lnTo>
                    <a:pt x="5983" y="921"/>
                  </a:lnTo>
                  <a:lnTo>
                    <a:pt x="5880" y="793"/>
                  </a:lnTo>
                  <a:lnTo>
                    <a:pt x="5753" y="690"/>
                  </a:lnTo>
                  <a:lnTo>
                    <a:pt x="5599" y="563"/>
                  </a:lnTo>
                  <a:lnTo>
                    <a:pt x="5420" y="460"/>
                  </a:lnTo>
                  <a:lnTo>
                    <a:pt x="5216" y="384"/>
                  </a:lnTo>
                  <a:lnTo>
                    <a:pt x="4781" y="230"/>
                  </a:lnTo>
                  <a:lnTo>
                    <a:pt x="4244" y="103"/>
                  </a:lnTo>
                  <a:lnTo>
                    <a:pt x="3682" y="26"/>
                  </a:lnTo>
                  <a:lnTo>
                    <a:pt x="306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42" name="Google Shape;1508;p39">
              <a:extLst>
                <a:ext uri="{FF2B5EF4-FFF2-40B4-BE49-F238E27FC236}">
                  <a16:creationId xmlns:a16="http://schemas.microsoft.com/office/drawing/2014/main" id="{7A6E24F7-EABA-1196-1BA4-195C184492B5}"/>
                </a:ext>
              </a:extLst>
            </p:cNvPr>
            <p:cNvSpPr/>
            <p:nvPr/>
          </p:nvSpPr>
          <p:spPr>
            <a:xfrm>
              <a:off x="1223800" y="2165675"/>
              <a:ext cx="140625" cy="47325"/>
            </a:xfrm>
            <a:custGeom>
              <a:avLst/>
              <a:gdLst/>
              <a:ahLst/>
              <a:cxnLst/>
              <a:rect l="l" t="t" r="r" b="b"/>
              <a:pathLst>
                <a:path w="5625" h="1893" extrusionOk="0">
                  <a:moveTo>
                    <a:pt x="1048" y="1"/>
                  </a:moveTo>
                  <a:lnTo>
                    <a:pt x="614" y="154"/>
                  </a:lnTo>
                  <a:lnTo>
                    <a:pt x="435" y="257"/>
                  </a:lnTo>
                  <a:lnTo>
                    <a:pt x="307" y="333"/>
                  </a:lnTo>
                  <a:lnTo>
                    <a:pt x="179" y="435"/>
                  </a:lnTo>
                  <a:lnTo>
                    <a:pt x="77" y="538"/>
                  </a:lnTo>
                  <a:lnTo>
                    <a:pt x="26" y="666"/>
                  </a:lnTo>
                  <a:lnTo>
                    <a:pt x="0" y="793"/>
                  </a:lnTo>
                  <a:lnTo>
                    <a:pt x="26" y="896"/>
                  </a:lnTo>
                  <a:lnTo>
                    <a:pt x="77" y="998"/>
                  </a:lnTo>
                  <a:lnTo>
                    <a:pt x="128" y="1126"/>
                  </a:lnTo>
                  <a:lnTo>
                    <a:pt x="230" y="1202"/>
                  </a:lnTo>
                  <a:lnTo>
                    <a:pt x="358" y="1305"/>
                  </a:lnTo>
                  <a:lnTo>
                    <a:pt x="486" y="1407"/>
                  </a:lnTo>
                  <a:lnTo>
                    <a:pt x="844" y="1560"/>
                  </a:lnTo>
                  <a:lnTo>
                    <a:pt x="1253" y="1688"/>
                  </a:lnTo>
                  <a:lnTo>
                    <a:pt x="1739" y="1790"/>
                  </a:lnTo>
                  <a:lnTo>
                    <a:pt x="2250" y="1867"/>
                  </a:lnTo>
                  <a:lnTo>
                    <a:pt x="2812" y="1893"/>
                  </a:lnTo>
                  <a:lnTo>
                    <a:pt x="3400" y="1867"/>
                  </a:lnTo>
                  <a:lnTo>
                    <a:pt x="3911" y="1790"/>
                  </a:lnTo>
                  <a:lnTo>
                    <a:pt x="4397" y="1688"/>
                  </a:lnTo>
                  <a:lnTo>
                    <a:pt x="4806" y="1560"/>
                  </a:lnTo>
                  <a:lnTo>
                    <a:pt x="5164" y="1407"/>
                  </a:lnTo>
                  <a:lnTo>
                    <a:pt x="5292" y="1305"/>
                  </a:lnTo>
                  <a:lnTo>
                    <a:pt x="5420" y="1202"/>
                  </a:lnTo>
                  <a:lnTo>
                    <a:pt x="5522" y="1126"/>
                  </a:lnTo>
                  <a:lnTo>
                    <a:pt x="5573" y="998"/>
                  </a:lnTo>
                  <a:lnTo>
                    <a:pt x="5624" y="896"/>
                  </a:lnTo>
                  <a:lnTo>
                    <a:pt x="5624" y="793"/>
                  </a:lnTo>
                  <a:lnTo>
                    <a:pt x="5624" y="666"/>
                  </a:lnTo>
                  <a:lnTo>
                    <a:pt x="5573" y="538"/>
                  </a:lnTo>
                  <a:lnTo>
                    <a:pt x="5471" y="435"/>
                  </a:lnTo>
                  <a:lnTo>
                    <a:pt x="5343" y="333"/>
                  </a:lnTo>
                  <a:lnTo>
                    <a:pt x="5190" y="257"/>
                  </a:lnTo>
                  <a:lnTo>
                    <a:pt x="5011" y="154"/>
                  </a:lnTo>
                  <a:lnTo>
                    <a:pt x="460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43" name="Google Shape;1509;p39">
              <a:extLst>
                <a:ext uri="{FF2B5EF4-FFF2-40B4-BE49-F238E27FC236}">
                  <a16:creationId xmlns:a16="http://schemas.microsoft.com/office/drawing/2014/main" id="{741D10E5-FF90-E405-B956-9DCAB26257B6}"/>
                </a:ext>
              </a:extLst>
            </p:cNvPr>
            <p:cNvSpPr/>
            <p:nvPr/>
          </p:nvSpPr>
          <p:spPr>
            <a:xfrm>
              <a:off x="1223800" y="2165675"/>
              <a:ext cx="140625" cy="47325"/>
            </a:xfrm>
            <a:custGeom>
              <a:avLst/>
              <a:gdLst/>
              <a:ahLst/>
              <a:cxnLst/>
              <a:rect l="l" t="t" r="r" b="b"/>
              <a:pathLst>
                <a:path w="5625" h="1893" fill="none" extrusionOk="0">
                  <a:moveTo>
                    <a:pt x="1048" y="1"/>
                  </a:moveTo>
                  <a:lnTo>
                    <a:pt x="1048" y="1"/>
                  </a:lnTo>
                  <a:lnTo>
                    <a:pt x="614" y="154"/>
                  </a:lnTo>
                  <a:lnTo>
                    <a:pt x="435" y="257"/>
                  </a:lnTo>
                  <a:lnTo>
                    <a:pt x="307" y="333"/>
                  </a:lnTo>
                  <a:lnTo>
                    <a:pt x="179" y="435"/>
                  </a:lnTo>
                  <a:lnTo>
                    <a:pt x="77" y="538"/>
                  </a:lnTo>
                  <a:lnTo>
                    <a:pt x="26" y="666"/>
                  </a:lnTo>
                  <a:lnTo>
                    <a:pt x="0" y="793"/>
                  </a:lnTo>
                  <a:lnTo>
                    <a:pt x="0" y="793"/>
                  </a:lnTo>
                  <a:lnTo>
                    <a:pt x="26" y="896"/>
                  </a:lnTo>
                  <a:lnTo>
                    <a:pt x="77" y="998"/>
                  </a:lnTo>
                  <a:lnTo>
                    <a:pt x="128" y="1126"/>
                  </a:lnTo>
                  <a:lnTo>
                    <a:pt x="230" y="1202"/>
                  </a:lnTo>
                  <a:lnTo>
                    <a:pt x="358" y="1305"/>
                  </a:lnTo>
                  <a:lnTo>
                    <a:pt x="486" y="1407"/>
                  </a:lnTo>
                  <a:lnTo>
                    <a:pt x="844" y="1560"/>
                  </a:lnTo>
                  <a:lnTo>
                    <a:pt x="1253" y="1688"/>
                  </a:lnTo>
                  <a:lnTo>
                    <a:pt x="1739" y="1790"/>
                  </a:lnTo>
                  <a:lnTo>
                    <a:pt x="2250" y="1867"/>
                  </a:lnTo>
                  <a:lnTo>
                    <a:pt x="2812" y="1893"/>
                  </a:lnTo>
                  <a:lnTo>
                    <a:pt x="2812" y="1893"/>
                  </a:lnTo>
                  <a:lnTo>
                    <a:pt x="3400" y="1867"/>
                  </a:lnTo>
                  <a:lnTo>
                    <a:pt x="3911" y="1790"/>
                  </a:lnTo>
                  <a:lnTo>
                    <a:pt x="4397" y="1688"/>
                  </a:lnTo>
                  <a:lnTo>
                    <a:pt x="4806" y="1560"/>
                  </a:lnTo>
                  <a:lnTo>
                    <a:pt x="5164" y="1407"/>
                  </a:lnTo>
                  <a:lnTo>
                    <a:pt x="5292" y="1305"/>
                  </a:lnTo>
                  <a:lnTo>
                    <a:pt x="5420" y="1202"/>
                  </a:lnTo>
                  <a:lnTo>
                    <a:pt x="5522" y="1126"/>
                  </a:lnTo>
                  <a:lnTo>
                    <a:pt x="5573" y="998"/>
                  </a:lnTo>
                  <a:lnTo>
                    <a:pt x="5624" y="896"/>
                  </a:lnTo>
                  <a:lnTo>
                    <a:pt x="5624" y="793"/>
                  </a:lnTo>
                  <a:lnTo>
                    <a:pt x="5624" y="793"/>
                  </a:lnTo>
                  <a:lnTo>
                    <a:pt x="5624" y="666"/>
                  </a:lnTo>
                  <a:lnTo>
                    <a:pt x="5573" y="538"/>
                  </a:lnTo>
                  <a:lnTo>
                    <a:pt x="5471" y="435"/>
                  </a:lnTo>
                  <a:lnTo>
                    <a:pt x="5343" y="333"/>
                  </a:lnTo>
                  <a:lnTo>
                    <a:pt x="5190" y="257"/>
                  </a:lnTo>
                  <a:lnTo>
                    <a:pt x="5011" y="154"/>
                  </a:lnTo>
                  <a:lnTo>
                    <a:pt x="4602" y="1"/>
                  </a:lnTo>
                </a:path>
              </a:pathLst>
            </a:custGeom>
            <a:noFill/>
            <a:ln>
              <a:noFill/>
            </a:ln>
          </p:spPr>
          <p:txBody>
            <a:bodyPr spcFirstLastPara="1" wrap="square" lIns="121900" tIns="121900" rIns="121900" bIns="121900" anchor="ctr" anchorCtr="0">
              <a:noAutofit/>
            </a:bodyPr>
            <a:lstStyle/>
            <a:p>
              <a:endParaRPr sz="2400"/>
            </a:p>
          </p:txBody>
        </p:sp>
        <p:sp>
          <p:nvSpPr>
            <p:cNvPr id="44" name="Google Shape;1510;p39">
              <a:extLst>
                <a:ext uri="{FF2B5EF4-FFF2-40B4-BE49-F238E27FC236}">
                  <a16:creationId xmlns:a16="http://schemas.microsoft.com/office/drawing/2014/main" id="{536D7540-C242-2787-5817-1EF038210758}"/>
                </a:ext>
              </a:extLst>
            </p:cNvPr>
            <p:cNvSpPr/>
            <p:nvPr/>
          </p:nvSpPr>
          <p:spPr>
            <a:xfrm>
              <a:off x="1265975" y="2058950"/>
              <a:ext cx="57550" cy="126575"/>
            </a:xfrm>
            <a:custGeom>
              <a:avLst/>
              <a:gdLst/>
              <a:ahLst/>
              <a:cxnLst/>
              <a:rect l="l" t="t" r="r" b="b"/>
              <a:pathLst>
                <a:path w="2302" h="5063" extrusionOk="0">
                  <a:moveTo>
                    <a:pt x="1125" y="1"/>
                  </a:moveTo>
                  <a:lnTo>
                    <a:pt x="997" y="154"/>
                  </a:lnTo>
                  <a:lnTo>
                    <a:pt x="844" y="282"/>
                  </a:lnTo>
                  <a:lnTo>
                    <a:pt x="665" y="461"/>
                  </a:lnTo>
                  <a:lnTo>
                    <a:pt x="486" y="691"/>
                  </a:lnTo>
                  <a:lnTo>
                    <a:pt x="307" y="972"/>
                  </a:lnTo>
                  <a:lnTo>
                    <a:pt x="128" y="1279"/>
                  </a:lnTo>
                  <a:lnTo>
                    <a:pt x="0" y="1662"/>
                  </a:lnTo>
                  <a:lnTo>
                    <a:pt x="256" y="1918"/>
                  </a:lnTo>
                  <a:lnTo>
                    <a:pt x="486" y="2199"/>
                  </a:lnTo>
                  <a:lnTo>
                    <a:pt x="665" y="2455"/>
                  </a:lnTo>
                  <a:lnTo>
                    <a:pt x="818" y="2762"/>
                  </a:lnTo>
                  <a:lnTo>
                    <a:pt x="946" y="3043"/>
                  </a:lnTo>
                  <a:lnTo>
                    <a:pt x="1049" y="3350"/>
                  </a:lnTo>
                  <a:lnTo>
                    <a:pt x="1100" y="3682"/>
                  </a:lnTo>
                  <a:lnTo>
                    <a:pt x="1125" y="3989"/>
                  </a:lnTo>
                  <a:lnTo>
                    <a:pt x="1125" y="4321"/>
                  </a:lnTo>
                  <a:lnTo>
                    <a:pt x="1100" y="4628"/>
                  </a:lnTo>
                  <a:lnTo>
                    <a:pt x="870" y="4807"/>
                  </a:lnTo>
                  <a:lnTo>
                    <a:pt x="1125" y="5062"/>
                  </a:lnTo>
                  <a:lnTo>
                    <a:pt x="1406" y="4807"/>
                  </a:lnTo>
                  <a:lnTo>
                    <a:pt x="1176" y="4628"/>
                  </a:lnTo>
                  <a:lnTo>
                    <a:pt x="1151" y="4321"/>
                  </a:lnTo>
                  <a:lnTo>
                    <a:pt x="1151" y="3989"/>
                  </a:lnTo>
                  <a:lnTo>
                    <a:pt x="1176" y="3682"/>
                  </a:lnTo>
                  <a:lnTo>
                    <a:pt x="1228" y="3350"/>
                  </a:lnTo>
                  <a:lnTo>
                    <a:pt x="1330" y="3043"/>
                  </a:lnTo>
                  <a:lnTo>
                    <a:pt x="1458" y="2762"/>
                  </a:lnTo>
                  <a:lnTo>
                    <a:pt x="1611" y="2455"/>
                  </a:lnTo>
                  <a:lnTo>
                    <a:pt x="1790" y="2199"/>
                  </a:lnTo>
                  <a:lnTo>
                    <a:pt x="2020" y="1892"/>
                  </a:lnTo>
                  <a:lnTo>
                    <a:pt x="2301" y="1637"/>
                  </a:lnTo>
                  <a:lnTo>
                    <a:pt x="2148" y="1279"/>
                  </a:lnTo>
                  <a:lnTo>
                    <a:pt x="1994" y="947"/>
                  </a:lnTo>
                  <a:lnTo>
                    <a:pt x="1815" y="691"/>
                  </a:lnTo>
                  <a:lnTo>
                    <a:pt x="1637" y="486"/>
                  </a:lnTo>
                  <a:lnTo>
                    <a:pt x="1458" y="308"/>
                  </a:lnTo>
                  <a:lnTo>
                    <a:pt x="1304" y="180"/>
                  </a:lnTo>
                  <a:lnTo>
                    <a:pt x="1125"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45" name="Google Shape;1511;p39">
              <a:extLst>
                <a:ext uri="{FF2B5EF4-FFF2-40B4-BE49-F238E27FC236}">
                  <a16:creationId xmlns:a16="http://schemas.microsoft.com/office/drawing/2014/main" id="{BEE106A1-7CA4-FB44-2A53-1BF6779BB39C}"/>
                </a:ext>
              </a:extLst>
            </p:cNvPr>
            <p:cNvSpPr/>
            <p:nvPr/>
          </p:nvSpPr>
          <p:spPr>
            <a:xfrm>
              <a:off x="1294725" y="2080050"/>
              <a:ext cx="77375" cy="99725"/>
            </a:xfrm>
            <a:custGeom>
              <a:avLst/>
              <a:gdLst/>
              <a:ahLst/>
              <a:cxnLst/>
              <a:rect l="l" t="t" r="r" b="b"/>
              <a:pathLst>
                <a:path w="3095" h="3989" extrusionOk="0">
                  <a:moveTo>
                    <a:pt x="3043" y="0"/>
                  </a:moveTo>
                  <a:lnTo>
                    <a:pt x="2787" y="26"/>
                  </a:lnTo>
                  <a:lnTo>
                    <a:pt x="2455" y="103"/>
                  </a:lnTo>
                  <a:lnTo>
                    <a:pt x="2148" y="205"/>
                  </a:lnTo>
                  <a:lnTo>
                    <a:pt x="1867" y="333"/>
                  </a:lnTo>
                  <a:lnTo>
                    <a:pt x="1586" y="486"/>
                  </a:lnTo>
                  <a:lnTo>
                    <a:pt x="1305" y="665"/>
                  </a:lnTo>
                  <a:lnTo>
                    <a:pt x="1074" y="870"/>
                  </a:lnTo>
                  <a:lnTo>
                    <a:pt x="844" y="1100"/>
                  </a:lnTo>
                  <a:lnTo>
                    <a:pt x="640" y="1355"/>
                  </a:lnTo>
                  <a:lnTo>
                    <a:pt x="461" y="1611"/>
                  </a:lnTo>
                  <a:lnTo>
                    <a:pt x="308" y="1918"/>
                  </a:lnTo>
                  <a:lnTo>
                    <a:pt x="180" y="2199"/>
                  </a:lnTo>
                  <a:lnTo>
                    <a:pt x="78" y="2506"/>
                  </a:lnTo>
                  <a:lnTo>
                    <a:pt x="26" y="2838"/>
                  </a:lnTo>
                  <a:lnTo>
                    <a:pt x="1" y="3145"/>
                  </a:lnTo>
                  <a:lnTo>
                    <a:pt x="1" y="3477"/>
                  </a:lnTo>
                  <a:lnTo>
                    <a:pt x="26" y="3784"/>
                  </a:lnTo>
                  <a:lnTo>
                    <a:pt x="282" y="3988"/>
                  </a:lnTo>
                  <a:lnTo>
                    <a:pt x="614" y="3912"/>
                  </a:lnTo>
                  <a:lnTo>
                    <a:pt x="921" y="3809"/>
                  </a:lnTo>
                  <a:lnTo>
                    <a:pt x="1228" y="3682"/>
                  </a:lnTo>
                  <a:lnTo>
                    <a:pt x="1509" y="3528"/>
                  </a:lnTo>
                  <a:lnTo>
                    <a:pt x="1765" y="3349"/>
                  </a:lnTo>
                  <a:lnTo>
                    <a:pt x="2020" y="3145"/>
                  </a:lnTo>
                  <a:lnTo>
                    <a:pt x="2250" y="2915"/>
                  </a:lnTo>
                  <a:lnTo>
                    <a:pt x="2455" y="2659"/>
                  </a:lnTo>
                  <a:lnTo>
                    <a:pt x="2634" y="2378"/>
                  </a:lnTo>
                  <a:lnTo>
                    <a:pt x="2787" y="2097"/>
                  </a:lnTo>
                  <a:lnTo>
                    <a:pt x="2915" y="1790"/>
                  </a:lnTo>
                  <a:lnTo>
                    <a:pt x="3017" y="1483"/>
                  </a:lnTo>
                  <a:lnTo>
                    <a:pt x="3068" y="1176"/>
                  </a:lnTo>
                  <a:lnTo>
                    <a:pt x="3094" y="870"/>
                  </a:lnTo>
                  <a:lnTo>
                    <a:pt x="3094" y="537"/>
                  </a:lnTo>
                  <a:lnTo>
                    <a:pt x="3068" y="205"/>
                  </a:lnTo>
                  <a:lnTo>
                    <a:pt x="3043"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46" name="Google Shape;1512;p39">
              <a:extLst>
                <a:ext uri="{FF2B5EF4-FFF2-40B4-BE49-F238E27FC236}">
                  <a16:creationId xmlns:a16="http://schemas.microsoft.com/office/drawing/2014/main" id="{A639B163-E599-F4F5-0960-7E710F436081}"/>
                </a:ext>
              </a:extLst>
            </p:cNvPr>
            <p:cNvSpPr/>
            <p:nvPr/>
          </p:nvSpPr>
          <p:spPr>
            <a:xfrm>
              <a:off x="1216775" y="2080050"/>
              <a:ext cx="77350" cy="99725"/>
            </a:xfrm>
            <a:custGeom>
              <a:avLst/>
              <a:gdLst/>
              <a:ahLst/>
              <a:cxnLst/>
              <a:rect l="l" t="t" r="r" b="b"/>
              <a:pathLst>
                <a:path w="3094" h="3989" extrusionOk="0">
                  <a:moveTo>
                    <a:pt x="51" y="0"/>
                  </a:moveTo>
                  <a:lnTo>
                    <a:pt x="26" y="205"/>
                  </a:lnTo>
                  <a:lnTo>
                    <a:pt x="0" y="537"/>
                  </a:lnTo>
                  <a:lnTo>
                    <a:pt x="0" y="870"/>
                  </a:lnTo>
                  <a:lnTo>
                    <a:pt x="26" y="1176"/>
                  </a:lnTo>
                  <a:lnTo>
                    <a:pt x="77" y="1483"/>
                  </a:lnTo>
                  <a:lnTo>
                    <a:pt x="179" y="1790"/>
                  </a:lnTo>
                  <a:lnTo>
                    <a:pt x="307" y="2097"/>
                  </a:lnTo>
                  <a:lnTo>
                    <a:pt x="460" y="2378"/>
                  </a:lnTo>
                  <a:lnTo>
                    <a:pt x="639" y="2659"/>
                  </a:lnTo>
                  <a:lnTo>
                    <a:pt x="844" y="2915"/>
                  </a:lnTo>
                  <a:lnTo>
                    <a:pt x="1074" y="3145"/>
                  </a:lnTo>
                  <a:lnTo>
                    <a:pt x="1329" y="3349"/>
                  </a:lnTo>
                  <a:lnTo>
                    <a:pt x="1585" y="3528"/>
                  </a:lnTo>
                  <a:lnTo>
                    <a:pt x="1866" y="3682"/>
                  </a:lnTo>
                  <a:lnTo>
                    <a:pt x="2173" y="3809"/>
                  </a:lnTo>
                  <a:lnTo>
                    <a:pt x="2480" y="3912"/>
                  </a:lnTo>
                  <a:lnTo>
                    <a:pt x="2812" y="3988"/>
                  </a:lnTo>
                  <a:lnTo>
                    <a:pt x="3068" y="3784"/>
                  </a:lnTo>
                  <a:lnTo>
                    <a:pt x="3093" y="3477"/>
                  </a:lnTo>
                  <a:lnTo>
                    <a:pt x="3093" y="3145"/>
                  </a:lnTo>
                  <a:lnTo>
                    <a:pt x="3068" y="2838"/>
                  </a:lnTo>
                  <a:lnTo>
                    <a:pt x="3017" y="2506"/>
                  </a:lnTo>
                  <a:lnTo>
                    <a:pt x="2914" y="2199"/>
                  </a:lnTo>
                  <a:lnTo>
                    <a:pt x="2786" y="1918"/>
                  </a:lnTo>
                  <a:lnTo>
                    <a:pt x="2633" y="1611"/>
                  </a:lnTo>
                  <a:lnTo>
                    <a:pt x="2454" y="1355"/>
                  </a:lnTo>
                  <a:lnTo>
                    <a:pt x="2250" y="1100"/>
                  </a:lnTo>
                  <a:lnTo>
                    <a:pt x="2020" y="870"/>
                  </a:lnTo>
                  <a:lnTo>
                    <a:pt x="1790" y="665"/>
                  </a:lnTo>
                  <a:lnTo>
                    <a:pt x="1508" y="486"/>
                  </a:lnTo>
                  <a:lnTo>
                    <a:pt x="1227" y="333"/>
                  </a:lnTo>
                  <a:lnTo>
                    <a:pt x="946" y="205"/>
                  </a:lnTo>
                  <a:lnTo>
                    <a:pt x="639" y="103"/>
                  </a:lnTo>
                  <a:lnTo>
                    <a:pt x="307" y="26"/>
                  </a:lnTo>
                  <a:lnTo>
                    <a:pt x="51"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47" name="Google Shape;1513;p39">
            <a:extLst>
              <a:ext uri="{FF2B5EF4-FFF2-40B4-BE49-F238E27FC236}">
                <a16:creationId xmlns:a16="http://schemas.microsoft.com/office/drawing/2014/main" id="{16017AF1-66E6-9769-D2A7-F09770514153}"/>
              </a:ext>
            </a:extLst>
          </p:cNvPr>
          <p:cNvGrpSpPr/>
          <p:nvPr/>
        </p:nvGrpSpPr>
        <p:grpSpPr>
          <a:xfrm>
            <a:off x="7398292" y="4781939"/>
            <a:ext cx="255709" cy="477061"/>
            <a:chOff x="4114400" y="1867225"/>
            <a:chExt cx="201325" cy="371350"/>
          </a:xfrm>
        </p:grpSpPr>
        <p:sp>
          <p:nvSpPr>
            <p:cNvPr id="48" name="Google Shape;1514;p39">
              <a:extLst>
                <a:ext uri="{FF2B5EF4-FFF2-40B4-BE49-F238E27FC236}">
                  <a16:creationId xmlns:a16="http://schemas.microsoft.com/office/drawing/2014/main" id="{4257AE10-B848-074A-43E2-6A4F6490012F}"/>
                </a:ext>
              </a:extLst>
            </p:cNvPr>
            <p:cNvSpPr/>
            <p:nvPr/>
          </p:nvSpPr>
          <p:spPr>
            <a:xfrm>
              <a:off x="4131025" y="2143950"/>
              <a:ext cx="168100" cy="94625"/>
            </a:xfrm>
            <a:custGeom>
              <a:avLst/>
              <a:gdLst/>
              <a:ahLst/>
              <a:cxnLst/>
              <a:rect l="l" t="t" r="r" b="b"/>
              <a:pathLst>
                <a:path w="6724" h="3785" extrusionOk="0">
                  <a:moveTo>
                    <a:pt x="0" y="1"/>
                  </a:moveTo>
                  <a:lnTo>
                    <a:pt x="0" y="3247"/>
                  </a:lnTo>
                  <a:lnTo>
                    <a:pt x="0" y="3375"/>
                  </a:lnTo>
                  <a:lnTo>
                    <a:pt x="26" y="3452"/>
                  </a:lnTo>
                  <a:lnTo>
                    <a:pt x="77" y="3554"/>
                  </a:lnTo>
                  <a:lnTo>
                    <a:pt x="154" y="3631"/>
                  </a:lnTo>
                  <a:lnTo>
                    <a:pt x="230" y="3682"/>
                  </a:lnTo>
                  <a:lnTo>
                    <a:pt x="307" y="3733"/>
                  </a:lnTo>
                  <a:lnTo>
                    <a:pt x="409" y="3759"/>
                  </a:lnTo>
                  <a:lnTo>
                    <a:pt x="511" y="3784"/>
                  </a:lnTo>
                  <a:lnTo>
                    <a:pt x="6187" y="3784"/>
                  </a:lnTo>
                  <a:lnTo>
                    <a:pt x="6289" y="3759"/>
                  </a:lnTo>
                  <a:lnTo>
                    <a:pt x="6391" y="3733"/>
                  </a:lnTo>
                  <a:lnTo>
                    <a:pt x="6493" y="3682"/>
                  </a:lnTo>
                  <a:lnTo>
                    <a:pt x="6570" y="3631"/>
                  </a:lnTo>
                  <a:lnTo>
                    <a:pt x="6621" y="3554"/>
                  </a:lnTo>
                  <a:lnTo>
                    <a:pt x="6672" y="3452"/>
                  </a:lnTo>
                  <a:lnTo>
                    <a:pt x="6698" y="3375"/>
                  </a:lnTo>
                  <a:lnTo>
                    <a:pt x="6723" y="3247"/>
                  </a:lnTo>
                  <a:lnTo>
                    <a:pt x="67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49" name="Google Shape;1515;p39">
              <a:extLst>
                <a:ext uri="{FF2B5EF4-FFF2-40B4-BE49-F238E27FC236}">
                  <a16:creationId xmlns:a16="http://schemas.microsoft.com/office/drawing/2014/main" id="{ADE288D5-A508-66FB-AE9F-AC5F2B38AAE2}"/>
                </a:ext>
              </a:extLst>
            </p:cNvPr>
            <p:cNvSpPr/>
            <p:nvPr/>
          </p:nvSpPr>
          <p:spPr>
            <a:xfrm>
              <a:off x="4131025" y="2143950"/>
              <a:ext cx="168100" cy="94625"/>
            </a:xfrm>
            <a:custGeom>
              <a:avLst/>
              <a:gdLst/>
              <a:ahLst/>
              <a:cxnLst/>
              <a:rect l="l" t="t" r="r" b="b"/>
              <a:pathLst>
                <a:path w="6724" h="3785" fill="none" extrusionOk="0">
                  <a:moveTo>
                    <a:pt x="6723" y="1"/>
                  </a:moveTo>
                  <a:lnTo>
                    <a:pt x="6723" y="3247"/>
                  </a:lnTo>
                  <a:lnTo>
                    <a:pt x="6723" y="3247"/>
                  </a:lnTo>
                  <a:lnTo>
                    <a:pt x="6698" y="3375"/>
                  </a:lnTo>
                  <a:lnTo>
                    <a:pt x="6672" y="3452"/>
                  </a:lnTo>
                  <a:lnTo>
                    <a:pt x="6621" y="3554"/>
                  </a:lnTo>
                  <a:lnTo>
                    <a:pt x="6570" y="3631"/>
                  </a:lnTo>
                  <a:lnTo>
                    <a:pt x="6493" y="3682"/>
                  </a:lnTo>
                  <a:lnTo>
                    <a:pt x="6391" y="3733"/>
                  </a:lnTo>
                  <a:lnTo>
                    <a:pt x="6289" y="3759"/>
                  </a:lnTo>
                  <a:lnTo>
                    <a:pt x="6187" y="3784"/>
                  </a:lnTo>
                  <a:lnTo>
                    <a:pt x="511" y="3784"/>
                  </a:lnTo>
                  <a:lnTo>
                    <a:pt x="511" y="3784"/>
                  </a:lnTo>
                  <a:lnTo>
                    <a:pt x="409" y="3759"/>
                  </a:lnTo>
                  <a:lnTo>
                    <a:pt x="307" y="3733"/>
                  </a:lnTo>
                  <a:lnTo>
                    <a:pt x="230" y="3682"/>
                  </a:lnTo>
                  <a:lnTo>
                    <a:pt x="154" y="3631"/>
                  </a:lnTo>
                  <a:lnTo>
                    <a:pt x="77" y="3554"/>
                  </a:lnTo>
                  <a:lnTo>
                    <a:pt x="26" y="3452"/>
                  </a:lnTo>
                  <a:lnTo>
                    <a:pt x="0" y="3375"/>
                  </a:lnTo>
                  <a:lnTo>
                    <a:pt x="0" y="3247"/>
                  </a:lnTo>
                  <a:lnTo>
                    <a:pt x="0" y="1"/>
                  </a:lnTo>
                </a:path>
              </a:pathLst>
            </a:custGeom>
            <a:noFill/>
            <a:ln>
              <a:noFill/>
            </a:ln>
          </p:spPr>
          <p:txBody>
            <a:bodyPr spcFirstLastPara="1" wrap="square" lIns="121900" tIns="121900" rIns="121900" bIns="121900" anchor="ctr" anchorCtr="0">
              <a:noAutofit/>
            </a:bodyPr>
            <a:lstStyle/>
            <a:p>
              <a:endParaRPr sz="2400"/>
            </a:p>
          </p:txBody>
        </p:sp>
        <p:sp>
          <p:nvSpPr>
            <p:cNvPr id="50" name="Google Shape;1516;p39">
              <a:extLst>
                <a:ext uri="{FF2B5EF4-FFF2-40B4-BE49-F238E27FC236}">
                  <a16:creationId xmlns:a16="http://schemas.microsoft.com/office/drawing/2014/main" id="{A34AA7BE-F2E6-F627-C4E5-21AE46B80451}"/>
                </a:ext>
              </a:extLst>
            </p:cNvPr>
            <p:cNvSpPr/>
            <p:nvPr/>
          </p:nvSpPr>
          <p:spPr>
            <a:xfrm>
              <a:off x="4122700" y="1867225"/>
              <a:ext cx="166200" cy="147650"/>
            </a:xfrm>
            <a:custGeom>
              <a:avLst/>
              <a:gdLst/>
              <a:ahLst/>
              <a:cxnLst/>
              <a:rect l="l" t="t" r="r" b="b"/>
              <a:pathLst>
                <a:path w="6648" h="5906" extrusionOk="0">
                  <a:moveTo>
                    <a:pt x="1611" y="1"/>
                  </a:moveTo>
                  <a:lnTo>
                    <a:pt x="1407" y="26"/>
                  </a:lnTo>
                  <a:lnTo>
                    <a:pt x="1228" y="77"/>
                  </a:lnTo>
                  <a:lnTo>
                    <a:pt x="1074" y="129"/>
                  </a:lnTo>
                  <a:lnTo>
                    <a:pt x="921" y="231"/>
                  </a:lnTo>
                  <a:lnTo>
                    <a:pt x="768" y="307"/>
                  </a:lnTo>
                  <a:lnTo>
                    <a:pt x="614" y="435"/>
                  </a:lnTo>
                  <a:lnTo>
                    <a:pt x="487" y="563"/>
                  </a:lnTo>
                  <a:lnTo>
                    <a:pt x="384" y="691"/>
                  </a:lnTo>
                  <a:lnTo>
                    <a:pt x="282" y="844"/>
                  </a:lnTo>
                  <a:lnTo>
                    <a:pt x="205" y="1023"/>
                  </a:lnTo>
                  <a:lnTo>
                    <a:pt x="129" y="1202"/>
                  </a:lnTo>
                  <a:lnTo>
                    <a:pt x="77" y="1381"/>
                  </a:lnTo>
                  <a:lnTo>
                    <a:pt x="26" y="1586"/>
                  </a:lnTo>
                  <a:lnTo>
                    <a:pt x="1" y="1816"/>
                  </a:lnTo>
                  <a:lnTo>
                    <a:pt x="1" y="2020"/>
                  </a:lnTo>
                  <a:lnTo>
                    <a:pt x="1" y="2301"/>
                  </a:lnTo>
                  <a:lnTo>
                    <a:pt x="52" y="2532"/>
                  </a:lnTo>
                  <a:lnTo>
                    <a:pt x="129" y="2762"/>
                  </a:lnTo>
                  <a:lnTo>
                    <a:pt x="205" y="2992"/>
                  </a:lnTo>
                  <a:lnTo>
                    <a:pt x="333" y="3196"/>
                  </a:lnTo>
                  <a:lnTo>
                    <a:pt x="487" y="3401"/>
                  </a:lnTo>
                  <a:lnTo>
                    <a:pt x="640" y="3580"/>
                  </a:lnTo>
                  <a:lnTo>
                    <a:pt x="819" y="3759"/>
                  </a:lnTo>
                  <a:lnTo>
                    <a:pt x="1228" y="4142"/>
                  </a:lnTo>
                  <a:lnTo>
                    <a:pt x="1714" y="4525"/>
                  </a:lnTo>
                  <a:lnTo>
                    <a:pt x="2225" y="4934"/>
                  </a:lnTo>
                  <a:lnTo>
                    <a:pt x="2787" y="5395"/>
                  </a:lnTo>
                  <a:lnTo>
                    <a:pt x="3324" y="5906"/>
                  </a:lnTo>
                  <a:lnTo>
                    <a:pt x="4168" y="5190"/>
                  </a:lnTo>
                  <a:lnTo>
                    <a:pt x="5114" y="4372"/>
                  </a:lnTo>
                  <a:lnTo>
                    <a:pt x="5548" y="4014"/>
                  </a:lnTo>
                  <a:lnTo>
                    <a:pt x="5906" y="3656"/>
                  </a:lnTo>
                  <a:lnTo>
                    <a:pt x="6085" y="3477"/>
                  </a:lnTo>
                  <a:lnTo>
                    <a:pt x="6213" y="3298"/>
                  </a:lnTo>
                  <a:lnTo>
                    <a:pt x="6341" y="3119"/>
                  </a:lnTo>
                  <a:lnTo>
                    <a:pt x="6443" y="2915"/>
                  </a:lnTo>
                  <a:lnTo>
                    <a:pt x="6520" y="2710"/>
                  </a:lnTo>
                  <a:lnTo>
                    <a:pt x="6596" y="2506"/>
                  </a:lnTo>
                  <a:lnTo>
                    <a:pt x="6622" y="2276"/>
                  </a:lnTo>
                  <a:lnTo>
                    <a:pt x="6647" y="2020"/>
                  </a:lnTo>
                  <a:lnTo>
                    <a:pt x="6622" y="1816"/>
                  </a:lnTo>
                  <a:lnTo>
                    <a:pt x="6596" y="1586"/>
                  </a:lnTo>
                  <a:lnTo>
                    <a:pt x="6571" y="1381"/>
                  </a:lnTo>
                  <a:lnTo>
                    <a:pt x="6520" y="1202"/>
                  </a:lnTo>
                  <a:lnTo>
                    <a:pt x="6443" y="1023"/>
                  </a:lnTo>
                  <a:lnTo>
                    <a:pt x="6341" y="844"/>
                  </a:lnTo>
                  <a:lnTo>
                    <a:pt x="6238" y="691"/>
                  </a:lnTo>
                  <a:lnTo>
                    <a:pt x="6136" y="563"/>
                  </a:lnTo>
                  <a:lnTo>
                    <a:pt x="6008" y="435"/>
                  </a:lnTo>
                  <a:lnTo>
                    <a:pt x="5880" y="307"/>
                  </a:lnTo>
                  <a:lnTo>
                    <a:pt x="5727" y="231"/>
                  </a:lnTo>
                  <a:lnTo>
                    <a:pt x="5574" y="129"/>
                  </a:lnTo>
                  <a:lnTo>
                    <a:pt x="5395" y="77"/>
                  </a:lnTo>
                  <a:lnTo>
                    <a:pt x="5216" y="26"/>
                  </a:lnTo>
                  <a:lnTo>
                    <a:pt x="5037" y="1"/>
                  </a:lnTo>
                  <a:lnTo>
                    <a:pt x="4602" y="1"/>
                  </a:lnTo>
                  <a:lnTo>
                    <a:pt x="4372" y="52"/>
                  </a:lnTo>
                  <a:lnTo>
                    <a:pt x="4168" y="129"/>
                  </a:lnTo>
                  <a:lnTo>
                    <a:pt x="3963" y="205"/>
                  </a:lnTo>
                  <a:lnTo>
                    <a:pt x="3759" y="333"/>
                  </a:lnTo>
                  <a:lnTo>
                    <a:pt x="3605" y="486"/>
                  </a:lnTo>
                  <a:lnTo>
                    <a:pt x="3452" y="640"/>
                  </a:lnTo>
                  <a:lnTo>
                    <a:pt x="3324" y="819"/>
                  </a:lnTo>
                  <a:lnTo>
                    <a:pt x="3171" y="640"/>
                  </a:lnTo>
                  <a:lnTo>
                    <a:pt x="3017" y="486"/>
                  </a:lnTo>
                  <a:lnTo>
                    <a:pt x="2864" y="333"/>
                  </a:lnTo>
                  <a:lnTo>
                    <a:pt x="2685" y="205"/>
                  </a:lnTo>
                  <a:lnTo>
                    <a:pt x="2480" y="129"/>
                  </a:lnTo>
                  <a:lnTo>
                    <a:pt x="2250" y="52"/>
                  </a:lnTo>
                  <a:lnTo>
                    <a:pt x="2046"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51" name="Google Shape;1517;p39">
              <a:extLst>
                <a:ext uri="{FF2B5EF4-FFF2-40B4-BE49-F238E27FC236}">
                  <a16:creationId xmlns:a16="http://schemas.microsoft.com/office/drawing/2014/main" id="{09CFA786-DA7E-8EED-5A45-08545C5FC68D}"/>
                </a:ext>
              </a:extLst>
            </p:cNvPr>
            <p:cNvSpPr/>
            <p:nvPr/>
          </p:nvSpPr>
          <p:spPr>
            <a:xfrm>
              <a:off x="4205800" y="2003350"/>
              <a:ext cx="106750" cy="106750"/>
            </a:xfrm>
            <a:custGeom>
              <a:avLst/>
              <a:gdLst/>
              <a:ahLst/>
              <a:cxnLst/>
              <a:rect l="l" t="t" r="r" b="b"/>
              <a:pathLst>
                <a:path w="4270" h="4270" extrusionOk="0">
                  <a:moveTo>
                    <a:pt x="3451" y="1"/>
                  </a:moveTo>
                  <a:lnTo>
                    <a:pt x="2965" y="26"/>
                  </a:lnTo>
                  <a:lnTo>
                    <a:pt x="2710" y="52"/>
                  </a:lnTo>
                  <a:lnTo>
                    <a:pt x="2429" y="103"/>
                  </a:lnTo>
                  <a:lnTo>
                    <a:pt x="2147" y="180"/>
                  </a:lnTo>
                  <a:lnTo>
                    <a:pt x="1866" y="256"/>
                  </a:lnTo>
                  <a:lnTo>
                    <a:pt x="1611" y="359"/>
                  </a:lnTo>
                  <a:lnTo>
                    <a:pt x="1329" y="512"/>
                  </a:lnTo>
                  <a:lnTo>
                    <a:pt x="1099" y="665"/>
                  </a:lnTo>
                  <a:lnTo>
                    <a:pt x="869" y="870"/>
                  </a:lnTo>
                  <a:lnTo>
                    <a:pt x="665" y="1100"/>
                  </a:lnTo>
                  <a:lnTo>
                    <a:pt x="486" y="1356"/>
                  </a:lnTo>
                  <a:lnTo>
                    <a:pt x="358" y="1611"/>
                  </a:lnTo>
                  <a:lnTo>
                    <a:pt x="256" y="1892"/>
                  </a:lnTo>
                  <a:lnTo>
                    <a:pt x="153" y="2174"/>
                  </a:lnTo>
                  <a:lnTo>
                    <a:pt x="102" y="2455"/>
                  </a:lnTo>
                  <a:lnTo>
                    <a:pt x="51" y="2710"/>
                  </a:lnTo>
                  <a:lnTo>
                    <a:pt x="26" y="2992"/>
                  </a:lnTo>
                  <a:lnTo>
                    <a:pt x="0" y="3477"/>
                  </a:lnTo>
                  <a:lnTo>
                    <a:pt x="0" y="3861"/>
                  </a:lnTo>
                  <a:lnTo>
                    <a:pt x="26" y="4219"/>
                  </a:lnTo>
                  <a:lnTo>
                    <a:pt x="409" y="4270"/>
                  </a:lnTo>
                  <a:lnTo>
                    <a:pt x="793" y="4270"/>
                  </a:lnTo>
                  <a:lnTo>
                    <a:pt x="1278" y="4244"/>
                  </a:lnTo>
                  <a:lnTo>
                    <a:pt x="1559" y="4219"/>
                  </a:lnTo>
                  <a:lnTo>
                    <a:pt x="1815" y="4168"/>
                  </a:lnTo>
                  <a:lnTo>
                    <a:pt x="2096" y="4116"/>
                  </a:lnTo>
                  <a:lnTo>
                    <a:pt x="2377" y="4014"/>
                  </a:lnTo>
                  <a:lnTo>
                    <a:pt x="2659" y="3912"/>
                  </a:lnTo>
                  <a:lnTo>
                    <a:pt x="2914" y="3759"/>
                  </a:lnTo>
                  <a:lnTo>
                    <a:pt x="3170" y="3605"/>
                  </a:lnTo>
                  <a:lnTo>
                    <a:pt x="3400" y="3401"/>
                  </a:lnTo>
                  <a:lnTo>
                    <a:pt x="3579" y="3171"/>
                  </a:lnTo>
                  <a:lnTo>
                    <a:pt x="3758" y="2915"/>
                  </a:lnTo>
                  <a:lnTo>
                    <a:pt x="3886" y="2659"/>
                  </a:lnTo>
                  <a:lnTo>
                    <a:pt x="4014" y="2404"/>
                  </a:lnTo>
                  <a:lnTo>
                    <a:pt x="4090" y="2123"/>
                  </a:lnTo>
                  <a:lnTo>
                    <a:pt x="4167" y="1841"/>
                  </a:lnTo>
                  <a:lnTo>
                    <a:pt x="4218" y="1560"/>
                  </a:lnTo>
                  <a:lnTo>
                    <a:pt x="4244" y="1304"/>
                  </a:lnTo>
                  <a:lnTo>
                    <a:pt x="4269" y="793"/>
                  </a:lnTo>
                  <a:lnTo>
                    <a:pt x="4244" y="410"/>
                  </a:lnTo>
                  <a:lnTo>
                    <a:pt x="4218" y="52"/>
                  </a:lnTo>
                  <a:lnTo>
                    <a:pt x="3860" y="26"/>
                  </a:lnTo>
                  <a:lnTo>
                    <a:pt x="345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52" name="Google Shape;1518;p39">
              <a:extLst>
                <a:ext uri="{FF2B5EF4-FFF2-40B4-BE49-F238E27FC236}">
                  <a16:creationId xmlns:a16="http://schemas.microsoft.com/office/drawing/2014/main" id="{63AF760D-DBDD-02DB-55D9-A2F6F9A913D4}"/>
                </a:ext>
              </a:extLst>
            </p:cNvPr>
            <p:cNvSpPr/>
            <p:nvPr/>
          </p:nvSpPr>
          <p:spPr>
            <a:xfrm>
              <a:off x="4117600" y="2021900"/>
              <a:ext cx="88225" cy="88200"/>
            </a:xfrm>
            <a:custGeom>
              <a:avLst/>
              <a:gdLst/>
              <a:ahLst/>
              <a:cxnLst/>
              <a:rect l="l" t="t" r="r" b="b"/>
              <a:pathLst>
                <a:path w="3529" h="3528" extrusionOk="0">
                  <a:moveTo>
                    <a:pt x="333" y="0"/>
                  </a:moveTo>
                  <a:lnTo>
                    <a:pt x="26" y="26"/>
                  </a:lnTo>
                  <a:lnTo>
                    <a:pt x="0" y="332"/>
                  </a:lnTo>
                  <a:lnTo>
                    <a:pt x="0" y="665"/>
                  </a:lnTo>
                  <a:lnTo>
                    <a:pt x="0" y="1074"/>
                  </a:lnTo>
                  <a:lnTo>
                    <a:pt x="77" y="1508"/>
                  </a:lnTo>
                  <a:lnTo>
                    <a:pt x="128" y="1738"/>
                  </a:lnTo>
                  <a:lnTo>
                    <a:pt x="205" y="1968"/>
                  </a:lnTo>
                  <a:lnTo>
                    <a:pt x="281" y="2199"/>
                  </a:lnTo>
                  <a:lnTo>
                    <a:pt x="409" y="2429"/>
                  </a:lnTo>
                  <a:lnTo>
                    <a:pt x="537" y="2633"/>
                  </a:lnTo>
                  <a:lnTo>
                    <a:pt x="716" y="2812"/>
                  </a:lnTo>
                  <a:lnTo>
                    <a:pt x="895" y="2965"/>
                  </a:lnTo>
                  <a:lnTo>
                    <a:pt x="1100" y="3119"/>
                  </a:lnTo>
                  <a:lnTo>
                    <a:pt x="1330" y="3221"/>
                  </a:lnTo>
                  <a:lnTo>
                    <a:pt x="1560" y="3323"/>
                  </a:lnTo>
                  <a:lnTo>
                    <a:pt x="1790" y="3400"/>
                  </a:lnTo>
                  <a:lnTo>
                    <a:pt x="2020" y="3451"/>
                  </a:lnTo>
                  <a:lnTo>
                    <a:pt x="2454" y="3502"/>
                  </a:lnTo>
                  <a:lnTo>
                    <a:pt x="2863" y="3528"/>
                  </a:lnTo>
                  <a:lnTo>
                    <a:pt x="3196" y="3528"/>
                  </a:lnTo>
                  <a:lnTo>
                    <a:pt x="3477" y="3502"/>
                  </a:lnTo>
                  <a:lnTo>
                    <a:pt x="3502" y="3196"/>
                  </a:lnTo>
                  <a:lnTo>
                    <a:pt x="3528" y="2863"/>
                  </a:lnTo>
                  <a:lnTo>
                    <a:pt x="3502" y="2454"/>
                  </a:lnTo>
                  <a:lnTo>
                    <a:pt x="3426" y="2020"/>
                  </a:lnTo>
                  <a:lnTo>
                    <a:pt x="3375" y="1790"/>
                  </a:lnTo>
                  <a:lnTo>
                    <a:pt x="3324" y="1559"/>
                  </a:lnTo>
                  <a:lnTo>
                    <a:pt x="3221" y="1329"/>
                  </a:lnTo>
                  <a:lnTo>
                    <a:pt x="3093" y="1125"/>
                  </a:lnTo>
                  <a:lnTo>
                    <a:pt x="2966" y="920"/>
                  </a:lnTo>
                  <a:lnTo>
                    <a:pt x="2812" y="716"/>
                  </a:lnTo>
                  <a:lnTo>
                    <a:pt x="2608" y="562"/>
                  </a:lnTo>
                  <a:lnTo>
                    <a:pt x="2403" y="409"/>
                  </a:lnTo>
                  <a:lnTo>
                    <a:pt x="2199" y="307"/>
                  </a:lnTo>
                  <a:lnTo>
                    <a:pt x="1969" y="205"/>
                  </a:lnTo>
                  <a:lnTo>
                    <a:pt x="1739" y="128"/>
                  </a:lnTo>
                  <a:lnTo>
                    <a:pt x="1509" y="77"/>
                  </a:lnTo>
                  <a:lnTo>
                    <a:pt x="1048" y="26"/>
                  </a:lnTo>
                  <a:lnTo>
                    <a:pt x="66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53" name="Google Shape;1519;p39">
              <a:extLst>
                <a:ext uri="{FF2B5EF4-FFF2-40B4-BE49-F238E27FC236}">
                  <a16:creationId xmlns:a16="http://schemas.microsoft.com/office/drawing/2014/main" id="{CBAB85F8-B831-F82E-CD7C-9500220E5C84}"/>
                </a:ext>
              </a:extLst>
            </p:cNvPr>
            <p:cNvSpPr/>
            <p:nvPr/>
          </p:nvSpPr>
          <p:spPr>
            <a:xfrm>
              <a:off x="4114400" y="2110075"/>
              <a:ext cx="201325" cy="33900"/>
            </a:xfrm>
            <a:custGeom>
              <a:avLst/>
              <a:gdLst/>
              <a:ahLst/>
              <a:cxnLst/>
              <a:rect l="l" t="t" r="r" b="b"/>
              <a:pathLst>
                <a:path w="8053" h="1356" extrusionOk="0">
                  <a:moveTo>
                    <a:pt x="0" y="1"/>
                  </a:moveTo>
                  <a:lnTo>
                    <a:pt x="0" y="1356"/>
                  </a:lnTo>
                  <a:lnTo>
                    <a:pt x="8053" y="1356"/>
                  </a:lnTo>
                  <a:lnTo>
                    <a:pt x="805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54" name="Google Shape;1520;p39">
              <a:extLst>
                <a:ext uri="{FF2B5EF4-FFF2-40B4-BE49-F238E27FC236}">
                  <a16:creationId xmlns:a16="http://schemas.microsoft.com/office/drawing/2014/main" id="{9AB96F74-9879-0623-3AB5-476A2E7CF10E}"/>
                </a:ext>
              </a:extLst>
            </p:cNvPr>
            <p:cNvSpPr/>
            <p:nvPr/>
          </p:nvSpPr>
          <p:spPr>
            <a:xfrm>
              <a:off x="4114400" y="2110075"/>
              <a:ext cx="201325" cy="33900"/>
            </a:xfrm>
            <a:custGeom>
              <a:avLst/>
              <a:gdLst/>
              <a:ahLst/>
              <a:cxnLst/>
              <a:rect l="l" t="t" r="r" b="b"/>
              <a:pathLst>
                <a:path w="8053" h="1356" fill="none" extrusionOk="0">
                  <a:moveTo>
                    <a:pt x="3656" y="1356"/>
                  </a:moveTo>
                  <a:lnTo>
                    <a:pt x="0" y="1356"/>
                  </a:lnTo>
                  <a:lnTo>
                    <a:pt x="0" y="1"/>
                  </a:lnTo>
                  <a:lnTo>
                    <a:pt x="8053" y="1"/>
                  </a:lnTo>
                  <a:lnTo>
                    <a:pt x="8053" y="1356"/>
                  </a:lnTo>
                  <a:lnTo>
                    <a:pt x="6494" y="1356"/>
                  </a:lnTo>
                </a:path>
              </a:pathLst>
            </a:custGeom>
            <a:noFill/>
            <a:ln>
              <a:noFill/>
            </a:ln>
          </p:spPr>
          <p:txBody>
            <a:bodyPr spcFirstLastPara="1" wrap="square" lIns="121900" tIns="121900" rIns="121900" bIns="121900" anchor="ctr" anchorCtr="0">
              <a:noAutofit/>
            </a:bodyPr>
            <a:lstStyle/>
            <a:p>
              <a:endParaRPr sz="2400"/>
            </a:p>
          </p:txBody>
        </p:sp>
      </p:grpSp>
      <p:grpSp>
        <p:nvGrpSpPr>
          <p:cNvPr id="55" name="Google Shape;1521;p39">
            <a:extLst>
              <a:ext uri="{FF2B5EF4-FFF2-40B4-BE49-F238E27FC236}">
                <a16:creationId xmlns:a16="http://schemas.microsoft.com/office/drawing/2014/main" id="{6DEB252D-A41A-B7BF-6EEA-198F513FBFA8}"/>
              </a:ext>
            </a:extLst>
          </p:cNvPr>
          <p:cNvGrpSpPr/>
          <p:nvPr/>
        </p:nvGrpSpPr>
        <p:grpSpPr>
          <a:xfrm>
            <a:off x="7279801" y="2104337"/>
            <a:ext cx="472457" cy="477864"/>
            <a:chOff x="6292425" y="1866600"/>
            <a:chExt cx="371975" cy="371975"/>
          </a:xfrm>
        </p:grpSpPr>
        <p:sp>
          <p:nvSpPr>
            <p:cNvPr id="56" name="Google Shape;1522;p39">
              <a:extLst>
                <a:ext uri="{FF2B5EF4-FFF2-40B4-BE49-F238E27FC236}">
                  <a16:creationId xmlns:a16="http://schemas.microsoft.com/office/drawing/2014/main" id="{A12134CF-AA33-0ADF-3D8B-EC58A4AC040B}"/>
                </a:ext>
              </a:extLst>
            </p:cNvPr>
            <p:cNvSpPr/>
            <p:nvPr/>
          </p:nvSpPr>
          <p:spPr>
            <a:xfrm>
              <a:off x="6385725" y="1866600"/>
              <a:ext cx="278675" cy="371975"/>
            </a:xfrm>
            <a:custGeom>
              <a:avLst/>
              <a:gdLst/>
              <a:ahLst/>
              <a:cxnLst/>
              <a:rect l="l" t="t" r="r" b="b"/>
              <a:pathLst>
                <a:path w="11147" h="14879" extrusionOk="0">
                  <a:moveTo>
                    <a:pt x="3707" y="0"/>
                  </a:moveTo>
                  <a:lnTo>
                    <a:pt x="4091" y="26"/>
                  </a:lnTo>
                  <a:lnTo>
                    <a:pt x="4449" y="77"/>
                  </a:lnTo>
                  <a:lnTo>
                    <a:pt x="4806" y="179"/>
                  </a:lnTo>
                  <a:lnTo>
                    <a:pt x="5139" y="307"/>
                  </a:lnTo>
                  <a:lnTo>
                    <a:pt x="5471" y="460"/>
                  </a:lnTo>
                  <a:lnTo>
                    <a:pt x="5778" y="639"/>
                  </a:lnTo>
                  <a:lnTo>
                    <a:pt x="6059" y="869"/>
                  </a:lnTo>
                  <a:lnTo>
                    <a:pt x="6315" y="1099"/>
                  </a:lnTo>
                  <a:lnTo>
                    <a:pt x="6570" y="1355"/>
                  </a:lnTo>
                  <a:lnTo>
                    <a:pt x="6775" y="1662"/>
                  </a:lnTo>
                  <a:lnTo>
                    <a:pt x="6954" y="1969"/>
                  </a:lnTo>
                  <a:lnTo>
                    <a:pt x="7107" y="2275"/>
                  </a:lnTo>
                  <a:lnTo>
                    <a:pt x="7235" y="2633"/>
                  </a:lnTo>
                  <a:lnTo>
                    <a:pt x="7337" y="2991"/>
                  </a:lnTo>
                  <a:lnTo>
                    <a:pt x="7388" y="3349"/>
                  </a:lnTo>
                  <a:lnTo>
                    <a:pt x="7414" y="3732"/>
                  </a:lnTo>
                  <a:lnTo>
                    <a:pt x="7388" y="4116"/>
                  </a:lnTo>
                  <a:lnTo>
                    <a:pt x="7337" y="4499"/>
                  </a:lnTo>
                  <a:lnTo>
                    <a:pt x="7235" y="4857"/>
                  </a:lnTo>
                  <a:lnTo>
                    <a:pt x="7107" y="5190"/>
                  </a:lnTo>
                  <a:lnTo>
                    <a:pt x="6954" y="5522"/>
                  </a:lnTo>
                  <a:lnTo>
                    <a:pt x="6775" y="5829"/>
                  </a:lnTo>
                  <a:lnTo>
                    <a:pt x="6545" y="6110"/>
                  </a:lnTo>
                  <a:lnTo>
                    <a:pt x="6315" y="6365"/>
                  </a:lnTo>
                  <a:lnTo>
                    <a:pt x="6034" y="6621"/>
                  </a:lnTo>
                  <a:lnTo>
                    <a:pt x="5752" y="6826"/>
                  </a:lnTo>
                  <a:lnTo>
                    <a:pt x="5446" y="7005"/>
                  </a:lnTo>
                  <a:lnTo>
                    <a:pt x="5139" y="7158"/>
                  </a:lnTo>
                  <a:lnTo>
                    <a:pt x="4781" y="7286"/>
                  </a:lnTo>
                  <a:lnTo>
                    <a:pt x="4449" y="7362"/>
                  </a:lnTo>
                  <a:lnTo>
                    <a:pt x="4065" y="7414"/>
                  </a:lnTo>
                  <a:lnTo>
                    <a:pt x="3707" y="7439"/>
                  </a:lnTo>
                  <a:lnTo>
                    <a:pt x="3324" y="7465"/>
                  </a:lnTo>
                  <a:lnTo>
                    <a:pt x="2966" y="7516"/>
                  </a:lnTo>
                  <a:lnTo>
                    <a:pt x="2608" y="7618"/>
                  </a:lnTo>
                  <a:lnTo>
                    <a:pt x="2276" y="7720"/>
                  </a:lnTo>
                  <a:lnTo>
                    <a:pt x="1943" y="7874"/>
                  </a:lnTo>
                  <a:lnTo>
                    <a:pt x="1637" y="8053"/>
                  </a:lnTo>
                  <a:lnTo>
                    <a:pt x="1355" y="8283"/>
                  </a:lnTo>
                  <a:lnTo>
                    <a:pt x="1100" y="8513"/>
                  </a:lnTo>
                  <a:lnTo>
                    <a:pt x="844" y="8768"/>
                  </a:lnTo>
                  <a:lnTo>
                    <a:pt x="640" y="9050"/>
                  </a:lnTo>
                  <a:lnTo>
                    <a:pt x="435" y="9356"/>
                  </a:lnTo>
                  <a:lnTo>
                    <a:pt x="282" y="9689"/>
                  </a:lnTo>
                  <a:lnTo>
                    <a:pt x="154" y="10021"/>
                  </a:lnTo>
                  <a:lnTo>
                    <a:pt x="77" y="10379"/>
                  </a:lnTo>
                  <a:lnTo>
                    <a:pt x="1" y="10762"/>
                  </a:lnTo>
                  <a:lnTo>
                    <a:pt x="1" y="11146"/>
                  </a:lnTo>
                  <a:lnTo>
                    <a:pt x="1" y="11529"/>
                  </a:lnTo>
                  <a:lnTo>
                    <a:pt x="77" y="11913"/>
                  </a:lnTo>
                  <a:lnTo>
                    <a:pt x="154" y="12271"/>
                  </a:lnTo>
                  <a:lnTo>
                    <a:pt x="282" y="12629"/>
                  </a:lnTo>
                  <a:lnTo>
                    <a:pt x="435" y="12935"/>
                  </a:lnTo>
                  <a:lnTo>
                    <a:pt x="640" y="13242"/>
                  </a:lnTo>
                  <a:lnTo>
                    <a:pt x="844" y="13549"/>
                  </a:lnTo>
                  <a:lnTo>
                    <a:pt x="1100" y="13804"/>
                  </a:lnTo>
                  <a:lnTo>
                    <a:pt x="1355" y="14035"/>
                  </a:lnTo>
                  <a:lnTo>
                    <a:pt x="1637" y="14265"/>
                  </a:lnTo>
                  <a:lnTo>
                    <a:pt x="1943" y="14444"/>
                  </a:lnTo>
                  <a:lnTo>
                    <a:pt x="2276" y="14597"/>
                  </a:lnTo>
                  <a:lnTo>
                    <a:pt x="2608" y="14725"/>
                  </a:lnTo>
                  <a:lnTo>
                    <a:pt x="2966" y="14827"/>
                  </a:lnTo>
                  <a:lnTo>
                    <a:pt x="3324" y="14878"/>
                  </a:lnTo>
                  <a:lnTo>
                    <a:pt x="4091" y="14878"/>
                  </a:lnTo>
                  <a:lnTo>
                    <a:pt x="4449" y="14853"/>
                  </a:lnTo>
                  <a:lnTo>
                    <a:pt x="4832" y="14801"/>
                  </a:lnTo>
                  <a:lnTo>
                    <a:pt x="5190" y="14725"/>
                  </a:lnTo>
                  <a:lnTo>
                    <a:pt x="5548" y="14648"/>
                  </a:lnTo>
                  <a:lnTo>
                    <a:pt x="5906" y="14546"/>
                  </a:lnTo>
                  <a:lnTo>
                    <a:pt x="6264" y="14444"/>
                  </a:lnTo>
                  <a:lnTo>
                    <a:pt x="6596" y="14290"/>
                  </a:lnTo>
                  <a:lnTo>
                    <a:pt x="6928" y="14162"/>
                  </a:lnTo>
                  <a:lnTo>
                    <a:pt x="7235" y="13983"/>
                  </a:lnTo>
                  <a:lnTo>
                    <a:pt x="7542" y="13804"/>
                  </a:lnTo>
                  <a:lnTo>
                    <a:pt x="7849" y="13600"/>
                  </a:lnTo>
                  <a:lnTo>
                    <a:pt x="8155" y="13395"/>
                  </a:lnTo>
                  <a:lnTo>
                    <a:pt x="8437" y="13191"/>
                  </a:lnTo>
                  <a:lnTo>
                    <a:pt x="8692" y="12961"/>
                  </a:lnTo>
                  <a:lnTo>
                    <a:pt x="8948" y="12705"/>
                  </a:lnTo>
                  <a:lnTo>
                    <a:pt x="9203" y="12450"/>
                  </a:lnTo>
                  <a:lnTo>
                    <a:pt x="9433" y="12168"/>
                  </a:lnTo>
                  <a:lnTo>
                    <a:pt x="9664" y="11887"/>
                  </a:lnTo>
                  <a:lnTo>
                    <a:pt x="9868" y="11606"/>
                  </a:lnTo>
                  <a:lnTo>
                    <a:pt x="10073" y="11299"/>
                  </a:lnTo>
                  <a:lnTo>
                    <a:pt x="10252" y="10992"/>
                  </a:lnTo>
                  <a:lnTo>
                    <a:pt x="10405" y="10660"/>
                  </a:lnTo>
                  <a:lnTo>
                    <a:pt x="10558" y="10328"/>
                  </a:lnTo>
                  <a:lnTo>
                    <a:pt x="10686" y="9995"/>
                  </a:lnTo>
                  <a:lnTo>
                    <a:pt x="10814" y="9663"/>
                  </a:lnTo>
                  <a:lnTo>
                    <a:pt x="10916" y="9305"/>
                  </a:lnTo>
                  <a:lnTo>
                    <a:pt x="10993" y="8947"/>
                  </a:lnTo>
                  <a:lnTo>
                    <a:pt x="11070" y="8564"/>
                  </a:lnTo>
                  <a:lnTo>
                    <a:pt x="11095" y="8206"/>
                  </a:lnTo>
                  <a:lnTo>
                    <a:pt x="11146" y="7823"/>
                  </a:lnTo>
                  <a:lnTo>
                    <a:pt x="11146" y="7439"/>
                  </a:lnTo>
                  <a:lnTo>
                    <a:pt x="11146" y="7056"/>
                  </a:lnTo>
                  <a:lnTo>
                    <a:pt x="11095" y="6698"/>
                  </a:lnTo>
                  <a:lnTo>
                    <a:pt x="11070" y="6314"/>
                  </a:lnTo>
                  <a:lnTo>
                    <a:pt x="10993" y="5956"/>
                  </a:lnTo>
                  <a:lnTo>
                    <a:pt x="10916" y="5599"/>
                  </a:lnTo>
                  <a:lnTo>
                    <a:pt x="10814" y="5241"/>
                  </a:lnTo>
                  <a:lnTo>
                    <a:pt x="10686" y="4883"/>
                  </a:lnTo>
                  <a:lnTo>
                    <a:pt x="10558" y="4550"/>
                  </a:lnTo>
                  <a:lnTo>
                    <a:pt x="10405" y="4218"/>
                  </a:lnTo>
                  <a:lnTo>
                    <a:pt x="10252" y="3911"/>
                  </a:lnTo>
                  <a:lnTo>
                    <a:pt x="10073" y="3605"/>
                  </a:lnTo>
                  <a:lnTo>
                    <a:pt x="9868" y="3298"/>
                  </a:lnTo>
                  <a:lnTo>
                    <a:pt x="9664" y="2991"/>
                  </a:lnTo>
                  <a:lnTo>
                    <a:pt x="9433" y="2710"/>
                  </a:lnTo>
                  <a:lnTo>
                    <a:pt x="9203" y="2454"/>
                  </a:lnTo>
                  <a:lnTo>
                    <a:pt x="8948" y="2199"/>
                  </a:lnTo>
                  <a:lnTo>
                    <a:pt x="8692" y="1943"/>
                  </a:lnTo>
                  <a:lnTo>
                    <a:pt x="8437" y="1713"/>
                  </a:lnTo>
                  <a:lnTo>
                    <a:pt x="8155" y="1483"/>
                  </a:lnTo>
                  <a:lnTo>
                    <a:pt x="7849" y="1278"/>
                  </a:lnTo>
                  <a:lnTo>
                    <a:pt x="7542" y="1074"/>
                  </a:lnTo>
                  <a:lnTo>
                    <a:pt x="7235" y="895"/>
                  </a:lnTo>
                  <a:lnTo>
                    <a:pt x="6928" y="741"/>
                  </a:lnTo>
                  <a:lnTo>
                    <a:pt x="6596" y="588"/>
                  </a:lnTo>
                  <a:lnTo>
                    <a:pt x="6264" y="460"/>
                  </a:lnTo>
                  <a:lnTo>
                    <a:pt x="5906" y="332"/>
                  </a:lnTo>
                  <a:lnTo>
                    <a:pt x="5548" y="230"/>
                  </a:lnTo>
                  <a:lnTo>
                    <a:pt x="5190" y="154"/>
                  </a:lnTo>
                  <a:lnTo>
                    <a:pt x="4832" y="77"/>
                  </a:lnTo>
                  <a:lnTo>
                    <a:pt x="4449" y="26"/>
                  </a:lnTo>
                  <a:lnTo>
                    <a:pt x="4091"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57" name="Google Shape;1523;p39">
              <a:extLst>
                <a:ext uri="{FF2B5EF4-FFF2-40B4-BE49-F238E27FC236}">
                  <a16:creationId xmlns:a16="http://schemas.microsoft.com/office/drawing/2014/main" id="{79B7F207-9628-FCFE-7BBE-68E32237003E}"/>
                </a:ext>
              </a:extLst>
            </p:cNvPr>
            <p:cNvSpPr/>
            <p:nvPr/>
          </p:nvSpPr>
          <p:spPr>
            <a:xfrm>
              <a:off x="6292425" y="1866600"/>
              <a:ext cx="278650" cy="371975"/>
            </a:xfrm>
            <a:custGeom>
              <a:avLst/>
              <a:gdLst/>
              <a:ahLst/>
              <a:cxnLst/>
              <a:rect l="l" t="t" r="r" b="b"/>
              <a:pathLst>
                <a:path w="11146" h="14879" extrusionOk="0">
                  <a:moveTo>
                    <a:pt x="7056" y="0"/>
                  </a:moveTo>
                  <a:lnTo>
                    <a:pt x="6672" y="26"/>
                  </a:lnTo>
                  <a:lnTo>
                    <a:pt x="6314" y="77"/>
                  </a:lnTo>
                  <a:lnTo>
                    <a:pt x="5931" y="154"/>
                  </a:lnTo>
                  <a:lnTo>
                    <a:pt x="5573" y="230"/>
                  </a:lnTo>
                  <a:lnTo>
                    <a:pt x="5215" y="332"/>
                  </a:lnTo>
                  <a:lnTo>
                    <a:pt x="4883" y="460"/>
                  </a:lnTo>
                  <a:lnTo>
                    <a:pt x="4551" y="588"/>
                  </a:lnTo>
                  <a:lnTo>
                    <a:pt x="4218" y="741"/>
                  </a:lnTo>
                  <a:lnTo>
                    <a:pt x="3886" y="895"/>
                  </a:lnTo>
                  <a:lnTo>
                    <a:pt x="3579" y="1074"/>
                  </a:lnTo>
                  <a:lnTo>
                    <a:pt x="3272" y="1278"/>
                  </a:lnTo>
                  <a:lnTo>
                    <a:pt x="2991" y="1483"/>
                  </a:lnTo>
                  <a:lnTo>
                    <a:pt x="2710" y="1713"/>
                  </a:lnTo>
                  <a:lnTo>
                    <a:pt x="2429" y="1943"/>
                  </a:lnTo>
                  <a:lnTo>
                    <a:pt x="2173" y="2199"/>
                  </a:lnTo>
                  <a:lnTo>
                    <a:pt x="1918" y="2454"/>
                  </a:lnTo>
                  <a:lnTo>
                    <a:pt x="1687" y="2710"/>
                  </a:lnTo>
                  <a:lnTo>
                    <a:pt x="1483" y="2991"/>
                  </a:lnTo>
                  <a:lnTo>
                    <a:pt x="1253" y="3298"/>
                  </a:lnTo>
                  <a:lnTo>
                    <a:pt x="1074" y="3605"/>
                  </a:lnTo>
                  <a:lnTo>
                    <a:pt x="895" y="3911"/>
                  </a:lnTo>
                  <a:lnTo>
                    <a:pt x="716" y="4218"/>
                  </a:lnTo>
                  <a:lnTo>
                    <a:pt x="588" y="4550"/>
                  </a:lnTo>
                  <a:lnTo>
                    <a:pt x="435" y="4883"/>
                  </a:lnTo>
                  <a:lnTo>
                    <a:pt x="333" y="5241"/>
                  </a:lnTo>
                  <a:lnTo>
                    <a:pt x="230" y="5599"/>
                  </a:lnTo>
                  <a:lnTo>
                    <a:pt x="128" y="5956"/>
                  </a:lnTo>
                  <a:lnTo>
                    <a:pt x="77" y="6314"/>
                  </a:lnTo>
                  <a:lnTo>
                    <a:pt x="26" y="6698"/>
                  </a:lnTo>
                  <a:lnTo>
                    <a:pt x="0" y="7056"/>
                  </a:lnTo>
                  <a:lnTo>
                    <a:pt x="0" y="7439"/>
                  </a:lnTo>
                  <a:lnTo>
                    <a:pt x="0" y="7823"/>
                  </a:lnTo>
                  <a:lnTo>
                    <a:pt x="26" y="8206"/>
                  </a:lnTo>
                  <a:lnTo>
                    <a:pt x="77" y="8564"/>
                  </a:lnTo>
                  <a:lnTo>
                    <a:pt x="128" y="8947"/>
                  </a:lnTo>
                  <a:lnTo>
                    <a:pt x="230" y="9305"/>
                  </a:lnTo>
                  <a:lnTo>
                    <a:pt x="333" y="9638"/>
                  </a:lnTo>
                  <a:lnTo>
                    <a:pt x="435" y="9995"/>
                  </a:lnTo>
                  <a:lnTo>
                    <a:pt x="563" y="10328"/>
                  </a:lnTo>
                  <a:lnTo>
                    <a:pt x="716" y="10660"/>
                  </a:lnTo>
                  <a:lnTo>
                    <a:pt x="895" y="10992"/>
                  </a:lnTo>
                  <a:lnTo>
                    <a:pt x="1074" y="11299"/>
                  </a:lnTo>
                  <a:lnTo>
                    <a:pt x="1253" y="11606"/>
                  </a:lnTo>
                  <a:lnTo>
                    <a:pt x="1457" y="11887"/>
                  </a:lnTo>
                  <a:lnTo>
                    <a:pt x="1687" y="12168"/>
                  </a:lnTo>
                  <a:lnTo>
                    <a:pt x="1918" y="12450"/>
                  </a:lnTo>
                  <a:lnTo>
                    <a:pt x="2173" y="12705"/>
                  </a:lnTo>
                  <a:lnTo>
                    <a:pt x="2429" y="12935"/>
                  </a:lnTo>
                  <a:lnTo>
                    <a:pt x="2710" y="13191"/>
                  </a:lnTo>
                  <a:lnTo>
                    <a:pt x="2991" y="13395"/>
                  </a:lnTo>
                  <a:lnTo>
                    <a:pt x="3272" y="13600"/>
                  </a:lnTo>
                  <a:lnTo>
                    <a:pt x="3579" y="13804"/>
                  </a:lnTo>
                  <a:lnTo>
                    <a:pt x="3886" y="13983"/>
                  </a:lnTo>
                  <a:lnTo>
                    <a:pt x="4218" y="14137"/>
                  </a:lnTo>
                  <a:lnTo>
                    <a:pt x="4525" y="14290"/>
                  </a:lnTo>
                  <a:lnTo>
                    <a:pt x="4883" y="14444"/>
                  </a:lnTo>
                  <a:lnTo>
                    <a:pt x="5215" y="14546"/>
                  </a:lnTo>
                  <a:lnTo>
                    <a:pt x="5573" y="14648"/>
                  </a:lnTo>
                  <a:lnTo>
                    <a:pt x="5931" y="14725"/>
                  </a:lnTo>
                  <a:lnTo>
                    <a:pt x="6289" y="14801"/>
                  </a:lnTo>
                  <a:lnTo>
                    <a:pt x="6672" y="14853"/>
                  </a:lnTo>
                  <a:lnTo>
                    <a:pt x="7030" y="14878"/>
                  </a:lnTo>
                  <a:lnTo>
                    <a:pt x="7363" y="14878"/>
                  </a:lnTo>
                  <a:lnTo>
                    <a:pt x="7005" y="14853"/>
                  </a:lnTo>
                  <a:lnTo>
                    <a:pt x="6647" y="14801"/>
                  </a:lnTo>
                  <a:lnTo>
                    <a:pt x="6289" y="14699"/>
                  </a:lnTo>
                  <a:lnTo>
                    <a:pt x="5957" y="14571"/>
                  </a:lnTo>
                  <a:lnTo>
                    <a:pt x="5650" y="14418"/>
                  </a:lnTo>
                  <a:lnTo>
                    <a:pt x="5343" y="14239"/>
                  </a:lnTo>
                  <a:lnTo>
                    <a:pt x="5062" y="14035"/>
                  </a:lnTo>
                  <a:lnTo>
                    <a:pt x="4806" y="13779"/>
                  </a:lnTo>
                  <a:lnTo>
                    <a:pt x="4576" y="13523"/>
                  </a:lnTo>
                  <a:lnTo>
                    <a:pt x="4346" y="13242"/>
                  </a:lnTo>
                  <a:lnTo>
                    <a:pt x="4167" y="12935"/>
                  </a:lnTo>
                  <a:lnTo>
                    <a:pt x="4014" y="12603"/>
                  </a:lnTo>
                  <a:lnTo>
                    <a:pt x="3886" y="12271"/>
                  </a:lnTo>
                  <a:lnTo>
                    <a:pt x="3809" y="11913"/>
                  </a:lnTo>
                  <a:lnTo>
                    <a:pt x="3733" y="11529"/>
                  </a:lnTo>
                  <a:lnTo>
                    <a:pt x="3733" y="11146"/>
                  </a:lnTo>
                  <a:lnTo>
                    <a:pt x="3733" y="10762"/>
                  </a:lnTo>
                  <a:lnTo>
                    <a:pt x="3809" y="10379"/>
                  </a:lnTo>
                  <a:lnTo>
                    <a:pt x="3886" y="10021"/>
                  </a:lnTo>
                  <a:lnTo>
                    <a:pt x="4014" y="9689"/>
                  </a:lnTo>
                  <a:lnTo>
                    <a:pt x="4167" y="9356"/>
                  </a:lnTo>
                  <a:lnTo>
                    <a:pt x="4372" y="9050"/>
                  </a:lnTo>
                  <a:lnTo>
                    <a:pt x="4576" y="8768"/>
                  </a:lnTo>
                  <a:lnTo>
                    <a:pt x="4832" y="8513"/>
                  </a:lnTo>
                  <a:lnTo>
                    <a:pt x="5087" y="8283"/>
                  </a:lnTo>
                  <a:lnTo>
                    <a:pt x="5369" y="8053"/>
                  </a:lnTo>
                  <a:lnTo>
                    <a:pt x="5675" y="7874"/>
                  </a:lnTo>
                  <a:lnTo>
                    <a:pt x="6008" y="7720"/>
                  </a:lnTo>
                  <a:lnTo>
                    <a:pt x="6340" y="7618"/>
                  </a:lnTo>
                  <a:lnTo>
                    <a:pt x="6698" y="7516"/>
                  </a:lnTo>
                  <a:lnTo>
                    <a:pt x="7056" y="7465"/>
                  </a:lnTo>
                  <a:lnTo>
                    <a:pt x="7439" y="7439"/>
                  </a:lnTo>
                  <a:lnTo>
                    <a:pt x="7823" y="7414"/>
                  </a:lnTo>
                  <a:lnTo>
                    <a:pt x="8232" y="7362"/>
                  </a:lnTo>
                  <a:lnTo>
                    <a:pt x="8590" y="7260"/>
                  </a:lnTo>
                  <a:lnTo>
                    <a:pt x="8948" y="7107"/>
                  </a:lnTo>
                  <a:lnTo>
                    <a:pt x="9101" y="7056"/>
                  </a:lnTo>
                  <a:lnTo>
                    <a:pt x="9382" y="6902"/>
                  </a:lnTo>
                  <a:lnTo>
                    <a:pt x="9612" y="6723"/>
                  </a:lnTo>
                  <a:lnTo>
                    <a:pt x="9868" y="6544"/>
                  </a:lnTo>
                  <a:lnTo>
                    <a:pt x="10072" y="6340"/>
                  </a:lnTo>
                  <a:lnTo>
                    <a:pt x="10302" y="6084"/>
                  </a:lnTo>
                  <a:lnTo>
                    <a:pt x="10507" y="5803"/>
                  </a:lnTo>
                  <a:lnTo>
                    <a:pt x="10711" y="5496"/>
                  </a:lnTo>
                  <a:lnTo>
                    <a:pt x="10865" y="5164"/>
                  </a:lnTo>
                  <a:lnTo>
                    <a:pt x="10967" y="4832"/>
                  </a:lnTo>
                  <a:lnTo>
                    <a:pt x="11069" y="4474"/>
                  </a:lnTo>
                  <a:lnTo>
                    <a:pt x="11120" y="4116"/>
                  </a:lnTo>
                  <a:lnTo>
                    <a:pt x="11146" y="3732"/>
                  </a:lnTo>
                  <a:lnTo>
                    <a:pt x="11120" y="3349"/>
                  </a:lnTo>
                  <a:lnTo>
                    <a:pt x="11069" y="2991"/>
                  </a:lnTo>
                  <a:lnTo>
                    <a:pt x="10967" y="2633"/>
                  </a:lnTo>
                  <a:lnTo>
                    <a:pt x="10839" y="2275"/>
                  </a:lnTo>
                  <a:lnTo>
                    <a:pt x="10686" y="1969"/>
                  </a:lnTo>
                  <a:lnTo>
                    <a:pt x="10507" y="1662"/>
                  </a:lnTo>
                  <a:lnTo>
                    <a:pt x="10302" y="1355"/>
                  </a:lnTo>
                  <a:lnTo>
                    <a:pt x="10047" y="1099"/>
                  </a:lnTo>
                  <a:lnTo>
                    <a:pt x="9791" y="869"/>
                  </a:lnTo>
                  <a:lnTo>
                    <a:pt x="9510" y="639"/>
                  </a:lnTo>
                  <a:lnTo>
                    <a:pt x="9203" y="460"/>
                  </a:lnTo>
                  <a:lnTo>
                    <a:pt x="8871" y="307"/>
                  </a:lnTo>
                  <a:lnTo>
                    <a:pt x="8538" y="179"/>
                  </a:lnTo>
                  <a:lnTo>
                    <a:pt x="8181" y="77"/>
                  </a:lnTo>
                  <a:lnTo>
                    <a:pt x="7823" y="26"/>
                  </a:lnTo>
                  <a:lnTo>
                    <a:pt x="743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58" name="Google Shape;1524;p39">
              <a:extLst>
                <a:ext uri="{FF2B5EF4-FFF2-40B4-BE49-F238E27FC236}">
                  <a16:creationId xmlns:a16="http://schemas.microsoft.com/office/drawing/2014/main" id="{1B9B27B8-6FFB-BF64-456F-E4BACBF6717E}"/>
                </a:ext>
              </a:extLst>
            </p:cNvPr>
            <p:cNvSpPr/>
            <p:nvPr/>
          </p:nvSpPr>
          <p:spPr>
            <a:xfrm>
              <a:off x="6434925" y="1921550"/>
              <a:ext cx="86300" cy="76725"/>
            </a:xfrm>
            <a:custGeom>
              <a:avLst/>
              <a:gdLst/>
              <a:ahLst/>
              <a:cxnLst/>
              <a:rect l="l" t="t" r="r" b="b"/>
              <a:pathLst>
                <a:path w="3452" h="3069" extrusionOk="0">
                  <a:moveTo>
                    <a:pt x="947" y="1"/>
                  </a:moveTo>
                  <a:lnTo>
                    <a:pt x="742" y="26"/>
                  </a:lnTo>
                  <a:lnTo>
                    <a:pt x="563" y="77"/>
                  </a:lnTo>
                  <a:lnTo>
                    <a:pt x="410" y="180"/>
                  </a:lnTo>
                  <a:lnTo>
                    <a:pt x="282" y="282"/>
                  </a:lnTo>
                  <a:lnTo>
                    <a:pt x="154" y="435"/>
                  </a:lnTo>
                  <a:lnTo>
                    <a:pt x="78" y="614"/>
                  </a:lnTo>
                  <a:lnTo>
                    <a:pt x="26" y="819"/>
                  </a:lnTo>
                  <a:lnTo>
                    <a:pt x="1" y="1049"/>
                  </a:lnTo>
                  <a:lnTo>
                    <a:pt x="26" y="1202"/>
                  </a:lnTo>
                  <a:lnTo>
                    <a:pt x="26" y="1330"/>
                  </a:lnTo>
                  <a:lnTo>
                    <a:pt x="129" y="1560"/>
                  </a:lnTo>
                  <a:lnTo>
                    <a:pt x="257" y="1765"/>
                  </a:lnTo>
                  <a:lnTo>
                    <a:pt x="436" y="1969"/>
                  </a:lnTo>
                  <a:lnTo>
                    <a:pt x="666" y="2148"/>
                  </a:lnTo>
                  <a:lnTo>
                    <a:pt x="896" y="2352"/>
                  </a:lnTo>
                  <a:lnTo>
                    <a:pt x="1458" y="2813"/>
                  </a:lnTo>
                  <a:lnTo>
                    <a:pt x="1739" y="3068"/>
                  </a:lnTo>
                  <a:lnTo>
                    <a:pt x="2174" y="2685"/>
                  </a:lnTo>
                  <a:lnTo>
                    <a:pt x="2685" y="2276"/>
                  </a:lnTo>
                  <a:lnTo>
                    <a:pt x="2890" y="2097"/>
                  </a:lnTo>
                  <a:lnTo>
                    <a:pt x="3094" y="1892"/>
                  </a:lnTo>
                  <a:lnTo>
                    <a:pt x="3248" y="1713"/>
                  </a:lnTo>
                  <a:lnTo>
                    <a:pt x="3350" y="1509"/>
                  </a:lnTo>
                  <a:lnTo>
                    <a:pt x="3426" y="1304"/>
                  </a:lnTo>
                  <a:lnTo>
                    <a:pt x="3452" y="1049"/>
                  </a:lnTo>
                  <a:lnTo>
                    <a:pt x="3452" y="819"/>
                  </a:lnTo>
                  <a:lnTo>
                    <a:pt x="3401" y="614"/>
                  </a:lnTo>
                  <a:lnTo>
                    <a:pt x="3299" y="435"/>
                  </a:lnTo>
                  <a:lnTo>
                    <a:pt x="3196" y="282"/>
                  </a:lnTo>
                  <a:lnTo>
                    <a:pt x="3069" y="180"/>
                  </a:lnTo>
                  <a:lnTo>
                    <a:pt x="2890" y="77"/>
                  </a:lnTo>
                  <a:lnTo>
                    <a:pt x="2711" y="26"/>
                  </a:lnTo>
                  <a:lnTo>
                    <a:pt x="2532" y="1"/>
                  </a:lnTo>
                  <a:lnTo>
                    <a:pt x="2404" y="1"/>
                  </a:lnTo>
                  <a:lnTo>
                    <a:pt x="2276" y="26"/>
                  </a:lnTo>
                  <a:lnTo>
                    <a:pt x="2072" y="103"/>
                  </a:lnTo>
                  <a:lnTo>
                    <a:pt x="1893" y="256"/>
                  </a:lnTo>
                  <a:lnTo>
                    <a:pt x="1739" y="435"/>
                  </a:lnTo>
                  <a:lnTo>
                    <a:pt x="1586" y="256"/>
                  </a:lnTo>
                  <a:lnTo>
                    <a:pt x="1407" y="103"/>
                  </a:lnTo>
                  <a:lnTo>
                    <a:pt x="1177" y="26"/>
                  </a:lnTo>
                  <a:lnTo>
                    <a:pt x="107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59" name="Google Shape;1525;p39">
              <a:extLst>
                <a:ext uri="{FF2B5EF4-FFF2-40B4-BE49-F238E27FC236}">
                  <a16:creationId xmlns:a16="http://schemas.microsoft.com/office/drawing/2014/main" id="{E7DE9375-2A75-4DDF-113F-AEDA389AD674}"/>
                </a:ext>
              </a:extLst>
            </p:cNvPr>
            <p:cNvSpPr/>
            <p:nvPr/>
          </p:nvSpPr>
          <p:spPr>
            <a:xfrm>
              <a:off x="6434300" y="2107525"/>
              <a:ext cx="86300" cy="76725"/>
            </a:xfrm>
            <a:custGeom>
              <a:avLst/>
              <a:gdLst/>
              <a:ahLst/>
              <a:cxnLst/>
              <a:rect l="l" t="t" r="r" b="b"/>
              <a:pathLst>
                <a:path w="3452" h="3069" extrusionOk="0">
                  <a:moveTo>
                    <a:pt x="742" y="1"/>
                  </a:moveTo>
                  <a:lnTo>
                    <a:pt x="563" y="77"/>
                  </a:lnTo>
                  <a:lnTo>
                    <a:pt x="409" y="154"/>
                  </a:lnTo>
                  <a:lnTo>
                    <a:pt x="256" y="282"/>
                  </a:lnTo>
                  <a:lnTo>
                    <a:pt x="154" y="435"/>
                  </a:lnTo>
                  <a:lnTo>
                    <a:pt x="77" y="614"/>
                  </a:lnTo>
                  <a:lnTo>
                    <a:pt x="26" y="819"/>
                  </a:lnTo>
                  <a:lnTo>
                    <a:pt x="0" y="1049"/>
                  </a:lnTo>
                  <a:lnTo>
                    <a:pt x="0" y="1177"/>
                  </a:lnTo>
                  <a:lnTo>
                    <a:pt x="26" y="1304"/>
                  </a:lnTo>
                  <a:lnTo>
                    <a:pt x="128" y="1560"/>
                  </a:lnTo>
                  <a:lnTo>
                    <a:pt x="256" y="1764"/>
                  </a:lnTo>
                  <a:lnTo>
                    <a:pt x="435" y="1943"/>
                  </a:lnTo>
                  <a:lnTo>
                    <a:pt x="639" y="2148"/>
                  </a:lnTo>
                  <a:lnTo>
                    <a:pt x="895" y="2352"/>
                  </a:lnTo>
                  <a:lnTo>
                    <a:pt x="1457" y="2787"/>
                  </a:lnTo>
                  <a:lnTo>
                    <a:pt x="1739" y="3068"/>
                  </a:lnTo>
                  <a:lnTo>
                    <a:pt x="2173" y="2685"/>
                  </a:lnTo>
                  <a:lnTo>
                    <a:pt x="2659" y="2276"/>
                  </a:lnTo>
                  <a:lnTo>
                    <a:pt x="2889" y="2071"/>
                  </a:lnTo>
                  <a:lnTo>
                    <a:pt x="3068" y="1892"/>
                  </a:lnTo>
                  <a:lnTo>
                    <a:pt x="3247" y="1713"/>
                  </a:lnTo>
                  <a:lnTo>
                    <a:pt x="3349" y="1509"/>
                  </a:lnTo>
                  <a:lnTo>
                    <a:pt x="3426" y="1304"/>
                  </a:lnTo>
                  <a:lnTo>
                    <a:pt x="3451" y="1049"/>
                  </a:lnTo>
                  <a:lnTo>
                    <a:pt x="3426" y="819"/>
                  </a:lnTo>
                  <a:lnTo>
                    <a:pt x="3375" y="614"/>
                  </a:lnTo>
                  <a:lnTo>
                    <a:pt x="3298" y="435"/>
                  </a:lnTo>
                  <a:lnTo>
                    <a:pt x="3196" y="282"/>
                  </a:lnTo>
                  <a:lnTo>
                    <a:pt x="3068" y="154"/>
                  </a:lnTo>
                  <a:lnTo>
                    <a:pt x="2889" y="77"/>
                  </a:lnTo>
                  <a:lnTo>
                    <a:pt x="2710" y="1"/>
                  </a:lnTo>
                  <a:lnTo>
                    <a:pt x="2403" y="1"/>
                  </a:lnTo>
                  <a:lnTo>
                    <a:pt x="2276" y="26"/>
                  </a:lnTo>
                  <a:lnTo>
                    <a:pt x="2071" y="103"/>
                  </a:lnTo>
                  <a:lnTo>
                    <a:pt x="1867" y="256"/>
                  </a:lnTo>
                  <a:lnTo>
                    <a:pt x="1739" y="410"/>
                  </a:lnTo>
                  <a:lnTo>
                    <a:pt x="1585" y="256"/>
                  </a:lnTo>
                  <a:lnTo>
                    <a:pt x="1406" y="103"/>
                  </a:lnTo>
                  <a:lnTo>
                    <a:pt x="1176" y="26"/>
                  </a:lnTo>
                  <a:lnTo>
                    <a:pt x="1074"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60" name="Google Shape;1526;p39">
            <a:extLst>
              <a:ext uri="{FF2B5EF4-FFF2-40B4-BE49-F238E27FC236}">
                <a16:creationId xmlns:a16="http://schemas.microsoft.com/office/drawing/2014/main" id="{410B6A8B-19EF-1A3E-8776-58B06425A284}"/>
              </a:ext>
            </a:extLst>
          </p:cNvPr>
          <p:cNvGrpSpPr/>
          <p:nvPr/>
        </p:nvGrpSpPr>
        <p:grpSpPr>
          <a:xfrm>
            <a:off x="4492761" y="2129913"/>
            <a:ext cx="426729" cy="426712"/>
            <a:chOff x="1722925" y="1866600"/>
            <a:chExt cx="371975" cy="375450"/>
          </a:xfrm>
        </p:grpSpPr>
        <p:sp>
          <p:nvSpPr>
            <p:cNvPr id="61" name="Google Shape;1527;p39">
              <a:extLst>
                <a:ext uri="{FF2B5EF4-FFF2-40B4-BE49-F238E27FC236}">
                  <a16:creationId xmlns:a16="http://schemas.microsoft.com/office/drawing/2014/main" id="{D43DEBFF-A52D-6C9E-B218-23C26B4F1CA9}"/>
                </a:ext>
              </a:extLst>
            </p:cNvPr>
            <p:cNvSpPr/>
            <p:nvPr/>
          </p:nvSpPr>
          <p:spPr>
            <a:xfrm>
              <a:off x="1812725" y="2071700"/>
              <a:ext cx="201000" cy="170350"/>
            </a:xfrm>
            <a:custGeom>
              <a:avLst/>
              <a:gdLst/>
              <a:ahLst/>
              <a:cxnLst/>
              <a:rect l="l" t="t" r="r" b="b"/>
              <a:pathLst>
                <a:path w="8040" h="6814" extrusionOk="0">
                  <a:moveTo>
                    <a:pt x="0" y="2857"/>
                  </a:moveTo>
                  <a:cubicBezTo>
                    <a:pt x="233" y="5328"/>
                    <a:pt x="4601" y="7865"/>
                    <a:pt x="6572" y="6357"/>
                  </a:cubicBezTo>
                  <a:cubicBezTo>
                    <a:pt x="8277" y="5053"/>
                    <a:pt x="8314" y="2023"/>
                    <a:pt x="7596" y="0"/>
                  </a:cubicBezTo>
                </a:path>
              </a:pathLst>
            </a:custGeom>
            <a:noFill/>
            <a:ln w="9525" cap="flat" cmpd="sng">
              <a:solidFill>
                <a:schemeClr val="accent2"/>
              </a:solidFill>
              <a:prstDash val="solid"/>
              <a:round/>
              <a:headEnd type="none" w="med" len="med"/>
              <a:tailEnd type="none" w="med" len="med"/>
            </a:ln>
          </p:spPr>
        </p:sp>
        <p:sp>
          <p:nvSpPr>
            <p:cNvPr id="62" name="Google Shape;1528;p39">
              <a:extLst>
                <a:ext uri="{FF2B5EF4-FFF2-40B4-BE49-F238E27FC236}">
                  <a16:creationId xmlns:a16="http://schemas.microsoft.com/office/drawing/2014/main" id="{0D8A1A13-65DD-DB92-4A8E-1CB34A2E628B}"/>
                </a:ext>
              </a:extLst>
            </p:cNvPr>
            <p:cNvSpPr/>
            <p:nvPr/>
          </p:nvSpPr>
          <p:spPr>
            <a:xfrm>
              <a:off x="1722925" y="1988650"/>
              <a:ext cx="181525" cy="154700"/>
            </a:xfrm>
            <a:custGeom>
              <a:avLst/>
              <a:gdLst/>
              <a:ahLst/>
              <a:cxnLst/>
              <a:rect l="l" t="t" r="r" b="b"/>
              <a:pathLst>
                <a:path w="7261" h="6188" extrusionOk="0">
                  <a:moveTo>
                    <a:pt x="0" y="1"/>
                  </a:moveTo>
                  <a:lnTo>
                    <a:pt x="0" y="998"/>
                  </a:lnTo>
                  <a:lnTo>
                    <a:pt x="0" y="1356"/>
                  </a:lnTo>
                  <a:lnTo>
                    <a:pt x="51" y="1662"/>
                  </a:lnTo>
                  <a:lnTo>
                    <a:pt x="128" y="1995"/>
                  </a:lnTo>
                  <a:lnTo>
                    <a:pt x="230" y="2302"/>
                  </a:lnTo>
                  <a:lnTo>
                    <a:pt x="358" y="2583"/>
                  </a:lnTo>
                  <a:lnTo>
                    <a:pt x="511" y="2864"/>
                  </a:lnTo>
                  <a:lnTo>
                    <a:pt x="665" y="3120"/>
                  </a:lnTo>
                  <a:lnTo>
                    <a:pt x="869" y="3375"/>
                  </a:lnTo>
                  <a:lnTo>
                    <a:pt x="1074" y="3605"/>
                  </a:lnTo>
                  <a:lnTo>
                    <a:pt x="1304" y="3810"/>
                  </a:lnTo>
                  <a:lnTo>
                    <a:pt x="1559" y="4014"/>
                  </a:lnTo>
                  <a:lnTo>
                    <a:pt x="1841" y="4168"/>
                  </a:lnTo>
                  <a:lnTo>
                    <a:pt x="2122" y="4321"/>
                  </a:lnTo>
                  <a:lnTo>
                    <a:pt x="2403" y="4423"/>
                  </a:lnTo>
                  <a:lnTo>
                    <a:pt x="2710" y="4526"/>
                  </a:lnTo>
                  <a:lnTo>
                    <a:pt x="3042" y="4602"/>
                  </a:lnTo>
                  <a:lnTo>
                    <a:pt x="3042" y="6187"/>
                  </a:lnTo>
                  <a:lnTo>
                    <a:pt x="4218" y="6187"/>
                  </a:lnTo>
                  <a:lnTo>
                    <a:pt x="4218" y="4602"/>
                  </a:lnTo>
                  <a:lnTo>
                    <a:pt x="4550" y="4526"/>
                  </a:lnTo>
                  <a:lnTo>
                    <a:pt x="4857" y="4423"/>
                  </a:lnTo>
                  <a:lnTo>
                    <a:pt x="5138" y="4321"/>
                  </a:lnTo>
                  <a:lnTo>
                    <a:pt x="5420" y="4168"/>
                  </a:lnTo>
                  <a:lnTo>
                    <a:pt x="5701" y="4014"/>
                  </a:lnTo>
                  <a:lnTo>
                    <a:pt x="5931" y="3810"/>
                  </a:lnTo>
                  <a:lnTo>
                    <a:pt x="6186" y="3605"/>
                  </a:lnTo>
                  <a:lnTo>
                    <a:pt x="6391" y="3375"/>
                  </a:lnTo>
                  <a:lnTo>
                    <a:pt x="6595" y="3120"/>
                  </a:lnTo>
                  <a:lnTo>
                    <a:pt x="6749" y="2864"/>
                  </a:lnTo>
                  <a:lnTo>
                    <a:pt x="6902" y="2583"/>
                  </a:lnTo>
                  <a:lnTo>
                    <a:pt x="7030" y="2302"/>
                  </a:lnTo>
                  <a:lnTo>
                    <a:pt x="7132" y="1995"/>
                  </a:lnTo>
                  <a:lnTo>
                    <a:pt x="7209" y="1662"/>
                  </a:lnTo>
                  <a:lnTo>
                    <a:pt x="7260" y="1356"/>
                  </a:lnTo>
                  <a:lnTo>
                    <a:pt x="7260" y="998"/>
                  </a:lnTo>
                  <a:lnTo>
                    <a:pt x="7260" y="1"/>
                  </a:lnTo>
                  <a:lnTo>
                    <a:pt x="6084" y="1"/>
                  </a:lnTo>
                  <a:lnTo>
                    <a:pt x="6084" y="998"/>
                  </a:lnTo>
                  <a:lnTo>
                    <a:pt x="6084" y="1253"/>
                  </a:lnTo>
                  <a:lnTo>
                    <a:pt x="6033" y="1509"/>
                  </a:lnTo>
                  <a:lnTo>
                    <a:pt x="5982" y="1739"/>
                  </a:lnTo>
                  <a:lnTo>
                    <a:pt x="5905" y="1969"/>
                  </a:lnTo>
                  <a:lnTo>
                    <a:pt x="5803" y="2174"/>
                  </a:lnTo>
                  <a:lnTo>
                    <a:pt x="5675" y="2378"/>
                  </a:lnTo>
                  <a:lnTo>
                    <a:pt x="5522" y="2583"/>
                  </a:lnTo>
                  <a:lnTo>
                    <a:pt x="5368" y="2762"/>
                  </a:lnTo>
                  <a:lnTo>
                    <a:pt x="5189" y="2915"/>
                  </a:lnTo>
                  <a:lnTo>
                    <a:pt x="5011" y="3043"/>
                  </a:lnTo>
                  <a:lnTo>
                    <a:pt x="4806" y="3171"/>
                  </a:lnTo>
                  <a:lnTo>
                    <a:pt x="4576" y="3273"/>
                  </a:lnTo>
                  <a:lnTo>
                    <a:pt x="4371" y="3350"/>
                  </a:lnTo>
                  <a:lnTo>
                    <a:pt x="4116" y="3426"/>
                  </a:lnTo>
                  <a:lnTo>
                    <a:pt x="3886" y="3452"/>
                  </a:lnTo>
                  <a:lnTo>
                    <a:pt x="3630" y="3477"/>
                  </a:lnTo>
                  <a:lnTo>
                    <a:pt x="3374" y="3452"/>
                  </a:lnTo>
                  <a:lnTo>
                    <a:pt x="3144" y="3426"/>
                  </a:lnTo>
                  <a:lnTo>
                    <a:pt x="2889" y="3350"/>
                  </a:lnTo>
                  <a:lnTo>
                    <a:pt x="2659" y="3273"/>
                  </a:lnTo>
                  <a:lnTo>
                    <a:pt x="2454" y="3171"/>
                  </a:lnTo>
                  <a:lnTo>
                    <a:pt x="2250" y="3043"/>
                  </a:lnTo>
                  <a:lnTo>
                    <a:pt x="2071" y="2915"/>
                  </a:lnTo>
                  <a:lnTo>
                    <a:pt x="1892" y="2762"/>
                  </a:lnTo>
                  <a:lnTo>
                    <a:pt x="1738" y="2583"/>
                  </a:lnTo>
                  <a:lnTo>
                    <a:pt x="1585" y="2378"/>
                  </a:lnTo>
                  <a:lnTo>
                    <a:pt x="1457" y="2174"/>
                  </a:lnTo>
                  <a:lnTo>
                    <a:pt x="1355" y="1969"/>
                  </a:lnTo>
                  <a:lnTo>
                    <a:pt x="1278" y="1739"/>
                  </a:lnTo>
                  <a:lnTo>
                    <a:pt x="1202" y="1509"/>
                  </a:lnTo>
                  <a:lnTo>
                    <a:pt x="1176" y="1253"/>
                  </a:lnTo>
                  <a:lnTo>
                    <a:pt x="1176" y="998"/>
                  </a:lnTo>
                  <a:lnTo>
                    <a:pt x="1176"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63" name="Google Shape;1529;p39">
              <a:extLst>
                <a:ext uri="{FF2B5EF4-FFF2-40B4-BE49-F238E27FC236}">
                  <a16:creationId xmlns:a16="http://schemas.microsoft.com/office/drawing/2014/main" id="{F51976B9-CF0C-9064-6BB3-965475CA80DE}"/>
                </a:ext>
              </a:extLst>
            </p:cNvPr>
            <p:cNvSpPr/>
            <p:nvPr/>
          </p:nvSpPr>
          <p:spPr>
            <a:xfrm>
              <a:off x="1915275" y="1866600"/>
              <a:ext cx="179625" cy="125925"/>
            </a:xfrm>
            <a:custGeom>
              <a:avLst/>
              <a:gdLst/>
              <a:ahLst/>
              <a:cxnLst/>
              <a:rect l="l" t="t" r="r" b="b"/>
              <a:pathLst>
                <a:path w="7185" h="5037" extrusionOk="0">
                  <a:moveTo>
                    <a:pt x="1739" y="0"/>
                  </a:moveTo>
                  <a:lnTo>
                    <a:pt x="1535" y="51"/>
                  </a:lnTo>
                  <a:lnTo>
                    <a:pt x="1356" y="102"/>
                  </a:lnTo>
                  <a:lnTo>
                    <a:pt x="1177" y="154"/>
                  </a:lnTo>
                  <a:lnTo>
                    <a:pt x="998" y="256"/>
                  </a:lnTo>
                  <a:lnTo>
                    <a:pt x="844" y="358"/>
                  </a:lnTo>
                  <a:lnTo>
                    <a:pt x="691" y="486"/>
                  </a:lnTo>
                  <a:lnTo>
                    <a:pt x="538" y="614"/>
                  </a:lnTo>
                  <a:lnTo>
                    <a:pt x="435" y="767"/>
                  </a:lnTo>
                  <a:lnTo>
                    <a:pt x="307" y="920"/>
                  </a:lnTo>
                  <a:lnTo>
                    <a:pt x="231" y="1125"/>
                  </a:lnTo>
                  <a:lnTo>
                    <a:pt x="154" y="1304"/>
                  </a:lnTo>
                  <a:lnTo>
                    <a:pt x="77" y="1508"/>
                  </a:lnTo>
                  <a:lnTo>
                    <a:pt x="52" y="1738"/>
                  </a:lnTo>
                  <a:lnTo>
                    <a:pt x="26" y="1969"/>
                  </a:lnTo>
                  <a:lnTo>
                    <a:pt x="1" y="2199"/>
                  </a:lnTo>
                  <a:lnTo>
                    <a:pt x="26" y="2429"/>
                  </a:lnTo>
                  <a:lnTo>
                    <a:pt x="52" y="2633"/>
                  </a:lnTo>
                  <a:lnTo>
                    <a:pt x="77" y="2838"/>
                  </a:lnTo>
                  <a:lnTo>
                    <a:pt x="154" y="3017"/>
                  </a:lnTo>
                  <a:lnTo>
                    <a:pt x="231" y="3196"/>
                  </a:lnTo>
                  <a:lnTo>
                    <a:pt x="307" y="3375"/>
                  </a:lnTo>
                  <a:lnTo>
                    <a:pt x="538" y="3707"/>
                  </a:lnTo>
                  <a:lnTo>
                    <a:pt x="819" y="4014"/>
                  </a:lnTo>
                  <a:lnTo>
                    <a:pt x="1151" y="4295"/>
                  </a:lnTo>
                  <a:lnTo>
                    <a:pt x="1944" y="4934"/>
                  </a:lnTo>
                  <a:lnTo>
                    <a:pt x="5190" y="5036"/>
                  </a:lnTo>
                  <a:lnTo>
                    <a:pt x="5983" y="4372"/>
                  </a:lnTo>
                  <a:lnTo>
                    <a:pt x="6340" y="4039"/>
                  </a:lnTo>
                  <a:lnTo>
                    <a:pt x="6622" y="3732"/>
                  </a:lnTo>
                  <a:lnTo>
                    <a:pt x="6852" y="3400"/>
                  </a:lnTo>
                  <a:lnTo>
                    <a:pt x="6954" y="3221"/>
                  </a:lnTo>
                  <a:lnTo>
                    <a:pt x="7031" y="3042"/>
                  </a:lnTo>
                  <a:lnTo>
                    <a:pt x="7107" y="2838"/>
                  </a:lnTo>
                  <a:lnTo>
                    <a:pt x="7159" y="2633"/>
                  </a:lnTo>
                  <a:lnTo>
                    <a:pt x="7184" y="2429"/>
                  </a:lnTo>
                  <a:lnTo>
                    <a:pt x="7184" y="2199"/>
                  </a:lnTo>
                  <a:lnTo>
                    <a:pt x="7184" y="1969"/>
                  </a:lnTo>
                  <a:lnTo>
                    <a:pt x="7159" y="1738"/>
                  </a:lnTo>
                  <a:lnTo>
                    <a:pt x="7107" y="1508"/>
                  </a:lnTo>
                  <a:lnTo>
                    <a:pt x="7031" y="1304"/>
                  </a:lnTo>
                  <a:lnTo>
                    <a:pt x="6954" y="1125"/>
                  </a:lnTo>
                  <a:lnTo>
                    <a:pt x="6877" y="920"/>
                  </a:lnTo>
                  <a:lnTo>
                    <a:pt x="6775" y="767"/>
                  </a:lnTo>
                  <a:lnTo>
                    <a:pt x="6647" y="614"/>
                  </a:lnTo>
                  <a:lnTo>
                    <a:pt x="6494" y="486"/>
                  </a:lnTo>
                  <a:lnTo>
                    <a:pt x="6366" y="358"/>
                  </a:lnTo>
                  <a:lnTo>
                    <a:pt x="6187" y="256"/>
                  </a:lnTo>
                  <a:lnTo>
                    <a:pt x="6034" y="154"/>
                  </a:lnTo>
                  <a:lnTo>
                    <a:pt x="5829" y="102"/>
                  </a:lnTo>
                  <a:lnTo>
                    <a:pt x="5650" y="51"/>
                  </a:lnTo>
                  <a:lnTo>
                    <a:pt x="5446" y="0"/>
                  </a:lnTo>
                  <a:lnTo>
                    <a:pt x="5241" y="0"/>
                  </a:lnTo>
                  <a:lnTo>
                    <a:pt x="4986" y="26"/>
                  </a:lnTo>
                  <a:lnTo>
                    <a:pt x="4730" y="51"/>
                  </a:lnTo>
                  <a:lnTo>
                    <a:pt x="4500" y="128"/>
                  </a:lnTo>
                  <a:lnTo>
                    <a:pt x="4295" y="256"/>
                  </a:lnTo>
                  <a:lnTo>
                    <a:pt x="4091" y="384"/>
                  </a:lnTo>
                  <a:lnTo>
                    <a:pt x="3912" y="511"/>
                  </a:lnTo>
                  <a:lnTo>
                    <a:pt x="3733" y="690"/>
                  </a:lnTo>
                  <a:lnTo>
                    <a:pt x="3580" y="895"/>
                  </a:lnTo>
                  <a:lnTo>
                    <a:pt x="3452" y="690"/>
                  </a:lnTo>
                  <a:lnTo>
                    <a:pt x="3273" y="511"/>
                  </a:lnTo>
                  <a:lnTo>
                    <a:pt x="3094" y="384"/>
                  </a:lnTo>
                  <a:lnTo>
                    <a:pt x="2889" y="256"/>
                  </a:lnTo>
                  <a:lnTo>
                    <a:pt x="2685" y="128"/>
                  </a:lnTo>
                  <a:lnTo>
                    <a:pt x="2455" y="51"/>
                  </a:lnTo>
                  <a:lnTo>
                    <a:pt x="2199" y="26"/>
                  </a:lnTo>
                  <a:lnTo>
                    <a:pt x="1969"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344" name="Google Shape;1530;p39">
              <a:extLst>
                <a:ext uri="{FF2B5EF4-FFF2-40B4-BE49-F238E27FC236}">
                  <a16:creationId xmlns:a16="http://schemas.microsoft.com/office/drawing/2014/main" id="{358294C5-9559-4985-861B-A27F348331F7}"/>
                </a:ext>
              </a:extLst>
            </p:cNvPr>
            <p:cNvSpPr/>
            <p:nvPr/>
          </p:nvSpPr>
          <p:spPr>
            <a:xfrm>
              <a:off x="1915275" y="1866600"/>
              <a:ext cx="179625" cy="125925"/>
            </a:xfrm>
            <a:custGeom>
              <a:avLst/>
              <a:gdLst/>
              <a:ahLst/>
              <a:cxnLst/>
              <a:rect l="l" t="t" r="r" b="b"/>
              <a:pathLst>
                <a:path w="7185" h="5037" fill="none" extrusionOk="0">
                  <a:moveTo>
                    <a:pt x="5190" y="5036"/>
                  </a:moveTo>
                  <a:lnTo>
                    <a:pt x="5190" y="5036"/>
                  </a:lnTo>
                  <a:lnTo>
                    <a:pt x="5983" y="4372"/>
                  </a:lnTo>
                  <a:lnTo>
                    <a:pt x="6340" y="4039"/>
                  </a:lnTo>
                  <a:lnTo>
                    <a:pt x="6622" y="3732"/>
                  </a:lnTo>
                  <a:lnTo>
                    <a:pt x="6852" y="3400"/>
                  </a:lnTo>
                  <a:lnTo>
                    <a:pt x="6954" y="3221"/>
                  </a:lnTo>
                  <a:lnTo>
                    <a:pt x="7031" y="3042"/>
                  </a:lnTo>
                  <a:lnTo>
                    <a:pt x="7107" y="2838"/>
                  </a:lnTo>
                  <a:lnTo>
                    <a:pt x="7159" y="2633"/>
                  </a:lnTo>
                  <a:lnTo>
                    <a:pt x="7184" y="2429"/>
                  </a:lnTo>
                  <a:lnTo>
                    <a:pt x="7184" y="2199"/>
                  </a:lnTo>
                  <a:lnTo>
                    <a:pt x="7184" y="2199"/>
                  </a:lnTo>
                  <a:lnTo>
                    <a:pt x="7184" y="1969"/>
                  </a:lnTo>
                  <a:lnTo>
                    <a:pt x="7159" y="1738"/>
                  </a:lnTo>
                  <a:lnTo>
                    <a:pt x="7107" y="1508"/>
                  </a:lnTo>
                  <a:lnTo>
                    <a:pt x="7031" y="1304"/>
                  </a:lnTo>
                  <a:lnTo>
                    <a:pt x="6954" y="1125"/>
                  </a:lnTo>
                  <a:lnTo>
                    <a:pt x="6877" y="920"/>
                  </a:lnTo>
                  <a:lnTo>
                    <a:pt x="6775" y="767"/>
                  </a:lnTo>
                  <a:lnTo>
                    <a:pt x="6647" y="614"/>
                  </a:lnTo>
                  <a:lnTo>
                    <a:pt x="6494" y="486"/>
                  </a:lnTo>
                  <a:lnTo>
                    <a:pt x="6366" y="358"/>
                  </a:lnTo>
                  <a:lnTo>
                    <a:pt x="6187" y="256"/>
                  </a:lnTo>
                  <a:lnTo>
                    <a:pt x="6034" y="154"/>
                  </a:lnTo>
                  <a:lnTo>
                    <a:pt x="5829" y="102"/>
                  </a:lnTo>
                  <a:lnTo>
                    <a:pt x="5650" y="51"/>
                  </a:lnTo>
                  <a:lnTo>
                    <a:pt x="5446" y="0"/>
                  </a:lnTo>
                  <a:lnTo>
                    <a:pt x="5241" y="0"/>
                  </a:lnTo>
                  <a:lnTo>
                    <a:pt x="5241" y="0"/>
                  </a:lnTo>
                  <a:lnTo>
                    <a:pt x="4986" y="26"/>
                  </a:lnTo>
                  <a:lnTo>
                    <a:pt x="4730" y="51"/>
                  </a:lnTo>
                  <a:lnTo>
                    <a:pt x="4500" y="128"/>
                  </a:lnTo>
                  <a:lnTo>
                    <a:pt x="4295" y="256"/>
                  </a:lnTo>
                  <a:lnTo>
                    <a:pt x="4091" y="384"/>
                  </a:lnTo>
                  <a:lnTo>
                    <a:pt x="3912" y="511"/>
                  </a:lnTo>
                  <a:lnTo>
                    <a:pt x="3733" y="690"/>
                  </a:lnTo>
                  <a:lnTo>
                    <a:pt x="3580" y="895"/>
                  </a:lnTo>
                  <a:lnTo>
                    <a:pt x="3580" y="895"/>
                  </a:lnTo>
                  <a:lnTo>
                    <a:pt x="3452" y="690"/>
                  </a:lnTo>
                  <a:lnTo>
                    <a:pt x="3273" y="511"/>
                  </a:lnTo>
                  <a:lnTo>
                    <a:pt x="3094" y="384"/>
                  </a:lnTo>
                  <a:lnTo>
                    <a:pt x="2889" y="256"/>
                  </a:lnTo>
                  <a:lnTo>
                    <a:pt x="2685" y="128"/>
                  </a:lnTo>
                  <a:lnTo>
                    <a:pt x="2455" y="51"/>
                  </a:lnTo>
                  <a:lnTo>
                    <a:pt x="2199" y="26"/>
                  </a:lnTo>
                  <a:lnTo>
                    <a:pt x="1969" y="0"/>
                  </a:lnTo>
                  <a:lnTo>
                    <a:pt x="1969" y="0"/>
                  </a:lnTo>
                  <a:lnTo>
                    <a:pt x="1739" y="0"/>
                  </a:lnTo>
                  <a:lnTo>
                    <a:pt x="1535" y="51"/>
                  </a:lnTo>
                  <a:lnTo>
                    <a:pt x="1356" y="102"/>
                  </a:lnTo>
                  <a:lnTo>
                    <a:pt x="1177" y="154"/>
                  </a:lnTo>
                  <a:lnTo>
                    <a:pt x="998" y="256"/>
                  </a:lnTo>
                  <a:lnTo>
                    <a:pt x="844" y="358"/>
                  </a:lnTo>
                  <a:lnTo>
                    <a:pt x="691" y="486"/>
                  </a:lnTo>
                  <a:lnTo>
                    <a:pt x="538" y="614"/>
                  </a:lnTo>
                  <a:lnTo>
                    <a:pt x="435" y="767"/>
                  </a:lnTo>
                  <a:lnTo>
                    <a:pt x="307" y="920"/>
                  </a:lnTo>
                  <a:lnTo>
                    <a:pt x="231" y="1125"/>
                  </a:lnTo>
                  <a:lnTo>
                    <a:pt x="154" y="1304"/>
                  </a:lnTo>
                  <a:lnTo>
                    <a:pt x="77" y="1508"/>
                  </a:lnTo>
                  <a:lnTo>
                    <a:pt x="52" y="1738"/>
                  </a:lnTo>
                  <a:lnTo>
                    <a:pt x="26" y="1969"/>
                  </a:lnTo>
                  <a:lnTo>
                    <a:pt x="1" y="2199"/>
                  </a:lnTo>
                  <a:lnTo>
                    <a:pt x="1" y="2199"/>
                  </a:lnTo>
                  <a:lnTo>
                    <a:pt x="26" y="2429"/>
                  </a:lnTo>
                  <a:lnTo>
                    <a:pt x="52" y="2633"/>
                  </a:lnTo>
                  <a:lnTo>
                    <a:pt x="77" y="2838"/>
                  </a:lnTo>
                  <a:lnTo>
                    <a:pt x="154" y="3017"/>
                  </a:lnTo>
                  <a:lnTo>
                    <a:pt x="231" y="3196"/>
                  </a:lnTo>
                  <a:lnTo>
                    <a:pt x="307" y="3375"/>
                  </a:lnTo>
                  <a:lnTo>
                    <a:pt x="538" y="3707"/>
                  </a:lnTo>
                  <a:lnTo>
                    <a:pt x="819" y="4014"/>
                  </a:lnTo>
                  <a:lnTo>
                    <a:pt x="1151" y="4295"/>
                  </a:lnTo>
                  <a:lnTo>
                    <a:pt x="1944" y="4934"/>
                  </a:lnTo>
                </a:path>
              </a:pathLst>
            </a:custGeom>
            <a:noFill/>
            <a:ln>
              <a:noFill/>
            </a:ln>
          </p:spPr>
          <p:txBody>
            <a:bodyPr spcFirstLastPara="1" wrap="square" lIns="121900" tIns="121900" rIns="121900" bIns="121900" anchor="ctr" anchorCtr="0">
              <a:noAutofit/>
            </a:bodyPr>
            <a:lstStyle/>
            <a:p>
              <a:endParaRPr sz="2400"/>
            </a:p>
          </p:txBody>
        </p:sp>
        <p:sp>
          <p:nvSpPr>
            <p:cNvPr id="1345" name="Google Shape;1531;p39">
              <a:extLst>
                <a:ext uri="{FF2B5EF4-FFF2-40B4-BE49-F238E27FC236}">
                  <a16:creationId xmlns:a16="http://schemas.microsoft.com/office/drawing/2014/main" id="{A75B4FDE-B6CE-DD0D-08BD-A7810E78A69E}"/>
                </a:ext>
              </a:extLst>
            </p:cNvPr>
            <p:cNvSpPr/>
            <p:nvPr/>
          </p:nvSpPr>
          <p:spPr>
            <a:xfrm>
              <a:off x="1954275" y="1971400"/>
              <a:ext cx="97800" cy="98450"/>
            </a:xfrm>
            <a:custGeom>
              <a:avLst/>
              <a:gdLst/>
              <a:ahLst/>
              <a:cxnLst/>
              <a:rect l="l" t="t" r="r" b="b"/>
              <a:pathLst>
                <a:path w="3912" h="3938" extrusionOk="0">
                  <a:moveTo>
                    <a:pt x="1764" y="1"/>
                  </a:moveTo>
                  <a:lnTo>
                    <a:pt x="1559" y="52"/>
                  </a:lnTo>
                  <a:lnTo>
                    <a:pt x="1381" y="103"/>
                  </a:lnTo>
                  <a:lnTo>
                    <a:pt x="1202" y="154"/>
                  </a:lnTo>
                  <a:lnTo>
                    <a:pt x="1023" y="231"/>
                  </a:lnTo>
                  <a:lnTo>
                    <a:pt x="869" y="333"/>
                  </a:lnTo>
                  <a:lnTo>
                    <a:pt x="716" y="461"/>
                  </a:lnTo>
                  <a:lnTo>
                    <a:pt x="562" y="589"/>
                  </a:lnTo>
                  <a:lnTo>
                    <a:pt x="460" y="716"/>
                  </a:lnTo>
                  <a:lnTo>
                    <a:pt x="332" y="870"/>
                  </a:lnTo>
                  <a:lnTo>
                    <a:pt x="230" y="1023"/>
                  </a:lnTo>
                  <a:lnTo>
                    <a:pt x="153" y="1202"/>
                  </a:lnTo>
                  <a:lnTo>
                    <a:pt x="77" y="1381"/>
                  </a:lnTo>
                  <a:lnTo>
                    <a:pt x="51" y="1560"/>
                  </a:lnTo>
                  <a:lnTo>
                    <a:pt x="0" y="1764"/>
                  </a:lnTo>
                  <a:lnTo>
                    <a:pt x="0" y="1969"/>
                  </a:lnTo>
                  <a:lnTo>
                    <a:pt x="0" y="2173"/>
                  </a:lnTo>
                  <a:lnTo>
                    <a:pt x="51" y="2352"/>
                  </a:lnTo>
                  <a:lnTo>
                    <a:pt x="77" y="2557"/>
                  </a:lnTo>
                  <a:lnTo>
                    <a:pt x="153" y="2736"/>
                  </a:lnTo>
                  <a:lnTo>
                    <a:pt x="230" y="2889"/>
                  </a:lnTo>
                  <a:lnTo>
                    <a:pt x="332" y="3068"/>
                  </a:lnTo>
                  <a:lnTo>
                    <a:pt x="460" y="3222"/>
                  </a:lnTo>
                  <a:lnTo>
                    <a:pt x="562" y="3349"/>
                  </a:lnTo>
                  <a:lnTo>
                    <a:pt x="716" y="3477"/>
                  </a:lnTo>
                  <a:lnTo>
                    <a:pt x="869" y="3579"/>
                  </a:lnTo>
                  <a:lnTo>
                    <a:pt x="1023" y="3682"/>
                  </a:lnTo>
                  <a:lnTo>
                    <a:pt x="1202" y="3784"/>
                  </a:lnTo>
                  <a:lnTo>
                    <a:pt x="1381" y="3835"/>
                  </a:lnTo>
                  <a:lnTo>
                    <a:pt x="1559" y="3886"/>
                  </a:lnTo>
                  <a:lnTo>
                    <a:pt x="1764" y="3912"/>
                  </a:lnTo>
                  <a:lnTo>
                    <a:pt x="1968" y="3937"/>
                  </a:lnTo>
                  <a:lnTo>
                    <a:pt x="2173" y="3912"/>
                  </a:lnTo>
                  <a:lnTo>
                    <a:pt x="2352" y="3886"/>
                  </a:lnTo>
                  <a:lnTo>
                    <a:pt x="2556" y="3835"/>
                  </a:lnTo>
                  <a:lnTo>
                    <a:pt x="2735" y="3784"/>
                  </a:lnTo>
                  <a:lnTo>
                    <a:pt x="2889" y="3682"/>
                  </a:lnTo>
                  <a:lnTo>
                    <a:pt x="3068" y="3579"/>
                  </a:lnTo>
                  <a:lnTo>
                    <a:pt x="3221" y="3477"/>
                  </a:lnTo>
                  <a:lnTo>
                    <a:pt x="3349" y="3349"/>
                  </a:lnTo>
                  <a:lnTo>
                    <a:pt x="3477" y="3222"/>
                  </a:lnTo>
                  <a:lnTo>
                    <a:pt x="3579" y="3068"/>
                  </a:lnTo>
                  <a:lnTo>
                    <a:pt x="3681" y="2889"/>
                  </a:lnTo>
                  <a:lnTo>
                    <a:pt x="3758" y="2736"/>
                  </a:lnTo>
                  <a:lnTo>
                    <a:pt x="3835" y="2557"/>
                  </a:lnTo>
                  <a:lnTo>
                    <a:pt x="3886" y="2352"/>
                  </a:lnTo>
                  <a:lnTo>
                    <a:pt x="3911" y="2173"/>
                  </a:lnTo>
                  <a:lnTo>
                    <a:pt x="3911" y="1969"/>
                  </a:lnTo>
                  <a:lnTo>
                    <a:pt x="3911" y="1764"/>
                  </a:lnTo>
                  <a:lnTo>
                    <a:pt x="3886" y="1560"/>
                  </a:lnTo>
                  <a:lnTo>
                    <a:pt x="3835" y="1381"/>
                  </a:lnTo>
                  <a:lnTo>
                    <a:pt x="3758" y="1202"/>
                  </a:lnTo>
                  <a:lnTo>
                    <a:pt x="3681" y="1023"/>
                  </a:lnTo>
                  <a:lnTo>
                    <a:pt x="3579" y="870"/>
                  </a:lnTo>
                  <a:lnTo>
                    <a:pt x="3477" y="716"/>
                  </a:lnTo>
                  <a:lnTo>
                    <a:pt x="3349" y="589"/>
                  </a:lnTo>
                  <a:lnTo>
                    <a:pt x="3221" y="461"/>
                  </a:lnTo>
                  <a:lnTo>
                    <a:pt x="3068" y="333"/>
                  </a:lnTo>
                  <a:lnTo>
                    <a:pt x="2889" y="231"/>
                  </a:lnTo>
                  <a:lnTo>
                    <a:pt x="2735" y="154"/>
                  </a:lnTo>
                  <a:lnTo>
                    <a:pt x="2556" y="103"/>
                  </a:lnTo>
                  <a:lnTo>
                    <a:pt x="2352" y="52"/>
                  </a:lnTo>
                  <a:lnTo>
                    <a:pt x="217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346" name="Google Shape;1532;p39">
              <a:extLst>
                <a:ext uri="{FF2B5EF4-FFF2-40B4-BE49-F238E27FC236}">
                  <a16:creationId xmlns:a16="http://schemas.microsoft.com/office/drawing/2014/main" id="{8A7EC554-11CE-01F6-902D-0138B75B4D71}"/>
                </a:ext>
              </a:extLst>
            </p:cNvPr>
            <p:cNvSpPr/>
            <p:nvPr/>
          </p:nvSpPr>
          <p:spPr>
            <a:xfrm>
              <a:off x="1984300" y="2001450"/>
              <a:ext cx="37725" cy="37725"/>
            </a:xfrm>
            <a:custGeom>
              <a:avLst/>
              <a:gdLst/>
              <a:ahLst/>
              <a:cxnLst/>
              <a:rect l="l" t="t" r="r" b="b"/>
              <a:pathLst>
                <a:path w="1509" h="1509" extrusionOk="0">
                  <a:moveTo>
                    <a:pt x="767" y="0"/>
                  </a:moveTo>
                  <a:lnTo>
                    <a:pt x="614" y="26"/>
                  </a:lnTo>
                  <a:lnTo>
                    <a:pt x="461" y="77"/>
                  </a:lnTo>
                  <a:lnTo>
                    <a:pt x="333" y="128"/>
                  </a:lnTo>
                  <a:lnTo>
                    <a:pt x="231" y="230"/>
                  </a:lnTo>
                  <a:lnTo>
                    <a:pt x="128" y="332"/>
                  </a:lnTo>
                  <a:lnTo>
                    <a:pt x="77" y="460"/>
                  </a:lnTo>
                  <a:lnTo>
                    <a:pt x="26" y="614"/>
                  </a:lnTo>
                  <a:lnTo>
                    <a:pt x="1" y="767"/>
                  </a:lnTo>
                  <a:lnTo>
                    <a:pt x="26" y="920"/>
                  </a:lnTo>
                  <a:lnTo>
                    <a:pt x="77" y="1048"/>
                  </a:lnTo>
                  <a:lnTo>
                    <a:pt x="128" y="1176"/>
                  </a:lnTo>
                  <a:lnTo>
                    <a:pt x="231" y="1304"/>
                  </a:lnTo>
                  <a:lnTo>
                    <a:pt x="333" y="1380"/>
                  </a:lnTo>
                  <a:lnTo>
                    <a:pt x="461" y="1457"/>
                  </a:lnTo>
                  <a:lnTo>
                    <a:pt x="614" y="1508"/>
                  </a:lnTo>
                  <a:lnTo>
                    <a:pt x="921" y="1508"/>
                  </a:lnTo>
                  <a:lnTo>
                    <a:pt x="1049" y="1457"/>
                  </a:lnTo>
                  <a:lnTo>
                    <a:pt x="1177" y="1380"/>
                  </a:lnTo>
                  <a:lnTo>
                    <a:pt x="1304" y="1304"/>
                  </a:lnTo>
                  <a:lnTo>
                    <a:pt x="1381" y="1176"/>
                  </a:lnTo>
                  <a:lnTo>
                    <a:pt x="1458" y="1048"/>
                  </a:lnTo>
                  <a:lnTo>
                    <a:pt x="1509" y="920"/>
                  </a:lnTo>
                  <a:lnTo>
                    <a:pt x="1509" y="767"/>
                  </a:lnTo>
                  <a:lnTo>
                    <a:pt x="1509" y="614"/>
                  </a:lnTo>
                  <a:lnTo>
                    <a:pt x="1458" y="460"/>
                  </a:lnTo>
                  <a:lnTo>
                    <a:pt x="1381" y="332"/>
                  </a:lnTo>
                  <a:lnTo>
                    <a:pt x="1304" y="230"/>
                  </a:lnTo>
                  <a:lnTo>
                    <a:pt x="1177" y="128"/>
                  </a:lnTo>
                  <a:lnTo>
                    <a:pt x="1049" y="77"/>
                  </a:lnTo>
                  <a:lnTo>
                    <a:pt x="921" y="26"/>
                  </a:lnTo>
                  <a:lnTo>
                    <a:pt x="76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cxnSp>
          <p:nvCxnSpPr>
            <p:cNvPr id="1347" name="Google Shape;1533;p39">
              <a:extLst>
                <a:ext uri="{FF2B5EF4-FFF2-40B4-BE49-F238E27FC236}">
                  <a16:creationId xmlns:a16="http://schemas.microsoft.com/office/drawing/2014/main" id="{771FAC3F-348A-78EF-A47E-394F44258529}"/>
                </a:ext>
              </a:extLst>
            </p:cNvPr>
            <p:cNvCxnSpPr/>
            <p:nvPr/>
          </p:nvCxnSpPr>
          <p:spPr>
            <a:xfrm rot="10800000">
              <a:off x="1735925" y="1918125"/>
              <a:ext cx="0" cy="71400"/>
            </a:xfrm>
            <a:prstGeom prst="straightConnector1">
              <a:avLst/>
            </a:prstGeom>
            <a:noFill/>
            <a:ln w="9525" cap="flat" cmpd="sng">
              <a:solidFill>
                <a:schemeClr val="accent6"/>
              </a:solidFill>
              <a:prstDash val="solid"/>
              <a:round/>
              <a:headEnd type="none" w="med" len="med"/>
              <a:tailEnd type="none" w="med" len="med"/>
            </a:ln>
          </p:spPr>
        </p:cxnSp>
        <p:cxnSp>
          <p:nvCxnSpPr>
            <p:cNvPr id="1348" name="Google Shape;1534;p39">
              <a:extLst>
                <a:ext uri="{FF2B5EF4-FFF2-40B4-BE49-F238E27FC236}">
                  <a16:creationId xmlns:a16="http://schemas.microsoft.com/office/drawing/2014/main" id="{BB478FE5-9930-895B-2093-B695FE421B1B}"/>
                </a:ext>
              </a:extLst>
            </p:cNvPr>
            <p:cNvCxnSpPr/>
            <p:nvPr/>
          </p:nvCxnSpPr>
          <p:spPr>
            <a:xfrm>
              <a:off x="1732950" y="1921675"/>
              <a:ext cx="38700" cy="0"/>
            </a:xfrm>
            <a:prstGeom prst="straightConnector1">
              <a:avLst/>
            </a:prstGeom>
            <a:noFill/>
            <a:ln w="9525" cap="flat" cmpd="sng">
              <a:solidFill>
                <a:schemeClr val="accent6"/>
              </a:solidFill>
              <a:prstDash val="solid"/>
              <a:round/>
              <a:headEnd type="none" w="med" len="med"/>
              <a:tailEnd type="none" w="med" len="med"/>
            </a:ln>
          </p:spPr>
        </p:cxnSp>
        <p:cxnSp>
          <p:nvCxnSpPr>
            <p:cNvPr id="1349" name="Google Shape;1535;p39">
              <a:extLst>
                <a:ext uri="{FF2B5EF4-FFF2-40B4-BE49-F238E27FC236}">
                  <a16:creationId xmlns:a16="http://schemas.microsoft.com/office/drawing/2014/main" id="{47FB49C5-07D2-2306-96E0-5AC6110EA169}"/>
                </a:ext>
              </a:extLst>
            </p:cNvPr>
            <p:cNvCxnSpPr/>
            <p:nvPr/>
          </p:nvCxnSpPr>
          <p:spPr>
            <a:xfrm rot="10800000">
              <a:off x="1887750" y="1918125"/>
              <a:ext cx="0" cy="71400"/>
            </a:xfrm>
            <a:prstGeom prst="straightConnector1">
              <a:avLst/>
            </a:prstGeom>
            <a:noFill/>
            <a:ln w="9525" cap="flat" cmpd="sng">
              <a:solidFill>
                <a:schemeClr val="accent6"/>
              </a:solidFill>
              <a:prstDash val="solid"/>
              <a:round/>
              <a:headEnd type="none" w="med" len="med"/>
              <a:tailEnd type="none" w="med" len="med"/>
            </a:ln>
          </p:spPr>
        </p:cxnSp>
        <p:cxnSp>
          <p:nvCxnSpPr>
            <p:cNvPr id="1350" name="Google Shape;1536;p39">
              <a:extLst>
                <a:ext uri="{FF2B5EF4-FFF2-40B4-BE49-F238E27FC236}">
                  <a16:creationId xmlns:a16="http://schemas.microsoft.com/office/drawing/2014/main" id="{F2FC1BEE-1BD5-AEE9-D199-600EC2956A5D}"/>
                </a:ext>
              </a:extLst>
            </p:cNvPr>
            <p:cNvCxnSpPr/>
            <p:nvPr/>
          </p:nvCxnSpPr>
          <p:spPr>
            <a:xfrm rot="10800000">
              <a:off x="1852025" y="1921675"/>
              <a:ext cx="38700" cy="0"/>
            </a:xfrm>
            <a:prstGeom prst="straightConnector1">
              <a:avLst/>
            </a:prstGeom>
            <a:noFill/>
            <a:ln w="9525" cap="flat" cmpd="sng">
              <a:solidFill>
                <a:schemeClr val="accent6"/>
              </a:solidFill>
              <a:prstDash val="solid"/>
              <a:round/>
              <a:headEnd type="none" w="med" len="med"/>
              <a:tailEnd type="none" w="med" len="med"/>
            </a:ln>
          </p:spPr>
        </p:cxnSp>
        <p:sp>
          <p:nvSpPr>
            <p:cNvPr id="1351" name="Google Shape;1537;p39">
              <a:extLst>
                <a:ext uri="{FF2B5EF4-FFF2-40B4-BE49-F238E27FC236}">
                  <a16:creationId xmlns:a16="http://schemas.microsoft.com/office/drawing/2014/main" id="{0AB94867-105C-EA19-9055-EC41F3312D05}"/>
                </a:ext>
              </a:extLst>
            </p:cNvPr>
            <p:cNvSpPr/>
            <p:nvPr/>
          </p:nvSpPr>
          <p:spPr>
            <a:xfrm>
              <a:off x="1758700" y="1903025"/>
              <a:ext cx="24325" cy="35800"/>
            </a:xfrm>
            <a:custGeom>
              <a:avLst/>
              <a:gdLst/>
              <a:ahLst/>
              <a:cxnLst/>
              <a:rect l="l" t="t" r="r" b="b"/>
              <a:pathLst>
                <a:path w="973" h="1432" extrusionOk="0">
                  <a:moveTo>
                    <a:pt x="1" y="0"/>
                  </a:moveTo>
                  <a:lnTo>
                    <a:pt x="1" y="1432"/>
                  </a:lnTo>
                  <a:lnTo>
                    <a:pt x="435" y="1432"/>
                  </a:lnTo>
                  <a:lnTo>
                    <a:pt x="563" y="1381"/>
                  </a:lnTo>
                  <a:lnTo>
                    <a:pt x="691" y="1330"/>
                  </a:lnTo>
                  <a:lnTo>
                    <a:pt x="793" y="1253"/>
                  </a:lnTo>
                  <a:lnTo>
                    <a:pt x="870" y="1151"/>
                  </a:lnTo>
                  <a:lnTo>
                    <a:pt x="921" y="1023"/>
                  </a:lnTo>
                  <a:lnTo>
                    <a:pt x="972" y="921"/>
                  </a:lnTo>
                  <a:lnTo>
                    <a:pt x="972" y="767"/>
                  </a:lnTo>
                  <a:lnTo>
                    <a:pt x="972" y="665"/>
                  </a:lnTo>
                  <a:lnTo>
                    <a:pt x="972" y="512"/>
                  </a:lnTo>
                  <a:lnTo>
                    <a:pt x="921" y="384"/>
                  </a:lnTo>
                  <a:lnTo>
                    <a:pt x="870" y="281"/>
                  </a:lnTo>
                  <a:lnTo>
                    <a:pt x="793" y="179"/>
                  </a:lnTo>
                  <a:lnTo>
                    <a:pt x="691" y="103"/>
                  </a:lnTo>
                  <a:lnTo>
                    <a:pt x="563" y="51"/>
                  </a:lnTo>
                  <a:lnTo>
                    <a:pt x="435"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352" name="Google Shape;1538;p39">
              <a:extLst>
                <a:ext uri="{FF2B5EF4-FFF2-40B4-BE49-F238E27FC236}">
                  <a16:creationId xmlns:a16="http://schemas.microsoft.com/office/drawing/2014/main" id="{278DFECE-6F02-E5ED-3618-F82B75F5CF9B}"/>
                </a:ext>
              </a:extLst>
            </p:cNvPr>
            <p:cNvSpPr/>
            <p:nvPr/>
          </p:nvSpPr>
          <p:spPr>
            <a:xfrm>
              <a:off x="1844350" y="1903025"/>
              <a:ext cx="23650" cy="35800"/>
            </a:xfrm>
            <a:custGeom>
              <a:avLst/>
              <a:gdLst/>
              <a:ahLst/>
              <a:cxnLst/>
              <a:rect l="l" t="t" r="r" b="b"/>
              <a:pathLst>
                <a:path w="946" h="1432" extrusionOk="0">
                  <a:moveTo>
                    <a:pt x="511" y="0"/>
                  </a:moveTo>
                  <a:lnTo>
                    <a:pt x="409" y="51"/>
                  </a:lnTo>
                  <a:lnTo>
                    <a:pt x="281" y="103"/>
                  </a:lnTo>
                  <a:lnTo>
                    <a:pt x="179" y="179"/>
                  </a:lnTo>
                  <a:lnTo>
                    <a:pt x="102" y="281"/>
                  </a:lnTo>
                  <a:lnTo>
                    <a:pt x="51" y="384"/>
                  </a:lnTo>
                  <a:lnTo>
                    <a:pt x="0" y="512"/>
                  </a:lnTo>
                  <a:lnTo>
                    <a:pt x="0" y="665"/>
                  </a:lnTo>
                  <a:lnTo>
                    <a:pt x="0" y="767"/>
                  </a:lnTo>
                  <a:lnTo>
                    <a:pt x="0" y="921"/>
                  </a:lnTo>
                  <a:lnTo>
                    <a:pt x="51" y="1023"/>
                  </a:lnTo>
                  <a:lnTo>
                    <a:pt x="102" y="1151"/>
                  </a:lnTo>
                  <a:lnTo>
                    <a:pt x="179" y="1253"/>
                  </a:lnTo>
                  <a:lnTo>
                    <a:pt x="281" y="1330"/>
                  </a:lnTo>
                  <a:lnTo>
                    <a:pt x="409" y="1381"/>
                  </a:lnTo>
                  <a:lnTo>
                    <a:pt x="511" y="1432"/>
                  </a:lnTo>
                  <a:lnTo>
                    <a:pt x="946" y="1432"/>
                  </a:lnTo>
                  <a:lnTo>
                    <a:pt x="94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61"/>
                                        </p:tgtEl>
                                        <p:attrNameLst>
                                          <p:attrName>style.visibility</p:attrName>
                                        </p:attrNameLst>
                                      </p:cBhvr>
                                      <p:to>
                                        <p:strVal val="visible"/>
                                      </p:to>
                                    </p:set>
                                    <p:anim calcmode="lin" valueType="num">
                                      <p:cBhvr>
                                        <p:cTn id="7" dur="500" fill="hold"/>
                                        <p:tgtEl>
                                          <p:spTgt spid="1461"/>
                                        </p:tgtEl>
                                        <p:attrNameLst>
                                          <p:attrName>ppt_w</p:attrName>
                                        </p:attrNameLst>
                                      </p:cBhvr>
                                      <p:tavLst>
                                        <p:tav tm="0">
                                          <p:val>
                                            <p:fltVal val="0"/>
                                          </p:val>
                                        </p:tav>
                                        <p:tav tm="100000">
                                          <p:val>
                                            <p:strVal val="#ppt_w"/>
                                          </p:val>
                                        </p:tav>
                                      </p:tavLst>
                                    </p:anim>
                                    <p:anim calcmode="lin" valueType="num">
                                      <p:cBhvr>
                                        <p:cTn id="8" dur="500" fill="hold"/>
                                        <p:tgtEl>
                                          <p:spTgt spid="1461"/>
                                        </p:tgtEl>
                                        <p:attrNameLst>
                                          <p:attrName>ppt_h</p:attrName>
                                        </p:attrNameLst>
                                      </p:cBhvr>
                                      <p:tavLst>
                                        <p:tav tm="0">
                                          <p:val>
                                            <p:fltVal val="0"/>
                                          </p:val>
                                        </p:tav>
                                        <p:tav tm="100000">
                                          <p:val>
                                            <p:strVal val="#ppt_h"/>
                                          </p:val>
                                        </p:tav>
                                      </p:tavLst>
                                    </p:anim>
                                    <p:animEffect transition="in" filter="fade">
                                      <p:cBhvr>
                                        <p:cTn id="9" dur="500"/>
                                        <p:tgtEl>
                                          <p:spTgt spid="146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62"/>
                                        </p:tgtEl>
                                        <p:attrNameLst>
                                          <p:attrName>style.visibility</p:attrName>
                                        </p:attrNameLst>
                                      </p:cBhvr>
                                      <p:to>
                                        <p:strVal val="visible"/>
                                      </p:to>
                                    </p:set>
                                    <p:anim calcmode="lin" valueType="num">
                                      <p:cBhvr>
                                        <p:cTn id="12" dur="500" fill="hold"/>
                                        <p:tgtEl>
                                          <p:spTgt spid="1462"/>
                                        </p:tgtEl>
                                        <p:attrNameLst>
                                          <p:attrName>ppt_w</p:attrName>
                                        </p:attrNameLst>
                                      </p:cBhvr>
                                      <p:tavLst>
                                        <p:tav tm="0">
                                          <p:val>
                                            <p:fltVal val="0"/>
                                          </p:val>
                                        </p:tav>
                                        <p:tav tm="100000">
                                          <p:val>
                                            <p:strVal val="#ppt_w"/>
                                          </p:val>
                                        </p:tav>
                                      </p:tavLst>
                                    </p:anim>
                                    <p:anim calcmode="lin" valueType="num">
                                      <p:cBhvr>
                                        <p:cTn id="13" dur="500" fill="hold"/>
                                        <p:tgtEl>
                                          <p:spTgt spid="1462"/>
                                        </p:tgtEl>
                                        <p:attrNameLst>
                                          <p:attrName>ppt_h</p:attrName>
                                        </p:attrNameLst>
                                      </p:cBhvr>
                                      <p:tavLst>
                                        <p:tav tm="0">
                                          <p:val>
                                            <p:fltVal val="0"/>
                                          </p:val>
                                        </p:tav>
                                        <p:tav tm="100000">
                                          <p:val>
                                            <p:strVal val="#ppt_h"/>
                                          </p:val>
                                        </p:tav>
                                      </p:tavLst>
                                    </p:anim>
                                    <p:animEffect transition="in" filter="fade">
                                      <p:cBhvr>
                                        <p:cTn id="14" dur="500"/>
                                        <p:tgtEl>
                                          <p:spTgt spid="146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463"/>
                                        </p:tgtEl>
                                        <p:attrNameLst>
                                          <p:attrName>style.visibility</p:attrName>
                                        </p:attrNameLst>
                                      </p:cBhvr>
                                      <p:to>
                                        <p:strVal val="visible"/>
                                      </p:to>
                                    </p:set>
                                    <p:anim calcmode="lin" valueType="num">
                                      <p:cBhvr>
                                        <p:cTn id="17" dur="500" fill="hold"/>
                                        <p:tgtEl>
                                          <p:spTgt spid="1463"/>
                                        </p:tgtEl>
                                        <p:attrNameLst>
                                          <p:attrName>ppt_w</p:attrName>
                                        </p:attrNameLst>
                                      </p:cBhvr>
                                      <p:tavLst>
                                        <p:tav tm="0">
                                          <p:val>
                                            <p:fltVal val="0"/>
                                          </p:val>
                                        </p:tav>
                                        <p:tav tm="100000">
                                          <p:val>
                                            <p:strVal val="#ppt_w"/>
                                          </p:val>
                                        </p:tav>
                                      </p:tavLst>
                                    </p:anim>
                                    <p:anim calcmode="lin" valueType="num">
                                      <p:cBhvr>
                                        <p:cTn id="18" dur="500" fill="hold"/>
                                        <p:tgtEl>
                                          <p:spTgt spid="1463"/>
                                        </p:tgtEl>
                                        <p:attrNameLst>
                                          <p:attrName>ppt_h</p:attrName>
                                        </p:attrNameLst>
                                      </p:cBhvr>
                                      <p:tavLst>
                                        <p:tav tm="0">
                                          <p:val>
                                            <p:fltVal val="0"/>
                                          </p:val>
                                        </p:tav>
                                        <p:tav tm="100000">
                                          <p:val>
                                            <p:strVal val="#ppt_h"/>
                                          </p:val>
                                        </p:tav>
                                      </p:tavLst>
                                    </p:anim>
                                    <p:animEffect transition="in" filter="fade">
                                      <p:cBhvr>
                                        <p:cTn id="19" dur="500"/>
                                        <p:tgtEl>
                                          <p:spTgt spid="146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464"/>
                                        </p:tgtEl>
                                        <p:attrNameLst>
                                          <p:attrName>style.visibility</p:attrName>
                                        </p:attrNameLst>
                                      </p:cBhvr>
                                      <p:to>
                                        <p:strVal val="visible"/>
                                      </p:to>
                                    </p:set>
                                    <p:anim calcmode="lin" valueType="num">
                                      <p:cBhvr>
                                        <p:cTn id="22" dur="500" fill="hold"/>
                                        <p:tgtEl>
                                          <p:spTgt spid="1464"/>
                                        </p:tgtEl>
                                        <p:attrNameLst>
                                          <p:attrName>ppt_w</p:attrName>
                                        </p:attrNameLst>
                                      </p:cBhvr>
                                      <p:tavLst>
                                        <p:tav tm="0">
                                          <p:val>
                                            <p:fltVal val="0"/>
                                          </p:val>
                                        </p:tav>
                                        <p:tav tm="100000">
                                          <p:val>
                                            <p:strVal val="#ppt_w"/>
                                          </p:val>
                                        </p:tav>
                                      </p:tavLst>
                                    </p:anim>
                                    <p:anim calcmode="lin" valueType="num">
                                      <p:cBhvr>
                                        <p:cTn id="23" dur="500" fill="hold"/>
                                        <p:tgtEl>
                                          <p:spTgt spid="1464"/>
                                        </p:tgtEl>
                                        <p:attrNameLst>
                                          <p:attrName>ppt_h</p:attrName>
                                        </p:attrNameLst>
                                      </p:cBhvr>
                                      <p:tavLst>
                                        <p:tav tm="0">
                                          <p:val>
                                            <p:fltVal val="0"/>
                                          </p:val>
                                        </p:tav>
                                        <p:tav tm="100000">
                                          <p:val>
                                            <p:strVal val="#ppt_h"/>
                                          </p:val>
                                        </p:tav>
                                      </p:tavLst>
                                    </p:anim>
                                    <p:animEffect transition="in" filter="fade">
                                      <p:cBhvr>
                                        <p:cTn id="24" dur="500"/>
                                        <p:tgtEl>
                                          <p:spTgt spid="146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65"/>
                                        </p:tgtEl>
                                        <p:attrNameLst>
                                          <p:attrName>style.visibility</p:attrName>
                                        </p:attrNameLst>
                                      </p:cBhvr>
                                      <p:to>
                                        <p:strVal val="visible"/>
                                      </p:to>
                                    </p:set>
                                    <p:anim calcmode="lin" valueType="num">
                                      <p:cBhvr>
                                        <p:cTn id="27" dur="500" fill="hold"/>
                                        <p:tgtEl>
                                          <p:spTgt spid="1465"/>
                                        </p:tgtEl>
                                        <p:attrNameLst>
                                          <p:attrName>ppt_w</p:attrName>
                                        </p:attrNameLst>
                                      </p:cBhvr>
                                      <p:tavLst>
                                        <p:tav tm="0">
                                          <p:val>
                                            <p:fltVal val="0"/>
                                          </p:val>
                                        </p:tav>
                                        <p:tav tm="100000">
                                          <p:val>
                                            <p:strVal val="#ppt_w"/>
                                          </p:val>
                                        </p:tav>
                                      </p:tavLst>
                                    </p:anim>
                                    <p:anim calcmode="lin" valueType="num">
                                      <p:cBhvr>
                                        <p:cTn id="28" dur="500" fill="hold"/>
                                        <p:tgtEl>
                                          <p:spTgt spid="1465"/>
                                        </p:tgtEl>
                                        <p:attrNameLst>
                                          <p:attrName>ppt_h</p:attrName>
                                        </p:attrNameLst>
                                      </p:cBhvr>
                                      <p:tavLst>
                                        <p:tav tm="0">
                                          <p:val>
                                            <p:fltVal val="0"/>
                                          </p:val>
                                        </p:tav>
                                        <p:tav tm="100000">
                                          <p:val>
                                            <p:strVal val="#ppt_h"/>
                                          </p:val>
                                        </p:tav>
                                      </p:tavLst>
                                    </p:anim>
                                    <p:animEffect transition="in" filter="fade">
                                      <p:cBhvr>
                                        <p:cTn id="29" dur="500"/>
                                        <p:tgtEl>
                                          <p:spTgt spid="14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466"/>
                                        </p:tgtEl>
                                        <p:attrNameLst>
                                          <p:attrName>style.visibility</p:attrName>
                                        </p:attrNameLst>
                                      </p:cBhvr>
                                      <p:to>
                                        <p:strVal val="visible"/>
                                      </p:to>
                                    </p:set>
                                    <p:anim calcmode="lin" valueType="num">
                                      <p:cBhvr>
                                        <p:cTn id="32" dur="500" fill="hold"/>
                                        <p:tgtEl>
                                          <p:spTgt spid="1466"/>
                                        </p:tgtEl>
                                        <p:attrNameLst>
                                          <p:attrName>ppt_w</p:attrName>
                                        </p:attrNameLst>
                                      </p:cBhvr>
                                      <p:tavLst>
                                        <p:tav tm="0">
                                          <p:val>
                                            <p:fltVal val="0"/>
                                          </p:val>
                                        </p:tav>
                                        <p:tav tm="100000">
                                          <p:val>
                                            <p:strVal val="#ppt_w"/>
                                          </p:val>
                                        </p:tav>
                                      </p:tavLst>
                                    </p:anim>
                                    <p:anim calcmode="lin" valueType="num">
                                      <p:cBhvr>
                                        <p:cTn id="33" dur="500" fill="hold"/>
                                        <p:tgtEl>
                                          <p:spTgt spid="1466"/>
                                        </p:tgtEl>
                                        <p:attrNameLst>
                                          <p:attrName>ppt_h</p:attrName>
                                        </p:attrNameLst>
                                      </p:cBhvr>
                                      <p:tavLst>
                                        <p:tav tm="0">
                                          <p:val>
                                            <p:fltVal val="0"/>
                                          </p:val>
                                        </p:tav>
                                        <p:tav tm="100000">
                                          <p:val>
                                            <p:strVal val="#ppt_h"/>
                                          </p:val>
                                        </p:tav>
                                      </p:tavLst>
                                    </p:anim>
                                    <p:animEffect transition="in" filter="fade">
                                      <p:cBhvr>
                                        <p:cTn id="34" dur="500"/>
                                        <p:tgtEl>
                                          <p:spTgt spid="146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67"/>
                                        </p:tgtEl>
                                        <p:attrNameLst>
                                          <p:attrName>style.visibility</p:attrName>
                                        </p:attrNameLst>
                                      </p:cBhvr>
                                      <p:to>
                                        <p:strVal val="visible"/>
                                      </p:to>
                                    </p:set>
                                    <p:anim calcmode="lin" valueType="num">
                                      <p:cBhvr>
                                        <p:cTn id="37" dur="500" fill="hold"/>
                                        <p:tgtEl>
                                          <p:spTgt spid="1467"/>
                                        </p:tgtEl>
                                        <p:attrNameLst>
                                          <p:attrName>ppt_w</p:attrName>
                                        </p:attrNameLst>
                                      </p:cBhvr>
                                      <p:tavLst>
                                        <p:tav tm="0">
                                          <p:val>
                                            <p:fltVal val="0"/>
                                          </p:val>
                                        </p:tav>
                                        <p:tav tm="100000">
                                          <p:val>
                                            <p:strVal val="#ppt_w"/>
                                          </p:val>
                                        </p:tav>
                                      </p:tavLst>
                                    </p:anim>
                                    <p:anim calcmode="lin" valueType="num">
                                      <p:cBhvr>
                                        <p:cTn id="38" dur="500" fill="hold"/>
                                        <p:tgtEl>
                                          <p:spTgt spid="1467"/>
                                        </p:tgtEl>
                                        <p:attrNameLst>
                                          <p:attrName>ppt_h</p:attrName>
                                        </p:attrNameLst>
                                      </p:cBhvr>
                                      <p:tavLst>
                                        <p:tav tm="0">
                                          <p:val>
                                            <p:fltVal val="0"/>
                                          </p:val>
                                        </p:tav>
                                        <p:tav tm="100000">
                                          <p:val>
                                            <p:strVal val="#ppt_h"/>
                                          </p:val>
                                        </p:tav>
                                      </p:tavLst>
                                    </p:anim>
                                    <p:animEffect transition="in" filter="fade">
                                      <p:cBhvr>
                                        <p:cTn id="39" dur="500"/>
                                        <p:tgtEl>
                                          <p:spTgt spid="146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468"/>
                                        </p:tgtEl>
                                        <p:attrNameLst>
                                          <p:attrName>style.visibility</p:attrName>
                                        </p:attrNameLst>
                                      </p:cBhvr>
                                      <p:to>
                                        <p:strVal val="visible"/>
                                      </p:to>
                                    </p:set>
                                    <p:anim calcmode="lin" valueType="num">
                                      <p:cBhvr>
                                        <p:cTn id="42" dur="500" fill="hold"/>
                                        <p:tgtEl>
                                          <p:spTgt spid="1468"/>
                                        </p:tgtEl>
                                        <p:attrNameLst>
                                          <p:attrName>ppt_w</p:attrName>
                                        </p:attrNameLst>
                                      </p:cBhvr>
                                      <p:tavLst>
                                        <p:tav tm="0">
                                          <p:val>
                                            <p:fltVal val="0"/>
                                          </p:val>
                                        </p:tav>
                                        <p:tav tm="100000">
                                          <p:val>
                                            <p:strVal val="#ppt_w"/>
                                          </p:val>
                                        </p:tav>
                                      </p:tavLst>
                                    </p:anim>
                                    <p:anim calcmode="lin" valueType="num">
                                      <p:cBhvr>
                                        <p:cTn id="43" dur="500" fill="hold"/>
                                        <p:tgtEl>
                                          <p:spTgt spid="1468"/>
                                        </p:tgtEl>
                                        <p:attrNameLst>
                                          <p:attrName>ppt_h</p:attrName>
                                        </p:attrNameLst>
                                      </p:cBhvr>
                                      <p:tavLst>
                                        <p:tav tm="0">
                                          <p:val>
                                            <p:fltVal val="0"/>
                                          </p:val>
                                        </p:tav>
                                        <p:tav tm="100000">
                                          <p:val>
                                            <p:strVal val="#ppt_h"/>
                                          </p:val>
                                        </p:tav>
                                      </p:tavLst>
                                    </p:anim>
                                    <p:animEffect transition="in" filter="fade">
                                      <p:cBhvr>
                                        <p:cTn id="44" dur="500"/>
                                        <p:tgtEl>
                                          <p:spTgt spid="146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469"/>
                                        </p:tgtEl>
                                        <p:attrNameLst>
                                          <p:attrName>style.visibility</p:attrName>
                                        </p:attrNameLst>
                                      </p:cBhvr>
                                      <p:to>
                                        <p:strVal val="visible"/>
                                      </p:to>
                                    </p:set>
                                    <p:anim calcmode="lin" valueType="num">
                                      <p:cBhvr>
                                        <p:cTn id="47" dur="500" fill="hold"/>
                                        <p:tgtEl>
                                          <p:spTgt spid="1469"/>
                                        </p:tgtEl>
                                        <p:attrNameLst>
                                          <p:attrName>ppt_w</p:attrName>
                                        </p:attrNameLst>
                                      </p:cBhvr>
                                      <p:tavLst>
                                        <p:tav tm="0">
                                          <p:val>
                                            <p:fltVal val="0"/>
                                          </p:val>
                                        </p:tav>
                                        <p:tav tm="100000">
                                          <p:val>
                                            <p:strVal val="#ppt_w"/>
                                          </p:val>
                                        </p:tav>
                                      </p:tavLst>
                                    </p:anim>
                                    <p:anim calcmode="lin" valueType="num">
                                      <p:cBhvr>
                                        <p:cTn id="48" dur="500" fill="hold"/>
                                        <p:tgtEl>
                                          <p:spTgt spid="1469"/>
                                        </p:tgtEl>
                                        <p:attrNameLst>
                                          <p:attrName>ppt_h</p:attrName>
                                        </p:attrNameLst>
                                      </p:cBhvr>
                                      <p:tavLst>
                                        <p:tav tm="0">
                                          <p:val>
                                            <p:fltVal val="0"/>
                                          </p:val>
                                        </p:tav>
                                        <p:tav tm="100000">
                                          <p:val>
                                            <p:strVal val="#ppt_h"/>
                                          </p:val>
                                        </p:tav>
                                      </p:tavLst>
                                    </p:anim>
                                    <p:animEffect transition="in" filter="fade">
                                      <p:cBhvr>
                                        <p:cTn id="49" dur="500"/>
                                        <p:tgtEl>
                                          <p:spTgt spid="1469"/>
                                        </p:tgtEl>
                                      </p:cBhvr>
                                    </p:animEffect>
                                  </p:childTnLst>
                                </p:cTn>
                              </p:par>
                              <p:par>
                                <p:cTn id="50" presetID="53" presetClass="entr" presetSubtype="16"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p:cTn id="57" dur="500" fill="hold"/>
                                        <p:tgtEl>
                                          <p:spTgt spid="4"/>
                                        </p:tgtEl>
                                        <p:attrNameLst>
                                          <p:attrName>ppt_w</p:attrName>
                                        </p:attrNameLst>
                                      </p:cBhvr>
                                      <p:tavLst>
                                        <p:tav tm="0">
                                          <p:val>
                                            <p:fltVal val="0"/>
                                          </p:val>
                                        </p:tav>
                                        <p:tav tm="100000">
                                          <p:val>
                                            <p:strVal val="#ppt_w"/>
                                          </p:val>
                                        </p:tav>
                                      </p:tavLst>
                                    </p:anim>
                                    <p:anim calcmode="lin" valueType="num">
                                      <p:cBhvr>
                                        <p:cTn id="58" dur="500" fill="hold"/>
                                        <p:tgtEl>
                                          <p:spTgt spid="4"/>
                                        </p:tgtEl>
                                        <p:attrNameLst>
                                          <p:attrName>ppt_h</p:attrName>
                                        </p:attrNameLst>
                                      </p:cBhvr>
                                      <p:tavLst>
                                        <p:tav tm="0">
                                          <p:val>
                                            <p:fltVal val="0"/>
                                          </p:val>
                                        </p:tav>
                                        <p:tav tm="100000">
                                          <p:val>
                                            <p:strVal val="#ppt_h"/>
                                          </p:val>
                                        </p:tav>
                                      </p:tavLst>
                                    </p:anim>
                                    <p:animEffect transition="in" filter="fade">
                                      <p:cBhvr>
                                        <p:cTn id="59" dur="500"/>
                                        <p:tgtEl>
                                          <p:spTgt spid="4"/>
                                        </p:tgtEl>
                                      </p:cBhvr>
                                    </p:animEffect>
                                  </p:childTnLst>
                                </p:cTn>
                              </p:par>
                              <p:par>
                                <p:cTn id="60" presetID="53" presetClass="entr" presetSubtype="16" fill="hold" grpId="0" nodeType="withEffect" nodePh="1">
                                  <p:stCondLst>
                                    <p:cond delay="0"/>
                                  </p:stCondLst>
                                  <p:endCondLst>
                                    <p:cond evt="begin" delay="0">
                                      <p:tn val="60"/>
                                    </p:cond>
                                  </p:endCondLst>
                                  <p:childTnLst>
                                    <p:set>
                                      <p:cBhvr>
                                        <p:cTn id="61" dur="1" fill="hold">
                                          <p:stCondLst>
                                            <p:cond delay="0"/>
                                          </p:stCondLst>
                                        </p:cTn>
                                        <p:tgtEl>
                                          <p:spTgt spid="5"/>
                                        </p:tgtEl>
                                        <p:attrNameLst>
                                          <p:attrName>style.visibility</p:attrName>
                                        </p:attrNameLst>
                                      </p:cBhvr>
                                      <p:to>
                                        <p:strVal val="visible"/>
                                      </p:to>
                                    </p:set>
                                    <p:anim calcmode="lin" valueType="num">
                                      <p:cBhvr>
                                        <p:cTn id="62" dur="500" fill="hold"/>
                                        <p:tgtEl>
                                          <p:spTgt spid="5"/>
                                        </p:tgtEl>
                                        <p:attrNameLst>
                                          <p:attrName>ppt_w</p:attrName>
                                        </p:attrNameLst>
                                      </p:cBhvr>
                                      <p:tavLst>
                                        <p:tav tm="0">
                                          <p:val>
                                            <p:fltVal val="0"/>
                                          </p:val>
                                        </p:tav>
                                        <p:tav tm="100000">
                                          <p:val>
                                            <p:strVal val="#ppt_w"/>
                                          </p:val>
                                        </p:tav>
                                      </p:tavLst>
                                    </p:anim>
                                    <p:anim calcmode="lin" valueType="num">
                                      <p:cBhvr>
                                        <p:cTn id="63" dur="500" fill="hold"/>
                                        <p:tgtEl>
                                          <p:spTgt spid="5"/>
                                        </p:tgtEl>
                                        <p:attrNameLst>
                                          <p:attrName>ppt_h</p:attrName>
                                        </p:attrNameLst>
                                      </p:cBhvr>
                                      <p:tavLst>
                                        <p:tav tm="0">
                                          <p:val>
                                            <p:fltVal val="0"/>
                                          </p:val>
                                        </p:tav>
                                        <p:tav tm="100000">
                                          <p:val>
                                            <p:strVal val="#ppt_h"/>
                                          </p:val>
                                        </p:tav>
                                      </p:tavLst>
                                    </p:anim>
                                    <p:animEffect transition="in" filter="fade">
                                      <p:cBhvr>
                                        <p:cTn id="64" dur="500"/>
                                        <p:tgtEl>
                                          <p:spTgt spid="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p:cTn id="67" dur="500" fill="hold"/>
                                        <p:tgtEl>
                                          <p:spTgt spid="6"/>
                                        </p:tgtEl>
                                        <p:attrNameLst>
                                          <p:attrName>ppt_w</p:attrName>
                                        </p:attrNameLst>
                                      </p:cBhvr>
                                      <p:tavLst>
                                        <p:tav tm="0">
                                          <p:val>
                                            <p:fltVal val="0"/>
                                          </p:val>
                                        </p:tav>
                                        <p:tav tm="100000">
                                          <p:val>
                                            <p:strVal val="#ppt_w"/>
                                          </p:val>
                                        </p:tav>
                                      </p:tavLst>
                                    </p:anim>
                                    <p:anim calcmode="lin" valueType="num">
                                      <p:cBhvr>
                                        <p:cTn id="68" dur="500" fill="hold"/>
                                        <p:tgtEl>
                                          <p:spTgt spid="6"/>
                                        </p:tgtEl>
                                        <p:attrNameLst>
                                          <p:attrName>ppt_h</p:attrName>
                                        </p:attrNameLst>
                                      </p:cBhvr>
                                      <p:tavLst>
                                        <p:tav tm="0">
                                          <p:val>
                                            <p:fltVal val="0"/>
                                          </p:val>
                                        </p:tav>
                                        <p:tav tm="100000">
                                          <p:val>
                                            <p:strVal val="#ppt_h"/>
                                          </p:val>
                                        </p:tav>
                                      </p:tavLst>
                                    </p:anim>
                                    <p:animEffect transition="in" filter="fade">
                                      <p:cBhvr>
                                        <p:cTn id="69" dur="500"/>
                                        <p:tgtEl>
                                          <p:spTgt spid="6"/>
                                        </p:tgtEl>
                                      </p:cBhvr>
                                    </p:animEffect>
                                  </p:childTnLst>
                                </p:cTn>
                              </p:par>
                              <p:par>
                                <p:cTn id="70" presetID="53" presetClass="entr" presetSubtype="16" fill="hold" grpId="0" nodeType="withEffect" nodePh="1">
                                  <p:stCondLst>
                                    <p:cond delay="0"/>
                                  </p:stCondLst>
                                  <p:endCondLst>
                                    <p:cond evt="begin" delay="0">
                                      <p:tn val="70"/>
                                    </p:cond>
                                  </p:endCondLst>
                                  <p:childTnLst>
                                    <p:set>
                                      <p:cBhvr>
                                        <p:cTn id="71" dur="1" fill="hold">
                                          <p:stCondLst>
                                            <p:cond delay="0"/>
                                          </p:stCondLst>
                                        </p:cTn>
                                        <p:tgtEl>
                                          <p:spTgt spid="7"/>
                                        </p:tgtEl>
                                        <p:attrNameLst>
                                          <p:attrName>style.visibility</p:attrName>
                                        </p:attrNameLst>
                                      </p:cBhvr>
                                      <p:to>
                                        <p:strVal val="visible"/>
                                      </p:to>
                                    </p:set>
                                    <p:anim calcmode="lin" valueType="num">
                                      <p:cBhvr>
                                        <p:cTn id="72" dur="500" fill="hold"/>
                                        <p:tgtEl>
                                          <p:spTgt spid="7"/>
                                        </p:tgtEl>
                                        <p:attrNameLst>
                                          <p:attrName>ppt_w</p:attrName>
                                        </p:attrNameLst>
                                      </p:cBhvr>
                                      <p:tavLst>
                                        <p:tav tm="0">
                                          <p:val>
                                            <p:fltVal val="0"/>
                                          </p:val>
                                        </p:tav>
                                        <p:tav tm="100000">
                                          <p:val>
                                            <p:strVal val="#ppt_w"/>
                                          </p:val>
                                        </p:tav>
                                      </p:tavLst>
                                    </p:anim>
                                    <p:anim calcmode="lin" valueType="num">
                                      <p:cBhvr>
                                        <p:cTn id="73" dur="500" fill="hold"/>
                                        <p:tgtEl>
                                          <p:spTgt spid="7"/>
                                        </p:tgtEl>
                                        <p:attrNameLst>
                                          <p:attrName>ppt_h</p:attrName>
                                        </p:attrNameLst>
                                      </p:cBhvr>
                                      <p:tavLst>
                                        <p:tav tm="0">
                                          <p:val>
                                            <p:fltVal val="0"/>
                                          </p:val>
                                        </p:tav>
                                        <p:tav tm="100000">
                                          <p:val>
                                            <p:strVal val="#ppt_h"/>
                                          </p:val>
                                        </p:tav>
                                      </p:tavLst>
                                    </p:anim>
                                    <p:animEffect transition="in" filter="fade">
                                      <p:cBhvr>
                                        <p:cTn id="74" dur="500"/>
                                        <p:tgtEl>
                                          <p:spTgt spid="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p:cTn id="77" dur="500" fill="hold"/>
                                        <p:tgtEl>
                                          <p:spTgt spid="8"/>
                                        </p:tgtEl>
                                        <p:attrNameLst>
                                          <p:attrName>ppt_w</p:attrName>
                                        </p:attrNameLst>
                                      </p:cBhvr>
                                      <p:tavLst>
                                        <p:tav tm="0">
                                          <p:val>
                                            <p:fltVal val="0"/>
                                          </p:val>
                                        </p:tav>
                                        <p:tav tm="100000">
                                          <p:val>
                                            <p:strVal val="#ppt_w"/>
                                          </p:val>
                                        </p:tav>
                                      </p:tavLst>
                                    </p:anim>
                                    <p:anim calcmode="lin" valueType="num">
                                      <p:cBhvr>
                                        <p:cTn id="78" dur="500" fill="hold"/>
                                        <p:tgtEl>
                                          <p:spTgt spid="8"/>
                                        </p:tgtEl>
                                        <p:attrNameLst>
                                          <p:attrName>ppt_h</p:attrName>
                                        </p:attrNameLst>
                                      </p:cBhvr>
                                      <p:tavLst>
                                        <p:tav tm="0">
                                          <p:val>
                                            <p:fltVal val="0"/>
                                          </p:val>
                                        </p:tav>
                                        <p:tav tm="100000">
                                          <p:val>
                                            <p:strVal val="#ppt_h"/>
                                          </p:val>
                                        </p:tav>
                                      </p:tavLst>
                                    </p:anim>
                                    <p:animEffect transition="in" filter="fade">
                                      <p:cBhvr>
                                        <p:cTn id="79" dur="500"/>
                                        <p:tgtEl>
                                          <p:spTgt spid="8"/>
                                        </p:tgtEl>
                                      </p:cBhvr>
                                    </p:animEffect>
                                  </p:childTnLst>
                                </p:cTn>
                              </p:par>
                              <p:par>
                                <p:cTn id="80" presetID="53" presetClass="entr" presetSubtype="16" fill="hold" grpId="0" nodeType="withEffect" nodePh="1">
                                  <p:stCondLst>
                                    <p:cond delay="0"/>
                                  </p:stCondLst>
                                  <p:endCondLst>
                                    <p:cond evt="begin" delay="0">
                                      <p:tn val="80"/>
                                    </p:cond>
                                  </p:endCondLst>
                                  <p:childTnLst>
                                    <p:set>
                                      <p:cBhvr>
                                        <p:cTn id="81" dur="1" fill="hold">
                                          <p:stCondLst>
                                            <p:cond delay="0"/>
                                          </p:stCondLst>
                                        </p:cTn>
                                        <p:tgtEl>
                                          <p:spTgt spid="9"/>
                                        </p:tgtEl>
                                        <p:attrNameLst>
                                          <p:attrName>style.visibility</p:attrName>
                                        </p:attrNameLst>
                                      </p:cBhvr>
                                      <p:to>
                                        <p:strVal val="visible"/>
                                      </p:to>
                                    </p:set>
                                    <p:anim calcmode="lin" valueType="num">
                                      <p:cBhvr>
                                        <p:cTn id="82" dur="500" fill="hold"/>
                                        <p:tgtEl>
                                          <p:spTgt spid="9"/>
                                        </p:tgtEl>
                                        <p:attrNameLst>
                                          <p:attrName>ppt_w</p:attrName>
                                        </p:attrNameLst>
                                      </p:cBhvr>
                                      <p:tavLst>
                                        <p:tav tm="0">
                                          <p:val>
                                            <p:fltVal val="0"/>
                                          </p:val>
                                        </p:tav>
                                        <p:tav tm="100000">
                                          <p:val>
                                            <p:strVal val="#ppt_w"/>
                                          </p:val>
                                        </p:tav>
                                      </p:tavLst>
                                    </p:anim>
                                    <p:anim calcmode="lin" valueType="num">
                                      <p:cBhvr>
                                        <p:cTn id="83" dur="500" fill="hold"/>
                                        <p:tgtEl>
                                          <p:spTgt spid="9"/>
                                        </p:tgtEl>
                                        <p:attrNameLst>
                                          <p:attrName>ppt_h</p:attrName>
                                        </p:attrNameLst>
                                      </p:cBhvr>
                                      <p:tavLst>
                                        <p:tav tm="0">
                                          <p:val>
                                            <p:fltVal val="0"/>
                                          </p:val>
                                        </p:tav>
                                        <p:tav tm="100000">
                                          <p:val>
                                            <p:strVal val="#ppt_h"/>
                                          </p:val>
                                        </p:tav>
                                      </p:tavLst>
                                    </p:anim>
                                    <p:animEffect transition="in" filter="fade">
                                      <p:cBhvr>
                                        <p:cTn id="84" dur="500"/>
                                        <p:tgtEl>
                                          <p:spTgt spid="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p:cTn id="87" dur="500" fill="hold"/>
                                        <p:tgtEl>
                                          <p:spTgt spid="10"/>
                                        </p:tgtEl>
                                        <p:attrNameLst>
                                          <p:attrName>ppt_w</p:attrName>
                                        </p:attrNameLst>
                                      </p:cBhvr>
                                      <p:tavLst>
                                        <p:tav tm="0">
                                          <p:val>
                                            <p:fltVal val="0"/>
                                          </p:val>
                                        </p:tav>
                                        <p:tav tm="100000">
                                          <p:val>
                                            <p:strVal val="#ppt_w"/>
                                          </p:val>
                                        </p:tav>
                                      </p:tavLst>
                                    </p:anim>
                                    <p:anim calcmode="lin" valueType="num">
                                      <p:cBhvr>
                                        <p:cTn id="88" dur="500" fill="hold"/>
                                        <p:tgtEl>
                                          <p:spTgt spid="10"/>
                                        </p:tgtEl>
                                        <p:attrNameLst>
                                          <p:attrName>ppt_h</p:attrName>
                                        </p:attrNameLst>
                                      </p:cBhvr>
                                      <p:tavLst>
                                        <p:tav tm="0">
                                          <p:val>
                                            <p:fltVal val="0"/>
                                          </p:val>
                                        </p:tav>
                                        <p:tav tm="100000">
                                          <p:val>
                                            <p:strVal val="#ppt_h"/>
                                          </p:val>
                                        </p:tav>
                                      </p:tavLst>
                                    </p:anim>
                                    <p:animEffect transition="in" filter="fade">
                                      <p:cBhvr>
                                        <p:cTn id="89" dur="500"/>
                                        <p:tgtEl>
                                          <p:spTgt spid="10"/>
                                        </p:tgtEl>
                                      </p:cBhvr>
                                    </p:animEffect>
                                  </p:childTnLst>
                                </p:cTn>
                              </p:par>
                              <p:par>
                                <p:cTn id="90" presetID="53" presetClass="entr" presetSubtype="16" fill="hold" grpId="0" nodeType="withEffect" nodePh="1">
                                  <p:stCondLst>
                                    <p:cond delay="0"/>
                                  </p:stCondLst>
                                  <p:endCondLst>
                                    <p:cond evt="begin" delay="0">
                                      <p:tn val="90"/>
                                    </p:cond>
                                  </p:endCondLst>
                                  <p:childTnLst>
                                    <p:set>
                                      <p:cBhvr>
                                        <p:cTn id="91" dur="1" fill="hold">
                                          <p:stCondLst>
                                            <p:cond delay="0"/>
                                          </p:stCondLst>
                                        </p:cTn>
                                        <p:tgtEl>
                                          <p:spTgt spid="11"/>
                                        </p:tgtEl>
                                        <p:attrNameLst>
                                          <p:attrName>style.visibility</p:attrName>
                                        </p:attrNameLst>
                                      </p:cBhvr>
                                      <p:to>
                                        <p:strVal val="visible"/>
                                      </p:to>
                                    </p:set>
                                    <p:anim calcmode="lin" valueType="num">
                                      <p:cBhvr>
                                        <p:cTn id="92" dur="500" fill="hold"/>
                                        <p:tgtEl>
                                          <p:spTgt spid="11"/>
                                        </p:tgtEl>
                                        <p:attrNameLst>
                                          <p:attrName>ppt_w</p:attrName>
                                        </p:attrNameLst>
                                      </p:cBhvr>
                                      <p:tavLst>
                                        <p:tav tm="0">
                                          <p:val>
                                            <p:fltVal val="0"/>
                                          </p:val>
                                        </p:tav>
                                        <p:tav tm="100000">
                                          <p:val>
                                            <p:strVal val="#ppt_w"/>
                                          </p:val>
                                        </p:tav>
                                      </p:tavLst>
                                    </p:anim>
                                    <p:anim calcmode="lin" valueType="num">
                                      <p:cBhvr>
                                        <p:cTn id="93" dur="500" fill="hold"/>
                                        <p:tgtEl>
                                          <p:spTgt spid="11"/>
                                        </p:tgtEl>
                                        <p:attrNameLst>
                                          <p:attrName>ppt_h</p:attrName>
                                        </p:attrNameLst>
                                      </p:cBhvr>
                                      <p:tavLst>
                                        <p:tav tm="0">
                                          <p:val>
                                            <p:fltVal val="0"/>
                                          </p:val>
                                        </p:tav>
                                        <p:tav tm="100000">
                                          <p:val>
                                            <p:strVal val="#ppt_h"/>
                                          </p:val>
                                        </p:tav>
                                      </p:tavLst>
                                    </p:anim>
                                    <p:animEffect transition="in" filter="fade">
                                      <p:cBhvr>
                                        <p:cTn id="94" dur="500"/>
                                        <p:tgtEl>
                                          <p:spTgt spid="11"/>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2"/>
                                        </p:tgtEl>
                                        <p:attrNameLst>
                                          <p:attrName>style.visibility</p:attrName>
                                        </p:attrNameLst>
                                      </p:cBhvr>
                                      <p:to>
                                        <p:strVal val="visible"/>
                                      </p:to>
                                    </p:set>
                                    <p:anim calcmode="lin" valueType="num">
                                      <p:cBhvr>
                                        <p:cTn id="97" dur="500" fill="hold"/>
                                        <p:tgtEl>
                                          <p:spTgt spid="12"/>
                                        </p:tgtEl>
                                        <p:attrNameLst>
                                          <p:attrName>ppt_w</p:attrName>
                                        </p:attrNameLst>
                                      </p:cBhvr>
                                      <p:tavLst>
                                        <p:tav tm="0">
                                          <p:val>
                                            <p:fltVal val="0"/>
                                          </p:val>
                                        </p:tav>
                                        <p:tav tm="100000">
                                          <p:val>
                                            <p:strVal val="#ppt_w"/>
                                          </p:val>
                                        </p:tav>
                                      </p:tavLst>
                                    </p:anim>
                                    <p:anim calcmode="lin" valueType="num">
                                      <p:cBhvr>
                                        <p:cTn id="98" dur="500" fill="hold"/>
                                        <p:tgtEl>
                                          <p:spTgt spid="12"/>
                                        </p:tgtEl>
                                        <p:attrNameLst>
                                          <p:attrName>ppt_h</p:attrName>
                                        </p:attrNameLst>
                                      </p:cBhvr>
                                      <p:tavLst>
                                        <p:tav tm="0">
                                          <p:val>
                                            <p:fltVal val="0"/>
                                          </p:val>
                                        </p:tav>
                                        <p:tav tm="100000">
                                          <p:val>
                                            <p:strVal val="#ppt_h"/>
                                          </p:val>
                                        </p:tav>
                                      </p:tavLst>
                                    </p:anim>
                                    <p:animEffect transition="in" filter="fade">
                                      <p:cBhvr>
                                        <p:cTn id="99" dur="500"/>
                                        <p:tgtEl>
                                          <p:spTgt spid="1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p:cTn id="102" dur="500" fill="hold"/>
                                        <p:tgtEl>
                                          <p:spTgt spid="13"/>
                                        </p:tgtEl>
                                        <p:attrNameLst>
                                          <p:attrName>ppt_w</p:attrName>
                                        </p:attrNameLst>
                                      </p:cBhvr>
                                      <p:tavLst>
                                        <p:tav tm="0">
                                          <p:val>
                                            <p:fltVal val="0"/>
                                          </p:val>
                                        </p:tav>
                                        <p:tav tm="100000">
                                          <p:val>
                                            <p:strVal val="#ppt_w"/>
                                          </p:val>
                                        </p:tav>
                                      </p:tavLst>
                                    </p:anim>
                                    <p:anim calcmode="lin" valueType="num">
                                      <p:cBhvr>
                                        <p:cTn id="103" dur="500" fill="hold"/>
                                        <p:tgtEl>
                                          <p:spTgt spid="13"/>
                                        </p:tgtEl>
                                        <p:attrNameLst>
                                          <p:attrName>ppt_h</p:attrName>
                                        </p:attrNameLst>
                                      </p:cBhvr>
                                      <p:tavLst>
                                        <p:tav tm="0">
                                          <p:val>
                                            <p:fltVal val="0"/>
                                          </p:val>
                                        </p:tav>
                                        <p:tav tm="100000">
                                          <p:val>
                                            <p:strVal val="#ppt_h"/>
                                          </p:val>
                                        </p:tav>
                                      </p:tavLst>
                                    </p:anim>
                                    <p:animEffect transition="in" filter="fade">
                                      <p:cBhvr>
                                        <p:cTn id="104" dur="500"/>
                                        <p:tgtEl>
                                          <p:spTgt spid="13"/>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4"/>
                                        </p:tgtEl>
                                        <p:attrNameLst>
                                          <p:attrName>style.visibility</p:attrName>
                                        </p:attrNameLst>
                                      </p:cBhvr>
                                      <p:to>
                                        <p:strVal val="visible"/>
                                      </p:to>
                                    </p:set>
                                    <p:anim calcmode="lin" valueType="num">
                                      <p:cBhvr>
                                        <p:cTn id="107" dur="500" fill="hold"/>
                                        <p:tgtEl>
                                          <p:spTgt spid="14"/>
                                        </p:tgtEl>
                                        <p:attrNameLst>
                                          <p:attrName>ppt_w</p:attrName>
                                        </p:attrNameLst>
                                      </p:cBhvr>
                                      <p:tavLst>
                                        <p:tav tm="0">
                                          <p:val>
                                            <p:fltVal val="0"/>
                                          </p:val>
                                        </p:tav>
                                        <p:tav tm="100000">
                                          <p:val>
                                            <p:strVal val="#ppt_w"/>
                                          </p:val>
                                        </p:tav>
                                      </p:tavLst>
                                    </p:anim>
                                    <p:anim calcmode="lin" valueType="num">
                                      <p:cBhvr>
                                        <p:cTn id="108" dur="500" fill="hold"/>
                                        <p:tgtEl>
                                          <p:spTgt spid="14"/>
                                        </p:tgtEl>
                                        <p:attrNameLst>
                                          <p:attrName>ppt_h</p:attrName>
                                        </p:attrNameLst>
                                      </p:cBhvr>
                                      <p:tavLst>
                                        <p:tav tm="0">
                                          <p:val>
                                            <p:fltVal val="0"/>
                                          </p:val>
                                        </p:tav>
                                        <p:tav tm="100000">
                                          <p:val>
                                            <p:strVal val="#ppt_h"/>
                                          </p:val>
                                        </p:tav>
                                      </p:tavLst>
                                    </p:anim>
                                    <p:animEffect transition="in" filter="fade">
                                      <p:cBhvr>
                                        <p:cTn id="109" dur="500"/>
                                        <p:tgtEl>
                                          <p:spTgt spid="14"/>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500" fill="hold"/>
                                        <p:tgtEl>
                                          <p:spTgt spid="15"/>
                                        </p:tgtEl>
                                        <p:attrNameLst>
                                          <p:attrName>ppt_w</p:attrName>
                                        </p:attrNameLst>
                                      </p:cBhvr>
                                      <p:tavLst>
                                        <p:tav tm="0">
                                          <p:val>
                                            <p:fltVal val="0"/>
                                          </p:val>
                                        </p:tav>
                                        <p:tav tm="100000">
                                          <p:val>
                                            <p:strVal val="#ppt_w"/>
                                          </p:val>
                                        </p:tav>
                                      </p:tavLst>
                                    </p:anim>
                                    <p:anim calcmode="lin" valueType="num">
                                      <p:cBhvr>
                                        <p:cTn id="113" dur="500" fill="hold"/>
                                        <p:tgtEl>
                                          <p:spTgt spid="15"/>
                                        </p:tgtEl>
                                        <p:attrNameLst>
                                          <p:attrName>ppt_h</p:attrName>
                                        </p:attrNameLst>
                                      </p:cBhvr>
                                      <p:tavLst>
                                        <p:tav tm="0">
                                          <p:val>
                                            <p:fltVal val="0"/>
                                          </p:val>
                                        </p:tav>
                                        <p:tav tm="100000">
                                          <p:val>
                                            <p:strVal val="#ppt_h"/>
                                          </p:val>
                                        </p:tav>
                                      </p:tavLst>
                                    </p:anim>
                                    <p:animEffect transition="in" filter="fade">
                                      <p:cBhvr>
                                        <p:cTn id="114" dur="500"/>
                                        <p:tgtEl>
                                          <p:spTgt spid="1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6"/>
                                        </p:tgtEl>
                                        <p:attrNameLst>
                                          <p:attrName>style.visibility</p:attrName>
                                        </p:attrNameLst>
                                      </p:cBhvr>
                                      <p:to>
                                        <p:strVal val="visible"/>
                                      </p:to>
                                    </p:set>
                                    <p:anim calcmode="lin" valueType="num">
                                      <p:cBhvr>
                                        <p:cTn id="117" dur="500" fill="hold"/>
                                        <p:tgtEl>
                                          <p:spTgt spid="16"/>
                                        </p:tgtEl>
                                        <p:attrNameLst>
                                          <p:attrName>ppt_w</p:attrName>
                                        </p:attrNameLst>
                                      </p:cBhvr>
                                      <p:tavLst>
                                        <p:tav tm="0">
                                          <p:val>
                                            <p:fltVal val="0"/>
                                          </p:val>
                                        </p:tav>
                                        <p:tav tm="100000">
                                          <p:val>
                                            <p:strVal val="#ppt_w"/>
                                          </p:val>
                                        </p:tav>
                                      </p:tavLst>
                                    </p:anim>
                                    <p:anim calcmode="lin" valueType="num">
                                      <p:cBhvr>
                                        <p:cTn id="118" dur="500" fill="hold"/>
                                        <p:tgtEl>
                                          <p:spTgt spid="16"/>
                                        </p:tgtEl>
                                        <p:attrNameLst>
                                          <p:attrName>ppt_h</p:attrName>
                                        </p:attrNameLst>
                                      </p:cBhvr>
                                      <p:tavLst>
                                        <p:tav tm="0">
                                          <p:val>
                                            <p:fltVal val="0"/>
                                          </p:val>
                                        </p:tav>
                                        <p:tav tm="100000">
                                          <p:val>
                                            <p:strVal val="#ppt_h"/>
                                          </p:val>
                                        </p:tav>
                                      </p:tavLst>
                                    </p:anim>
                                    <p:animEffect transition="in" filter="fade">
                                      <p:cBhvr>
                                        <p:cTn id="119" dur="500"/>
                                        <p:tgtEl>
                                          <p:spTgt spid="16"/>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7"/>
                                        </p:tgtEl>
                                        <p:attrNameLst>
                                          <p:attrName>style.visibility</p:attrName>
                                        </p:attrNameLst>
                                      </p:cBhvr>
                                      <p:to>
                                        <p:strVal val="visible"/>
                                      </p:to>
                                    </p:set>
                                    <p:anim calcmode="lin" valueType="num">
                                      <p:cBhvr>
                                        <p:cTn id="122" dur="500" fill="hold"/>
                                        <p:tgtEl>
                                          <p:spTgt spid="17"/>
                                        </p:tgtEl>
                                        <p:attrNameLst>
                                          <p:attrName>ppt_w</p:attrName>
                                        </p:attrNameLst>
                                      </p:cBhvr>
                                      <p:tavLst>
                                        <p:tav tm="0">
                                          <p:val>
                                            <p:fltVal val="0"/>
                                          </p:val>
                                        </p:tav>
                                        <p:tav tm="100000">
                                          <p:val>
                                            <p:strVal val="#ppt_w"/>
                                          </p:val>
                                        </p:tav>
                                      </p:tavLst>
                                    </p:anim>
                                    <p:anim calcmode="lin" valueType="num">
                                      <p:cBhvr>
                                        <p:cTn id="123" dur="500" fill="hold"/>
                                        <p:tgtEl>
                                          <p:spTgt spid="17"/>
                                        </p:tgtEl>
                                        <p:attrNameLst>
                                          <p:attrName>ppt_h</p:attrName>
                                        </p:attrNameLst>
                                      </p:cBhvr>
                                      <p:tavLst>
                                        <p:tav tm="0">
                                          <p:val>
                                            <p:fltVal val="0"/>
                                          </p:val>
                                        </p:tav>
                                        <p:tav tm="100000">
                                          <p:val>
                                            <p:strVal val="#ppt_h"/>
                                          </p:val>
                                        </p:tav>
                                      </p:tavLst>
                                    </p:anim>
                                    <p:animEffect transition="in" filter="fade">
                                      <p:cBhvr>
                                        <p:cTn id="124" dur="500"/>
                                        <p:tgtEl>
                                          <p:spTgt spid="17"/>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8"/>
                                        </p:tgtEl>
                                        <p:attrNameLst>
                                          <p:attrName>style.visibility</p:attrName>
                                        </p:attrNameLst>
                                      </p:cBhvr>
                                      <p:to>
                                        <p:strVal val="visible"/>
                                      </p:to>
                                    </p:set>
                                    <p:anim calcmode="lin" valueType="num">
                                      <p:cBhvr>
                                        <p:cTn id="127" dur="500" fill="hold"/>
                                        <p:tgtEl>
                                          <p:spTgt spid="18"/>
                                        </p:tgtEl>
                                        <p:attrNameLst>
                                          <p:attrName>ppt_w</p:attrName>
                                        </p:attrNameLst>
                                      </p:cBhvr>
                                      <p:tavLst>
                                        <p:tav tm="0">
                                          <p:val>
                                            <p:fltVal val="0"/>
                                          </p:val>
                                        </p:tav>
                                        <p:tav tm="100000">
                                          <p:val>
                                            <p:strVal val="#ppt_w"/>
                                          </p:val>
                                        </p:tav>
                                      </p:tavLst>
                                    </p:anim>
                                    <p:anim calcmode="lin" valueType="num">
                                      <p:cBhvr>
                                        <p:cTn id="128" dur="500" fill="hold"/>
                                        <p:tgtEl>
                                          <p:spTgt spid="18"/>
                                        </p:tgtEl>
                                        <p:attrNameLst>
                                          <p:attrName>ppt_h</p:attrName>
                                        </p:attrNameLst>
                                      </p:cBhvr>
                                      <p:tavLst>
                                        <p:tav tm="0">
                                          <p:val>
                                            <p:fltVal val="0"/>
                                          </p:val>
                                        </p:tav>
                                        <p:tav tm="100000">
                                          <p:val>
                                            <p:strVal val="#ppt_h"/>
                                          </p:val>
                                        </p:tav>
                                      </p:tavLst>
                                    </p:anim>
                                    <p:animEffect transition="in" filter="fade">
                                      <p:cBhvr>
                                        <p:cTn id="129" dur="500"/>
                                        <p:tgtEl>
                                          <p:spTgt spid="18"/>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p:cTn id="132" dur="500" fill="hold"/>
                                        <p:tgtEl>
                                          <p:spTgt spid="19"/>
                                        </p:tgtEl>
                                        <p:attrNameLst>
                                          <p:attrName>ppt_w</p:attrName>
                                        </p:attrNameLst>
                                      </p:cBhvr>
                                      <p:tavLst>
                                        <p:tav tm="0">
                                          <p:val>
                                            <p:fltVal val="0"/>
                                          </p:val>
                                        </p:tav>
                                        <p:tav tm="100000">
                                          <p:val>
                                            <p:strVal val="#ppt_w"/>
                                          </p:val>
                                        </p:tav>
                                      </p:tavLst>
                                    </p:anim>
                                    <p:anim calcmode="lin" valueType="num">
                                      <p:cBhvr>
                                        <p:cTn id="133" dur="500" fill="hold"/>
                                        <p:tgtEl>
                                          <p:spTgt spid="19"/>
                                        </p:tgtEl>
                                        <p:attrNameLst>
                                          <p:attrName>ppt_h</p:attrName>
                                        </p:attrNameLst>
                                      </p:cBhvr>
                                      <p:tavLst>
                                        <p:tav tm="0">
                                          <p:val>
                                            <p:fltVal val="0"/>
                                          </p:val>
                                        </p:tav>
                                        <p:tav tm="100000">
                                          <p:val>
                                            <p:strVal val="#ppt_h"/>
                                          </p:val>
                                        </p:tav>
                                      </p:tavLst>
                                    </p:anim>
                                    <p:animEffect transition="in" filter="fade">
                                      <p:cBhvr>
                                        <p:cTn id="134" dur="500"/>
                                        <p:tgtEl>
                                          <p:spTgt spid="19"/>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p:cTn id="137" dur="500" fill="hold"/>
                                        <p:tgtEl>
                                          <p:spTgt spid="20"/>
                                        </p:tgtEl>
                                        <p:attrNameLst>
                                          <p:attrName>ppt_w</p:attrName>
                                        </p:attrNameLst>
                                      </p:cBhvr>
                                      <p:tavLst>
                                        <p:tav tm="0">
                                          <p:val>
                                            <p:fltVal val="0"/>
                                          </p:val>
                                        </p:tav>
                                        <p:tav tm="100000">
                                          <p:val>
                                            <p:strVal val="#ppt_w"/>
                                          </p:val>
                                        </p:tav>
                                      </p:tavLst>
                                    </p:anim>
                                    <p:anim calcmode="lin" valueType="num">
                                      <p:cBhvr>
                                        <p:cTn id="138" dur="500" fill="hold"/>
                                        <p:tgtEl>
                                          <p:spTgt spid="20"/>
                                        </p:tgtEl>
                                        <p:attrNameLst>
                                          <p:attrName>ppt_h</p:attrName>
                                        </p:attrNameLst>
                                      </p:cBhvr>
                                      <p:tavLst>
                                        <p:tav tm="0">
                                          <p:val>
                                            <p:fltVal val="0"/>
                                          </p:val>
                                        </p:tav>
                                        <p:tav tm="100000">
                                          <p:val>
                                            <p:strVal val="#ppt_h"/>
                                          </p:val>
                                        </p:tav>
                                      </p:tavLst>
                                    </p:anim>
                                    <p:animEffect transition="in" filter="fade">
                                      <p:cBhvr>
                                        <p:cTn id="139" dur="500"/>
                                        <p:tgtEl>
                                          <p:spTgt spid="20"/>
                                        </p:tgtEl>
                                      </p:cBhvr>
                                    </p:animEffect>
                                  </p:childTnLst>
                                </p:cTn>
                              </p:par>
                              <p:par>
                                <p:cTn id="140" presetID="53" presetClass="entr" presetSubtype="16" fill="hold" grpId="0" nodeType="withEffect">
                                  <p:stCondLst>
                                    <p:cond delay="0"/>
                                  </p:stCondLst>
                                  <p:childTnLst>
                                    <p:set>
                                      <p:cBhvr>
                                        <p:cTn id="141" dur="1" fill="hold">
                                          <p:stCondLst>
                                            <p:cond delay="0"/>
                                          </p:stCondLst>
                                        </p:cTn>
                                        <p:tgtEl>
                                          <p:spTgt spid="21"/>
                                        </p:tgtEl>
                                        <p:attrNameLst>
                                          <p:attrName>style.visibility</p:attrName>
                                        </p:attrNameLst>
                                      </p:cBhvr>
                                      <p:to>
                                        <p:strVal val="visible"/>
                                      </p:to>
                                    </p:set>
                                    <p:anim calcmode="lin" valueType="num">
                                      <p:cBhvr>
                                        <p:cTn id="142" dur="500" fill="hold"/>
                                        <p:tgtEl>
                                          <p:spTgt spid="21"/>
                                        </p:tgtEl>
                                        <p:attrNameLst>
                                          <p:attrName>ppt_w</p:attrName>
                                        </p:attrNameLst>
                                      </p:cBhvr>
                                      <p:tavLst>
                                        <p:tav tm="0">
                                          <p:val>
                                            <p:fltVal val="0"/>
                                          </p:val>
                                        </p:tav>
                                        <p:tav tm="100000">
                                          <p:val>
                                            <p:strVal val="#ppt_w"/>
                                          </p:val>
                                        </p:tav>
                                      </p:tavLst>
                                    </p:anim>
                                    <p:anim calcmode="lin" valueType="num">
                                      <p:cBhvr>
                                        <p:cTn id="143" dur="500" fill="hold"/>
                                        <p:tgtEl>
                                          <p:spTgt spid="21"/>
                                        </p:tgtEl>
                                        <p:attrNameLst>
                                          <p:attrName>ppt_h</p:attrName>
                                        </p:attrNameLst>
                                      </p:cBhvr>
                                      <p:tavLst>
                                        <p:tav tm="0">
                                          <p:val>
                                            <p:fltVal val="0"/>
                                          </p:val>
                                        </p:tav>
                                        <p:tav tm="100000">
                                          <p:val>
                                            <p:strVal val="#ppt_h"/>
                                          </p:val>
                                        </p:tav>
                                      </p:tavLst>
                                    </p:anim>
                                    <p:animEffect transition="in" filter="fade">
                                      <p:cBhvr>
                                        <p:cTn id="144" dur="500"/>
                                        <p:tgtEl>
                                          <p:spTgt spid="21"/>
                                        </p:tgtEl>
                                      </p:cBhvr>
                                    </p:animEffect>
                                  </p:childTnLst>
                                </p:cTn>
                              </p:par>
                              <p:par>
                                <p:cTn id="145" presetID="53" presetClass="entr" presetSubtype="16" fill="hold" grpId="0" nodeType="withEffect">
                                  <p:stCondLst>
                                    <p:cond delay="0"/>
                                  </p:stCondLst>
                                  <p:childTnLst>
                                    <p:set>
                                      <p:cBhvr>
                                        <p:cTn id="146" dur="1" fill="hold">
                                          <p:stCondLst>
                                            <p:cond delay="0"/>
                                          </p:stCondLst>
                                        </p:cTn>
                                        <p:tgtEl>
                                          <p:spTgt spid="22"/>
                                        </p:tgtEl>
                                        <p:attrNameLst>
                                          <p:attrName>style.visibility</p:attrName>
                                        </p:attrNameLst>
                                      </p:cBhvr>
                                      <p:to>
                                        <p:strVal val="visible"/>
                                      </p:to>
                                    </p:set>
                                    <p:anim calcmode="lin" valueType="num">
                                      <p:cBhvr>
                                        <p:cTn id="147" dur="500" fill="hold"/>
                                        <p:tgtEl>
                                          <p:spTgt spid="22"/>
                                        </p:tgtEl>
                                        <p:attrNameLst>
                                          <p:attrName>ppt_w</p:attrName>
                                        </p:attrNameLst>
                                      </p:cBhvr>
                                      <p:tavLst>
                                        <p:tav tm="0">
                                          <p:val>
                                            <p:fltVal val="0"/>
                                          </p:val>
                                        </p:tav>
                                        <p:tav tm="100000">
                                          <p:val>
                                            <p:strVal val="#ppt_w"/>
                                          </p:val>
                                        </p:tav>
                                      </p:tavLst>
                                    </p:anim>
                                    <p:anim calcmode="lin" valueType="num">
                                      <p:cBhvr>
                                        <p:cTn id="148" dur="500" fill="hold"/>
                                        <p:tgtEl>
                                          <p:spTgt spid="22"/>
                                        </p:tgtEl>
                                        <p:attrNameLst>
                                          <p:attrName>ppt_h</p:attrName>
                                        </p:attrNameLst>
                                      </p:cBhvr>
                                      <p:tavLst>
                                        <p:tav tm="0">
                                          <p:val>
                                            <p:fltVal val="0"/>
                                          </p:val>
                                        </p:tav>
                                        <p:tav tm="100000">
                                          <p:val>
                                            <p:strVal val="#ppt_h"/>
                                          </p:val>
                                        </p:tav>
                                      </p:tavLst>
                                    </p:anim>
                                    <p:animEffect transition="in" filter="fade">
                                      <p:cBhvr>
                                        <p:cTn id="149" dur="500"/>
                                        <p:tgtEl>
                                          <p:spTgt spid="22"/>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p:cTn id="152" dur="500" fill="hold"/>
                                        <p:tgtEl>
                                          <p:spTgt spid="23"/>
                                        </p:tgtEl>
                                        <p:attrNameLst>
                                          <p:attrName>ppt_w</p:attrName>
                                        </p:attrNameLst>
                                      </p:cBhvr>
                                      <p:tavLst>
                                        <p:tav tm="0">
                                          <p:val>
                                            <p:fltVal val="0"/>
                                          </p:val>
                                        </p:tav>
                                        <p:tav tm="100000">
                                          <p:val>
                                            <p:strVal val="#ppt_w"/>
                                          </p:val>
                                        </p:tav>
                                      </p:tavLst>
                                    </p:anim>
                                    <p:anim calcmode="lin" valueType="num">
                                      <p:cBhvr>
                                        <p:cTn id="153" dur="500" fill="hold"/>
                                        <p:tgtEl>
                                          <p:spTgt spid="23"/>
                                        </p:tgtEl>
                                        <p:attrNameLst>
                                          <p:attrName>ppt_h</p:attrName>
                                        </p:attrNameLst>
                                      </p:cBhvr>
                                      <p:tavLst>
                                        <p:tav tm="0">
                                          <p:val>
                                            <p:fltVal val="0"/>
                                          </p:val>
                                        </p:tav>
                                        <p:tav tm="100000">
                                          <p:val>
                                            <p:strVal val="#ppt_h"/>
                                          </p:val>
                                        </p:tav>
                                      </p:tavLst>
                                    </p:anim>
                                    <p:animEffect transition="in" filter="fade">
                                      <p:cBhvr>
                                        <p:cTn id="154" dur="500"/>
                                        <p:tgtEl>
                                          <p:spTgt spid="23"/>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24"/>
                                        </p:tgtEl>
                                        <p:attrNameLst>
                                          <p:attrName>style.visibility</p:attrName>
                                        </p:attrNameLst>
                                      </p:cBhvr>
                                      <p:to>
                                        <p:strVal val="visible"/>
                                      </p:to>
                                    </p:set>
                                    <p:anim calcmode="lin" valueType="num">
                                      <p:cBhvr>
                                        <p:cTn id="157" dur="500" fill="hold"/>
                                        <p:tgtEl>
                                          <p:spTgt spid="24"/>
                                        </p:tgtEl>
                                        <p:attrNameLst>
                                          <p:attrName>ppt_w</p:attrName>
                                        </p:attrNameLst>
                                      </p:cBhvr>
                                      <p:tavLst>
                                        <p:tav tm="0">
                                          <p:val>
                                            <p:fltVal val="0"/>
                                          </p:val>
                                        </p:tav>
                                        <p:tav tm="100000">
                                          <p:val>
                                            <p:strVal val="#ppt_w"/>
                                          </p:val>
                                        </p:tav>
                                      </p:tavLst>
                                    </p:anim>
                                    <p:anim calcmode="lin" valueType="num">
                                      <p:cBhvr>
                                        <p:cTn id="158" dur="500" fill="hold"/>
                                        <p:tgtEl>
                                          <p:spTgt spid="24"/>
                                        </p:tgtEl>
                                        <p:attrNameLst>
                                          <p:attrName>ppt_h</p:attrName>
                                        </p:attrNameLst>
                                      </p:cBhvr>
                                      <p:tavLst>
                                        <p:tav tm="0">
                                          <p:val>
                                            <p:fltVal val="0"/>
                                          </p:val>
                                        </p:tav>
                                        <p:tav tm="100000">
                                          <p:val>
                                            <p:strVal val="#ppt_h"/>
                                          </p:val>
                                        </p:tav>
                                      </p:tavLst>
                                    </p:anim>
                                    <p:animEffect transition="in" filter="fade">
                                      <p:cBhvr>
                                        <p:cTn id="159" dur="500"/>
                                        <p:tgtEl>
                                          <p:spTgt spid="24"/>
                                        </p:tgtEl>
                                      </p:cBhvr>
                                    </p:animEffect>
                                  </p:childTnLst>
                                </p:cTn>
                              </p:par>
                              <p:par>
                                <p:cTn id="160" presetID="53" presetClass="entr" presetSubtype="16" fill="hold" nodeType="withEffect">
                                  <p:stCondLst>
                                    <p:cond delay="0"/>
                                  </p:stCondLst>
                                  <p:childTnLst>
                                    <p:set>
                                      <p:cBhvr>
                                        <p:cTn id="161" dur="1" fill="hold">
                                          <p:stCondLst>
                                            <p:cond delay="0"/>
                                          </p:stCondLst>
                                        </p:cTn>
                                        <p:tgtEl>
                                          <p:spTgt spid="25"/>
                                        </p:tgtEl>
                                        <p:attrNameLst>
                                          <p:attrName>style.visibility</p:attrName>
                                        </p:attrNameLst>
                                      </p:cBhvr>
                                      <p:to>
                                        <p:strVal val="visible"/>
                                      </p:to>
                                    </p:set>
                                    <p:anim calcmode="lin" valueType="num">
                                      <p:cBhvr>
                                        <p:cTn id="162" dur="500" fill="hold"/>
                                        <p:tgtEl>
                                          <p:spTgt spid="25"/>
                                        </p:tgtEl>
                                        <p:attrNameLst>
                                          <p:attrName>ppt_w</p:attrName>
                                        </p:attrNameLst>
                                      </p:cBhvr>
                                      <p:tavLst>
                                        <p:tav tm="0">
                                          <p:val>
                                            <p:fltVal val="0"/>
                                          </p:val>
                                        </p:tav>
                                        <p:tav tm="100000">
                                          <p:val>
                                            <p:strVal val="#ppt_w"/>
                                          </p:val>
                                        </p:tav>
                                      </p:tavLst>
                                    </p:anim>
                                    <p:anim calcmode="lin" valueType="num">
                                      <p:cBhvr>
                                        <p:cTn id="163" dur="500" fill="hold"/>
                                        <p:tgtEl>
                                          <p:spTgt spid="25"/>
                                        </p:tgtEl>
                                        <p:attrNameLst>
                                          <p:attrName>ppt_h</p:attrName>
                                        </p:attrNameLst>
                                      </p:cBhvr>
                                      <p:tavLst>
                                        <p:tav tm="0">
                                          <p:val>
                                            <p:fltVal val="0"/>
                                          </p:val>
                                        </p:tav>
                                        <p:tav tm="100000">
                                          <p:val>
                                            <p:strVal val="#ppt_h"/>
                                          </p:val>
                                        </p:tav>
                                      </p:tavLst>
                                    </p:anim>
                                    <p:animEffect transition="in" filter="fade">
                                      <p:cBhvr>
                                        <p:cTn id="164" dur="500"/>
                                        <p:tgtEl>
                                          <p:spTgt spid="25"/>
                                        </p:tgtEl>
                                      </p:cBhvr>
                                    </p:animEffect>
                                  </p:childTnLst>
                                </p:cTn>
                              </p:par>
                              <p:par>
                                <p:cTn id="165" presetID="53" presetClass="entr" presetSubtype="16" fill="hold" nodeType="withEffect">
                                  <p:stCondLst>
                                    <p:cond delay="0"/>
                                  </p:stCondLst>
                                  <p:childTnLst>
                                    <p:set>
                                      <p:cBhvr>
                                        <p:cTn id="166" dur="1" fill="hold">
                                          <p:stCondLst>
                                            <p:cond delay="0"/>
                                          </p:stCondLst>
                                        </p:cTn>
                                        <p:tgtEl>
                                          <p:spTgt spid="28"/>
                                        </p:tgtEl>
                                        <p:attrNameLst>
                                          <p:attrName>style.visibility</p:attrName>
                                        </p:attrNameLst>
                                      </p:cBhvr>
                                      <p:to>
                                        <p:strVal val="visible"/>
                                      </p:to>
                                    </p:set>
                                    <p:anim calcmode="lin" valueType="num">
                                      <p:cBhvr>
                                        <p:cTn id="167" dur="500" fill="hold"/>
                                        <p:tgtEl>
                                          <p:spTgt spid="28"/>
                                        </p:tgtEl>
                                        <p:attrNameLst>
                                          <p:attrName>ppt_w</p:attrName>
                                        </p:attrNameLst>
                                      </p:cBhvr>
                                      <p:tavLst>
                                        <p:tav tm="0">
                                          <p:val>
                                            <p:fltVal val="0"/>
                                          </p:val>
                                        </p:tav>
                                        <p:tav tm="100000">
                                          <p:val>
                                            <p:strVal val="#ppt_w"/>
                                          </p:val>
                                        </p:tav>
                                      </p:tavLst>
                                    </p:anim>
                                    <p:anim calcmode="lin" valueType="num">
                                      <p:cBhvr>
                                        <p:cTn id="168" dur="500" fill="hold"/>
                                        <p:tgtEl>
                                          <p:spTgt spid="28"/>
                                        </p:tgtEl>
                                        <p:attrNameLst>
                                          <p:attrName>ppt_h</p:attrName>
                                        </p:attrNameLst>
                                      </p:cBhvr>
                                      <p:tavLst>
                                        <p:tav tm="0">
                                          <p:val>
                                            <p:fltVal val="0"/>
                                          </p:val>
                                        </p:tav>
                                        <p:tav tm="100000">
                                          <p:val>
                                            <p:strVal val="#ppt_h"/>
                                          </p:val>
                                        </p:tav>
                                      </p:tavLst>
                                    </p:anim>
                                    <p:animEffect transition="in" filter="fade">
                                      <p:cBhvr>
                                        <p:cTn id="169" dur="500"/>
                                        <p:tgtEl>
                                          <p:spTgt spid="28"/>
                                        </p:tgtEl>
                                      </p:cBhvr>
                                    </p:animEffect>
                                  </p:childTnLst>
                                </p:cTn>
                              </p:par>
                              <p:par>
                                <p:cTn id="170" presetID="53" presetClass="entr" presetSubtype="16" fill="hold" nodeType="withEffect">
                                  <p:stCondLst>
                                    <p:cond delay="0"/>
                                  </p:stCondLst>
                                  <p:childTnLst>
                                    <p:set>
                                      <p:cBhvr>
                                        <p:cTn id="171" dur="1" fill="hold">
                                          <p:stCondLst>
                                            <p:cond delay="0"/>
                                          </p:stCondLst>
                                        </p:cTn>
                                        <p:tgtEl>
                                          <p:spTgt spid="31"/>
                                        </p:tgtEl>
                                        <p:attrNameLst>
                                          <p:attrName>style.visibility</p:attrName>
                                        </p:attrNameLst>
                                      </p:cBhvr>
                                      <p:to>
                                        <p:strVal val="visible"/>
                                      </p:to>
                                    </p:set>
                                    <p:anim calcmode="lin" valueType="num">
                                      <p:cBhvr>
                                        <p:cTn id="172" dur="500" fill="hold"/>
                                        <p:tgtEl>
                                          <p:spTgt spid="31"/>
                                        </p:tgtEl>
                                        <p:attrNameLst>
                                          <p:attrName>ppt_w</p:attrName>
                                        </p:attrNameLst>
                                      </p:cBhvr>
                                      <p:tavLst>
                                        <p:tav tm="0">
                                          <p:val>
                                            <p:fltVal val="0"/>
                                          </p:val>
                                        </p:tav>
                                        <p:tav tm="100000">
                                          <p:val>
                                            <p:strVal val="#ppt_w"/>
                                          </p:val>
                                        </p:tav>
                                      </p:tavLst>
                                    </p:anim>
                                    <p:anim calcmode="lin" valueType="num">
                                      <p:cBhvr>
                                        <p:cTn id="173" dur="500" fill="hold"/>
                                        <p:tgtEl>
                                          <p:spTgt spid="31"/>
                                        </p:tgtEl>
                                        <p:attrNameLst>
                                          <p:attrName>ppt_h</p:attrName>
                                        </p:attrNameLst>
                                      </p:cBhvr>
                                      <p:tavLst>
                                        <p:tav tm="0">
                                          <p:val>
                                            <p:fltVal val="0"/>
                                          </p:val>
                                        </p:tav>
                                        <p:tav tm="100000">
                                          <p:val>
                                            <p:strVal val="#ppt_h"/>
                                          </p:val>
                                        </p:tav>
                                      </p:tavLst>
                                    </p:anim>
                                    <p:animEffect transition="in" filter="fade">
                                      <p:cBhvr>
                                        <p:cTn id="174" dur="500"/>
                                        <p:tgtEl>
                                          <p:spTgt spid="31"/>
                                        </p:tgtEl>
                                      </p:cBhvr>
                                    </p:animEffect>
                                  </p:childTnLst>
                                </p:cTn>
                              </p:par>
                              <p:par>
                                <p:cTn id="175" presetID="53" presetClass="entr" presetSubtype="16" fill="hold" nodeType="withEffect">
                                  <p:stCondLst>
                                    <p:cond delay="0"/>
                                  </p:stCondLst>
                                  <p:childTnLst>
                                    <p:set>
                                      <p:cBhvr>
                                        <p:cTn id="176" dur="1" fill="hold">
                                          <p:stCondLst>
                                            <p:cond delay="0"/>
                                          </p:stCondLst>
                                        </p:cTn>
                                        <p:tgtEl>
                                          <p:spTgt spid="34"/>
                                        </p:tgtEl>
                                        <p:attrNameLst>
                                          <p:attrName>style.visibility</p:attrName>
                                        </p:attrNameLst>
                                      </p:cBhvr>
                                      <p:to>
                                        <p:strVal val="visible"/>
                                      </p:to>
                                    </p:set>
                                    <p:anim calcmode="lin" valueType="num">
                                      <p:cBhvr>
                                        <p:cTn id="177" dur="500" fill="hold"/>
                                        <p:tgtEl>
                                          <p:spTgt spid="34"/>
                                        </p:tgtEl>
                                        <p:attrNameLst>
                                          <p:attrName>ppt_w</p:attrName>
                                        </p:attrNameLst>
                                      </p:cBhvr>
                                      <p:tavLst>
                                        <p:tav tm="0">
                                          <p:val>
                                            <p:fltVal val="0"/>
                                          </p:val>
                                        </p:tav>
                                        <p:tav tm="100000">
                                          <p:val>
                                            <p:strVal val="#ppt_w"/>
                                          </p:val>
                                        </p:tav>
                                      </p:tavLst>
                                    </p:anim>
                                    <p:anim calcmode="lin" valueType="num">
                                      <p:cBhvr>
                                        <p:cTn id="178" dur="500" fill="hold"/>
                                        <p:tgtEl>
                                          <p:spTgt spid="34"/>
                                        </p:tgtEl>
                                        <p:attrNameLst>
                                          <p:attrName>ppt_h</p:attrName>
                                        </p:attrNameLst>
                                      </p:cBhvr>
                                      <p:tavLst>
                                        <p:tav tm="0">
                                          <p:val>
                                            <p:fltVal val="0"/>
                                          </p:val>
                                        </p:tav>
                                        <p:tav tm="100000">
                                          <p:val>
                                            <p:strVal val="#ppt_h"/>
                                          </p:val>
                                        </p:tav>
                                      </p:tavLst>
                                    </p:anim>
                                    <p:animEffect transition="in" filter="fade">
                                      <p:cBhvr>
                                        <p:cTn id="179" dur="500"/>
                                        <p:tgtEl>
                                          <p:spTgt spid="34"/>
                                        </p:tgtEl>
                                      </p:cBhvr>
                                    </p:animEffect>
                                  </p:childTnLst>
                                </p:cTn>
                              </p:par>
                              <p:par>
                                <p:cTn id="180" presetID="53" presetClass="entr" presetSubtype="16" fill="hold" nodeType="withEffect">
                                  <p:stCondLst>
                                    <p:cond delay="0"/>
                                  </p:stCondLst>
                                  <p:childTnLst>
                                    <p:set>
                                      <p:cBhvr>
                                        <p:cTn id="181" dur="1" fill="hold">
                                          <p:stCondLst>
                                            <p:cond delay="0"/>
                                          </p:stCondLst>
                                        </p:cTn>
                                        <p:tgtEl>
                                          <p:spTgt spid="37"/>
                                        </p:tgtEl>
                                        <p:attrNameLst>
                                          <p:attrName>style.visibility</p:attrName>
                                        </p:attrNameLst>
                                      </p:cBhvr>
                                      <p:to>
                                        <p:strVal val="visible"/>
                                      </p:to>
                                    </p:set>
                                    <p:anim calcmode="lin" valueType="num">
                                      <p:cBhvr>
                                        <p:cTn id="182" dur="500" fill="hold"/>
                                        <p:tgtEl>
                                          <p:spTgt spid="37"/>
                                        </p:tgtEl>
                                        <p:attrNameLst>
                                          <p:attrName>ppt_w</p:attrName>
                                        </p:attrNameLst>
                                      </p:cBhvr>
                                      <p:tavLst>
                                        <p:tav tm="0">
                                          <p:val>
                                            <p:fltVal val="0"/>
                                          </p:val>
                                        </p:tav>
                                        <p:tav tm="100000">
                                          <p:val>
                                            <p:strVal val="#ppt_w"/>
                                          </p:val>
                                        </p:tav>
                                      </p:tavLst>
                                    </p:anim>
                                    <p:anim calcmode="lin" valueType="num">
                                      <p:cBhvr>
                                        <p:cTn id="183" dur="500" fill="hold"/>
                                        <p:tgtEl>
                                          <p:spTgt spid="37"/>
                                        </p:tgtEl>
                                        <p:attrNameLst>
                                          <p:attrName>ppt_h</p:attrName>
                                        </p:attrNameLst>
                                      </p:cBhvr>
                                      <p:tavLst>
                                        <p:tav tm="0">
                                          <p:val>
                                            <p:fltVal val="0"/>
                                          </p:val>
                                        </p:tav>
                                        <p:tav tm="100000">
                                          <p:val>
                                            <p:strVal val="#ppt_h"/>
                                          </p:val>
                                        </p:tav>
                                      </p:tavLst>
                                    </p:anim>
                                    <p:animEffect transition="in" filter="fade">
                                      <p:cBhvr>
                                        <p:cTn id="184" dur="500"/>
                                        <p:tgtEl>
                                          <p:spTgt spid="37"/>
                                        </p:tgtEl>
                                      </p:cBhvr>
                                    </p:animEffect>
                                  </p:childTnLst>
                                </p:cTn>
                              </p:par>
                              <p:par>
                                <p:cTn id="185" presetID="53" presetClass="entr" presetSubtype="16" fill="hold" nodeType="withEffect">
                                  <p:stCondLst>
                                    <p:cond delay="0"/>
                                  </p:stCondLst>
                                  <p:childTnLst>
                                    <p:set>
                                      <p:cBhvr>
                                        <p:cTn id="186" dur="1" fill="hold">
                                          <p:stCondLst>
                                            <p:cond delay="0"/>
                                          </p:stCondLst>
                                        </p:cTn>
                                        <p:tgtEl>
                                          <p:spTgt spid="47"/>
                                        </p:tgtEl>
                                        <p:attrNameLst>
                                          <p:attrName>style.visibility</p:attrName>
                                        </p:attrNameLst>
                                      </p:cBhvr>
                                      <p:to>
                                        <p:strVal val="visible"/>
                                      </p:to>
                                    </p:set>
                                    <p:anim calcmode="lin" valueType="num">
                                      <p:cBhvr>
                                        <p:cTn id="187" dur="500" fill="hold"/>
                                        <p:tgtEl>
                                          <p:spTgt spid="47"/>
                                        </p:tgtEl>
                                        <p:attrNameLst>
                                          <p:attrName>ppt_w</p:attrName>
                                        </p:attrNameLst>
                                      </p:cBhvr>
                                      <p:tavLst>
                                        <p:tav tm="0">
                                          <p:val>
                                            <p:fltVal val="0"/>
                                          </p:val>
                                        </p:tav>
                                        <p:tav tm="100000">
                                          <p:val>
                                            <p:strVal val="#ppt_w"/>
                                          </p:val>
                                        </p:tav>
                                      </p:tavLst>
                                    </p:anim>
                                    <p:anim calcmode="lin" valueType="num">
                                      <p:cBhvr>
                                        <p:cTn id="188" dur="500" fill="hold"/>
                                        <p:tgtEl>
                                          <p:spTgt spid="47"/>
                                        </p:tgtEl>
                                        <p:attrNameLst>
                                          <p:attrName>ppt_h</p:attrName>
                                        </p:attrNameLst>
                                      </p:cBhvr>
                                      <p:tavLst>
                                        <p:tav tm="0">
                                          <p:val>
                                            <p:fltVal val="0"/>
                                          </p:val>
                                        </p:tav>
                                        <p:tav tm="100000">
                                          <p:val>
                                            <p:strVal val="#ppt_h"/>
                                          </p:val>
                                        </p:tav>
                                      </p:tavLst>
                                    </p:anim>
                                    <p:animEffect transition="in" filter="fade">
                                      <p:cBhvr>
                                        <p:cTn id="189" dur="500"/>
                                        <p:tgtEl>
                                          <p:spTgt spid="47"/>
                                        </p:tgtEl>
                                      </p:cBhvr>
                                    </p:animEffect>
                                  </p:childTnLst>
                                </p:cTn>
                              </p:par>
                              <p:par>
                                <p:cTn id="190" presetID="53" presetClass="entr" presetSubtype="16" fill="hold" nodeType="withEffect">
                                  <p:stCondLst>
                                    <p:cond delay="0"/>
                                  </p:stCondLst>
                                  <p:childTnLst>
                                    <p:set>
                                      <p:cBhvr>
                                        <p:cTn id="191" dur="1" fill="hold">
                                          <p:stCondLst>
                                            <p:cond delay="0"/>
                                          </p:stCondLst>
                                        </p:cTn>
                                        <p:tgtEl>
                                          <p:spTgt spid="55"/>
                                        </p:tgtEl>
                                        <p:attrNameLst>
                                          <p:attrName>style.visibility</p:attrName>
                                        </p:attrNameLst>
                                      </p:cBhvr>
                                      <p:to>
                                        <p:strVal val="visible"/>
                                      </p:to>
                                    </p:set>
                                    <p:anim calcmode="lin" valueType="num">
                                      <p:cBhvr>
                                        <p:cTn id="192" dur="500" fill="hold"/>
                                        <p:tgtEl>
                                          <p:spTgt spid="55"/>
                                        </p:tgtEl>
                                        <p:attrNameLst>
                                          <p:attrName>ppt_w</p:attrName>
                                        </p:attrNameLst>
                                      </p:cBhvr>
                                      <p:tavLst>
                                        <p:tav tm="0">
                                          <p:val>
                                            <p:fltVal val="0"/>
                                          </p:val>
                                        </p:tav>
                                        <p:tav tm="100000">
                                          <p:val>
                                            <p:strVal val="#ppt_w"/>
                                          </p:val>
                                        </p:tav>
                                      </p:tavLst>
                                    </p:anim>
                                    <p:anim calcmode="lin" valueType="num">
                                      <p:cBhvr>
                                        <p:cTn id="193" dur="500" fill="hold"/>
                                        <p:tgtEl>
                                          <p:spTgt spid="55"/>
                                        </p:tgtEl>
                                        <p:attrNameLst>
                                          <p:attrName>ppt_h</p:attrName>
                                        </p:attrNameLst>
                                      </p:cBhvr>
                                      <p:tavLst>
                                        <p:tav tm="0">
                                          <p:val>
                                            <p:fltVal val="0"/>
                                          </p:val>
                                        </p:tav>
                                        <p:tav tm="100000">
                                          <p:val>
                                            <p:strVal val="#ppt_h"/>
                                          </p:val>
                                        </p:tav>
                                      </p:tavLst>
                                    </p:anim>
                                    <p:animEffect transition="in" filter="fade">
                                      <p:cBhvr>
                                        <p:cTn id="194" dur="500"/>
                                        <p:tgtEl>
                                          <p:spTgt spid="55"/>
                                        </p:tgtEl>
                                      </p:cBhvr>
                                    </p:animEffect>
                                  </p:childTnLst>
                                </p:cTn>
                              </p:par>
                              <p:par>
                                <p:cTn id="195" presetID="53" presetClass="entr" presetSubtype="16" fill="hold" nodeType="withEffect">
                                  <p:stCondLst>
                                    <p:cond delay="0"/>
                                  </p:stCondLst>
                                  <p:childTnLst>
                                    <p:set>
                                      <p:cBhvr>
                                        <p:cTn id="196" dur="1" fill="hold">
                                          <p:stCondLst>
                                            <p:cond delay="0"/>
                                          </p:stCondLst>
                                        </p:cTn>
                                        <p:tgtEl>
                                          <p:spTgt spid="60"/>
                                        </p:tgtEl>
                                        <p:attrNameLst>
                                          <p:attrName>style.visibility</p:attrName>
                                        </p:attrNameLst>
                                      </p:cBhvr>
                                      <p:to>
                                        <p:strVal val="visible"/>
                                      </p:to>
                                    </p:set>
                                    <p:anim calcmode="lin" valueType="num">
                                      <p:cBhvr>
                                        <p:cTn id="197" dur="500" fill="hold"/>
                                        <p:tgtEl>
                                          <p:spTgt spid="60"/>
                                        </p:tgtEl>
                                        <p:attrNameLst>
                                          <p:attrName>ppt_w</p:attrName>
                                        </p:attrNameLst>
                                      </p:cBhvr>
                                      <p:tavLst>
                                        <p:tav tm="0">
                                          <p:val>
                                            <p:fltVal val="0"/>
                                          </p:val>
                                        </p:tav>
                                        <p:tav tm="100000">
                                          <p:val>
                                            <p:strVal val="#ppt_w"/>
                                          </p:val>
                                        </p:tav>
                                      </p:tavLst>
                                    </p:anim>
                                    <p:anim calcmode="lin" valueType="num">
                                      <p:cBhvr>
                                        <p:cTn id="198" dur="500" fill="hold"/>
                                        <p:tgtEl>
                                          <p:spTgt spid="60"/>
                                        </p:tgtEl>
                                        <p:attrNameLst>
                                          <p:attrName>ppt_h</p:attrName>
                                        </p:attrNameLst>
                                      </p:cBhvr>
                                      <p:tavLst>
                                        <p:tav tm="0">
                                          <p:val>
                                            <p:fltVal val="0"/>
                                          </p:val>
                                        </p:tav>
                                        <p:tav tm="100000">
                                          <p:val>
                                            <p:strVal val="#ppt_h"/>
                                          </p:val>
                                        </p:tav>
                                      </p:tavLst>
                                    </p:anim>
                                    <p:animEffect transition="in" filter="fade">
                                      <p:cBhvr>
                                        <p:cTn id="19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1" grpId="0"/>
      <p:bldP spid="1462" grpId="0"/>
      <p:bldP spid="1463" grpId="0"/>
      <p:bldP spid="1464" grpId="0"/>
      <p:bldP spid="1465" grpId="0"/>
      <p:bldP spid="1466" grpId="0"/>
      <p:bldP spid="1467" grpId="0"/>
      <p:bldP spid="1468" grpId="0"/>
      <p:bldP spid="1469" grpId="0"/>
      <p:bldP spid="4" grpId="0" animBg="1"/>
      <p:bldP spid="5" grpId="0"/>
      <p:bldP spid="6" grpId="0" animBg="1"/>
      <p:bldP spid="7" grpId="0"/>
      <p:bldP spid="8" grpId="0" animBg="1"/>
      <p:bldP spid="9" grpId="0"/>
      <p:bldP spid="10" grpId="0" animBg="1"/>
      <p:bldP spid="11" grpId="0"/>
      <p:bldP spid="12" grpId="0" animBg="1"/>
      <p:bldP spid="13" grpId="0" animBg="1"/>
      <p:bldP spid="14" grpId="0" animBg="1"/>
      <p:bldP spid="15" grpId="0" animBg="1"/>
      <p:bldP spid="16" grpId="0" animBg="1"/>
      <p:bldP spid="17" grpId="0" animBg="1"/>
      <p:bldP spid="18" grpId="0" animBg="1"/>
      <p:bldP spid="19" grpId="0" animBg="1"/>
      <p:bldP spid="20" grpId="0" animBg="1"/>
      <p:bldP spid="21" grpId="0"/>
      <p:bldP spid="22" grpId="0"/>
      <p:bldP spid="23" grpId="0"/>
      <p:bldP spid="2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42"/>
        <p:cNvGrpSpPr/>
        <p:nvPr/>
      </p:nvGrpSpPr>
      <p:grpSpPr>
        <a:xfrm>
          <a:off x="0" y="0"/>
          <a:ext cx="0" cy="0"/>
          <a:chOff x="0" y="0"/>
          <a:chExt cx="0" cy="0"/>
        </a:xfrm>
      </p:grpSpPr>
      <p:sp>
        <p:nvSpPr>
          <p:cNvPr id="1543" name="Google Shape;1543;p40"/>
          <p:cNvSpPr txBox="1">
            <a:spLocks noGrp="1"/>
          </p:cNvSpPr>
          <p:nvPr>
            <p:ph type="title"/>
          </p:nvPr>
        </p:nvSpPr>
        <p:spPr>
          <a:xfrm>
            <a:off x="960000" y="719333"/>
            <a:ext cx="10272000" cy="609600"/>
          </a:xfrm>
          <a:prstGeom prst="rect">
            <a:avLst/>
          </a:prstGeom>
          <a:noFill/>
        </p:spPr>
        <p:txBody>
          <a:bodyPr spcFirstLastPara="1" vert="horz" wrap="square" lIns="121900" tIns="121900" rIns="121900" bIns="121900" rtlCol="0" anchor="ctr" anchorCtr="0">
            <a:noAutofit/>
          </a:bodyPr>
          <a:lstStyle/>
          <a:p>
            <a:pPr algn="ctr">
              <a:spcBef>
                <a:spcPts val="0"/>
              </a:spcBef>
            </a:pPr>
            <a:r>
              <a:rPr lang="fa-IR" dirty="0"/>
              <a:t>سرگرمی ها</a:t>
            </a:r>
            <a:endParaRPr dirty="0"/>
          </a:p>
        </p:txBody>
      </p:sp>
      <p:sp>
        <p:nvSpPr>
          <p:cNvPr id="1544" name="Google Shape;1544;p40"/>
          <p:cNvSpPr txBox="1"/>
          <p:nvPr/>
        </p:nvSpPr>
        <p:spPr>
          <a:xfrm>
            <a:off x="7312699" y="3819555"/>
            <a:ext cx="3608800" cy="487600"/>
          </a:xfrm>
          <a:prstGeom prst="rect">
            <a:avLst/>
          </a:prstGeom>
          <a:noFill/>
          <a:ln>
            <a:noFill/>
          </a:ln>
        </p:spPr>
        <p:txBody>
          <a:bodyPr spcFirstLastPara="1" wrap="square" lIns="121900" tIns="121900" rIns="121900" bIns="121900" anchor="ctr" anchorCtr="0">
            <a:noAutofit/>
          </a:bodyPr>
          <a:lstStyle/>
          <a:p>
            <a:r>
              <a:rPr lang="en" sz="3067" dirty="0">
                <a:solidFill>
                  <a:schemeClr val="dk1"/>
                </a:solidFill>
                <a:latin typeface="Adamina"/>
                <a:ea typeface="Adamina"/>
                <a:cs typeface="Adamina"/>
                <a:sym typeface="Adamina"/>
              </a:rPr>
              <a:t>85%</a:t>
            </a:r>
            <a:endParaRPr sz="3067" dirty="0">
              <a:solidFill>
                <a:schemeClr val="dk1"/>
              </a:solidFill>
              <a:latin typeface="Adamina"/>
              <a:ea typeface="Adamina"/>
              <a:cs typeface="Adamina"/>
              <a:sym typeface="Adamina"/>
            </a:endParaRPr>
          </a:p>
        </p:txBody>
      </p:sp>
      <p:sp>
        <p:nvSpPr>
          <p:cNvPr id="1545" name="Google Shape;1545;p40"/>
          <p:cNvSpPr txBox="1"/>
          <p:nvPr/>
        </p:nvSpPr>
        <p:spPr>
          <a:xfrm>
            <a:off x="7312444" y="4309256"/>
            <a:ext cx="3604000" cy="731600"/>
          </a:xfrm>
          <a:prstGeom prst="rect">
            <a:avLst/>
          </a:prstGeom>
          <a:noFill/>
          <a:ln>
            <a:noFill/>
          </a:ln>
        </p:spPr>
        <p:txBody>
          <a:bodyPr spcFirstLastPara="1" wrap="square" lIns="121900" tIns="121900" rIns="121900" bIns="121900" anchor="ctr" anchorCtr="0">
            <a:noAutofit/>
          </a:bodyPr>
          <a:lstStyle/>
          <a:p>
            <a:pPr algn="r" rtl="1"/>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sp>
        <p:nvSpPr>
          <p:cNvPr id="1546" name="Google Shape;1546;p40"/>
          <p:cNvSpPr txBox="1"/>
          <p:nvPr/>
        </p:nvSpPr>
        <p:spPr>
          <a:xfrm>
            <a:off x="7312699" y="2187788"/>
            <a:ext cx="3608800" cy="487600"/>
          </a:xfrm>
          <a:prstGeom prst="rect">
            <a:avLst/>
          </a:prstGeom>
          <a:noFill/>
          <a:ln>
            <a:noFill/>
          </a:ln>
        </p:spPr>
        <p:txBody>
          <a:bodyPr spcFirstLastPara="1" wrap="square" lIns="121900" tIns="121900" rIns="121900" bIns="121900" anchor="ctr" anchorCtr="0">
            <a:noAutofit/>
          </a:bodyPr>
          <a:lstStyle/>
          <a:p>
            <a:r>
              <a:rPr lang="en" sz="3067">
                <a:solidFill>
                  <a:schemeClr val="dk1"/>
                </a:solidFill>
                <a:latin typeface="Adamina"/>
                <a:ea typeface="Adamina"/>
                <a:cs typeface="Adamina"/>
                <a:sym typeface="Adamina"/>
              </a:rPr>
              <a:t>50%</a:t>
            </a:r>
            <a:endParaRPr sz="3067">
              <a:solidFill>
                <a:schemeClr val="dk1"/>
              </a:solidFill>
              <a:latin typeface="Adamina"/>
              <a:ea typeface="Adamina"/>
              <a:cs typeface="Adamina"/>
              <a:sym typeface="Adamina"/>
            </a:endParaRPr>
          </a:p>
        </p:txBody>
      </p:sp>
      <p:sp>
        <p:nvSpPr>
          <p:cNvPr id="1547" name="Google Shape;1547;p40"/>
          <p:cNvSpPr txBox="1"/>
          <p:nvPr/>
        </p:nvSpPr>
        <p:spPr>
          <a:xfrm>
            <a:off x="7312444" y="2677489"/>
            <a:ext cx="3604000" cy="731600"/>
          </a:xfrm>
          <a:prstGeom prst="rect">
            <a:avLst/>
          </a:prstGeom>
          <a:noFill/>
          <a:ln>
            <a:noFill/>
          </a:ln>
        </p:spPr>
        <p:txBody>
          <a:bodyPr spcFirstLastPara="1" wrap="square" lIns="121900" tIns="121900" rIns="121900" bIns="121900" anchor="ctr" anchorCtr="0">
            <a:noAutofit/>
          </a:bodyPr>
          <a:lstStyle/>
          <a:p>
            <a:pPr algn="r" rtl="1"/>
            <a:r>
              <a:rPr lang="fa-IR" sz="2400"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dirty="0">
              <a:solidFill>
                <a:schemeClr val="dk1"/>
              </a:solidFill>
              <a:latin typeface="Mulish"/>
              <a:ea typeface="Mulish"/>
              <a:cs typeface="B Nazanin" panose="00000400000000000000" pitchFamily="2" charset="-78"/>
              <a:sym typeface="Mulish"/>
            </a:endParaRPr>
          </a:p>
        </p:txBody>
      </p:sp>
      <p:sp>
        <p:nvSpPr>
          <p:cNvPr id="1548" name="Google Shape;1548;p40"/>
          <p:cNvSpPr txBox="1"/>
          <p:nvPr/>
        </p:nvSpPr>
        <p:spPr>
          <a:xfrm>
            <a:off x="960000" y="5749607"/>
            <a:ext cx="10272000" cy="365600"/>
          </a:xfrm>
          <a:prstGeom prst="rect">
            <a:avLst/>
          </a:prstGeom>
          <a:noFill/>
          <a:ln>
            <a:noFill/>
          </a:ln>
        </p:spPr>
        <p:txBody>
          <a:bodyPr spcFirstLastPara="1" wrap="square" lIns="121900" tIns="121900" rIns="121900" bIns="121900" anchor="ctr"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حرفه ای ، قابل ویرایش ، جهت استفاده در جلسات دفاع رساله ، پایان نامه ، پروپوزال و سمینار و .... می باشد.</a:t>
            </a:r>
            <a:endParaRPr lang="en-US" sz="18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549" name="Google Shape;1549;p40"/>
          <p:cNvSpPr/>
          <p:nvPr/>
        </p:nvSpPr>
        <p:spPr>
          <a:xfrm>
            <a:off x="7135820" y="2340198"/>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550" name="Google Shape;1550;p40"/>
          <p:cNvSpPr/>
          <p:nvPr/>
        </p:nvSpPr>
        <p:spPr>
          <a:xfrm>
            <a:off x="7135820" y="3971965"/>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pic>
        <p:nvPicPr>
          <p:cNvPr id="1565" name="Google Shape;1565;p40" title="Chart">
            <a:hlinkClick r:id="rId3"/>
          </p:cNvPr>
          <p:cNvPicPr preferRelativeResize="0"/>
          <p:nvPr/>
        </p:nvPicPr>
        <p:blipFill>
          <a:blip r:embed="rId4">
            <a:alphaModFix/>
          </a:blip>
          <a:stretch>
            <a:fillRect/>
          </a:stretch>
        </p:blipFill>
        <p:spPr>
          <a:xfrm>
            <a:off x="1899152" y="1750669"/>
            <a:ext cx="4714165" cy="3721167"/>
          </a:xfrm>
          <a:prstGeom prst="rect">
            <a:avLst/>
          </a:prstGeom>
          <a:noFill/>
          <a:ln>
            <a:noFill/>
          </a:ln>
        </p:spPr>
      </p:pic>
      <p:pic>
        <p:nvPicPr>
          <p:cNvPr id="3" name="Picture 2">
            <a:extLst>
              <a:ext uri="{FF2B5EF4-FFF2-40B4-BE49-F238E27FC236}">
                <a16:creationId xmlns:a16="http://schemas.microsoft.com/office/drawing/2014/main" id="{0D33A563-BE4C-49EE-89B5-F198AE043F0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661" y="5241329"/>
            <a:ext cx="1320678" cy="161667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43"/>
                                        </p:tgtEl>
                                        <p:attrNameLst>
                                          <p:attrName>style.visibility</p:attrName>
                                        </p:attrNameLst>
                                      </p:cBhvr>
                                      <p:to>
                                        <p:strVal val="visible"/>
                                      </p:to>
                                    </p:set>
                                    <p:anim calcmode="lin" valueType="num">
                                      <p:cBhvr>
                                        <p:cTn id="7" dur="500" fill="hold"/>
                                        <p:tgtEl>
                                          <p:spTgt spid="1543"/>
                                        </p:tgtEl>
                                        <p:attrNameLst>
                                          <p:attrName>ppt_w</p:attrName>
                                        </p:attrNameLst>
                                      </p:cBhvr>
                                      <p:tavLst>
                                        <p:tav tm="0">
                                          <p:val>
                                            <p:fltVal val="0"/>
                                          </p:val>
                                        </p:tav>
                                        <p:tav tm="100000">
                                          <p:val>
                                            <p:strVal val="#ppt_w"/>
                                          </p:val>
                                        </p:tav>
                                      </p:tavLst>
                                    </p:anim>
                                    <p:anim calcmode="lin" valueType="num">
                                      <p:cBhvr>
                                        <p:cTn id="8" dur="500" fill="hold"/>
                                        <p:tgtEl>
                                          <p:spTgt spid="1543"/>
                                        </p:tgtEl>
                                        <p:attrNameLst>
                                          <p:attrName>ppt_h</p:attrName>
                                        </p:attrNameLst>
                                      </p:cBhvr>
                                      <p:tavLst>
                                        <p:tav tm="0">
                                          <p:val>
                                            <p:fltVal val="0"/>
                                          </p:val>
                                        </p:tav>
                                        <p:tav tm="100000">
                                          <p:val>
                                            <p:strVal val="#ppt_h"/>
                                          </p:val>
                                        </p:tav>
                                      </p:tavLst>
                                    </p:anim>
                                    <p:animEffect transition="in" filter="fade">
                                      <p:cBhvr>
                                        <p:cTn id="9" dur="500"/>
                                        <p:tgtEl>
                                          <p:spTgt spid="154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44"/>
                                        </p:tgtEl>
                                        <p:attrNameLst>
                                          <p:attrName>style.visibility</p:attrName>
                                        </p:attrNameLst>
                                      </p:cBhvr>
                                      <p:to>
                                        <p:strVal val="visible"/>
                                      </p:to>
                                    </p:set>
                                    <p:anim calcmode="lin" valueType="num">
                                      <p:cBhvr>
                                        <p:cTn id="12" dur="500" fill="hold"/>
                                        <p:tgtEl>
                                          <p:spTgt spid="1544"/>
                                        </p:tgtEl>
                                        <p:attrNameLst>
                                          <p:attrName>ppt_w</p:attrName>
                                        </p:attrNameLst>
                                      </p:cBhvr>
                                      <p:tavLst>
                                        <p:tav tm="0">
                                          <p:val>
                                            <p:fltVal val="0"/>
                                          </p:val>
                                        </p:tav>
                                        <p:tav tm="100000">
                                          <p:val>
                                            <p:strVal val="#ppt_w"/>
                                          </p:val>
                                        </p:tav>
                                      </p:tavLst>
                                    </p:anim>
                                    <p:anim calcmode="lin" valueType="num">
                                      <p:cBhvr>
                                        <p:cTn id="13" dur="500" fill="hold"/>
                                        <p:tgtEl>
                                          <p:spTgt spid="1544"/>
                                        </p:tgtEl>
                                        <p:attrNameLst>
                                          <p:attrName>ppt_h</p:attrName>
                                        </p:attrNameLst>
                                      </p:cBhvr>
                                      <p:tavLst>
                                        <p:tav tm="0">
                                          <p:val>
                                            <p:fltVal val="0"/>
                                          </p:val>
                                        </p:tav>
                                        <p:tav tm="100000">
                                          <p:val>
                                            <p:strVal val="#ppt_h"/>
                                          </p:val>
                                        </p:tav>
                                      </p:tavLst>
                                    </p:anim>
                                    <p:animEffect transition="in" filter="fade">
                                      <p:cBhvr>
                                        <p:cTn id="14" dur="500"/>
                                        <p:tgtEl>
                                          <p:spTgt spid="154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45"/>
                                        </p:tgtEl>
                                        <p:attrNameLst>
                                          <p:attrName>style.visibility</p:attrName>
                                        </p:attrNameLst>
                                      </p:cBhvr>
                                      <p:to>
                                        <p:strVal val="visible"/>
                                      </p:to>
                                    </p:set>
                                    <p:anim calcmode="lin" valueType="num">
                                      <p:cBhvr>
                                        <p:cTn id="17" dur="500" fill="hold"/>
                                        <p:tgtEl>
                                          <p:spTgt spid="1545"/>
                                        </p:tgtEl>
                                        <p:attrNameLst>
                                          <p:attrName>ppt_w</p:attrName>
                                        </p:attrNameLst>
                                      </p:cBhvr>
                                      <p:tavLst>
                                        <p:tav tm="0">
                                          <p:val>
                                            <p:fltVal val="0"/>
                                          </p:val>
                                        </p:tav>
                                        <p:tav tm="100000">
                                          <p:val>
                                            <p:strVal val="#ppt_w"/>
                                          </p:val>
                                        </p:tav>
                                      </p:tavLst>
                                    </p:anim>
                                    <p:anim calcmode="lin" valueType="num">
                                      <p:cBhvr>
                                        <p:cTn id="18" dur="500" fill="hold"/>
                                        <p:tgtEl>
                                          <p:spTgt spid="1545"/>
                                        </p:tgtEl>
                                        <p:attrNameLst>
                                          <p:attrName>ppt_h</p:attrName>
                                        </p:attrNameLst>
                                      </p:cBhvr>
                                      <p:tavLst>
                                        <p:tav tm="0">
                                          <p:val>
                                            <p:fltVal val="0"/>
                                          </p:val>
                                        </p:tav>
                                        <p:tav tm="100000">
                                          <p:val>
                                            <p:strVal val="#ppt_h"/>
                                          </p:val>
                                        </p:tav>
                                      </p:tavLst>
                                    </p:anim>
                                    <p:animEffect transition="in" filter="fade">
                                      <p:cBhvr>
                                        <p:cTn id="19" dur="500"/>
                                        <p:tgtEl>
                                          <p:spTgt spid="154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546"/>
                                        </p:tgtEl>
                                        <p:attrNameLst>
                                          <p:attrName>style.visibility</p:attrName>
                                        </p:attrNameLst>
                                      </p:cBhvr>
                                      <p:to>
                                        <p:strVal val="visible"/>
                                      </p:to>
                                    </p:set>
                                    <p:anim calcmode="lin" valueType="num">
                                      <p:cBhvr>
                                        <p:cTn id="22" dur="500" fill="hold"/>
                                        <p:tgtEl>
                                          <p:spTgt spid="1546"/>
                                        </p:tgtEl>
                                        <p:attrNameLst>
                                          <p:attrName>ppt_w</p:attrName>
                                        </p:attrNameLst>
                                      </p:cBhvr>
                                      <p:tavLst>
                                        <p:tav tm="0">
                                          <p:val>
                                            <p:fltVal val="0"/>
                                          </p:val>
                                        </p:tav>
                                        <p:tav tm="100000">
                                          <p:val>
                                            <p:strVal val="#ppt_w"/>
                                          </p:val>
                                        </p:tav>
                                      </p:tavLst>
                                    </p:anim>
                                    <p:anim calcmode="lin" valueType="num">
                                      <p:cBhvr>
                                        <p:cTn id="23" dur="500" fill="hold"/>
                                        <p:tgtEl>
                                          <p:spTgt spid="1546"/>
                                        </p:tgtEl>
                                        <p:attrNameLst>
                                          <p:attrName>ppt_h</p:attrName>
                                        </p:attrNameLst>
                                      </p:cBhvr>
                                      <p:tavLst>
                                        <p:tav tm="0">
                                          <p:val>
                                            <p:fltVal val="0"/>
                                          </p:val>
                                        </p:tav>
                                        <p:tav tm="100000">
                                          <p:val>
                                            <p:strVal val="#ppt_h"/>
                                          </p:val>
                                        </p:tav>
                                      </p:tavLst>
                                    </p:anim>
                                    <p:animEffect transition="in" filter="fade">
                                      <p:cBhvr>
                                        <p:cTn id="24" dur="500"/>
                                        <p:tgtEl>
                                          <p:spTgt spid="154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547"/>
                                        </p:tgtEl>
                                        <p:attrNameLst>
                                          <p:attrName>style.visibility</p:attrName>
                                        </p:attrNameLst>
                                      </p:cBhvr>
                                      <p:to>
                                        <p:strVal val="visible"/>
                                      </p:to>
                                    </p:set>
                                    <p:anim calcmode="lin" valueType="num">
                                      <p:cBhvr>
                                        <p:cTn id="27" dur="500" fill="hold"/>
                                        <p:tgtEl>
                                          <p:spTgt spid="1547"/>
                                        </p:tgtEl>
                                        <p:attrNameLst>
                                          <p:attrName>ppt_w</p:attrName>
                                        </p:attrNameLst>
                                      </p:cBhvr>
                                      <p:tavLst>
                                        <p:tav tm="0">
                                          <p:val>
                                            <p:fltVal val="0"/>
                                          </p:val>
                                        </p:tav>
                                        <p:tav tm="100000">
                                          <p:val>
                                            <p:strVal val="#ppt_w"/>
                                          </p:val>
                                        </p:tav>
                                      </p:tavLst>
                                    </p:anim>
                                    <p:anim calcmode="lin" valueType="num">
                                      <p:cBhvr>
                                        <p:cTn id="28" dur="500" fill="hold"/>
                                        <p:tgtEl>
                                          <p:spTgt spid="1547"/>
                                        </p:tgtEl>
                                        <p:attrNameLst>
                                          <p:attrName>ppt_h</p:attrName>
                                        </p:attrNameLst>
                                      </p:cBhvr>
                                      <p:tavLst>
                                        <p:tav tm="0">
                                          <p:val>
                                            <p:fltVal val="0"/>
                                          </p:val>
                                        </p:tav>
                                        <p:tav tm="100000">
                                          <p:val>
                                            <p:strVal val="#ppt_h"/>
                                          </p:val>
                                        </p:tav>
                                      </p:tavLst>
                                    </p:anim>
                                    <p:animEffect transition="in" filter="fade">
                                      <p:cBhvr>
                                        <p:cTn id="29" dur="500"/>
                                        <p:tgtEl>
                                          <p:spTgt spid="154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48"/>
                                        </p:tgtEl>
                                        <p:attrNameLst>
                                          <p:attrName>style.visibility</p:attrName>
                                        </p:attrNameLst>
                                      </p:cBhvr>
                                      <p:to>
                                        <p:strVal val="visible"/>
                                      </p:to>
                                    </p:set>
                                    <p:anim calcmode="lin" valueType="num">
                                      <p:cBhvr>
                                        <p:cTn id="32" dur="500" fill="hold"/>
                                        <p:tgtEl>
                                          <p:spTgt spid="1548"/>
                                        </p:tgtEl>
                                        <p:attrNameLst>
                                          <p:attrName>ppt_w</p:attrName>
                                        </p:attrNameLst>
                                      </p:cBhvr>
                                      <p:tavLst>
                                        <p:tav tm="0">
                                          <p:val>
                                            <p:fltVal val="0"/>
                                          </p:val>
                                        </p:tav>
                                        <p:tav tm="100000">
                                          <p:val>
                                            <p:strVal val="#ppt_w"/>
                                          </p:val>
                                        </p:tav>
                                      </p:tavLst>
                                    </p:anim>
                                    <p:anim calcmode="lin" valueType="num">
                                      <p:cBhvr>
                                        <p:cTn id="33" dur="500" fill="hold"/>
                                        <p:tgtEl>
                                          <p:spTgt spid="1548"/>
                                        </p:tgtEl>
                                        <p:attrNameLst>
                                          <p:attrName>ppt_h</p:attrName>
                                        </p:attrNameLst>
                                      </p:cBhvr>
                                      <p:tavLst>
                                        <p:tav tm="0">
                                          <p:val>
                                            <p:fltVal val="0"/>
                                          </p:val>
                                        </p:tav>
                                        <p:tav tm="100000">
                                          <p:val>
                                            <p:strVal val="#ppt_h"/>
                                          </p:val>
                                        </p:tav>
                                      </p:tavLst>
                                    </p:anim>
                                    <p:animEffect transition="in" filter="fade">
                                      <p:cBhvr>
                                        <p:cTn id="34" dur="500"/>
                                        <p:tgtEl>
                                          <p:spTgt spid="154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549"/>
                                        </p:tgtEl>
                                        <p:attrNameLst>
                                          <p:attrName>style.visibility</p:attrName>
                                        </p:attrNameLst>
                                      </p:cBhvr>
                                      <p:to>
                                        <p:strVal val="visible"/>
                                      </p:to>
                                    </p:set>
                                    <p:anim calcmode="lin" valueType="num">
                                      <p:cBhvr>
                                        <p:cTn id="37" dur="500" fill="hold"/>
                                        <p:tgtEl>
                                          <p:spTgt spid="1549"/>
                                        </p:tgtEl>
                                        <p:attrNameLst>
                                          <p:attrName>ppt_w</p:attrName>
                                        </p:attrNameLst>
                                      </p:cBhvr>
                                      <p:tavLst>
                                        <p:tav tm="0">
                                          <p:val>
                                            <p:fltVal val="0"/>
                                          </p:val>
                                        </p:tav>
                                        <p:tav tm="100000">
                                          <p:val>
                                            <p:strVal val="#ppt_w"/>
                                          </p:val>
                                        </p:tav>
                                      </p:tavLst>
                                    </p:anim>
                                    <p:anim calcmode="lin" valueType="num">
                                      <p:cBhvr>
                                        <p:cTn id="38" dur="500" fill="hold"/>
                                        <p:tgtEl>
                                          <p:spTgt spid="1549"/>
                                        </p:tgtEl>
                                        <p:attrNameLst>
                                          <p:attrName>ppt_h</p:attrName>
                                        </p:attrNameLst>
                                      </p:cBhvr>
                                      <p:tavLst>
                                        <p:tav tm="0">
                                          <p:val>
                                            <p:fltVal val="0"/>
                                          </p:val>
                                        </p:tav>
                                        <p:tav tm="100000">
                                          <p:val>
                                            <p:strVal val="#ppt_h"/>
                                          </p:val>
                                        </p:tav>
                                      </p:tavLst>
                                    </p:anim>
                                    <p:animEffect transition="in" filter="fade">
                                      <p:cBhvr>
                                        <p:cTn id="39" dur="500"/>
                                        <p:tgtEl>
                                          <p:spTgt spid="154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550"/>
                                        </p:tgtEl>
                                        <p:attrNameLst>
                                          <p:attrName>style.visibility</p:attrName>
                                        </p:attrNameLst>
                                      </p:cBhvr>
                                      <p:to>
                                        <p:strVal val="visible"/>
                                      </p:to>
                                    </p:set>
                                    <p:anim calcmode="lin" valueType="num">
                                      <p:cBhvr>
                                        <p:cTn id="42" dur="500" fill="hold"/>
                                        <p:tgtEl>
                                          <p:spTgt spid="1550"/>
                                        </p:tgtEl>
                                        <p:attrNameLst>
                                          <p:attrName>ppt_w</p:attrName>
                                        </p:attrNameLst>
                                      </p:cBhvr>
                                      <p:tavLst>
                                        <p:tav tm="0">
                                          <p:val>
                                            <p:fltVal val="0"/>
                                          </p:val>
                                        </p:tav>
                                        <p:tav tm="100000">
                                          <p:val>
                                            <p:strVal val="#ppt_w"/>
                                          </p:val>
                                        </p:tav>
                                      </p:tavLst>
                                    </p:anim>
                                    <p:anim calcmode="lin" valueType="num">
                                      <p:cBhvr>
                                        <p:cTn id="43" dur="500" fill="hold"/>
                                        <p:tgtEl>
                                          <p:spTgt spid="1550"/>
                                        </p:tgtEl>
                                        <p:attrNameLst>
                                          <p:attrName>ppt_h</p:attrName>
                                        </p:attrNameLst>
                                      </p:cBhvr>
                                      <p:tavLst>
                                        <p:tav tm="0">
                                          <p:val>
                                            <p:fltVal val="0"/>
                                          </p:val>
                                        </p:tav>
                                        <p:tav tm="100000">
                                          <p:val>
                                            <p:strVal val="#ppt_h"/>
                                          </p:val>
                                        </p:tav>
                                      </p:tavLst>
                                    </p:anim>
                                    <p:animEffect transition="in" filter="fade">
                                      <p:cBhvr>
                                        <p:cTn id="44" dur="500"/>
                                        <p:tgtEl>
                                          <p:spTgt spid="1550"/>
                                        </p:tgtEl>
                                      </p:cBhvr>
                                    </p:animEffect>
                                  </p:childTnLst>
                                </p:cTn>
                              </p:par>
                              <p:par>
                                <p:cTn id="45" presetID="53" presetClass="entr" presetSubtype="16" fill="hold" nodeType="withEffect">
                                  <p:stCondLst>
                                    <p:cond delay="0"/>
                                  </p:stCondLst>
                                  <p:childTnLst>
                                    <p:set>
                                      <p:cBhvr>
                                        <p:cTn id="46" dur="1" fill="hold">
                                          <p:stCondLst>
                                            <p:cond delay="0"/>
                                          </p:stCondLst>
                                        </p:cTn>
                                        <p:tgtEl>
                                          <p:spTgt spid="1565"/>
                                        </p:tgtEl>
                                        <p:attrNameLst>
                                          <p:attrName>style.visibility</p:attrName>
                                        </p:attrNameLst>
                                      </p:cBhvr>
                                      <p:to>
                                        <p:strVal val="visible"/>
                                      </p:to>
                                    </p:set>
                                    <p:anim calcmode="lin" valueType="num">
                                      <p:cBhvr>
                                        <p:cTn id="47" dur="500" fill="hold"/>
                                        <p:tgtEl>
                                          <p:spTgt spid="1565"/>
                                        </p:tgtEl>
                                        <p:attrNameLst>
                                          <p:attrName>ppt_w</p:attrName>
                                        </p:attrNameLst>
                                      </p:cBhvr>
                                      <p:tavLst>
                                        <p:tav tm="0">
                                          <p:val>
                                            <p:fltVal val="0"/>
                                          </p:val>
                                        </p:tav>
                                        <p:tav tm="100000">
                                          <p:val>
                                            <p:strVal val="#ppt_w"/>
                                          </p:val>
                                        </p:tav>
                                      </p:tavLst>
                                    </p:anim>
                                    <p:anim calcmode="lin" valueType="num">
                                      <p:cBhvr>
                                        <p:cTn id="48" dur="500" fill="hold"/>
                                        <p:tgtEl>
                                          <p:spTgt spid="1565"/>
                                        </p:tgtEl>
                                        <p:attrNameLst>
                                          <p:attrName>ppt_h</p:attrName>
                                        </p:attrNameLst>
                                      </p:cBhvr>
                                      <p:tavLst>
                                        <p:tav tm="0">
                                          <p:val>
                                            <p:fltVal val="0"/>
                                          </p:val>
                                        </p:tav>
                                        <p:tav tm="100000">
                                          <p:val>
                                            <p:strVal val="#ppt_h"/>
                                          </p:val>
                                        </p:tav>
                                      </p:tavLst>
                                    </p:anim>
                                    <p:animEffect transition="in" filter="fade">
                                      <p:cBhvr>
                                        <p:cTn id="49" dur="500"/>
                                        <p:tgtEl>
                                          <p:spTgt spid="1565"/>
                                        </p:tgtEl>
                                      </p:cBhvr>
                                    </p:animEffect>
                                  </p:childTnLst>
                                </p:cTn>
                              </p:par>
                              <p:par>
                                <p:cTn id="50" presetID="53" presetClass="entr" presetSubtype="16"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3" grpId="0"/>
      <p:bldP spid="1544" grpId="0"/>
      <p:bldP spid="1545" grpId="0"/>
      <p:bldP spid="1546" grpId="0"/>
      <p:bldP spid="1547" grpId="0"/>
      <p:bldP spid="1548" grpId="0"/>
      <p:bldP spid="1549" grpId="0" animBg="1"/>
      <p:bldP spid="155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69"/>
        <p:cNvGrpSpPr/>
        <p:nvPr/>
      </p:nvGrpSpPr>
      <p:grpSpPr>
        <a:xfrm>
          <a:off x="0" y="0"/>
          <a:ext cx="0" cy="0"/>
          <a:chOff x="0" y="0"/>
          <a:chExt cx="0" cy="0"/>
        </a:xfrm>
      </p:grpSpPr>
      <p:sp>
        <p:nvSpPr>
          <p:cNvPr id="1570" name="Google Shape;1570;p41"/>
          <p:cNvSpPr/>
          <p:nvPr/>
        </p:nvSpPr>
        <p:spPr>
          <a:xfrm>
            <a:off x="3796990" y="3239068"/>
            <a:ext cx="4330329" cy="3598015"/>
          </a:xfrm>
          <a:custGeom>
            <a:avLst/>
            <a:gdLst/>
            <a:ahLst/>
            <a:cxnLst/>
            <a:rect l="l" t="t" r="r" b="b"/>
            <a:pathLst>
              <a:path w="96616" h="80277" extrusionOk="0">
                <a:moveTo>
                  <a:pt x="52905" y="1"/>
                </a:moveTo>
                <a:lnTo>
                  <a:pt x="51386" y="20"/>
                </a:lnTo>
                <a:lnTo>
                  <a:pt x="49866" y="80"/>
                </a:lnTo>
                <a:lnTo>
                  <a:pt x="48327" y="159"/>
                </a:lnTo>
                <a:lnTo>
                  <a:pt x="46808" y="277"/>
                </a:lnTo>
                <a:lnTo>
                  <a:pt x="45288" y="395"/>
                </a:lnTo>
                <a:lnTo>
                  <a:pt x="43769" y="573"/>
                </a:lnTo>
                <a:lnTo>
                  <a:pt x="42249" y="751"/>
                </a:lnTo>
                <a:lnTo>
                  <a:pt x="40730" y="968"/>
                </a:lnTo>
                <a:lnTo>
                  <a:pt x="39230" y="1204"/>
                </a:lnTo>
                <a:lnTo>
                  <a:pt x="37711" y="1461"/>
                </a:lnTo>
                <a:lnTo>
                  <a:pt x="36211" y="1757"/>
                </a:lnTo>
                <a:lnTo>
                  <a:pt x="34711" y="2053"/>
                </a:lnTo>
                <a:lnTo>
                  <a:pt x="33211" y="2388"/>
                </a:lnTo>
                <a:lnTo>
                  <a:pt x="31712" y="2724"/>
                </a:lnTo>
                <a:lnTo>
                  <a:pt x="30232" y="3099"/>
                </a:lnTo>
                <a:lnTo>
                  <a:pt x="28752" y="3494"/>
                </a:lnTo>
                <a:lnTo>
                  <a:pt x="27272" y="3888"/>
                </a:lnTo>
                <a:lnTo>
                  <a:pt x="25811" y="4322"/>
                </a:lnTo>
                <a:lnTo>
                  <a:pt x="24351" y="4756"/>
                </a:lnTo>
                <a:lnTo>
                  <a:pt x="22891" y="5230"/>
                </a:lnTo>
                <a:lnTo>
                  <a:pt x="21450" y="5704"/>
                </a:lnTo>
                <a:lnTo>
                  <a:pt x="20010" y="6197"/>
                </a:lnTo>
                <a:lnTo>
                  <a:pt x="18845" y="6611"/>
                </a:lnTo>
                <a:lnTo>
                  <a:pt x="17681" y="7065"/>
                </a:lnTo>
                <a:lnTo>
                  <a:pt x="16497" y="7539"/>
                </a:lnTo>
                <a:lnTo>
                  <a:pt x="15353" y="8052"/>
                </a:lnTo>
                <a:lnTo>
                  <a:pt x="14208" y="8604"/>
                </a:lnTo>
                <a:lnTo>
                  <a:pt x="13636" y="8881"/>
                </a:lnTo>
                <a:lnTo>
                  <a:pt x="13083" y="9196"/>
                </a:lnTo>
                <a:lnTo>
                  <a:pt x="12531" y="9492"/>
                </a:lnTo>
                <a:lnTo>
                  <a:pt x="11998" y="9808"/>
                </a:lnTo>
                <a:lnTo>
                  <a:pt x="11465" y="10144"/>
                </a:lnTo>
                <a:lnTo>
                  <a:pt x="10952" y="10479"/>
                </a:lnTo>
                <a:lnTo>
                  <a:pt x="10439" y="10834"/>
                </a:lnTo>
                <a:lnTo>
                  <a:pt x="9946" y="11190"/>
                </a:lnTo>
                <a:lnTo>
                  <a:pt x="9452" y="11565"/>
                </a:lnTo>
                <a:lnTo>
                  <a:pt x="8979" y="11959"/>
                </a:lnTo>
                <a:lnTo>
                  <a:pt x="8525" y="12354"/>
                </a:lnTo>
                <a:lnTo>
                  <a:pt x="8091" y="12768"/>
                </a:lnTo>
                <a:lnTo>
                  <a:pt x="7676" y="13202"/>
                </a:lnTo>
                <a:lnTo>
                  <a:pt x="7262" y="13637"/>
                </a:lnTo>
                <a:lnTo>
                  <a:pt x="6887" y="14110"/>
                </a:lnTo>
                <a:lnTo>
                  <a:pt x="6512" y="14564"/>
                </a:lnTo>
                <a:lnTo>
                  <a:pt x="6157" y="15057"/>
                </a:lnTo>
                <a:lnTo>
                  <a:pt x="5841" y="15570"/>
                </a:lnTo>
                <a:lnTo>
                  <a:pt x="5525" y="16083"/>
                </a:lnTo>
                <a:lnTo>
                  <a:pt x="5249" y="16616"/>
                </a:lnTo>
                <a:lnTo>
                  <a:pt x="4973" y="17169"/>
                </a:lnTo>
                <a:lnTo>
                  <a:pt x="4756" y="17741"/>
                </a:lnTo>
                <a:lnTo>
                  <a:pt x="4499" y="18412"/>
                </a:lnTo>
                <a:lnTo>
                  <a:pt x="4302" y="19122"/>
                </a:lnTo>
                <a:lnTo>
                  <a:pt x="4124" y="19813"/>
                </a:lnTo>
                <a:lnTo>
                  <a:pt x="3986" y="20524"/>
                </a:lnTo>
                <a:lnTo>
                  <a:pt x="3868" y="21254"/>
                </a:lnTo>
                <a:lnTo>
                  <a:pt x="3789" y="21964"/>
                </a:lnTo>
                <a:lnTo>
                  <a:pt x="3710" y="22694"/>
                </a:lnTo>
                <a:lnTo>
                  <a:pt x="3670" y="23424"/>
                </a:lnTo>
                <a:lnTo>
                  <a:pt x="3631" y="24154"/>
                </a:lnTo>
                <a:lnTo>
                  <a:pt x="3611" y="24885"/>
                </a:lnTo>
                <a:lnTo>
                  <a:pt x="3591" y="26365"/>
                </a:lnTo>
                <a:lnTo>
                  <a:pt x="3552" y="27845"/>
                </a:lnTo>
                <a:lnTo>
                  <a:pt x="3513" y="29305"/>
                </a:lnTo>
                <a:lnTo>
                  <a:pt x="3453" y="30331"/>
                </a:lnTo>
                <a:lnTo>
                  <a:pt x="3355" y="31357"/>
                </a:lnTo>
                <a:lnTo>
                  <a:pt x="3256" y="32383"/>
                </a:lnTo>
                <a:lnTo>
                  <a:pt x="3118" y="33409"/>
                </a:lnTo>
                <a:lnTo>
                  <a:pt x="2980" y="34416"/>
                </a:lnTo>
                <a:lnTo>
                  <a:pt x="2822" y="35442"/>
                </a:lnTo>
                <a:lnTo>
                  <a:pt x="2467" y="37494"/>
                </a:lnTo>
                <a:lnTo>
                  <a:pt x="2072" y="39527"/>
                </a:lnTo>
                <a:lnTo>
                  <a:pt x="1677" y="41579"/>
                </a:lnTo>
                <a:lnTo>
                  <a:pt x="1283" y="43612"/>
                </a:lnTo>
                <a:lnTo>
                  <a:pt x="908" y="45644"/>
                </a:lnTo>
                <a:lnTo>
                  <a:pt x="730" y="46651"/>
                </a:lnTo>
                <a:lnTo>
                  <a:pt x="572" y="47677"/>
                </a:lnTo>
                <a:lnTo>
                  <a:pt x="434" y="48683"/>
                </a:lnTo>
                <a:lnTo>
                  <a:pt x="296" y="49690"/>
                </a:lnTo>
                <a:lnTo>
                  <a:pt x="197" y="50696"/>
                </a:lnTo>
                <a:lnTo>
                  <a:pt x="99" y="51722"/>
                </a:lnTo>
                <a:lnTo>
                  <a:pt x="39" y="52729"/>
                </a:lnTo>
                <a:lnTo>
                  <a:pt x="0" y="53715"/>
                </a:lnTo>
                <a:lnTo>
                  <a:pt x="0" y="54722"/>
                </a:lnTo>
                <a:lnTo>
                  <a:pt x="20" y="55728"/>
                </a:lnTo>
                <a:lnTo>
                  <a:pt x="79" y="56715"/>
                </a:lnTo>
                <a:lnTo>
                  <a:pt x="158" y="57721"/>
                </a:lnTo>
                <a:lnTo>
                  <a:pt x="296" y="58708"/>
                </a:lnTo>
                <a:lnTo>
                  <a:pt x="454" y="59714"/>
                </a:lnTo>
                <a:lnTo>
                  <a:pt x="671" y="60701"/>
                </a:lnTo>
                <a:lnTo>
                  <a:pt x="927" y="61688"/>
                </a:lnTo>
                <a:lnTo>
                  <a:pt x="1164" y="62477"/>
                </a:lnTo>
                <a:lnTo>
                  <a:pt x="1441" y="63247"/>
                </a:lnTo>
                <a:lnTo>
                  <a:pt x="1737" y="64016"/>
                </a:lnTo>
                <a:lnTo>
                  <a:pt x="2072" y="64786"/>
                </a:lnTo>
                <a:lnTo>
                  <a:pt x="2427" y="65516"/>
                </a:lnTo>
                <a:lnTo>
                  <a:pt x="2822" y="66246"/>
                </a:lnTo>
                <a:lnTo>
                  <a:pt x="3236" y="66956"/>
                </a:lnTo>
                <a:lnTo>
                  <a:pt x="3690" y="67647"/>
                </a:lnTo>
                <a:lnTo>
                  <a:pt x="4164" y="68338"/>
                </a:lnTo>
                <a:lnTo>
                  <a:pt x="4657" y="68989"/>
                </a:lnTo>
                <a:lnTo>
                  <a:pt x="5170" y="69640"/>
                </a:lnTo>
                <a:lnTo>
                  <a:pt x="5703" y="70272"/>
                </a:lnTo>
                <a:lnTo>
                  <a:pt x="6275" y="70864"/>
                </a:lnTo>
                <a:lnTo>
                  <a:pt x="6867" y="71456"/>
                </a:lnTo>
                <a:lnTo>
                  <a:pt x="7459" y="72028"/>
                </a:lnTo>
                <a:lnTo>
                  <a:pt x="8091" y="72561"/>
                </a:lnTo>
                <a:lnTo>
                  <a:pt x="8742" y="73094"/>
                </a:lnTo>
                <a:lnTo>
                  <a:pt x="9393" y="73587"/>
                </a:lnTo>
                <a:lnTo>
                  <a:pt x="10084" y="74060"/>
                </a:lnTo>
                <a:lnTo>
                  <a:pt x="10774" y="74514"/>
                </a:lnTo>
                <a:lnTo>
                  <a:pt x="11485" y="74929"/>
                </a:lnTo>
                <a:lnTo>
                  <a:pt x="12195" y="75343"/>
                </a:lnTo>
                <a:lnTo>
                  <a:pt x="12945" y="75698"/>
                </a:lnTo>
                <a:lnTo>
                  <a:pt x="13695" y="76054"/>
                </a:lnTo>
                <a:lnTo>
                  <a:pt x="14465" y="76369"/>
                </a:lnTo>
                <a:lnTo>
                  <a:pt x="15234" y="76646"/>
                </a:lnTo>
                <a:lnTo>
                  <a:pt x="16024" y="76922"/>
                </a:lnTo>
                <a:lnTo>
                  <a:pt x="16813" y="77139"/>
                </a:lnTo>
                <a:lnTo>
                  <a:pt x="17602" y="77336"/>
                </a:lnTo>
                <a:lnTo>
                  <a:pt x="18411" y="77494"/>
                </a:lnTo>
                <a:lnTo>
                  <a:pt x="19240" y="77632"/>
                </a:lnTo>
                <a:lnTo>
                  <a:pt x="20049" y="77731"/>
                </a:lnTo>
                <a:lnTo>
                  <a:pt x="20937" y="77810"/>
                </a:lnTo>
                <a:lnTo>
                  <a:pt x="21825" y="77849"/>
                </a:lnTo>
                <a:lnTo>
                  <a:pt x="23621" y="77849"/>
                </a:lnTo>
                <a:lnTo>
                  <a:pt x="24509" y="77810"/>
                </a:lnTo>
                <a:lnTo>
                  <a:pt x="25397" y="77770"/>
                </a:lnTo>
                <a:lnTo>
                  <a:pt x="27173" y="77632"/>
                </a:lnTo>
                <a:lnTo>
                  <a:pt x="28949" y="77474"/>
                </a:lnTo>
                <a:lnTo>
                  <a:pt x="30745" y="77336"/>
                </a:lnTo>
                <a:lnTo>
                  <a:pt x="31633" y="77277"/>
                </a:lnTo>
                <a:lnTo>
                  <a:pt x="32521" y="77218"/>
                </a:lnTo>
                <a:lnTo>
                  <a:pt x="33409" y="77198"/>
                </a:lnTo>
                <a:lnTo>
                  <a:pt x="34297" y="77178"/>
                </a:lnTo>
                <a:lnTo>
                  <a:pt x="35461" y="77218"/>
                </a:lnTo>
                <a:lnTo>
                  <a:pt x="36606" y="77277"/>
                </a:lnTo>
                <a:lnTo>
                  <a:pt x="37750" y="77376"/>
                </a:lnTo>
                <a:lnTo>
                  <a:pt x="38895" y="77514"/>
                </a:lnTo>
                <a:lnTo>
                  <a:pt x="40039" y="77672"/>
                </a:lnTo>
                <a:lnTo>
                  <a:pt x="41184" y="77849"/>
                </a:lnTo>
                <a:lnTo>
                  <a:pt x="42309" y="78047"/>
                </a:lnTo>
                <a:lnTo>
                  <a:pt x="43453" y="78264"/>
                </a:lnTo>
                <a:lnTo>
                  <a:pt x="45722" y="78718"/>
                </a:lnTo>
                <a:lnTo>
                  <a:pt x="47992" y="79171"/>
                </a:lnTo>
                <a:lnTo>
                  <a:pt x="50261" y="79606"/>
                </a:lnTo>
                <a:lnTo>
                  <a:pt x="51406" y="79803"/>
                </a:lnTo>
                <a:lnTo>
                  <a:pt x="52550" y="79981"/>
                </a:lnTo>
                <a:lnTo>
                  <a:pt x="53182" y="80079"/>
                </a:lnTo>
                <a:lnTo>
                  <a:pt x="53813" y="80138"/>
                </a:lnTo>
                <a:lnTo>
                  <a:pt x="54445" y="80198"/>
                </a:lnTo>
                <a:lnTo>
                  <a:pt x="55076" y="80237"/>
                </a:lnTo>
                <a:lnTo>
                  <a:pt x="55688" y="80277"/>
                </a:lnTo>
                <a:lnTo>
                  <a:pt x="57543" y="80277"/>
                </a:lnTo>
                <a:lnTo>
                  <a:pt x="58786" y="80217"/>
                </a:lnTo>
                <a:lnTo>
                  <a:pt x="59990" y="80138"/>
                </a:lnTo>
                <a:lnTo>
                  <a:pt x="61213" y="80020"/>
                </a:lnTo>
                <a:lnTo>
                  <a:pt x="62417" y="79882"/>
                </a:lnTo>
                <a:lnTo>
                  <a:pt x="63621" y="79724"/>
                </a:lnTo>
                <a:lnTo>
                  <a:pt x="64824" y="79566"/>
                </a:lnTo>
                <a:lnTo>
                  <a:pt x="67232" y="79231"/>
                </a:lnTo>
                <a:lnTo>
                  <a:pt x="68436" y="79073"/>
                </a:lnTo>
                <a:lnTo>
                  <a:pt x="69659" y="78935"/>
                </a:lnTo>
                <a:lnTo>
                  <a:pt x="70863" y="78797"/>
                </a:lnTo>
                <a:lnTo>
                  <a:pt x="72086" y="78718"/>
                </a:lnTo>
                <a:lnTo>
                  <a:pt x="72659" y="78658"/>
                </a:lnTo>
                <a:lnTo>
                  <a:pt x="73251" y="78579"/>
                </a:lnTo>
                <a:lnTo>
                  <a:pt x="73843" y="78481"/>
                </a:lnTo>
                <a:lnTo>
                  <a:pt x="74454" y="78362"/>
                </a:lnTo>
                <a:lnTo>
                  <a:pt x="75066" y="78205"/>
                </a:lnTo>
                <a:lnTo>
                  <a:pt x="75698" y="78027"/>
                </a:lnTo>
                <a:lnTo>
                  <a:pt x="76329" y="77830"/>
                </a:lnTo>
                <a:lnTo>
                  <a:pt x="76961" y="77613"/>
                </a:lnTo>
                <a:lnTo>
                  <a:pt x="77592" y="77376"/>
                </a:lnTo>
                <a:lnTo>
                  <a:pt x="78243" y="77119"/>
                </a:lnTo>
                <a:lnTo>
                  <a:pt x="78875" y="76843"/>
                </a:lnTo>
                <a:lnTo>
                  <a:pt x="79526" y="76547"/>
                </a:lnTo>
                <a:lnTo>
                  <a:pt x="80157" y="76251"/>
                </a:lnTo>
                <a:lnTo>
                  <a:pt x="80809" y="75915"/>
                </a:lnTo>
                <a:lnTo>
                  <a:pt x="81440" y="75600"/>
                </a:lnTo>
                <a:lnTo>
                  <a:pt x="82072" y="75245"/>
                </a:lnTo>
                <a:lnTo>
                  <a:pt x="82683" y="74889"/>
                </a:lnTo>
                <a:lnTo>
                  <a:pt x="83295" y="74514"/>
                </a:lnTo>
                <a:lnTo>
                  <a:pt x="83907" y="74139"/>
                </a:lnTo>
                <a:lnTo>
                  <a:pt x="84518" y="73745"/>
                </a:lnTo>
                <a:lnTo>
                  <a:pt x="85683" y="72955"/>
                </a:lnTo>
                <a:lnTo>
                  <a:pt x="86788" y="72146"/>
                </a:lnTo>
                <a:lnTo>
                  <a:pt x="87853" y="71318"/>
                </a:lnTo>
                <a:lnTo>
                  <a:pt x="88347" y="70903"/>
                </a:lnTo>
                <a:lnTo>
                  <a:pt x="88840" y="70469"/>
                </a:lnTo>
                <a:lnTo>
                  <a:pt x="89294" y="70055"/>
                </a:lnTo>
                <a:lnTo>
                  <a:pt x="89748" y="69640"/>
                </a:lnTo>
                <a:lnTo>
                  <a:pt x="90162" y="69246"/>
                </a:lnTo>
                <a:lnTo>
                  <a:pt x="90557" y="68831"/>
                </a:lnTo>
                <a:lnTo>
                  <a:pt x="90971" y="68397"/>
                </a:lnTo>
                <a:lnTo>
                  <a:pt x="91366" y="67943"/>
                </a:lnTo>
                <a:lnTo>
                  <a:pt x="91741" y="67470"/>
                </a:lnTo>
                <a:lnTo>
                  <a:pt x="92116" y="66996"/>
                </a:lnTo>
                <a:lnTo>
                  <a:pt x="92471" y="66503"/>
                </a:lnTo>
                <a:lnTo>
                  <a:pt x="92807" y="66009"/>
                </a:lnTo>
                <a:lnTo>
                  <a:pt x="93142" y="65516"/>
                </a:lnTo>
                <a:lnTo>
                  <a:pt x="93458" y="65003"/>
                </a:lnTo>
                <a:lnTo>
                  <a:pt x="93754" y="64470"/>
                </a:lnTo>
                <a:lnTo>
                  <a:pt x="94050" y="63937"/>
                </a:lnTo>
                <a:lnTo>
                  <a:pt x="94326" y="63404"/>
                </a:lnTo>
                <a:lnTo>
                  <a:pt x="94583" y="62872"/>
                </a:lnTo>
                <a:lnTo>
                  <a:pt x="94819" y="62319"/>
                </a:lnTo>
                <a:lnTo>
                  <a:pt x="95056" y="61747"/>
                </a:lnTo>
                <a:lnTo>
                  <a:pt x="95253" y="61194"/>
                </a:lnTo>
                <a:lnTo>
                  <a:pt x="95471" y="60622"/>
                </a:lnTo>
                <a:lnTo>
                  <a:pt x="95648" y="60050"/>
                </a:lnTo>
                <a:lnTo>
                  <a:pt x="95806" y="59477"/>
                </a:lnTo>
                <a:lnTo>
                  <a:pt x="95964" y="58885"/>
                </a:lnTo>
                <a:lnTo>
                  <a:pt x="96102" y="58293"/>
                </a:lnTo>
                <a:lnTo>
                  <a:pt x="96220" y="57701"/>
                </a:lnTo>
                <a:lnTo>
                  <a:pt x="96319" y="57109"/>
                </a:lnTo>
                <a:lnTo>
                  <a:pt x="96418" y="56517"/>
                </a:lnTo>
                <a:lnTo>
                  <a:pt x="96497" y="55925"/>
                </a:lnTo>
                <a:lnTo>
                  <a:pt x="96556" y="55314"/>
                </a:lnTo>
                <a:lnTo>
                  <a:pt x="96595" y="54722"/>
                </a:lnTo>
                <a:lnTo>
                  <a:pt x="96615" y="54110"/>
                </a:lnTo>
                <a:lnTo>
                  <a:pt x="96615" y="53518"/>
                </a:lnTo>
                <a:lnTo>
                  <a:pt x="96615" y="52906"/>
                </a:lnTo>
                <a:lnTo>
                  <a:pt x="96576" y="52314"/>
                </a:lnTo>
                <a:lnTo>
                  <a:pt x="96536" y="51702"/>
                </a:lnTo>
                <a:lnTo>
                  <a:pt x="96477" y="51110"/>
                </a:lnTo>
                <a:lnTo>
                  <a:pt x="96339" y="50124"/>
                </a:lnTo>
                <a:lnTo>
                  <a:pt x="96161" y="49137"/>
                </a:lnTo>
                <a:lnTo>
                  <a:pt x="95964" y="48150"/>
                </a:lnTo>
                <a:lnTo>
                  <a:pt x="95727" y="47183"/>
                </a:lnTo>
                <a:lnTo>
                  <a:pt x="95471" y="46217"/>
                </a:lnTo>
                <a:lnTo>
                  <a:pt x="95194" y="45250"/>
                </a:lnTo>
                <a:lnTo>
                  <a:pt x="94661" y="43316"/>
                </a:lnTo>
                <a:lnTo>
                  <a:pt x="94405" y="42349"/>
                </a:lnTo>
                <a:lnTo>
                  <a:pt x="94148" y="41362"/>
                </a:lnTo>
                <a:lnTo>
                  <a:pt x="93912" y="40395"/>
                </a:lnTo>
                <a:lnTo>
                  <a:pt x="93714" y="39428"/>
                </a:lnTo>
                <a:lnTo>
                  <a:pt x="93556" y="38442"/>
                </a:lnTo>
                <a:lnTo>
                  <a:pt x="93418" y="37455"/>
                </a:lnTo>
                <a:lnTo>
                  <a:pt x="93359" y="36962"/>
                </a:lnTo>
                <a:lnTo>
                  <a:pt x="93339" y="36468"/>
                </a:lnTo>
                <a:lnTo>
                  <a:pt x="93300" y="35975"/>
                </a:lnTo>
                <a:lnTo>
                  <a:pt x="93300" y="35482"/>
                </a:lnTo>
                <a:lnTo>
                  <a:pt x="93300" y="34870"/>
                </a:lnTo>
                <a:lnTo>
                  <a:pt x="93339" y="34278"/>
                </a:lnTo>
                <a:lnTo>
                  <a:pt x="93379" y="33686"/>
                </a:lnTo>
                <a:lnTo>
                  <a:pt x="93438" y="33074"/>
                </a:lnTo>
                <a:lnTo>
                  <a:pt x="93576" y="31890"/>
                </a:lnTo>
                <a:lnTo>
                  <a:pt x="93754" y="30706"/>
                </a:lnTo>
                <a:lnTo>
                  <a:pt x="93951" y="29502"/>
                </a:lnTo>
                <a:lnTo>
                  <a:pt x="94109" y="28318"/>
                </a:lnTo>
                <a:lnTo>
                  <a:pt x="94247" y="27134"/>
                </a:lnTo>
                <a:lnTo>
                  <a:pt x="94306" y="26523"/>
                </a:lnTo>
                <a:lnTo>
                  <a:pt x="94346" y="25930"/>
                </a:lnTo>
                <a:lnTo>
                  <a:pt x="94365" y="25279"/>
                </a:lnTo>
                <a:lnTo>
                  <a:pt x="94365" y="24648"/>
                </a:lnTo>
                <a:lnTo>
                  <a:pt x="94326" y="24036"/>
                </a:lnTo>
                <a:lnTo>
                  <a:pt x="94287" y="23424"/>
                </a:lnTo>
                <a:lnTo>
                  <a:pt x="94208" y="22813"/>
                </a:lnTo>
                <a:lnTo>
                  <a:pt x="94129" y="22201"/>
                </a:lnTo>
                <a:lnTo>
                  <a:pt x="94010" y="21609"/>
                </a:lnTo>
                <a:lnTo>
                  <a:pt x="93872" y="21037"/>
                </a:lnTo>
                <a:lnTo>
                  <a:pt x="93714" y="20445"/>
                </a:lnTo>
                <a:lnTo>
                  <a:pt x="93537" y="19892"/>
                </a:lnTo>
                <a:lnTo>
                  <a:pt x="93359" y="19320"/>
                </a:lnTo>
                <a:lnTo>
                  <a:pt x="93142" y="18767"/>
                </a:lnTo>
                <a:lnTo>
                  <a:pt x="92905" y="18234"/>
                </a:lnTo>
                <a:lnTo>
                  <a:pt x="92668" y="17682"/>
                </a:lnTo>
                <a:lnTo>
                  <a:pt x="92392" y="17169"/>
                </a:lnTo>
                <a:lnTo>
                  <a:pt x="92116" y="16636"/>
                </a:lnTo>
                <a:lnTo>
                  <a:pt x="91820" y="16123"/>
                </a:lnTo>
                <a:lnTo>
                  <a:pt x="91504" y="15630"/>
                </a:lnTo>
                <a:lnTo>
                  <a:pt x="91169" y="15136"/>
                </a:lnTo>
                <a:lnTo>
                  <a:pt x="90833" y="14643"/>
                </a:lnTo>
                <a:lnTo>
                  <a:pt x="90458" y="14169"/>
                </a:lnTo>
                <a:lnTo>
                  <a:pt x="90083" y="13696"/>
                </a:lnTo>
                <a:lnTo>
                  <a:pt x="89708" y="13222"/>
                </a:lnTo>
                <a:lnTo>
                  <a:pt x="89314" y="12768"/>
                </a:lnTo>
                <a:lnTo>
                  <a:pt x="88899" y="12334"/>
                </a:lnTo>
                <a:lnTo>
                  <a:pt x="88465" y="11880"/>
                </a:lnTo>
                <a:lnTo>
                  <a:pt x="88031" y="11466"/>
                </a:lnTo>
                <a:lnTo>
                  <a:pt x="87597" y="11032"/>
                </a:lnTo>
                <a:lnTo>
                  <a:pt x="87123" y="10617"/>
                </a:lnTo>
                <a:lnTo>
                  <a:pt x="86669" y="10223"/>
                </a:lnTo>
                <a:lnTo>
                  <a:pt x="86176" y="9828"/>
                </a:lnTo>
                <a:lnTo>
                  <a:pt x="85702" y="9433"/>
                </a:lnTo>
                <a:lnTo>
                  <a:pt x="84696" y="8683"/>
                </a:lnTo>
                <a:lnTo>
                  <a:pt x="83670" y="7953"/>
                </a:lnTo>
                <a:lnTo>
                  <a:pt x="82604" y="7282"/>
                </a:lnTo>
                <a:lnTo>
                  <a:pt x="81539" y="6631"/>
                </a:lnTo>
                <a:lnTo>
                  <a:pt x="80434" y="6000"/>
                </a:lnTo>
                <a:lnTo>
                  <a:pt x="79309" y="5427"/>
                </a:lnTo>
                <a:lnTo>
                  <a:pt x="78184" y="4875"/>
                </a:lnTo>
                <a:lnTo>
                  <a:pt x="77039" y="4362"/>
                </a:lnTo>
                <a:lnTo>
                  <a:pt x="75895" y="3868"/>
                </a:lnTo>
                <a:lnTo>
                  <a:pt x="74750" y="3415"/>
                </a:lnTo>
                <a:lnTo>
                  <a:pt x="73606" y="3000"/>
                </a:lnTo>
                <a:lnTo>
                  <a:pt x="72481" y="2625"/>
                </a:lnTo>
                <a:lnTo>
                  <a:pt x="71356" y="2290"/>
                </a:lnTo>
                <a:lnTo>
                  <a:pt x="70251" y="1974"/>
                </a:lnTo>
                <a:lnTo>
                  <a:pt x="69146" y="1698"/>
                </a:lnTo>
                <a:lnTo>
                  <a:pt x="68080" y="1461"/>
                </a:lnTo>
                <a:lnTo>
                  <a:pt x="66581" y="1165"/>
                </a:lnTo>
                <a:lnTo>
                  <a:pt x="65081" y="908"/>
                </a:lnTo>
                <a:lnTo>
                  <a:pt x="63562" y="672"/>
                </a:lnTo>
                <a:lnTo>
                  <a:pt x="62042" y="494"/>
                </a:lnTo>
                <a:lnTo>
                  <a:pt x="60523" y="336"/>
                </a:lnTo>
                <a:lnTo>
                  <a:pt x="59003" y="198"/>
                </a:lnTo>
                <a:lnTo>
                  <a:pt x="57484" y="99"/>
                </a:lnTo>
                <a:lnTo>
                  <a:pt x="55964" y="40"/>
                </a:lnTo>
                <a:lnTo>
                  <a:pt x="5444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572" name="Google Shape;1572;p41"/>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en"/>
              <a:t>150,000</a:t>
            </a:r>
            <a:endParaRPr/>
          </a:p>
        </p:txBody>
      </p:sp>
      <p:pic>
        <p:nvPicPr>
          <p:cNvPr id="3" name="Picture 2">
            <a:extLst>
              <a:ext uri="{FF2B5EF4-FFF2-40B4-BE49-F238E27FC236}">
                <a16:creationId xmlns:a16="http://schemas.microsoft.com/office/drawing/2014/main" id="{C69B0669-CCE9-7A79-C74A-A41BF1A09F6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22448" y="3259119"/>
            <a:ext cx="3547104" cy="3547104"/>
          </a:xfrm>
          <a:prstGeom prst="rect">
            <a:avLst/>
          </a:prstGeom>
        </p:spPr>
      </p:pic>
      <p:sp>
        <p:nvSpPr>
          <p:cNvPr id="4" name="Google Shape;1571;p41">
            <a:extLst>
              <a:ext uri="{FF2B5EF4-FFF2-40B4-BE49-F238E27FC236}">
                <a16:creationId xmlns:a16="http://schemas.microsoft.com/office/drawing/2014/main" id="{22BEA22A-F004-C576-8DC0-A968DE095091}"/>
              </a:ext>
            </a:extLst>
          </p:cNvPr>
          <p:cNvSpPr/>
          <p:nvPr/>
        </p:nvSpPr>
        <p:spPr>
          <a:xfrm>
            <a:off x="3497383" y="2629468"/>
            <a:ext cx="5488000" cy="609600"/>
          </a:xfrm>
          <a:prstGeom prst="roundRect">
            <a:avLst>
              <a:gd name="adj" fmla="val 50000"/>
            </a:avLst>
          </a:prstGeom>
          <a:solidFill>
            <a:schemeClr val="accent2"/>
          </a:solidFill>
          <a:ln>
            <a:noFill/>
          </a:ln>
        </p:spPr>
        <p:txBody>
          <a:bodyPr spcFirstLastPara="1" wrap="square" lIns="121900" tIns="121900" rIns="121900" bIns="121900" anchor="ctr" anchorCtr="0">
            <a:noAutofit/>
          </a:bodyPr>
          <a:lstStyle/>
          <a:p>
            <a:endParaRPr sz="2400"/>
          </a:p>
        </p:txBody>
      </p:sp>
      <p:sp>
        <p:nvSpPr>
          <p:cNvPr id="8" name="Google Shape;1573;p41">
            <a:extLst>
              <a:ext uri="{FF2B5EF4-FFF2-40B4-BE49-F238E27FC236}">
                <a16:creationId xmlns:a16="http://schemas.microsoft.com/office/drawing/2014/main" id="{A7429650-447D-59EB-38C2-A5C35F9E5513}"/>
              </a:ext>
            </a:extLst>
          </p:cNvPr>
          <p:cNvSpPr txBox="1">
            <a:spLocks/>
          </p:cNvSpPr>
          <p:nvPr/>
        </p:nvSpPr>
        <p:spPr>
          <a:xfrm>
            <a:off x="2625983" y="2649519"/>
            <a:ext cx="7230800" cy="487600"/>
          </a:xfrm>
          <a:prstGeom prst="rect">
            <a:avLst/>
          </a:prstGeom>
          <a:noFill/>
        </p:spPr>
        <p:txBody>
          <a:bodyPr spcFirstLastPara="1" vert="horz" wrap="square" lIns="121900" tIns="121900" rIns="121900" bIns="121900" rtlCol="0" anchor="ctr" anchorCtr="0">
            <a:noAutofit/>
          </a:bodyPr>
          <a:lstStyle>
            <a:lvl1pPr marL="342900" lvl="0" indent="-342900" algn="ctr" defTabSz="457200" rtl="0" eaLnBrk="1" latinLnBrk="0" hangingPunct="1">
              <a:lnSpc>
                <a:spcPct val="100000"/>
              </a:lnSpc>
              <a:spcBef>
                <a:spcPts val="0"/>
              </a:spcBef>
              <a:spcAft>
                <a:spcPts val="0"/>
              </a:spcAft>
              <a:buClr>
                <a:schemeClr val="accent1"/>
              </a:buClr>
              <a:buSzPts val="1600"/>
              <a:buFont typeface="Wingdings 3" charset="2"/>
              <a:buNone/>
              <a:defRPr sz="1800" kern="1200">
                <a:solidFill>
                  <a:schemeClr val="lt1"/>
                </a:solidFill>
                <a:latin typeface="+mn-lt"/>
                <a:ea typeface="+mn-ea"/>
                <a:cs typeface="+mn-cs"/>
              </a:defRPr>
            </a:lvl1pPr>
            <a:lvl2pPr marL="742950" lvl="1" indent="-28575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2pPr>
            <a:lvl3pPr marL="1143000" lvl="2"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3pPr>
            <a:lvl4pPr marL="1600200" lvl="3"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4pPr>
            <a:lvl5pPr marL="2057400" lvl="4"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5pPr>
            <a:lvl6pPr marL="2514600" lvl="5"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6pPr>
            <a:lvl7pPr marL="2971800" lvl="6"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7pPr>
            <a:lvl8pPr marL="3429000" lvl="7"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8pPr>
            <a:lvl9pPr marL="3886200" lvl="8" indent="-228600" algn="ctr" defTabSz="457200" rtl="0" eaLnBrk="1" latinLnBrk="0" hangingPunct="1">
              <a:lnSpc>
                <a:spcPct val="100000"/>
              </a:lnSpc>
              <a:spcBef>
                <a:spcPts val="0"/>
              </a:spcBef>
              <a:spcAft>
                <a:spcPts val="0"/>
              </a:spcAft>
              <a:buClr>
                <a:schemeClr val="accent1"/>
              </a:buClr>
              <a:buSzPts val="1600"/>
              <a:buFont typeface="Wingdings 3" charset="2"/>
              <a:buNone/>
              <a:defRPr sz="2133" kern="1200">
                <a:solidFill>
                  <a:schemeClr val="tx1">
                    <a:lumMod val="75000"/>
                    <a:lumOff val="25000"/>
                  </a:schemeClr>
                </a:solidFill>
                <a:latin typeface="+mn-lt"/>
                <a:ea typeface="+mn-ea"/>
                <a:cs typeface="+mn-cs"/>
              </a:defRPr>
            </a:lvl9pPr>
          </a:lstStyle>
          <a:p>
            <a:pPr marL="0" indent="0"/>
            <a:r>
              <a:rPr lang="fa-IR" dirty="0"/>
              <a:t>اعداد بزرگ توجه مخاطبان ما را جلب می کند</a:t>
            </a:r>
          </a:p>
        </p:txBody>
      </p:sp>
      <p:pic>
        <p:nvPicPr>
          <p:cNvPr id="10" name="Picture 9">
            <a:extLst>
              <a:ext uri="{FF2B5EF4-FFF2-40B4-BE49-F238E27FC236}">
                <a16:creationId xmlns:a16="http://schemas.microsoft.com/office/drawing/2014/main" id="{6AB69DCC-4124-FAB7-FC09-924FC85629D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56783" y="4544291"/>
            <a:ext cx="2053930" cy="2053930"/>
          </a:xfrm>
          <a:prstGeom prst="rect">
            <a:avLst/>
          </a:prstGeom>
        </p:spPr>
      </p:pic>
      <p:pic>
        <p:nvPicPr>
          <p:cNvPr id="11" name="Picture 10">
            <a:extLst>
              <a:ext uri="{FF2B5EF4-FFF2-40B4-BE49-F238E27FC236}">
                <a16:creationId xmlns:a16="http://schemas.microsoft.com/office/drawing/2014/main" id="{46D57AAC-73B3-52B4-6654-4685CA45DBA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433687" y="4710545"/>
            <a:ext cx="1636138" cy="17663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70"/>
                                        </p:tgtEl>
                                        <p:attrNameLst>
                                          <p:attrName>style.visibility</p:attrName>
                                        </p:attrNameLst>
                                      </p:cBhvr>
                                      <p:to>
                                        <p:strVal val="visible"/>
                                      </p:to>
                                    </p:set>
                                    <p:anim calcmode="lin" valueType="num">
                                      <p:cBhvr>
                                        <p:cTn id="7" dur="500" fill="hold"/>
                                        <p:tgtEl>
                                          <p:spTgt spid="1570"/>
                                        </p:tgtEl>
                                        <p:attrNameLst>
                                          <p:attrName>ppt_w</p:attrName>
                                        </p:attrNameLst>
                                      </p:cBhvr>
                                      <p:tavLst>
                                        <p:tav tm="0">
                                          <p:val>
                                            <p:fltVal val="0"/>
                                          </p:val>
                                        </p:tav>
                                        <p:tav tm="100000">
                                          <p:val>
                                            <p:strVal val="#ppt_w"/>
                                          </p:val>
                                        </p:tav>
                                      </p:tavLst>
                                    </p:anim>
                                    <p:anim calcmode="lin" valueType="num">
                                      <p:cBhvr>
                                        <p:cTn id="8" dur="500" fill="hold"/>
                                        <p:tgtEl>
                                          <p:spTgt spid="1570"/>
                                        </p:tgtEl>
                                        <p:attrNameLst>
                                          <p:attrName>ppt_h</p:attrName>
                                        </p:attrNameLst>
                                      </p:cBhvr>
                                      <p:tavLst>
                                        <p:tav tm="0">
                                          <p:val>
                                            <p:fltVal val="0"/>
                                          </p:val>
                                        </p:tav>
                                        <p:tav tm="100000">
                                          <p:val>
                                            <p:strVal val="#ppt_h"/>
                                          </p:val>
                                        </p:tav>
                                      </p:tavLst>
                                    </p:anim>
                                    <p:animEffect transition="in" filter="fade">
                                      <p:cBhvr>
                                        <p:cTn id="9" dur="500"/>
                                        <p:tgtEl>
                                          <p:spTgt spid="157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72"/>
                                        </p:tgtEl>
                                        <p:attrNameLst>
                                          <p:attrName>style.visibility</p:attrName>
                                        </p:attrNameLst>
                                      </p:cBhvr>
                                      <p:to>
                                        <p:strVal val="visible"/>
                                      </p:to>
                                    </p:set>
                                    <p:anim calcmode="lin" valueType="num">
                                      <p:cBhvr>
                                        <p:cTn id="12" dur="500" fill="hold"/>
                                        <p:tgtEl>
                                          <p:spTgt spid="1572"/>
                                        </p:tgtEl>
                                        <p:attrNameLst>
                                          <p:attrName>ppt_w</p:attrName>
                                        </p:attrNameLst>
                                      </p:cBhvr>
                                      <p:tavLst>
                                        <p:tav tm="0">
                                          <p:val>
                                            <p:fltVal val="0"/>
                                          </p:val>
                                        </p:tav>
                                        <p:tav tm="100000">
                                          <p:val>
                                            <p:strVal val="#ppt_w"/>
                                          </p:val>
                                        </p:tav>
                                      </p:tavLst>
                                    </p:anim>
                                    <p:anim calcmode="lin" valueType="num">
                                      <p:cBhvr>
                                        <p:cTn id="13" dur="500" fill="hold"/>
                                        <p:tgtEl>
                                          <p:spTgt spid="1572"/>
                                        </p:tgtEl>
                                        <p:attrNameLst>
                                          <p:attrName>ppt_h</p:attrName>
                                        </p:attrNameLst>
                                      </p:cBhvr>
                                      <p:tavLst>
                                        <p:tav tm="0">
                                          <p:val>
                                            <p:fltVal val="0"/>
                                          </p:val>
                                        </p:tav>
                                        <p:tav tm="100000">
                                          <p:val>
                                            <p:strVal val="#ppt_h"/>
                                          </p:val>
                                        </p:tav>
                                      </p:tavLst>
                                    </p:anim>
                                    <p:animEffect transition="in" filter="fade">
                                      <p:cBhvr>
                                        <p:cTn id="14" dur="500"/>
                                        <p:tgtEl>
                                          <p:spTgt spid="157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0" grpId="0" animBg="1"/>
      <p:bldP spid="1572" grpId="0"/>
      <p:bldP spid="4" grpId="0" animBg="1"/>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675"/>
        <p:cNvGrpSpPr/>
        <p:nvPr/>
      </p:nvGrpSpPr>
      <p:grpSpPr>
        <a:xfrm>
          <a:off x="0" y="0"/>
          <a:ext cx="0" cy="0"/>
          <a:chOff x="0" y="0"/>
          <a:chExt cx="0" cy="0"/>
        </a:xfrm>
      </p:grpSpPr>
      <p:sp>
        <p:nvSpPr>
          <p:cNvPr id="1676" name="Google Shape;1676;p42"/>
          <p:cNvSpPr txBox="1">
            <a:spLocks noGrp="1"/>
          </p:cNvSpPr>
          <p:nvPr>
            <p:ph type="title"/>
          </p:nvPr>
        </p:nvSpPr>
        <p:spPr>
          <a:xfrm>
            <a:off x="1491618" y="767932"/>
            <a:ext cx="4033200" cy="731600"/>
          </a:xfrm>
          <a:prstGeom prst="rect">
            <a:avLst/>
          </a:prstGeom>
        </p:spPr>
        <p:txBody>
          <a:bodyPr spcFirstLastPara="1" vert="horz" wrap="square" lIns="121900" tIns="121900" rIns="121900" bIns="121900" rtlCol="0" anchor="ctr" anchorCtr="0">
            <a:noAutofit/>
          </a:bodyPr>
          <a:lstStyle/>
          <a:p>
            <a:r>
              <a:rPr lang="fa-IR" dirty="0"/>
              <a:t>عنوان</a:t>
            </a:r>
            <a:endParaRPr dirty="0"/>
          </a:p>
        </p:txBody>
      </p:sp>
      <p:sp>
        <p:nvSpPr>
          <p:cNvPr id="1677" name="Google Shape;1677;p42"/>
          <p:cNvSpPr txBox="1">
            <a:spLocks noGrp="1"/>
          </p:cNvSpPr>
          <p:nvPr>
            <p:ph type="subTitle" idx="1"/>
          </p:nvPr>
        </p:nvSpPr>
        <p:spPr>
          <a:xfrm>
            <a:off x="954689" y="3039259"/>
            <a:ext cx="5107059" cy="1828800"/>
          </a:xfrm>
          <a:prstGeom prst="rect">
            <a:avLst/>
          </a:prstGeom>
        </p:spPr>
        <p:txBody>
          <a:bodyPr spcFirstLastPara="1" vert="horz" wrap="square" lIns="121900" tIns="121900" rIns="121900" bIns="121900" rtlCol="0" anchor="ctr" anchorCtr="0">
            <a:noAutofit/>
          </a:bodyPr>
          <a:lstStyle/>
          <a:p>
            <a:pPr marL="0" marR="0" algn="r" rtl="1">
              <a:lnSpc>
                <a:spcPct val="150000"/>
              </a:lnSpc>
              <a:spcBef>
                <a:spcPts val="0"/>
              </a:spcBef>
              <a:spcAft>
                <a:spcPts val="800"/>
              </a:spcAft>
            </a:pPr>
            <a:r>
              <a:rPr lang="ar-SA" sz="2000" b="1" kern="0" dirty="0">
                <a:effectLst/>
                <a:latin typeface="Segoe UI" panose="020B0502040204020203" pitchFamily="34" charset="0"/>
                <a:ea typeface="Times New Roman" panose="02020603050405020304" pitchFamily="18" charset="0"/>
                <a:cs typeface="B Nazanin" panose="00000400000000000000" pitchFamily="2" charset="-78"/>
              </a:rPr>
              <a:t>می‌توانید از این قالب پاورپوینت حرفه‌ای، با طراحی جذاب و ویرایش آسان، برای ارائه بهترین پروژه‌های تحصیلی خود در دوره‌های مختلف استفاده کنید. این قالب، با رعایت استانداردهای پذیرش پایان نامه و رساله در بسیاری از دانشگاه‌ها، شامل اسلایدهایی با سبک و قالب‌های متنوع می‌باشد که محتوای شما را با چیدمان مناسب به نمایش می‌گذارد. همچنین، از طریق قابلیت ویرایش آسان این قالب، می‌توانید آن را به سلیقه خود شخصی‌سازی کرده و از آن در جلسات دفاع، سمینارها و نمایش های دیگر نیز استفاده کنید.</a:t>
            </a:r>
            <a:endParaRPr lang="en-US" sz="2000" b="1" kern="100" dirty="0">
              <a:effectLst/>
              <a:latin typeface="Calibri" panose="020F0502020204030204" pitchFamily="34" charset="0"/>
              <a:ea typeface="Calibri" panose="020F0502020204030204" pitchFamily="34" charset="0"/>
              <a:cs typeface="Arial" panose="020B0604020202020204" pitchFamily="34" charset="0"/>
            </a:endParaRPr>
          </a:p>
        </p:txBody>
      </p:sp>
      <p:grpSp>
        <p:nvGrpSpPr>
          <p:cNvPr id="1678" name="Google Shape;1678;p42"/>
          <p:cNvGrpSpPr/>
          <p:nvPr/>
        </p:nvGrpSpPr>
        <p:grpSpPr>
          <a:xfrm>
            <a:off x="6711855" y="1771558"/>
            <a:ext cx="4240803" cy="3314873"/>
            <a:chOff x="4794566" y="1229221"/>
            <a:chExt cx="3492864" cy="2730238"/>
          </a:xfrm>
        </p:grpSpPr>
        <p:sp>
          <p:nvSpPr>
            <p:cNvPr id="1679" name="Google Shape;1679;p42"/>
            <p:cNvSpPr/>
            <p:nvPr/>
          </p:nvSpPr>
          <p:spPr>
            <a:xfrm>
              <a:off x="6010192" y="3526822"/>
              <a:ext cx="1061612" cy="432637"/>
            </a:xfrm>
            <a:custGeom>
              <a:avLst/>
              <a:gdLst/>
              <a:ahLst/>
              <a:cxnLst/>
              <a:rect l="l" t="t" r="r" b="b"/>
              <a:pathLst>
                <a:path w="15037" h="6128" extrusionOk="0">
                  <a:moveTo>
                    <a:pt x="2443" y="1"/>
                  </a:moveTo>
                  <a:lnTo>
                    <a:pt x="2222" y="2875"/>
                  </a:lnTo>
                  <a:cubicBezTo>
                    <a:pt x="2222" y="2875"/>
                    <a:pt x="2339" y="3398"/>
                    <a:pt x="1529" y="4116"/>
                  </a:cubicBezTo>
                  <a:cubicBezTo>
                    <a:pt x="732" y="4835"/>
                    <a:pt x="92" y="5500"/>
                    <a:pt x="92" y="5500"/>
                  </a:cubicBezTo>
                  <a:cubicBezTo>
                    <a:pt x="92" y="5500"/>
                    <a:pt x="1" y="5657"/>
                    <a:pt x="1" y="5892"/>
                  </a:cubicBezTo>
                  <a:cubicBezTo>
                    <a:pt x="1" y="6115"/>
                    <a:pt x="131" y="6127"/>
                    <a:pt x="693" y="6127"/>
                  </a:cubicBezTo>
                  <a:lnTo>
                    <a:pt x="14345" y="6127"/>
                  </a:lnTo>
                  <a:cubicBezTo>
                    <a:pt x="14906" y="6127"/>
                    <a:pt x="15037" y="6115"/>
                    <a:pt x="15037" y="5892"/>
                  </a:cubicBezTo>
                  <a:cubicBezTo>
                    <a:pt x="15037" y="5657"/>
                    <a:pt x="14946" y="5500"/>
                    <a:pt x="14946" y="5500"/>
                  </a:cubicBezTo>
                  <a:cubicBezTo>
                    <a:pt x="14946" y="5500"/>
                    <a:pt x="14305" y="4835"/>
                    <a:pt x="13495" y="4116"/>
                  </a:cubicBezTo>
                  <a:cubicBezTo>
                    <a:pt x="12699" y="3398"/>
                    <a:pt x="12804" y="2875"/>
                    <a:pt x="12804" y="2875"/>
                  </a:cubicBezTo>
                  <a:lnTo>
                    <a:pt x="1259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680" name="Google Shape;1680;p42"/>
            <p:cNvSpPr/>
            <p:nvPr/>
          </p:nvSpPr>
          <p:spPr>
            <a:xfrm>
              <a:off x="4794566" y="1229221"/>
              <a:ext cx="3492864" cy="2297606"/>
            </a:xfrm>
            <a:custGeom>
              <a:avLst/>
              <a:gdLst/>
              <a:ahLst/>
              <a:cxnLst/>
              <a:rect l="l" t="t" r="r" b="b"/>
              <a:pathLst>
                <a:path w="49474" h="32544" extrusionOk="0">
                  <a:moveTo>
                    <a:pt x="2509" y="0"/>
                  </a:moveTo>
                  <a:cubicBezTo>
                    <a:pt x="1124" y="0"/>
                    <a:pt x="0" y="1124"/>
                    <a:pt x="0" y="2509"/>
                  </a:cubicBezTo>
                  <a:lnTo>
                    <a:pt x="0" y="30035"/>
                  </a:lnTo>
                  <a:cubicBezTo>
                    <a:pt x="0" y="31420"/>
                    <a:pt x="1124" y="32544"/>
                    <a:pt x="2509" y="32544"/>
                  </a:cubicBezTo>
                  <a:lnTo>
                    <a:pt x="46965" y="32544"/>
                  </a:lnTo>
                  <a:cubicBezTo>
                    <a:pt x="48350" y="32544"/>
                    <a:pt x="49474" y="31420"/>
                    <a:pt x="49474" y="30035"/>
                  </a:cubicBezTo>
                  <a:lnTo>
                    <a:pt x="49474" y="2509"/>
                  </a:lnTo>
                  <a:cubicBezTo>
                    <a:pt x="49474" y="1124"/>
                    <a:pt x="48350" y="0"/>
                    <a:pt x="46965" y="0"/>
                  </a:cubicBez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681" name="Google Shape;1681;p42"/>
            <p:cNvSpPr/>
            <p:nvPr/>
          </p:nvSpPr>
          <p:spPr>
            <a:xfrm>
              <a:off x="6472417" y="3323532"/>
              <a:ext cx="137163" cy="13716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lt2"/>
            </a:solidFill>
            <a:ln>
              <a:noFill/>
            </a:ln>
          </p:spPr>
          <p:txBody>
            <a:bodyPr spcFirstLastPara="1" wrap="square" lIns="121900" tIns="121900" rIns="121900" bIns="121900" anchor="ctr" anchorCtr="0">
              <a:noAutofit/>
            </a:bodyPr>
            <a:lstStyle/>
            <a:p>
              <a:endParaRPr sz="2400"/>
            </a:p>
          </p:txBody>
        </p:sp>
      </p:grpSp>
      <p:grpSp>
        <p:nvGrpSpPr>
          <p:cNvPr id="1683" name="Google Shape;1683;p42"/>
          <p:cNvGrpSpPr/>
          <p:nvPr/>
        </p:nvGrpSpPr>
        <p:grpSpPr>
          <a:xfrm>
            <a:off x="10260789" y="3777538"/>
            <a:ext cx="691388" cy="1308628"/>
            <a:chOff x="5831933" y="1426049"/>
            <a:chExt cx="1401841" cy="2653341"/>
          </a:xfrm>
        </p:grpSpPr>
        <p:sp>
          <p:nvSpPr>
            <p:cNvPr id="1684" name="Google Shape;1684;p42"/>
            <p:cNvSpPr/>
            <p:nvPr/>
          </p:nvSpPr>
          <p:spPr>
            <a:xfrm>
              <a:off x="5831933" y="1426049"/>
              <a:ext cx="1401841" cy="2653341"/>
            </a:xfrm>
            <a:custGeom>
              <a:avLst/>
              <a:gdLst/>
              <a:ahLst/>
              <a:cxnLst/>
              <a:rect l="l" t="t" r="r" b="b"/>
              <a:pathLst>
                <a:path w="22301" h="42212" extrusionOk="0">
                  <a:moveTo>
                    <a:pt x="1712" y="1"/>
                  </a:moveTo>
                  <a:cubicBezTo>
                    <a:pt x="771" y="1"/>
                    <a:pt x="1" y="967"/>
                    <a:pt x="1" y="2143"/>
                  </a:cubicBezTo>
                  <a:lnTo>
                    <a:pt x="1" y="40082"/>
                  </a:lnTo>
                  <a:cubicBezTo>
                    <a:pt x="1" y="41257"/>
                    <a:pt x="771" y="42212"/>
                    <a:pt x="1712" y="42212"/>
                  </a:cubicBezTo>
                  <a:lnTo>
                    <a:pt x="20590" y="42212"/>
                  </a:lnTo>
                  <a:cubicBezTo>
                    <a:pt x="21531" y="42212"/>
                    <a:pt x="22301" y="41257"/>
                    <a:pt x="22301" y="40082"/>
                  </a:cubicBezTo>
                  <a:lnTo>
                    <a:pt x="22301" y="2143"/>
                  </a:lnTo>
                  <a:cubicBezTo>
                    <a:pt x="22301" y="967"/>
                    <a:pt x="21531" y="1"/>
                    <a:pt x="20590" y="1"/>
                  </a:cubicBez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685" name="Google Shape;1685;p42"/>
            <p:cNvSpPr/>
            <p:nvPr/>
          </p:nvSpPr>
          <p:spPr>
            <a:xfrm>
              <a:off x="6434698" y="3711415"/>
              <a:ext cx="196312" cy="196367"/>
            </a:xfrm>
            <a:custGeom>
              <a:avLst/>
              <a:gdLst/>
              <a:ahLst/>
              <a:cxnLst/>
              <a:rect l="l" t="t" r="r" b="b"/>
              <a:pathLst>
                <a:path w="3123" h="3124" extrusionOk="0">
                  <a:moveTo>
                    <a:pt x="1555" y="1"/>
                  </a:moveTo>
                  <a:cubicBezTo>
                    <a:pt x="693" y="1"/>
                    <a:pt x="1" y="694"/>
                    <a:pt x="1" y="1556"/>
                  </a:cubicBezTo>
                  <a:cubicBezTo>
                    <a:pt x="1" y="2418"/>
                    <a:pt x="693" y="3124"/>
                    <a:pt x="1555" y="3124"/>
                  </a:cubicBezTo>
                  <a:cubicBezTo>
                    <a:pt x="2431" y="3124"/>
                    <a:pt x="3123" y="2418"/>
                    <a:pt x="3123" y="1556"/>
                  </a:cubicBezTo>
                  <a:cubicBezTo>
                    <a:pt x="3123" y="694"/>
                    <a:pt x="2431" y="1"/>
                    <a:pt x="1555" y="1"/>
                  </a:cubicBez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pic>
        <p:nvPicPr>
          <p:cNvPr id="1686" name="Google Shape;1686;p42"/>
          <p:cNvPicPr preferRelativeResize="0"/>
          <p:nvPr/>
        </p:nvPicPr>
        <p:blipFill rotWithShape="1">
          <a:blip r:embed="rId3">
            <a:alphaModFix/>
          </a:blip>
          <a:srcRect l="2570" r="2570"/>
          <a:stretch/>
        </p:blipFill>
        <p:spPr>
          <a:xfrm>
            <a:off x="10307921" y="3827088"/>
            <a:ext cx="597200" cy="981200"/>
          </a:xfrm>
          <a:prstGeom prst="roundRect">
            <a:avLst>
              <a:gd name="adj" fmla="val 19148"/>
            </a:avLst>
          </a:prstGeom>
          <a:noFill/>
          <a:ln>
            <a:noFill/>
          </a:ln>
        </p:spPr>
      </p:pic>
      <p:grpSp>
        <p:nvGrpSpPr>
          <p:cNvPr id="1687" name="Google Shape;1687;p42"/>
          <p:cNvGrpSpPr/>
          <p:nvPr/>
        </p:nvGrpSpPr>
        <p:grpSpPr>
          <a:xfrm>
            <a:off x="6130253" y="3257771"/>
            <a:ext cx="1202680" cy="1828672"/>
            <a:chOff x="1724135" y="1120426"/>
            <a:chExt cx="1909015" cy="2902655"/>
          </a:xfrm>
        </p:grpSpPr>
        <p:sp>
          <p:nvSpPr>
            <p:cNvPr id="1688" name="Google Shape;1688;p42"/>
            <p:cNvSpPr/>
            <p:nvPr/>
          </p:nvSpPr>
          <p:spPr>
            <a:xfrm>
              <a:off x="1724135" y="1120426"/>
              <a:ext cx="1909015" cy="2902655"/>
            </a:xfrm>
            <a:custGeom>
              <a:avLst/>
              <a:gdLst/>
              <a:ahLst/>
              <a:cxnLst/>
              <a:rect l="l" t="t" r="r" b="b"/>
              <a:pathLst>
                <a:path w="33758" h="51329" extrusionOk="0">
                  <a:moveTo>
                    <a:pt x="2587" y="0"/>
                  </a:moveTo>
                  <a:cubicBezTo>
                    <a:pt x="1162" y="0"/>
                    <a:pt x="0" y="1163"/>
                    <a:pt x="0" y="2600"/>
                  </a:cubicBezTo>
                  <a:lnTo>
                    <a:pt x="0" y="48730"/>
                  </a:lnTo>
                  <a:cubicBezTo>
                    <a:pt x="0" y="50167"/>
                    <a:pt x="1162" y="51329"/>
                    <a:pt x="2587" y="51329"/>
                  </a:cubicBezTo>
                  <a:lnTo>
                    <a:pt x="31158" y="51329"/>
                  </a:lnTo>
                  <a:cubicBezTo>
                    <a:pt x="32595" y="51329"/>
                    <a:pt x="33758" y="50167"/>
                    <a:pt x="33758" y="48730"/>
                  </a:cubicBezTo>
                  <a:lnTo>
                    <a:pt x="33758" y="2600"/>
                  </a:lnTo>
                  <a:cubicBezTo>
                    <a:pt x="33758" y="1163"/>
                    <a:pt x="32595" y="0"/>
                    <a:pt x="31158" y="0"/>
                  </a:cubicBez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689" name="Google Shape;1689;p42"/>
            <p:cNvSpPr/>
            <p:nvPr/>
          </p:nvSpPr>
          <p:spPr>
            <a:xfrm>
              <a:off x="2593676" y="3695332"/>
              <a:ext cx="169933" cy="17078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sp>
        <p:nvSpPr>
          <p:cNvPr id="1691" name="Google Shape;1691;p42"/>
          <p:cNvSpPr/>
          <p:nvPr/>
        </p:nvSpPr>
        <p:spPr>
          <a:xfrm rot="-6450807" flipH="1">
            <a:off x="9250624" y="1364498"/>
            <a:ext cx="281481" cy="281431"/>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92" name="Google Shape;1692;p42"/>
          <p:cNvSpPr/>
          <p:nvPr/>
        </p:nvSpPr>
        <p:spPr>
          <a:xfrm rot="-6450688" flipH="1">
            <a:off x="9639996" y="1324816"/>
            <a:ext cx="154992" cy="154987"/>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pic>
        <p:nvPicPr>
          <p:cNvPr id="3" name="Picture 2">
            <a:extLst>
              <a:ext uri="{FF2B5EF4-FFF2-40B4-BE49-F238E27FC236}">
                <a16:creationId xmlns:a16="http://schemas.microsoft.com/office/drawing/2014/main" id="{49F7CE26-FD93-994F-3A5C-F5AB4D97221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55720" y="1943056"/>
            <a:ext cx="2414268" cy="2414268"/>
          </a:xfrm>
          <a:prstGeom prst="rect">
            <a:avLst/>
          </a:prstGeom>
        </p:spPr>
      </p:pic>
      <p:pic>
        <p:nvPicPr>
          <p:cNvPr id="5" name="Picture 4">
            <a:extLst>
              <a:ext uri="{FF2B5EF4-FFF2-40B4-BE49-F238E27FC236}">
                <a16:creationId xmlns:a16="http://schemas.microsoft.com/office/drawing/2014/main" id="{F6E6DE1E-F8E8-105F-2610-B6C76BC58C8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89435" y="3574473"/>
            <a:ext cx="1065583" cy="120659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76"/>
                                        </p:tgtEl>
                                        <p:attrNameLst>
                                          <p:attrName>style.visibility</p:attrName>
                                        </p:attrNameLst>
                                      </p:cBhvr>
                                      <p:to>
                                        <p:strVal val="visible"/>
                                      </p:to>
                                    </p:set>
                                    <p:anim calcmode="lin" valueType="num">
                                      <p:cBhvr>
                                        <p:cTn id="7" dur="500" fill="hold"/>
                                        <p:tgtEl>
                                          <p:spTgt spid="1676"/>
                                        </p:tgtEl>
                                        <p:attrNameLst>
                                          <p:attrName>ppt_w</p:attrName>
                                        </p:attrNameLst>
                                      </p:cBhvr>
                                      <p:tavLst>
                                        <p:tav tm="0">
                                          <p:val>
                                            <p:fltVal val="0"/>
                                          </p:val>
                                        </p:tav>
                                        <p:tav tm="100000">
                                          <p:val>
                                            <p:strVal val="#ppt_w"/>
                                          </p:val>
                                        </p:tav>
                                      </p:tavLst>
                                    </p:anim>
                                    <p:anim calcmode="lin" valueType="num">
                                      <p:cBhvr>
                                        <p:cTn id="8" dur="500" fill="hold"/>
                                        <p:tgtEl>
                                          <p:spTgt spid="1676"/>
                                        </p:tgtEl>
                                        <p:attrNameLst>
                                          <p:attrName>ppt_h</p:attrName>
                                        </p:attrNameLst>
                                      </p:cBhvr>
                                      <p:tavLst>
                                        <p:tav tm="0">
                                          <p:val>
                                            <p:fltVal val="0"/>
                                          </p:val>
                                        </p:tav>
                                        <p:tav tm="100000">
                                          <p:val>
                                            <p:strVal val="#ppt_h"/>
                                          </p:val>
                                        </p:tav>
                                      </p:tavLst>
                                    </p:anim>
                                    <p:animEffect transition="in" filter="fade">
                                      <p:cBhvr>
                                        <p:cTn id="9" dur="500"/>
                                        <p:tgtEl>
                                          <p:spTgt spid="167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77">
                                            <p:txEl>
                                              <p:pRg st="0" end="0"/>
                                            </p:txEl>
                                          </p:spTgt>
                                        </p:tgtEl>
                                        <p:attrNameLst>
                                          <p:attrName>style.visibility</p:attrName>
                                        </p:attrNameLst>
                                      </p:cBhvr>
                                      <p:to>
                                        <p:strVal val="visible"/>
                                      </p:to>
                                    </p:set>
                                    <p:anim calcmode="lin" valueType="num">
                                      <p:cBhvr>
                                        <p:cTn id="12" dur="500" fill="hold"/>
                                        <p:tgtEl>
                                          <p:spTgt spid="1677">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677">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677">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678"/>
                                        </p:tgtEl>
                                        <p:attrNameLst>
                                          <p:attrName>style.visibility</p:attrName>
                                        </p:attrNameLst>
                                      </p:cBhvr>
                                      <p:to>
                                        <p:strVal val="visible"/>
                                      </p:to>
                                    </p:set>
                                    <p:anim calcmode="lin" valueType="num">
                                      <p:cBhvr>
                                        <p:cTn id="17" dur="500" fill="hold"/>
                                        <p:tgtEl>
                                          <p:spTgt spid="1678"/>
                                        </p:tgtEl>
                                        <p:attrNameLst>
                                          <p:attrName>ppt_w</p:attrName>
                                        </p:attrNameLst>
                                      </p:cBhvr>
                                      <p:tavLst>
                                        <p:tav tm="0">
                                          <p:val>
                                            <p:fltVal val="0"/>
                                          </p:val>
                                        </p:tav>
                                        <p:tav tm="100000">
                                          <p:val>
                                            <p:strVal val="#ppt_w"/>
                                          </p:val>
                                        </p:tav>
                                      </p:tavLst>
                                    </p:anim>
                                    <p:anim calcmode="lin" valueType="num">
                                      <p:cBhvr>
                                        <p:cTn id="18" dur="500" fill="hold"/>
                                        <p:tgtEl>
                                          <p:spTgt spid="1678"/>
                                        </p:tgtEl>
                                        <p:attrNameLst>
                                          <p:attrName>ppt_h</p:attrName>
                                        </p:attrNameLst>
                                      </p:cBhvr>
                                      <p:tavLst>
                                        <p:tav tm="0">
                                          <p:val>
                                            <p:fltVal val="0"/>
                                          </p:val>
                                        </p:tav>
                                        <p:tav tm="100000">
                                          <p:val>
                                            <p:strVal val="#ppt_h"/>
                                          </p:val>
                                        </p:tav>
                                      </p:tavLst>
                                    </p:anim>
                                    <p:animEffect transition="in" filter="fade">
                                      <p:cBhvr>
                                        <p:cTn id="19" dur="500"/>
                                        <p:tgtEl>
                                          <p:spTgt spid="1678"/>
                                        </p:tgtEl>
                                      </p:cBhvr>
                                    </p:animEffect>
                                  </p:childTnLst>
                                </p:cTn>
                              </p:par>
                              <p:par>
                                <p:cTn id="20" presetID="53" presetClass="entr" presetSubtype="16" fill="hold" nodeType="withEffect">
                                  <p:stCondLst>
                                    <p:cond delay="0"/>
                                  </p:stCondLst>
                                  <p:childTnLst>
                                    <p:set>
                                      <p:cBhvr>
                                        <p:cTn id="21" dur="1" fill="hold">
                                          <p:stCondLst>
                                            <p:cond delay="0"/>
                                          </p:stCondLst>
                                        </p:cTn>
                                        <p:tgtEl>
                                          <p:spTgt spid="1683"/>
                                        </p:tgtEl>
                                        <p:attrNameLst>
                                          <p:attrName>style.visibility</p:attrName>
                                        </p:attrNameLst>
                                      </p:cBhvr>
                                      <p:to>
                                        <p:strVal val="visible"/>
                                      </p:to>
                                    </p:set>
                                    <p:anim calcmode="lin" valueType="num">
                                      <p:cBhvr>
                                        <p:cTn id="22" dur="500" fill="hold"/>
                                        <p:tgtEl>
                                          <p:spTgt spid="1683"/>
                                        </p:tgtEl>
                                        <p:attrNameLst>
                                          <p:attrName>ppt_w</p:attrName>
                                        </p:attrNameLst>
                                      </p:cBhvr>
                                      <p:tavLst>
                                        <p:tav tm="0">
                                          <p:val>
                                            <p:fltVal val="0"/>
                                          </p:val>
                                        </p:tav>
                                        <p:tav tm="100000">
                                          <p:val>
                                            <p:strVal val="#ppt_w"/>
                                          </p:val>
                                        </p:tav>
                                      </p:tavLst>
                                    </p:anim>
                                    <p:anim calcmode="lin" valueType="num">
                                      <p:cBhvr>
                                        <p:cTn id="23" dur="500" fill="hold"/>
                                        <p:tgtEl>
                                          <p:spTgt spid="1683"/>
                                        </p:tgtEl>
                                        <p:attrNameLst>
                                          <p:attrName>ppt_h</p:attrName>
                                        </p:attrNameLst>
                                      </p:cBhvr>
                                      <p:tavLst>
                                        <p:tav tm="0">
                                          <p:val>
                                            <p:fltVal val="0"/>
                                          </p:val>
                                        </p:tav>
                                        <p:tav tm="100000">
                                          <p:val>
                                            <p:strVal val="#ppt_h"/>
                                          </p:val>
                                        </p:tav>
                                      </p:tavLst>
                                    </p:anim>
                                    <p:animEffect transition="in" filter="fade">
                                      <p:cBhvr>
                                        <p:cTn id="24" dur="500"/>
                                        <p:tgtEl>
                                          <p:spTgt spid="1683"/>
                                        </p:tgtEl>
                                      </p:cBhvr>
                                    </p:animEffect>
                                  </p:childTnLst>
                                </p:cTn>
                              </p:par>
                              <p:par>
                                <p:cTn id="25" presetID="53" presetClass="entr" presetSubtype="16" fill="hold" nodeType="withEffect">
                                  <p:stCondLst>
                                    <p:cond delay="0"/>
                                  </p:stCondLst>
                                  <p:childTnLst>
                                    <p:set>
                                      <p:cBhvr>
                                        <p:cTn id="26" dur="1" fill="hold">
                                          <p:stCondLst>
                                            <p:cond delay="0"/>
                                          </p:stCondLst>
                                        </p:cTn>
                                        <p:tgtEl>
                                          <p:spTgt spid="1686"/>
                                        </p:tgtEl>
                                        <p:attrNameLst>
                                          <p:attrName>style.visibility</p:attrName>
                                        </p:attrNameLst>
                                      </p:cBhvr>
                                      <p:to>
                                        <p:strVal val="visible"/>
                                      </p:to>
                                    </p:set>
                                    <p:anim calcmode="lin" valueType="num">
                                      <p:cBhvr>
                                        <p:cTn id="27" dur="500" fill="hold"/>
                                        <p:tgtEl>
                                          <p:spTgt spid="1686"/>
                                        </p:tgtEl>
                                        <p:attrNameLst>
                                          <p:attrName>ppt_w</p:attrName>
                                        </p:attrNameLst>
                                      </p:cBhvr>
                                      <p:tavLst>
                                        <p:tav tm="0">
                                          <p:val>
                                            <p:fltVal val="0"/>
                                          </p:val>
                                        </p:tav>
                                        <p:tav tm="100000">
                                          <p:val>
                                            <p:strVal val="#ppt_w"/>
                                          </p:val>
                                        </p:tav>
                                      </p:tavLst>
                                    </p:anim>
                                    <p:anim calcmode="lin" valueType="num">
                                      <p:cBhvr>
                                        <p:cTn id="28" dur="500" fill="hold"/>
                                        <p:tgtEl>
                                          <p:spTgt spid="1686"/>
                                        </p:tgtEl>
                                        <p:attrNameLst>
                                          <p:attrName>ppt_h</p:attrName>
                                        </p:attrNameLst>
                                      </p:cBhvr>
                                      <p:tavLst>
                                        <p:tav tm="0">
                                          <p:val>
                                            <p:fltVal val="0"/>
                                          </p:val>
                                        </p:tav>
                                        <p:tav tm="100000">
                                          <p:val>
                                            <p:strVal val="#ppt_h"/>
                                          </p:val>
                                        </p:tav>
                                      </p:tavLst>
                                    </p:anim>
                                    <p:animEffect transition="in" filter="fade">
                                      <p:cBhvr>
                                        <p:cTn id="29" dur="500"/>
                                        <p:tgtEl>
                                          <p:spTgt spid="1686"/>
                                        </p:tgtEl>
                                      </p:cBhvr>
                                    </p:animEffect>
                                  </p:childTnLst>
                                </p:cTn>
                              </p:par>
                              <p:par>
                                <p:cTn id="30" presetID="53" presetClass="entr" presetSubtype="16" fill="hold" nodeType="withEffect">
                                  <p:stCondLst>
                                    <p:cond delay="0"/>
                                  </p:stCondLst>
                                  <p:childTnLst>
                                    <p:set>
                                      <p:cBhvr>
                                        <p:cTn id="31" dur="1" fill="hold">
                                          <p:stCondLst>
                                            <p:cond delay="0"/>
                                          </p:stCondLst>
                                        </p:cTn>
                                        <p:tgtEl>
                                          <p:spTgt spid="1687"/>
                                        </p:tgtEl>
                                        <p:attrNameLst>
                                          <p:attrName>style.visibility</p:attrName>
                                        </p:attrNameLst>
                                      </p:cBhvr>
                                      <p:to>
                                        <p:strVal val="visible"/>
                                      </p:to>
                                    </p:set>
                                    <p:anim calcmode="lin" valueType="num">
                                      <p:cBhvr>
                                        <p:cTn id="32" dur="500" fill="hold"/>
                                        <p:tgtEl>
                                          <p:spTgt spid="1687"/>
                                        </p:tgtEl>
                                        <p:attrNameLst>
                                          <p:attrName>ppt_w</p:attrName>
                                        </p:attrNameLst>
                                      </p:cBhvr>
                                      <p:tavLst>
                                        <p:tav tm="0">
                                          <p:val>
                                            <p:fltVal val="0"/>
                                          </p:val>
                                        </p:tav>
                                        <p:tav tm="100000">
                                          <p:val>
                                            <p:strVal val="#ppt_w"/>
                                          </p:val>
                                        </p:tav>
                                      </p:tavLst>
                                    </p:anim>
                                    <p:anim calcmode="lin" valueType="num">
                                      <p:cBhvr>
                                        <p:cTn id="33" dur="500" fill="hold"/>
                                        <p:tgtEl>
                                          <p:spTgt spid="1687"/>
                                        </p:tgtEl>
                                        <p:attrNameLst>
                                          <p:attrName>ppt_h</p:attrName>
                                        </p:attrNameLst>
                                      </p:cBhvr>
                                      <p:tavLst>
                                        <p:tav tm="0">
                                          <p:val>
                                            <p:fltVal val="0"/>
                                          </p:val>
                                        </p:tav>
                                        <p:tav tm="100000">
                                          <p:val>
                                            <p:strVal val="#ppt_h"/>
                                          </p:val>
                                        </p:tav>
                                      </p:tavLst>
                                    </p:anim>
                                    <p:animEffect transition="in" filter="fade">
                                      <p:cBhvr>
                                        <p:cTn id="34" dur="500"/>
                                        <p:tgtEl>
                                          <p:spTgt spid="168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91"/>
                                        </p:tgtEl>
                                        <p:attrNameLst>
                                          <p:attrName>style.visibility</p:attrName>
                                        </p:attrNameLst>
                                      </p:cBhvr>
                                      <p:to>
                                        <p:strVal val="visible"/>
                                      </p:to>
                                    </p:set>
                                    <p:anim calcmode="lin" valueType="num">
                                      <p:cBhvr>
                                        <p:cTn id="37" dur="500" fill="hold"/>
                                        <p:tgtEl>
                                          <p:spTgt spid="1691"/>
                                        </p:tgtEl>
                                        <p:attrNameLst>
                                          <p:attrName>ppt_w</p:attrName>
                                        </p:attrNameLst>
                                      </p:cBhvr>
                                      <p:tavLst>
                                        <p:tav tm="0">
                                          <p:val>
                                            <p:fltVal val="0"/>
                                          </p:val>
                                        </p:tav>
                                        <p:tav tm="100000">
                                          <p:val>
                                            <p:strVal val="#ppt_w"/>
                                          </p:val>
                                        </p:tav>
                                      </p:tavLst>
                                    </p:anim>
                                    <p:anim calcmode="lin" valueType="num">
                                      <p:cBhvr>
                                        <p:cTn id="38" dur="500" fill="hold"/>
                                        <p:tgtEl>
                                          <p:spTgt spid="1691"/>
                                        </p:tgtEl>
                                        <p:attrNameLst>
                                          <p:attrName>ppt_h</p:attrName>
                                        </p:attrNameLst>
                                      </p:cBhvr>
                                      <p:tavLst>
                                        <p:tav tm="0">
                                          <p:val>
                                            <p:fltVal val="0"/>
                                          </p:val>
                                        </p:tav>
                                        <p:tav tm="100000">
                                          <p:val>
                                            <p:strVal val="#ppt_h"/>
                                          </p:val>
                                        </p:tav>
                                      </p:tavLst>
                                    </p:anim>
                                    <p:animEffect transition="in" filter="fade">
                                      <p:cBhvr>
                                        <p:cTn id="39" dur="500"/>
                                        <p:tgtEl>
                                          <p:spTgt spid="169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692"/>
                                        </p:tgtEl>
                                        <p:attrNameLst>
                                          <p:attrName>style.visibility</p:attrName>
                                        </p:attrNameLst>
                                      </p:cBhvr>
                                      <p:to>
                                        <p:strVal val="visible"/>
                                      </p:to>
                                    </p:set>
                                    <p:anim calcmode="lin" valueType="num">
                                      <p:cBhvr>
                                        <p:cTn id="42" dur="500" fill="hold"/>
                                        <p:tgtEl>
                                          <p:spTgt spid="1692"/>
                                        </p:tgtEl>
                                        <p:attrNameLst>
                                          <p:attrName>ppt_w</p:attrName>
                                        </p:attrNameLst>
                                      </p:cBhvr>
                                      <p:tavLst>
                                        <p:tav tm="0">
                                          <p:val>
                                            <p:fltVal val="0"/>
                                          </p:val>
                                        </p:tav>
                                        <p:tav tm="100000">
                                          <p:val>
                                            <p:strVal val="#ppt_w"/>
                                          </p:val>
                                        </p:tav>
                                      </p:tavLst>
                                    </p:anim>
                                    <p:anim calcmode="lin" valueType="num">
                                      <p:cBhvr>
                                        <p:cTn id="43" dur="500" fill="hold"/>
                                        <p:tgtEl>
                                          <p:spTgt spid="1692"/>
                                        </p:tgtEl>
                                        <p:attrNameLst>
                                          <p:attrName>ppt_h</p:attrName>
                                        </p:attrNameLst>
                                      </p:cBhvr>
                                      <p:tavLst>
                                        <p:tav tm="0">
                                          <p:val>
                                            <p:fltVal val="0"/>
                                          </p:val>
                                        </p:tav>
                                        <p:tav tm="100000">
                                          <p:val>
                                            <p:strVal val="#ppt_h"/>
                                          </p:val>
                                        </p:tav>
                                      </p:tavLst>
                                    </p:anim>
                                    <p:animEffect transition="in" filter="fade">
                                      <p:cBhvr>
                                        <p:cTn id="44" dur="500"/>
                                        <p:tgtEl>
                                          <p:spTgt spid="1692"/>
                                        </p:tgtEl>
                                      </p:cBhvr>
                                    </p:animEffect>
                                  </p:childTnLst>
                                </p:cTn>
                              </p:par>
                              <p:par>
                                <p:cTn id="45" presetID="53" presetClass="entr" presetSubtype="16"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fltVal val="0"/>
                                          </p:val>
                                        </p:tav>
                                        <p:tav tm="100000">
                                          <p:val>
                                            <p:strVal val="#ppt_w"/>
                                          </p:val>
                                        </p:tav>
                                      </p:tavLst>
                                    </p:anim>
                                    <p:anim calcmode="lin" valueType="num">
                                      <p:cBhvr>
                                        <p:cTn id="48" dur="500" fill="hold"/>
                                        <p:tgtEl>
                                          <p:spTgt spid="3"/>
                                        </p:tgtEl>
                                        <p:attrNameLst>
                                          <p:attrName>ppt_h</p:attrName>
                                        </p:attrNameLst>
                                      </p:cBhvr>
                                      <p:tavLst>
                                        <p:tav tm="0">
                                          <p:val>
                                            <p:fltVal val="0"/>
                                          </p:val>
                                        </p:tav>
                                        <p:tav tm="100000">
                                          <p:val>
                                            <p:strVal val="#ppt_h"/>
                                          </p:val>
                                        </p:tav>
                                      </p:tavLst>
                                    </p:anim>
                                    <p:animEffect transition="in" filter="fade">
                                      <p:cBhvr>
                                        <p:cTn id="49" dur="500"/>
                                        <p:tgtEl>
                                          <p:spTgt spid="3"/>
                                        </p:tgtEl>
                                      </p:cBhvr>
                                    </p:animEffect>
                                  </p:childTnLst>
                                </p:cTn>
                              </p:par>
                              <p:par>
                                <p:cTn id="50" presetID="53" presetClass="entr" presetSubtype="16" fill="hold" nodeType="with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p:cTn id="52" dur="500" fill="hold"/>
                                        <p:tgtEl>
                                          <p:spTgt spid="5"/>
                                        </p:tgtEl>
                                        <p:attrNameLst>
                                          <p:attrName>ppt_w</p:attrName>
                                        </p:attrNameLst>
                                      </p:cBhvr>
                                      <p:tavLst>
                                        <p:tav tm="0">
                                          <p:val>
                                            <p:fltVal val="0"/>
                                          </p:val>
                                        </p:tav>
                                        <p:tav tm="100000">
                                          <p:val>
                                            <p:strVal val="#ppt_w"/>
                                          </p:val>
                                        </p:tav>
                                      </p:tavLst>
                                    </p:anim>
                                    <p:anim calcmode="lin" valueType="num">
                                      <p:cBhvr>
                                        <p:cTn id="53" dur="500" fill="hold"/>
                                        <p:tgtEl>
                                          <p:spTgt spid="5"/>
                                        </p:tgtEl>
                                        <p:attrNameLst>
                                          <p:attrName>ppt_h</p:attrName>
                                        </p:attrNameLst>
                                      </p:cBhvr>
                                      <p:tavLst>
                                        <p:tav tm="0">
                                          <p:val>
                                            <p:fltVal val="0"/>
                                          </p:val>
                                        </p:tav>
                                        <p:tav tm="100000">
                                          <p:val>
                                            <p:strVal val="#ppt_h"/>
                                          </p:val>
                                        </p:tav>
                                      </p:tavLst>
                                    </p:anim>
                                    <p:animEffect transition="in" filter="fade">
                                      <p:cBhvr>
                                        <p:cTn id="5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6" grpId="0"/>
      <p:bldP spid="1677" grpId="0" build="p"/>
      <p:bldP spid="1691" grpId="0" animBg="1"/>
      <p:bldP spid="169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44"/>
          <p:cNvSpPr/>
          <p:nvPr/>
        </p:nvSpPr>
        <p:spPr>
          <a:xfrm>
            <a:off x="6928694" y="1815326"/>
            <a:ext cx="4330329" cy="3598015"/>
          </a:xfrm>
          <a:custGeom>
            <a:avLst/>
            <a:gdLst/>
            <a:ahLst/>
            <a:cxnLst/>
            <a:rect l="l" t="t" r="r" b="b"/>
            <a:pathLst>
              <a:path w="96616" h="80277" extrusionOk="0">
                <a:moveTo>
                  <a:pt x="52905" y="1"/>
                </a:moveTo>
                <a:lnTo>
                  <a:pt x="51386" y="20"/>
                </a:lnTo>
                <a:lnTo>
                  <a:pt x="49866" y="80"/>
                </a:lnTo>
                <a:lnTo>
                  <a:pt x="48327" y="159"/>
                </a:lnTo>
                <a:lnTo>
                  <a:pt x="46808" y="277"/>
                </a:lnTo>
                <a:lnTo>
                  <a:pt x="45288" y="395"/>
                </a:lnTo>
                <a:lnTo>
                  <a:pt x="43769" y="573"/>
                </a:lnTo>
                <a:lnTo>
                  <a:pt x="42249" y="751"/>
                </a:lnTo>
                <a:lnTo>
                  <a:pt x="40730" y="968"/>
                </a:lnTo>
                <a:lnTo>
                  <a:pt x="39230" y="1204"/>
                </a:lnTo>
                <a:lnTo>
                  <a:pt x="37711" y="1461"/>
                </a:lnTo>
                <a:lnTo>
                  <a:pt x="36211" y="1757"/>
                </a:lnTo>
                <a:lnTo>
                  <a:pt x="34711" y="2053"/>
                </a:lnTo>
                <a:lnTo>
                  <a:pt x="33211" y="2388"/>
                </a:lnTo>
                <a:lnTo>
                  <a:pt x="31712" y="2724"/>
                </a:lnTo>
                <a:lnTo>
                  <a:pt x="30232" y="3099"/>
                </a:lnTo>
                <a:lnTo>
                  <a:pt x="28752" y="3494"/>
                </a:lnTo>
                <a:lnTo>
                  <a:pt x="27272" y="3888"/>
                </a:lnTo>
                <a:lnTo>
                  <a:pt x="25811" y="4322"/>
                </a:lnTo>
                <a:lnTo>
                  <a:pt x="24351" y="4756"/>
                </a:lnTo>
                <a:lnTo>
                  <a:pt x="22891" y="5230"/>
                </a:lnTo>
                <a:lnTo>
                  <a:pt x="21450" y="5704"/>
                </a:lnTo>
                <a:lnTo>
                  <a:pt x="20010" y="6197"/>
                </a:lnTo>
                <a:lnTo>
                  <a:pt x="18845" y="6611"/>
                </a:lnTo>
                <a:lnTo>
                  <a:pt x="17681" y="7065"/>
                </a:lnTo>
                <a:lnTo>
                  <a:pt x="16497" y="7539"/>
                </a:lnTo>
                <a:lnTo>
                  <a:pt x="15353" y="8052"/>
                </a:lnTo>
                <a:lnTo>
                  <a:pt x="14208" y="8604"/>
                </a:lnTo>
                <a:lnTo>
                  <a:pt x="13636" y="8881"/>
                </a:lnTo>
                <a:lnTo>
                  <a:pt x="13083" y="9196"/>
                </a:lnTo>
                <a:lnTo>
                  <a:pt x="12531" y="9492"/>
                </a:lnTo>
                <a:lnTo>
                  <a:pt x="11998" y="9808"/>
                </a:lnTo>
                <a:lnTo>
                  <a:pt x="11465" y="10144"/>
                </a:lnTo>
                <a:lnTo>
                  <a:pt x="10952" y="10479"/>
                </a:lnTo>
                <a:lnTo>
                  <a:pt x="10439" y="10834"/>
                </a:lnTo>
                <a:lnTo>
                  <a:pt x="9946" y="11190"/>
                </a:lnTo>
                <a:lnTo>
                  <a:pt x="9452" y="11565"/>
                </a:lnTo>
                <a:lnTo>
                  <a:pt x="8979" y="11959"/>
                </a:lnTo>
                <a:lnTo>
                  <a:pt x="8525" y="12354"/>
                </a:lnTo>
                <a:lnTo>
                  <a:pt x="8091" y="12768"/>
                </a:lnTo>
                <a:lnTo>
                  <a:pt x="7676" y="13202"/>
                </a:lnTo>
                <a:lnTo>
                  <a:pt x="7262" y="13637"/>
                </a:lnTo>
                <a:lnTo>
                  <a:pt x="6887" y="14110"/>
                </a:lnTo>
                <a:lnTo>
                  <a:pt x="6512" y="14564"/>
                </a:lnTo>
                <a:lnTo>
                  <a:pt x="6157" y="15057"/>
                </a:lnTo>
                <a:lnTo>
                  <a:pt x="5841" y="15570"/>
                </a:lnTo>
                <a:lnTo>
                  <a:pt x="5525" y="16083"/>
                </a:lnTo>
                <a:lnTo>
                  <a:pt x="5249" y="16616"/>
                </a:lnTo>
                <a:lnTo>
                  <a:pt x="4973" y="17169"/>
                </a:lnTo>
                <a:lnTo>
                  <a:pt x="4756" y="17741"/>
                </a:lnTo>
                <a:lnTo>
                  <a:pt x="4499" y="18412"/>
                </a:lnTo>
                <a:lnTo>
                  <a:pt x="4302" y="19122"/>
                </a:lnTo>
                <a:lnTo>
                  <a:pt x="4124" y="19813"/>
                </a:lnTo>
                <a:lnTo>
                  <a:pt x="3986" y="20524"/>
                </a:lnTo>
                <a:lnTo>
                  <a:pt x="3868" y="21254"/>
                </a:lnTo>
                <a:lnTo>
                  <a:pt x="3789" y="21964"/>
                </a:lnTo>
                <a:lnTo>
                  <a:pt x="3710" y="22694"/>
                </a:lnTo>
                <a:lnTo>
                  <a:pt x="3670" y="23424"/>
                </a:lnTo>
                <a:lnTo>
                  <a:pt x="3631" y="24154"/>
                </a:lnTo>
                <a:lnTo>
                  <a:pt x="3611" y="24885"/>
                </a:lnTo>
                <a:lnTo>
                  <a:pt x="3591" y="26365"/>
                </a:lnTo>
                <a:lnTo>
                  <a:pt x="3552" y="27845"/>
                </a:lnTo>
                <a:lnTo>
                  <a:pt x="3513" y="29305"/>
                </a:lnTo>
                <a:lnTo>
                  <a:pt x="3453" y="30331"/>
                </a:lnTo>
                <a:lnTo>
                  <a:pt x="3355" y="31357"/>
                </a:lnTo>
                <a:lnTo>
                  <a:pt x="3256" y="32383"/>
                </a:lnTo>
                <a:lnTo>
                  <a:pt x="3118" y="33409"/>
                </a:lnTo>
                <a:lnTo>
                  <a:pt x="2980" y="34416"/>
                </a:lnTo>
                <a:lnTo>
                  <a:pt x="2822" y="35442"/>
                </a:lnTo>
                <a:lnTo>
                  <a:pt x="2467" y="37494"/>
                </a:lnTo>
                <a:lnTo>
                  <a:pt x="2072" y="39527"/>
                </a:lnTo>
                <a:lnTo>
                  <a:pt x="1677" y="41579"/>
                </a:lnTo>
                <a:lnTo>
                  <a:pt x="1283" y="43612"/>
                </a:lnTo>
                <a:lnTo>
                  <a:pt x="908" y="45644"/>
                </a:lnTo>
                <a:lnTo>
                  <a:pt x="730" y="46651"/>
                </a:lnTo>
                <a:lnTo>
                  <a:pt x="572" y="47677"/>
                </a:lnTo>
                <a:lnTo>
                  <a:pt x="434" y="48683"/>
                </a:lnTo>
                <a:lnTo>
                  <a:pt x="296" y="49690"/>
                </a:lnTo>
                <a:lnTo>
                  <a:pt x="197" y="50696"/>
                </a:lnTo>
                <a:lnTo>
                  <a:pt x="99" y="51722"/>
                </a:lnTo>
                <a:lnTo>
                  <a:pt x="39" y="52729"/>
                </a:lnTo>
                <a:lnTo>
                  <a:pt x="0" y="53715"/>
                </a:lnTo>
                <a:lnTo>
                  <a:pt x="0" y="54722"/>
                </a:lnTo>
                <a:lnTo>
                  <a:pt x="20" y="55728"/>
                </a:lnTo>
                <a:lnTo>
                  <a:pt x="79" y="56715"/>
                </a:lnTo>
                <a:lnTo>
                  <a:pt x="158" y="57721"/>
                </a:lnTo>
                <a:lnTo>
                  <a:pt x="296" y="58708"/>
                </a:lnTo>
                <a:lnTo>
                  <a:pt x="454" y="59714"/>
                </a:lnTo>
                <a:lnTo>
                  <a:pt x="671" y="60701"/>
                </a:lnTo>
                <a:lnTo>
                  <a:pt x="927" y="61688"/>
                </a:lnTo>
                <a:lnTo>
                  <a:pt x="1164" y="62477"/>
                </a:lnTo>
                <a:lnTo>
                  <a:pt x="1441" y="63247"/>
                </a:lnTo>
                <a:lnTo>
                  <a:pt x="1737" y="64016"/>
                </a:lnTo>
                <a:lnTo>
                  <a:pt x="2072" y="64786"/>
                </a:lnTo>
                <a:lnTo>
                  <a:pt x="2427" y="65516"/>
                </a:lnTo>
                <a:lnTo>
                  <a:pt x="2822" y="66246"/>
                </a:lnTo>
                <a:lnTo>
                  <a:pt x="3236" y="66956"/>
                </a:lnTo>
                <a:lnTo>
                  <a:pt x="3690" y="67647"/>
                </a:lnTo>
                <a:lnTo>
                  <a:pt x="4164" y="68338"/>
                </a:lnTo>
                <a:lnTo>
                  <a:pt x="4657" y="68989"/>
                </a:lnTo>
                <a:lnTo>
                  <a:pt x="5170" y="69640"/>
                </a:lnTo>
                <a:lnTo>
                  <a:pt x="5703" y="70272"/>
                </a:lnTo>
                <a:lnTo>
                  <a:pt x="6275" y="70864"/>
                </a:lnTo>
                <a:lnTo>
                  <a:pt x="6867" y="71456"/>
                </a:lnTo>
                <a:lnTo>
                  <a:pt x="7459" y="72028"/>
                </a:lnTo>
                <a:lnTo>
                  <a:pt x="8091" y="72561"/>
                </a:lnTo>
                <a:lnTo>
                  <a:pt x="8742" y="73094"/>
                </a:lnTo>
                <a:lnTo>
                  <a:pt x="9393" y="73587"/>
                </a:lnTo>
                <a:lnTo>
                  <a:pt x="10084" y="74060"/>
                </a:lnTo>
                <a:lnTo>
                  <a:pt x="10774" y="74514"/>
                </a:lnTo>
                <a:lnTo>
                  <a:pt x="11485" y="74929"/>
                </a:lnTo>
                <a:lnTo>
                  <a:pt x="12195" y="75343"/>
                </a:lnTo>
                <a:lnTo>
                  <a:pt x="12945" y="75698"/>
                </a:lnTo>
                <a:lnTo>
                  <a:pt x="13695" y="76054"/>
                </a:lnTo>
                <a:lnTo>
                  <a:pt x="14465" y="76369"/>
                </a:lnTo>
                <a:lnTo>
                  <a:pt x="15234" y="76646"/>
                </a:lnTo>
                <a:lnTo>
                  <a:pt x="16024" y="76922"/>
                </a:lnTo>
                <a:lnTo>
                  <a:pt x="16813" y="77139"/>
                </a:lnTo>
                <a:lnTo>
                  <a:pt x="17602" y="77336"/>
                </a:lnTo>
                <a:lnTo>
                  <a:pt x="18411" y="77494"/>
                </a:lnTo>
                <a:lnTo>
                  <a:pt x="19240" y="77632"/>
                </a:lnTo>
                <a:lnTo>
                  <a:pt x="20049" y="77731"/>
                </a:lnTo>
                <a:lnTo>
                  <a:pt x="20937" y="77810"/>
                </a:lnTo>
                <a:lnTo>
                  <a:pt x="21825" y="77849"/>
                </a:lnTo>
                <a:lnTo>
                  <a:pt x="23621" y="77849"/>
                </a:lnTo>
                <a:lnTo>
                  <a:pt x="24509" y="77810"/>
                </a:lnTo>
                <a:lnTo>
                  <a:pt x="25397" y="77770"/>
                </a:lnTo>
                <a:lnTo>
                  <a:pt x="27173" y="77632"/>
                </a:lnTo>
                <a:lnTo>
                  <a:pt x="28949" y="77474"/>
                </a:lnTo>
                <a:lnTo>
                  <a:pt x="30745" y="77336"/>
                </a:lnTo>
                <a:lnTo>
                  <a:pt x="31633" y="77277"/>
                </a:lnTo>
                <a:lnTo>
                  <a:pt x="32521" y="77218"/>
                </a:lnTo>
                <a:lnTo>
                  <a:pt x="33409" y="77198"/>
                </a:lnTo>
                <a:lnTo>
                  <a:pt x="34297" y="77178"/>
                </a:lnTo>
                <a:lnTo>
                  <a:pt x="35461" y="77218"/>
                </a:lnTo>
                <a:lnTo>
                  <a:pt x="36606" y="77277"/>
                </a:lnTo>
                <a:lnTo>
                  <a:pt x="37750" y="77376"/>
                </a:lnTo>
                <a:lnTo>
                  <a:pt x="38895" y="77514"/>
                </a:lnTo>
                <a:lnTo>
                  <a:pt x="40039" y="77672"/>
                </a:lnTo>
                <a:lnTo>
                  <a:pt x="41184" y="77849"/>
                </a:lnTo>
                <a:lnTo>
                  <a:pt x="42309" y="78047"/>
                </a:lnTo>
                <a:lnTo>
                  <a:pt x="43453" y="78264"/>
                </a:lnTo>
                <a:lnTo>
                  <a:pt x="45722" y="78718"/>
                </a:lnTo>
                <a:lnTo>
                  <a:pt x="47992" y="79171"/>
                </a:lnTo>
                <a:lnTo>
                  <a:pt x="50261" y="79606"/>
                </a:lnTo>
                <a:lnTo>
                  <a:pt x="51406" y="79803"/>
                </a:lnTo>
                <a:lnTo>
                  <a:pt x="52550" y="79981"/>
                </a:lnTo>
                <a:lnTo>
                  <a:pt x="53182" y="80079"/>
                </a:lnTo>
                <a:lnTo>
                  <a:pt x="53813" y="80138"/>
                </a:lnTo>
                <a:lnTo>
                  <a:pt x="54445" y="80198"/>
                </a:lnTo>
                <a:lnTo>
                  <a:pt x="55076" y="80237"/>
                </a:lnTo>
                <a:lnTo>
                  <a:pt x="55688" y="80277"/>
                </a:lnTo>
                <a:lnTo>
                  <a:pt x="57543" y="80277"/>
                </a:lnTo>
                <a:lnTo>
                  <a:pt x="58786" y="80217"/>
                </a:lnTo>
                <a:lnTo>
                  <a:pt x="59990" y="80138"/>
                </a:lnTo>
                <a:lnTo>
                  <a:pt x="61213" y="80020"/>
                </a:lnTo>
                <a:lnTo>
                  <a:pt x="62417" y="79882"/>
                </a:lnTo>
                <a:lnTo>
                  <a:pt x="63621" y="79724"/>
                </a:lnTo>
                <a:lnTo>
                  <a:pt x="64824" y="79566"/>
                </a:lnTo>
                <a:lnTo>
                  <a:pt x="67232" y="79231"/>
                </a:lnTo>
                <a:lnTo>
                  <a:pt x="68436" y="79073"/>
                </a:lnTo>
                <a:lnTo>
                  <a:pt x="69659" y="78935"/>
                </a:lnTo>
                <a:lnTo>
                  <a:pt x="70863" y="78797"/>
                </a:lnTo>
                <a:lnTo>
                  <a:pt x="72086" y="78718"/>
                </a:lnTo>
                <a:lnTo>
                  <a:pt x="72659" y="78658"/>
                </a:lnTo>
                <a:lnTo>
                  <a:pt x="73251" y="78579"/>
                </a:lnTo>
                <a:lnTo>
                  <a:pt x="73843" y="78481"/>
                </a:lnTo>
                <a:lnTo>
                  <a:pt x="74454" y="78362"/>
                </a:lnTo>
                <a:lnTo>
                  <a:pt x="75066" y="78205"/>
                </a:lnTo>
                <a:lnTo>
                  <a:pt x="75698" y="78027"/>
                </a:lnTo>
                <a:lnTo>
                  <a:pt x="76329" y="77830"/>
                </a:lnTo>
                <a:lnTo>
                  <a:pt x="76961" y="77613"/>
                </a:lnTo>
                <a:lnTo>
                  <a:pt x="77592" y="77376"/>
                </a:lnTo>
                <a:lnTo>
                  <a:pt x="78243" y="77119"/>
                </a:lnTo>
                <a:lnTo>
                  <a:pt x="78875" y="76843"/>
                </a:lnTo>
                <a:lnTo>
                  <a:pt x="79526" y="76547"/>
                </a:lnTo>
                <a:lnTo>
                  <a:pt x="80157" y="76251"/>
                </a:lnTo>
                <a:lnTo>
                  <a:pt x="80809" y="75915"/>
                </a:lnTo>
                <a:lnTo>
                  <a:pt x="81440" y="75600"/>
                </a:lnTo>
                <a:lnTo>
                  <a:pt x="82072" y="75245"/>
                </a:lnTo>
                <a:lnTo>
                  <a:pt x="82683" y="74889"/>
                </a:lnTo>
                <a:lnTo>
                  <a:pt x="83295" y="74514"/>
                </a:lnTo>
                <a:lnTo>
                  <a:pt x="83907" y="74139"/>
                </a:lnTo>
                <a:lnTo>
                  <a:pt x="84518" y="73745"/>
                </a:lnTo>
                <a:lnTo>
                  <a:pt x="85683" y="72955"/>
                </a:lnTo>
                <a:lnTo>
                  <a:pt x="86788" y="72146"/>
                </a:lnTo>
                <a:lnTo>
                  <a:pt x="87853" y="71318"/>
                </a:lnTo>
                <a:lnTo>
                  <a:pt x="88347" y="70903"/>
                </a:lnTo>
                <a:lnTo>
                  <a:pt x="88840" y="70469"/>
                </a:lnTo>
                <a:lnTo>
                  <a:pt x="89294" y="70055"/>
                </a:lnTo>
                <a:lnTo>
                  <a:pt x="89748" y="69640"/>
                </a:lnTo>
                <a:lnTo>
                  <a:pt x="90162" y="69246"/>
                </a:lnTo>
                <a:lnTo>
                  <a:pt x="90557" y="68831"/>
                </a:lnTo>
                <a:lnTo>
                  <a:pt x="90971" y="68397"/>
                </a:lnTo>
                <a:lnTo>
                  <a:pt x="91366" y="67943"/>
                </a:lnTo>
                <a:lnTo>
                  <a:pt x="91741" y="67470"/>
                </a:lnTo>
                <a:lnTo>
                  <a:pt x="92116" y="66996"/>
                </a:lnTo>
                <a:lnTo>
                  <a:pt x="92471" y="66503"/>
                </a:lnTo>
                <a:lnTo>
                  <a:pt x="92807" y="66009"/>
                </a:lnTo>
                <a:lnTo>
                  <a:pt x="93142" y="65516"/>
                </a:lnTo>
                <a:lnTo>
                  <a:pt x="93458" y="65003"/>
                </a:lnTo>
                <a:lnTo>
                  <a:pt x="93754" y="64470"/>
                </a:lnTo>
                <a:lnTo>
                  <a:pt x="94050" y="63937"/>
                </a:lnTo>
                <a:lnTo>
                  <a:pt x="94326" y="63404"/>
                </a:lnTo>
                <a:lnTo>
                  <a:pt x="94583" y="62872"/>
                </a:lnTo>
                <a:lnTo>
                  <a:pt x="94819" y="62319"/>
                </a:lnTo>
                <a:lnTo>
                  <a:pt x="95056" y="61747"/>
                </a:lnTo>
                <a:lnTo>
                  <a:pt x="95253" y="61194"/>
                </a:lnTo>
                <a:lnTo>
                  <a:pt x="95471" y="60622"/>
                </a:lnTo>
                <a:lnTo>
                  <a:pt x="95648" y="60050"/>
                </a:lnTo>
                <a:lnTo>
                  <a:pt x="95806" y="59477"/>
                </a:lnTo>
                <a:lnTo>
                  <a:pt x="95964" y="58885"/>
                </a:lnTo>
                <a:lnTo>
                  <a:pt x="96102" y="58293"/>
                </a:lnTo>
                <a:lnTo>
                  <a:pt x="96220" y="57701"/>
                </a:lnTo>
                <a:lnTo>
                  <a:pt x="96319" y="57109"/>
                </a:lnTo>
                <a:lnTo>
                  <a:pt x="96418" y="56517"/>
                </a:lnTo>
                <a:lnTo>
                  <a:pt x="96497" y="55925"/>
                </a:lnTo>
                <a:lnTo>
                  <a:pt x="96556" y="55314"/>
                </a:lnTo>
                <a:lnTo>
                  <a:pt x="96595" y="54722"/>
                </a:lnTo>
                <a:lnTo>
                  <a:pt x="96615" y="54110"/>
                </a:lnTo>
                <a:lnTo>
                  <a:pt x="96615" y="53518"/>
                </a:lnTo>
                <a:lnTo>
                  <a:pt x="96615" y="52906"/>
                </a:lnTo>
                <a:lnTo>
                  <a:pt x="96576" y="52314"/>
                </a:lnTo>
                <a:lnTo>
                  <a:pt x="96536" y="51702"/>
                </a:lnTo>
                <a:lnTo>
                  <a:pt x="96477" y="51110"/>
                </a:lnTo>
                <a:lnTo>
                  <a:pt x="96339" y="50124"/>
                </a:lnTo>
                <a:lnTo>
                  <a:pt x="96161" y="49137"/>
                </a:lnTo>
                <a:lnTo>
                  <a:pt x="95964" y="48150"/>
                </a:lnTo>
                <a:lnTo>
                  <a:pt x="95727" y="47183"/>
                </a:lnTo>
                <a:lnTo>
                  <a:pt x="95471" y="46217"/>
                </a:lnTo>
                <a:lnTo>
                  <a:pt x="95194" y="45250"/>
                </a:lnTo>
                <a:lnTo>
                  <a:pt x="94661" y="43316"/>
                </a:lnTo>
                <a:lnTo>
                  <a:pt x="94405" y="42349"/>
                </a:lnTo>
                <a:lnTo>
                  <a:pt x="94148" y="41362"/>
                </a:lnTo>
                <a:lnTo>
                  <a:pt x="93912" y="40395"/>
                </a:lnTo>
                <a:lnTo>
                  <a:pt x="93714" y="39428"/>
                </a:lnTo>
                <a:lnTo>
                  <a:pt x="93556" y="38442"/>
                </a:lnTo>
                <a:lnTo>
                  <a:pt x="93418" y="37455"/>
                </a:lnTo>
                <a:lnTo>
                  <a:pt x="93359" y="36962"/>
                </a:lnTo>
                <a:lnTo>
                  <a:pt x="93339" y="36468"/>
                </a:lnTo>
                <a:lnTo>
                  <a:pt x="93300" y="35975"/>
                </a:lnTo>
                <a:lnTo>
                  <a:pt x="93300" y="35482"/>
                </a:lnTo>
                <a:lnTo>
                  <a:pt x="93300" y="34870"/>
                </a:lnTo>
                <a:lnTo>
                  <a:pt x="93339" y="34278"/>
                </a:lnTo>
                <a:lnTo>
                  <a:pt x="93379" y="33686"/>
                </a:lnTo>
                <a:lnTo>
                  <a:pt x="93438" y="33074"/>
                </a:lnTo>
                <a:lnTo>
                  <a:pt x="93576" y="31890"/>
                </a:lnTo>
                <a:lnTo>
                  <a:pt x="93754" y="30706"/>
                </a:lnTo>
                <a:lnTo>
                  <a:pt x="93951" y="29502"/>
                </a:lnTo>
                <a:lnTo>
                  <a:pt x="94109" y="28318"/>
                </a:lnTo>
                <a:lnTo>
                  <a:pt x="94247" y="27134"/>
                </a:lnTo>
                <a:lnTo>
                  <a:pt x="94306" y="26523"/>
                </a:lnTo>
                <a:lnTo>
                  <a:pt x="94346" y="25930"/>
                </a:lnTo>
                <a:lnTo>
                  <a:pt x="94365" y="25279"/>
                </a:lnTo>
                <a:lnTo>
                  <a:pt x="94365" y="24648"/>
                </a:lnTo>
                <a:lnTo>
                  <a:pt x="94326" y="24036"/>
                </a:lnTo>
                <a:lnTo>
                  <a:pt x="94287" y="23424"/>
                </a:lnTo>
                <a:lnTo>
                  <a:pt x="94208" y="22813"/>
                </a:lnTo>
                <a:lnTo>
                  <a:pt x="94129" y="22201"/>
                </a:lnTo>
                <a:lnTo>
                  <a:pt x="94010" y="21609"/>
                </a:lnTo>
                <a:lnTo>
                  <a:pt x="93872" y="21037"/>
                </a:lnTo>
                <a:lnTo>
                  <a:pt x="93714" y="20445"/>
                </a:lnTo>
                <a:lnTo>
                  <a:pt x="93537" y="19892"/>
                </a:lnTo>
                <a:lnTo>
                  <a:pt x="93359" y="19320"/>
                </a:lnTo>
                <a:lnTo>
                  <a:pt x="93142" y="18767"/>
                </a:lnTo>
                <a:lnTo>
                  <a:pt x="92905" y="18234"/>
                </a:lnTo>
                <a:lnTo>
                  <a:pt x="92668" y="17682"/>
                </a:lnTo>
                <a:lnTo>
                  <a:pt x="92392" y="17169"/>
                </a:lnTo>
                <a:lnTo>
                  <a:pt x="92116" y="16636"/>
                </a:lnTo>
                <a:lnTo>
                  <a:pt x="91820" y="16123"/>
                </a:lnTo>
                <a:lnTo>
                  <a:pt x="91504" y="15630"/>
                </a:lnTo>
                <a:lnTo>
                  <a:pt x="91169" y="15136"/>
                </a:lnTo>
                <a:lnTo>
                  <a:pt x="90833" y="14643"/>
                </a:lnTo>
                <a:lnTo>
                  <a:pt x="90458" y="14169"/>
                </a:lnTo>
                <a:lnTo>
                  <a:pt x="90083" y="13696"/>
                </a:lnTo>
                <a:lnTo>
                  <a:pt x="89708" y="13222"/>
                </a:lnTo>
                <a:lnTo>
                  <a:pt x="89314" y="12768"/>
                </a:lnTo>
                <a:lnTo>
                  <a:pt x="88899" y="12334"/>
                </a:lnTo>
                <a:lnTo>
                  <a:pt x="88465" y="11880"/>
                </a:lnTo>
                <a:lnTo>
                  <a:pt x="88031" y="11466"/>
                </a:lnTo>
                <a:lnTo>
                  <a:pt x="87597" y="11032"/>
                </a:lnTo>
                <a:lnTo>
                  <a:pt x="87123" y="10617"/>
                </a:lnTo>
                <a:lnTo>
                  <a:pt x="86669" y="10223"/>
                </a:lnTo>
                <a:lnTo>
                  <a:pt x="86176" y="9828"/>
                </a:lnTo>
                <a:lnTo>
                  <a:pt x="85702" y="9433"/>
                </a:lnTo>
                <a:lnTo>
                  <a:pt x="84696" y="8683"/>
                </a:lnTo>
                <a:lnTo>
                  <a:pt x="83670" y="7953"/>
                </a:lnTo>
                <a:lnTo>
                  <a:pt x="82604" y="7282"/>
                </a:lnTo>
                <a:lnTo>
                  <a:pt x="81539" y="6631"/>
                </a:lnTo>
                <a:lnTo>
                  <a:pt x="80434" y="6000"/>
                </a:lnTo>
                <a:lnTo>
                  <a:pt x="79309" y="5427"/>
                </a:lnTo>
                <a:lnTo>
                  <a:pt x="78184" y="4875"/>
                </a:lnTo>
                <a:lnTo>
                  <a:pt x="77039" y="4362"/>
                </a:lnTo>
                <a:lnTo>
                  <a:pt x="75895" y="3868"/>
                </a:lnTo>
                <a:lnTo>
                  <a:pt x="74750" y="3415"/>
                </a:lnTo>
                <a:lnTo>
                  <a:pt x="73606" y="3000"/>
                </a:lnTo>
                <a:lnTo>
                  <a:pt x="72481" y="2625"/>
                </a:lnTo>
                <a:lnTo>
                  <a:pt x="71356" y="2290"/>
                </a:lnTo>
                <a:lnTo>
                  <a:pt x="70251" y="1974"/>
                </a:lnTo>
                <a:lnTo>
                  <a:pt x="69146" y="1698"/>
                </a:lnTo>
                <a:lnTo>
                  <a:pt x="68080" y="1461"/>
                </a:lnTo>
                <a:lnTo>
                  <a:pt x="66581" y="1165"/>
                </a:lnTo>
                <a:lnTo>
                  <a:pt x="65081" y="908"/>
                </a:lnTo>
                <a:lnTo>
                  <a:pt x="63562" y="672"/>
                </a:lnTo>
                <a:lnTo>
                  <a:pt x="62042" y="494"/>
                </a:lnTo>
                <a:lnTo>
                  <a:pt x="60523" y="336"/>
                </a:lnTo>
                <a:lnTo>
                  <a:pt x="59003" y="198"/>
                </a:lnTo>
                <a:lnTo>
                  <a:pt x="57484" y="99"/>
                </a:lnTo>
                <a:lnTo>
                  <a:pt x="55964" y="40"/>
                </a:lnTo>
                <a:lnTo>
                  <a:pt x="54445"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704" name="Google Shape;1704;p44"/>
          <p:cNvSpPr txBox="1">
            <a:spLocks noGrp="1"/>
          </p:cNvSpPr>
          <p:nvPr>
            <p:ph type="body" idx="1"/>
          </p:nvPr>
        </p:nvSpPr>
        <p:spPr>
          <a:xfrm>
            <a:off x="845493" y="2487341"/>
            <a:ext cx="6083200" cy="2926000"/>
          </a:xfrm>
          <a:prstGeom prst="rect">
            <a:avLst/>
          </a:prstGeom>
        </p:spPr>
        <p:txBody>
          <a:bodyPr spcFirstLastPara="1" vert="horz" wrap="square" lIns="121900" tIns="121900" rIns="121900" bIns="121900" rtlCol="0" anchor="ctr" anchorCtr="0">
            <a:noAutofit/>
          </a:bodyPr>
          <a:lstStyle/>
          <a:p>
            <a:pPr marL="0" indent="0" algn="r" rtl="1">
              <a:buClr>
                <a:schemeClr val="dk1"/>
              </a:buClr>
              <a:buSzPts val="1100"/>
              <a:buNone/>
            </a:pPr>
            <a:r>
              <a:rPr lang="fa-IR" dirty="0"/>
              <a:t>آیا می دانید چه چیزی به شما کمک می کند تا نظر خود را روشن کنید؟ لیست هایی مانند این:</a:t>
            </a:r>
          </a:p>
          <a:p>
            <a:pPr marL="0" indent="0">
              <a:buClr>
                <a:schemeClr val="dk1"/>
              </a:buClr>
              <a:buSzPts val="1100"/>
              <a:buNone/>
            </a:pPr>
            <a:endParaRPr lang="fa-IR" dirty="0"/>
          </a:p>
          <a:p>
            <a:pPr marL="0" marR="0" algn="r" rtl="1">
              <a:lnSpc>
                <a:spcPct val="107000"/>
              </a:lnSpc>
              <a:spcBef>
                <a:spcPts val="0"/>
              </a:spcBef>
              <a:spcAft>
                <a:spcPts val="800"/>
              </a:spcAft>
            </a:pPr>
            <a:r>
              <a:rPr lang="ar-SA" sz="2000" kern="0" dirty="0">
                <a:effectLst/>
                <a:latin typeface="Segoe UI" panose="020B0502040204020203" pitchFamily="34" charset="0"/>
                <a:ea typeface="Times New Roman" panose="02020603050405020304" pitchFamily="18" charset="0"/>
                <a:cs typeface="B Nazanin" panose="00000400000000000000" pitchFamily="2" charset="-78"/>
              </a:rPr>
              <a:t>می‌توانید از این قالب پاورپوینت حرفه‌ای، با طراحی جذاب و ویرایش آسان، برای ارائه بهترین پروژه‌های تحصیلی خود در دوره‌های مختلف استفاده کنید. این قالب، با رعایت استانداردهای پذیرش پایان نامه و رساله در بسیاری از دانشگاه‌ها، شامل اسلایدهایی با سبک و قالب‌های متنوع می‌باشد که محتوای شما را با چیدمان مناسب به نمایش می‌گذارد. همچنین، از طریق قابلیت ویرایش آسان این قالب، می‌توانید آن را به سلیقه خود شخصی‌سازی کرده و از آن در جلسات دفاع، سمینارها و نمایش های دیگر نیز استفاده کنید.</a:t>
            </a:r>
            <a:endParaRPr lang="en-US" sz="20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703" name="Google Shape;1703;p44"/>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fa-IR" dirty="0"/>
              <a:t>زمینه های تخصصی من</a:t>
            </a:r>
            <a:endParaRPr dirty="0"/>
          </a:p>
        </p:txBody>
      </p:sp>
      <p:pic>
        <p:nvPicPr>
          <p:cNvPr id="3" name="Picture 2">
            <a:extLst>
              <a:ext uri="{FF2B5EF4-FFF2-40B4-BE49-F238E27FC236}">
                <a16:creationId xmlns:a16="http://schemas.microsoft.com/office/drawing/2014/main" id="{BE2AC1C5-60B6-D5B5-7FBC-226DCF831EB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693686" y="2143388"/>
            <a:ext cx="2800344" cy="294188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02"/>
                                        </p:tgtEl>
                                        <p:attrNameLst>
                                          <p:attrName>style.visibility</p:attrName>
                                        </p:attrNameLst>
                                      </p:cBhvr>
                                      <p:to>
                                        <p:strVal val="visible"/>
                                      </p:to>
                                    </p:set>
                                    <p:anim calcmode="lin" valueType="num">
                                      <p:cBhvr>
                                        <p:cTn id="7" dur="500" fill="hold"/>
                                        <p:tgtEl>
                                          <p:spTgt spid="1702"/>
                                        </p:tgtEl>
                                        <p:attrNameLst>
                                          <p:attrName>ppt_w</p:attrName>
                                        </p:attrNameLst>
                                      </p:cBhvr>
                                      <p:tavLst>
                                        <p:tav tm="0">
                                          <p:val>
                                            <p:fltVal val="0"/>
                                          </p:val>
                                        </p:tav>
                                        <p:tav tm="100000">
                                          <p:val>
                                            <p:strVal val="#ppt_w"/>
                                          </p:val>
                                        </p:tav>
                                      </p:tavLst>
                                    </p:anim>
                                    <p:anim calcmode="lin" valueType="num">
                                      <p:cBhvr>
                                        <p:cTn id="8" dur="500" fill="hold"/>
                                        <p:tgtEl>
                                          <p:spTgt spid="1702"/>
                                        </p:tgtEl>
                                        <p:attrNameLst>
                                          <p:attrName>ppt_h</p:attrName>
                                        </p:attrNameLst>
                                      </p:cBhvr>
                                      <p:tavLst>
                                        <p:tav tm="0">
                                          <p:val>
                                            <p:fltVal val="0"/>
                                          </p:val>
                                        </p:tav>
                                        <p:tav tm="100000">
                                          <p:val>
                                            <p:strVal val="#ppt_h"/>
                                          </p:val>
                                        </p:tav>
                                      </p:tavLst>
                                    </p:anim>
                                    <p:animEffect transition="in" filter="fade">
                                      <p:cBhvr>
                                        <p:cTn id="9" dur="500"/>
                                        <p:tgtEl>
                                          <p:spTgt spid="170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04">
                                            <p:txEl>
                                              <p:pRg st="0" end="0"/>
                                            </p:txEl>
                                          </p:spTgt>
                                        </p:tgtEl>
                                        <p:attrNameLst>
                                          <p:attrName>style.visibility</p:attrName>
                                        </p:attrNameLst>
                                      </p:cBhvr>
                                      <p:to>
                                        <p:strVal val="visible"/>
                                      </p:to>
                                    </p:set>
                                    <p:anim calcmode="lin" valueType="num">
                                      <p:cBhvr>
                                        <p:cTn id="12" dur="500" fill="hold"/>
                                        <p:tgtEl>
                                          <p:spTgt spid="170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70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70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704">
                                            <p:txEl>
                                              <p:pRg st="2" end="2"/>
                                            </p:txEl>
                                          </p:spTgt>
                                        </p:tgtEl>
                                        <p:attrNameLst>
                                          <p:attrName>style.visibility</p:attrName>
                                        </p:attrNameLst>
                                      </p:cBhvr>
                                      <p:to>
                                        <p:strVal val="visible"/>
                                      </p:to>
                                    </p:set>
                                    <p:anim calcmode="lin" valueType="num">
                                      <p:cBhvr>
                                        <p:cTn id="19" dur="500" fill="hold"/>
                                        <p:tgtEl>
                                          <p:spTgt spid="1704">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704">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1704">
                                            <p:txEl>
                                              <p:pRg st="2" end="2"/>
                                            </p:tx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703"/>
                                        </p:tgtEl>
                                        <p:attrNameLst>
                                          <p:attrName>style.visibility</p:attrName>
                                        </p:attrNameLst>
                                      </p:cBhvr>
                                      <p:to>
                                        <p:strVal val="visible"/>
                                      </p:to>
                                    </p:set>
                                    <p:anim calcmode="lin" valueType="num">
                                      <p:cBhvr>
                                        <p:cTn id="24" dur="500" fill="hold"/>
                                        <p:tgtEl>
                                          <p:spTgt spid="1703"/>
                                        </p:tgtEl>
                                        <p:attrNameLst>
                                          <p:attrName>ppt_w</p:attrName>
                                        </p:attrNameLst>
                                      </p:cBhvr>
                                      <p:tavLst>
                                        <p:tav tm="0">
                                          <p:val>
                                            <p:fltVal val="0"/>
                                          </p:val>
                                        </p:tav>
                                        <p:tav tm="100000">
                                          <p:val>
                                            <p:strVal val="#ppt_w"/>
                                          </p:val>
                                        </p:tav>
                                      </p:tavLst>
                                    </p:anim>
                                    <p:anim calcmode="lin" valueType="num">
                                      <p:cBhvr>
                                        <p:cTn id="25" dur="500" fill="hold"/>
                                        <p:tgtEl>
                                          <p:spTgt spid="1703"/>
                                        </p:tgtEl>
                                        <p:attrNameLst>
                                          <p:attrName>ppt_h</p:attrName>
                                        </p:attrNameLst>
                                      </p:cBhvr>
                                      <p:tavLst>
                                        <p:tav tm="0">
                                          <p:val>
                                            <p:fltVal val="0"/>
                                          </p:val>
                                        </p:tav>
                                        <p:tav tm="100000">
                                          <p:val>
                                            <p:strVal val="#ppt_h"/>
                                          </p:val>
                                        </p:tav>
                                      </p:tavLst>
                                    </p:anim>
                                    <p:animEffect transition="in" filter="fade">
                                      <p:cBhvr>
                                        <p:cTn id="26" dur="500"/>
                                        <p:tgtEl>
                                          <p:spTgt spid="1703"/>
                                        </p:tgtEl>
                                      </p:cBhvr>
                                    </p:animEffect>
                                  </p:childTnLst>
                                </p:cTn>
                              </p:par>
                              <p:par>
                                <p:cTn id="27" presetID="53" presetClass="entr" presetSubtype="16"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2" grpId="0" animBg="1"/>
      <p:bldP spid="1704" grpId="0" build="p"/>
      <p:bldP spid="170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09"/>
        <p:cNvGrpSpPr/>
        <p:nvPr/>
      </p:nvGrpSpPr>
      <p:grpSpPr>
        <a:xfrm>
          <a:off x="0" y="0"/>
          <a:ext cx="0" cy="0"/>
          <a:chOff x="0" y="0"/>
          <a:chExt cx="0" cy="0"/>
        </a:xfrm>
      </p:grpSpPr>
      <p:sp>
        <p:nvSpPr>
          <p:cNvPr id="1710" name="Google Shape;1710;p45"/>
          <p:cNvSpPr txBox="1">
            <a:spLocks noGrp="1"/>
          </p:cNvSpPr>
          <p:nvPr>
            <p:ph type="title"/>
          </p:nvPr>
        </p:nvSpPr>
        <p:spPr>
          <a:xfrm>
            <a:off x="960000" y="719333"/>
            <a:ext cx="10272000" cy="609600"/>
          </a:xfrm>
          <a:prstGeom prst="rect">
            <a:avLst/>
          </a:prstGeom>
        </p:spPr>
        <p:txBody>
          <a:bodyPr spcFirstLastPara="1" vert="horz" wrap="square" lIns="121900" tIns="121900" rIns="121900" bIns="121900" rtlCol="0" anchor="ctr" anchorCtr="0">
            <a:noAutofit/>
          </a:bodyPr>
          <a:lstStyle/>
          <a:p>
            <a:pPr algn="ctr">
              <a:spcBef>
                <a:spcPts val="0"/>
              </a:spcBef>
            </a:pPr>
            <a:r>
              <a:rPr lang="fa-IR" dirty="0"/>
              <a:t>بیماران من در سراسر جهان</a:t>
            </a:r>
            <a:endParaRPr dirty="0"/>
          </a:p>
        </p:txBody>
      </p:sp>
      <p:sp>
        <p:nvSpPr>
          <p:cNvPr id="1711" name="Google Shape;1711;p45"/>
          <p:cNvSpPr txBox="1"/>
          <p:nvPr/>
        </p:nvSpPr>
        <p:spPr>
          <a:xfrm flipH="1">
            <a:off x="1361083" y="4900479"/>
            <a:ext cx="28040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3,500</a:t>
            </a:r>
            <a:endParaRPr sz="3067">
              <a:solidFill>
                <a:schemeClr val="dk1"/>
              </a:solidFill>
              <a:latin typeface="Adamina"/>
              <a:ea typeface="Adamina"/>
              <a:cs typeface="Adamina"/>
              <a:sym typeface="Adamina"/>
            </a:endParaRPr>
          </a:p>
        </p:txBody>
      </p:sp>
      <p:sp>
        <p:nvSpPr>
          <p:cNvPr id="1712" name="Google Shape;1712;p45"/>
          <p:cNvSpPr txBox="1"/>
          <p:nvPr/>
        </p:nvSpPr>
        <p:spPr>
          <a:xfrm flipH="1">
            <a:off x="1361084" y="5400979"/>
            <a:ext cx="2804000" cy="731600"/>
          </a:xfrm>
          <a:prstGeom prst="rect">
            <a:avLst/>
          </a:prstGeom>
          <a:noFill/>
          <a:ln>
            <a:noFill/>
          </a:ln>
        </p:spPr>
        <p:txBody>
          <a:bodyPr spcFirstLastPara="1" wrap="square" lIns="121900" tIns="121900" rIns="121900" bIns="121900" anchor="ctr" anchorCtr="0">
            <a:noAutofit/>
          </a:bodyPr>
          <a:lstStyle/>
          <a:p>
            <a:pPr algn="ctr" rtl="1"/>
            <a:r>
              <a:rPr lang="fa-IR" sz="2400" b="1"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400" b="1" dirty="0">
              <a:solidFill>
                <a:schemeClr val="dk1"/>
              </a:solidFill>
              <a:latin typeface="Mulish"/>
              <a:ea typeface="Mulish"/>
              <a:cs typeface="B Nazanin" panose="00000400000000000000" pitchFamily="2" charset="-78"/>
              <a:sym typeface="Mulish"/>
            </a:endParaRPr>
          </a:p>
        </p:txBody>
      </p:sp>
      <p:sp>
        <p:nvSpPr>
          <p:cNvPr id="1713" name="Google Shape;1713;p45"/>
          <p:cNvSpPr txBox="1"/>
          <p:nvPr/>
        </p:nvSpPr>
        <p:spPr>
          <a:xfrm flipH="1">
            <a:off x="4694000" y="4900479"/>
            <a:ext cx="28040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2,500</a:t>
            </a:r>
            <a:endParaRPr sz="3067">
              <a:solidFill>
                <a:schemeClr val="dk1"/>
              </a:solidFill>
              <a:latin typeface="Adamina"/>
              <a:ea typeface="Adamina"/>
              <a:cs typeface="Adamina"/>
              <a:sym typeface="Adamina"/>
            </a:endParaRPr>
          </a:p>
        </p:txBody>
      </p:sp>
      <p:sp>
        <p:nvSpPr>
          <p:cNvPr id="1714" name="Google Shape;1714;p45"/>
          <p:cNvSpPr txBox="1"/>
          <p:nvPr/>
        </p:nvSpPr>
        <p:spPr>
          <a:xfrm flipH="1">
            <a:off x="4694000" y="5400979"/>
            <a:ext cx="2804000" cy="731600"/>
          </a:xfrm>
          <a:prstGeom prst="rect">
            <a:avLst/>
          </a:prstGeom>
          <a:noFill/>
          <a:ln>
            <a:noFill/>
          </a:ln>
        </p:spPr>
        <p:txBody>
          <a:bodyPr spcFirstLastPara="1" wrap="square" lIns="121900" tIns="121900" rIns="121900" bIns="121900" anchor="ctr" anchorCtr="0">
            <a:noAutofit/>
          </a:bodyPr>
          <a:lstStyle/>
          <a:p>
            <a:pPr algn="ctr" rtl="1"/>
            <a:r>
              <a:rPr lang="fa-IR" sz="2000" b="1"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000" b="1" dirty="0">
              <a:solidFill>
                <a:schemeClr val="dk1"/>
              </a:solidFill>
              <a:latin typeface="Mulish"/>
              <a:ea typeface="Mulish"/>
              <a:cs typeface="B Nazanin" panose="00000400000000000000" pitchFamily="2" charset="-78"/>
              <a:sym typeface="Mulish"/>
            </a:endParaRPr>
          </a:p>
        </p:txBody>
      </p:sp>
      <p:grpSp>
        <p:nvGrpSpPr>
          <p:cNvPr id="1715" name="Google Shape;1715;p45"/>
          <p:cNvGrpSpPr/>
          <p:nvPr/>
        </p:nvGrpSpPr>
        <p:grpSpPr>
          <a:xfrm>
            <a:off x="3241068" y="1563733"/>
            <a:ext cx="5709864" cy="3041965"/>
            <a:chOff x="-6278622" y="2442183"/>
            <a:chExt cx="13760920" cy="7331215"/>
          </a:xfrm>
        </p:grpSpPr>
        <p:sp>
          <p:nvSpPr>
            <p:cNvPr id="1716" name="Google Shape;1716;p45"/>
            <p:cNvSpPr/>
            <p:nvPr/>
          </p:nvSpPr>
          <p:spPr>
            <a:xfrm>
              <a:off x="1809660" y="6027249"/>
              <a:ext cx="2851319" cy="636466"/>
            </a:xfrm>
            <a:custGeom>
              <a:avLst/>
              <a:gdLst/>
              <a:ahLst/>
              <a:cxnLst/>
              <a:rect l="l" t="t" r="r" b="b"/>
              <a:pathLst>
                <a:path w="59156" h="13204" extrusionOk="0">
                  <a:moveTo>
                    <a:pt x="1" y="0"/>
                  </a:moveTo>
                  <a:lnTo>
                    <a:pt x="1" y="0"/>
                  </a:lnTo>
                  <a:close/>
                  <a:moveTo>
                    <a:pt x="59155" y="13203"/>
                  </a:move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17" name="Google Shape;1717;p45"/>
            <p:cNvSpPr/>
            <p:nvPr/>
          </p:nvSpPr>
          <p:spPr>
            <a:xfrm>
              <a:off x="-1119115" y="2686805"/>
              <a:ext cx="7940757" cy="5994897"/>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18" name="Google Shape;1718;p45"/>
            <p:cNvSpPr/>
            <p:nvPr/>
          </p:nvSpPr>
          <p:spPr>
            <a:xfrm>
              <a:off x="4673460" y="7404600"/>
              <a:ext cx="2138297" cy="1569232"/>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19" name="Google Shape;1719;p45"/>
            <p:cNvSpPr/>
            <p:nvPr/>
          </p:nvSpPr>
          <p:spPr>
            <a:xfrm>
              <a:off x="5692184" y="6856359"/>
              <a:ext cx="1102093" cy="601182"/>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0" name="Google Shape;1720;p45"/>
            <p:cNvSpPr/>
            <p:nvPr/>
          </p:nvSpPr>
          <p:spPr>
            <a:xfrm>
              <a:off x="4644299" y="6452480"/>
              <a:ext cx="543985" cy="614003"/>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1" name="Google Shape;1721;p45"/>
            <p:cNvSpPr/>
            <p:nvPr/>
          </p:nvSpPr>
          <p:spPr>
            <a:xfrm>
              <a:off x="3961246" y="6521890"/>
              <a:ext cx="1044590" cy="830433"/>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2" name="Google Shape;1722;p45"/>
            <p:cNvSpPr/>
            <p:nvPr/>
          </p:nvSpPr>
          <p:spPr>
            <a:xfrm>
              <a:off x="1733021" y="7419157"/>
              <a:ext cx="438186" cy="762419"/>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3" name="Google Shape;1723;p45"/>
            <p:cNvSpPr/>
            <p:nvPr/>
          </p:nvSpPr>
          <p:spPr>
            <a:xfrm>
              <a:off x="5684713" y="4263420"/>
              <a:ext cx="515644" cy="806476"/>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4" name="Google Shape;1724;p45"/>
            <p:cNvSpPr/>
            <p:nvPr/>
          </p:nvSpPr>
          <p:spPr>
            <a:xfrm>
              <a:off x="6578499" y="8749753"/>
              <a:ext cx="903798" cy="683608"/>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5" name="Google Shape;1725;p45"/>
            <p:cNvSpPr/>
            <p:nvPr/>
          </p:nvSpPr>
          <p:spPr>
            <a:xfrm>
              <a:off x="5429827" y="5730618"/>
              <a:ext cx="448983" cy="743138"/>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6" name="Google Shape;1726;p45"/>
            <p:cNvSpPr/>
            <p:nvPr/>
          </p:nvSpPr>
          <p:spPr>
            <a:xfrm>
              <a:off x="5109099" y="6740387"/>
              <a:ext cx="357403" cy="438498"/>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7" name="Google Shape;1727;p45"/>
            <p:cNvSpPr/>
            <p:nvPr/>
          </p:nvSpPr>
          <p:spPr>
            <a:xfrm>
              <a:off x="1600565" y="2692782"/>
              <a:ext cx="501521" cy="31428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8" name="Google Shape;1728;p45"/>
            <p:cNvSpPr/>
            <p:nvPr/>
          </p:nvSpPr>
          <p:spPr>
            <a:xfrm>
              <a:off x="223662" y="2573242"/>
              <a:ext cx="474818" cy="171167"/>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29" name="Google Shape;1729;p45"/>
            <p:cNvSpPr/>
            <p:nvPr/>
          </p:nvSpPr>
          <p:spPr>
            <a:xfrm>
              <a:off x="-633492" y="3721493"/>
              <a:ext cx="223311" cy="223322"/>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0" name="Google Shape;1730;p45"/>
            <p:cNvSpPr/>
            <p:nvPr/>
          </p:nvSpPr>
          <p:spPr>
            <a:xfrm>
              <a:off x="4999394" y="7279855"/>
              <a:ext cx="415195" cy="158827"/>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1" name="Google Shape;1731;p45"/>
            <p:cNvSpPr/>
            <p:nvPr/>
          </p:nvSpPr>
          <p:spPr>
            <a:xfrm>
              <a:off x="4312967" y="2740260"/>
              <a:ext cx="505473" cy="105708"/>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2" name="Google Shape;1732;p45"/>
            <p:cNvSpPr/>
            <p:nvPr/>
          </p:nvSpPr>
          <p:spPr>
            <a:xfrm>
              <a:off x="5799671" y="9079064"/>
              <a:ext cx="242398" cy="187749"/>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3" name="Google Shape;1733;p45"/>
            <p:cNvSpPr/>
            <p:nvPr/>
          </p:nvSpPr>
          <p:spPr>
            <a:xfrm>
              <a:off x="3557275" y="6215475"/>
              <a:ext cx="158289" cy="246893"/>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4" name="Google Shape;1734;p45"/>
            <p:cNvSpPr/>
            <p:nvPr/>
          </p:nvSpPr>
          <p:spPr>
            <a:xfrm>
              <a:off x="2659295" y="2535308"/>
              <a:ext cx="309926" cy="127544"/>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5" name="Google Shape;1735;p45"/>
            <p:cNvSpPr/>
            <p:nvPr/>
          </p:nvSpPr>
          <p:spPr>
            <a:xfrm>
              <a:off x="527712" y="2537091"/>
              <a:ext cx="227456" cy="107443"/>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6" name="Google Shape;1736;p45"/>
            <p:cNvSpPr/>
            <p:nvPr/>
          </p:nvSpPr>
          <p:spPr>
            <a:xfrm>
              <a:off x="5311542" y="7289158"/>
              <a:ext cx="246591" cy="147789"/>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7" name="Google Shape;1737;p45"/>
            <p:cNvSpPr/>
            <p:nvPr/>
          </p:nvSpPr>
          <p:spPr>
            <a:xfrm>
              <a:off x="5392471" y="5363325"/>
              <a:ext cx="130670" cy="180952"/>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8" name="Google Shape;1738;p45"/>
            <p:cNvSpPr/>
            <p:nvPr/>
          </p:nvSpPr>
          <p:spPr>
            <a:xfrm>
              <a:off x="5378156" y="6128857"/>
              <a:ext cx="145805" cy="187556"/>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39" name="Google Shape;1739;p45"/>
            <p:cNvSpPr/>
            <p:nvPr/>
          </p:nvSpPr>
          <p:spPr>
            <a:xfrm>
              <a:off x="1263208" y="2530343"/>
              <a:ext cx="214972" cy="91247"/>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0" name="Google Shape;1740;p45"/>
            <p:cNvSpPr/>
            <p:nvPr/>
          </p:nvSpPr>
          <p:spPr>
            <a:xfrm>
              <a:off x="7179563" y="7945033"/>
              <a:ext cx="142817" cy="154344"/>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1" name="Google Shape;1741;p45"/>
            <p:cNvSpPr/>
            <p:nvPr/>
          </p:nvSpPr>
          <p:spPr>
            <a:xfrm>
              <a:off x="5884698" y="6624318"/>
              <a:ext cx="127393" cy="153862"/>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2" name="Google Shape;1742;p45"/>
            <p:cNvSpPr/>
            <p:nvPr/>
          </p:nvSpPr>
          <p:spPr>
            <a:xfrm>
              <a:off x="1519781" y="2515353"/>
              <a:ext cx="168170" cy="96694"/>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3" name="Google Shape;1743;p45"/>
            <p:cNvSpPr/>
            <p:nvPr/>
          </p:nvSpPr>
          <p:spPr>
            <a:xfrm>
              <a:off x="5988088" y="2933547"/>
              <a:ext cx="156313" cy="80595"/>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4" name="Google Shape;1744;p45"/>
            <p:cNvSpPr/>
            <p:nvPr/>
          </p:nvSpPr>
          <p:spPr>
            <a:xfrm>
              <a:off x="2989422" y="2606790"/>
              <a:ext cx="157228" cy="90572"/>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5" name="Google Shape;1745;p45"/>
            <p:cNvSpPr/>
            <p:nvPr/>
          </p:nvSpPr>
          <p:spPr>
            <a:xfrm>
              <a:off x="5574140" y="6979320"/>
              <a:ext cx="149998" cy="77558"/>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6" name="Google Shape;1746;p45"/>
            <p:cNvSpPr/>
            <p:nvPr/>
          </p:nvSpPr>
          <p:spPr>
            <a:xfrm>
              <a:off x="1725550" y="2533669"/>
              <a:ext cx="119584" cy="76690"/>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7" name="Google Shape;1747;p45"/>
            <p:cNvSpPr/>
            <p:nvPr/>
          </p:nvSpPr>
          <p:spPr>
            <a:xfrm>
              <a:off x="-2678458" y="2548708"/>
              <a:ext cx="1002946" cy="183266"/>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8" name="Google Shape;1748;p45"/>
            <p:cNvSpPr/>
            <p:nvPr/>
          </p:nvSpPr>
          <p:spPr>
            <a:xfrm>
              <a:off x="-6278622" y="2442183"/>
              <a:ext cx="6232356" cy="7331215"/>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49" name="Google Shape;1749;p45"/>
            <p:cNvSpPr/>
            <p:nvPr/>
          </p:nvSpPr>
          <p:spPr>
            <a:xfrm>
              <a:off x="-3679685" y="2638603"/>
              <a:ext cx="545624" cy="176759"/>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0" name="Google Shape;1750;p45"/>
            <p:cNvSpPr/>
            <p:nvPr/>
          </p:nvSpPr>
          <p:spPr>
            <a:xfrm>
              <a:off x="-665980" y="3155803"/>
              <a:ext cx="411532" cy="184278"/>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1" name="Google Shape;1751;p45"/>
            <p:cNvSpPr/>
            <p:nvPr/>
          </p:nvSpPr>
          <p:spPr>
            <a:xfrm>
              <a:off x="-3927099" y="5449460"/>
              <a:ext cx="508173" cy="218068"/>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2" name="Google Shape;1752;p45"/>
            <p:cNvSpPr/>
            <p:nvPr/>
          </p:nvSpPr>
          <p:spPr>
            <a:xfrm>
              <a:off x="-3102432" y="2579268"/>
              <a:ext cx="312384" cy="21599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3" name="Google Shape;1753;p45"/>
            <p:cNvSpPr/>
            <p:nvPr/>
          </p:nvSpPr>
          <p:spPr>
            <a:xfrm>
              <a:off x="-3472277" y="5631565"/>
              <a:ext cx="318216" cy="142583"/>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4" name="Google Shape;1754;p45"/>
            <p:cNvSpPr/>
            <p:nvPr/>
          </p:nvSpPr>
          <p:spPr>
            <a:xfrm>
              <a:off x="-3022467" y="3205065"/>
              <a:ext cx="249917" cy="124411"/>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5" name="Google Shape;1755;p45"/>
            <p:cNvSpPr/>
            <p:nvPr/>
          </p:nvSpPr>
          <p:spPr>
            <a:xfrm>
              <a:off x="-3281546" y="2598934"/>
              <a:ext cx="181714" cy="86427"/>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6" name="Google Shape;1756;p45"/>
            <p:cNvSpPr/>
            <p:nvPr/>
          </p:nvSpPr>
          <p:spPr>
            <a:xfrm>
              <a:off x="-3122436" y="5700637"/>
              <a:ext cx="114186" cy="85463"/>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7" name="Google Shape;1757;p45"/>
            <p:cNvSpPr/>
            <p:nvPr/>
          </p:nvSpPr>
          <p:spPr>
            <a:xfrm>
              <a:off x="-2361924" y="9539097"/>
              <a:ext cx="120837" cy="75630"/>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8" name="Google Shape;1758;p45"/>
            <p:cNvSpPr/>
            <p:nvPr/>
          </p:nvSpPr>
          <p:spPr>
            <a:xfrm>
              <a:off x="-3635533" y="5712350"/>
              <a:ext cx="108305" cy="73798"/>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59" name="Google Shape;1759;p45"/>
            <p:cNvSpPr/>
            <p:nvPr/>
          </p:nvSpPr>
          <p:spPr>
            <a:xfrm>
              <a:off x="6855365" y="7136987"/>
              <a:ext cx="91339" cy="1032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0" name="Google Shape;1760;p45"/>
            <p:cNvSpPr/>
            <p:nvPr/>
          </p:nvSpPr>
          <p:spPr>
            <a:xfrm>
              <a:off x="1545616" y="3022816"/>
              <a:ext cx="105847" cy="73075"/>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1" name="Google Shape;1761;p45"/>
            <p:cNvSpPr/>
            <p:nvPr/>
          </p:nvSpPr>
          <p:spPr>
            <a:xfrm>
              <a:off x="5463134" y="7003228"/>
              <a:ext cx="96641" cy="71966"/>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2" name="Google Shape;1762;p45"/>
            <p:cNvSpPr/>
            <p:nvPr/>
          </p:nvSpPr>
          <p:spPr>
            <a:xfrm>
              <a:off x="6151151" y="4257443"/>
              <a:ext cx="88833" cy="81366"/>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3" name="Google Shape;1763;p45"/>
            <p:cNvSpPr/>
            <p:nvPr/>
          </p:nvSpPr>
          <p:spPr>
            <a:xfrm>
              <a:off x="117861" y="4382091"/>
              <a:ext cx="103341" cy="243278"/>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4" name="Google Shape;1764;p45"/>
            <p:cNvSpPr/>
            <p:nvPr/>
          </p:nvSpPr>
          <p:spPr>
            <a:xfrm>
              <a:off x="810072" y="4779414"/>
              <a:ext cx="180798" cy="87536"/>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5" name="Google Shape;1765;p45"/>
            <p:cNvSpPr/>
            <p:nvPr/>
          </p:nvSpPr>
          <p:spPr>
            <a:xfrm>
              <a:off x="1225756" y="4803322"/>
              <a:ext cx="97509" cy="72497"/>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766" name="Google Shape;1766;p45"/>
            <p:cNvSpPr/>
            <p:nvPr/>
          </p:nvSpPr>
          <p:spPr>
            <a:xfrm>
              <a:off x="-142809" y="4541975"/>
              <a:ext cx="86615" cy="7360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
        <p:nvSpPr>
          <p:cNvPr id="1767" name="Google Shape;1767;p45"/>
          <p:cNvSpPr txBox="1"/>
          <p:nvPr/>
        </p:nvSpPr>
        <p:spPr>
          <a:xfrm flipH="1">
            <a:off x="8026916" y="4900479"/>
            <a:ext cx="28040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1,000</a:t>
            </a:r>
            <a:endParaRPr sz="3067">
              <a:solidFill>
                <a:schemeClr val="dk1"/>
              </a:solidFill>
              <a:latin typeface="Adamina"/>
              <a:ea typeface="Adamina"/>
              <a:cs typeface="Adamina"/>
              <a:sym typeface="Adamina"/>
            </a:endParaRPr>
          </a:p>
        </p:txBody>
      </p:sp>
      <p:sp>
        <p:nvSpPr>
          <p:cNvPr id="1768" name="Google Shape;1768;p45"/>
          <p:cNvSpPr txBox="1"/>
          <p:nvPr/>
        </p:nvSpPr>
        <p:spPr>
          <a:xfrm flipH="1">
            <a:off x="8026917" y="5400979"/>
            <a:ext cx="2804000" cy="731600"/>
          </a:xfrm>
          <a:prstGeom prst="rect">
            <a:avLst/>
          </a:prstGeom>
          <a:noFill/>
          <a:ln>
            <a:noFill/>
          </a:ln>
        </p:spPr>
        <p:txBody>
          <a:bodyPr spcFirstLastPara="1" wrap="square" lIns="121900" tIns="121900" rIns="121900" bIns="121900" anchor="ctr" anchorCtr="0">
            <a:noAutofit/>
          </a:bodyPr>
          <a:lstStyle/>
          <a:p>
            <a:pPr algn="ctr" rtl="1"/>
            <a:r>
              <a:rPr lang="fa-IR" sz="2000" b="1" dirty="0">
                <a:solidFill>
                  <a:schemeClr val="dk1"/>
                </a:solidFill>
                <a:latin typeface="Mulish"/>
                <a:ea typeface="Mulish"/>
                <a:cs typeface="B Nazanin" panose="00000400000000000000" pitchFamily="2" charset="-78"/>
                <a:sym typeface="Mulish"/>
              </a:rPr>
              <a:t>قالب پاورپوينت حرفه ای ، قابل ویرایش می باشد</a:t>
            </a:r>
            <a:endParaRPr sz="2000" b="1" dirty="0">
              <a:solidFill>
                <a:schemeClr val="dk1"/>
              </a:solidFill>
              <a:latin typeface="Mulish"/>
              <a:ea typeface="Mulish"/>
              <a:cs typeface="B Nazanin" panose="00000400000000000000" pitchFamily="2" charset="-78"/>
              <a:sym typeface="Mulish"/>
            </a:endParaRPr>
          </a:p>
        </p:txBody>
      </p:sp>
      <p:sp>
        <p:nvSpPr>
          <p:cNvPr id="1769" name="Google Shape;1769;p45"/>
          <p:cNvSpPr/>
          <p:nvPr/>
        </p:nvSpPr>
        <p:spPr>
          <a:xfrm>
            <a:off x="3878794" y="23172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70" name="Google Shape;1770;p45"/>
          <p:cNvSpPr/>
          <p:nvPr/>
        </p:nvSpPr>
        <p:spPr>
          <a:xfrm>
            <a:off x="1835760" y="5052887"/>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71" name="Google Shape;1771;p45"/>
          <p:cNvSpPr/>
          <p:nvPr/>
        </p:nvSpPr>
        <p:spPr>
          <a:xfrm>
            <a:off x="5281327" y="50528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2" name="Google Shape;1772;p45"/>
          <p:cNvSpPr/>
          <p:nvPr/>
        </p:nvSpPr>
        <p:spPr>
          <a:xfrm>
            <a:off x="8649560" y="50528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73" name="Google Shape;1773;p45"/>
          <p:cNvSpPr/>
          <p:nvPr/>
        </p:nvSpPr>
        <p:spPr>
          <a:xfrm>
            <a:off x="4430960" y="3337621"/>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4" name="Google Shape;1774;p45"/>
          <p:cNvSpPr/>
          <p:nvPr/>
        </p:nvSpPr>
        <p:spPr>
          <a:xfrm>
            <a:off x="4613860" y="4110654"/>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5" name="Google Shape;1775;p45"/>
          <p:cNvSpPr/>
          <p:nvPr/>
        </p:nvSpPr>
        <p:spPr>
          <a:xfrm>
            <a:off x="5640927" y="2807521"/>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6" name="Google Shape;1776;p45"/>
          <p:cNvSpPr/>
          <p:nvPr/>
        </p:nvSpPr>
        <p:spPr>
          <a:xfrm>
            <a:off x="7175960" y="2807521"/>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7" name="Google Shape;1777;p45"/>
          <p:cNvSpPr/>
          <p:nvPr/>
        </p:nvSpPr>
        <p:spPr>
          <a:xfrm>
            <a:off x="7960060" y="2317254"/>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8" name="Google Shape;1778;p45"/>
          <p:cNvSpPr/>
          <p:nvPr/>
        </p:nvSpPr>
        <p:spPr>
          <a:xfrm>
            <a:off x="8313460" y="3984821"/>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779" name="Google Shape;1779;p45"/>
          <p:cNvSpPr/>
          <p:nvPr/>
        </p:nvSpPr>
        <p:spPr>
          <a:xfrm>
            <a:off x="7960060" y="40368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80" name="Google Shape;1780;p45"/>
          <p:cNvSpPr/>
          <p:nvPr/>
        </p:nvSpPr>
        <p:spPr>
          <a:xfrm>
            <a:off x="7777160" y="26895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81" name="Google Shape;1781;p45"/>
          <p:cNvSpPr/>
          <p:nvPr/>
        </p:nvSpPr>
        <p:spPr>
          <a:xfrm>
            <a:off x="6120627" y="2872337"/>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82" name="Google Shape;1782;p45"/>
          <p:cNvSpPr/>
          <p:nvPr/>
        </p:nvSpPr>
        <p:spPr>
          <a:xfrm>
            <a:off x="6120627" y="2317270"/>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83" name="Google Shape;1783;p45"/>
          <p:cNvSpPr/>
          <p:nvPr/>
        </p:nvSpPr>
        <p:spPr>
          <a:xfrm>
            <a:off x="6120627" y="3886387"/>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84" name="Google Shape;1784;p45"/>
          <p:cNvSpPr/>
          <p:nvPr/>
        </p:nvSpPr>
        <p:spPr>
          <a:xfrm>
            <a:off x="6871594" y="2624754"/>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85" name="Google Shape;1785;p45"/>
          <p:cNvSpPr/>
          <p:nvPr/>
        </p:nvSpPr>
        <p:spPr>
          <a:xfrm>
            <a:off x="7480327" y="2624754"/>
            <a:ext cx="182893" cy="182780"/>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nvGrpSpPr>
          <p:cNvPr id="1786" name="Google Shape;1786;p45"/>
          <p:cNvGrpSpPr/>
          <p:nvPr/>
        </p:nvGrpSpPr>
        <p:grpSpPr>
          <a:xfrm>
            <a:off x="298832" y="4548613"/>
            <a:ext cx="747075" cy="2030004"/>
            <a:chOff x="6909776" y="2415188"/>
            <a:chExt cx="677025" cy="1839438"/>
          </a:xfrm>
        </p:grpSpPr>
        <p:sp>
          <p:nvSpPr>
            <p:cNvPr id="1787" name="Google Shape;1787;p45"/>
            <p:cNvSpPr/>
            <p:nvPr/>
          </p:nvSpPr>
          <p:spPr>
            <a:xfrm>
              <a:off x="6909776" y="4151001"/>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788" name="Google Shape;1788;p45"/>
            <p:cNvSpPr/>
            <p:nvPr/>
          </p:nvSpPr>
          <p:spPr>
            <a:xfrm>
              <a:off x="7045338" y="2415188"/>
              <a:ext cx="280950" cy="1180575"/>
            </a:xfrm>
            <a:custGeom>
              <a:avLst/>
              <a:gdLst/>
              <a:ahLst/>
              <a:cxnLst/>
              <a:rect l="l" t="t" r="r" b="b"/>
              <a:pathLst>
                <a:path w="11238" h="47223" extrusionOk="0">
                  <a:moveTo>
                    <a:pt x="4279" y="1"/>
                  </a:moveTo>
                  <a:lnTo>
                    <a:pt x="4164" y="20"/>
                  </a:lnTo>
                  <a:lnTo>
                    <a:pt x="4067" y="58"/>
                  </a:lnTo>
                  <a:lnTo>
                    <a:pt x="3952" y="97"/>
                  </a:lnTo>
                  <a:lnTo>
                    <a:pt x="3875" y="155"/>
                  </a:lnTo>
                  <a:lnTo>
                    <a:pt x="3778" y="232"/>
                  </a:lnTo>
                  <a:lnTo>
                    <a:pt x="3701" y="309"/>
                  </a:lnTo>
                  <a:lnTo>
                    <a:pt x="3643" y="405"/>
                  </a:lnTo>
                  <a:lnTo>
                    <a:pt x="3585" y="521"/>
                  </a:lnTo>
                  <a:lnTo>
                    <a:pt x="3161" y="1735"/>
                  </a:lnTo>
                  <a:lnTo>
                    <a:pt x="2930" y="2448"/>
                  </a:lnTo>
                  <a:lnTo>
                    <a:pt x="2679" y="3239"/>
                  </a:lnTo>
                  <a:lnTo>
                    <a:pt x="2410" y="4106"/>
                  </a:lnTo>
                  <a:lnTo>
                    <a:pt x="2159" y="5050"/>
                  </a:lnTo>
                  <a:lnTo>
                    <a:pt x="1889" y="6053"/>
                  </a:lnTo>
                  <a:lnTo>
                    <a:pt x="1639" y="7132"/>
                  </a:lnTo>
                  <a:lnTo>
                    <a:pt x="1388" y="8269"/>
                  </a:lnTo>
                  <a:lnTo>
                    <a:pt x="1138" y="9484"/>
                  </a:lnTo>
                  <a:lnTo>
                    <a:pt x="906" y="10736"/>
                  </a:lnTo>
                  <a:lnTo>
                    <a:pt x="714" y="12066"/>
                  </a:lnTo>
                  <a:lnTo>
                    <a:pt x="521" y="13435"/>
                  </a:lnTo>
                  <a:lnTo>
                    <a:pt x="347" y="14861"/>
                  </a:lnTo>
                  <a:lnTo>
                    <a:pt x="212" y="16345"/>
                  </a:lnTo>
                  <a:lnTo>
                    <a:pt x="116" y="17887"/>
                  </a:lnTo>
                  <a:lnTo>
                    <a:pt x="39" y="19468"/>
                  </a:lnTo>
                  <a:lnTo>
                    <a:pt x="0" y="21087"/>
                  </a:lnTo>
                  <a:lnTo>
                    <a:pt x="20" y="22744"/>
                  </a:lnTo>
                  <a:lnTo>
                    <a:pt x="39" y="23592"/>
                  </a:lnTo>
                  <a:lnTo>
                    <a:pt x="77" y="24460"/>
                  </a:lnTo>
                  <a:lnTo>
                    <a:pt x="135" y="25327"/>
                  </a:lnTo>
                  <a:lnTo>
                    <a:pt x="193" y="26194"/>
                  </a:lnTo>
                  <a:lnTo>
                    <a:pt x="270" y="27081"/>
                  </a:lnTo>
                  <a:lnTo>
                    <a:pt x="347" y="27968"/>
                  </a:lnTo>
                  <a:lnTo>
                    <a:pt x="444" y="28873"/>
                  </a:lnTo>
                  <a:lnTo>
                    <a:pt x="579" y="29779"/>
                  </a:lnTo>
                  <a:lnTo>
                    <a:pt x="694" y="30705"/>
                  </a:lnTo>
                  <a:lnTo>
                    <a:pt x="848" y="31630"/>
                  </a:lnTo>
                  <a:lnTo>
                    <a:pt x="1022" y="32555"/>
                  </a:lnTo>
                  <a:lnTo>
                    <a:pt x="1195" y="33499"/>
                  </a:lnTo>
                  <a:lnTo>
                    <a:pt x="1388" y="34444"/>
                  </a:lnTo>
                  <a:lnTo>
                    <a:pt x="1600" y="35388"/>
                  </a:lnTo>
                  <a:lnTo>
                    <a:pt x="1831" y="36352"/>
                  </a:lnTo>
                  <a:lnTo>
                    <a:pt x="2082" y="37316"/>
                  </a:lnTo>
                  <a:lnTo>
                    <a:pt x="2352" y="38299"/>
                  </a:lnTo>
                  <a:lnTo>
                    <a:pt x="2641" y="39262"/>
                  </a:lnTo>
                  <a:lnTo>
                    <a:pt x="2949" y="40245"/>
                  </a:lnTo>
                  <a:lnTo>
                    <a:pt x="3277" y="41228"/>
                  </a:lnTo>
                  <a:lnTo>
                    <a:pt x="3643" y="42231"/>
                  </a:lnTo>
                  <a:lnTo>
                    <a:pt x="4009" y="43214"/>
                  </a:lnTo>
                  <a:lnTo>
                    <a:pt x="4395" y="44216"/>
                  </a:lnTo>
                  <a:lnTo>
                    <a:pt x="4819" y="45218"/>
                  </a:lnTo>
                  <a:lnTo>
                    <a:pt x="5243" y="46220"/>
                  </a:lnTo>
                  <a:lnTo>
                    <a:pt x="5706" y="47223"/>
                  </a:lnTo>
                  <a:lnTo>
                    <a:pt x="9483" y="47223"/>
                  </a:lnTo>
                  <a:lnTo>
                    <a:pt x="9560" y="46914"/>
                  </a:lnTo>
                  <a:lnTo>
                    <a:pt x="9734" y="46008"/>
                  </a:lnTo>
                  <a:lnTo>
                    <a:pt x="9984" y="44582"/>
                  </a:lnTo>
                  <a:lnTo>
                    <a:pt x="10119" y="43676"/>
                  </a:lnTo>
                  <a:lnTo>
                    <a:pt x="10274" y="42655"/>
                  </a:lnTo>
                  <a:lnTo>
                    <a:pt x="10428" y="41517"/>
                  </a:lnTo>
                  <a:lnTo>
                    <a:pt x="10582" y="40303"/>
                  </a:lnTo>
                  <a:lnTo>
                    <a:pt x="10717" y="38973"/>
                  </a:lnTo>
                  <a:lnTo>
                    <a:pt x="10852" y="37547"/>
                  </a:lnTo>
                  <a:lnTo>
                    <a:pt x="10987" y="36063"/>
                  </a:lnTo>
                  <a:lnTo>
                    <a:pt x="11083" y="34482"/>
                  </a:lnTo>
                  <a:lnTo>
                    <a:pt x="11160" y="32844"/>
                  </a:lnTo>
                  <a:lnTo>
                    <a:pt x="11218" y="31129"/>
                  </a:lnTo>
                  <a:lnTo>
                    <a:pt x="11237" y="29375"/>
                  </a:lnTo>
                  <a:lnTo>
                    <a:pt x="11218" y="27544"/>
                  </a:lnTo>
                  <a:lnTo>
                    <a:pt x="11179" y="25693"/>
                  </a:lnTo>
                  <a:lnTo>
                    <a:pt x="11083" y="23785"/>
                  </a:lnTo>
                  <a:lnTo>
                    <a:pt x="11006" y="22841"/>
                  </a:lnTo>
                  <a:lnTo>
                    <a:pt x="10929" y="21858"/>
                  </a:lnTo>
                  <a:lnTo>
                    <a:pt x="10852" y="20894"/>
                  </a:lnTo>
                  <a:lnTo>
                    <a:pt x="10736" y="19911"/>
                  </a:lnTo>
                  <a:lnTo>
                    <a:pt x="10620" y="18928"/>
                  </a:lnTo>
                  <a:lnTo>
                    <a:pt x="10486" y="17945"/>
                  </a:lnTo>
                  <a:lnTo>
                    <a:pt x="10351" y="16943"/>
                  </a:lnTo>
                  <a:lnTo>
                    <a:pt x="10177" y="15960"/>
                  </a:lnTo>
                  <a:lnTo>
                    <a:pt x="10004" y="14957"/>
                  </a:lnTo>
                  <a:lnTo>
                    <a:pt x="9811" y="13955"/>
                  </a:lnTo>
                  <a:lnTo>
                    <a:pt x="9599" y="12972"/>
                  </a:lnTo>
                  <a:lnTo>
                    <a:pt x="9368" y="11970"/>
                  </a:lnTo>
                  <a:lnTo>
                    <a:pt x="9117" y="10987"/>
                  </a:lnTo>
                  <a:lnTo>
                    <a:pt x="8847" y="9985"/>
                  </a:lnTo>
                  <a:lnTo>
                    <a:pt x="8558" y="9002"/>
                  </a:lnTo>
                  <a:lnTo>
                    <a:pt x="8250" y="8019"/>
                  </a:lnTo>
                  <a:lnTo>
                    <a:pt x="7922" y="7055"/>
                  </a:lnTo>
                  <a:lnTo>
                    <a:pt x="7575" y="6072"/>
                  </a:lnTo>
                  <a:lnTo>
                    <a:pt x="7209" y="5108"/>
                  </a:lnTo>
                  <a:lnTo>
                    <a:pt x="6823" y="4164"/>
                  </a:lnTo>
                  <a:lnTo>
                    <a:pt x="6419" y="3200"/>
                  </a:lnTo>
                  <a:lnTo>
                    <a:pt x="5975" y="2275"/>
                  </a:lnTo>
                  <a:lnTo>
                    <a:pt x="5513" y="1331"/>
                  </a:lnTo>
                  <a:lnTo>
                    <a:pt x="5031" y="425"/>
                  </a:lnTo>
                  <a:lnTo>
                    <a:pt x="4973" y="309"/>
                  </a:lnTo>
                  <a:lnTo>
                    <a:pt x="4896" y="232"/>
                  </a:lnTo>
                  <a:lnTo>
                    <a:pt x="4800" y="155"/>
                  </a:lnTo>
                  <a:lnTo>
                    <a:pt x="4703" y="97"/>
                  </a:lnTo>
                  <a:lnTo>
                    <a:pt x="4607" y="39"/>
                  </a:lnTo>
                  <a:lnTo>
                    <a:pt x="4491" y="20"/>
                  </a:lnTo>
                  <a:lnTo>
                    <a:pt x="439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789" name="Google Shape;1789;p45"/>
            <p:cNvSpPr/>
            <p:nvPr/>
          </p:nvSpPr>
          <p:spPr>
            <a:xfrm>
              <a:off x="7156163" y="2642638"/>
              <a:ext cx="78075" cy="893375"/>
            </a:xfrm>
            <a:custGeom>
              <a:avLst/>
              <a:gdLst/>
              <a:ahLst/>
              <a:cxnLst/>
              <a:rect l="l" t="t" r="r" b="b"/>
              <a:pathLst>
                <a:path w="3123" h="35735" extrusionOk="0">
                  <a:moveTo>
                    <a:pt x="135" y="0"/>
                  </a:moveTo>
                  <a:lnTo>
                    <a:pt x="78" y="19"/>
                  </a:lnTo>
                  <a:lnTo>
                    <a:pt x="39" y="58"/>
                  </a:lnTo>
                  <a:lnTo>
                    <a:pt x="0" y="116"/>
                  </a:lnTo>
                  <a:lnTo>
                    <a:pt x="0" y="174"/>
                  </a:lnTo>
                  <a:lnTo>
                    <a:pt x="2834" y="35600"/>
                  </a:lnTo>
                  <a:lnTo>
                    <a:pt x="2853" y="35657"/>
                  </a:lnTo>
                  <a:lnTo>
                    <a:pt x="2872" y="35696"/>
                  </a:lnTo>
                  <a:lnTo>
                    <a:pt x="2930" y="35735"/>
                  </a:lnTo>
                  <a:lnTo>
                    <a:pt x="2988" y="35735"/>
                  </a:lnTo>
                  <a:lnTo>
                    <a:pt x="3046" y="35715"/>
                  </a:lnTo>
                  <a:lnTo>
                    <a:pt x="3104" y="35696"/>
                  </a:lnTo>
                  <a:lnTo>
                    <a:pt x="3123" y="35638"/>
                  </a:lnTo>
                  <a:lnTo>
                    <a:pt x="3123" y="35580"/>
                  </a:lnTo>
                  <a:lnTo>
                    <a:pt x="309" y="154"/>
                  </a:lnTo>
                  <a:lnTo>
                    <a:pt x="290" y="96"/>
                  </a:lnTo>
                  <a:lnTo>
                    <a:pt x="251" y="39"/>
                  </a:lnTo>
                  <a:lnTo>
                    <a:pt x="193" y="19"/>
                  </a:lnTo>
                  <a:lnTo>
                    <a:pt x="13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790" name="Google Shape;1790;p45"/>
            <p:cNvSpPr/>
            <p:nvPr/>
          </p:nvSpPr>
          <p:spPr>
            <a:xfrm>
              <a:off x="6966788" y="3478163"/>
              <a:ext cx="558975" cy="79050"/>
            </a:xfrm>
            <a:custGeom>
              <a:avLst/>
              <a:gdLst/>
              <a:ahLst/>
              <a:cxnLst/>
              <a:rect l="l" t="t" r="r" b="b"/>
              <a:pathLst>
                <a:path w="22359" h="3162" extrusionOk="0">
                  <a:moveTo>
                    <a:pt x="10043" y="1"/>
                  </a:moveTo>
                  <a:lnTo>
                    <a:pt x="8925" y="20"/>
                  </a:lnTo>
                  <a:lnTo>
                    <a:pt x="7865" y="58"/>
                  </a:lnTo>
                  <a:lnTo>
                    <a:pt x="6824" y="116"/>
                  </a:lnTo>
                  <a:lnTo>
                    <a:pt x="5860" y="193"/>
                  </a:lnTo>
                  <a:lnTo>
                    <a:pt x="4935" y="271"/>
                  </a:lnTo>
                  <a:lnTo>
                    <a:pt x="4068" y="348"/>
                  </a:lnTo>
                  <a:lnTo>
                    <a:pt x="3277" y="463"/>
                  </a:lnTo>
                  <a:lnTo>
                    <a:pt x="2545" y="579"/>
                  </a:lnTo>
                  <a:lnTo>
                    <a:pt x="1909" y="695"/>
                  </a:lnTo>
                  <a:lnTo>
                    <a:pt x="1350" y="829"/>
                  </a:lnTo>
                  <a:lnTo>
                    <a:pt x="887" y="964"/>
                  </a:lnTo>
                  <a:lnTo>
                    <a:pt x="502" y="1099"/>
                  </a:lnTo>
                  <a:lnTo>
                    <a:pt x="348" y="1176"/>
                  </a:lnTo>
                  <a:lnTo>
                    <a:pt x="232" y="1254"/>
                  </a:lnTo>
                  <a:lnTo>
                    <a:pt x="136" y="1331"/>
                  </a:lnTo>
                  <a:lnTo>
                    <a:pt x="59" y="1408"/>
                  </a:lnTo>
                  <a:lnTo>
                    <a:pt x="20" y="1485"/>
                  </a:lnTo>
                  <a:lnTo>
                    <a:pt x="1" y="1581"/>
                  </a:lnTo>
                  <a:lnTo>
                    <a:pt x="20" y="1658"/>
                  </a:lnTo>
                  <a:lnTo>
                    <a:pt x="59" y="1735"/>
                  </a:lnTo>
                  <a:lnTo>
                    <a:pt x="136" y="1812"/>
                  </a:lnTo>
                  <a:lnTo>
                    <a:pt x="232" y="1890"/>
                  </a:lnTo>
                  <a:lnTo>
                    <a:pt x="348" y="1967"/>
                  </a:lnTo>
                  <a:lnTo>
                    <a:pt x="502" y="2044"/>
                  </a:lnTo>
                  <a:lnTo>
                    <a:pt x="887" y="2198"/>
                  </a:lnTo>
                  <a:lnTo>
                    <a:pt x="1350" y="2333"/>
                  </a:lnTo>
                  <a:lnTo>
                    <a:pt x="1909" y="2449"/>
                  </a:lnTo>
                  <a:lnTo>
                    <a:pt x="2545" y="2583"/>
                  </a:lnTo>
                  <a:lnTo>
                    <a:pt x="3277" y="2699"/>
                  </a:lnTo>
                  <a:lnTo>
                    <a:pt x="4068" y="2795"/>
                  </a:lnTo>
                  <a:lnTo>
                    <a:pt x="4935" y="2892"/>
                  </a:lnTo>
                  <a:lnTo>
                    <a:pt x="5860" y="2969"/>
                  </a:lnTo>
                  <a:lnTo>
                    <a:pt x="6824" y="3027"/>
                  </a:lnTo>
                  <a:lnTo>
                    <a:pt x="7865" y="3085"/>
                  </a:lnTo>
                  <a:lnTo>
                    <a:pt x="8925" y="3123"/>
                  </a:lnTo>
                  <a:lnTo>
                    <a:pt x="10043" y="3142"/>
                  </a:lnTo>
                  <a:lnTo>
                    <a:pt x="11180" y="3162"/>
                  </a:lnTo>
                  <a:lnTo>
                    <a:pt x="12317" y="3142"/>
                  </a:lnTo>
                  <a:lnTo>
                    <a:pt x="13435" y="3123"/>
                  </a:lnTo>
                  <a:lnTo>
                    <a:pt x="14514" y="3085"/>
                  </a:lnTo>
                  <a:lnTo>
                    <a:pt x="15536" y="3027"/>
                  </a:lnTo>
                  <a:lnTo>
                    <a:pt x="16519" y="2969"/>
                  </a:lnTo>
                  <a:lnTo>
                    <a:pt x="17444" y="2892"/>
                  </a:lnTo>
                  <a:lnTo>
                    <a:pt x="18292" y="2795"/>
                  </a:lnTo>
                  <a:lnTo>
                    <a:pt x="19082" y="2699"/>
                  </a:lnTo>
                  <a:lnTo>
                    <a:pt x="19815" y="2583"/>
                  </a:lnTo>
                  <a:lnTo>
                    <a:pt x="20451" y="2449"/>
                  </a:lnTo>
                  <a:lnTo>
                    <a:pt x="21010" y="2333"/>
                  </a:lnTo>
                  <a:lnTo>
                    <a:pt x="21491" y="2198"/>
                  </a:lnTo>
                  <a:lnTo>
                    <a:pt x="21858" y="2044"/>
                  </a:lnTo>
                  <a:lnTo>
                    <a:pt x="22012" y="1967"/>
                  </a:lnTo>
                  <a:lnTo>
                    <a:pt x="22147" y="1890"/>
                  </a:lnTo>
                  <a:lnTo>
                    <a:pt x="22243" y="1812"/>
                  </a:lnTo>
                  <a:lnTo>
                    <a:pt x="22301" y="1735"/>
                  </a:lnTo>
                  <a:lnTo>
                    <a:pt x="22359" y="1658"/>
                  </a:lnTo>
                  <a:lnTo>
                    <a:pt x="22359" y="1581"/>
                  </a:lnTo>
                  <a:lnTo>
                    <a:pt x="22359" y="1485"/>
                  </a:lnTo>
                  <a:lnTo>
                    <a:pt x="22301" y="1408"/>
                  </a:lnTo>
                  <a:lnTo>
                    <a:pt x="22243" y="1331"/>
                  </a:lnTo>
                  <a:lnTo>
                    <a:pt x="22147" y="1254"/>
                  </a:lnTo>
                  <a:lnTo>
                    <a:pt x="22012" y="1176"/>
                  </a:lnTo>
                  <a:lnTo>
                    <a:pt x="21858" y="1099"/>
                  </a:lnTo>
                  <a:lnTo>
                    <a:pt x="21491" y="964"/>
                  </a:lnTo>
                  <a:lnTo>
                    <a:pt x="21010" y="829"/>
                  </a:lnTo>
                  <a:lnTo>
                    <a:pt x="20451" y="695"/>
                  </a:lnTo>
                  <a:lnTo>
                    <a:pt x="19815" y="579"/>
                  </a:lnTo>
                  <a:lnTo>
                    <a:pt x="19082" y="463"/>
                  </a:lnTo>
                  <a:lnTo>
                    <a:pt x="18292" y="348"/>
                  </a:lnTo>
                  <a:lnTo>
                    <a:pt x="17444" y="271"/>
                  </a:lnTo>
                  <a:lnTo>
                    <a:pt x="16519" y="193"/>
                  </a:lnTo>
                  <a:lnTo>
                    <a:pt x="15536" y="116"/>
                  </a:lnTo>
                  <a:lnTo>
                    <a:pt x="14514" y="58"/>
                  </a:lnTo>
                  <a:lnTo>
                    <a:pt x="13435" y="20"/>
                  </a:lnTo>
                  <a:lnTo>
                    <a:pt x="1231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791" name="Google Shape;1791;p45"/>
            <p:cNvSpPr/>
            <p:nvPr/>
          </p:nvSpPr>
          <p:spPr>
            <a:xfrm>
              <a:off x="7330113" y="3119188"/>
              <a:ext cx="204800" cy="502600"/>
            </a:xfrm>
            <a:custGeom>
              <a:avLst/>
              <a:gdLst/>
              <a:ahLst/>
              <a:cxnLst/>
              <a:rect l="l" t="t" r="r" b="b"/>
              <a:pathLst>
                <a:path w="8192" h="20104" extrusionOk="0">
                  <a:moveTo>
                    <a:pt x="7151" y="0"/>
                  </a:moveTo>
                  <a:lnTo>
                    <a:pt x="7036" y="20"/>
                  </a:lnTo>
                  <a:lnTo>
                    <a:pt x="6939" y="58"/>
                  </a:lnTo>
                  <a:lnTo>
                    <a:pt x="6843" y="97"/>
                  </a:lnTo>
                  <a:lnTo>
                    <a:pt x="6746" y="155"/>
                  </a:lnTo>
                  <a:lnTo>
                    <a:pt x="6400" y="444"/>
                  </a:lnTo>
                  <a:lnTo>
                    <a:pt x="6053" y="752"/>
                  </a:lnTo>
                  <a:lnTo>
                    <a:pt x="5725" y="1041"/>
                  </a:lnTo>
                  <a:lnTo>
                    <a:pt x="5417" y="1369"/>
                  </a:lnTo>
                  <a:lnTo>
                    <a:pt x="5108" y="1677"/>
                  </a:lnTo>
                  <a:lnTo>
                    <a:pt x="4819" y="2024"/>
                  </a:lnTo>
                  <a:lnTo>
                    <a:pt x="4530" y="2352"/>
                  </a:lnTo>
                  <a:lnTo>
                    <a:pt x="4260" y="2699"/>
                  </a:lnTo>
                  <a:lnTo>
                    <a:pt x="4009" y="3065"/>
                  </a:lnTo>
                  <a:lnTo>
                    <a:pt x="3759" y="3412"/>
                  </a:lnTo>
                  <a:lnTo>
                    <a:pt x="3528" y="3797"/>
                  </a:lnTo>
                  <a:lnTo>
                    <a:pt x="3296" y="4164"/>
                  </a:lnTo>
                  <a:lnTo>
                    <a:pt x="2872" y="4915"/>
                  </a:lnTo>
                  <a:lnTo>
                    <a:pt x="2487" y="5706"/>
                  </a:lnTo>
                  <a:lnTo>
                    <a:pt x="2140" y="6496"/>
                  </a:lnTo>
                  <a:lnTo>
                    <a:pt x="1812" y="7286"/>
                  </a:lnTo>
                  <a:lnTo>
                    <a:pt x="1523" y="8096"/>
                  </a:lnTo>
                  <a:lnTo>
                    <a:pt x="1273" y="8905"/>
                  </a:lnTo>
                  <a:lnTo>
                    <a:pt x="1041" y="9695"/>
                  </a:lnTo>
                  <a:lnTo>
                    <a:pt x="849" y="10505"/>
                  </a:lnTo>
                  <a:lnTo>
                    <a:pt x="675" y="11295"/>
                  </a:lnTo>
                  <a:lnTo>
                    <a:pt x="540" y="12066"/>
                  </a:lnTo>
                  <a:lnTo>
                    <a:pt x="405" y="12818"/>
                  </a:lnTo>
                  <a:lnTo>
                    <a:pt x="309" y="13550"/>
                  </a:lnTo>
                  <a:lnTo>
                    <a:pt x="212" y="14263"/>
                  </a:lnTo>
                  <a:lnTo>
                    <a:pt x="155" y="14938"/>
                  </a:lnTo>
                  <a:lnTo>
                    <a:pt x="97" y="15593"/>
                  </a:lnTo>
                  <a:lnTo>
                    <a:pt x="58" y="16210"/>
                  </a:lnTo>
                  <a:lnTo>
                    <a:pt x="20" y="17309"/>
                  </a:lnTo>
                  <a:lnTo>
                    <a:pt x="0" y="18215"/>
                  </a:lnTo>
                  <a:lnTo>
                    <a:pt x="20" y="18908"/>
                  </a:lnTo>
                  <a:lnTo>
                    <a:pt x="39" y="19487"/>
                  </a:lnTo>
                  <a:lnTo>
                    <a:pt x="2044" y="20103"/>
                  </a:lnTo>
                  <a:lnTo>
                    <a:pt x="2660" y="19410"/>
                  </a:lnTo>
                  <a:lnTo>
                    <a:pt x="3219" y="18716"/>
                  </a:lnTo>
                  <a:lnTo>
                    <a:pt x="3740" y="18003"/>
                  </a:lnTo>
                  <a:lnTo>
                    <a:pt x="4222" y="17289"/>
                  </a:lnTo>
                  <a:lnTo>
                    <a:pt x="4684" y="16576"/>
                  </a:lnTo>
                  <a:lnTo>
                    <a:pt x="5089" y="15863"/>
                  </a:lnTo>
                  <a:lnTo>
                    <a:pt x="5474" y="15131"/>
                  </a:lnTo>
                  <a:lnTo>
                    <a:pt x="5821" y="14417"/>
                  </a:lnTo>
                  <a:lnTo>
                    <a:pt x="6149" y="13704"/>
                  </a:lnTo>
                  <a:lnTo>
                    <a:pt x="6438" y="12991"/>
                  </a:lnTo>
                  <a:lnTo>
                    <a:pt x="6708" y="12278"/>
                  </a:lnTo>
                  <a:lnTo>
                    <a:pt x="6958" y="11584"/>
                  </a:lnTo>
                  <a:lnTo>
                    <a:pt x="7170" y="10890"/>
                  </a:lnTo>
                  <a:lnTo>
                    <a:pt x="7344" y="10196"/>
                  </a:lnTo>
                  <a:lnTo>
                    <a:pt x="7517" y="9522"/>
                  </a:lnTo>
                  <a:lnTo>
                    <a:pt x="7672" y="8847"/>
                  </a:lnTo>
                  <a:lnTo>
                    <a:pt x="7787" y="8192"/>
                  </a:lnTo>
                  <a:lnTo>
                    <a:pt x="7884" y="7556"/>
                  </a:lnTo>
                  <a:lnTo>
                    <a:pt x="7980" y="6939"/>
                  </a:lnTo>
                  <a:lnTo>
                    <a:pt x="8057" y="6322"/>
                  </a:lnTo>
                  <a:lnTo>
                    <a:pt x="8096" y="5725"/>
                  </a:lnTo>
                  <a:lnTo>
                    <a:pt x="8134" y="5147"/>
                  </a:lnTo>
                  <a:lnTo>
                    <a:pt x="8192" y="4067"/>
                  </a:lnTo>
                  <a:lnTo>
                    <a:pt x="8192" y="3065"/>
                  </a:lnTo>
                  <a:lnTo>
                    <a:pt x="8153" y="2159"/>
                  </a:lnTo>
                  <a:lnTo>
                    <a:pt x="8096" y="1369"/>
                  </a:lnTo>
                  <a:lnTo>
                    <a:pt x="8038" y="694"/>
                  </a:lnTo>
                  <a:lnTo>
                    <a:pt x="8019" y="579"/>
                  </a:lnTo>
                  <a:lnTo>
                    <a:pt x="7980" y="482"/>
                  </a:lnTo>
                  <a:lnTo>
                    <a:pt x="7922" y="386"/>
                  </a:lnTo>
                  <a:lnTo>
                    <a:pt x="7864" y="289"/>
                  </a:lnTo>
                  <a:lnTo>
                    <a:pt x="7807" y="212"/>
                  </a:lnTo>
                  <a:lnTo>
                    <a:pt x="7729" y="155"/>
                  </a:lnTo>
                  <a:lnTo>
                    <a:pt x="7633" y="97"/>
                  </a:lnTo>
                  <a:lnTo>
                    <a:pt x="7537" y="58"/>
                  </a:lnTo>
                  <a:lnTo>
                    <a:pt x="7440" y="20"/>
                  </a:lnTo>
                  <a:lnTo>
                    <a:pt x="7344"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792" name="Google Shape;1792;p45"/>
            <p:cNvSpPr/>
            <p:nvPr/>
          </p:nvSpPr>
          <p:spPr>
            <a:xfrm>
              <a:off x="7390338" y="3207838"/>
              <a:ext cx="95450" cy="289625"/>
            </a:xfrm>
            <a:custGeom>
              <a:avLst/>
              <a:gdLst/>
              <a:ahLst/>
              <a:cxnLst/>
              <a:rect l="l" t="t" r="r" b="b"/>
              <a:pathLst>
                <a:path w="3818" h="11585" extrusionOk="0">
                  <a:moveTo>
                    <a:pt x="3663" y="1"/>
                  </a:moveTo>
                  <a:lnTo>
                    <a:pt x="3605" y="20"/>
                  </a:lnTo>
                  <a:lnTo>
                    <a:pt x="3566" y="59"/>
                  </a:lnTo>
                  <a:lnTo>
                    <a:pt x="3528" y="97"/>
                  </a:lnTo>
                  <a:lnTo>
                    <a:pt x="3239" y="926"/>
                  </a:lnTo>
                  <a:lnTo>
                    <a:pt x="2776" y="2333"/>
                  </a:lnTo>
                  <a:lnTo>
                    <a:pt x="1620" y="6072"/>
                  </a:lnTo>
                  <a:lnTo>
                    <a:pt x="1" y="11392"/>
                  </a:lnTo>
                  <a:lnTo>
                    <a:pt x="1" y="11450"/>
                  </a:lnTo>
                  <a:lnTo>
                    <a:pt x="20" y="11508"/>
                  </a:lnTo>
                  <a:lnTo>
                    <a:pt x="59" y="11546"/>
                  </a:lnTo>
                  <a:lnTo>
                    <a:pt x="97" y="11585"/>
                  </a:lnTo>
                  <a:lnTo>
                    <a:pt x="193" y="11585"/>
                  </a:lnTo>
                  <a:lnTo>
                    <a:pt x="232" y="11565"/>
                  </a:lnTo>
                  <a:lnTo>
                    <a:pt x="271" y="11527"/>
                  </a:lnTo>
                  <a:lnTo>
                    <a:pt x="290" y="11488"/>
                  </a:lnTo>
                  <a:lnTo>
                    <a:pt x="1870" y="6284"/>
                  </a:lnTo>
                  <a:lnTo>
                    <a:pt x="3046" y="2487"/>
                  </a:lnTo>
                  <a:lnTo>
                    <a:pt x="3509" y="1061"/>
                  </a:lnTo>
                  <a:lnTo>
                    <a:pt x="3798" y="213"/>
                  </a:lnTo>
                  <a:lnTo>
                    <a:pt x="3817" y="155"/>
                  </a:lnTo>
                  <a:lnTo>
                    <a:pt x="3798" y="97"/>
                  </a:lnTo>
                  <a:lnTo>
                    <a:pt x="3778" y="59"/>
                  </a:lnTo>
                  <a:lnTo>
                    <a:pt x="3721" y="20"/>
                  </a:lnTo>
                  <a:lnTo>
                    <a:pt x="36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793" name="Google Shape;1793;p45"/>
            <p:cNvSpPr/>
            <p:nvPr/>
          </p:nvSpPr>
          <p:spPr>
            <a:xfrm>
              <a:off x="7187963" y="2662388"/>
              <a:ext cx="265525" cy="915550"/>
            </a:xfrm>
            <a:custGeom>
              <a:avLst/>
              <a:gdLst/>
              <a:ahLst/>
              <a:cxnLst/>
              <a:rect l="l" t="t" r="r" b="b"/>
              <a:pathLst>
                <a:path w="10621" h="36622" extrusionOk="0">
                  <a:moveTo>
                    <a:pt x="7344" y="0"/>
                  </a:moveTo>
                  <a:lnTo>
                    <a:pt x="7209" y="39"/>
                  </a:lnTo>
                  <a:lnTo>
                    <a:pt x="7093" y="77"/>
                  </a:lnTo>
                  <a:lnTo>
                    <a:pt x="6978" y="135"/>
                  </a:lnTo>
                  <a:lnTo>
                    <a:pt x="6881" y="212"/>
                  </a:lnTo>
                  <a:lnTo>
                    <a:pt x="6785" y="309"/>
                  </a:lnTo>
                  <a:lnTo>
                    <a:pt x="6708" y="424"/>
                  </a:lnTo>
                  <a:lnTo>
                    <a:pt x="6110" y="1446"/>
                  </a:lnTo>
                  <a:lnTo>
                    <a:pt x="5783" y="2043"/>
                  </a:lnTo>
                  <a:lnTo>
                    <a:pt x="5436" y="2699"/>
                  </a:lnTo>
                  <a:lnTo>
                    <a:pt x="5070" y="3393"/>
                  </a:lnTo>
                  <a:lnTo>
                    <a:pt x="4703" y="4144"/>
                  </a:lnTo>
                  <a:lnTo>
                    <a:pt x="4318" y="4954"/>
                  </a:lnTo>
                  <a:lnTo>
                    <a:pt x="3933" y="5802"/>
                  </a:lnTo>
                  <a:lnTo>
                    <a:pt x="3547" y="6688"/>
                  </a:lnTo>
                  <a:lnTo>
                    <a:pt x="3162" y="7633"/>
                  </a:lnTo>
                  <a:lnTo>
                    <a:pt x="2795" y="8635"/>
                  </a:lnTo>
                  <a:lnTo>
                    <a:pt x="2429" y="9657"/>
                  </a:lnTo>
                  <a:lnTo>
                    <a:pt x="2082" y="10736"/>
                  </a:lnTo>
                  <a:lnTo>
                    <a:pt x="1735" y="11835"/>
                  </a:lnTo>
                  <a:lnTo>
                    <a:pt x="1427" y="12991"/>
                  </a:lnTo>
                  <a:lnTo>
                    <a:pt x="1118" y="14167"/>
                  </a:lnTo>
                  <a:lnTo>
                    <a:pt x="868" y="15381"/>
                  </a:lnTo>
                  <a:lnTo>
                    <a:pt x="617" y="16634"/>
                  </a:lnTo>
                  <a:lnTo>
                    <a:pt x="425" y="17906"/>
                  </a:lnTo>
                  <a:lnTo>
                    <a:pt x="251" y="19217"/>
                  </a:lnTo>
                  <a:lnTo>
                    <a:pt x="116" y="20547"/>
                  </a:lnTo>
                  <a:lnTo>
                    <a:pt x="78" y="21221"/>
                  </a:lnTo>
                  <a:lnTo>
                    <a:pt x="39" y="21915"/>
                  </a:lnTo>
                  <a:lnTo>
                    <a:pt x="20" y="22609"/>
                  </a:lnTo>
                  <a:lnTo>
                    <a:pt x="1" y="23303"/>
                  </a:lnTo>
                  <a:lnTo>
                    <a:pt x="1" y="23997"/>
                  </a:lnTo>
                  <a:lnTo>
                    <a:pt x="20" y="24710"/>
                  </a:lnTo>
                  <a:lnTo>
                    <a:pt x="39" y="25423"/>
                  </a:lnTo>
                  <a:lnTo>
                    <a:pt x="78" y="26136"/>
                  </a:lnTo>
                  <a:lnTo>
                    <a:pt x="135" y="26869"/>
                  </a:lnTo>
                  <a:lnTo>
                    <a:pt x="213" y="27582"/>
                  </a:lnTo>
                  <a:lnTo>
                    <a:pt x="290" y="28314"/>
                  </a:lnTo>
                  <a:lnTo>
                    <a:pt x="386" y="29066"/>
                  </a:lnTo>
                  <a:lnTo>
                    <a:pt x="502" y="29798"/>
                  </a:lnTo>
                  <a:lnTo>
                    <a:pt x="637" y="30550"/>
                  </a:lnTo>
                  <a:lnTo>
                    <a:pt x="791" y="31282"/>
                  </a:lnTo>
                  <a:lnTo>
                    <a:pt x="964" y="32034"/>
                  </a:lnTo>
                  <a:lnTo>
                    <a:pt x="1138" y="32805"/>
                  </a:lnTo>
                  <a:lnTo>
                    <a:pt x="1350" y="33557"/>
                  </a:lnTo>
                  <a:lnTo>
                    <a:pt x="1562" y="34309"/>
                  </a:lnTo>
                  <a:lnTo>
                    <a:pt x="1793" y="35080"/>
                  </a:lnTo>
                  <a:lnTo>
                    <a:pt x="2063" y="35850"/>
                  </a:lnTo>
                  <a:lnTo>
                    <a:pt x="2333" y="36621"/>
                  </a:lnTo>
                  <a:lnTo>
                    <a:pt x="5686" y="36621"/>
                  </a:lnTo>
                  <a:lnTo>
                    <a:pt x="5802" y="36429"/>
                  </a:lnTo>
                  <a:lnTo>
                    <a:pt x="6072" y="35889"/>
                  </a:lnTo>
                  <a:lnTo>
                    <a:pt x="6477" y="35002"/>
                  </a:lnTo>
                  <a:lnTo>
                    <a:pt x="6727" y="34443"/>
                  </a:lnTo>
                  <a:lnTo>
                    <a:pt x="6997" y="33807"/>
                  </a:lnTo>
                  <a:lnTo>
                    <a:pt x="7286" y="33094"/>
                  </a:lnTo>
                  <a:lnTo>
                    <a:pt x="7595" y="32304"/>
                  </a:lnTo>
                  <a:lnTo>
                    <a:pt x="7903" y="31437"/>
                  </a:lnTo>
                  <a:lnTo>
                    <a:pt x="8211" y="30492"/>
                  </a:lnTo>
                  <a:lnTo>
                    <a:pt x="8520" y="29509"/>
                  </a:lnTo>
                  <a:lnTo>
                    <a:pt x="8828" y="28430"/>
                  </a:lnTo>
                  <a:lnTo>
                    <a:pt x="9137" y="27312"/>
                  </a:lnTo>
                  <a:lnTo>
                    <a:pt x="9406" y="26117"/>
                  </a:lnTo>
                  <a:lnTo>
                    <a:pt x="9676" y="24864"/>
                  </a:lnTo>
                  <a:lnTo>
                    <a:pt x="9927" y="23573"/>
                  </a:lnTo>
                  <a:lnTo>
                    <a:pt x="10139" y="22204"/>
                  </a:lnTo>
                  <a:lnTo>
                    <a:pt x="10312" y="20797"/>
                  </a:lnTo>
                  <a:lnTo>
                    <a:pt x="10466" y="19332"/>
                  </a:lnTo>
                  <a:lnTo>
                    <a:pt x="10524" y="18581"/>
                  </a:lnTo>
                  <a:lnTo>
                    <a:pt x="10563" y="17829"/>
                  </a:lnTo>
                  <a:lnTo>
                    <a:pt x="10601" y="17058"/>
                  </a:lnTo>
                  <a:lnTo>
                    <a:pt x="10621" y="16268"/>
                  </a:lnTo>
                  <a:lnTo>
                    <a:pt x="10621" y="15478"/>
                  </a:lnTo>
                  <a:lnTo>
                    <a:pt x="10621" y="14687"/>
                  </a:lnTo>
                  <a:lnTo>
                    <a:pt x="10601" y="13859"/>
                  </a:lnTo>
                  <a:lnTo>
                    <a:pt x="10582" y="13049"/>
                  </a:lnTo>
                  <a:lnTo>
                    <a:pt x="10544" y="12201"/>
                  </a:lnTo>
                  <a:lnTo>
                    <a:pt x="10466" y="11372"/>
                  </a:lnTo>
                  <a:lnTo>
                    <a:pt x="10389" y="10524"/>
                  </a:lnTo>
                  <a:lnTo>
                    <a:pt x="10312" y="9657"/>
                  </a:lnTo>
                  <a:lnTo>
                    <a:pt x="10197" y="8789"/>
                  </a:lnTo>
                  <a:lnTo>
                    <a:pt x="10062" y="7903"/>
                  </a:lnTo>
                  <a:lnTo>
                    <a:pt x="9927" y="7016"/>
                  </a:lnTo>
                  <a:lnTo>
                    <a:pt x="9753" y="6130"/>
                  </a:lnTo>
                  <a:lnTo>
                    <a:pt x="9580" y="5224"/>
                  </a:lnTo>
                  <a:lnTo>
                    <a:pt x="9368" y="4318"/>
                  </a:lnTo>
                  <a:lnTo>
                    <a:pt x="9156" y="3412"/>
                  </a:lnTo>
                  <a:lnTo>
                    <a:pt x="8905" y="2487"/>
                  </a:lnTo>
                  <a:lnTo>
                    <a:pt x="8635" y="1562"/>
                  </a:lnTo>
                  <a:lnTo>
                    <a:pt x="8346" y="617"/>
                  </a:lnTo>
                  <a:lnTo>
                    <a:pt x="8288" y="482"/>
                  </a:lnTo>
                  <a:lnTo>
                    <a:pt x="8231" y="367"/>
                  </a:lnTo>
                  <a:lnTo>
                    <a:pt x="8134" y="270"/>
                  </a:lnTo>
                  <a:lnTo>
                    <a:pt x="8057" y="174"/>
                  </a:lnTo>
                  <a:lnTo>
                    <a:pt x="7942" y="116"/>
                  </a:lnTo>
                  <a:lnTo>
                    <a:pt x="7826" y="58"/>
                  </a:lnTo>
                  <a:lnTo>
                    <a:pt x="7710" y="20"/>
                  </a:lnTo>
                  <a:lnTo>
                    <a:pt x="759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94" name="Google Shape;1794;p45"/>
            <p:cNvSpPr/>
            <p:nvPr/>
          </p:nvSpPr>
          <p:spPr>
            <a:xfrm>
              <a:off x="7278563" y="2871513"/>
              <a:ext cx="78550" cy="643300"/>
            </a:xfrm>
            <a:custGeom>
              <a:avLst/>
              <a:gdLst/>
              <a:ahLst/>
              <a:cxnLst/>
              <a:rect l="l" t="t" r="r" b="b"/>
              <a:pathLst>
                <a:path w="3142" h="25732" extrusionOk="0">
                  <a:moveTo>
                    <a:pt x="2949" y="0"/>
                  </a:moveTo>
                  <a:lnTo>
                    <a:pt x="2891" y="20"/>
                  </a:lnTo>
                  <a:lnTo>
                    <a:pt x="2853" y="77"/>
                  </a:lnTo>
                  <a:lnTo>
                    <a:pt x="2833" y="135"/>
                  </a:lnTo>
                  <a:lnTo>
                    <a:pt x="0" y="25558"/>
                  </a:lnTo>
                  <a:lnTo>
                    <a:pt x="19" y="25616"/>
                  </a:lnTo>
                  <a:lnTo>
                    <a:pt x="39" y="25674"/>
                  </a:lnTo>
                  <a:lnTo>
                    <a:pt x="77" y="25712"/>
                  </a:lnTo>
                  <a:lnTo>
                    <a:pt x="135" y="25732"/>
                  </a:lnTo>
                  <a:lnTo>
                    <a:pt x="212" y="25732"/>
                  </a:lnTo>
                  <a:lnTo>
                    <a:pt x="251" y="25693"/>
                  </a:lnTo>
                  <a:lnTo>
                    <a:pt x="289" y="25654"/>
                  </a:lnTo>
                  <a:lnTo>
                    <a:pt x="309" y="25597"/>
                  </a:lnTo>
                  <a:lnTo>
                    <a:pt x="3142" y="155"/>
                  </a:lnTo>
                  <a:lnTo>
                    <a:pt x="3123" y="97"/>
                  </a:lnTo>
                  <a:lnTo>
                    <a:pt x="3103" y="58"/>
                  </a:lnTo>
                  <a:lnTo>
                    <a:pt x="3065" y="20"/>
                  </a:lnTo>
                  <a:lnTo>
                    <a:pt x="3007" y="0"/>
                  </a:lnTo>
                  <a:close/>
                </a:path>
              </a:pathLst>
            </a:custGeom>
            <a:solidFill>
              <a:srgbClr val="303030"/>
            </a:solidFill>
            <a:ln>
              <a:noFill/>
            </a:ln>
          </p:spPr>
          <p:txBody>
            <a:bodyPr spcFirstLastPara="1" wrap="square" lIns="121900" tIns="121900" rIns="121900" bIns="121900" anchor="ctr" anchorCtr="0">
              <a:noAutofit/>
            </a:bodyPr>
            <a:lstStyle/>
            <a:p>
              <a:endParaRPr sz="2400"/>
            </a:p>
          </p:txBody>
        </p:sp>
        <p:sp>
          <p:nvSpPr>
            <p:cNvPr id="1795" name="Google Shape;1795;p45"/>
            <p:cNvSpPr/>
            <p:nvPr/>
          </p:nvSpPr>
          <p:spPr>
            <a:xfrm>
              <a:off x="6949438" y="2778988"/>
              <a:ext cx="276625" cy="811950"/>
            </a:xfrm>
            <a:custGeom>
              <a:avLst/>
              <a:gdLst/>
              <a:ahLst/>
              <a:cxnLst/>
              <a:rect l="l" t="t" r="r" b="b"/>
              <a:pathLst>
                <a:path w="11065" h="32478" extrusionOk="0">
                  <a:moveTo>
                    <a:pt x="2121" y="1"/>
                  </a:moveTo>
                  <a:lnTo>
                    <a:pt x="2005" y="39"/>
                  </a:lnTo>
                  <a:lnTo>
                    <a:pt x="1890" y="59"/>
                  </a:lnTo>
                  <a:lnTo>
                    <a:pt x="1793" y="116"/>
                  </a:lnTo>
                  <a:lnTo>
                    <a:pt x="1697" y="174"/>
                  </a:lnTo>
                  <a:lnTo>
                    <a:pt x="1620" y="251"/>
                  </a:lnTo>
                  <a:lnTo>
                    <a:pt x="1562" y="348"/>
                  </a:lnTo>
                  <a:lnTo>
                    <a:pt x="1504" y="444"/>
                  </a:lnTo>
                  <a:lnTo>
                    <a:pt x="1466" y="540"/>
                  </a:lnTo>
                  <a:lnTo>
                    <a:pt x="1234" y="1562"/>
                  </a:lnTo>
                  <a:lnTo>
                    <a:pt x="1022" y="2583"/>
                  </a:lnTo>
                  <a:lnTo>
                    <a:pt x="830" y="3566"/>
                  </a:lnTo>
                  <a:lnTo>
                    <a:pt x="675" y="4530"/>
                  </a:lnTo>
                  <a:lnTo>
                    <a:pt x="521" y="5494"/>
                  </a:lnTo>
                  <a:lnTo>
                    <a:pt x="406" y="6419"/>
                  </a:lnTo>
                  <a:lnTo>
                    <a:pt x="290" y="7344"/>
                  </a:lnTo>
                  <a:lnTo>
                    <a:pt x="194" y="8250"/>
                  </a:lnTo>
                  <a:lnTo>
                    <a:pt x="136" y="9117"/>
                  </a:lnTo>
                  <a:lnTo>
                    <a:pt x="78" y="9985"/>
                  </a:lnTo>
                  <a:lnTo>
                    <a:pt x="39" y="10833"/>
                  </a:lnTo>
                  <a:lnTo>
                    <a:pt x="20" y="11681"/>
                  </a:lnTo>
                  <a:lnTo>
                    <a:pt x="1" y="12490"/>
                  </a:lnTo>
                  <a:lnTo>
                    <a:pt x="20" y="13281"/>
                  </a:lnTo>
                  <a:lnTo>
                    <a:pt x="39" y="14071"/>
                  </a:lnTo>
                  <a:lnTo>
                    <a:pt x="78" y="14823"/>
                  </a:lnTo>
                  <a:lnTo>
                    <a:pt x="116" y="15574"/>
                  </a:lnTo>
                  <a:lnTo>
                    <a:pt x="194" y="16307"/>
                  </a:lnTo>
                  <a:lnTo>
                    <a:pt x="271" y="17020"/>
                  </a:lnTo>
                  <a:lnTo>
                    <a:pt x="348" y="17714"/>
                  </a:lnTo>
                  <a:lnTo>
                    <a:pt x="444" y="18388"/>
                  </a:lnTo>
                  <a:lnTo>
                    <a:pt x="540" y="19063"/>
                  </a:lnTo>
                  <a:lnTo>
                    <a:pt x="656" y="19699"/>
                  </a:lnTo>
                  <a:lnTo>
                    <a:pt x="791" y="20335"/>
                  </a:lnTo>
                  <a:lnTo>
                    <a:pt x="1061" y="21549"/>
                  </a:lnTo>
                  <a:lnTo>
                    <a:pt x="1369" y="22687"/>
                  </a:lnTo>
                  <a:lnTo>
                    <a:pt x="1697" y="23766"/>
                  </a:lnTo>
                  <a:lnTo>
                    <a:pt x="2044" y="24768"/>
                  </a:lnTo>
                  <a:lnTo>
                    <a:pt x="2410" y="25732"/>
                  </a:lnTo>
                  <a:lnTo>
                    <a:pt x="2776" y="26618"/>
                  </a:lnTo>
                  <a:lnTo>
                    <a:pt x="3162" y="27428"/>
                  </a:lnTo>
                  <a:lnTo>
                    <a:pt x="3528" y="28180"/>
                  </a:lnTo>
                  <a:lnTo>
                    <a:pt x="3913" y="28874"/>
                  </a:lnTo>
                  <a:lnTo>
                    <a:pt x="4280" y="29510"/>
                  </a:lnTo>
                  <a:lnTo>
                    <a:pt x="4627" y="30088"/>
                  </a:lnTo>
                  <a:lnTo>
                    <a:pt x="4974" y="30589"/>
                  </a:lnTo>
                  <a:lnTo>
                    <a:pt x="5282" y="31032"/>
                  </a:lnTo>
                  <a:lnTo>
                    <a:pt x="5571" y="31418"/>
                  </a:lnTo>
                  <a:lnTo>
                    <a:pt x="6053" y="32015"/>
                  </a:lnTo>
                  <a:lnTo>
                    <a:pt x="6361" y="32362"/>
                  </a:lnTo>
                  <a:lnTo>
                    <a:pt x="6477" y="32478"/>
                  </a:lnTo>
                  <a:lnTo>
                    <a:pt x="10833" y="31765"/>
                  </a:lnTo>
                  <a:lnTo>
                    <a:pt x="10891" y="31071"/>
                  </a:lnTo>
                  <a:lnTo>
                    <a:pt x="10949" y="30377"/>
                  </a:lnTo>
                  <a:lnTo>
                    <a:pt x="11026" y="28989"/>
                  </a:lnTo>
                  <a:lnTo>
                    <a:pt x="11064" y="27640"/>
                  </a:lnTo>
                  <a:lnTo>
                    <a:pt x="11045" y="26291"/>
                  </a:lnTo>
                  <a:lnTo>
                    <a:pt x="11006" y="24980"/>
                  </a:lnTo>
                  <a:lnTo>
                    <a:pt x="10910" y="23670"/>
                  </a:lnTo>
                  <a:lnTo>
                    <a:pt x="10794" y="22397"/>
                  </a:lnTo>
                  <a:lnTo>
                    <a:pt x="10640" y="21145"/>
                  </a:lnTo>
                  <a:lnTo>
                    <a:pt x="10447" y="19911"/>
                  </a:lnTo>
                  <a:lnTo>
                    <a:pt x="10235" y="18697"/>
                  </a:lnTo>
                  <a:lnTo>
                    <a:pt x="9985" y="17521"/>
                  </a:lnTo>
                  <a:lnTo>
                    <a:pt x="9734" y="16365"/>
                  </a:lnTo>
                  <a:lnTo>
                    <a:pt x="9445" y="15227"/>
                  </a:lnTo>
                  <a:lnTo>
                    <a:pt x="9137" y="14129"/>
                  </a:lnTo>
                  <a:lnTo>
                    <a:pt x="8809" y="13069"/>
                  </a:lnTo>
                  <a:lnTo>
                    <a:pt x="8462" y="12028"/>
                  </a:lnTo>
                  <a:lnTo>
                    <a:pt x="8115" y="11006"/>
                  </a:lnTo>
                  <a:lnTo>
                    <a:pt x="7749" y="10043"/>
                  </a:lnTo>
                  <a:lnTo>
                    <a:pt x="7383" y="9098"/>
                  </a:lnTo>
                  <a:lnTo>
                    <a:pt x="7017" y="8192"/>
                  </a:lnTo>
                  <a:lnTo>
                    <a:pt x="6631" y="7306"/>
                  </a:lnTo>
                  <a:lnTo>
                    <a:pt x="6265" y="6477"/>
                  </a:lnTo>
                  <a:lnTo>
                    <a:pt x="5879" y="5687"/>
                  </a:lnTo>
                  <a:lnTo>
                    <a:pt x="5513" y="4916"/>
                  </a:lnTo>
                  <a:lnTo>
                    <a:pt x="5147" y="4202"/>
                  </a:lnTo>
                  <a:lnTo>
                    <a:pt x="4781" y="3509"/>
                  </a:lnTo>
                  <a:lnTo>
                    <a:pt x="4087" y="2275"/>
                  </a:lnTo>
                  <a:lnTo>
                    <a:pt x="3470" y="1234"/>
                  </a:lnTo>
                  <a:lnTo>
                    <a:pt x="2930" y="348"/>
                  </a:lnTo>
                  <a:lnTo>
                    <a:pt x="2853" y="251"/>
                  </a:lnTo>
                  <a:lnTo>
                    <a:pt x="2757" y="174"/>
                  </a:lnTo>
                  <a:lnTo>
                    <a:pt x="2680" y="116"/>
                  </a:lnTo>
                  <a:lnTo>
                    <a:pt x="2564" y="59"/>
                  </a:lnTo>
                  <a:lnTo>
                    <a:pt x="2449" y="20"/>
                  </a:lnTo>
                  <a:lnTo>
                    <a:pt x="235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796" name="Google Shape;1796;p45"/>
            <p:cNvSpPr/>
            <p:nvPr/>
          </p:nvSpPr>
          <p:spPr>
            <a:xfrm>
              <a:off x="7007738" y="2998713"/>
              <a:ext cx="141700" cy="517075"/>
            </a:xfrm>
            <a:custGeom>
              <a:avLst/>
              <a:gdLst/>
              <a:ahLst/>
              <a:cxnLst/>
              <a:rect l="l" t="t" r="r" b="b"/>
              <a:pathLst>
                <a:path w="5668" h="20683" extrusionOk="0">
                  <a:moveTo>
                    <a:pt x="117" y="1"/>
                  </a:moveTo>
                  <a:lnTo>
                    <a:pt x="59" y="20"/>
                  </a:lnTo>
                  <a:lnTo>
                    <a:pt x="20" y="78"/>
                  </a:lnTo>
                  <a:lnTo>
                    <a:pt x="1" y="116"/>
                  </a:lnTo>
                  <a:lnTo>
                    <a:pt x="20" y="174"/>
                  </a:lnTo>
                  <a:lnTo>
                    <a:pt x="5379" y="20566"/>
                  </a:lnTo>
                  <a:lnTo>
                    <a:pt x="5398" y="20605"/>
                  </a:lnTo>
                  <a:lnTo>
                    <a:pt x="5436" y="20644"/>
                  </a:lnTo>
                  <a:lnTo>
                    <a:pt x="5475" y="20663"/>
                  </a:lnTo>
                  <a:lnTo>
                    <a:pt x="5533" y="20682"/>
                  </a:lnTo>
                  <a:lnTo>
                    <a:pt x="5571" y="20663"/>
                  </a:lnTo>
                  <a:lnTo>
                    <a:pt x="5610" y="20644"/>
                  </a:lnTo>
                  <a:lnTo>
                    <a:pt x="5648" y="20605"/>
                  </a:lnTo>
                  <a:lnTo>
                    <a:pt x="5668" y="20547"/>
                  </a:lnTo>
                  <a:lnTo>
                    <a:pt x="5668" y="20489"/>
                  </a:lnTo>
                  <a:lnTo>
                    <a:pt x="309" y="116"/>
                  </a:lnTo>
                  <a:lnTo>
                    <a:pt x="271" y="59"/>
                  </a:lnTo>
                  <a:lnTo>
                    <a:pt x="232" y="20"/>
                  </a:lnTo>
                  <a:lnTo>
                    <a:pt x="17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797" name="Google Shape;1797;p45"/>
            <p:cNvSpPr/>
            <p:nvPr/>
          </p:nvSpPr>
          <p:spPr>
            <a:xfrm>
              <a:off x="6966788" y="3517688"/>
              <a:ext cx="558975" cy="711225"/>
            </a:xfrm>
            <a:custGeom>
              <a:avLst/>
              <a:gdLst/>
              <a:ahLst/>
              <a:cxnLst/>
              <a:rect l="l" t="t" r="r" b="b"/>
              <a:pathLst>
                <a:path w="22359" h="28449" extrusionOk="0">
                  <a:moveTo>
                    <a:pt x="22359" y="0"/>
                  </a:moveTo>
                  <a:lnTo>
                    <a:pt x="22350" y="89"/>
                  </a:lnTo>
                  <a:lnTo>
                    <a:pt x="22350" y="89"/>
                  </a:lnTo>
                  <a:lnTo>
                    <a:pt x="22359" y="77"/>
                  </a:lnTo>
                  <a:lnTo>
                    <a:pt x="22359" y="0"/>
                  </a:lnTo>
                  <a:close/>
                  <a:moveTo>
                    <a:pt x="1" y="0"/>
                  </a:moveTo>
                  <a:lnTo>
                    <a:pt x="2757" y="27466"/>
                  </a:lnTo>
                  <a:lnTo>
                    <a:pt x="2757" y="27485"/>
                  </a:lnTo>
                  <a:lnTo>
                    <a:pt x="2795" y="27524"/>
                  </a:lnTo>
                  <a:lnTo>
                    <a:pt x="2930" y="27582"/>
                  </a:lnTo>
                  <a:lnTo>
                    <a:pt x="3123" y="27659"/>
                  </a:lnTo>
                  <a:lnTo>
                    <a:pt x="3412" y="27755"/>
                  </a:lnTo>
                  <a:lnTo>
                    <a:pt x="3778" y="27832"/>
                  </a:lnTo>
                  <a:lnTo>
                    <a:pt x="4183" y="27909"/>
                  </a:lnTo>
                  <a:lnTo>
                    <a:pt x="4684" y="27986"/>
                  </a:lnTo>
                  <a:lnTo>
                    <a:pt x="5224" y="28064"/>
                  </a:lnTo>
                  <a:lnTo>
                    <a:pt x="6477" y="28218"/>
                  </a:lnTo>
                  <a:lnTo>
                    <a:pt x="7171" y="28276"/>
                  </a:lnTo>
                  <a:lnTo>
                    <a:pt x="7903" y="28333"/>
                  </a:lnTo>
                  <a:lnTo>
                    <a:pt x="8674" y="28391"/>
                  </a:lnTo>
                  <a:lnTo>
                    <a:pt x="9484" y="28410"/>
                  </a:lnTo>
                  <a:lnTo>
                    <a:pt x="10312" y="28449"/>
                  </a:lnTo>
                  <a:lnTo>
                    <a:pt x="12047" y="28449"/>
                  </a:lnTo>
                  <a:lnTo>
                    <a:pt x="12876" y="28410"/>
                  </a:lnTo>
                  <a:lnTo>
                    <a:pt x="13685" y="28391"/>
                  </a:lnTo>
                  <a:lnTo>
                    <a:pt x="14456" y="28333"/>
                  </a:lnTo>
                  <a:lnTo>
                    <a:pt x="15208" y="28276"/>
                  </a:lnTo>
                  <a:lnTo>
                    <a:pt x="15902" y="28218"/>
                  </a:lnTo>
                  <a:lnTo>
                    <a:pt x="17135" y="28064"/>
                  </a:lnTo>
                  <a:lnTo>
                    <a:pt x="17694" y="27986"/>
                  </a:lnTo>
                  <a:lnTo>
                    <a:pt x="18176" y="27909"/>
                  </a:lnTo>
                  <a:lnTo>
                    <a:pt x="18600" y="27832"/>
                  </a:lnTo>
                  <a:lnTo>
                    <a:pt x="18947" y="27755"/>
                  </a:lnTo>
                  <a:lnTo>
                    <a:pt x="19236" y="27659"/>
                  </a:lnTo>
                  <a:lnTo>
                    <a:pt x="19448" y="27582"/>
                  </a:lnTo>
                  <a:lnTo>
                    <a:pt x="19564" y="27524"/>
                  </a:lnTo>
                  <a:lnTo>
                    <a:pt x="19603" y="27485"/>
                  </a:lnTo>
                  <a:lnTo>
                    <a:pt x="19622" y="27466"/>
                  </a:lnTo>
                  <a:lnTo>
                    <a:pt x="22350" y="89"/>
                  </a:lnTo>
                  <a:lnTo>
                    <a:pt x="22350" y="89"/>
                  </a:lnTo>
                  <a:lnTo>
                    <a:pt x="22301" y="154"/>
                  </a:lnTo>
                  <a:lnTo>
                    <a:pt x="22243" y="231"/>
                  </a:lnTo>
                  <a:lnTo>
                    <a:pt x="22147" y="309"/>
                  </a:lnTo>
                  <a:lnTo>
                    <a:pt x="22012" y="386"/>
                  </a:lnTo>
                  <a:lnTo>
                    <a:pt x="21858" y="463"/>
                  </a:lnTo>
                  <a:lnTo>
                    <a:pt x="21491" y="617"/>
                  </a:lnTo>
                  <a:lnTo>
                    <a:pt x="21010" y="752"/>
                  </a:lnTo>
                  <a:lnTo>
                    <a:pt x="20451" y="868"/>
                  </a:lnTo>
                  <a:lnTo>
                    <a:pt x="19815" y="1002"/>
                  </a:lnTo>
                  <a:lnTo>
                    <a:pt x="19082" y="1118"/>
                  </a:lnTo>
                  <a:lnTo>
                    <a:pt x="18292" y="1214"/>
                  </a:lnTo>
                  <a:lnTo>
                    <a:pt x="17444" y="1311"/>
                  </a:lnTo>
                  <a:lnTo>
                    <a:pt x="16519" y="1388"/>
                  </a:lnTo>
                  <a:lnTo>
                    <a:pt x="15536" y="1446"/>
                  </a:lnTo>
                  <a:lnTo>
                    <a:pt x="14514" y="1504"/>
                  </a:lnTo>
                  <a:lnTo>
                    <a:pt x="13435" y="1542"/>
                  </a:lnTo>
                  <a:lnTo>
                    <a:pt x="12317" y="1561"/>
                  </a:lnTo>
                  <a:lnTo>
                    <a:pt x="11180" y="1581"/>
                  </a:lnTo>
                  <a:lnTo>
                    <a:pt x="10043" y="1561"/>
                  </a:lnTo>
                  <a:lnTo>
                    <a:pt x="8925" y="1542"/>
                  </a:lnTo>
                  <a:lnTo>
                    <a:pt x="7865" y="1504"/>
                  </a:lnTo>
                  <a:lnTo>
                    <a:pt x="6824" y="1446"/>
                  </a:lnTo>
                  <a:lnTo>
                    <a:pt x="5860" y="1388"/>
                  </a:lnTo>
                  <a:lnTo>
                    <a:pt x="4935" y="1311"/>
                  </a:lnTo>
                  <a:lnTo>
                    <a:pt x="4068" y="1214"/>
                  </a:lnTo>
                  <a:lnTo>
                    <a:pt x="3277" y="1118"/>
                  </a:lnTo>
                  <a:lnTo>
                    <a:pt x="2545" y="1002"/>
                  </a:lnTo>
                  <a:lnTo>
                    <a:pt x="1909" y="868"/>
                  </a:lnTo>
                  <a:lnTo>
                    <a:pt x="1350" y="752"/>
                  </a:lnTo>
                  <a:lnTo>
                    <a:pt x="887" y="617"/>
                  </a:lnTo>
                  <a:lnTo>
                    <a:pt x="502" y="463"/>
                  </a:lnTo>
                  <a:lnTo>
                    <a:pt x="348" y="386"/>
                  </a:lnTo>
                  <a:lnTo>
                    <a:pt x="232" y="309"/>
                  </a:lnTo>
                  <a:lnTo>
                    <a:pt x="136" y="231"/>
                  </a:lnTo>
                  <a:lnTo>
                    <a:pt x="59" y="154"/>
                  </a:lnTo>
                  <a:lnTo>
                    <a:pt x="20" y="77"/>
                  </a:lnTo>
                  <a:lnTo>
                    <a:pt x="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10"/>
                                        </p:tgtEl>
                                        <p:attrNameLst>
                                          <p:attrName>style.visibility</p:attrName>
                                        </p:attrNameLst>
                                      </p:cBhvr>
                                      <p:to>
                                        <p:strVal val="visible"/>
                                      </p:to>
                                    </p:set>
                                    <p:anim calcmode="lin" valueType="num">
                                      <p:cBhvr>
                                        <p:cTn id="7" dur="500" fill="hold"/>
                                        <p:tgtEl>
                                          <p:spTgt spid="1710"/>
                                        </p:tgtEl>
                                        <p:attrNameLst>
                                          <p:attrName>ppt_w</p:attrName>
                                        </p:attrNameLst>
                                      </p:cBhvr>
                                      <p:tavLst>
                                        <p:tav tm="0">
                                          <p:val>
                                            <p:fltVal val="0"/>
                                          </p:val>
                                        </p:tav>
                                        <p:tav tm="100000">
                                          <p:val>
                                            <p:strVal val="#ppt_w"/>
                                          </p:val>
                                        </p:tav>
                                      </p:tavLst>
                                    </p:anim>
                                    <p:anim calcmode="lin" valueType="num">
                                      <p:cBhvr>
                                        <p:cTn id="8" dur="500" fill="hold"/>
                                        <p:tgtEl>
                                          <p:spTgt spid="1710"/>
                                        </p:tgtEl>
                                        <p:attrNameLst>
                                          <p:attrName>ppt_h</p:attrName>
                                        </p:attrNameLst>
                                      </p:cBhvr>
                                      <p:tavLst>
                                        <p:tav tm="0">
                                          <p:val>
                                            <p:fltVal val="0"/>
                                          </p:val>
                                        </p:tav>
                                        <p:tav tm="100000">
                                          <p:val>
                                            <p:strVal val="#ppt_h"/>
                                          </p:val>
                                        </p:tav>
                                      </p:tavLst>
                                    </p:anim>
                                    <p:animEffect transition="in" filter="fade">
                                      <p:cBhvr>
                                        <p:cTn id="9" dur="500"/>
                                        <p:tgtEl>
                                          <p:spTgt spid="17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11"/>
                                        </p:tgtEl>
                                        <p:attrNameLst>
                                          <p:attrName>style.visibility</p:attrName>
                                        </p:attrNameLst>
                                      </p:cBhvr>
                                      <p:to>
                                        <p:strVal val="visible"/>
                                      </p:to>
                                    </p:set>
                                    <p:anim calcmode="lin" valueType="num">
                                      <p:cBhvr>
                                        <p:cTn id="12" dur="500" fill="hold"/>
                                        <p:tgtEl>
                                          <p:spTgt spid="1711"/>
                                        </p:tgtEl>
                                        <p:attrNameLst>
                                          <p:attrName>ppt_w</p:attrName>
                                        </p:attrNameLst>
                                      </p:cBhvr>
                                      <p:tavLst>
                                        <p:tav tm="0">
                                          <p:val>
                                            <p:fltVal val="0"/>
                                          </p:val>
                                        </p:tav>
                                        <p:tav tm="100000">
                                          <p:val>
                                            <p:strVal val="#ppt_w"/>
                                          </p:val>
                                        </p:tav>
                                      </p:tavLst>
                                    </p:anim>
                                    <p:anim calcmode="lin" valueType="num">
                                      <p:cBhvr>
                                        <p:cTn id="13" dur="500" fill="hold"/>
                                        <p:tgtEl>
                                          <p:spTgt spid="1711"/>
                                        </p:tgtEl>
                                        <p:attrNameLst>
                                          <p:attrName>ppt_h</p:attrName>
                                        </p:attrNameLst>
                                      </p:cBhvr>
                                      <p:tavLst>
                                        <p:tav tm="0">
                                          <p:val>
                                            <p:fltVal val="0"/>
                                          </p:val>
                                        </p:tav>
                                        <p:tav tm="100000">
                                          <p:val>
                                            <p:strVal val="#ppt_h"/>
                                          </p:val>
                                        </p:tav>
                                      </p:tavLst>
                                    </p:anim>
                                    <p:animEffect transition="in" filter="fade">
                                      <p:cBhvr>
                                        <p:cTn id="14" dur="500"/>
                                        <p:tgtEl>
                                          <p:spTgt spid="17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12"/>
                                        </p:tgtEl>
                                        <p:attrNameLst>
                                          <p:attrName>style.visibility</p:attrName>
                                        </p:attrNameLst>
                                      </p:cBhvr>
                                      <p:to>
                                        <p:strVal val="visible"/>
                                      </p:to>
                                    </p:set>
                                    <p:anim calcmode="lin" valueType="num">
                                      <p:cBhvr>
                                        <p:cTn id="17" dur="500" fill="hold"/>
                                        <p:tgtEl>
                                          <p:spTgt spid="1712"/>
                                        </p:tgtEl>
                                        <p:attrNameLst>
                                          <p:attrName>ppt_w</p:attrName>
                                        </p:attrNameLst>
                                      </p:cBhvr>
                                      <p:tavLst>
                                        <p:tav tm="0">
                                          <p:val>
                                            <p:fltVal val="0"/>
                                          </p:val>
                                        </p:tav>
                                        <p:tav tm="100000">
                                          <p:val>
                                            <p:strVal val="#ppt_w"/>
                                          </p:val>
                                        </p:tav>
                                      </p:tavLst>
                                    </p:anim>
                                    <p:anim calcmode="lin" valueType="num">
                                      <p:cBhvr>
                                        <p:cTn id="18" dur="500" fill="hold"/>
                                        <p:tgtEl>
                                          <p:spTgt spid="1712"/>
                                        </p:tgtEl>
                                        <p:attrNameLst>
                                          <p:attrName>ppt_h</p:attrName>
                                        </p:attrNameLst>
                                      </p:cBhvr>
                                      <p:tavLst>
                                        <p:tav tm="0">
                                          <p:val>
                                            <p:fltVal val="0"/>
                                          </p:val>
                                        </p:tav>
                                        <p:tav tm="100000">
                                          <p:val>
                                            <p:strVal val="#ppt_h"/>
                                          </p:val>
                                        </p:tav>
                                      </p:tavLst>
                                    </p:anim>
                                    <p:animEffect transition="in" filter="fade">
                                      <p:cBhvr>
                                        <p:cTn id="19" dur="500"/>
                                        <p:tgtEl>
                                          <p:spTgt spid="17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13"/>
                                        </p:tgtEl>
                                        <p:attrNameLst>
                                          <p:attrName>style.visibility</p:attrName>
                                        </p:attrNameLst>
                                      </p:cBhvr>
                                      <p:to>
                                        <p:strVal val="visible"/>
                                      </p:to>
                                    </p:set>
                                    <p:anim calcmode="lin" valueType="num">
                                      <p:cBhvr>
                                        <p:cTn id="22" dur="500" fill="hold"/>
                                        <p:tgtEl>
                                          <p:spTgt spid="1713"/>
                                        </p:tgtEl>
                                        <p:attrNameLst>
                                          <p:attrName>ppt_w</p:attrName>
                                        </p:attrNameLst>
                                      </p:cBhvr>
                                      <p:tavLst>
                                        <p:tav tm="0">
                                          <p:val>
                                            <p:fltVal val="0"/>
                                          </p:val>
                                        </p:tav>
                                        <p:tav tm="100000">
                                          <p:val>
                                            <p:strVal val="#ppt_w"/>
                                          </p:val>
                                        </p:tav>
                                      </p:tavLst>
                                    </p:anim>
                                    <p:anim calcmode="lin" valueType="num">
                                      <p:cBhvr>
                                        <p:cTn id="23" dur="500" fill="hold"/>
                                        <p:tgtEl>
                                          <p:spTgt spid="1713"/>
                                        </p:tgtEl>
                                        <p:attrNameLst>
                                          <p:attrName>ppt_h</p:attrName>
                                        </p:attrNameLst>
                                      </p:cBhvr>
                                      <p:tavLst>
                                        <p:tav tm="0">
                                          <p:val>
                                            <p:fltVal val="0"/>
                                          </p:val>
                                        </p:tav>
                                        <p:tav tm="100000">
                                          <p:val>
                                            <p:strVal val="#ppt_h"/>
                                          </p:val>
                                        </p:tav>
                                      </p:tavLst>
                                    </p:anim>
                                    <p:animEffect transition="in" filter="fade">
                                      <p:cBhvr>
                                        <p:cTn id="24" dur="500"/>
                                        <p:tgtEl>
                                          <p:spTgt spid="17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714"/>
                                        </p:tgtEl>
                                        <p:attrNameLst>
                                          <p:attrName>style.visibility</p:attrName>
                                        </p:attrNameLst>
                                      </p:cBhvr>
                                      <p:to>
                                        <p:strVal val="visible"/>
                                      </p:to>
                                    </p:set>
                                    <p:anim calcmode="lin" valueType="num">
                                      <p:cBhvr>
                                        <p:cTn id="27" dur="500" fill="hold"/>
                                        <p:tgtEl>
                                          <p:spTgt spid="1714"/>
                                        </p:tgtEl>
                                        <p:attrNameLst>
                                          <p:attrName>ppt_w</p:attrName>
                                        </p:attrNameLst>
                                      </p:cBhvr>
                                      <p:tavLst>
                                        <p:tav tm="0">
                                          <p:val>
                                            <p:fltVal val="0"/>
                                          </p:val>
                                        </p:tav>
                                        <p:tav tm="100000">
                                          <p:val>
                                            <p:strVal val="#ppt_w"/>
                                          </p:val>
                                        </p:tav>
                                      </p:tavLst>
                                    </p:anim>
                                    <p:anim calcmode="lin" valueType="num">
                                      <p:cBhvr>
                                        <p:cTn id="28" dur="500" fill="hold"/>
                                        <p:tgtEl>
                                          <p:spTgt spid="1714"/>
                                        </p:tgtEl>
                                        <p:attrNameLst>
                                          <p:attrName>ppt_h</p:attrName>
                                        </p:attrNameLst>
                                      </p:cBhvr>
                                      <p:tavLst>
                                        <p:tav tm="0">
                                          <p:val>
                                            <p:fltVal val="0"/>
                                          </p:val>
                                        </p:tav>
                                        <p:tav tm="100000">
                                          <p:val>
                                            <p:strVal val="#ppt_h"/>
                                          </p:val>
                                        </p:tav>
                                      </p:tavLst>
                                    </p:anim>
                                    <p:animEffect transition="in" filter="fade">
                                      <p:cBhvr>
                                        <p:cTn id="29" dur="500"/>
                                        <p:tgtEl>
                                          <p:spTgt spid="1714"/>
                                        </p:tgtEl>
                                      </p:cBhvr>
                                    </p:animEffect>
                                  </p:childTnLst>
                                </p:cTn>
                              </p:par>
                              <p:par>
                                <p:cTn id="30" presetID="53" presetClass="entr" presetSubtype="16" fill="hold" nodeType="withEffect">
                                  <p:stCondLst>
                                    <p:cond delay="0"/>
                                  </p:stCondLst>
                                  <p:childTnLst>
                                    <p:set>
                                      <p:cBhvr>
                                        <p:cTn id="31" dur="1" fill="hold">
                                          <p:stCondLst>
                                            <p:cond delay="0"/>
                                          </p:stCondLst>
                                        </p:cTn>
                                        <p:tgtEl>
                                          <p:spTgt spid="1715"/>
                                        </p:tgtEl>
                                        <p:attrNameLst>
                                          <p:attrName>style.visibility</p:attrName>
                                        </p:attrNameLst>
                                      </p:cBhvr>
                                      <p:to>
                                        <p:strVal val="visible"/>
                                      </p:to>
                                    </p:set>
                                    <p:anim calcmode="lin" valueType="num">
                                      <p:cBhvr>
                                        <p:cTn id="32" dur="500" fill="hold"/>
                                        <p:tgtEl>
                                          <p:spTgt spid="1715"/>
                                        </p:tgtEl>
                                        <p:attrNameLst>
                                          <p:attrName>ppt_w</p:attrName>
                                        </p:attrNameLst>
                                      </p:cBhvr>
                                      <p:tavLst>
                                        <p:tav tm="0">
                                          <p:val>
                                            <p:fltVal val="0"/>
                                          </p:val>
                                        </p:tav>
                                        <p:tav tm="100000">
                                          <p:val>
                                            <p:strVal val="#ppt_w"/>
                                          </p:val>
                                        </p:tav>
                                      </p:tavLst>
                                    </p:anim>
                                    <p:anim calcmode="lin" valueType="num">
                                      <p:cBhvr>
                                        <p:cTn id="33" dur="500" fill="hold"/>
                                        <p:tgtEl>
                                          <p:spTgt spid="1715"/>
                                        </p:tgtEl>
                                        <p:attrNameLst>
                                          <p:attrName>ppt_h</p:attrName>
                                        </p:attrNameLst>
                                      </p:cBhvr>
                                      <p:tavLst>
                                        <p:tav tm="0">
                                          <p:val>
                                            <p:fltVal val="0"/>
                                          </p:val>
                                        </p:tav>
                                        <p:tav tm="100000">
                                          <p:val>
                                            <p:strVal val="#ppt_h"/>
                                          </p:val>
                                        </p:tav>
                                      </p:tavLst>
                                    </p:anim>
                                    <p:animEffect transition="in" filter="fade">
                                      <p:cBhvr>
                                        <p:cTn id="34" dur="500"/>
                                        <p:tgtEl>
                                          <p:spTgt spid="17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67"/>
                                        </p:tgtEl>
                                        <p:attrNameLst>
                                          <p:attrName>style.visibility</p:attrName>
                                        </p:attrNameLst>
                                      </p:cBhvr>
                                      <p:to>
                                        <p:strVal val="visible"/>
                                      </p:to>
                                    </p:set>
                                    <p:anim calcmode="lin" valueType="num">
                                      <p:cBhvr>
                                        <p:cTn id="37" dur="500" fill="hold"/>
                                        <p:tgtEl>
                                          <p:spTgt spid="1767"/>
                                        </p:tgtEl>
                                        <p:attrNameLst>
                                          <p:attrName>ppt_w</p:attrName>
                                        </p:attrNameLst>
                                      </p:cBhvr>
                                      <p:tavLst>
                                        <p:tav tm="0">
                                          <p:val>
                                            <p:fltVal val="0"/>
                                          </p:val>
                                        </p:tav>
                                        <p:tav tm="100000">
                                          <p:val>
                                            <p:strVal val="#ppt_w"/>
                                          </p:val>
                                        </p:tav>
                                      </p:tavLst>
                                    </p:anim>
                                    <p:anim calcmode="lin" valueType="num">
                                      <p:cBhvr>
                                        <p:cTn id="38" dur="500" fill="hold"/>
                                        <p:tgtEl>
                                          <p:spTgt spid="1767"/>
                                        </p:tgtEl>
                                        <p:attrNameLst>
                                          <p:attrName>ppt_h</p:attrName>
                                        </p:attrNameLst>
                                      </p:cBhvr>
                                      <p:tavLst>
                                        <p:tav tm="0">
                                          <p:val>
                                            <p:fltVal val="0"/>
                                          </p:val>
                                        </p:tav>
                                        <p:tav tm="100000">
                                          <p:val>
                                            <p:strVal val="#ppt_h"/>
                                          </p:val>
                                        </p:tav>
                                      </p:tavLst>
                                    </p:anim>
                                    <p:animEffect transition="in" filter="fade">
                                      <p:cBhvr>
                                        <p:cTn id="39" dur="500"/>
                                        <p:tgtEl>
                                          <p:spTgt spid="176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68"/>
                                        </p:tgtEl>
                                        <p:attrNameLst>
                                          <p:attrName>style.visibility</p:attrName>
                                        </p:attrNameLst>
                                      </p:cBhvr>
                                      <p:to>
                                        <p:strVal val="visible"/>
                                      </p:to>
                                    </p:set>
                                    <p:anim calcmode="lin" valueType="num">
                                      <p:cBhvr>
                                        <p:cTn id="42" dur="500" fill="hold"/>
                                        <p:tgtEl>
                                          <p:spTgt spid="1768"/>
                                        </p:tgtEl>
                                        <p:attrNameLst>
                                          <p:attrName>ppt_w</p:attrName>
                                        </p:attrNameLst>
                                      </p:cBhvr>
                                      <p:tavLst>
                                        <p:tav tm="0">
                                          <p:val>
                                            <p:fltVal val="0"/>
                                          </p:val>
                                        </p:tav>
                                        <p:tav tm="100000">
                                          <p:val>
                                            <p:strVal val="#ppt_w"/>
                                          </p:val>
                                        </p:tav>
                                      </p:tavLst>
                                    </p:anim>
                                    <p:anim calcmode="lin" valueType="num">
                                      <p:cBhvr>
                                        <p:cTn id="43" dur="500" fill="hold"/>
                                        <p:tgtEl>
                                          <p:spTgt spid="1768"/>
                                        </p:tgtEl>
                                        <p:attrNameLst>
                                          <p:attrName>ppt_h</p:attrName>
                                        </p:attrNameLst>
                                      </p:cBhvr>
                                      <p:tavLst>
                                        <p:tav tm="0">
                                          <p:val>
                                            <p:fltVal val="0"/>
                                          </p:val>
                                        </p:tav>
                                        <p:tav tm="100000">
                                          <p:val>
                                            <p:strVal val="#ppt_h"/>
                                          </p:val>
                                        </p:tav>
                                      </p:tavLst>
                                    </p:anim>
                                    <p:animEffect transition="in" filter="fade">
                                      <p:cBhvr>
                                        <p:cTn id="44" dur="500"/>
                                        <p:tgtEl>
                                          <p:spTgt spid="176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769"/>
                                        </p:tgtEl>
                                        <p:attrNameLst>
                                          <p:attrName>style.visibility</p:attrName>
                                        </p:attrNameLst>
                                      </p:cBhvr>
                                      <p:to>
                                        <p:strVal val="visible"/>
                                      </p:to>
                                    </p:set>
                                    <p:anim calcmode="lin" valueType="num">
                                      <p:cBhvr>
                                        <p:cTn id="47" dur="500" fill="hold"/>
                                        <p:tgtEl>
                                          <p:spTgt spid="1769"/>
                                        </p:tgtEl>
                                        <p:attrNameLst>
                                          <p:attrName>ppt_w</p:attrName>
                                        </p:attrNameLst>
                                      </p:cBhvr>
                                      <p:tavLst>
                                        <p:tav tm="0">
                                          <p:val>
                                            <p:fltVal val="0"/>
                                          </p:val>
                                        </p:tav>
                                        <p:tav tm="100000">
                                          <p:val>
                                            <p:strVal val="#ppt_w"/>
                                          </p:val>
                                        </p:tav>
                                      </p:tavLst>
                                    </p:anim>
                                    <p:anim calcmode="lin" valueType="num">
                                      <p:cBhvr>
                                        <p:cTn id="48" dur="500" fill="hold"/>
                                        <p:tgtEl>
                                          <p:spTgt spid="1769"/>
                                        </p:tgtEl>
                                        <p:attrNameLst>
                                          <p:attrName>ppt_h</p:attrName>
                                        </p:attrNameLst>
                                      </p:cBhvr>
                                      <p:tavLst>
                                        <p:tav tm="0">
                                          <p:val>
                                            <p:fltVal val="0"/>
                                          </p:val>
                                        </p:tav>
                                        <p:tav tm="100000">
                                          <p:val>
                                            <p:strVal val="#ppt_h"/>
                                          </p:val>
                                        </p:tav>
                                      </p:tavLst>
                                    </p:anim>
                                    <p:animEffect transition="in" filter="fade">
                                      <p:cBhvr>
                                        <p:cTn id="49" dur="500"/>
                                        <p:tgtEl>
                                          <p:spTgt spid="1769"/>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770"/>
                                        </p:tgtEl>
                                        <p:attrNameLst>
                                          <p:attrName>style.visibility</p:attrName>
                                        </p:attrNameLst>
                                      </p:cBhvr>
                                      <p:to>
                                        <p:strVal val="visible"/>
                                      </p:to>
                                    </p:set>
                                    <p:anim calcmode="lin" valueType="num">
                                      <p:cBhvr>
                                        <p:cTn id="52" dur="500" fill="hold"/>
                                        <p:tgtEl>
                                          <p:spTgt spid="1770"/>
                                        </p:tgtEl>
                                        <p:attrNameLst>
                                          <p:attrName>ppt_w</p:attrName>
                                        </p:attrNameLst>
                                      </p:cBhvr>
                                      <p:tavLst>
                                        <p:tav tm="0">
                                          <p:val>
                                            <p:fltVal val="0"/>
                                          </p:val>
                                        </p:tav>
                                        <p:tav tm="100000">
                                          <p:val>
                                            <p:strVal val="#ppt_w"/>
                                          </p:val>
                                        </p:tav>
                                      </p:tavLst>
                                    </p:anim>
                                    <p:anim calcmode="lin" valueType="num">
                                      <p:cBhvr>
                                        <p:cTn id="53" dur="500" fill="hold"/>
                                        <p:tgtEl>
                                          <p:spTgt spid="1770"/>
                                        </p:tgtEl>
                                        <p:attrNameLst>
                                          <p:attrName>ppt_h</p:attrName>
                                        </p:attrNameLst>
                                      </p:cBhvr>
                                      <p:tavLst>
                                        <p:tav tm="0">
                                          <p:val>
                                            <p:fltVal val="0"/>
                                          </p:val>
                                        </p:tav>
                                        <p:tav tm="100000">
                                          <p:val>
                                            <p:strVal val="#ppt_h"/>
                                          </p:val>
                                        </p:tav>
                                      </p:tavLst>
                                    </p:anim>
                                    <p:animEffect transition="in" filter="fade">
                                      <p:cBhvr>
                                        <p:cTn id="54" dur="500"/>
                                        <p:tgtEl>
                                          <p:spTgt spid="177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771"/>
                                        </p:tgtEl>
                                        <p:attrNameLst>
                                          <p:attrName>style.visibility</p:attrName>
                                        </p:attrNameLst>
                                      </p:cBhvr>
                                      <p:to>
                                        <p:strVal val="visible"/>
                                      </p:to>
                                    </p:set>
                                    <p:anim calcmode="lin" valueType="num">
                                      <p:cBhvr>
                                        <p:cTn id="57" dur="500" fill="hold"/>
                                        <p:tgtEl>
                                          <p:spTgt spid="1771"/>
                                        </p:tgtEl>
                                        <p:attrNameLst>
                                          <p:attrName>ppt_w</p:attrName>
                                        </p:attrNameLst>
                                      </p:cBhvr>
                                      <p:tavLst>
                                        <p:tav tm="0">
                                          <p:val>
                                            <p:fltVal val="0"/>
                                          </p:val>
                                        </p:tav>
                                        <p:tav tm="100000">
                                          <p:val>
                                            <p:strVal val="#ppt_w"/>
                                          </p:val>
                                        </p:tav>
                                      </p:tavLst>
                                    </p:anim>
                                    <p:anim calcmode="lin" valueType="num">
                                      <p:cBhvr>
                                        <p:cTn id="58" dur="500" fill="hold"/>
                                        <p:tgtEl>
                                          <p:spTgt spid="1771"/>
                                        </p:tgtEl>
                                        <p:attrNameLst>
                                          <p:attrName>ppt_h</p:attrName>
                                        </p:attrNameLst>
                                      </p:cBhvr>
                                      <p:tavLst>
                                        <p:tav tm="0">
                                          <p:val>
                                            <p:fltVal val="0"/>
                                          </p:val>
                                        </p:tav>
                                        <p:tav tm="100000">
                                          <p:val>
                                            <p:strVal val="#ppt_h"/>
                                          </p:val>
                                        </p:tav>
                                      </p:tavLst>
                                    </p:anim>
                                    <p:animEffect transition="in" filter="fade">
                                      <p:cBhvr>
                                        <p:cTn id="59" dur="500"/>
                                        <p:tgtEl>
                                          <p:spTgt spid="177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772"/>
                                        </p:tgtEl>
                                        <p:attrNameLst>
                                          <p:attrName>style.visibility</p:attrName>
                                        </p:attrNameLst>
                                      </p:cBhvr>
                                      <p:to>
                                        <p:strVal val="visible"/>
                                      </p:to>
                                    </p:set>
                                    <p:anim calcmode="lin" valueType="num">
                                      <p:cBhvr>
                                        <p:cTn id="62" dur="500" fill="hold"/>
                                        <p:tgtEl>
                                          <p:spTgt spid="1772"/>
                                        </p:tgtEl>
                                        <p:attrNameLst>
                                          <p:attrName>ppt_w</p:attrName>
                                        </p:attrNameLst>
                                      </p:cBhvr>
                                      <p:tavLst>
                                        <p:tav tm="0">
                                          <p:val>
                                            <p:fltVal val="0"/>
                                          </p:val>
                                        </p:tav>
                                        <p:tav tm="100000">
                                          <p:val>
                                            <p:strVal val="#ppt_w"/>
                                          </p:val>
                                        </p:tav>
                                      </p:tavLst>
                                    </p:anim>
                                    <p:anim calcmode="lin" valueType="num">
                                      <p:cBhvr>
                                        <p:cTn id="63" dur="500" fill="hold"/>
                                        <p:tgtEl>
                                          <p:spTgt spid="1772"/>
                                        </p:tgtEl>
                                        <p:attrNameLst>
                                          <p:attrName>ppt_h</p:attrName>
                                        </p:attrNameLst>
                                      </p:cBhvr>
                                      <p:tavLst>
                                        <p:tav tm="0">
                                          <p:val>
                                            <p:fltVal val="0"/>
                                          </p:val>
                                        </p:tav>
                                        <p:tav tm="100000">
                                          <p:val>
                                            <p:strVal val="#ppt_h"/>
                                          </p:val>
                                        </p:tav>
                                      </p:tavLst>
                                    </p:anim>
                                    <p:animEffect transition="in" filter="fade">
                                      <p:cBhvr>
                                        <p:cTn id="64" dur="500"/>
                                        <p:tgtEl>
                                          <p:spTgt spid="177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773"/>
                                        </p:tgtEl>
                                        <p:attrNameLst>
                                          <p:attrName>style.visibility</p:attrName>
                                        </p:attrNameLst>
                                      </p:cBhvr>
                                      <p:to>
                                        <p:strVal val="visible"/>
                                      </p:to>
                                    </p:set>
                                    <p:anim calcmode="lin" valueType="num">
                                      <p:cBhvr>
                                        <p:cTn id="67" dur="500" fill="hold"/>
                                        <p:tgtEl>
                                          <p:spTgt spid="1773"/>
                                        </p:tgtEl>
                                        <p:attrNameLst>
                                          <p:attrName>ppt_w</p:attrName>
                                        </p:attrNameLst>
                                      </p:cBhvr>
                                      <p:tavLst>
                                        <p:tav tm="0">
                                          <p:val>
                                            <p:fltVal val="0"/>
                                          </p:val>
                                        </p:tav>
                                        <p:tav tm="100000">
                                          <p:val>
                                            <p:strVal val="#ppt_w"/>
                                          </p:val>
                                        </p:tav>
                                      </p:tavLst>
                                    </p:anim>
                                    <p:anim calcmode="lin" valueType="num">
                                      <p:cBhvr>
                                        <p:cTn id="68" dur="500" fill="hold"/>
                                        <p:tgtEl>
                                          <p:spTgt spid="1773"/>
                                        </p:tgtEl>
                                        <p:attrNameLst>
                                          <p:attrName>ppt_h</p:attrName>
                                        </p:attrNameLst>
                                      </p:cBhvr>
                                      <p:tavLst>
                                        <p:tav tm="0">
                                          <p:val>
                                            <p:fltVal val="0"/>
                                          </p:val>
                                        </p:tav>
                                        <p:tav tm="100000">
                                          <p:val>
                                            <p:strVal val="#ppt_h"/>
                                          </p:val>
                                        </p:tav>
                                      </p:tavLst>
                                    </p:anim>
                                    <p:animEffect transition="in" filter="fade">
                                      <p:cBhvr>
                                        <p:cTn id="69" dur="500"/>
                                        <p:tgtEl>
                                          <p:spTgt spid="1773"/>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74"/>
                                        </p:tgtEl>
                                        <p:attrNameLst>
                                          <p:attrName>style.visibility</p:attrName>
                                        </p:attrNameLst>
                                      </p:cBhvr>
                                      <p:to>
                                        <p:strVal val="visible"/>
                                      </p:to>
                                    </p:set>
                                    <p:anim calcmode="lin" valueType="num">
                                      <p:cBhvr>
                                        <p:cTn id="72" dur="500" fill="hold"/>
                                        <p:tgtEl>
                                          <p:spTgt spid="1774"/>
                                        </p:tgtEl>
                                        <p:attrNameLst>
                                          <p:attrName>ppt_w</p:attrName>
                                        </p:attrNameLst>
                                      </p:cBhvr>
                                      <p:tavLst>
                                        <p:tav tm="0">
                                          <p:val>
                                            <p:fltVal val="0"/>
                                          </p:val>
                                        </p:tav>
                                        <p:tav tm="100000">
                                          <p:val>
                                            <p:strVal val="#ppt_w"/>
                                          </p:val>
                                        </p:tav>
                                      </p:tavLst>
                                    </p:anim>
                                    <p:anim calcmode="lin" valueType="num">
                                      <p:cBhvr>
                                        <p:cTn id="73" dur="500" fill="hold"/>
                                        <p:tgtEl>
                                          <p:spTgt spid="1774"/>
                                        </p:tgtEl>
                                        <p:attrNameLst>
                                          <p:attrName>ppt_h</p:attrName>
                                        </p:attrNameLst>
                                      </p:cBhvr>
                                      <p:tavLst>
                                        <p:tav tm="0">
                                          <p:val>
                                            <p:fltVal val="0"/>
                                          </p:val>
                                        </p:tav>
                                        <p:tav tm="100000">
                                          <p:val>
                                            <p:strVal val="#ppt_h"/>
                                          </p:val>
                                        </p:tav>
                                      </p:tavLst>
                                    </p:anim>
                                    <p:animEffect transition="in" filter="fade">
                                      <p:cBhvr>
                                        <p:cTn id="74" dur="500"/>
                                        <p:tgtEl>
                                          <p:spTgt spid="1774"/>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75"/>
                                        </p:tgtEl>
                                        <p:attrNameLst>
                                          <p:attrName>style.visibility</p:attrName>
                                        </p:attrNameLst>
                                      </p:cBhvr>
                                      <p:to>
                                        <p:strVal val="visible"/>
                                      </p:to>
                                    </p:set>
                                    <p:anim calcmode="lin" valueType="num">
                                      <p:cBhvr>
                                        <p:cTn id="77" dur="500" fill="hold"/>
                                        <p:tgtEl>
                                          <p:spTgt spid="1775"/>
                                        </p:tgtEl>
                                        <p:attrNameLst>
                                          <p:attrName>ppt_w</p:attrName>
                                        </p:attrNameLst>
                                      </p:cBhvr>
                                      <p:tavLst>
                                        <p:tav tm="0">
                                          <p:val>
                                            <p:fltVal val="0"/>
                                          </p:val>
                                        </p:tav>
                                        <p:tav tm="100000">
                                          <p:val>
                                            <p:strVal val="#ppt_w"/>
                                          </p:val>
                                        </p:tav>
                                      </p:tavLst>
                                    </p:anim>
                                    <p:anim calcmode="lin" valueType="num">
                                      <p:cBhvr>
                                        <p:cTn id="78" dur="500" fill="hold"/>
                                        <p:tgtEl>
                                          <p:spTgt spid="1775"/>
                                        </p:tgtEl>
                                        <p:attrNameLst>
                                          <p:attrName>ppt_h</p:attrName>
                                        </p:attrNameLst>
                                      </p:cBhvr>
                                      <p:tavLst>
                                        <p:tav tm="0">
                                          <p:val>
                                            <p:fltVal val="0"/>
                                          </p:val>
                                        </p:tav>
                                        <p:tav tm="100000">
                                          <p:val>
                                            <p:strVal val="#ppt_h"/>
                                          </p:val>
                                        </p:tav>
                                      </p:tavLst>
                                    </p:anim>
                                    <p:animEffect transition="in" filter="fade">
                                      <p:cBhvr>
                                        <p:cTn id="79" dur="500"/>
                                        <p:tgtEl>
                                          <p:spTgt spid="1775"/>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76"/>
                                        </p:tgtEl>
                                        <p:attrNameLst>
                                          <p:attrName>style.visibility</p:attrName>
                                        </p:attrNameLst>
                                      </p:cBhvr>
                                      <p:to>
                                        <p:strVal val="visible"/>
                                      </p:to>
                                    </p:set>
                                    <p:anim calcmode="lin" valueType="num">
                                      <p:cBhvr>
                                        <p:cTn id="82" dur="500" fill="hold"/>
                                        <p:tgtEl>
                                          <p:spTgt spid="1776"/>
                                        </p:tgtEl>
                                        <p:attrNameLst>
                                          <p:attrName>ppt_w</p:attrName>
                                        </p:attrNameLst>
                                      </p:cBhvr>
                                      <p:tavLst>
                                        <p:tav tm="0">
                                          <p:val>
                                            <p:fltVal val="0"/>
                                          </p:val>
                                        </p:tav>
                                        <p:tav tm="100000">
                                          <p:val>
                                            <p:strVal val="#ppt_w"/>
                                          </p:val>
                                        </p:tav>
                                      </p:tavLst>
                                    </p:anim>
                                    <p:anim calcmode="lin" valueType="num">
                                      <p:cBhvr>
                                        <p:cTn id="83" dur="500" fill="hold"/>
                                        <p:tgtEl>
                                          <p:spTgt spid="1776"/>
                                        </p:tgtEl>
                                        <p:attrNameLst>
                                          <p:attrName>ppt_h</p:attrName>
                                        </p:attrNameLst>
                                      </p:cBhvr>
                                      <p:tavLst>
                                        <p:tav tm="0">
                                          <p:val>
                                            <p:fltVal val="0"/>
                                          </p:val>
                                        </p:tav>
                                        <p:tav tm="100000">
                                          <p:val>
                                            <p:strVal val="#ppt_h"/>
                                          </p:val>
                                        </p:tav>
                                      </p:tavLst>
                                    </p:anim>
                                    <p:animEffect transition="in" filter="fade">
                                      <p:cBhvr>
                                        <p:cTn id="84" dur="500"/>
                                        <p:tgtEl>
                                          <p:spTgt spid="177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777"/>
                                        </p:tgtEl>
                                        <p:attrNameLst>
                                          <p:attrName>style.visibility</p:attrName>
                                        </p:attrNameLst>
                                      </p:cBhvr>
                                      <p:to>
                                        <p:strVal val="visible"/>
                                      </p:to>
                                    </p:set>
                                    <p:anim calcmode="lin" valueType="num">
                                      <p:cBhvr>
                                        <p:cTn id="87" dur="500" fill="hold"/>
                                        <p:tgtEl>
                                          <p:spTgt spid="1777"/>
                                        </p:tgtEl>
                                        <p:attrNameLst>
                                          <p:attrName>ppt_w</p:attrName>
                                        </p:attrNameLst>
                                      </p:cBhvr>
                                      <p:tavLst>
                                        <p:tav tm="0">
                                          <p:val>
                                            <p:fltVal val="0"/>
                                          </p:val>
                                        </p:tav>
                                        <p:tav tm="100000">
                                          <p:val>
                                            <p:strVal val="#ppt_w"/>
                                          </p:val>
                                        </p:tav>
                                      </p:tavLst>
                                    </p:anim>
                                    <p:anim calcmode="lin" valueType="num">
                                      <p:cBhvr>
                                        <p:cTn id="88" dur="500" fill="hold"/>
                                        <p:tgtEl>
                                          <p:spTgt spid="1777"/>
                                        </p:tgtEl>
                                        <p:attrNameLst>
                                          <p:attrName>ppt_h</p:attrName>
                                        </p:attrNameLst>
                                      </p:cBhvr>
                                      <p:tavLst>
                                        <p:tav tm="0">
                                          <p:val>
                                            <p:fltVal val="0"/>
                                          </p:val>
                                        </p:tav>
                                        <p:tav tm="100000">
                                          <p:val>
                                            <p:strVal val="#ppt_h"/>
                                          </p:val>
                                        </p:tav>
                                      </p:tavLst>
                                    </p:anim>
                                    <p:animEffect transition="in" filter="fade">
                                      <p:cBhvr>
                                        <p:cTn id="89" dur="500"/>
                                        <p:tgtEl>
                                          <p:spTgt spid="1777"/>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778"/>
                                        </p:tgtEl>
                                        <p:attrNameLst>
                                          <p:attrName>style.visibility</p:attrName>
                                        </p:attrNameLst>
                                      </p:cBhvr>
                                      <p:to>
                                        <p:strVal val="visible"/>
                                      </p:to>
                                    </p:set>
                                    <p:anim calcmode="lin" valueType="num">
                                      <p:cBhvr>
                                        <p:cTn id="92" dur="500" fill="hold"/>
                                        <p:tgtEl>
                                          <p:spTgt spid="1778"/>
                                        </p:tgtEl>
                                        <p:attrNameLst>
                                          <p:attrName>ppt_w</p:attrName>
                                        </p:attrNameLst>
                                      </p:cBhvr>
                                      <p:tavLst>
                                        <p:tav tm="0">
                                          <p:val>
                                            <p:fltVal val="0"/>
                                          </p:val>
                                        </p:tav>
                                        <p:tav tm="100000">
                                          <p:val>
                                            <p:strVal val="#ppt_w"/>
                                          </p:val>
                                        </p:tav>
                                      </p:tavLst>
                                    </p:anim>
                                    <p:anim calcmode="lin" valueType="num">
                                      <p:cBhvr>
                                        <p:cTn id="93" dur="500" fill="hold"/>
                                        <p:tgtEl>
                                          <p:spTgt spid="1778"/>
                                        </p:tgtEl>
                                        <p:attrNameLst>
                                          <p:attrName>ppt_h</p:attrName>
                                        </p:attrNameLst>
                                      </p:cBhvr>
                                      <p:tavLst>
                                        <p:tav tm="0">
                                          <p:val>
                                            <p:fltVal val="0"/>
                                          </p:val>
                                        </p:tav>
                                        <p:tav tm="100000">
                                          <p:val>
                                            <p:strVal val="#ppt_h"/>
                                          </p:val>
                                        </p:tav>
                                      </p:tavLst>
                                    </p:anim>
                                    <p:animEffect transition="in" filter="fade">
                                      <p:cBhvr>
                                        <p:cTn id="94" dur="500"/>
                                        <p:tgtEl>
                                          <p:spTgt spid="1778"/>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779"/>
                                        </p:tgtEl>
                                        <p:attrNameLst>
                                          <p:attrName>style.visibility</p:attrName>
                                        </p:attrNameLst>
                                      </p:cBhvr>
                                      <p:to>
                                        <p:strVal val="visible"/>
                                      </p:to>
                                    </p:set>
                                    <p:anim calcmode="lin" valueType="num">
                                      <p:cBhvr>
                                        <p:cTn id="97" dur="500" fill="hold"/>
                                        <p:tgtEl>
                                          <p:spTgt spid="1779"/>
                                        </p:tgtEl>
                                        <p:attrNameLst>
                                          <p:attrName>ppt_w</p:attrName>
                                        </p:attrNameLst>
                                      </p:cBhvr>
                                      <p:tavLst>
                                        <p:tav tm="0">
                                          <p:val>
                                            <p:fltVal val="0"/>
                                          </p:val>
                                        </p:tav>
                                        <p:tav tm="100000">
                                          <p:val>
                                            <p:strVal val="#ppt_w"/>
                                          </p:val>
                                        </p:tav>
                                      </p:tavLst>
                                    </p:anim>
                                    <p:anim calcmode="lin" valueType="num">
                                      <p:cBhvr>
                                        <p:cTn id="98" dur="500" fill="hold"/>
                                        <p:tgtEl>
                                          <p:spTgt spid="1779"/>
                                        </p:tgtEl>
                                        <p:attrNameLst>
                                          <p:attrName>ppt_h</p:attrName>
                                        </p:attrNameLst>
                                      </p:cBhvr>
                                      <p:tavLst>
                                        <p:tav tm="0">
                                          <p:val>
                                            <p:fltVal val="0"/>
                                          </p:val>
                                        </p:tav>
                                        <p:tav tm="100000">
                                          <p:val>
                                            <p:strVal val="#ppt_h"/>
                                          </p:val>
                                        </p:tav>
                                      </p:tavLst>
                                    </p:anim>
                                    <p:animEffect transition="in" filter="fade">
                                      <p:cBhvr>
                                        <p:cTn id="99" dur="500"/>
                                        <p:tgtEl>
                                          <p:spTgt spid="1779"/>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780"/>
                                        </p:tgtEl>
                                        <p:attrNameLst>
                                          <p:attrName>style.visibility</p:attrName>
                                        </p:attrNameLst>
                                      </p:cBhvr>
                                      <p:to>
                                        <p:strVal val="visible"/>
                                      </p:to>
                                    </p:set>
                                    <p:anim calcmode="lin" valueType="num">
                                      <p:cBhvr>
                                        <p:cTn id="102" dur="500" fill="hold"/>
                                        <p:tgtEl>
                                          <p:spTgt spid="1780"/>
                                        </p:tgtEl>
                                        <p:attrNameLst>
                                          <p:attrName>ppt_w</p:attrName>
                                        </p:attrNameLst>
                                      </p:cBhvr>
                                      <p:tavLst>
                                        <p:tav tm="0">
                                          <p:val>
                                            <p:fltVal val="0"/>
                                          </p:val>
                                        </p:tav>
                                        <p:tav tm="100000">
                                          <p:val>
                                            <p:strVal val="#ppt_w"/>
                                          </p:val>
                                        </p:tav>
                                      </p:tavLst>
                                    </p:anim>
                                    <p:anim calcmode="lin" valueType="num">
                                      <p:cBhvr>
                                        <p:cTn id="103" dur="500" fill="hold"/>
                                        <p:tgtEl>
                                          <p:spTgt spid="1780"/>
                                        </p:tgtEl>
                                        <p:attrNameLst>
                                          <p:attrName>ppt_h</p:attrName>
                                        </p:attrNameLst>
                                      </p:cBhvr>
                                      <p:tavLst>
                                        <p:tav tm="0">
                                          <p:val>
                                            <p:fltVal val="0"/>
                                          </p:val>
                                        </p:tav>
                                        <p:tav tm="100000">
                                          <p:val>
                                            <p:strVal val="#ppt_h"/>
                                          </p:val>
                                        </p:tav>
                                      </p:tavLst>
                                    </p:anim>
                                    <p:animEffect transition="in" filter="fade">
                                      <p:cBhvr>
                                        <p:cTn id="104" dur="500"/>
                                        <p:tgtEl>
                                          <p:spTgt spid="1780"/>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781"/>
                                        </p:tgtEl>
                                        <p:attrNameLst>
                                          <p:attrName>style.visibility</p:attrName>
                                        </p:attrNameLst>
                                      </p:cBhvr>
                                      <p:to>
                                        <p:strVal val="visible"/>
                                      </p:to>
                                    </p:set>
                                    <p:anim calcmode="lin" valueType="num">
                                      <p:cBhvr>
                                        <p:cTn id="107" dur="500" fill="hold"/>
                                        <p:tgtEl>
                                          <p:spTgt spid="1781"/>
                                        </p:tgtEl>
                                        <p:attrNameLst>
                                          <p:attrName>ppt_w</p:attrName>
                                        </p:attrNameLst>
                                      </p:cBhvr>
                                      <p:tavLst>
                                        <p:tav tm="0">
                                          <p:val>
                                            <p:fltVal val="0"/>
                                          </p:val>
                                        </p:tav>
                                        <p:tav tm="100000">
                                          <p:val>
                                            <p:strVal val="#ppt_w"/>
                                          </p:val>
                                        </p:tav>
                                      </p:tavLst>
                                    </p:anim>
                                    <p:anim calcmode="lin" valueType="num">
                                      <p:cBhvr>
                                        <p:cTn id="108" dur="500" fill="hold"/>
                                        <p:tgtEl>
                                          <p:spTgt spid="1781"/>
                                        </p:tgtEl>
                                        <p:attrNameLst>
                                          <p:attrName>ppt_h</p:attrName>
                                        </p:attrNameLst>
                                      </p:cBhvr>
                                      <p:tavLst>
                                        <p:tav tm="0">
                                          <p:val>
                                            <p:fltVal val="0"/>
                                          </p:val>
                                        </p:tav>
                                        <p:tav tm="100000">
                                          <p:val>
                                            <p:strVal val="#ppt_h"/>
                                          </p:val>
                                        </p:tav>
                                      </p:tavLst>
                                    </p:anim>
                                    <p:animEffect transition="in" filter="fade">
                                      <p:cBhvr>
                                        <p:cTn id="109" dur="500"/>
                                        <p:tgtEl>
                                          <p:spTgt spid="1781"/>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782"/>
                                        </p:tgtEl>
                                        <p:attrNameLst>
                                          <p:attrName>style.visibility</p:attrName>
                                        </p:attrNameLst>
                                      </p:cBhvr>
                                      <p:to>
                                        <p:strVal val="visible"/>
                                      </p:to>
                                    </p:set>
                                    <p:anim calcmode="lin" valueType="num">
                                      <p:cBhvr>
                                        <p:cTn id="112" dur="500" fill="hold"/>
                                        <p:tgtEl>
                                          <p:spTgt spid="1782"/>
                                        </p:tgtEl>
                                        <p:attrNameLst>
                                          <p:attrName>ppt_w</p:attrName>
                                        </p:attrNameLst>
                                      </p:cBhvr>
                                      <p:tavLst>
                                        <p:tav tm="0">
                                          <p:val>
                                            <p:fltVal val="0"/>
                                          </p:val>
                                        </p:tav>
                                        <p:tav tm="100000">
                                          <p:val>
                                            <p:strVal val="#ppt_w"/>
                                          </p:val>
                                        </p:tav>
                                      </p:tavLst>
                                    </p:anim>
                                    <p:anim calcmode="lin" valueType="num">
                                      <p:cBhvr>
                                        <p:cTn id="113" dur="500" fill="hold"/>
                                        <p:tgtEl>
                                          <p:spTgt spid="1782"/>
                                        </p:tgtEl>
                                        <p:attrNameLst>
                                          <p:attrName>ppt_h</p:attrName>
                                        </p:attrNameLst>
                                      </p:cBhvr>
                                      <p:tavLst>
                                        <p:tav tm="0">
                                          <p:val>
                                            <p:fltVal val="0"/>
                                          </p:val>
                                        </p:tav>
                                        <p:tav tm="100000">
                                          <p:val>
                                            <p:strVal val="#ppt_h"/>
                                          </p:val>
                                        </p:tav>
                                      </p:tavLst>
                                    </p:anim>
                                    <p:animEffect transition="in" filter="fade">
                                      <p:cBhvr>
                                        <p:cTn id="114" dur="500"/>
                                        <p:tgtEl>
                                          <p:spTgt spid="1782"/>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783"/>
                                        </p:tgtEl>
                                        <p:attrNameLst>
                                          <p:attrName>style.visibility</p:attrName>
                                        </p:attrNameLst>
                                      </p:cBhvr>
                                      <p:to>
                                        <p:strVal val="visible"/>
                                      </p:to>
                                    </p:set>
                                    <p:anim calcmode="lin" valueType="num">
                                      <p:cBhvr>
                                        <p:cTn id="117" dur="500" fill="hold"/>
                                        <p:tgtEl>
                                          <p:spTgt spid="1783"/>
                                        </p:tgtEl>
                                        <p:attrNameLst>
                                          <p:attrName>ppt_w</p:attrName>
                                        </p:attrNameLst>
                                      </p:cBhvr>
                                      <p:tavLst>
                                        <p:tav tm="0">
                                          <p:val>
                                            <p:fltVal val="0"/>
                                          </p:val>
                                        </p:tav>
                                        <p:tav tm="100000">
                                          <p:val>
                                            <p:strVal val="#ppt_w"/>
                                          </p:val>
                                        </p:tav>
                                      </p:tavLst>
                                    </p:anim>
                                    <p:anim calcmode="lin" valueType="num">
                                      <p:cBhvr>
                                        <p:cTn id="118" dur="500" fill="hold"/>
                                        <p:tgtEl>
                                          <p:spTgt spid="1783"/>
                                        </p:tgtEl>
                                        <p:attrNameLst>
                                          <p:attrName>ppt_h</p:attrName>
                                        </p:attrNameLst>
                                      </p:cBhvr>
                                      <p:tavLst>
                                        <p:tav tm="0">
                                          <p:val>
                                            <p:fltVal val="0"/>
                                          </p:val>
                                        </p:tav>
                                        <p:tav tm="100000">
                                          <p:val>
                                            <p:strVal val="#ppt_h"/>
                                          </p:val>
                                        </p:tav>
                                      </p:tavLst>
                                    </p:anim>
                                    <p:animEffect transition="in" filter="fade">
                                      <p:cBhvr>
                                        <p:cTn id="119" dur="500"/>
                                        <p:tgtEl>
                                          <p:spTgt spid="1783"/>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784"/>
                                        </p:tgtEl>
                                        <p:attrNameLst>
                                          <p:attrName>style.visibility</p:attrName>
                                        </p:attrNameLst>
                                      </p:cBhvr>
                                      <p:to>
                                        <p:strVal val="visible"/>
                                      </p:to>
                                    </p:set>
                                    <p:anim calcmode="lin" valueType="num">
                                      <p:cBhvr>
                                        <p:cTn id="122" dur="500" fill="hold"/>
                                        <p:tgtEl>
                                          <p:spTgt spid="1784"/>
                                        </p:tgtEl>
                                        <p:attrNameLst>
                                          <p:attrName>ppt_w</p:attrName>
                                        </p:attrNameLst>
                                      </p:cBhvr>
                                      <p:tavLst>
                                        <p:tav tm="0">
                                          <p:val>
                                            <p:fltVal val="0"/>
                                          </p:val>
                                        </p:tav>
                                        <p:tav tm="100000">
                                          <p:val>
                                            <p:strVal val="#ppt_w"/>
                                          </p:val>
                                        </p:tav>
                                      </p:tavLst>
                                    </p:anim>
                                    <p:anim calcmode="lin" valueType="num">
                                      <p:cBhvr>
                                        <p:cTn id="123" dur="500" fill="hold"/>
                                        <p:tgtEl>
                                          <p:spTgt spid="1784"/>
                                        </p:tgtEl>
                                        <p:attrNameLst>
                                          <p:attrName>ppt_h</p:attrName>
                                        </p:attrNameLst>
                                      </p:cBhvr>
                                      <p:tavLst>
                                        <p:tav tm="0">
                                          <p:val>
                                            <p:fltVal val="0"/>
                                          </p:val>
                                        </p:tav>
                                        <p:tav tm="100000">
                                          <p:val>
                                            <p:strVal val="#ppt_h"/>
                                          </p:val>
                                        </p:tav>
                                      </p:tavLst>
                                    </p:anim>
                                    <p:animEffect transition="in" filter="fade">
                                      <p:cBhvr>
                                        <p:cTn id="124" dur="500"/>
                                        <p:tgtEl>
                                          <p:spTgt spid="1784"/>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785"/>
                                        </p:tgtEl>
                                        <p:attrNameLst>
                                          <p:attrName>style.visibility</p:attrName>
                                        </p:attrNameLst>
                                      </p:cBhvr>
                                      <p:to>
                                        <p:strVal val="visible"/>
                                      </p:to>
                                    </p:set>
                                    <p:anim calcmode="lin" valueType="num">
                                      <p:cBhvr>
                                        <p:cTn id="127" dur="500" fill="hold"/>
                                        <p:tgtEl>
                                          <p:spTgt spid="1785"/>
                                        </p:tgtEl>
                                        <p:attrNameLst>
                                          <p:attrName>ppt_w</p:attrName>
                                        </p:attrNameLst>
                                      </p:cBhvr>
                                      <p:tavLst>
                                        <p:tav tm="0">
                                          <p:val>
                                            <p:fltVal val="0"/>
                                          </p:val>
                                        </p:tav>
                                        <p:tav tm="100000">
                                          <p:val>
                                            <p:strVal val="#ppt_w"/>
                                          </p:val>
                                        </p:tav>
                                      </p:tavLst>
                                    </p:anim>
                                    <p:anim calcmode="lin" valueType="num">
                                      <p:cBhvr>
                                        <p:cTn id="128" dur="500" fill="hold"/>
                                        <p:tgtEl>
                                          <p:spTgt spid="1785"/>
                                        </p:tgtEl>
                                        <p:attrNameLst>
                                          <p:attrName>ppt_h</p:attrName>
                                        </p:attrNameLst>
                                      </p:cBhvr>
                                      <p:tavLst>
                                        <p:tav tm="0">
                                          <p:val>
                                            <p:fltVal val="0"/>
                                          </p:val>
                                        </p:tav>
                                        <p:tav tm="100000">
                                          <p:val>
                                            <p:strVal val="#ppt_h"/>
                                          </p:val>
                                        </p:tav>
                                      </p:tavLst>
                                    </p:anim>
                                    <p:animEffect transition="in" filter="fade">
                                      <p:cBhvr>
                                        <p:cTn id="129" dur="500"/>
                                        <p:tgtEl>
                                          <p:spTgt spid="1785"/>
                                        </p:tgtEl>
                                      </p:cBhvr>
                                    </p:animEffect>
                                  </p:childTnLst>
                                </p:cTn>
                              </p:par>
                              <p:par>
                                <p:cTn id="130" presetID="53" presetClass="entr" presetSubtype="16" fill="hold" nodeType="withEffect">
                                  <p:stCondLst>
                                    <p:cond delay="0"/>
                                  </p:stCondLst>
                                  <p:childTnLst>
                                    <p:set>
                                      <p:cBhvr>
                                        <p:cTn id="131" dur="1" fill="hold">
                                          <p:stCondLst>
                                            <p:cond delay="0"/>
                                          </p:stCondLst>
                                        </p:cTn>
                                        <p:tgtEl>
                                          <p:spTgt spid="1786"/>
                                        </p:tgtEl>
                                        <p:attrNameLst>
                                          <p:attrName>style.visibility</p:attrName>
                                        </p:attrNameLst>
                                      </p:cBhvr>
                                      <p:to>
                                        <p:strVal val="visible"/>
                                      </p:to>
                                    </p:set>
                                    <p:anim calcmode="lin" valueType="num">
                                      <p:cBhvr>
                                        <p:cTn id="132" dur="500" fill="hold"/>
                                        <p:tgtEl>
                                          <p:spTgt spid="1786"/>
                                        </p:tgtEl>
                                        <p:attrNameLst>
                                          <p:attrName>ppt_w</p:attrName>
                                        </p:attrNameLst>
                                      </p:cBhvr>
                                      <p:tavLst>
                                        <p:tav tm="0">
                                          <p:val>
                                            <p:fltVal val="0"/>
                                          </p:val>
                                        </p:tav>
                                        <p:tav tm="100000">
                                          <p:val>
                                            <p:strVal val="#ppt_w"/>
                                          </p:val>
                                        </p:tav>
                                      </p:tavLst>
                                    </p:anim>
                                    <p:anim calcmode="lin" valueType="num">
                                      <p:cBhvr>
                                        <p:cTn id="133" dur="500" fill="hold"/>
                                        <p:tgtEl>
                                          <p:spTgt spid="1786"/>
                                        </p:tgtEl>
                                        <p:attrNameLst>
                                          <p:attrName>ppt_h</p:attrName>
                                        </p:attrNameLst>
                                      </p:cBhvr>
                                      <p:tavLst>
                                        <p:tav tm="0">
                                          <p:val>
                                            <p:fltVal val="0"/>
                                          </p:val>
                                        </p:tav>
                                        <p:tav tm="100000">
                                          <p:val>
                                            <p:strVal val="#ppt_h"/>
                                          </p:val>
                                        </p:tav>
                                      </p:tavLst>
                                    </p:anim>
                                    <p:animEffect transition="in" filter="fade">
                                      <p:cBhvr>
                                        <p:cTn id="134" dur="500"/>
                                        <p:tgtEl>
                                          <p:spTgt spid="17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 grpId="0"/>
      <p:bldP spid="1711" grpId="0"/>
      <p:bldP spid="1712" grpId="0"/>
      <p:bldP spid="1713" grpId="0"/>
      <p:bldP spid="1714" grpId="0"/>
      <p:bldP spid="1767" grpId="0"/>
      <p:bldP spid="1768" grpId="0"/>
      <p:bldP spid="1769" grpId="0" animBg="1"/>
      <p:bldP spid="1770" grpId="0" animBg="1"/>
      <p:bldP spid="1771" grpId="0" animBg="1"/>
      <p:bldP spid="1772" grpId="0" animBg="1"/>
      <p:bldP spid="1773" grpId="0" animBg="1"/>
      <p:bldP spid="1774" grpId="0" animBg="1"/>
      <p:bldP spid="1775" grpId="0" animBg="1"/>
      <p:bldP spid="1776" grpId="0" animBg="1"/>
      <p:bldP spid="1777" grpId="0" animBg="1"/>
      <p:bldP spid="1778" grpId="0" animBg="1"/>
      <p:bldP spid="1779" grpId="0" animBg="1"/>
      <p:bldP spid="1780" grpId="0" animBg="1"/>
      <p:bldP spid="1781" grpId="0" animBg="1"/>
      <p:bldP spid="1782" grpId="0" animBg="1"/>
      <p:bldP spid="1783" grpId="0" animBg="1"/>
      <p:bldP spid="1784" grpId="0" animBg="1"/>
      <p:bldP spid="178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27"/>
          <p:cNvSpPr/>
          <p:nvPr/>
        </p:nvSpPr>
        <p:spPr>
          <a:xfrm rot="10800000" flipH="1">
            <a:off x="2986847" y="2298075"/>
            <a:ext cx="5918740" cy="3728060"/>
          </a:xfrm>
          <a:custGeom>
            <a:avLst/>
            <a:gdLst/>
            <a:ahLst/>
            <a:cxnLst/>
            <a:rect l="l" t="t" r="r" b="b"/>
            <a:pathLst>
              <a:path w="27134" h="17091" extrusionOk="0">
                <a:moveTo>
                  <a:pt x="8900" y="1"/>
                </a:moveTo>
                <a:lnTo>
                  <a:pt x="8466" y="21"/>
                </a:lnTo>
                <a:lnTo>
                  <a:pt x="8012" y="60"/>
                </a:lnTo>
                <a:lnTo>
                  <a:pt x="7558" y="100"/>
                </a:lnTo>
                <a:lnTo>
                  <a:pt x="7065" y="179"/>
                </a:lnTo>
                <a:lnTo>
                  <a:pt x="6572" y="257"/>
                </a:lnTo>
                <a:lnTo>
                  <a:pt x="6059" y="356"/>
                </a:lnTo>
                <a:lnTo>
                  <a:pt x="5546" y="494"/>
                </a:lnTo>
                <a:lnTo>
                  <a:pt x="5013" y="652"/>
                </a:lnTo>
                <a:lnTo>
                  <a:pt x="4519" y="810"/>
                </a:lnTo>
                <a:lnTo>
                  <a:pt x="4046" y="988"/>
                </a:lnTo>
                <a:lnTo>
                  <a:pt x="3612" y="1165"/>
                </a:lnTo>
                <a:lnTo>
                  <a:pt x="3197" y="1363"/>
                </a:lnTo>
                <a:lnTo>
                  <a:pt x="2822" y="1580"/>
                </a:lnTo>
                <a:lnTo>
                  <a:pt x="2447" y="1797"/>
                </a:lnTo>
                <a:lnTo>
                  <a:pt x="2132" y="2034"/>
                </a:lnTo>
                <a:lnTo>
                  <a:pt x="1816" y="2270"/>
                </a:lnTo>
                <a:lnTo>
                  <a:pt x="1540" y="2527"/>
                </a:lnTo>
                <a:lnTo>
                  <a:pt x="1283" y="2803"/>
                </a:lnTo>
                <a:lnTo>
                  <a:pt x="1066" y="3060"/>
                </a:lnTo>
                <a:lnTo>
                  <a:pt x="849" y="3356"/>
                </a:lnTo>
                <a:lnTo>
                  <a:pt x="671" y="3652"/>
                </a:lnTo>
                <a:lnTo>
                  <a:pt x="514" y="3948"/>
                </a:lnTo>
                <a:lnTo>
                  <a:pt x="375" y="4263"/>
                </a:lnTo>
                <a:lnTo>
                  <a:pt x="257" y="4579"/>
                </a:lnTo>
                <a:lnTo>
                  <a:pt x="158" y="4915"/>
                </a:lnTo>
                <a:lnTo>
                  <a:pt x="99" y="5250"/>
                </a:lnTo>
                <a:lnTo>
                  <a:pt x="40" y="5586"/>
                </a:lnTo>
                <a:lnTo>
                  <a:pt x="0" y="5941"/>
                </a:lnTo>
                <a:lnTo>
                  <a:pt x="0" y="6296"/>
                </a:lnTo>
                <a:lnTo>
                  <a:pt x="0" y="6651"/>
                </a:lnTo>
                <a:lnTo>
                  <a:pt x="20" y="7026"/>
                </a:lnTo>
                <a:lnTo>
                  <a:pt x="79" y="7401"/>
                </a:lnTo>
                <a:lnTo>
                  <a:pt x="139" y="7776"/>
                </a:lnTo>
                <a:lnTo>
                  <a:pt x="218" y="8171"/>
                </a:lnTo>
                <a:lnTo>
                  <a:pt x="296" y="8565"/>
                </a:lnTo>
                <a:lnTo>
                  <a:pt x="415" y="8960"/>
                </a:lnTo>
                <a:lnTo>
                  <a:pt x="533" y="9355"/>
                </a:lnTo>
                <a:lnTo>
                  <a:pt x="691" y="9749"/>
                </a:lnTo>
                <a:lnTo>
                  <a:pt x="829" y="10164"/>
                </a:lnTo>
                <a:lnTo>
                  <a:pt x="987" y="10499"/>
                </a:lnTo>
                <a:lnTo>
                  <a:pt x="1145" y="10815"/>
                </a:lnTo>
                <a:lnTo>
                  <a:pt x="1303" y="11111"/>
                </a:lnTo>
                <a:lnTo>
                  <a:pt x="1480" y="11387"/>
                </a:lnTo>
                <a:lnTo>
                  <a:pt x="1658" y="11624"/>
                </a:lnTo>
                <a:lnTo>
                  <a:pt x="1836" y="11861"/>
                </a:lnTo>
                <a:lnTo>
                  <a:pt x="2033" y="12078"/>
                </a:lnTo>
                <a:lnTo>
                  <a:pt x="2250" y="12275"/>
                </a:lnTo>
                <a:lnTo>
                  <a:pt x="2447" y="12433"/>
                </a:lnTo>
                <a:lnTo>
                  <a:pt x="2665" y="12591"/>
                </a:lnTo>
                <a:lnTo>
                  <a:pt x="2901" y="12729"/>
                </a:lnTo>
                <a:lnTo>
                  <a:pt x="3138" y="12867"/>
                </a:lnTo>
                <a:lnTo>
                  <a:pt x="3375" y="12966"/>
                </a:lnTo>
                <a:lnTo>
                  <a:pt x="3612" y="13065"/>
                </a:lnTo>
                <a:lnTo>
                  <a:pt x="3868" y="13143"/>
                </a:lnTo>
                <a:lnTo>
                  <a:pt x="4125" y="13203"/>
                </a:lnTo>
                <a:lnTo>
                  <a:pt x="4401" y="13262"/>
                </a:lnTo>
                <a:lnTo>
                  <a:pt x="4677" y="13301"/>
                </a:lnTo>
                <a:lnTo>
                  <a:pt x="5230" y="13361"/>
                </a:lnTo>
                <a:lnTo>
                  <a:pt x="5802" y="13361"/>
                </a:lnTo>
                <a:lnTo>
                  <a:pt x="6394" y="13341"/>
                </a:lnTo>
                <a:lnTo>
                  <a:pt x="7006" y="13282"/>
                </a:lnTo>
                <a:lnTo>
                  <a:pt x="7618" y="13203"/>
                </a:lnTo>
                <a:lnTo>
                  <a:pt x="8249" y="13124"/>
                </a:lnTo>
                <a:lnTo>
                  <a:pt x="8900" y="13005"/>
                </a:lnTo>
                <a:lnTo>
                  <a:pt x="9216" y="12966"/>
                </a:lnTo>
                <a:lnTo>
                  <a:pt x="9532" y="12946"/>
                </a:lnTo>
                <a:lnTo>
                  <a:pt x="9828" y="12966"/>
                </a:lnTo>
                <a:lnTo>
                  <a:pt x="10143" y="13005"/>
                </a:lnTo>
                <a:lnTo>
                  <a:pt x="10420" y="13065"/>
                </a:lnTo>
                <a:lnTo>
                  <a:pt x="10716" y="13143"/>
                </a:lnTo>
                <a:lnTo>
                  <a:pt x="10992" y="13242"/>
                </a:lnTo>
                <a:lnTo>
                  <a:pt x="11288" y="13361"/>
                </a:lnTo>
                <a:lnTo>
                  <a:pt x="11564" y="13499"/>
                </a:lnTo>
                <a:lnTo>
                  <a:pt x="11841" y="13657"/>
                </a:lnTo>
                <a:lnTo>
                  <a:pt x="12393" y="13992"/>
                </a:lnTo>
                <a:lnTo>
                  <a:pt x="12946" y="14367"/>
                </a:lnTo>
                <a:lnTo>
                  <a:pt x="13518" y="14762"/>
                </a:lnTo>
                <a:lnTo>
                  <a:pt x="14110" y="15176"/>
                </a:lnTo>
                <a:lnTo>
                  <a:pt x="14722" y="15571"/>
                </a:lnTo>
                <a:lnTo>
                  <a:pt x="15353" y="15946"/>
                </a:lnTo>
                <a:lnTo>
                  <a:pt x="15689" y="16123"/>
                </a:lnTo>
                <a:lnTo>
                  <a:pt x="16024" y="16301"/>
                </a:lnTo>
                <a:lnTo>
                  <a:pt x="16379" y="16459"/>
                </a:lnTo>
                <a:lnTo>
                  <a:pt x="16754" y="16597"/>
                </a:lnTo>
                <a:lnTo>
                  <a:pt x="17129" y="16735"/>
                </a:lnTo>
                <a:lnTo>
                  <a:pt x="17524" y="16834"/>
                </a:lnTo>
                <a:lnTo>
                  <a:pt x="17938" y="16932"/>
                </a:lnTo>
                <a:lnTo>
                  <a:pt x="18353" y="17011"/>
                </a:lnTo>
                <a:lnTo>
                  <a:pt x="18787" y="17051"/>
                </a:lnTo>
                <a:lnTo>
                  <a:pt x="19241" y="17090"/>
                </a:lnTo>
                <a:lnTo>
                  <a:pt x="19773" y="17090"/>
                </a:lnTo>
                <a:lnTo>
                  <a:pt x="20286" y="17070"/>
                </a:lnTo>
                <a:lnTo>
                  <a:pt x="20760" y="17011"/>
                </a:lnTo>
                <a:lnTo>
                  <a:pt x="21214" y="16952"/>
                </a:lnTo>
                <a:lnTo>
                  <a:pt x="21628" y="16853"/>
                </a:lnTo>
                <a:lnTo>
                  <a:pt x="22043" y="16735"/>
                </a:lnTo>
                <a:lnTo>
                  <a:pt x="22418" y="16617"/>
                </a:lnTo>
                <a:lnTo>
                  <a:pt x="22773" y="16459"/>
                </a:lnTo>
                <a:lnTo>
                  <a:pt x="23108" y="16301"/>
                </a:lnTo>
                <a:lnTo>
                  <a:pt x="23424" y="16123"/>
                </a:lnTo>
                <a:lnTo>
                  <a:pt x="23720" y="15946"/>
                </a:lnTo>
                <a:lnTo>
                  <a:pt x="23996" y="15748"/>
                </a:lnTo>
                <a:lnTo>
                  <a:pt x="24253" y="15551"/>
                </a:lnTo>
                <a:lnTo>
                  <a:pt x="24490" y="15354"/>
                </a:lnTo>
                <a:lnTo>
                  <a:pt x="24707" y="15137"/>
                </a:lnTo>
                <a:lnTo>
                  <a:pt x="24904" y="14919"/>
                </a:lnTo>
                <a:lnTo>
                  <a:pt x="25082" y="14722"/>
                </a:lnTo>
                <a:lnTo>
                  <a:pt x="25259" y="14505"/>
                </a:lnTo>
                <a:lnTo>
                  <a:pt x="25536" y="14091"/>
                </a:lnTo>
                <a:lnTo>
                  <a:pt x="25772" y="13696"/>
                </a:lnTo>
                <a:lnTo>
                  <a:pt x="25950" y="13361"/>
                </a:lnTo>
                <a:lnTo>
                  <a:pt x="26068" y="13065"/>
                </a:lnTo>
                <a:lnTo>
                  <a:pt x="26147" y="12828"/>
                </a:lnTo>
                <a:lnTo>
                  <a:pt x="26207" y="12630"/>
                </a:lnTo>
                <a:lnTo>
                  <a:pt x="26364" y="12255"/>
                </a:lnTo>
                <a:lnTo>
                  <a:pt x="26503" y="11861"/>
                </a:lnTo>
                <a:lnTo>
                  <a:pt x="26621" y="11486"/>
                </a:lnTo>
                <a:lnTo>
                  <a:pt x="26739" y="11111"/>
                </a:lnTo>
                <a:lnTo>
                  <a:pt x="26838" y="10736"/>
                </a:lnTo>
                <a:lnTo>
                  <a:pt x="26917" y="10361"/>
                </a:lnTo>
                <a:lnTo>
                  <a:pt x="27035" y="9651"/>
                </a:lnTo>
                <a:lnTo>
                  <a:pt x="27114" y="8960"/>
                </a:lnTo>
                <a:lnTo>
                  <a:pt x="27134" y="8309"/>
                </a:lnTo>
                <a:lnTo>
                  <a:pt x="27114" y="7658"/>
                </a:lnTo>
                <a:lnTo>
                  <a:pt x="27055" y="7046"/>
                </a:lnTo>
                <a:lnTo>
                  <a:pt x="26937" y="6454"/>
                </a:lnTo>
                <a:lnTo>
                  <a:pt x="26799" y="5882"/>
                </a:lnTo>
                <a:lnTo>
                  <a:pt x="26621" y="5349"/>
                </a:lnTo>
                <a:lnTo>
                  <a:pt x="26404" y="4836"/>
                </a:lnTo>
                <a:lnTo>
                  <a:pt x="26147" y="4342"/>
                </a:lnTo>
                <a:lnTo>
                  <a:pt x="25871" y="3869"/>
                </a:lnTo>
                <a:lnTo>
                  <a:pt x="25555" y="3435"/>
                </a:lnTo>
                <a:lnTo>
                  <a:pt x="25220" y="3020"/>
                </a:lnTo>
                <a:lnTo>
                  <a:pt x="24865" y="2645"/>
                </a:lnTo>
                <a:lnTo>
                  <a:pt x="24490" y="2290"/>
                </a:lnTo>
                <a:lnTo>
                  <a:pt x="24095" y="1974"/>
                </a:lnTo>
                <a:lnTo>
                  <a:pt x="23681" y="1678"/>
                </a:lnTo>
                <a:lnTo>
                  <a:pt x="23266" y="1402"/>
                </a:lnTo>
                <a:lnTo>
                  <a:pt x="22812" y="1165"/>
                </a:lnTo>
                <a:lnTo>
                  <a:pt x="22378" y="948"/>
                </a:lnTo>
                <a:lnTo>
                  <a:pt x="21905" y="771"/>
                </a:lnTo>
                <a:lnTo>
                  <a:pt x="21451" y="632"/>
                </a:lnTo>
                <a:lnTo>
                  <a:pt x="20977" y="514"/>
                </a:lnTo>
                <a:lnTo>
                  <a:pt x="20523" y="435"/>
                </a:lnTo>
                <a:lnTo>
                  <a:pt x="20050" y="376"/>
                </a:lnTo>
                <a:lnTo>
                  <a:pt x="19596" y="356"/>
                </a:lnTo>
                <a:lnTo>
                  <a:pt x="19142" y="376"/>
                </a:lnTo>
                <a:lnTo>
                  <a:pt x="18688" y="415"/>
                </a:lnTo>
                <a:lnTo>
                  <a:pt x="18254" y="494"/>
                </a:lnTo>
                <a:lnTo>
                  <a:pt x="17840" y="573"/>
                </a:lnTo>
                <a:lnTo>
                  <a:pt x="17425" y="652"/>
                </a:lnTo>
                <a:lnTo>
                  <a:pt x="17011" y="692"/>
                </a:lnTo>
                <a:lnTo>
                  <a:pt x="16616" y="731"/>
                </a:lnTo>
                <a:lnTo>
                  <a:pt x="16241" y="751"/>
                </a:lnTo>
                <a:lnTo>
                  <a:pt x="15866" y="751"/>
                </a:lnTo>
                <a:lnTo>
                  <a:pt x="15136" y="711"/>
                </a:lnTo>
                <a:lnTo>
                  <a:pt x="14426" y="652"/>
                </a:lnTo>
                <a:lnTo>
                  <a:pt x="13735" y="553"/>
                </a:lnTo>
                <a:lnTo>
                  <a:pt x="12334" y="317"/>
                </a:lnTo>
                <a:lnTo>
                  <a:pt x="11623" y="198"/>
                </a:lnTo>
                <a:lnTo>
                  <a:pt x="10893" y="100"/>
                </a:lnTo>
                <a:lnTo>
                  <a:pt x="10124" y="40"/>
                </a:lnTo>
                <a:lnTo>
                  <a:pt x="9729" y="21"/>
                </a:lnTo>
                <a:lnTo>
                  <a:pt x="9315" y="1"/>
                </a:lnTo>
                <a:close/>
              </a:path>
            </a:pathLst>
          </a:custGeom>
          <a:solidFill>
            <a:schemeClr val="lt2"/>
          </a:solidFill>
          <a:ln>
            <a:noFill/>
          </a:ln>
        </p:spPr>
        <p:txBody>
          <a:bodyPr spcFirstLastPara="1" wrap="square" lIns="121900" tIns="121900" rIns="121900" bIns="121900" anchor="ctr" anchorCtr="0">
            <a:noAutofit/>
          </a:bodyPr>
          <a:lstStyle/>
          <a:p>
            <a:r>
              <a:rPr lang="fa-IR" sz="2400" dirty="0"/>
              <a:t>ً</a:t>
            </a:r>
            <a:endParaRPr sz="2400" dirty="0"/>
          </a:p>
        </p:txBody>
      </p:sp>
      <p:sp>
        <p:nvSpPr>
          <p:cNvPr id="565" name="Google Shape;565;p27"/>
          <p:cNvSpPr/>
          <p:nvPr/>
        </p:nvSpPr>
        <p:spPr>
          <a:xfrm>
            <a:off x="1066800" y="583341"/>
            <a:ext cx="9657754" cy="1563408"/>
          </a:xfrm>
          <a:prstGeom prst="roundRect">
            <a:avLst>
              <a:gd name="adj" fmla="val 50000"/>
            </a:avLst>
          </a:prstGeom>
          <a:solidFill>
            <a:schemeClr val="accent2"/>
          </a:solidFill>
          <a:ln>
            <a:noFill/>
          </a:ln>
        </p:spPr>
        <p:txBody>
          <a:bodyPr spcFirstLastPara="1" wrap="square" lIns="121900" tIns="121900" rIns="121900" bIns="121900" anchor="ctr" anchorCtr="0">
            <a:noAutofit/>
          </a:bodyPr>
          <a:lstStyle/>
          <a:p>
            <a:endParaRPr sz="2400"/>
          </a:p>
        </p:txBody>
      </p:sp>
      <p:sp>
        <p:nvSpPr>
          <p:cNvPr id="109" name="Google Shape;126;p29">
            <a:extLst>
              <a:ext uri="{FF2B5EF4-FFF2-40B4-BE49-F238E27FC236}">
                <a16:creationId xmlns:a16="http://schemas.microsoft.com/office/drawing/2014/main" id="{31CC667F-1DE2-4E22-A371-8EF12266F14A}"/>
              </a:ext>
            </a:extLst>
          </p:cNvPr>
          <p:cNvSpPr txBox="1">
            <a:spLocks/>
          </p:cNvSpPr>
          <p:nvPr/>
        </p:nvSpPr>
        <p:spPr>
          <a:xfrm>
            <a:off x="1433216" y="617146"/>
            <a:ext cx="8662825" cy="1251033"/>
          </a:xfrm>
          <a:prstGeom prst="rect">
            <a:avLst/>
          </a:prstGeom>
          <a:noFill/>
          <a:ln>
            <a:noFill/>
          </a:ln>
        </p:spPr>
        <p:txBody>
          <a:bodyPr spcFirstLastPara="1" wrap="square" lIns="162533" tIns="162533" rIns="162533" bIns="162533" anchor="b" anchorCtr="0">
            <a:noAutofit/>
            <a:scene3d>
              <a:camera prst="orthographicFront"/>
              <a:lightRig rig="soft" dir="t">
                <a:rot lat="0" lon="0" rev="15600000"/>
              </a:lightRig>
            </a:scene3d>
            <a:sp3d extrusionH="57150" prstMaterial="softEdge">
              <a:bevelT w="25400" h="38100"/>
            </a:sp3d>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EB7E7C"/>
              </a:buClr>
              <a:buSzPts val="2600"/>
              <a:buFont typeface="Handlee"/>
              <a:buNone/>
              <a:defRPr sz="2800" b="1" i="0" u="none" strike="noStrike" cap="none">
                <a:solidFill>
                  <a:srgbClr val="EB7E7C"/>
                </a:solidFill>
                <a:latin typeface="Handlee"/>
                <a:ea typeface="Handlee"/>
                <a:cs typeface="Handlee"/>
                <a:sym typeface="Handlee"/>
              </a:defRPr>
            </a:lvl1pPr>
            <a:lvl2pPr marR="0" lvl="1"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600"/>
              <a:buFont typeface="Arial"/>
              <a:buNone/>
              <a:defRPr sz="2600" b="0" i="0" u="none" strike="noStrike" cap="none">
                <a:solidFill>
                  <a:schemeClr val="dk1"/>
                </a:solidFill>
                <a:latin typeface="Arial"/>
                <a:ea typeface="Arial"/>
                <a:cs typeface="Arial"/>
                <a:sym typeface="Arial"/>
              </a:defRPr>
            </a:lvl9pPr>
          </a:lstStyle>
          <a:p>
            <a:pPr rtl="1"/>
            <a:r>
              <a:rPr lang="fa-IR" sz="4400" dirty="0">
                <a:ln w="0"/>
                <a:solidFill>
                  <a:schemeClr val="tx1"/>
                </a:solidFill>
                <a:effectLst>
                  <a:outerShdw blurRad="38100" dist="19050" dir="2700000" algn="tl" rotWithShape="0">
                    <a:schemeClr val="dk1">
                      <a:alpha val="40000"/>
                    </a:schemeClr>
                  </a:outerShdw>
                </a:effectLst>
                <a:latin typeface="Aviny" pitchFamily="34" charset="-78"/>
                <a:cs typeface="B Nazanin" panose="00000400000000000000" pitchFamily="2" charset="-78"/>
              </a:rPr>
              <a:t>عنوان: قالب پاورپونت روانشناسی اجتماعی</a:t>
            </a:r>
            <a:endParaRPr lang="fa-IR" sz="5400" dirty="0">
              <a:ln/>
              <a:solidFill>
                <a:srgbClr val="C00000"/>
              </a:solidFill>
              <a:latin typeface="Aviny" pitchFamily="34" charset="-78"/>
              <a:cs typeface="B Nazanin" panose="00000400000000000000" pitchFamily="2" charset="-78"/>
            </a:endParaRPr>
          </a:p>
        </p:txBody>
      </p:sp>
      <p:pic>
        <p:nvPicPr>
          <p:cNvPr id="3" name="Picture 2">
            <a:extLst>
              <a:ext uri="{FF2B5EF4-FFF2-40B4-BE49-F238E27FC236}">
                <a16:creationId xmlns:a16="http://schemas.microsoft.com/office/drawing/2014/main" id="{7B478E07-1194-03CF-DB4E-B4D397AAFA7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69532" y="4806845"/>
            <a:ext cx="1366498" cy="1366498"/>
          </a:xfrm>
          <a:prstGeom prst="rect">
            <a:avLst/>
          </a:prstGeom>
        </p:spPr>
      </p:pic>
      <p:pic>
        <p:nvPicPr>
          <p:cNvPr id="4" name="Picture 3">
            <a:extLst>
              <a:ext uri="{FF2B5EF4-FFF2-40B4-BE49-F238E27FC236}">
                <a16:creationId xmlns:a16="http://schemas.microsoft.com/office/drawing/2014/main" id="{3D4AEA02-EB97-03C2-A3F2-E5C75113F9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20685" y="4806845"/>
            <a:ext cx="1366498" cy="1366498"/>
          </a:xfrm>
          <a:prstGeom prst="rect">
            <a:avLst/>
          </a:prstGeom>
        </p:spPr>
      </p:pic>
      <p:pic>
        <p:nvPicPr>
          <p:cNvPr id="6" name="Picture 5">
            <a:extLst>
              <a:ext uri="{FF2B5EF4-FFF2-40B4-BE49-F238E27FC236}">
                <a16:creationId xmlns:a16="http://schemas.microsoft.com/office/drawing/2014/main" id="{7FCBACE9-C10B-74EA-B076-241294D2BF9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25889" y="1624769"/>
            <a:ext cx="4877481" cy="487748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64"/>
                                        </p:tgtEl>
                                        <p:attrNameLst>
                                          <p:attrName>style.visibility</p:attrName>
                                        </p:attrNameLst>
                                      </p:cBhvr>
                                      <p:to>
                                        <p:strVal val="visible"/>
                                      </p:to>
                                    </p:set>
                                    <p:anim calcmode="lin" valueType="num">
                                      <p:cBhvr>
                                        <p:cTn id="7" dur="500" fill="hold"/>
                                        <p:tgtEl>
                                          <p:spTgt spid="564"/>
                                        </p:tgtEl>
                                        <p:attrNameLst>
                                          <p:attrName>ppt_w</p:attrName>
                                        </p:attrNameLst>
                                      </p:cBhvr>
                                      <p:tavLst>
                                        <p:tav tm="0">
                                          <p:val>
                                            <p:fltVal val="0"/>
                                          </p:val>
                                        </p:tav>
                                        <p:tav tm="100000">
                                          <p:val>
                                            <p:strVal val="#ppt_w"/>
                                          </p:val>
                                        </p:tav>
                                      </p:tavLst>
                                    </p:anim>
                                    <p:anim calcmode="lin" valueType="num">
                                      <p:cBhvr>
                                        <p:cTn id="8" dur="500" fill="hold"/>
                                        <p:tgtEl>
                                          <p:spTgt spid="564"/>
                                        </p:tgtEl>
                                        <p:attrNameLst>
                                          <p:attrName>ppt_h</p:attrName>
                                        </p:attrNameLst>
                                      </p:cBhvr>
                                      <p:tavLst>
                                        <p:tav tm="0">
                                          <p:val>
                                            <p:fltVal val="0"/>
                                          </p:val>
                                        </p:tav>
                                        <p:tav tm="100000">
                                          <p:val>
                                            <p:strVal val="#ppt_h"/>
                                          </p:val>
                                        </p:tav>
                                      </p:tavLst>
                                    </p:anim>
                                    <p:animEffect transition="in" filter="fade">
                                      <p:cBhvr>
                                        <p:cTn id="9" dur="500"/>
                                        <p:tgtEl>
                                          <p:spTgt spid="56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65"/>
                                        </p:tgtEl>
                                        <p:attrNameLst>
                                          <p:attrName>style.visibility</p:attrName>
                                        </p:attrNameLst>
                                      </p:cBhvr>
                                      <p:to>
                                        <p:strVal val="visible"/>
                                      </p:to>
                                    </p:set>
                                    <p:anim calcmode="lin" valueType="num">
                                      <p:cBhvr>
                                        <p:cTn id="12" dur="500" fill="hold"/>
                                        <p:tgtEl>
                                          <p:spTgt spid="565"/>
                                        </p:tgtEl>
                                        <p:attrNameLst>
                                          <p:attrName>ppt_w</p:attrName>
                                        </p:attrNameLst>
                                      </p:cBhvr>
                                      <p:tavLst>
                                        <p:tav tm="0">
                                          <p:val>
                                            <p:fltVal val="0"/>
                                          </p:val>
                                        </p:tav>
                                        <p:tav tm="100000">
                                          <p:val>
                                            <p:strVal val="#ppt_w"/>
                                          </p:val>
                                        </p:tav>
                                      </p:tavLst>
                                    </p:anim>
                                    <p:anim calcmode="lin" valueType="num">
                                      <p:cBhvr>
                                        <p:cTn id="13" dur="500" fill="hold"/>
                                        <p:tgtEl>
                                          <p:spTgt spid="565"/>
                                        </p:tgtEl>
                                        <p:attrNameLst>
                                          <p:attrName>ppt_h</p:attrName>
                                        </p:attrNameLst>
                                      </p:cBhvr>
                                      <p:tavLst>
                                        <p:tav tm="0">
                                          <p:val>
                                            <p:fltVal val="0"/>
                                          </p:val>
                                        </p:tav>
                                        <p:tav tm="100000">
                                          <p:val>
                                            <p:strVal val="#ppt_h"/>
                                          </p:val>
                                        </p:tav>
                                      </p:tavLst>
                                    </p:anim>
                                    <p:animEffect transition="in" filter="fade">
                                      <p:cBhvr>
                                        <p:cTn id="14" dur="500"/>
                                        <p:tgtEl>
                                          <p:spTgt spid="56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p:cTn id="17" dur="500" fill="hold"/>
                                        <p:tgtEl>
                                          <p:spTgt spid="109"/>
                                        </p:tgtEl>
                                        <p:attrNameLst>
                                          <p:attrName>ppt_w</p:attrName>
                                        </p:attrNameLst>
                                      </p:cBhvr>
                                      <p:tavLst>
                                        <p:tav tm="0">
                                          <p:val>
                                            <p:fltVal val="0"/>
                                          </p:val>
                                        </p:tav>
                                        <p:tav tm="100000">
                                          <p:val>
                                            <p:strVal val="#ppt_w"/>
                                          </p:val>
                                        </p:tav>
                                      </p:tavLst>
                                    </p:anim>
                                    <p:anim calcmode="lin" valueType="num">
                                      <p:cBhvr>
                                        <p:cTn id="18" dur="500" fill="hold"/>
                                        <p:tgtEl>
                                          <p:spTgt spid="109"/>
                                        </p:tgtEl>
                                        <p:attrNameLst>
                                          <p:attrName>ppt_h</p:attrName>
                                        </p:attrNameLst>
                                      </p:cBhvr>
                                      <p:tavLst>
                                        <p:tav tm="0">
                                          <p:val>
                                            <p:fltVal val="0"/>
                                          </p:val>
                                        </p:tav>
                                        <p:tav tm="100000">
                                          <p:val>
                                            <p:strVal val="#ppt_h"/>
                                          </p:val>
                                        </p:tav>
                                      </p:tavLst>
                                    </p:anim>
                                    <p:animEffect transition="in" filter="fade">
                                      <p:cBhvr>
                                        <p:cTn id="19" dur="500"/>
                                        <p:tgtEl>
                                          <p:spTgt spid="109"/>
                                        </p:tgtEl>
                                      </p:cBhvr>
                                    </p:animEffect>
                                  </p:childTnLst>
                                </p:cTn>
                              </p:par>
                              <p:par>
                                <p:cTn id="20" presetID="53" presetClass="entr" presetSubtype="16"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53" presetClass="entr" presetSubtype="16" fill="hold" nodeType="with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 grpId="0" animBg="1"/>
      <p:bldP spid="565" grpId="0" animBg="1"/>
      <p:bldP spid="10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01"/>
        <p:cNvGrpSpPr/>
        <p:nvPr/>
      </p:nvGrpSpPr>
      <p:grpSpPr>
        <a:xfrm>
          <a:off x="0" y="0"/>
          <a:ext cx="0" cy="0"/>
          <a:chOff x="0" y="0"/>
          <a:chExt cx="0" cy="0"/>
        </a:xfrm>
      </p:grpSpPr>
      <p:pic>
        <p:nvPicPr>
          <p:cNvPr id="1802" name="Google Shape;1802;p46"/>
          <p:cNvPicPr preferRelativeResize="0"/>
          <p:nvPr/>
        </p:nvPicPr>
        <p:blipFill rotWithShape="1">
          <a:blip r:embed="rId3">
            <a:alphaModFix/>
          </a:blip>
          <a:srcRect/>
          <a:stretch/>
        </p:blipFill>
        <p:spPr>
          <a:xfrm>
            <a:off x="1835305" y="1986867"/>
            <a:ext cx="1584800" cy="1584800"/>
          </a:xfrm>
          <a:prstGeom prst="ellipse">
            <a:avLst/>
          </a:prstGeom>
          <a:noFill/>
          <a:ln w="76200" cap="flat" cmpd="sng">
            <a:solidFill>
              <a:schemeClr val="dk2"/>
            </a:solidFill>
            <a:prstDash val="solid"/>
            <a:round/>
            <a:headEnd type="none" w="sm" len="sm"/>
            <a:tailEnd type="none" w="sm" len="sm"/>
          </a:ln>
        </p:spPr>
      </p:pic>
      <p:pic>
        <p:nvPicPr>
          <p:cNvPr id="1803" name="Google Shape;1803;p46"/>
          <p:cNvPicPr preferRelativeResize="0"/>
          <p:nvPr/>
        </p:nvPicPr>
        <p:blipFill rotWithShape="1">
          <a:blip r:embed="rId4">
            <a:alphaModFix/>
          </a:blip>
          <a:srcRect/>
          <a:stretch/>
        </p:blipFill>
        <p:spPr>
          <a:xfrm>
            <a:off x="5303600" y="1986867"/>
            <a:ext cx="1584800" cy="1584800"/>
          </a:xfrm>
          <a:prstGeom prst="ellipse">
            <a:avLst/>
          </a:prstGeom>
          <a:noFill/>
          <a:ln w="76200" cap="flat" cmpd="sng">
            <a:solidFill>
              <a:schemeClr val="dk2"/>
            </a:solidFill>
            <a:prstDash val="solid"/>
            <a:round/>
            <a:headEnd type="none" w="sm" len="sm"/>
            <a:tailEnd type="none" w="sm" len="sm"/>
          </a:ln>
        </p:spPr>
      </p:pic>
      <p:pic>
        <p:nvPicPr>
          <p:cNvPr id="1804" name="Google Shape;1804;p46"/>
          <p:cNvPicPr preferRelativeResize="0"/>
          <p:nvPr/>
        </p:nvPicPr>
        <p:blipFill rotWithShape="1">
          <a:blip r:embed="rId5">
            <a:alphaModFix/>
          </a:blip>
          <a:srcRect t="1616" b="1606"/>
          <a:stretch/>
        </p:blipFill>
        <p:spPr>
          <a:xfrm>
            <a:off x="8745495" y="1986867"/>
            <a:ext cx="1637600" cy="1584800"/>
          </a:xfrm>
          <a:prstGeom prst="ellipse">
            <a:avLst/>
          </a:prstGeom>
          <a:noFill/>
          <a:ln w="76200" cap="flat" cmpd="sng">
            <a:solidFill>
              <a:schemeClr val="dk2"/>
            </a:solidFill>
            <a:prstDash val="solid"/>
            <a:round/>
            <a:headEnd type="none" w="sm" len="sm"/>
            <a:tailEnd type="none" w="sm" len="sm"/>
          </a:ln>
        </p:spPr>
      </p:pic>
      <p:sp>
        <p:nvSpPr>
          <p:cNvPr id="1805" name="Google Shape;1805;p46"/>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fa-IR" dirty="0"/>
              <a:t>منابع من</a:t>
            </a:r>
            <a:endParaRPr dirty="0"/>
          </a:p>
        </p:txBody>
      </p:sp>
      <p:sp>
        <p:nvSpPr>
          <p:cNvPr id="1806" name="Google Shape;1806;p46"/>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marL="0" indent="0"/>
            <a:r>
              <a:rPr lang="fa-IR" dirty="0">
                <a:cs typeface="B Nazanin" panose="00000400000000000000" pitchFamily="2" charset="-78"/>
              </a:rPr>
              <a:t>مینا مهبی</a:t>
            </a:r>
            <a:endParaRPr dirty="0">
              <a:cs typeface="B Nazanin" panose="00000400000000000000" pitchFamily="2" charset="-78"/>
            </a:endParaRPr>
          </a:p>
        </p:txBody>
      </p:sp>
      <p:sp>
        <p:nvSpPr>
          <p:cNvPr id="1807" name="Google Shape;1807;p46"/>
          <p:cNvSpPr txBox="1">
            <a:spLocks noGrp="1"/>
          </p:cNvSpPr>
          <p:nvPr>
            <p:ph type="subTitle" idx="2"/>
          </p:nvPr>
        </p:nvSpPr>
        <p:spPr>
          <a:xfrm>
            <a:off x="959905" y="5115918"/>
            <a:ext cx="3335600" cy="7316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808" name="Google Shape;1808;p46"/>
          <p:cNvSpPr txBox="1">
            <a:spLocks noGrp="1"/>
          </p:cNvSpPr>
          <p:nvPr>
            <p:ph type="subTitle" idx="3"/>
          </p:nvPr>
        </p:nvSpPr>
        <p:spPr>
          <a:prstGeom prst="rect">
            <a:avLst/>
          </a:prstGeom>
        </p:spPr>
        <p:txBody>
          <a:bodyPr spcFirstLastPara="1" vert="horz" wrap="square" lIns="121900" tIns="121900" rIns="121900" bIns="121900" rtlCol="0" anchor="ctr" anchorCtr="0">
            <a:noAutofit/>
          </a:bodyPr>
          <a:lstStyle/>
          <a:p>
            <a:pPr marL="0" indent="0"/>
            <a:r>
              <a:rPr lang="fa-IR" dirty="0">
                <a:cs typeface="B Nazanin" panose="00000400000000000000" pitchFamily="2" charset="-78"/>
              </a:rPr>
              <a:t>پوریا احمدی</a:t>
            </a:r>
            <a:endParaRPr dirty="0">
              <a:cs typeface="B Nazanin" panose="00000400000000000000" pitchFamily="2" charset="-78"/>
            </a:endParaRPr>
          </a:p>
        </p:txBody>
      </p:sp>
      <p:sp>
        <p:nvSpPr>
          <p:cNvPr id="1809" name="Google Shape;1809;p46"/>
          <p:cNvSpPr txBox="1">
            <a:spLocks noGrp="1"/>
          </p:cNvSpPr>
          <p:nvPr>
            <p:ph type="subTitle" idx="4"/>
          </p:nvPr>
        </p:nvSpPr>
        <p:spPr>
          <a:xfrm>
            <a:off x="4501900" y="5152636"/>
            <a:ext cx="3335600" cy="7316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810" name="Google Shape;1810;p46"/>
          <p:cNvSpPr txBox="1">
            <a:spLocks noGrp="1"/>
          </p:cNvSpPr>
          <p:nvPr>
            <p:ph type="subTitle" idx="5"/>
          </p:nvPr>
        </p:nvSpPr>
        <p:spPr>
          <a:prstGeom prst="rect">
            <a:avLst/>
          </a:prstGeom>
        </p:spPr>
        <p:txBody>
          <a:bodyPr spcFirstLastPara="1" vert="horz" wrap="square" lIns="121900" tIns="121900" rIns="121900" bIns="121900" rtlCol="0" anchor="ctr" anchorCtr="0">
            <a:noAutofit/>
          </a:bodyPr>
          <a:lstStyle/>
          <a:p>
            <a:pPr marL="0" indent="0"/>
            <a:r>
              <a:rPr lang="fa-IR" dirty="0">
                <a:cs typeface="B Nazanin" panose="00000400000000000000" pitchFamily="2" charset="-78"/>
              </a:rPr>
              <a:t>ساناز النازی</a:t>
            </a:r>
            <a:endParaRPr dirty="0">
              <a:cs typeface="B Nazanin" panose="00000400000000000000" pitchFamily="2" charset="-78"/>
            </a:endParaRPr>
          </a:p>
        </p:txBody>
      </p:sp>
      <p:sp>
        <p:nvSpPr>
          <p:cNvPr id="1811" name="Google Shape;1811;p46"/>
          <p:cNvSpPr txBox="1">
            <a:spLocks noGrp="1"/>
          </p:cNvSpPr>
          <p:nvPr>
            <p:ph type="subTitle" idx="6"/>
          </p:nvPr>
        </p:nvSpPr>
        <p:spPr>
          <a:xfrm>
            <a:off x="7896495" y="5090638"/>
            <a:ext cx="3335600" cy="7316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1812" name="Google Shape;1812;p46"/>
          <p:cNvSpPr/>
          <p:nvPr/>
        </p:nvSpPr>
        <p:spPr>
          <a:xfrm>
            <a:off x="2245613" y="3336236"/>
            <a:ext cx="764185" cy="7708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813" name="Google Shape;1813;p46"/>
          <p:cNvSpPr/>
          <p:nvPr/>
        </p:nvSpPr>
        <p:spPr>
          <a:xfrm>
            <a:off x="5713908" y="3336236"/>
            <a:ext cx="764185" cy="7708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814" name="Google Shape;1814;p46"/>
          <p:cNvSpPr/>
          <p:nvPr/>
        </p:nvSpPr>
        <p:spPr>
          <a:xfrm>
            <a:off x="9182202" y="3336236"/>
            <a:ext cx="764185" cy="7708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nvGrpSpPr>
          <p:cNvPr id="1815" name="Google Shape;1815;p46"/>
          <p:cNvGrpSpPr/>
          <p:nvPr/>
        </p:nvGrpSpPr>
        <p:grpSpPr>
          <a:xfrm>
            <a:off x="9316311" y="3533752"/>
            <a:ext cx="495967" cy="375800"/>
            <a:chOff x="4784800" y="3288575"/>
            <a:chExt cx="371975" cy="281850"/>
          </a:xfrm>
        </p:grpSpPr>
        <p:sp>
          <p:nvSpPr>
            <p:cNvPr id="1816" name="Google Shape;1816;p46"/>
            <p:cNvSpPr/>
            <p:nvPr/>
          </p:nvSpPr>
          <p:spPr>
            <a:xfrm>
              <a:off x="4846800" y="3451525"/>
              <a:ext cx="309975" cy="97800"/>
            </a:xfrm>
            <a:custGeom>
              <a:avLst/>
              <a:gdLst/>
              <a:ahLst/>
              <a:cxnLst/>
              <a:rect l="l" t="t" r="r" b="b"/>
              <a:pathLst>
                <a:path w="12399" h="3912" extrusionOk="0">
                  <a:moveTo>
                    <a:pt x="11530" y="1"/>
                  </a:moveTo>
                  <a:lnTo>
                    <a:pt x="11351" y="26"/>
                  </a:lnTo>
                  <a:lnTo>
                    <a:pt x="9561" y="512"/>
                  </a:lnTo>
                  <a:lnTo>
                    <a:pt x="8385" y="819"/>
                  </a:lnTo>
                  <a:lnTo>
                    <a:pt x="7567" y="1023"/>
                  </a:lnTo>
                  <a:lnTo>
                    <a:pt x="0" y="1432"/>
                  </a:lnTo>
                  <a:lnTo>
                    <a:pt x="307" y="3759"/>
                  </a:lnTo>
                  <a:lnTo>
                    <a:pt x="1253" y="3171"/>
                  </a:lnTo>
                  <a:lnTo>
                    <a:pt x="1432" y="3094"/>
                  </a:lnTo>
                  <a:lnTo>
                    <a:pt x="1585" y="3068"/>
                  </a:lnTo>
                  <a:lnTo>
                    <a:pt x="1764" y="3068"/>
                  </a:lnTo>
                  <a:lnTo>
                    <a:pt x="1943" y="3094"/>
                  </a:lnTo>
                  <a:lnTo>
                    <a:pt x="5650" y="3861"/>
                  </a:lnTo>
                  <a:lnTo>
                    <a:pt x="5880" y="3912"/>
                  </a:lnTo>
                  <a:lnTo>
                    <a:pt x="6136" y="3912"/>
                  </a:lnTo>
                  <a:lnTo>
                    <a:pt x="6391" y="3886"/>
                  </a:lnTo>
                  <a:lnTo>
                    <a:pt x="6621" y="3810"/>
                  </a:lnTo>
                  <a:lnTo>
                    <a:pt x="11760" y="1918"/>
                  </a:lnTo>
                  <a:lnTo>
                    <a:pt x="11913" y="1867"/>
                  </a:lnTo>
                  <a:lnTo>
                    <a:pt x="12041" y="1765"/>
                  </a:lnTo>
                  <a:lnTo>
                    <a:pt x="12169" y="1662"/>
                  </a:lnTo>
                  <a:lnTo>
                    <a:pt x="12245" y="1509"/>
                  </a:lnTo>
                  <a:lnTo>
                    <a:pt x="12322" y="1381"/>
                  </a:lnTo>
                  <a:lnTo>
                    <a:pt x="12373" y="1202"/>
                  </a:lnTo>
                  <a:lnTo>
                    <a:pt x="12399" y="1049"/>
                  </a:lnTo>
                  <a:lnTo>
                    <a:pt x="12399" y="870"/>
                  </a:lnTo>
                  <a:lnTo>
                    <a:pt x="12373" y="665"/>
                  </a:lnTo>
                  <a:lnTo>
                    <a:pt x="12296" y="486"/>
                  </a:lnTo>
                  <a:lnTo>
                    <a:pt x="12194" y="307"/>
                  </a:lnTo>
                  <a:lnTo>
                    <a:pt x="12041" y="180"/>
                  </a:lnTo>
                  <a:lnTo>
                    <a:pt x="11887" y="77"/>
                  </a:lnTo>
                  <a:lnTo>
                    <a:pt x="11734" y="26"/>
                  </a:lnTo>
                  <a:lnTo>
                    <a:pt x="1153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817" name="Google Shape;1817;p46"/>
            <p:cNvSpPr/>
            <p:nvPr/>
          </p:nvSpPr>
          <p:spPr>
            <a:xfrm>
              <a:off x="4846800" y="3451525"/>
              <a:ext cx="309975" cy="97800"/>
            </a:xfrm>
            <a:custGeom>
              <a:avLst/>
              <a:gdLst/>
              <a:ahLst/>
              <a:cxnLst/>
              <a:rect l="l" t="t" r="r" b="b"/>
              <a:pathLst>
                <a:path w="12399" h="3912" fill="none" extrusionOk="0">
                  <a:moveTo>
                    <a:pt x="0" y="1432"/>
                  </a:moveTo>
                  <a:lnTo>
                    <a:pt x="307" y="3759"/>
                  </a:lnTo>
                  <a:lnTo>
                    <a:pt x="1253" y="3171"/>
                  </a:lnTo>
                  <a:lnTo>
                    <a:pt x="1253" y="3171"/>
                  </a:lnTo>
                  <a:lnTo>
                    <a:pt x="1432" y="3094"/>
                  </a:lnTo>
                  <a:lnTo>
                    <a:pt x="1585" y="3068"/>
                  </a:lnTo>
                  <a:lnTo>
                    <a:pt x="1764" y="3068"/>
                  </a:lnTo>
                  <a:lnTo>
                    <a:pt x="1943" y="3094"/>
                  </a:lnTo>
                  <a:lnTo>
                    <a:pt x="5650" y="3861"/>
                  </a:lnTo>
                  <a:lnTo>
                    <a:pt x="5650" y="3861"/>
                  </a:lnTo>
                  <a:lnTo>
                    <a:pt x="5880" y="3912"/>
                  </a:lnTo>
                  <a:lnTo>
                    <a:pt x="6136" y="3912"/>
                  </a:lnTo>
                  <a:lnTo>
                    <a:pt x="6391" y="3886"/>
                  </a:lnTo>
                  <a:lnTo>
                    <a:pt x="6621" y="3810"/>
                  </a:lnTo>
                  <a:lnTo>
                    <a:pt x="11760" y="1918"/>
                  </a:lnTo>
                  <a:lnTo>
                    <a:pt x="11760" y="1918"/>
                  </a:lnTo>
                  <a:lnTo>
                    <a:pt x="11913" y="1867"/>
                  </a:lnTo>
                  <a:lnTo>
                    <a:pt x="12041" y="1765"/>
                  </a:lnTo>
                  <a:lnTo>
                    <a:pt x="12169" y="1662"/>
                  </a:lnTo>
                  <a:lnTo>
                    <a:pt x="12245" y="1509"/>
                  </a:lnTo>
                  <a:lnTo>
                    <a:pt x="12322" y="1381"/>
                  </a:lnTo>
                  <a:lnTo>
                    <a:pt x="12373" y="1202"/>
                  </a:lnTo>
                  <a:lnTo>
                    <a:pt x="12399" y="1049"/>
                  </a:lnTo>
                  <a:lnTo>
                    <a:pt x="12399" y="870"/>
                  </a:lnTo>
                  <a:lnTo>
                    <a:pt x="12399" y="870"/>
                  </a:lnTo>
                  <a:lnTo>
                    <a:pt x="12373" y="665"/>
                  </a:lnTo>
                  <a:lnTo>
                    <a:pt x="12296" y="486"/>
                  </a:lnTo>
                  <a:lnTo>
                    <a:pt x="12194" y="307"/>
                  </a:lnTo>
                  <a:lnTo>
                    <a:pt x="12041" y="180"/>
                  </a:lnTo>
                  <a:lnTo>
                    <a:pt x="11887" y="77"/>
                  </a:lnTo>
                  <a:lnTo>
                    <a:pt x="11734" y="26"/>
                  </a:lnTo>
                  <a:lnTo>
                    <a:pt x="11530" y="1"/>
                  </a:lnTo>
                  <a:lnTo>
                    <a:pt x="11351" y="26"/>
                  </a:lnTo>
                  <a:lnTo>
                    <a:pt x="11351" y="26"/>
                  </a:lnTo>
                  <a:lnTo>
                    <a:pt x="9561" y="512"/>
                  </a:lnTo>
                  <a:lnTo>
                    <a:pt x="8385" y="819"/>
                  </a:lnTo>
                  <a:lnTo>
                    <a:pt x="7567" y="1023"/>
                  </a:lnTo>
                </a:path>
              </a:pathLst>
            </a:custGeom>
            <a:noFill/>
            <a:ln>
              <a:noFill/>
            </a:ln>
          </p:spPr>
          <p:txBody>
            <a:bodyPr spcFirstLastPara="1" wrap="square" lIns="121900" tIns="121900" rIns="121900" bIns="121900" anchor="ctr" anchorCtr="0">
              <a:noAutofit/>
            </a:bodyPr>
            <a:lstStyle/>
            <a:p>
              <a:endParaRPr sz="2400"/>
            </a:p>
          </p:txBody>
        </p:sp>
        <p:sp>
          <p:nvSpPr>
            <p:cNvPr id="1818" name="Google Shape;1818;p46"/>
            <p:cNvSpPr/>
            <p:nvPr/>
          </p:nvSpPr>
          <p:spPr>
            <a:xfrm>
              <a:off x="4846150" y="3440025"/>
              <a:ext cx="191125" cy="66500"/>
            </a:xfrm>
            <a:custGeom>
              <a:avLst/>
              <a:gdLst/>
              <a:ahLst/>
              <a:cxnLst/>
              <a:rect l="l" t="t" r="r" b="b"/>
              <a:pathLst>
                <a:path w="7645" h="2660" extrusionOk="0">
                  <a:moveTo>
                    <a:pt x="1816" y="1"/>
                  </a:moveTo>
                  <a:lnTo>
                    <a:pt x="1535" y="52"/>
                  </a:lnTo>
                  <a:lnTo>
                    <a:pt x="1279" y="128"/>
                  </a:lnTo>
                  <a:lnTo>
                    <a:pt x="1049" y="231"/>
                  </a:lnTo>
                  <a:lnTo>
                    <a:pt x="844" y="384"/>
                  </a:lnTo>
                  <a:lnTo>
                    <a:pt x="640" y="512"/>
                  </a:lnTo>
                  <a:lnTo>
                    <a:pt x="180" y="844"/>
                  </a:lnTo>
                  <a:lnTo>
                    <a:pt x="1" y="1995"/>
                  </a:lnTo>
                  <a:lnTo>
                    <a:pt x="4577" y="2352"/>
                  </a:lnTo>
                  <a:lnTo>
                    <a:pt x="6698" y="2659"/>
                  </a:lnTo>
                  <a:lnTo>
                    <a:pt x="6877" y="2659"/>
                  </a:lnTo>
                  <a:lnTo>
                    <a:pt x="7031" y="2634"/>
                  </a:lnTo>
                  <a:lnTo>
                    <a:pt x="7184" y="2557"/>
                  </a:lnTo>
                  <a:lnTo>
                    <a:pt x="7312" y="2480"/>
                  </a:lnTo>
                  <a:lnTo>
                    <a:pt x="7414" y="2352"/>
                  </a:lnTo>
                  <a:lnTo>
                    <a:pt x="7516" y="2225"/>
                  </a:lnTo>
                  <a:lnTo>
                    <a:pt x="7593" y="2071"/>
                  </a:lnTo>
                  <a:lnTo>
                    <a:pt x="7619" y="1892"/>
                  </a:lnTo>
                  <a:lnTo>
                    <a:pt x="7644" y="1713"/>
                  </a:lnTo>
                  <a:lnTo>
                    <a:pt x="7619" y="1560"/>
                  </a:lnTo>
                  <a:lnTo>
                    <a:pt x="7568" y="1407"/>
                  </a:lnTo>
                  <a:lnTo>
                    <a:pt x="7491" y="1253"/>
                  </a:lnTo>
                  <a:lnTo>
                    <a:pt x="7389" y="1151"/>
                  </a:lnTo>
                  <a:lnTo>
                    <a:pt x="7261" y="1049"/>
                  </a:lnTo>
                  <a:lnTo>
                    <a:pt x="7133" y="972"/>
                  </a:lnTo>
                  <a:lnTo>
                    <a:pt x="6980" y="946"/>
                  </a:lnTo>
                  <a:lnTo>
                    <a:pt x="4960" y="665"/>
                  </a:lnTo>
                  <a:lnTo>
                    <a:pt x="3810" y="486"/>
                  </a:lnTo>
                  <a:lnTo>
                    <a:pt x="3145" y="358"/>
                  </a:lnTo>
                  <a:lnTo>
                    <a:pt x="2787" y="256"/>
                  </a:lnTo>
                  <a:lnTo>
                    <a:pt x="2429" y="128"/>
                  </a:lnTo>
                  <a:lnTo>
                    <a:pt x="2250" y="52"/>
                  </a:lnTo>
                  <a:lnTo>
                    <a:pt x="2071" y="26"/>
                  </a:lnTo>
                  <a:lnTo>
                    <a:pt x="1816"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819" name="Google Shape;1819;p46"/>
            <p:cNvSpPr/>
            <p:nvPr/>
          </p:nvSpPr>
          <p:spPr>
            <a:xfrm>
              <a:off x="4846150" y="3440025"/>
              <a:ext cx="191125" cy="66500"/>
            </a:xfrm>
            <a:custGeom>
              <a:avLst/>
              <a:gdLst/>
              <a:ahLst/>
              <a:cxnLst/>
              <a:rect l="l" t="t" r="r" b="b"/>
              <a:pathLst>
                <a:path w="7645" h="2660" fill="none" extrusionOk="0">
                  <a:moveTo>
                    <a:pt x="4577" y="2352"/>
                  </a:moveTo>
                  <a:lnTo>
                    <a:pt x="4577" y="2352"/>
                  </a:lnTo>
                  <a:lnTo>
                    <a:pt x="6698" y="2659"/>
                  </a:lnTo>
                  <a:lnTo>
                    <a:pt x="6698" y="2659"/>
                  </a:lnTo>
                  <a:lnTo>
                    <a:pt x="6877" y="2659"/>
                  </a:lnTo>
                  <a:lnTo>
                    <a:pt x="7031" y="2634"/>
                  </a:lnTo>
                  <a:lnTo>
                    <a:pt x="7184" y="2557"/>
                  </a:lnTo>
                  <a:lnTo>
                    <a:pt x="7312" y="2480"/>
                  </a:lnTo>
                  <a:lnTo>
                    <a:pt x="7414" y="2352"/>
                  </a:lnTo>
                  <a:lnTo>
                    <a:pt x="7516" y="2225"/>
                  </a:lnTo>
                  <a:lnTo>
                    <a:pt x="7593" y="2071"/>
                  </a:lnTo>
                  <a:lnTo>
                    <a:pt x="7619" y="1892"/>
                  </a:lnTo>
                  <a:lnTo>
                    <a:pt x="7619" y="1892"/>
                  </a:lnTo>
                  <a:lnTo>
                    <a:pt x="7644" y="1713"/>
                  </a:lnTo>
                  <a:lnTo>
                    <a:pt x="7619" y="1560"/>
                  </a:lnTo>
                  <a:lnTo>
                    <a:pt x="7568" y="1407"/>
                  </a:lnTo>
                  <a:lnTo>
                    <a:pt x="7491" y="1253"/>
                  </a:lnTo>
                  <a:lnTo>
                    <a:pt x="7389" y="1151"/>
                  </a:lnTo>
                  <a:lnTo>
                    <a:pt x="7261" y="1049"/>
                  </a:lnTo>
                  <a:lnTo>
                    <a:pt x="7133" y="972"/>
                  </a:lnTo>
                  <a:lnTo>
                    <a:pt x="6980" y="946"/>
                  </a:lnTo>
                  <a:lnTo>
                    <a:pt x="6980" y="946"/>
                  </a:lnTo>
                  <a:lnTo>
                    <a:pt x="4960" y="665"/>
                  </a:lnTo>
                  <a:lnTo>
                    <a:pt x="3810" y="486"/>
                  </a:lnTo>
                  <a:lnTo>
                    <a:pt x="3145" y="358"/>
                  </a:lnTo>
                  <a:lnTo>
                    <a:pt x="3145" y="358"/>
                  </a:lnTo>
                  <a:lnTo>
                    <a:pt x="2787" y="256"/>
                  </a:lnTo>
                  <a:lnTo>
                    <a:pt x="2429" y="128"/>
                  </a:lnTo>
                  <a:lnTo>
                    <a:pt x="2429" y="128"/>
                  </a:lnTo>
                  <a:lnTo>
                    <a:pt x="2250" y="52"/>
                  </a:lnTo>
                  <a:lnTo>
                    <a:pt x="2071" y="26"/>
                  </a:lnTo>
                  <a:lnTo>
                    <a:pt x="2071" y="26"/>
                  </a:lnTo>
                  <a:lnTo>
                    <a:pt x="1816" y="1"/>
                  </a:lnTo>
                  <a:lnTo>
                    <a:pt x="1535" y="52"/>
                  </a:lnTo>
                  <a:lnTo>
                    <a:pt x="1279" y="128"/>
                  </a:lnTo>
                  <a:lnTo>
                    <a:pt x="1049" y="231"/>
                  </a:lnTo>
                  <a:lnTo>
                    <a:pt x="1049" y="231"/>
                  </a:lnTo>
                  <a:lnTo>
                    <a:pt x="844" y="384"/>
                  </a:lnTo>
                  <a:lnTo>
                    <a:pt x="640" y="512"/>
                  </a:lnTo>
                  <a:lnTo>
                    <a:pt x="640" y="512"/>
                  </a:lnTo>
                  <a:lnTo>
                    <a:pt x="180" y="844"/>
                  </a:lnTo>
                  <a:lnTo>
                    <a:pt x="1" y="1995"/>
                  </a:lnTo>
                </a:path>
              </a:pathLst>
            </a:custGeom>
            <a:noFill/>
            <a:ln>
              <a:noFill/>
            </a:ln>
          </p:spPr>
          <p:txBody>
            <a:bodyPr spcFirstLastPara="1" wrap="square" lIns="121900" tIns="121900" rIns="121900" bIns="121900" anchor="ctr" anchorCtr="0">
              <a:noAutofit/>
            </a:bodyPr>
            <a:lstStyle/>
            <a:p>
              <a:endParaRPr sz="2400"/>
            </a:p>
          </p:txBody>
        </p:sp>
        <p:sp>
          <p:nvSpPr>
            <p:cNvPr id="1820" name="Google Shape;1820;p46"/>
            <p:cNvSpPr/>
            <p:nvPr/>
          </p:nvSpPr>
          <p:spPr>
            <a:xfrm>
              <a:off x="4917725" y="3492425"/>
              <a:ext cx="675" cy="25"/>
            </a:xfrm>
            <a:custGeom>
              <a:avLst/>
              <a:gdLst/>
              <a:ahLst/>
              <a:cxnLst/>
              <a:rect l="l" t="t" r="r" b="b"/>
              <a:pathLst>
                <a:path w="27" h="1" extrusionOk="0">
                  <a:moveTo>
                    <a:pt x="26" y="1"/>
                  </a:moveTo>
                  <a:lnTo>
                    <a:pt x="26" y="1"/>
                  </a:lnTo>
                  <a:lnTo>
                    <a:pt x="1"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1821" name="Google Shape;1821;p46"/>
            <p:cNvSpPr/>
            <p:nvPr/>
          </p:nvSpPr>
          <p:spPr>
            <a:xfrm>
              <a:off x="4917725" y="3492425"/>
              <a:ext cx="675" cy="25"/>
            </a:xfrm>
            <a:custGeom>
              <a:avLst/>
              <a:gdLst/>
              <a:ahLst/>
              <a:cxnLst/>
              <a:rect l="l" t="t" r="r" b="b"/>
              <a:pathLst>
                <a:path w="27" h="1" fill="none" extrusionOk="0">
                  <a:moveTo>
                    <a:pt x="26" y="1"/>
                  </a:moveTo>
                  <a:lnTo>
                    <a:pt x="26" y="1"/>
                  </a:lnTo>
                  <a:lnTo>
                    <a:pt x="1"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1822" name="Google Shape;1822;p46"/>
            <p:cNvSpPr/>
            <p:nvPr/>
          </p:nvSpPr>
          <p:spPr>
            <a:xfrm>
              <a:off x="4784800" y="3462400"/>
              <a:ext cx="69700" cy="108025"/>
            </a:xfrm>
            <a:custGeom>
              <a:avLst/>
              <a:gdLst/>
              <a:ahLst/>
              <a:cxnLst/>
              <a:rect l="l" t="t" r="r" b="b"/>
              <a:pathLst>
                <a:path w="2788" h="4321" extrusionOk="0">
                  <a:moveTo>
                    <a:pt x="2634" y="0"/>
                  </a:moveTo>
                  <a:lnTo>
                    <a:pt x="1" y="1023"/>
                  </a:lnTo>
                  <a:lnTo>
                    <a:pt x="1" y="4321"/>
                  </a:lnTo>
                  <a:lnTo>
                    <a:pt x="2787" y="3298"/>
                  </a:lnTo>
                  <a:lnTo>
                    <a:pt x="263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823" name="Google Shape;1823;p46"/>
            <p:cNvSpPr/>
            <p:nvPr/>
          </p:nvSpPr>
          <p:spPr>
            <a:xfrm>
              <a:off x="4901750" y="3330100"/>
              <a:ext cx="94625" cy="94625"/>
            </a:xfrm>
            <a:custGeom>
              <a:avLst/>
              <a:gdLst/>
              <a:ahLst/>
              <a:cxnLst/>
              <a:rect l="l" t="t" r="r" b="b"/>
              <a:pathLst>
                <a:path w="3785" h="3785" extrusionOk="0">
                  <a:moveTo>
                    <a:pt x="2123" y="1"/>
                  </a:moveTo>
                  <a:lnTo>
                    <a:pt x="1" y="2122"/>
                  </a:lnTo>
                  <a:lnTo>
                    <a:pt x="1228" y="3349"/>
                  </a:lnTo>
                  <a:lnTo>
                    <a:pt x="1356" y="3452"/>
                  </a:lnTo>
                  <a:lnTo>
                    <a:pt x="1458" y="3528"/>
                  </a:lnTo>
                  <a:lnTo>
                    <a:pt x="1739" y="3656"/>
                  </a:lnTo>
                  <a:lnTo>
                    <a:pt x="1995" y="3758"/>
                  </a:lnTo>
                  <a:lnTo>
                    <a:pt x="2302" y="3784"/>
                  </a:lnTo>
                  <a:lnTo>
                    <a:pt x="2583" y="3758"/>
                  </a:lnTo>
                  <a:lnTo>
                    <a:pt x="2864" y="3656"/>
                  </a:lnTo>
                  <a:lnTo>
                    <a:pt x="3120" y="3528"/>
                  </a:lnTo>
                  <a:lnTo>
                    <a:pt x="3222" y="3452"/>
                  </a:lnTo>
                  <a:lnTo>
                    <a:pt x="3350" y="3349"/>
                  </a:lnTo>
                  <a:lnTo>
                    <a:pt x="3452" y="3222"/>
                  </a:lnTo>
                  <a:lnTo>
                    <a:pt x="3529" y="3094"/>
                  </a:lnTo>
                  <a:lnTo>
                    <a:pt x="3682" y="2838"/>
                  </a:lnTo>
                  <a:lnTo>
                    <a:pt x="3759" y="2557"/>
                  </a:lnTo>
                  <a:lnTo>
                    <a:pt x="3784" y="2276"/>
                  </a:lnTo>
                  <a:lnTo>
                    <a:pt x="3759" y="1995"/>
                  </a:lnTo>
                  <a:lnTo>
                    <a:pt x="3682" y="1713"/>
                  </a:lnTo>
                  <a:lnTo>
                    <a:pt x="3529" y="1458"/>
                  </a:lnTo>
                  <a:lnTo>
                    <a:pt x="3452" y="1330"/>
                  </a:lnTo>
                  <a:lnTo>
                    <a:pt x="3350" y="1228"/>
                  </a:lnTo>
                  <a:lnTo>
                    <a:pt x="2123"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24" name="Google Shape;1824;p46"/>
            <p:cNvSpPr/>
            <p:nvPr/>
          </p:nvSpPr>
          <p:spPr>
            <a:xfrm>
              <a:off x="4860225" y="3288575"/>
              <a:ext cx="94600" cy="94600"/>
            </a:xfrm>
            <a:custGeom>
              <a:avLst/>
              <a:gdLst/>
              <a:ahLst/>
              <a:cxnLst/>
              <a:rect l="l" t="t" r="r" b="b"/>
              <a:pathLst>
                <a:path w="3784" h="3784" extrusionOk="0">
                  <a:moveTo>
                    <a:pt x="1508" y="0"/>
                  </a:moveTo>
                  <a:lnTo>
                    <a:pt x="1202" y="26"/>
                  </a:lnTo>
                  <a:lnTo>
                    <a:pt x="946" y="102"/>
                  </a:lnTo>
                  <a:lnTo>
                    <a:pt x="665" y="256"/>
                  </a:lnTo>
                  <a:lnTo>
                    <a:pt x="563" y="332"/>
                  </a:lnTo>
                  <a:lnTo>
                    <a:pt x="435" y="435"/>
                  </a:lnTo>
                  <a:lnTo>
                    <a:pt x="333" y="537"/>
                  </a:lnTo>
                  <a:lnTo>
                    <a:pt x="256" y="665"/>
                  </a:lnTo>
                  <a:lnTo>
                    <a:pt x="128" y="920"/>
                  </a:lnTo>
                  <a:lnTo>
                    <a:pt x="26" y="1201"/>
                  </a:lnTo>
                  <a:lnTo>
                    <a:pt x="0" y="1483"/>
                  </a:lnTo>
                  <a:lnTo>
                    <a:pt x="26" y="1764"/>
                  </a:lnTo>
                  <a:lnTo>
                    <a:pt x="128" y="2045"/>
                  </a:lnTo>
                  <a:lnTo>
                    <a:pt x="256" y="2301"/>
                  </a:lnTo>
                  <a:lnTo>
                    <a:pt x="333" y="2429"/>
                  </a:lnTo>
                  <a:lnTo>
                    <a:pt x="435" y="2556"/>
                  </a:lnTo>
                  <a:lnTo>
                    <a:pt x="1662" y="3783"/>
                  </a:lnTo>
                  <a:lnTo>
                    <a:pt x="3784" y="1662"/>
                  </a:lnTo>
                  <a:lnTo>
                    <a:pt x="2557" y="435"/>
                  </a:lnTo>
                  <a:lnTo>
                    <a:pt x="2429" y="332"/>
                  </a:lnTo>
                  <a:lnTo>
                    <a:pt x="2326" y="256"/>
                  </a:lnTo>
                  <a:lnTo>
                    <a:pt x="2071" y="102"/>
                  </a:lnTo>
                  <a:lnTo>
                    <a:pt x="1790" y="26"/>
                  </a:lnTo>
                  <a:lnTo>
                    <a:pt x="1508"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825" name="Google Shape;1825;p46"/>
            <p:cNvSpPr/>
            <p:nvPr/>
          </p:nvSpPr>
          <p:spPr>
            <a:xfrm>
              <a:off x="5016150" y="3320525"/>
              <a:ext cx="108025" cy="108025"/>
            </a:xfrm>
            <a:custGeom>
              <a:avLst/>
              <a:gdLst/>
              <a:ahLst/>
              <a:cxnLst/>
              <a:rect l="l" t="t" r="r" b="b"/>
              <a:pathLst>
                <a:path w="4321" h="4321" extrusionOk="0">
                  <a:moveTo>
                    <a:pt x="1969" y="0"/>
                  </a:moveTo>
                  <a:lnTo>
                    <a:pt x="1765" y="51"/>
                  </a:lnTo>
                  <a:lnTo>
                    <a:pt x="1560" y="102"/>
                  </a:lnTo>
                  <a:lnTo>
                    <a:pt x="1356" y="154"/>
                  </a:lnTo>
                  <a:lnTo>
                    <a:pt x="1177" y="256"/>
                  </a:lnTo>
                  <a:lnTo>
                    <a:pt x="972" y="358"/>
                  </a:lnTo>
                  <a:lnTo>
                    <a:pt x="819" y="486"/>
                  </a:lnTo>
                  <a:lnTo>
                    <a:pt x="640" y="639"/>
                  </a:lnTo>
                  <a:lnTo>
                    <a:pt x="486" y="793"/>
                  </a:lnTo>
                  <a:lnTo>
                    <a:pt x="359" y="972"/>
                  </a:lnTo>
                  <a:lnTo>
                    <a:pt x="256" y="1151"/>
                  </a:lnTo>
                  <a:lnTo>
                    <a:pt x="180" y="1355"/>
                  </a:lnTo>
                  <a:lnTo>
                    <a:pt x="103" y="1534"/>
                  </a:lnTo>
                  <a:lnTo>
                    <a:pt x="52" y="1739"/>
                  </a:lnTo>
                  <a:lnTo>
                    <a:pt x="26" y="1943"/>
                  </a:lnTo>
                  <a:lnTo>
                    <a:pt x="1" y="2148"/>
                  </a:lnTo>
                  <a:lnTo>
                    <a:pt x="26" y="2378"/>
                  </a:lnTo>
                  <a:lnTo>
                    <a:pt x="52" y="2582"/>
                  </a:lnTo>
                  <a:lnTo>
                    <a:pt x="103" y="2761"/>
                  </a:lnTo>
                  <a:lnTo>
                    <a:pt x="180" y="2966"/>
                  </a:lnTo>
                  <a:lnTo>
                    <a:pt x="256" y="3170"/>
                  </a:lnTo>
                  <a:lnTo>
                    <a:pt x="359" y="3349"/>
                  </a:lnTo>
                  <a:lnTo>
                    <a:pt x="486" y="3528"/>
                  </a:lnTo>
                  <a:lnTo>
                    <a:pt x="640" y="3681"/>
                  </a:lnTo>
                  <a:lnTo>
                    <a:pt x="819" y="3835"/>
                  </a:lnTo>
                  <a:lnTo>
                    <a:pt x="972" y="3963"/>
                  </a:lnTo>
                  <a:lnTo>
                    <a:pt x="1177" y="4065"/>
                  </a:lnTo>
                  <a:lnTo>
                    <a:pt x="1356" y="4167"/>
                  </a:lnTo>
                  <a:lnTo>
                    <a:pt x="1560" y="4218"/>
                  </a:lnTo>
                  <a:lnTo>
                    <a:pt x="1765" y="4269"/>
                  </a:lnTo>
                  <a:lnTo>
                    <a:pt x="1969" y="4295"/>
                  </a:lnTo>
                  <a:lnTo>
                    <a:pt x="2174" y="4320"/>
                  </a:lnTo>
                  <a:lnTo>
                    <a:pt x="2378" y="4295"/>
                  </a:lnTo>
                  <a:lnTo>
                    <a:pt x="2583" y="4269"/>
                  </a:lnTo>
                  <a:lnTo>
                    <a:pt x="2787" y="4218"/>
                  </a:lnTo>
                  <a:lnTo>
                    <a:pt x="2992" y="4167"/>
                  </a:lnTo>
                  <a:lnTo>
                    <a:pt x="3171" y="4065"/>
                  </a:lnTo>
                  <a:lnTo>
                    <a:pt x="3350" y="3963"/>
                  </a:lnTo>
                  <a:lnTo>
                    <a:pt x="3528" y="3835"/>
                  </a:lnTo>
                  <a:lnTo>
                    <a:pt x="3682" y="3681"/>
                  </a:lnTo>
                  <a:lnTo>
                    <a:pt x="3835" y="3528"/>
                  </a:lnTo>
                  <a:lnTo>
                    <a:pt x="3963" y="3349"/>
                  </a:lnTo>
                  <a:lnTo>
                    <a:pt x="4065" y="3170"/>
                  </a:lnTo>
                  <a:lnTo>
                    <a:pt x="4168" y="2966"/>
                  </a:lnTo>
                  <a:lnTo>
                    <a:pt x="4244" y="2761"/>
                  </a:lnTo>
                  <a:lnTo>
                    <a:pt x="4295" y="2582"/>
                  </a:lnTo>
                  <a:lnTo>
                    <a:pt x="4321" y="2378"/>
                  </a:lnTo>
                  <a:lnTo>
                    <a:pt x="4321" y="2148"/>
                  </a:lnTo>
                  <a:lnTo>
                    <a:pt x="4321" y="1943"/>
                  </a:lnTo>
                  <a:lnTo>
                    <a:pt x="4295" y="1739"/>
                  </a:lnTo>
                  <a:lnTo>
                    <a:pt x="4244" y="1534"/>
                  </a:lnTo>
                  <a:lnTo>
                    <a:pt x="4168" y="1355"/>
                  </a:lnTo>
                  <a:lnTo>
                    <a:pt x="4065" y="1151"/>
                  </a:lnTo>
                  <a:lnTo>
                    <a:pt x="3963" y="972"/>
                  </a:lnTo>
                  <a:lnTo>
                    <a:pt x="3835" y="793"/>
                  </a:lnTo>
                  <a:lnTo>
                    <a:pt x="3682" y="639"/>
                  </a:lnTo>
                  <a:lnTo>
                    <a:pt x="3528" y="486"/>
                  </a:lnTo>
                  <a:lnTo>
                    <a:pt x="3350" y="358"/>
                  </a:lnTo>
                  <a:lnTo>
                    <a:pt x="3171" y="256"/>
                  </a:lnTo>
                  <a:lnTo>
                    <a:pt x="2992" y="154"/>
                  </a:lnTo>
                  <a:lnTo>
                    <a:pt x="2787" y="102"/>
                  </a:lnTo>
                  <a:lnTo>
                    <a:pt x="2583" y="51"/>
                  </a:lnTo>
                  <a:lnTo>
                    <a:pt x="237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26" name="Google Shape;1826;p46"/>
            <p:cNvSpPr/>
            <p:nvPr/>
          </p:nvSpPr>
          <p:spPr>
            <a:xfrm>
              <a:off x="5048750" y="3353100"/>
              <a:ext cx="42850" cy="42850"/>
            </a:xfrm>
            <a:custGeom>
              <a:avLst/>
              <a:gdLst/>
              <a:ahLst/>
              <a:cxnLst/>
              <a:rect l="l" t="t" r="r" b="b"/>
              <a:pathLst>
                <a:path w="1714" h="1714" extrusionOk="0">
                  <a:moveTo>
                    <a:pt x="1432" y="1"/>
                  </a:moveTo>
                  <a:lnTo>
                    <a:pt x="1304" y="26"/>
                  </a:lnTo>
                  <a:lnTo>
                    <a:pt x="1202" y="78"/>
                  </a:lnTo>
                  <a:lnTo>
                    <a:pt x="103" y="1202"/>
                  </a:lnTo>
                  <a:lnTo>
                    <a:pt x="26" y="1305"/>
                  </a:lnTo>
                  <a:lnTo>
                    <a:pt x="0" y="1407"/>
                  </a:lnTo>
                  <a:lnTo>
                    <a:pt x="26" y="1535"/>
                  </a:lnTo>
                  <a:lnTo>
                    <a:pt x="103" y="1637"/>
                  </a:lnTo>
                  <a:lnTo>
                    <a:pt x="179" y="1688"/>
                  </a:lnTo>
                  <a:lnTo>
                    <a:pt x="307" y="1714"/>
                  </a:lnTo>
                  <a:lnTo>
                    <a:pt x="409" y="1688"/>
                  </a:lnTo>
                  <a:lnTo>
                    <a:pt x="512" y="1637"/>
                  </a:lnTo>
                  <a:lnTo>
                    <a:pt x="1637" y="512"/>
                  </a:lnTo>
                  <a:lnTo>
                    <a:pt x="1713" y="410"/>
                  </a:lnTo>
                  <a:lnTo>
                    <a:pt x="1713" y="308"/>
                  </a:lnTo>
                  <a:lnTo>
                    <a:pt x="1713" y="180"/>
                  </a:lnTo>
                  <a:lnTo>
                    <a:pt x="1637" y="78"/>
                  </a:lnTo>
                  <a:lnTo>
                    <a:pt x="1534" y="26"/>
                  </a:lnTo>
                  <a:lnTo>
                    <a:pt x="1432"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1827" name="Google Shape;1827;p46"/>
          <p:cNvGrpSpPr/>
          <p:nvPr/>
        </p:nvGrpSpPr>
        <p:grpSpPr>
          <a:xfrm>
            <a:off x="2399323" y="3473686"/>
            <a:ext cx="456767" cy="495933"/>
            <a:chOff x="4043450" y="3887400"/>
            <a:chExt cx="342575" cy="371950"/>
          </a:xfrm>
        </p:grpSpPr>
        <p:sp>
          <p:nvSpPr>
            <p:cNvPr id="1828" name="Google Shape;1828;p46"/>
            <p:cNvSpPr/>
            <p:nvPr/>
          </p:nvSpPr>
          <p:spPr>
            <a:xfrm>
              <a:off x="4043450" y="3887400"/>
              <a:ext cx="342575" cy="371950"/>
            </a:xfrm>
            <a:custGeom>
              <a:avLst/>
              <a:gdLst/>
              <a:ahLst/>
              <a:cxnLst/>
              <a:rect l="l" t="t" r="r" b="b"/>
              <a:pathLst>
                <a:path w="13703" h="14878" extrusionOk="0">
                  <a:moveTo>
                    <a:pt x="1" y="0"/>
                  </a:moveTo>
                  <a:lnTo>
                    <a:pt x="1" y="14878"/>
                  </a:lnTo>
                  <a:lnTo>
                    <a:pt x="13703" y="14878"/>
                  </a:lnTo>
                  <a:lnTo>
                    <a:pt x="1370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829" name="Google Shape;1829;p46"/>
            <p:cNvSpPr/>
            <p:nvPr/>
          </p:nvSpPr>
          <p:spPr>
            <a:xfrm>
              <a:off x="4043450" y="3887400"/>
              <a:ext cx="342575" cy="371950"/>
            </a:xfrm>
            <a:custGeom>
              <a:avLst/>
              <a:gdLst/>
              <a:ahLst/>
              <a:cxnLst/>
              <a:rect l="l" t="t" r="r" b="b"/>
              <a:pathLst>
                <a:path w="13703" h="14878" fill="none" extrusionOk="0">
                  <a:moveTo>
                    <a:pt x="11581" y="0"/>
                  </a:moveTo>
                  <a:lnTo>
                    <a:pt x="13703" y="0"/>
                  </a:lnTo>
                  <a:lnTo>
                    <a:pt x="13703" y="14878"/>
                  </a:lnTo>
                  <a:lnTo>
                    <a:pt x="1" y="14878"/>
                  </a:lnTo>
                  <a:lnTo>
                    <a:pt x="1" y="0"/>
                  </a:lnTo>
                  <a:lnTo>
                    <a:pt x="8360" y="0"/>
                  </a:lnTo>
                </a:path>
              </a:pathLst>
            </a:custGeom>
            <a:noFill/>
            <a:ln>
              <a:noFill/>
            </a:ln>
          </p:spPr>
          <p:txBody>
            <a:bodyPr spcFirstLastPara="1" wrap="square" lIns="121900" tIns="121900" rIns="121900" bIns="121900" anchor="ctr" anchorCtr="0">
              <a:noAutofit/>
            </a:bodyPr>
            <a:lstStyle/>
            <a:p>
              <a:endParaRPr sz="2400"/>
            </a:p>
          </p:txBody>
        </p:sp>
        <p:sp>
          <p:nvSpPr>
            <p:cNvPr id="1830" name="Google Shape;1830;p46"/>
            <p:cNvSpPr/>
            <p:nvPr/>
          </p:nvSpPr>
          <p:spPr>
            <a:xfrm>
              <a:off x="4089475" y="3948100"/>
              <a:ext cx="250550" cy="250550"/>
            </a:xfrm>
            <a:custGeom>
              <a:avLst/>
              <a:gdLst/>
              <a:ahLst/>
              <a:cxnLst/>
              <a:rect l="l" t="t" r="r" b="b"/>
              <a:pathLst>
                <a:path w="10022" h="10022" extrusionOk="0">
                  <a:moveTo>
                    <a:pt x="4551" y="1"/>
                  </a:moveTo>
                  <a:lnTo>
                    <a:pt x="4167" y="52"/>
                  </a:lnTo>
                  <a:lnTo>
                    <a:pt x="3784" y="128"/>
                  </a:lnTo>
                  <a:lnTo>
                    <a:pt x="3426" y="231"/>
                  </a:lnTo>
                  <a:lnTo>
                    <a:pt x="3068" y="358"/>
                  </a:lnTo>
                  <a:lnTo>
                    <a:pt x="2736" y="512"/>
                  </a:lnTo>
                  <a:lnTo>
                    <a:pt x="2403" y="716"/>
                  </a:lnTo>
                  <a:lnTo>
                    <a:pt x="2097" y="921"/>
                  </a:lnTo>
                  <a:lnTo>
                    <a:pt x="1816" y="1125"/>
                  </a:lnTo>
                  <a:lnTo>
                    <a:pt x="1816" y="1279"/>
                  </a:lnTo>
                  <a:lnTo>
                    <a:pt x="1790" y="1407"/>
                  </a:lnTo>
                  <a:lnTo>
                    <a:pt x="1739" y="1534"/>
                  </a:lnTo>
                  <a:lnTo>
                    <a:pt x="1637" y="1637"/>
                  </a:lnTo>
                  <a:lnTo>
                    <a:pt x="1534" y="1713"/>
                  </a:lnTo>
                  <a:lnTo>
                    <a:pt x="1406" y="1790"/>
                  </a:lnTo>
                  <a:lnTo>
                    <a:pt x="1279" y="1816"/>
                  </a:lnTo>
                  <a:lnTo>
                    <a:pt x="1151" y="1790"/>
                  </a:lnTo>
                  <a:lnTo>
                    <a:pt x="921" y="2097"/>
                  </a:lnTo>
                  <a:lnTo>
                    <a:pt x="716" y="2404"/>
                  </a:lnTo>
                  <a:lnTo>
                    <a:pt x="537" y="2736"/>
                  </a:lnTo>
                  <a:lnTo>
                    <a:pt x="384" y="3068"/>
                  </a:lnTo>
                  <a:lnTo>
                    <a:pt x="256" y="3426"/>
                  </a:lnTo>
                  <a:lnTo>
                    <a:pt x="128" y="3784"/>
                  </a:lnTo>
                  <a:lnTo>
                    <a:pt x="52" y="4142"/>
                  </a:lnTo>
                  <a:lnTo>
                    <a:pt x="0" y="4525"/>
                  </a:lnTo>
                  <a:lnTo>
                    <a:pt x="103" y="4628"/>
                  </a:lnTo>
                  <a:lnTo>
                    <a:pt x="179" y="4730"/>
                  </a:lnTo>
                  <a:lnTo>
                    <a:pt x="231" y="4858"/>
                  </a:lnTo>
                  <a:lnTo>
                    <a:pt x="256" y="5011"/>
                  </a:lnTo>
                  <a:lnTo>
                    <a:pt x="231" y="5139"/>
                  </a:lnTo>
                  <a:lnTo>
                    <a:pt x="179" y="5267"/>
                  </a:lnTo>
                  <a:lnTo>
                    <a:pt x="103" y="5394"/>
                  </a:lnTo>
                  <a:lnTo>
                    <a:pt x="0" y="5471"/>
                  </a:lnTo>
                  <a:lnTo>
                    <a:pt x="52" y="5855"/>
                  </a:lnTo>
                  <a:lnTo>
                    <a:pt x="128" y="6238"/>
                  </a:lnTo>
                  <a:lnTo>
                    <a:pt x="256" y="6596"/>
                  </a:lnTo>
                  <a:lnTo>
                    <a:pt x="384" y="6954"/>
                  </a:lnTo>
                  <a:lnTo>
                    <a:pt x="537" y="7286"/>
                  </a:lnTo>
                  <a:lnTo>
                    <a:pt x="716" y="7619"/>
                  </a:lnTo>
                  <a:lnTo>
                    <a:pt x="921" y="7925"/>
                  </a:lnTo>
                  <a:lnTo>
                    <a:pt x="1151" y="8206"/>
                  </a:lnTo>
                  <a:lnTo>
                    <a:pt x="1279" y="8206"/>
                  </a:lnTo>
                  <a:lnTo>
                    <a:pt x="1406" y="8232"/>
                  </a:lnTo>
                  <a:lnTo>
                    <a:pt x="1534" y="8283"/>
                  </a:lnTo>
                  <a:lnTo>
                    <a:pt x="1637" y="8385"/>
                  </a:lnTo>
                  <a:lnTo>
                    <a:pt x="1739" y="8488"/>
                  </a:lnTo>
                  <a:lnTo>
                    <a:pt x="1790" y="8615"/>
                  </a:lnTo>
                  <a:lnTo>
                    <a:pt x="1816" y="8743"/>
                  </a:lnTo>
                  <a:lnTo>
                    <a:pt x="1816" y="8871"/>
                  </a:lnTo>
                  <a:lnTo>
                    <a:pt x="2097" y="9101"/>
                  </a:lnTo>
                  <a:lnTo>
                    <a:pt x="2403" y="9306"/>
                  </a:lnTo>
                  <a:lnTo>
                    <a:pt x="2736" y="9485"/>
                  </a:lnTo>
                  <a:lnTo>
                    <a:pt x="3068" y="9638"/>
                  </a:lnTo>
                  <a:lnTo>
                    <a:pt x="3426" y="9766"/>
                  </a:lnTo>
                  <a:lnTo>
                    <a:pt x="3784" y="9894"/>
                  </a:lnTo>
                  <a:lnTo>
                    <a:pt x="4167" y="9970"/>
                  </a:lnTo>
                  <a:lnTo>
                    <a:pt x="4551" y="10021"/>
                  </a:lnTo>
                  <a:lnTo>
                    <a:pt x="4627" y="9919"/>
                  </a:lnTo>
                  <a:lnTo>
                    <a:pt x="4755" y="9843"/>
                  </a:lnTo>
                  <a:lnTo>
                    <a:pt x="4883" y="9791"/>
                  </a:lnTo>
                  <a:lnTo>
                    <a:pt x="5011" y="9766"/>
                  </a:lnTo>
                  <a:lnTo>
                    <a:pt x="5164" y="9791"/>
                  </a:lnTo>
                  <a:lnTo>
                    <a:pt x="5292" y="9843"/>
                  </a:lnTo>
                  <a:lnTo>
                    <a:pt x="5394" y="9919"/>
                  </a:lnTo>
                  <a:lnTo>
                    <a:pt x="5497" y="10021"/>
                  </a:lnTo>
                  <a:lnTo>
                    <a:pt x="5880" y="9970"/>
                  </a:lnTo>
                  <a:lnTo>
                    <a:pt x="6238" y="9894"/>
                  </a:lnTo>
                  <a:lnTo>
                    <a:pt x="6596" y="9766"/>
                  </a:lnTo>
                  <a:lnTo>
                    <a:pt x="6954" y="9638"/>
                  </a:lnTo>
                  <a:lnTo>
                    <a:pt x="7286" y="9485"/>
                  </a:lnTo>
                  <a:lnTo>
                    <a:pt x="7618" y="9306"/>
                  </a:lnTo>
                  <a:lnTo>
                    <a:pt x="7925" y="9101"/>
                  </a:lnTo>
                  <a:lnTo>
                    <a:pt x="8232" y="8871"/>
                  </a:lnTo>
                  <a:lnTo>
                    <a:pt x="8206" y="8743"/>
                  </a:lnTo>
                  <a:lnTo>
                    <a:pt x="8232" y="8615"/>
                  </a:lnTo>
                  <a:lnTo>
                    <a:pt x="8309" y="8488"/>
                  </a:lnTo>
                  <a:lnTo>
                    <a:pt x="8385" y="8385"/>
                  </a:lnTo>
                  <a:lnTo>
                    <a:pt x="8488" y="8283"/>
                  </a:lnTo>
                  <a:lnTo>
                    <a:pt x="8615" y="8232"/>
                  </a:lnTo>
                  <a:lnTo>
                    <a:pt x="8743" y="8206"/>
                  </a:lnTo>
                  <a:lnTo>
                    <a:pt x="8897" y="8206"/>
                  </a:lnTo>
                  <a:lnTo>
                    <a:pt x="9101" y="7925"/>
                  </a:lnTo>
                  <a:lnTo>
                    <a:pt x="9306" y="7619"/>
                  </a:lnTo>
                  <a:lnTo>
                    <a:pt x="9485" y="7286"/>
                  </a:lnTo>
                  <a:lnTo>
                    <a:pt x="9664" y="6954"/>
                  </a:lnTo>
                  <a:lnTo>
                    <a:pt x="9791" y="6596"/>
                  </a:lnTo>
                  <a:lnTo>
                    <a:pt x="9894" y="6238"/>
                  </a:lnTo>
                  <a:lnTo>
                    <a:pt x="9970" y="5855"/>
                  </a:lnTo>
                  <a:lnTo>
                    <a:pt x="10021" y="5471"/>
                  </a:lnTo>
                  <a:lnTo>
                    <a:pt x="9919" y="5394"/>
                  </a:lnTo>
                  <a:lnTo>
                    <a:pt x="9842" y="5267"/>
                  </a:lnTo>
                  <a:lnTo>
                    <a:pt x="9791" y="5139"/>
                  </a:lnTo>
                  <a:lnTo>
                    <a:pt x="9791" y="5011"/>
                  </a:lnTo>
                  <a:lnTo>
                    <a:pt x="9791" y="4858"/>
                  </a:lnTo>
                  <a:lnTo>
                    <a:pt x="9842" y="4730"/>
                  </a:lnTo>
                  <a:lnTo>
                    <a:pt x="9919" y="4628"/>
                  </a:lnTo>
                  <a:lnTo>
                    <a:pt x="10021" y="4525"/>
                  </a:lnTo>
                  <a:lnTo>
                    <a:pt x="9970" y="4142"/>
                  </a:lnTo>
                  <a:lnTo>
                    <a:pt x="9894" y="3784"/>
                  </a:lnTo>
                  <a:lnTo>
                    <a:pt x="9791" y="3426"/>
                  </a:lnTo>
                  <a:lnTo>
                    <a:pt x="9664" y="3068"/>
                  </a:lnTo>
                  <a:lnTo>
                    <a:pt x="9485" y="2736"/>
                  </a:lnTo>
                  <a:lnTo>
                    <a:pt x="9306" y="2404"/>
                  </a:lnTo>
                  <a:lnTo>
                    <a:pt x="9101" y="2097"/>
                  </a:lnTo>
                  <a:lnTo>
                    <a:pt x="8897" y="1790"/>
                  </a:lnTo>
                  <a:lnTo>
                    <a:pt x="8743" y="1816"/>
                  </a:lnTo>
                  <a:lnTo>
                    <a:pt x="8615" y="1790"/>
                  </a:lnTo>
                  <a:lnTo>
                    <a:pt x="8488" y="1713"/>
                  </a:lnTo>
                  <a:lnTo>
                    <a:pt x="8385" y="1637"/>
                  </a:lnTo>
                  <a:lnTo>
                    <a:pt x="8309" y="1534"/>
                  </a:lnTo>
                  <a:lnTo>
                    <a:pt x="8232" y="1407"/>
                  </a:lnTo>
                  <a:lnTo>
                    <a:pt x="8206" y="1279"/>
                  </a:lnTo>
                  <a:lnTo>
                    <a:pt x="8232" y="1125"/>
                  </a:lnTo>
                  <a:lnTo>
                    <a:pt x="7925" y="921"/>
                  </a:lnTo>
                  <a:lnTo>
                    <a:pt x="7618" y="716"/>
                  </a:lnTo>
                  <a:lnTo>
                    <a:pt x="7286" y="512"/>
                  </a:lnTo>
                  <a:lnTo>
                    <a:pt x="6954" y="358"/>
                  </a:lnTo>
                  <a:lnTo>
                    <a:pt x="6596" y="231"/>
                  </a:lnTo>
                  <a:lnTo>
                    <a:pt x="6238" y="128"/>
                  </a:lnTo>
                  <a:lnTo>
                    <a:pt x="5880" y="52"/>
                  </a:lnTo>
                  <a:lnTo>
                    <a:pt x="5497" y="1"/>
                  </a:lnTo>
                  <a:lnTo>
                    <a:pt x="5394" y="103"/>
                  </a:lnTo>
                  <a:lnTo>
                    <a:pt x="5292" y="180"/>
                  </a:lnTo>
                  <a:lnTo>
                    <a:pt x="5164" y="231"/>
                  </a:lnTo>
                  <a:lnTo>
                    <a:pt x="4883" y="231"/>
                  </a:lnTo>
                  <a:lnTo>
                    <a:pt x="4755" y="180"/>
                  </a:lnTo>
                  <a:lnTo>
                    <a:pt x="4627" y="103"/>
                  </a:lnTo>
                  <a:lnTo>
                    <a:pt x="4551"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831" name="Google Shape;1831;p46"/>
            <p:cNvSpPr/>
            <p:nvPr/>
          </p:nvSpPr>
          <p:spPr>
            <a:xfrm>
              <a:off x="4294625" y="4153250"/>
              <a:ext cx="29425" cy="28775"/>
            </a:xfrm>
            <a:custGeom>
              <a:avLst/>
              <a:gdLst/>
              <a:ahLst/>
              <a:cxnLst/>
              <a:rect l="l" t="t" r="r" b="b"/>
              <a:pathLst>
                <a:path w="1177" h="1151" extrusionOk="0">
                  <a:moveTo>
                    <a:pt x="461" y="0"/>
                  </a:moveTo>
                  <a:lnTo>
                    <a:pt x="358" y="52"/>
                  </a:lnTo>
                  <a:lnTo>
                    <a:pt x="256" y="103"/>
                  </a:lnTo>
                  <a:lnTo>
                    <a:pt x="179" y="179"/>
                  </a:lnTo>
                  <a:lnTo>
                    <a:pt x="103" y="256"/>
                  </a:lnTo>
                  <a:lnTo>
                    <a:pt x="52" y="358"/>
                  </a:lnTo>
                  <a:lnTo>
                    <a:pt x="26" y="461"/>
                  </a:lnTo>
                  <a:lnTo>
                    <a:pt x="0" y="588"/>
                  </a:lnTo>
                  <a:lnTo>
                    <a:pt x="26" y="691"/>
                  </a:lnTo>
                  <a:lnTo>
                    <a:pt x="52" y="793"/>
                  </a:lnTo>
                  <a:lnTo>
                    <a:pt x="103" y="895"/>
                  </a:lnTo>
                  <a:lnTo>
                    <a:pt x="179" y="997"/>
                  </a:lnTo>
                  <a:lnTo>
                    <a:pt x="256" y="1049"/>
                  </a:lnTo>
                  <a:lnTo>
                    <a:pt x="358" y="1100"/>
                  </a:lnTo>
                  <a:lnTo>
                    <a:pt x="461" y="1151"/>
                  </a:lnTo>
                  <a:lnTo>
                    <a:pt x="716" y="1151"/>
                  </a:lnTo>
                  <a:lnTo>
                    <a:pt x="818" y="1100"/>
                  </a:lnTo>
                  <a:lnTo>
                    <a:pt x="921" y="1049"/>
                  </a:lnTo>
                  <a:lnTo>
                    <a:pt x="997" y="997"/>
                  </a:lnTo>
                  <a:lnTo>
                    <a:pt x="1074" y="895"/>
                  </a:lnTo>
                  <a:lnTo>
                    <a:pt x="1125" y="793"/>
                  </a:lnTo>
                  <a:lnTo>
                    <a:pt x="1151" y="691"/>
                  </a:lnTo>
                  <a:lnTo>
                    <a:pt x="1176" y="588"/>
                  </a:lnTo>
                  <a:lnTo>
                    <a:pt x="1151" y="461"/>
                  </a:lnTo>
                  <a:lnTo>
                    <a:pt x="1125" y="358"/>
                  </a:lnTo>
                  <a:lnTo>
                    <a:pt x="1074" y="256"/>
                  </a:lnTo>
                  <a:lnTo>
                    <a:pt x="997" y="179"/>
                  </a:lnTo>
                  <a:lnTo>
                    <a:pt x="921" y="103"/>
                  </a:lnTo>
                  <a:lnTo>
                    <a:pt x="818" y="52"/>
                  </a:lnTo>
                  <a:lnTo>
                    <a:pt x="716"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2" name="Google Shape;1832;p46"/>
            <p:cNvSpPr/>
            <p:nvPr/>
          </p:nvSpPr>
          <p:spPr>
            <a:xfrm>
              <a:off x="4106100" y="3964075"/>
              <a:ext cx="28775" cy="29425"/>
            </a:xfrm>
            <a:custGeom>
              <a:avLst/>
              <a:gdLst/>
              <a:ahLst/>
              <a:cxnLst/>
              <a:rect l="l" t="t" r="r" b="b"/>
              <a:pathLst>
                <a:path w="1151" h="1177" extrusionOk="0">
                  <a:moveTo>
                    <a:pt x="563" y="1"/>
                  </a:moveTo>
                  <a:lnTo>
                    <a:pt x="460" y="26"/>
                  </a:lnTo>
                  <a:lnTo>
                    <a:pt x="358" y="52"/>
                  </a:lnTo>
                  <a:lnTo>
                    <a:pt x="256" y="103"/>
                  </a:lnTo>
                  <a:lnTo>
                    <a:pt x="154" y="180"/>
                  </a:lnTo>
                  <a:lnTo>
                    <a:pt x="102" y="256"/>
                  </a:lnTo>
                  <a:lnTo>
                    <a:pt x="51" y="359"/>
                  </a:lnTo>
                  <a:lnTo>
                    <a:pt x="0" y="461"/>
                  </a:lnTo>
                  <a:lnTo>
                    <a:pt x="0" y="589"/>
                  </a:lnTo>
                  <a:lnTo>
                    <a:pt x="0" y="716"/>
                  </a:lnTo>
                  <a:lnTo>
                    <a:pt x="51" y="819"/>
                  </a:lnTo>
                  <a:lnTo>
                    <a:pt x="102" y="921"/>
                  </a:lnTo>
                  <a:lnTo>
                    <a:pt x="154" y="998"/>
                  </a:lnTo>
                  <a:lnTo>
                    <a:pt x="256" y="1074"/>
                  </a:lnTo>
                  <a:lnTo>
                    <a:pt x="358" y="1125"/>
                  </a:lnTo>
                  <a:lnTo>
                    <a:pt x="460" y="1151"/>
                  </a:lnTo>
                  <a:lnTo>
                    <a:pt x="563" y="1177"/>
                  </a:lnTo>
                  <a:lnTo>
                    <a:pt x="690" y="1151"/>
                  </a:lnTo>
                  <a:lnTo>
                    <a:pt x="793" y="1125"/>
                  </a:lnTo>
                  <a:lnTo>
                    <a:pt x="895" y="1074"/>
                  </a:lnTo>
                  <a:lnTo>
                    <a:pt x="972" y="998"/>
                  </a:lnTo>
                  <a:lnTo>
                    <a:pt x="1048" y="921"/>
                  </a:lnTo>
                  <a:lnTo>
                    <a:pt x="1099" y="819"/>
                  </a:lnTo>
                  <a:lnTo>
                    <a:pt x="1151" y="716"/>
                  </a:lnTo>
                  <a:lnTo>
                    <a:pt x="1151" y="589"/>
                  </a:lnTo>
                  <a:lnTo>
                    <a:pt x="1151" y="461"/>
                  </a:lnTo>
                  <a:lnTo>
                    <a:pt x="1099" y="359"/>
                  </a:lnTo>
                  <a:lnTo>
                    <a:pt x="1048" y="256"/>
                  </a:lnTo>
                  <a:lnTo>
                    <a:pt x="972" y="180"/>
                  </a:lnTo>
                  <a:lnTo>
                    <a:pt x="895" y="103"/>
                  </a:lnTo>
                  <a:lnTo>
                    <a:pt x="793" y="52"/>
                  </a:lnTo>
                  <a:lnTo>
                    <a:pt x="690" y="26"/>
                  </a:lnTo>
                  <a:lnTo>
                    <a:pt x="563"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3" name="Google Shape;1833;p46"/>
            <p:cNvSpPr/>
            <p:nvPr/>
          </p:nvSpPr>
          <p:spPr>
            <a:xfrm>
              <a:off x="4200675" y="3925100"/>
              <a:ext cx="28775" cy="28775"/>
            </a:xfrm>
            <a:custGeom>
              <a:avLst/>
              <a:gdLst/>
              <a:ahLst/>
              <a:cxnLst/>
              <a:rect l="l" t="t" r="r" b="b"/>
              <a:pathLst>
                <a:path w="1151" h="1151" extrusionOk="0">
                  <a:moveTo>
                    <a:pt x="563" y="0"/>
                  </a:moveTo>
                  <a:lnTo>
                    <a:pt x="461" y="26"/>
                  </a:lnTo>
                  <a:lnTo>
                    <a:pt x="333" y="51"/>
                  </a:lnTo>
                  <a:lnTo>
                    <a:pt x="256" y="103"/>
                  </a:lnTo>
                  <a:lnTo>
                    <a:pt x="154" y="179"/>
                  </a:lnTo>
                  <a:lnTo>
                    <a:pt x="77" y="256"/>
                  </a:lnTo>
                  <a:lnTo>
                    <a:pt x="26" y="358"/>
                  </a:lnTo>
                  <a:lnTo>
                    <a:pt x="1" y="460"/>
                  </a:lnTo>
                  <a:lnTo>
                    <a:pt x="1" y="588"/>
                  </a:lnTo>
                  <a:lnTo>
                    <a:pt x="1" y="690"/>
                  </a:lnTo>
                  <a:lnTo>
                    <a:pt x="26" y="818"/>
                  </a:lnTo>
                  <a:lnTo>
                    <a:pt x="77" y="895"/>
                  </a:lnTo>
                  <a:lnTo>
                    <a:pt x="154" y="997"/>
                  </a:lnTo>
                  <a:lnTo>
                    <a:pt x="256" y="1074"/>
                  </a:lnTo>
                  <a:lnTo>
                    <a:pt x="333" y="1125"/>
                  </a:lnTo>
                  <a:lnTo>
                    <a:pt x="461" y="1151"/>
                  </a:lnTo>
                  <a:lnTo>
                    <a:pt x="691" y="1151"/>
                  </a:lnTo>
                  <a:lnTo>
                    <a:pt x="793" y="1125"/>
                  </a:lnTo>
                  <a:lnTo>
                    <a:pt x="895" y="1074"/>
                  </a:lnTo>
                  <a:lnTo>
                    <a:pt x="972" y="997"/>
                  </a:lnTo>
                  <a:lnTo>
                    <a:pt x="1049" y="895"/>
                  </a:lnTo>
                  <a:lnTo>
                    <a:pt x="1100" y="818"/>
                  </a:lnTo>
                  <a:lnTo>
                    <a:pt x="1125" y="690"/>
                  </a:lnTo>
                  <a:lnTo>
                    <a:pt x="1151" y="588"/>
                  </a:lnTo>
                  <a:lnTo>
                    <a:pt x="1125" y="460"/>
                  </a:lnTo>
                  <a:lnTo>
                    <a:pt x="1100" y="358"/>
                  </a:lnTo>
                  <a:lnTo>
                    <a:pt x="1049" y="256"/>
                  </a:lnTo>
                  <a:lnTo>
                    <a:pt x="972" y="179"/>
                  </a:lnTo>
                  <a:lnTo>
                    <a:pt x="895" y="103"/>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4" name="Google Shape;1834;p46"/>
            <p:cNvSpPr/>
            <p:nvPr/>
          </p:nvSpPr>
          <p:spPr>
            <a:xfrm>
              <a:off x="4200675" y="4192225"/>
              <a:ext cx="28775" cy="28800"/>
            </a:xfrm>
            <a:custGeom>
              <a:avLst/>
              <a:gdLst/>
              <a:ahLst/>
              <a:cxnLst/>
              <a:rect l="l" t="t" r="r" b="b"/>
              <a:pathLst>
                <a:path w="1151" h="1152" extrusionOk="0">
                  <a:moveTo>
                    <a:pt x="563" y="1"/>
                  </a:moveTo>
                  <a:lnTo>
                    <a:pt x="461" y="26"/>
                  </a:lnTo>
                  <a:lnTo>
                    <a:pt x="333" y="52"/>
                  </a:lnTo>
                  <a:lnTo>
                    <a:pt x="256" y="103"/>
                  </a:lnTo>
                  <a:lnTo>
                    <a:pt x="154" y="180"/>
                  </a:lnTo>
                  <a:lnTo>
                    <a:pt x="77" y="256"/>
                  </a:lnTo>
                  <a:lnTo>
                    <a:pt x="26" y="359"/>
                  </a:lnTo>
                  <a:lnTo>
                    <a:pt x="1" y="461"/>
                  </a:lnTo>
                  <a:lnTo>
                    <a:pt x="1" y="589"/>
                  </a:lnTo>
                  <a:lnTo>
                    <a:pt x="1" y="691"/>
                  </a:lnTo>
                  <a:lnTo>
                    <a:pt x="26" y="819"/>
                  </a:lnTo>
                  <a:lnTo>
                    <a:pt x="77" y="896"/>
                  </a:lnTo>
                  <a:lnTo>
                    <a:pt x="154" y="998"/>
                  </a:lnTo>
                  <a:lnTo>
                    <a:pt x="256" y="1075"/>
                  </a:lnTo>
                  <a:lnTo>
                    <a:pt x="333" y="1126"/>
                  </a:lnTo>
                  <a:lnTo>
                    <a:pt x="461" y="1151"/>
                  </a:lnTo>
                  <a:lnTo>
                    <a:pt x="691" y="1151"/>
                  </a:lnTo>
                  <a:lnTo>
                    <a:pt x="793" y="1126"/>
                  </a:lnTo>
                  <a:lnTo>
                    <a:pt x="895" y="1075"/>
                  </a:lnTo>
                  <a:lnTo>
                    <a:pt x="972" y="998"/>
                  </a:lnTo>
                  <a:lnTo>
                    <a:pt x="1049" y="896"/>
                  </a:lnTo>
                  <a:lnTo>
                    <a:pt x="1100" y="819"/>
                  </a:lnTo>
                  <a:lnTo>
                    <a:pt x="1125" y="691"/>
                  </a:lnTo>
                  <a:lnTo>
                    <a:pt x="1151" y="589"/>
                  </a:lnTo>
                  <a:lnTo>
                    <a:pt x="1125" y="461"/>
                  </a:lnTo>
                  <a:lnTo>
                    <a:pt x="1100" y="359"/>
                  </a:lnTo>
                  <a:lnTo>
                    <a:pt x="1049" y="256"/>
                  </a:lnTo>
                  <a:lnTo>
                    <a:pt x="972" y="180"/>
                  </a:lnTo>
                  <a:lnTo>
                    <a:pt x="895" y="103"/>
                  </a:lnTo>
                  <a:lnTo>
                    <a:pt x="793" y="52"/>
                  </a:lnTo>
                  <a:lnTo>
                    <a:pt x="691" y="26"/>
                  </a:lnTo>
                  <a:lnTo>
                    <a:pt x="563"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5" name="Google Shape;1835;p46"/>
            <p:cNvSpPr/>
            <p:nvPr/>
          </p:nvSpPr>
          <p:spPr>
            <a:xfrm>
              <a:off x="4294625" y="3964075"/>
              <a:ext cx="29425" cy="29425"/>
            </a:xfrm>
            <a:custGeom>
              <a:avLst/>
              <a:gdLst/>
              <a:ahLst/>
              <a:cxnLst/>
              <a:rect l="l" t="t" r="r" b="b"/>
              <a:pathLst>
                <a:path w="1177" h="1177" extrusionOk="0">
                  <a:moveTo>
                    <a:pt x="588" y="1"/>
                  </a:moveTo>
                  <a:lnTo>
                    <a:pt x="461" y="26"/>
                  </a:lnTo>
                  <a:lnTo>
                    <a:pt x="358" y="52"/>
                  </a:lnTo>
                  <a:lnTo>
                    <a:pt x="256" y="103"/>
                  </a:lnTo>
                  <a:lnTo>
                    <a:pt x="179" y="180"/>
                  </a:lnTo>
                  <a:lnTo>
                    <a:pt x="103" y="256"/>
                  </a:lnTo>
                  <a:lnTo>
                    <a:pt x="52" y="359"/>
                  </a:lnTo>
                  <a:lnTo>
                    <a:pt x="26" y="461"/>
                  </a:lnTo>
                  <a:lnTo>
                    <a:pt x="0" y="589"/>
                  </a:lnTo>
                  <a:lnTo>
                    <a:pt x="26" y="716"/>
                  </a:lnTo>
                  <a:lnTo>
                    <a:pt x="52" y="819"/>
                  </a:lnTo>
                  <a:lnTo>
                    <a:pt x="103" y="921"/>
                  </a:lnTo>
                  <a:lnTo>
                    <a:pt x="179" y="998"/>
                  </a:lnTo>
                  <a:lnTo>
                    <a:pt x="256" y="1074"/>
                  </a:lnTo>
                  <a:lnTo>
                    <a:pt x="358" y="1125"/>
                  </a:lnTo>
                  <a:lnTo>
                    <a:pt x="461" y="1151"/>
                  </a:lnTo>
                  <a:lnTo>
                    <a:pt x="588" y="1177"/>
                  </a:lnTo>
                  <a:lnTo>
                    <a:pt x="716" y="1151"/>
                  </a:lnTo>
                  <a:lnTo>
                    <a:pt x="818" y="1125"/>
                  </a:lnTo>
                  <a:lnTo>
                    <a:pt x="921" y="1074"/>
                  </a:lnTo>
                  <a:lnTo>
                    <a:pt x="997" y="998"/>
                  </a:lnTo>
                  <a:lnTo>
                    <a:pt x="1074" y="921"/>
                  </a:lnTo>
                  <a:lnTo>
                    <a:pt x="1125" y="819"/>
                  </a:lnTo>
                  <a:lnTo>
                    <a:pt x="1151" y="716"/>
                  </a:lnTo>
                  <a:lnTo>
                    <a:pt x="1176" y="589"/>
                  </a:lnTo>
                  <a:lnTo>
                    <a:pt x="1151" y="461"/>
                  </a:lnTo>
                  <a:lnTo>
                    <a:pt x="1125" y="359"/>
                  </a:lnTo>
                  <a:lnTo>
                    <a:pt x="1074" y="256"/>
                  </a:lnTo>
                  <a:lnTo>
                    <a:pt x="997" y="180"/>
                  </a:lnTo>
                  <a:lnTo>
                    <a:pt x="921" y="103"/>
                  </a:lnTo>
                  <a:lnTo>
                    <a:pt x="818" y="52"/>
                  </a:lnTo>
                  <a:lnTo>
                    <a:pt x="716" y="26"/>
                  </a:lnTo>
                  <a:lnTo>
                    <a:pt x="588"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6" name="Google Shape;1836;p46"/>
            <p:cNvSpPr/>
            <p:nvPr/>
          </p:nvSpPr>
          <p:spPr>
            <a:xfrm>
              <a:off x="4106100" y="4153250"/>
              <a:ext cx="28775" cy="28775"/>
            </a:xfrm>
            <a:custGeom>
              <a:avLst/>
              <a:gdLst/>
              <a:ahLst/>
              <a:cxnLst/>
              <a:rect l="l" t="t" r="r" b="b"/>
              <a:pathLst>
                <a:path w="1151" h="1151" extrusionOk="0">
                  <a:moveTo>
                    <a:pt x="460" y="0"/>
                  </a:moveTo>
                  <a:lnTo>
                    <a:pt x="358" y="52"/>
                  </a:lnTo>
                  <a:lnTo>
                    <a:pt x="256" y="103"/>
                  </a:lnTo>
                  <a:lnTo>
                    <a:pt x="154" y="179"/>
                  </a:lnTo>
                  <a:lnTo>
                    <a:pt x="102" y="256"/>
                  </a:lnTo>
                  <a:lnTo>
                    <a:pt x="51" y="358"/>
                  </a:lnTo>
                  <a:lnTo>
                    <a:pt x="0" y="461"/>
                  </a:lnTo>
                  <a:lnTo>
                    <a:pt x="0" y="588"/>
                  </a:lnTo>
                  <a:lnTo>
                    <a:pt x="0" y="691"/>
                  </a:lnTo>
                  <a:lnTo>
                    <a:pt x="51" y="793"/>
                  </a:lnTo>
                  <a:lnTo>
                    <a:pt x="102" y="895"/>
                  </a:lnTo>
                  <a:lnTo>
                    <a:pt x="154" y="997"/>
                  </a:lnTo>
                  <a:lnTo>
                    <a:pt x="256" y="1049"/>
                  </a:lnTo>
                  <a:lnTo>
                    <a:pt x="358" y="1100"/>
                  </a:lnTo>
                  <a:lnTo>
                    <a:pt x="460" y="1151"/>
                  </a:lnTo>
                  <a:lnTo>
                    <a:pt x="690" y="1151"/>
                  </a:lnTo>
                  <a:lnTo>
                    <a:pt x="793" y="1100"/>
                  </a:lnTo>
                  <a:lnTo>
                    <a:pt x="895" y="1049"/>
                  </a:lnTo>
                  <a:lnTo>
                    <a:pt x="972" y="997"/>
                  </a:lnTo>
                  <a:lnTo>
                    <a:pt x="1048" y="895"/>
                  </a:lnTo>
                  <a:lnTo>
                    <a:pt x="1099" y="793"/>
                  </a:lnTo>
                  <a:lnTo>
                    <a:pt x="1151" y="691"/>
                  </a:lnTo>
                  <a:lnTo>
                    <a:pt x="1151" y="588"/>
                  </a:lnTo>
                  <a:lnTo>
                    <a:pt x="1151" y="461"/>
                  </a:lnTo>
                  <a:lnTo>
                    <a:pt x="1099" y="358"/>
                  </a:lnTo>
                  <a:lnTo>
                    <a:pt x="1048" y="256"/>
                  </a:lnTo>
                  <a:lnTo>
                    <a:pt x="972" y="179"/>
                  </a:lnTo>
                  <a:lnTo>
                    <a:pt x="895" y="103"/>
                  </a:lnTo>
                  <a:lnTo>
                    <a:pt x="793" y="52"/>
                  </a:lnTo>
                  <a:lnTo>
                    <a:pt x="69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37" name="Google Shape;1837;p46"/>
            <p:cNvSpPr/>
            <p:nvPr/>
          </p:nvSpPr>
          <p:spPr>
            <a:xfrm>
              <a:off x="4099700" y="3958325"/>
              <a:ext cx="230100" cy="230100"/>
            </a:xfrm>
            <a:custGeom>
              <a:avLst/>
              <a:gdLst/>
              <a:ahLst/>
              <a:cxnLst/>
              <a:rect l="l" t="t" r="r" b="b"/>
              <a:pathLst>
                <a:path w="9204" h="9204" extrusionOk="0">
                  <a:moveTo>
                    <a:pt x="4602" y="1"/>
                  </a:moveTo>
                  <a:lnTo>
                    <a:pt x="4449" y="180"/>
                  </a:lnTo>
                  <a:lnTo>
                    <a:pt x="4295" y="384"/>
                  </a:lnTo>
                  <a:lnTo>
                    <a:pt x="4091" y="665"/>
                  </a:lnTo>
                  <a:lnTo>
                    <a:pt x="3912" y="1023"/>
                  </a:lnTo>
                  <a:lnTo>
                    <a:pt x="3758" y="1407"/>
                  </a:lnTo>
                  <a:lnTo>
                    <a:pt x="3682" y="1611"/>
                  </a:lnTo>
                  <a:lnTo>
                    <a:pt x="3656" y="1841"/>
                  </a:lnTo>
                  <a:lnTo>
                    <a:pt x="3605" y="2071"/>
                  </a:lnTo>
                  <a:lnTo>
                    <a:pt x="3605" y="2301"/>
                  </a:lnTo>
                  <a:lnTo>
                    <a:pt x="3631" y="2685"/>
                  </a:lnTo>
                  <a:lnTo>
                    <a:pt x="3707" y="3043"/>
                  </a:lnTo>
                  <a:lnTo>
                    <a:pt x="3835" y="3401"/>
                  </a:lnTo>
                  <a:lnTo>
                    <a:pt x="3963" y="3707"/>
                  </a:lnTo>
                  <a:lnTo>
                    <a:pt x="3707" y="3963"/>
                  </a:lnTo>
                  <a:lnTo>
                    <a:pt x="3400" y="3810"/>
                  </a:lnTo>
                  <a:lnTo>
                    <a:pt x="3068" y="3707"/>
                  </a:lnTo>
                  <a:lnTo>
                    <a:pt x="2685" y="3631"/>
                  </a:lnTo>
                  <a:lnTo>
                    <a:pt x="2301" y="3579"/>
                  </a:lnTo>
                  <a:lnTo>
                    <a:pt x="2071" y="3605"/>
                  </a:lnTo>
                  <a:lnTo>
                    <a:pt x="1841" y="3631"/>
                  </a:lnTo>
                  <a:lnTo>
                    <a:pt x="1637" y="3682"/>
                  </a:lnTo>
                  <a:lnTo>
                    <a:pt x="1407" y="3758"/>
                  </a:lnTo>
                  <a:lnTo>
                    <a:pt x="1023" y="3912"/>
                  </a:lnTo>
                  <a:lnTo>
                    <a:pt x="691" y="4091"/>
                  </a:lnTo>
                  <a:lnTo>
                    <a:pt x="410" y="4270"/>
                  </a:lnTo>
                  <a:lnTo>
                    <a:pt x="205" y="4423"/>
                  </a:lnTo>
                  <a:lnTo>
                    <a:pt x="1" y="4602"/>
                  </a:lnTo>
                  <a:lnTo>
                    <a:pt x="205" y="4755"/>
                  </a:lnTo>
                  <a:lnTo>
                    <a:pt x="410" y="4909"/>
                  </a:lnTo>
                  <a:lnTo>
                    <a:pt x="691" y="5113"/>
                  </a:lnTo>
                  <a:lnTo>
                    <a:pt x="1023" y="5292"/>
                  </a:lnTo>
                  <a:lnTo>
                    <a:pt x="1407" y="5446"/>
                  </a:lnTo>
                  <a:lnTo>
                    <a:pt x="1637" y="5522"/>
                  </a:lnTo>
                  <a:lnTo>
                    <a:pt x="1841" y="5548"/>
                  </a:lnTo>
                  <a:lnTo>
                    <a:pt x="2071" y="5599"/>
                  </a:lnTo>
                  <a:lnTo>
                    <a:pt x="2301" y="5599"/>
                  </a:lnTo>
                  <a:lnTo>
                    <a:pt x="2685" y="5573"/>
                  </a:lnTo>
                  <a:lnTo>
                    <a:pt x="3068" y="5497"/>
                  </a:lnTo>
                  <a:lnTo>
                    <a:pt x="3400" y="5369"/>
                  </a:lnTo>
                  <a:lnTo>
                    <a:pt x="3707" y="5241"/>
                  </a:lnTo>
                  <a:lnTo>
                    <a:pt x="3963" y="5497"/>
                  </a:lnTo>
                  <a:lnTo>
                    <a:pt x="3835" y="5804"/>
                  </a:lnTo>
                  <a:lnTo>
                    <a:pt x="3707" y="6136"/>
                  </a:lnTo>
                  <a:lnTo>
                    <a:pt x="3631" y="6519"/>
                  </a:lnTo>
                  <a:lnTo>
                    <a:pt x="3605" y="6903"/>
                  </a:lnTo>
                  <a:lnTo>
                    <a:pt x="3605" y="7133"/>
                  </a:lnTo>
                  <a:lnTo>
                    <a:pt x="3656" y="7363"/>
                  </a:lnTo>
                  <a:lnTo>
                    <a:pt x="3682" y="7567"/>
                  </a:lnTo>
                  <a:lnTo>
                    <a:pt x="3758" y="7797"/>
                  </a:lnTo>
                  <a:lnTo>
                    <a:pt x="3912" y="8181"/>
                  </a:lnTo>
                  <a:lnTo>
                    <a:pt x="4091" y="8513"/>
                  </a:lnTo>
                  <a:lnTo>
                    <a:pt x="4270" y="8794"/>
                  </a:lnTo>
                  <a:lnTo>
                    <a:pt x="4449" y="8999"/>
                  </a:lnTo>
                  <a:lnTo>
                    <a:pt x="4602" y="9203"/>
                  </a:lnTo>
                  <a:lnTo>
                    <a:pt x="4781" y="8999"/>
                  </a:lnTo>
                  <a:lnTo>
                    <a:pt x="4934" y="8794"/>
                  </a:lnTo>
                  <a:lnTo>
                    <a:pt x="5113" y="8513"/>
                  </a:lnTo>
                  <a:lnTo>
                    <a:pt x="5292" y="8181"/>
                  </a:lnTo>
                  <a:lnTo>
                    <a:pt x="5446" y="7797"/>
                  </a:lnTo>
                  <a:lnTo>
                    <a:pt x="5522" y="7567"/>
                  </a:lnTo>
                  <a:lnTo>
                    <a:pt x="5573" y="7363"/>
                  </a:lnTo>
                  <a:lnTo>
                    <a:pt x="5599" y="7133"/>
                  </a:lnTo>
                  <a:lnTo>
                    <a:pt x="5599" y="6903"/>
                  </a:lnTo>
                  <a:lnTo>
                    <a:pt x="5573" y="6519"/>
                  </a:lnTo>
                  <a:lnTo>
                    <a:pt x="5497" y="6136"/>
                  </a:lnTo>
                  <a:lnTo>
                    <a:pt x="5394" y="5804"/>
                  </a:lnTo>
                  <a:lnTo>
                    <a:pt x="5241" y="5497"/>
                  </a:lnTo>
                  <a:lnTo>
                    <a:pt x="5497" y="5241"/>
                  </a:lnTo>
                  <a:lnTo>
                    <a:pt x="5803" y="5369"/>
                  </a:lnTo>
                  <a:lnTo>
                    <a:pt x="6161" y="5497"/>
                  </a:lnTo>
                  <a:lnTo>
                    <a:pt x="6519" y="5573"/>
                  </a:lnTo>
                  <a:lnTo>
                    <a:pt x="6903" y="5599"/>
                  </a:lnTo>
                  <a:lnTo>
                    <a:pt x="7133" y="5599"/>
                  </a:lnTo>
                  <a:lnTo>
                    <a:pt x="7363" y="5548"/>
                  </a:lnTo>
                  <a:lnTo>
                    <a:pt x="7593" y="5522"/>
                  </a:lnTo>
                  <a:lnTo>
                    <a:pt x="7797" y="5446"/>
                  </a:lnTo>
                  <a:lnTo>
                    <a:pt x="8181" y="5292"/>
                  </a:lnTo>
                  <a:lnTo>
                    <a:pt x="8539" y="5113"/>
                  </a:lnTo>
                  <a:lnTo>
                    <a:pt x="8820" y="4934"/>
                  </a:lnTo>
                  <a:lnTo>
                    <a:pt x="9024" y="4755"/>
                  </a:lnTo>
                  <a:lnTo>
                    <a:pt x="9203" y="4602"/>
                  </a:lnTo>
                  <a:lnTo>
                    <a:pt x="9024" y="4423"/>
                  </a:lnTo>
                  <a:lnTo>
                    <a:pt x="8820" y="4270"/>
                  </a:lnTo>
                  <a:lnTo>
                    <a:pt x="8539" y="4091"/>
                  </a:lnTo>
                  <a:lnTo>
                    <a:pt x="8181" y="3912"/>
                  </a:lnTo>
                  <a:lnTo>
                    <a:pt x="7797" y="3758"/>
                  </a:lnTo>
                  <a:lnTo>
                    <a:pt x="7593" y="3682"/>
                  </a:lnTo>
                  <a:lnTo>
                    <a:pt x="7363" y="3631"/>
                  </a:lnTo>
                  <a:lnTo>
                    <a:pt x="7133" y="3605"/>
                  </a:lnTo>
                  <a:lnTo>
                    <a:pt x="6903" y="3579"/>
                  </a:lnTo>
                  <a:lnTo>
                    <a:pt x="6519" y="3631"/>
                  </a:lnTo>
                  <a:lnTo>
                    <a:pt x="6161" y="3707"/>
                  </a:lnTo>
                  <a:lnTo>
                    <a:pt x="5803" y="3810"/>
                  </a:lnTo>
                  <a:lnTo>
                    <a:pt x="5497" y="3963"/>
                  </a:lnTo>
                  <a:lnTo>
                    <a:pt x="5241" y="3707"/>
                  </a:lnTo>
                  <a:lnTo>
                    <a:pt x="5394" y="3401"/>
                  </a:lnTo>
                  <a:lnTo>
                    <a:pt x="5497" y="3043"/>
                  </a:lnTo>
                  <a:lnTo>
                    <a:pt x="5573" y="2685"/>
                  </a:lnTo>
                  <a:lnTo>
                    <a:pt x="5599" y="2301"/>
                  </a:lnTo>
                  <a:lnTo>
                    <a:pt x="5599" y="2071"/>
                  </a:lnTo>
                  <a:lnTo>
                    <a:pt x="5573" y="1841"/>
                  </a:lnTo>
                  <a:lnTo>
                    <a:pt x="5522" y="1611"/>
                  </a:lnTo>
                  <a:lnTo>
                    <a:pt x="5446" y="1407"/>
                  </a:lnTo>
                  <a:lnTo>
                    <a:pt x="5292" y="1023"/>
                  </a:lnTo>
                  <a:lnTo>
                    <a:pt x="5113" y="665"/>
                  </a:lnTo>
                  <a:lnTo>
                    <a:pt x="4934" y="384"/>
                  </a:lnTo>
                  <a:lnTo>
                    <a:pt x="4781" y="180"/>
                  </a:lnTo>
                  <a:lnTo>
                    <a:pt x="460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838" name="Google Shape;1838;p46"/>
            <p:cNvSpPr/>
            <p:nvPr/>
          </p:nvSpPr>
          <p:spPr>
            <a:xfrm>
              <a:off x="4099700" y="3958325"/>
              <a:ext cx="230100" cy="230100"/>
            </a:xfrm>
            <a:custGeom>
              <a:avLst/>
              <a:gdLst/>
              <a:ahLst/>
              <a:cxnLst/>
              <a:rect l="l" t="t" r="r" b="b"/>
              <a:pathLst>
                <a:path w="9204" h="9204" fill="none" extrusionOk="0">
                  <a:moveTo>
                    <a:pt x="5241" y="5497"/>
                  </a:moveTo>
                  <a:lnTo>
                    <a:pt x="5241" y="5497"/>
                  </a:lnTo>
                  <a:lnTo>
                    <a:pt x="5394" y="5804"/>
                  </a:lnTo>
                  <a:lnTo>
                    <a:pt x="5497" y="6136"/>
                  </a:lnTo>
                  <a:lnTo>
                    <a:pt x="5573" y="6519"/>
                  </a:lnTo>
                  <a:lnTo>
                    <a:pt x="5599" y="6903"/>
                  </a:lnTo>
                  <a:lnTo>
                    <a:pt x="5599" y="6903"/>
                  </a:lnTo>
                  <a:lnTo>
                    <a:pt x="5599" y="7133"/>
                  </a:lnTo>
                  <a:lnTo>
                    <a:pt x="5573" y="7363"/>
                  </a:lnTo>
                  <a:lnTo>
                    <a:pt x="5522" y="7567"/>
                  </a:lnTo>
                  <a:lnTo>
                    <a:pt x="5446" y="7797"/>
                  </a:lnTo>
                  <a:lnTo>
                    <a:pt x="5292" y="8181"/>
                  </a:lnTo>
                  <a:lnTo>
                    <a:pt x="5113" y="8513"/>
                  </a:lnTo>
                  <a:lnTo>
                    <a:pt x="4934" y="8794"/>
                  </a:lnTo>
                  <a:lnTo>
                    <a:pt x="4781" y="8999"/>
                  </a:lnTo>
                  <a:lnTo>
                    <a:pt x="4602" y="9203"/>
                  </a:lnTo>
                  <a:lnTo>
                    <a:pt x="4602" y="9203"/>
                  </a:lnTo>
                  <a:lnTo>
                    <a:pt x="4449" y="8999"/>
                  </a:lnTo>
                  <a:lnTo>
                    <a:pt x="4270" y="8794"/>
                  </a:lnTo>
                  <a:lnTo>
                    <a:pt x="4091" y="8513"/>
                  </a:lnTo>
                  <a:lnTo>
                    <a:pt x="3912" y="8181"/>
                  </a:lnTo>
                  <a:lnTo>
                    <a:pt x="3758" y="7797"/>
                  </a:lnTo>
                  <a:lnTo>
                    <a:pt x="3682" y="7567"/>
                  </a:lnTo>
                  <a:lnTo>
                    <a:pt x="3656" y="7363"/>
                  </a:lnTo>
                  <a:lnTo>
                    <a:pt x="3605" y="7133"/>
                  </a:lnTo>
                  <a:lnTo>
                    <a:pt x="3605" y="6903"/>
                  </a:lnTo>
                  <a:lnTo>
                    <a:pt x="3605" y="6903"/>
                  </a:lnTo>
                  <a:lnTo>
                    <a:pt x="3631" y="6519"/>
                  </a:lnTo>
                  <a:lnTo>
                    <a:pt x="3707" y="6136"/>
                  </a:lnTo>
                  <a:lnTo>
                    <a:pt x="3835" y="5804"/>
                  </a:lnTo>
                  <a:lnTo>
                    <a:pt x="3963" y="5497"/>
                  </a:lnTo>
                  <a:lnTo>
                    <a:pt x="3707" y="5241"/>
                  </a:lnTo>
                  <a:lnTo>
                    <a:pt x="3707" y="5241"/>
                  </a:lnTo>
                  <a:lnTo>
                    <a:pt x="3400" y="5369"/>
                  </a:lnTo>
                  <a:lnTo>
                    <a:pt x="3068" y="5497"/>
                  </a:lnTo>
                  <a:lnTo>
                    <a:pt x="2685" y="5573"/>
                  </a:lnTo>
                  <a:lnTo>
                    <a:pt x="2301" y="5599"/>
                  </a:lnTo>
                  <a:lnTo>
                    <a:pt x="2301" y="5599"/>
                  </a:lnTo>
                  <a:lnTo>
                    <a:pt x="2071" y="5599"/>
                  </a:lnTo>
                  <a:lnTo>
                    <a:pt x="1841" y="5548"/>
                  </a:lnTo>
                  <a:lnTo>
                    <a:pt x="1637" y="5522"/>
                  </a:lnTo>
                  <a:lnTo>
                    <a:pt x="1407" y="5446"/>
                  </a:lnTo>
                  <a:lnTo>
                    <a:pt x="1023" y="5292"/>
                  </a:lnTo>
                  <a:lnTo>
                    <a:pt x="691" y="5113"/>
                  </a:lnTo>
                  <a:lnTo>
                    <a:pt x="410" y="4909"/>
                  </a:lnTo>
                  <a:lnTo>
                    <a:pt x="205" y="4755"/>
                  </a:lnTo>
                  <a:lnTo>
                    <a:pt x="1" y="4602"/>
                  </a:lnTo>
                  <a:lnTo>
                    <a:pt x="1" y="4602"/>
                  </a:lnTo>
                  <a:lnTo>
                    <a:pt x="205" y="4423"/>
                  </a:lnTo>
                  <a:lnTo>
                    <a:pt x="410" y="4270"/>
                  </a:lnTo>
                  <a:lnTo>
                    <a:pt x="691" y="4091"/>
                  </a:lnTo>
                  <a:lnTo>
                    <a:pt x="1023" y="3912"/>
                  </a:lnTo>
                  <a:lnTo>
                    <a:pt x="1407" y="3758"/>
                  </a:lnTo>
                  <a:lnTo>
                    <a:pt x="1637" y="3682"/>
                  </a:lnTo>
                  <a:lnTo>
                    <a:pt x="1841" y="3631"/>
                  </a:lnTo>
                  <a:lnTo>
                    <a:pt x="2071" y="3605"/>
                  </a:lnTo>
                  <a:lnTo>
                    <a:pt x="2301" y="3579"/>
                  </a:lnTo>
                  <a:lnTo>
                    <a:pt x="2301" y="3579"/>
                  </a:lnTo>
                  <a:lnTo>
                    <a:pt x="2685" y="3631"/>
                  </a:lnTo>
                  <a:lnTo>
                    <a:pt x="3068" y="3707"/>
                  </a:lnTo>
                  <a:lnTo>
                    <a:pt x="3400" y="3810"/>
                  </a:lnTo>
                  <a:lnTo>
                    <a:pt x="3707" y="3963"/>
                  </a:lnTo>
                  <a:lnTo>
                    <a:pt x="3963" y="3707"/>
                  </a:lnTo>
                  <a:lnTo>
                    <a:pt x="3963" y="3707"/>
                  </a:lnTo>
                  <a:lnTo>
                    <a:pt x="3835" y="3401"/>
                  </a:lnTo>
                  <a:lnTo>
                    <a:pt x="3707" y="3043"/>
                  </a:lnTo>
                  <a:lnTo>
                    <a:pt x="3631" y="2685"/>
                  </a:lnTo>
                  <a:lnTo>
                    <a:pt x="3605" y="2301"/>
                  </a:lnTo>
                  <a:lnTo>
                    <a:pt x="3605" y="2301"/>
                  </a:lnTo>
                  <a:lnTo>
                    <a:pt x="3605" y="2071"/>
                  </a:lnTo>
                  <a:lnTo>
                    <a:pt x="3656" y="1841"/>
                  </a:lnTo>
                  <a:lnTo>
                    <a:pt x="3682" y="1611"/>
                  </a:lnTo>
                  <a:lnTo>
                    <a:pt x="3758" y="1407"/>
                  </a:lnTo>
                  <a:lnTo>
                    <a:pt x="3912" y="1023"/>
                  </a:lnTo>
                  <a:lnTo>
                    <a:pt x="4091" y="665"/>
                  </a:lnTo>
                  <a:lnTo>
                    <a:pt x="4295" y="384"/>
                  </a:lnTo>
                  <a:lnTo>
                    <a:pt x="4449" y="180"/>
                  </a:lnTo>
                  <a:lnTo>
                    <a:pt x="4602" y="1"/>
                  </a:lnTo>
                  <a:lnTo>
                    <a:pt x="4602" y="1"/>
                  </a:lnTo>
                  <a:lnTo>
                    <a:pt x="4781" y="180"/>
                  </a:lnTo>
                  <a:lnTo>
                    <a:pt x="4934" y="384"/>
                  </a:lnTo>
                  <a:lnTo>
                    <a:pt x="5113" y="665"/>
                  </a:lnTo>
                  <a:lnTo>
                    <a:pt x="5292" y="1023"/>
                  </a:lnTo>
                  <a:lnTo>
                    <a:pt x="5446" y="1407"/>
                  </a:lnTo>
                  <a:lnTo>
                    <a:pt x="5522" y="1611"/>
                  </a:lnTo>
                  <a:lnTo>
                    <a:pt x="5573" y="1841"/>
                  </a:lnTo>
                  <a:lnTo>
                    <a:pt x="5599" y="2071"/>
                  </a:lnTo>
                  <a:lnTo>
                    <a:pt x="5599" y="2301"/>
                  </a:lnTo>
                  <a:lnTo>
                    <a:pt x="5599" y="2301"/>
                  </a:lnTo>
                  <a:lnTo>
                    <a:pt x="5573" y="2685"/>
                  </a:lnTo>
                  <a:lnTo>
                    <a:pt x="5497" y="3043"/>
                  </a:lnTo>
                  <a:lnTo>
                    <a:pt x="5394" y="3401"/>
                  </a:lnTo>
                  <a:lnTo>
                    <a:pt x="5241" y="3707"/>
                  </a:lnTo>
                  <a:lnTo>
                    <a:pt x="5497" y="3963"/>
                  </a:lnTo>
                  <a:lnTo>
                    <a:pt x="5497" y="3963"/>
                  </a:lnTo>
                  <a:lnTo>
                    <a:pt x="5803" y="3810"/>
                  </a:lnTo>
                  <a:lnTo>
                    <a:pt x="6161" y="3707"/>
                  </a:lnTo>
                  <a:lnTo>
                    <a:pt x="6519" y="3631"/>
                  </a:lnTo>
                  <a:lnTo>
                    <a:pt x="6903" y="3579"/>
                  </a:lnTo>
                  <a:lnTo>
                    <a:pt x="6903" y="3579"/>
                  </a:lnTo>
                  <a:lnTo>
                    <a:pt x="7133" y="3605"/>
                  </a:lnTo>
                  <a:lnTo>
                    <a:pt x="7363" y="3631"/>
                  </a:lnTo>
                  <a:lnTo>
                    <a:pt x="7593" y="3682"/>
                  </a:lnTo>
                  <a:lnTo>
                    <a:pt x="7797" y="3758"/>
                  </a:lnTo>
                  <a:lnTo>
                    <a:pt x="8181" y="3912"/>
                  </a:lnTo>
                  <a:lnTo>
                    <a:pt x="8539" y="4091"/>
                  </a:lnTo>
                  <a:lnTo>
                    <a:pt x="8820" y="4270"/>
                  </a:lnTo>
                  <a:lnTo>
                    <a:pt x="9024" y="4423"/>
                  </a:lnTo>
                  <a:lnTo>
                    <a:pt x="9203" y="4602"/>
                  </a:lnTo>
                  <a:lnTo>
                    <a:pt x="9203" y="4602"/>
                  </a:lnTo>
                  <a:lnTo>
                    <a:pt x="9024" y="4755"/>
                  </a:lnTo>
                  <a:lnTo>
                    <a:pt x="8820" y="4934"/>
                  </a:lnTo>
                  <a:lnTo>
                    <a:pt x="8539" y="5113"/>
                  </a:lnTo>
                  <a:lnTo>
                    <a:pt x="8181" y="5292"/>
                  </a:lnTo>
                  <a:lnTo>
                    <a:pt x="7797" y="5446"/>
                  </a:lnTo>
                  <a:lnTo>
                    <a:pt x="7593" y="5522"/>
                  </a:lnTo>
                  <a:lnTo>
                    <a:pt x="7363" y="5548"/>
                  </a:lnTo>
                  <a:lnTo>
                    <a:pt x="7133" y="5599"/>
                  </a:lnTo>
                  <a:lnTo>
                    <a:pt x="6903" y="5599"/>
                  </a:lnTo>
                  <a:lnTo>
                    <a:pt x="6903" y="5599"/>
                  </a:lnTo>
                  <a:lnTo>
                    <a:pt x="6519" y="5573"/>
                  </a:lnTo>
                  <a:lnTo>
                    <a:pt x="6161" y="5497"/>
                  </a:lnTo>
                  <a:lnTo>
                    <a:pt x="5803" y="5369"/>
                  </a:lnTo>
                  <a:lnTo>
                    <a:pt x="5497" y="5241"/>
                  </a:lnTo>
                </a:path>
              </a:pathLst>
            </a:custGeom>
            <a:noFill/>
            <a:ln>
              <a:noFill/>
            </a:ln>
          </p:spPr>
          <p:txBody>
            <a:bodyPr spcFirstLastPara="1" wrap="square" lIns="121900" tIns="121900" rIns="121900" bIns="121900" anchor="ctr" anchorCtr="0">
              <a:noAutofit/>
            </a:bodyPr>
            <a:lstStyle/>
            <a:p>
              <a:endParaRPr sz="2400"/>
            </a:p>
          </p:txBody>
        </p:sp>
        <p:sp>
          <p:nvSpPr>
            <p:cNvPr id="1839" name="Google Shape;1839;p46"/>
            <p:cNvSpPr/>
            <p:nvPr/>
          </p:nvSpPr>
          <p:spPr>
            <a:xfrm>
              <a:off x="4230725" y="3992200"/>
              <a:ext cx="65200" cy="65200"/>
            </a:xfrm>
            <a:custGeom>
              <a:avLst/>
              <a:gdLst/>
              <a:ahLst/>
              <a:cxnLst/>
              <a:rect l="l" t="t" r="r" b="b"/>
              <a:pathLst>
                <a:path w="2608" h="2608" extrusionOk="0">
                  <a:moveTo>
                    <a:pt x="2429" y="0"/>
                  </a:moveTo>
                  <a:lnTo>
                    <a:pt x="2224" y="26"/>
                  </a:lnTo>
                  <a:lnTo>
                    <a:pt x="1968" y="77"/>
                  </a:lnTo>
                  <a:lnTo>
                    <a:pt x="1687" y="179"/>
                  </a:lnTo>
                  <a:lnTo>
                    <a:pt x="1406" y="282"/>
                  </a:lnTo>
                  <a:lnTo>
                    <a:pt x="1099" y="461"/>
                  </a:lnTo>
                  <a:lnTo>
                    <a:pt x="971" y="563"/>
                  </a:lnTo>
                  <a:lnTo>
                    <a:pt x="818" y="691"/>
                  </a:lnTo>
                  <a:lnTo>
                    <a:pt x="639" y="921"/>
                  </a:lnTo>
                  <a:lnTo>
                    <a:pt x="486" y="1151"/>
                  </a:lnTo>
                  <a:lnTo>
                    <a:pt x="358" y="1381"/>
                  </a:lnTo>
                  <a:lnTo>
                    <a:pt x="281" y="1637"/>
                  </a:lnTo>
                  <a:lnTo>
                    <a:pt x="153" y="1994"/>
                  </a:lnTo>
                  <a:lnTo>
                    <a:pt x="0" y="2352"/>
                  </a:lnTo>
                  <a:lnTo>
                    <a:pt x="256" y="2608"/>
                  </a:lnTo>
                  <a:lnTo>
                    <a:pt x="588" y="2455"/>
                  </a:lnTo>
                  <a:lnTo>
                    <a:pt x="971" y="2327"/>
                  </a:lnTo>
                  <a:lnTo>
                    <a:pt x="1202" y="2250"/>
                  </a:lnTo>
                  <a:lnTo>
                    <a:pt x="1457" y="2122"/>
                  </a:lnTo>
                  <a:lnTo>
                    <a:pt x="1687" y="1969"/>
                  </a:lnTo>
                  <a:lnTo>
                    <a:pt x="1917" y="1790"/>
                  </a:lnTo>
                  <a:lnTo>
                    <a:pt x="2045" y="1637"/>
                  </a:lnTo>
                  <a:lnTo>
                    <a:pt x="2147" y="1509"/>
                  </a:lnTo>
                  <a:lnTo>
                    <a:pt x="2326" y="1202"/>
                  </a:lnTo>
                  <a:lnTo>
                    <a:pt x="2429" y="921"/>
                  </a:lnTo>
                  <a:lnTo>
                    <a:pt x="2531" y="640"/>
                  </a:lnTo>
                  <a:lnTo>
                    <a:pt x="2582" y="384"/>
                  </a:lnTo>
                  <a:lnTo>
                    <a:pt x="2608" y="179"/>
                  </a:lnTo>
                  <a:lnTo>
                    <a:pt x="260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40" name="Google Shape;1840;p46"/>
            <p:cNvSpPr/>
            <p:nvPr/>
          </p:nvSpPr>
          <p:spPr>
            <a:xfrm>
              <a:off x="4133575" y="3992200"/>
              <a:ext cx="65200" cy="65200"/>
            </a:xfrm>
            <a:custGeom>
              <a:avLst/>
              <a:gdLst/>
              <a:ahLst/>
              <a:cxnLst/>
              <a:rect l="l" t="t" r="r" b="b"/>
              <a:pathLst>
                <a:path w="2608" h="2608" extrusionOk="0">
                  <a:moveTo>
                    <a:pt x="0" y="0"/>
                  </a:moveTo>
                  <a:lnTo>
                    <a:pt x="0" y="179"/>
                  </a:lnTo>
                  <a:lnTo>
                    <a:pt x="52" y="384"/>
                  </a:lnTo>
                  <a:lnTo>
                    <a:pt x="103" y="640"/>
                  </a:lnTo>
                  <a:lnTo>
                    <a:pt x="179" y="921"/>
                  </a:lnTo>
                  <a:lnTo>
                    <a:pt x="307" y="1202"/>
                  </a:lnTo>
                  <a:lnTo>
                    <a:pt x="486" y="1509"/>
                  </a:lnTo>
                  <a:lnTo>
                    <a:pt x="588" y="1637"/>
                  </a:lnTo>
                  <a:lnTo>
                    <a:pt x="691" y="1764"/>
                  </a:lnTo>
                  <a:lnTo>
                    <a:pt x="921" y="1969"/>
                  </a:lnTo>
                  <a:lnTo>
                    <a:pt x="1176" y="2122"/>
                  </a:lnTo>
                  <a:lnTo>
                    <a:pt x="1406" y="2250"/>
                  </a:lnTo>
                  <a:lnTo>
                    <a:pt x="1662" y="2327"/>
                  </a:lnTo>
                  <a:lnTo>
                    <a:pt x="2020" y="2455"/>
                  </a:lnTo>
                  <a:lnTo>
                    <a:pt x="2352" y="2608"/>
                  </a:lnTo>
                  <a:lnTo>
                    <a:pt x="2608" y="2352"/>
                  </a:lnTo>
                  <a:lnTo>
                    <a:pt x="2454" y="2020"/>
                  </a:lnTo>
                  <a:lnTo>
                    <a:pt x="2352" y="1637"/>
                  </a:lnTo>
                  <a:lnTo>
                    <a:pt x="2250" y="1406"/>
                  </a:lnTo>
                  <a:lnTo>
                    <a:pt x="2122" y="1151"/>
                  </a:lnTo>
                  <a:lnTo>
                    <a:pt x="1969" y="921"/>
                  </a:lnTo>
                  <a:lnTo>
                    <a:pt x="1790" y="691"/>
                  </a:lnTo>
                  <a:lnTo>
                    <a:pt x="1662" y="563"/>
                  </a:lnTo>
                  <a:lnTo>
                    <a:pt x="1509" y="461"/>
                  </a:lnTo>
                  <a:lnTo>
                    <a:pt x="1227" y="282"/>
                  </a:lnTo>
                  <a:lnTo>
                    <a:pt x="921" y="179"/>
                  </a:lnTo>
                  <a:lnTo>
                    <a:pt x="639" y="77"/>
                  </a:lnTo>
                  <a:lnTo>
                    <a:pt x="384" y="26"/>
                  </a:lnTo>
                  <a:lnTo>
                    <a:pt x="179"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41" name="Google Shape;1841;p46"/>
            <p:cNvSpPr/>
            <p:nvPr/>
          </p:nvSpPr>
          <p:spPr>
            <a:xfrm>
              <a:off x="4230725" y="4089350"/>
              <a:ext cx="65200" cy="65200"/>
            </a:xfrm>
            <a:custGeom>
              <a:avLst/>
              <a:gdLst/>
              <a:ahLst/>
              <a:cxnLst/>
              <a:rect l="l" t="t" r="r" b="b"/>
              <a:pathLst>
                <a:path w="2608" h="2608" extrusionOk="0">
                  <a:moveTo>
                    <a:pt x="256" y="0"/>
                  </a:moveTo>
                  <a:lnTo>
                    <a:pt x="0" y="256"/>
                  </a:lnTo>
                  <a:lnTo>
                    <a:pt x="153" y="588"/>
                  </a:lnTo>
                  <a:lnTo>
                    <a:pt x="281" y="946"/>
                  </a:lnTo>
                  <a:lnTo>
                    <a:pt x="358" y="1202"/>
                  </a:lnTo>
                  <a:lnTo>
                    <a:pt x="486" y="1432"/>
                  </a:lnTo>
                  <a:lnTo>
                    <a:pt x="639" y="1687"/>
                  </a:lnTo>
                  <a:lnTo>
                    <a:pt x="844" y="1917"/>
                  </a:lnTo>
                  <a:lnTo>
                    <a:pt x="971" y="2020"/>
                  </a:lnTo>
                  <a:lnTo>
                    <a:pt x="1099" y="2122"/>
                  </a:lnTo>
                  <a:lnTo>
                    <a:pt x="1406" y="2301"/>
                  </a:lnTo>
                  <a:lnTo>
                    <a:pt x="1687" y="2429"/>
                  </a:lnTo>
                  <a:lnTo>
                    <a:pt x="1968" y="2505"/>
                  </a:lnTo>
                  <a:lnTo>
                    <a:pt x="2224" y="2556"/>
                  </a:lnTo>
                  <a:lnTo>
                    <a:pt x="2429" y="2608"/>
                  </a:lnTo>
                  <a:lnTo>
                    <a:pt x="2608" y="2608"/>
                  </a:lnTo>
                  <a:lnTo>
                    <a:pt x="2608" y="2429"/>
                  </a:lnTo>
                  <a:lnTo>
                    <a:pt x="2582" y="2224"/>
                  </a:lnTo>
                  <a:lnTo>
                    <a:pt x="2531" y="1969"/>
                  </a:lnTo>
                  <a:lnTo>
                    <a:pt x="2429" y="1687"/>
                  </a:lnTo>
                  <a:lnTo>
                    <a:pt x="2326" y="1381"/>
                  </a:lnTo>
                  <a:lnTo>
                    <a:pt x="2147" y="1099"/>
                  </a:lnTo>
                  <a:lnTo>
                    <a:pt x="2045" y="946"/>
                  </a:lnTo>
                  <a:lnTo>
                    <a:pt x="1917" y="818"/>
                  </a:lnTo>
                  <a:lnTo>
                    <a:pt x="1687" y="639"/>
                  </a:lnTo>
                  <a:lnTo>
                    <a:pt x="1457" y="486"/>
                  </a:lnTo>
                  <a:lnTo>
                    <a:pt x="1202" y="358"/>
                  </a:lnTo>
                  <a:lnTo>
                    <a:pt x="971" y="281"/>
                  </a:lnTo>
                  <a:lnTo>
                    <a:pt x="971" y="256"/>
                  </a:lnTo>
                  <a:lnTo>
                    <a:pt x="588" y="153"/>
                  </a:lnTo>
                  <a:lnTo>
                    <a:pt x="2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42" name="Google Shape;1842;p46"/>
            <p:cNvSpPr/>
            <p:nvPr/>
          </p:nvSpPr>
          <p:spPr>
            <a:xfrm>
              <a:off x="4133575" y="4089350"/>
              <a:ext cx="65200" cy="65200"/>
            </a:xfrm>
            <a:custGeom>
              <a:avLst/>
              <a:gdLst/>
              <a:ahLst/>
              <a:cxnLst/>
              <a:rect l="l" t="t" r="r" b="b"/>
              <a:pathLst>
                <a:path w="2608" h="2608" extrusionOk="0">
                  <a:moveTo>
                    <a:pt x="2352" y="0"/>
                  </a:moveTo>
                  <a:lnTo>
                    <a:pt x="2020" y="153"/>
                  </a:lnTo>
                  <a:lnTo>
                    <a:pt x="1662" y="256"/>
                  </a:lnTo>
                  <a:lnTo>
                    <a:pt x="1406" y="358"/>
                  </a:lnTo>
                  <a:lnTo>
                    <a:pt x="1176" y="486"/>
                  </a:lnTo>
                  <a:lnTo>
                    <a:pt x="921" y="639"/>
                  </a:lnTo>
                  <a:lnTo>
                    <a:pt x="691" y="818"/>
                  </a:lnTo>
                  <a:lnTo>
                    <a:pt x="588" y="946"/>
                  </a:lnTo>
                  <a:lnTo>
                    <a:pt x="486" y="1099"/>
                  </a:lnTo>
                  <a:lnTo>
                    <a:pt x="307" y="1381"/>
                  </a:lnTo>
                  <a:lnTo>
                    <a:pt x="179" y="1687"/>
                  </a:lnTo>
                  <a:lnTo>
                    <a:pt x="103" y="1969"/>
                  </a:lnTo>
                  <a:lnTo>
                    <a:pt x="26" y="2224"/>
                  </a:lnTo>
                  <a:lnTo>
                    <a:pt x="0" y="2429"/>
                  </a:lnTo>
                  <a:lnTo>
                    <a:pt x="0" y="2608"/>
                  </a:lnTo>
                  <a:lnTo>
                    <a:pt x="179" y="2582"/>
                  </a:lnTo>
                  <a:lnTo>
                    <a:pt x="384" y="2556"/>
                  </a:lnTo>
                  <a:lnTo>
                    <a:pt x="639" y="2505"/>
                  </a:lnTo>
                  <a:lnTo>
                    <a:pt x="921" y="2429"/>
                  </a:lnTo>
                  <a:lnTo>
                    <a:pt x="1227" y="2301"/>
                  </a:lnTo>
                  <a:lnTo>
                    <a:pt x="1509" y="2122"/>
                  </a:lnTo>
                  <a:lnTo>
                    <a:pt x="1662" y="2020"/>
                  </a:lnTo>
                  <a:lnTo>
                    <a:pt x="1790" y="1917"/>
                  </a:lnTo>
                  <a:lnTo>
                    <a:pt x="1969" y="1687"/>
                  </a:lnTo>
                  <a:lnTo>
                    <a:pt x="2122" y="1432"/>
                  </a:lnTo>
                  <a:lnTo>
                    <a:pt x="2250" y="1202"/>
                  </a:lnTo>
                  <a:lnTo>
                    <a:pt x="2352" y="946"/>
                  </a:lnTo>
                  <a:lnTo>
                    <a:pt x="2454" y="588"/>
                  </a:lnTo>
                  <a:lnTo>
                    <a:pt x="2608" y="256"/>
                  </a:lnTo>
                  <a:lnTo>
                    <a:pt x="2352"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43" name="Google Shape;1843;p46"/>
            <p:cNvSpPr/>
            <p:nvPr/>
          </p:nvSpPr>
          <p:spPr>
            <a:xfrm>
              <a:off x="4187250" y="4045875"/>
              <a:ext cx="55000" cy="55000"/>
            </a:xfrm>
            <a:custGeom>
              <a:avLst/>
              <a:gdLst/>
              <a:ahLst/>
              <a:cxnLst/>
              <a:rect l="l" t="t" r="r" b="b"/>
              <a:pathLst>
                <a:path w="2200" h="2200" extrusionOk="0">
                  <a:moveTo>
                    <a:pt x="1100" y="1"/>
                  </a:moveTo>
                  <a:lnTo>
                    <a:pt x="870" y="26"/>
                  </a:lnTo>
                  <a:lnTo>
                    <a:pt x="665" y="77"/>
                  </a:lnTo>
                  <a:lnTo>
                    <a:pt x="486" y="180"/>
                  </a:lnTo>
                  <a:lnTo>
                    <a:pt x="333" y="308"/>
                  </a:lnTo>
                  <a:lnTo>
                    <a:pt x="180" y="486"/>
                  </a:lnTo>
                  <a:lnTo>
                    <a:pt x="77" y="665"/>
                  </a:lnTo>
                  <a:lnTo>
                    <a:pt x="26" y="870"/>
                  </a:lnTo>
                  <a:lnTo>
                    <a:pt x="1" y="1100"/>
                  </a:lnTo>
                  <a:lnTo>
                    <a:pt x="26" y="1305"/>
                  </a:lnTo>
                  <a:lnTo>
                    <a:pt x="77" y="1535"/>
                  </a:lnTo>
                  <a:lnTo>
                    <a:pt x="180" y="1714"/>
                  </a:lnTo>
                  <a:lnTo>
                    <a:pt x="333" y="1867"/>
                  </a:lnTo>
                  <a:lnTo>
                    <a:pt x="486" y="1995"/>
                  </a:lnTo>
                  <a:lnTo>
                    <a:pt x="665" y="2097"/>
                  </a:lnTo>
                  <a:lnTo>
                    <a:pt x="870" y="2174"/>
                  </a:lnTo>
                  <a:lnTo>
                    <a:pt x="1100" y="2199"/>
                  </a:lnTo>
                  <a:lnTo>
                    <a:pt x="1330" y="2174"/>
                  </a:lnTo>
                  <a:lnTo>
                    <a:pt x="1535" y="2097"/>
                  </a:lnTo>
                  <a:lnTo>
                    <a:pt x="1713" y="1995"/>
                  </a:lnTo>
                  <a:lnTo>
                    <a:pt x="1892" y="1867"/>
                  </a:lnTo>
                  <a:lnTo>
                    <a:pt x="2020" y="1714"/>
                  </a:lnTo>
                  <a:lnTo>
                    <a:pt x="2122" y="1535"/>
                  </a:lnTo>
                  <a:lnTo>
                    <a:pt x="2174" y="1305"/>
                  </a:lnTo>
                  <a:lnTo>
                    <a:pt x="2199" y="1100"/>
                  </a:lnTo>
                  <a:lnTo>
                    <a:pt x="2174" y="870"/>
                  </a:lnTo>
                  <a:lnTo>
                    <a:pt x="2122" y="665"/>
                  </a:lnTo>
                  <a:lnTo>
                    <a:pt x="2020" y="486"/>
                  </a:lnTo>
                  <a:lnTo>
                    <a:pt x="1892" y="308"/>
                  </a:lnTo>
                  <a:lnTo>
                    <a:pt x="1713" y="180"/>
                  </a:lnTo>
                  <a:lnTo>
                    <a:pt x="1535" y="77"/>
                  </a:lnTo>
                  <a:lnTo>
                    <a:pt x="1330" y="26"/>
                  </a:lnTo>
                  <a:lnTo>
                    <a:pt x="1100" y="1"/>
                  </a:lnTo>
                  <a:close/>
                </a:path>
              </a:pathLst>
            </a:custGeom>
            <a:solidFill>
              <a:srgbClr val="FFE478"/>
            </a:solidFill>
            <a:ln>
              <a:noFill/>
            </a:ln>
          </p:spPr>
          <p:txBody>
            <a:bodyPr spcFirstLastPara="1" wrap="square" lIns="121900" tIns="121900" rIns="121900" bIns="121900" anchor="ctr" anchorCtr="0">
              <a:noAutofit/>
            </a:bodyPr>
            <a:lstStyle/>
            <a:p>
              <a:endParaRPr sz="2400"/>
            </a:p>
          </p:txBody>
        </p:sp>
        <p:sp>
          <p:nvSpPr>
            <p:cNvPr id="1844" name="Google Shape;1844;p46"/>
            <p:cNvSpPr/>
            <p:nvPr/>
          </p:nvSpPr>
          <p:spPr>
            <a:xfrm>
              <a:off x="4067100" y="4058675"/>
              <a:ext cx="28800" cy="28775"/>
            </a:xfrm>
            <a:custGeom>
              <a:avLst/>
              <a:gdLst/>
              <a:ahLst/>
              <a:cxnLst/>
              <a:rect l="l" t="t" r="r" b="b"/>
              <a:pathLst>
                <a:path w="1152" h="1151" extrusionOk="0">
                  <a:moveTo>
                    <a:pt x="563" y="0"/>
                  </a:moveTo>
                  <a:lnTo>
                    <a:pt x="461" y="26"/>
                  </a:lnTo>
                  <a:lnTo>
                    <a:pt x="333" y="51"/>
                  </a:lnTo>
                  <a:lnTo>
                    <a:pt x="256" y="102"/>
                  </a:lnTo>
                  <a:lnTo>
                    <a:pt x="154" y="179"/>
                  </a:lnTo>
                  <a:lnTo>
                    <a:pt x="77" y="256"/>
                  </a:lnTo>
                  <a:lnTo>
                    <a:pt x="26" y="358"/>
                  </a:lnTo>
                  <a:lnTo>
                    <a:pt x="1" y="460"/>
                  </a:lnTo>
                  <a:lnTo>
                    <a:pt x="1" y="588"/>
                  </a:lnTo>
                  <a:lnTo>
                    <a:pt x="1" y="690"/>
                  </a:lnTo>
                  <a:lnTo>
                    <a:pt x="26" y="818"/>
                  </a:lnTo>
                  <a:lnTo>
                    <a:pt x="77" y="895"/>
                  </a:lnTo>
                  <a:lnTo>
                    <a:pt x="154" y="997"/>
                  </a:lnTo>
                  <a:lnTo>
                    <a:pt x="256" y="1074"/>
                  </a:lnTo>
                  <a:lnTo>
                    <a:pt x="333" y="1125"/>
                  </a:lnTo>
                  <a:lnTo>
                    <a:pt x="461" y="1150"/>
                  </a:lnTo>
                  <a:lnTo>
                    <a:pt x="691" y="1150"/>
                  </a:lnTo>
                  <a:lnTo>
                    <a:pt x="793" y="1125"/>
                  </a:lnTo>
                  <a:lnTo>
                    <a:pt x="895" y="1074"/>
                  </a:lnTo>
                  <a:lnTo>
                    <a:pt x="972" y="997"/>
                  </a:lnTo>
                  <a:lnTo>
                    <a:pt x="1049" y="895"/>
                  </a:lnTo>
                  <a:lnTo>
                    <a:pt x="1100" y="818"/>
                  </a:lnTo>
                  <a:lnTo>
                    <a:pt x="1126" y="690"/>
                  </a:lnTo>
                  <a:lnTo>
                    <a:pt x="1151" y="588"/>
                  </a:lnTo>
                  <a:lnTo>
                    <a:pt x="1126" y="460"/>
                  </a:lnTo>
                  <a:lnTo>
                    <a:pt x="1100" y="358"/>
                  </a:lnTo>
                  <a:lnTo>
                    <a:pt x="1049" y="256"/>
                  </a:lnTo>
                  <a:lnTo>
                    <a:pt x="972" y="179"/>
                  </a:lnTo>
                  <a:lnTo>
                    <a:pt x="895" y="102"/>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845" name="Google Shape;1845;p46"/>
            <p:cNvSpPr/>
            <p:nvPr/>
          </p:nvSpPr>
          <p:spPr>
            <a:xfrm>
              <a:off x="4334250" y="4058675"/>
              <a:ext cx="28775" cy="28775"/>
            </a:xfrm>
            <a:custGeom>
              <a:avLst/>
              <a:gdLst/>
              <a:ahLst/>
              <a:cxnLst/>
              <a:rect l="l" t="t" r="r" b="b"/>
              <a:pathLst>
                <a:path w="1151" h="1151" extrusionOk="0">
                  <a:moveTo>
                    <a:pt x="563" y="0"/>
                  </a:moveTo>
                  <a:lnTo>
                    <a:pt x="460" y="26"/>
                  </a:lnTo>
                  <a:lnTo>
                    <a:pt x="333" y="51"/>
                  </a:lnTo>
                  <a:lnTo>
                    <a:pt x="256" y="102"/>
                  </a:lnTo>
                  <a:lnTo>
                    <a:pt x="154" y="179"/>
                  </a:lnTo>
                  <a:lnTo>
                    <a:pt x="77" y="256"/>
                  </a:lnTo>
                  <a:lnTo>
                    <a:pt x="26" y="358"/>
                  </a:lnTo>
                  <a:lnTo>
                    <a:pt x="0" y="460"/>
                  </a:lnTo>
                  <a:lnTo>
                    <a:pt x="0" y="588"/>
                  </a:lnTo>
                  <a:lnTo>
                    <a:pt x="0" y="690"/>
                  </a:lnTo>
                  <a:lnTo>
                    <a:pt x="26" y="818"/>
                  </a:lnTo>
                  <a:lnTo>
                    <a:pt x="77" y="895"/>
                  </a:lnTo>
                  <a:lnTo>
                    <a:pt x="154" y="997"/>
                  </a:lnTo>
                  <a:lnTo>
                    <a:pt x="256" y="1074"/>
                  </a:lnTo>
                  <a:lnTo>
                    <a:pt x="333" y="1125"/>
                  </a:lnTo>
                  <a:lnTo>
                    <a:pt x="460" y="1150"/>
                  </a:lnTo>
                  <a:lnTo>
                    <a:pt x="691" y="1150"/>
                  </a:lnTo>
                  <a:lnTo>
                    <a:pt x="793" y="1125"/>
                  </a:lnTo>
                  <a:lnTo>
                    <a:pt x="895" y="1074"/>
                  </a:lnTo>
                  <a:lnTo>
                    <a:pt x="972" y="997"/>
                  </a:lnTo>
                  <a:lnTo>
                    <a:pt x="1048" y="895"/>
                  </a:lnTo>
                  <a:lnTo>
                    <a:pt x="1100" y="818"/>
                  </a:lnTo>
                  <a:lnTo>
                    <a:pt x="1125" y="690"/>
                  </a:lnTo>
                  <a:lnTo>
                    <a:pt x="1151" y="588"/>
                  </a:lnTo>
                  <a:lnTo>
                    <a:pt x="1125" y="460"/>
                  </a:lnTo>
                  <a:lnTo>
                    <a:pt x="1100" y="358"/>
                  </a:lnTo>
                  <a:lnTo>
                    <a:pt x="1048" y="256"/>
                  </a:lnTo>
                  <a:lnTo>
                    <a:pt x="972" y="179"/>
                  </a:lnTo>
                  <a:lnTo>
                    <a:pt x="895" y="102"/>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1846" name="Google Shape;1846;p46"/>
          <p:cNvGrpSpPr/>
          <p:nvPr/>
        </p:nvGrpSpPr>
        <p:grpSpPr>
          <a:xfrm>
            <a:off x="5905534" y="3473236"/>
            <a:ext cx="380933" cy="496833"/>
            <a:chOff x="4064550" y="3243175"/>
            <a:chExt cx="285700" cy="372625"/>
          </a:xfrm>
        </p:grpSpPr>
        <p:sp>
          <p:nvSpPr>
            <p:cNvPr id="1847" name="Google Shape;1847;p46"/>
            <p:cNvSpPr/>
            <p:nvPr/>
          </p:nvSpPr>
          <p:spPr>
            <a:xfrm>
              <a:off x="4083075" y="3571675"/>
              <a:ext cx="264625" cy="44125"/>
            </a:xfrm>
            <a:custGeom>
              <a:avLst/>
              <a:gdLst/>
              <a:ahLst/>
              <a:cxnLst/>
              <a:rect l="l" t="t" r="r" b="b"/>
              <a:pathLst>
                <a:path w="10585" h="1765" extrusionOk="0">
                  <a:moveTo>
                    <a:pt x="1" y="1"/>
                  </a:moveTo>
                  <a:lnTo>
                    <a:pt x="205" y="768"/>
                  </a:lnTo>
                  <a:lnTo>
                    <a:pt x="308" y="972"/>
                  </a:lnTo>
                  <a:lnTo>
                    <a:pt x="410" y="1151"/>
                  </a:lnTo>
                  <a:lnTo>
                    <a:pt x="538" y="1330"/>
                  </a:lnTo>
                  <a:lnTo>
                    <a:pt x="717" y="1483"/>
                  </a:lnTo>
                  <a:lnTo>
                    <a:pt x="896" y="1611"/>
                  </a:lnTo>
                  <a:lnTo>
                    <a:pt x="1100" y="1688"/>
                  </a:lnTo>
                  <a:lnTo>
                    <a:pt x="1305" y="1739"/>
                  </a:lnTo>
                  <a:lnTo>
                    <a:pt x="1535" y="1765"/>
                  </a:lnTo>
                  <a:lnTo>
                    <a:pt x="9050" y="1765"/>
                  </a:lnTo>
                  <a:lnTo>
                    <a:pt x="9280" y="1739"/>
                  </a:lnTo>
                  <a:lnTo>
                    <a:pt x="9485" y="1688"/>
                  </a:lnTo>
                  <a:lnTo>
                    <a:pt x="9689" y="1611"/>
                  </a:lnTo>
                  <a:lnTo>
                    <a:pt x="9868" y="1483"/>
                  </a:lnTo>
                  <a:lnTo>
                    <a:pt x="10047" y="1330"/>
                  </a:lnTo>
                  <a:lnTo>
                    <a:pt x="10175" y="1151"/>
                  </a:lnTo>
                  <a:lnTo>
                    <a:pt x="10303" y="972"/>
                  </a:lnTo>
                  <a:lnTo>
                    <a:pt x="10380" y="768"/>
                  </a:lnTo>
                  <a:lnTo>
                    <a:pt x="1058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48" name="Google Shape;1848;p46"/>
            <p:cNvSpPr/>
            <p:nvPr/>
          </p:nvSpPr>
          <p:spPr>
            <a:xfrm>
              <a:off x="4109925" y="3376125"/>
              <a:ext cx="210925" cy="195575"/>
            </a:xfrm>
            <a:custGeom>
              <a:avLst/>
              <a:gdLst/>
              <a:ahLst/>
              <a:cxnLst/>
              <a:rect l="l" t="t" r="r" b="b"/>
              <a:pathLst>
                <a:path w="8437" h="7823" extrusionOk="0">
                  <a:moveTo>
                    <a:pt x="1" y="0"/>
                  </a:moveTo>
                  <a:lnTo>
                    <a:pt x="1" y="6033"/>
                  </a:lnTo>
                  <a:lnTo>
                    <a:pt x="1" y="6212"/>
                  </a:lnTo>
                  <a:lnTo>
                    <a:pt x="26" y="6391"/>
                  </a:lnTo>
                  <a:lnTo>
                    <a:pt x="77" y="6570"/>
                  </a:lnTo>
                  <a:lnTo>
                    <a:pt x="128" y="6723"/>
                  </a:lnTo>
                  <a:lnTo>
                    <a:pt x="205" y="6877"/>
                  </a:lnTo>
                  <a:lnTo>
                    <a:pt x="307" y="7030"/>
                  </a:lnTo>
                  <a:lnTo>
                    <a:pt x="410" y="7184"/>
                  </a:lnTo>
                  <a:lnTo>
                    <a:pt x="537" y="7311"/>
                  </a:lnTo>
                  <a:lnTo>
                    <a:pt x="665" y="7414"/>
                  </a:lnTo>
                  <a:lnTo>
                    <a:pt x="793" y="7516"/>
                  </a:lnTo>
                  <a:lnTo>
                    <a:pt x="946" y="7618"/>
                  </a:lnTo>
                  <a:lnTo>
                    <a:pt x="1100" y="7695"/>
                  </a:lnTo>
                  <a:lnTo>
                    <a:pt x="1253" y="7746"/>
                  </a:lnTo>
                  <a:lnTo>
                    <a:pt x="1432" y="7797"/>
                  </a:lnTo>
                  <a:lnTo>
                    <a:pt x="1611" y="7823"/>
                  </a:lnTo>
                  <a:lnTo>
                    <a:pt x="4730" y="7823"/>
                  </a:lnTo>
                  <a:lnTo>
                    <a:pt x="8437" y="4218"/>
                  </a:lnTo>
                  <a:lnTo>
                    <a:pt x="8437"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1849" name="Google Shape;1849;p46"/>
            <p:cNvSpPr/>
            <p:nvPr/>
          </p:nvSpPr>
          <p:spPr>
            <a:xfrm>
              <a:off x="4109925" y="3376125"/>
              <a:ext cx="210925" cy="195575"/>
            </a:xfrm>
            <a:custGeom>
              <a:avLst/>
              <a:gdLst/>
              <a:ahLst/>
              <a:cxnLst/>
              <a:rect l="l" t="t" r="r" b="b"/>
              <a:pathLst>
                <a:path w="8437" h="7823" fill="none" extrusionOk="0">
                  <a:moveTo>
                    <a:pt x="4730" y="7823"/>
                  </a:moveTo>
                  <a:lnTo>
                    <a:pt x="1790" y="7823"/>
                  </a:lnTo>
                  <a:lnTo>
                    <a:pt x="1790" y="7823"/>
                  </a:lnTo>
                  <a:lnTo>
                    <a:pt x="1611" y="7823"/>
                  </a:lnTo>
                  <a:lnTo>
                    <a:pt x="1432" y="7797"/>
                  </a:lnTo>
                  <a:lnTo>
                    <a:pt x="1253" y="7746"/>
                  </a:lnTo>
                  <a:lnTo>
                    <a:pt x="1100" y="7695"/>
                  </a:lnTo>
                  <a:lnTo>
                    <a:pt x="946" y="7618"/>
                  </a:lnTo>
                  <a:lnTo>
                    <a:pt x="793" y="7516"/>
                  </a:lnTo>
                  <a:lnTo>
                    <a:pt x="665" y="7414"/>
                  </a:lnTo>
                  <a:lnTo>
                    <a:pt x="537" y="7311"/>
                  </a:lnTo>
                  <a:lnTo>
                    <a:pt x="410" y="7184"/>
                  </a:lnTo>
                  <a:lnTo>
                    <a:pt x="307" y="7030"/>
                  </a:lnTo>
                  <a:lnTo>
                    <a:pt x="205" y="6877"/>
                  </a:lnTo>
                  <a:lnTo>
                    <a:pt x="128" y="6723"/>
                  </a:lnTo>
                  <a:lnTo>
                    <a:pt x="77" y="6570"/>
                  </a:lnTo>
                  <a:lnTo>
                    <a:pt x="26" y="6391"/>
                  </a:lnTo>
                  <a:lnTo>
                    <a:pt x="1" y="6212"/>
                  </a:lnTo>
                  <a:lnTo>
                    <a:pt x="1" y="6033"/>
                  </a:lnTo>
                  <a:lnTo>
                    <a:pt x="1" y="0"/>
                  </a:lnTo>
                  <a:lnTo>
                    <a:pt x="8437" y="0"/>
                  </a:lnTo>
                  <a:lnTo>
                    <a:pt x="8437" y="4218"/>
                  </a:lnTo>
                </a:path>
              </a:pathLst>
            </a:custGeom>
            <a:noFill/>
            <a:ln>
              <a:noFill/>
            </a:ln>
          </p:spPr>
          <p:txBody>
            <a:bodyPr spcFirstLastPara="1" wrap="square" lIns="121900" tIns="121900" rIns="121900" bIns="121900" anchor="ctr" anchorCtr="0">
              <a:noAutofit/>
            </a:bodyPr>
            <a:lstStyle/>
            <a:p>
              <a:endParaRPr sz="2400"/>
            </a:p>
          </p:txBody>
        </p:sp>
        <p:sp>
          <p:nvSpPr>
            <p:cNvPr id="1850" name="Google Shape;1850;p46"/>
            <p:cNvSpPr/>
            <p:nvPr/>
          </p:nvSpPr>
          <p:spPr>
            <a:xfrm>
              <a:off x="4146350" y="3410000"/>
              <a:ext cx="49250" cy="51775"/>
            </a:xfrm>
            <a:custGeom>
              <a:avLst/>
              <a:gdLst/>
              <a:ahLst/>
              <a:cxnLst/>
              <a:rect l="l" t="t" r="r" b="b"/>
              <a:pathLst>
                <a:path w="1970" h="2071" extrusionOk="0">
                  <a:moveTo>
                    <a:pt x="384" y="0"/>
                  </a:moveTo>
                  <a:lnTo>
                    <a:pt x="1" y="665"/>
                  </a:lnTo>
                  <a:lnTo>
                    <a:pt x="1" y="2071"/>
                  </a:lnTo>
                  <a:lnTo>
                    <a:pt x="1969" y="2071"/>
                  </a:lnTo>
                  <a:lnTo>
                    <a:pt x="1969" y="665"/>
                  </a:lnTo>
                  <a:lnTo>
                    <a:pt x="156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851" name="Google Shape;1851;p46"/>
            <p:cNvSpPr/>
            <p:nvPr/>
          </p:nvSpPr>
          <p:spPr>
            <a:xfrm>
              <a:off x="4262675" y="3484125"/>
              <a:ext cx="87575" cy="87575"/>
            </a:xfrm>
            <a:custGeom>
              <a:avLst/>
              <a:gdLst/>
              <a:ahLst/>
              <a:cxnLst/>
              <a:rect l="l" t="t" r="r" b="b"/>
              <a:pathLst>
                <a:path w="3503" h="3503" extrusionOk="0">
                  <a:moveTo>
                    <a:pt x="2838" y="0"/>
                  </a:moveTo>
                  <a:lnTo>
                    <a:pt x="2454" y="26"/>
                  </a:lnTo>
                  <a:lnTo>
                    <a:pt x="1994" y="77"/>
                  </a:lnTo>
                  <a:lnTo>
                    <a:pt x="1764" y="128"/>
                  </a:lnTo>
                  <a:lnTo>
                    <a:pt x="1534" y="205"/>
                  </a:lnTo>
                  <a:lnTo>
                    <a:pt x="1304" y="307"/>
                  </a:lnTo>
                  <a:lnTo>
                    <a:pt x="1099" y="409"/>
                  </a:lnTo>
                  <a:lnTo>
                    <a:pt x="895" y="563"/>
                  </a:lnTo>
                  <a:lnTo>
                    <a:pt x="716" y="716"/>
                  </a:lnTo>
                  <a:lnTo>
                    <a:pt x="537" y="895"/>
                  </a:lnTo>
                  <a:lnTo>
                    <a:pt x="409" y="1100"/>
                  </a:lnTo>
                  <a:lnTo>
                    <a:pt x="281" y="1330"/>
                  </a:lnTo>
                  <a:lnTo>
                    <a:pt x="205" y="1560"/>
                  </a:lnTo>
                  <a:lnTo>
                    <a:pt x="128" y="1764"/>
                  </a:lnTo>
                  <a:lnTo>
                    <a:pt x="77" y="1994"/>
                  </a:lnTo>
                  <a:lnTo>
                    <a:pt x="0" y="2455"/>
                  </a:lnTo>
                  <a:lnTo>
                    <a:pt x="0" y="2864"/>
                  </a:lnTo>
                  <a:lnTo>
                    <a:pt x="0" y="3170"/>
                  </a:lnTo>
                  <a:lnTo>
                    <a:pt x="26" y="3477"/>
                  </a:lnTo>
                  <a:lnTo>
                    <a:pt x="333" y="3503"/>
                  </a:lnTo>
                  <a:lnTo>
                    <a:pt x="1048" y="3503"/>
                  </a:lnTo>
                  <a:lnTo>
                    <a:pt x="1508" y="3426"/>
                  </a:lnTo>
                  <a:lnTo>
                    <a:pt x="1739" y="3375"/>
                  </a:lnTo>
                  <a:lnTo>
                    <a:pt x="1943" y="3298"/>
                  </a:lnTo>
                  <a:lnTo>
                    <a:pt x="2173" y="3221"/>
                  </a:lnTo>
                  <a:lnTo>
                    <a:pt x="2403" y="3094"/>
                  </a:lnTo>
                  <a:lnTo>
                    <a:pt x="2608" y="2966"/>
                  </a:lnTo>
                  <a:lnTo>
                    <a:pt x="2787" y="2787"/>
                  </a:lnTo>
                  <a:lnTo>
                    <a:pt x="2940" y="2608"/>
                  </a:lnTo>
                  <a:lnTo>
                    <a:pt x="3093" y="2403"/>
                  </a:lnTo>
                  <a:lnTo>
                    <a:pt x="3196" y="2199"/>
                  </a:lnTo>
                  <a:lnTo>
                    <a:pt x="3298" y="1969"/>
                  </a:lnTo>
                  <a:lnTo>
                    <a:pt x="3375" y="1739"/>
                  </a:lnTo>
                  <a:lnTo>
                    <a:pt x="3426" y="1509"/>
                  </a:lnTo>
                  <a:lnTo>
                    <a:pt x="3477" y="1049"/>
                  </a:lnTo>
                  <a:lnTo>
                    <a:pt x="3502" y="665"/>
                  </a:lnTo>
                  <a:lnTo>
                    <a:pt x="3502" y="333"/>
                  </a:lnTo>
                  <a:lnTo>
                    <a:pt x="3477" y="26"/>
                  </a:lnTo>
                  <a:lnTo>
                    <a:pt x="3170"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852" name="Google Shape;1852;p46"/>
            <p:cNvSpPr/>
            <p:nvPr/>
          </p:nvSpPr>
          <p:spPr>
            <a:xfrm>
              <a:off x="4189800" y="3499450"/>
              <a:ext cx="72900" cy="72250"/>
            </a:xfrm>
            <a:custGeom>
              <a:avLst/>
              <a:gdLst/>
              <a:ahLst/>
              <a:cxnLst/>
              <a:rect l="l" t="t" r="r" b="b"/>
              <a:pathLst>
                <a:path w="2916" h="2890" extrusionOk="0">
                  <a:moveTo>
                    <a:pt x="282" y="1"/>
                  </a:moveTo>
                  <a:lnTo>
                    <a:pt x="27" y="27"/>
                  </a:lnTo>
                  <a:lnTo>
                    <a:pt x="1" y="282"/>
                  </a:lnTo>
                  <a:lnTo>
                    <a:pt x="1" y="538"/>
                  </a:lnTo>
                  <a:lnTo>
                    <a:pt x="27" y="870"/>
                  </a:lnTo>
                  <a:lnTo>
                    <a:pt x="78" y="1228"/>
                  </a:lnTo>
                  <a:lnTo>
                    <a:pt x="180" y="1611"/>
                  </a:lnTo>
                  <a:lnTo>
                    <a:pt x="257" y="1816"/>
                  </a:lnTo>
                  <a:lnTo>
                    <a:pt x="359" y="1995"/>
                  </a:lnTo>
                  <a:lnTo>
                    <a:pt x="461" y="2148"/>
                  </a:lnTo>
                  <a:lnTo>
                    <a:pt x="589" y="2302"/>
                  </a:lnTo>
                  <a:lnTo>
                    <a:pt x="742" y="2430"/>
                  </a:lnTo>
                  <a:lnTo>
                    <a:pt x="921" y="2557"/>
                  </a:lnTo>
                  <a:lnTo>
                    <a:pt x="1100" y="2660"/>
                  </a:lnTo>
                  <a:lnTo>
                    <a:pt x="1279" y="2736"/>
                  </a:lnTo>
                  <a:lnTo>
                    <a:pt x="1663" y="2839"/>
                  </a:lnTo>
                  <a:lnTo>
                    <a:pt x="2020" y="2890"/>
                  </a:lnTo>
                  <a:lnTo>
                    <a:pt x="2634" y="2890"/>
                  </a:lnTo>
                  <a:lnTo>
                    <a:pt x="2890" y="2864"/>
                  </a:lnTo>
                  <a:lnTo>
                    <a:pt x="2890" y="2634"/>
                  </a:lnTo>
                  <a:lnTo>
                    <a:pt x="2915" y="2353"/>
                  </a:lnTo>
                  <a:lnTo>
                    <a:pt x="2890" y="2020"/>
                  </a:lnTo>
                  <a:lnTo>
                    <a:pt x="2839" y="1663"/>
                  </a:lnTo>
                  <a:lnTo>
                    <a:pt x="2736" y="1279"/>
                  </a:lnTo>
                  <a:lnTo>
                    <a:pt x="2660" y="1100"/>
                  </a:lnTo>
                  <a:lnTo>
                    <a:pt x="2557" y="921"/>
                  </a:lnTo>
                  <a:lnTo>
                    <a:pt x="2455" y="742"/>
                  </a:lnTo>
                  <a:lnTo>
                    <a:pt x="2327" y="589"/>
                  </a:lnTo>
                  <a:lnTo>
                    <a:pt x="2174" y="461"/>
                  </a:lnTo>
                  <a:lnTo>
                    <a:pt x="1995" y="333"/>
                  </a:lnTo>
                  <a:lnTo>
                    <a:pt x="1816" y="231"/>
                  </a:lnTo>
                  <a:lnTo>
                    <a:pt x="1637" y="180"/>
                  </a:lnTo>
                  <a:lnTo>
                    <a:pt x="1254" y="52"/>
                  </a:lnTo>
                  <a:lnTo>
                    <a:pt x="870"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853" name="Google Shape;1853;p46"/>
            <p:cNvSpPr/>
            <p:nvPr/>
          </p:nvSpPr>
          <p:spPr>
            <a:xfrm>
              <a:off x="4064550" y="3243175"/>
              <a:ext cx="250550" cy="99725"/>
            </a:xfrm>
            <a:custGeom>
              <a:avLst/>
              <a:gdLst/>
              <a:ahLst/>
              <a:cxnLst/>
              <a:rect l="l" t="t" r="r" b="b"/>
              <a:pathLst>
                <a:path w="10022" h="3989" extrusionOk="0">
                  <a:moveTo>
                    <a:pt x="665" y="1"/>
                  </a:moveTo>
                  <a:lnTo>
                    <a:pt x="537" y="27"/>
                  </a:lnTo>
                  <a:lnTo>
                    <a:pt x="410" y="52"/>
                  </a:lnTo>
                  <a:lnTo>
                    <a:pt x="307" y="129"/>
                  </a:lnTo>
                  <a:lnTo>
                    <a:pt x="205" y="206"/>
                  </a:lnTo>
                  <a:lnTo>
                    <a:pt x="128" y="308"/>
                  </a:lnTo>
                  <a:lnTo>
                    <a:pt x="52" y="410"/>
                  </a:lnTo>
                  <a:lnTo>
                    <a:pt x="26" y="538"/>
                  </a:lnTo>
                  <a:lnTo>
                    <a:pt x="1" y="666"/>
                  </a:lnTo>
                  <a:lnTo>
                    <a:pt x="26" y="819"/>
                  </a:lnTo>
                  <a:lnTo>
                    <a:pt x="52" y="921"/>
                  </a:lnTo>
                  <a:lnTo>
                    <a:pt x="128" y="1049"/>
                  </a:lnTo>
                  <a:lnTo>
                    <a:pt x="205" y="1151"/>
                  </a:lnTo>
                  <a:lnTo>
                    <a:pt x="307" y="1228"/>
                  </a:lnTo>
                  <a:lnTo>
                    <a:pt x="410" y="1279"/>
                  </a:lnTo>
                  <a:lnTo>
                    <a:pt x="537" y="1330"/>
                  </a:lnTo>
                  <a:lnTo>
                    <a:pt x="2864" y="1330"/>
                  </a:lnTo>
                  <a:lnTo>
                    <a:pt x="2710" y="1356"/>
                  </a:lnTo>
                  <a:lnTo>
                    <a:pt x="2608" y="1381"/>
                  </a:lnTo>
                  <a:lnTo>
                    <a:pt x="2480" y="1458"/>
                  </a:lnTo>
                  <a:lnTo>
                    <a:pt x="2378" y="1535"/>
                  </a:lnTo>
                  <a:lnTo>
                    <a:pt x="2301" y="1637"/>
                  </a:lnTo>
                  <a:lnTo>
                    <a:pt x="2250" y="1739"/>
                  </a:lnTo>
                  <a:lnTo>
                    <a:pt x="2199" y="1867"/>
                  </a:lnTo>
                  <a:lnTo>
                    <a:pt x="2199" y="1995"/>
                  </a:lnTo>
                  <a:lnTo>
                    <a:pt x="2199" y="2123"/>
                  </a:lnTo>
                  <a:lnTo>
                    <a:pt x="2250" y="2251"/>
                  </a:lnTo>
                  <a:lnTo>
                    <a:pt x="2301" y="2378"/>
                  </a:lnTo>
                  <a:lnTo>
                    <a:pt x="2378" y="2455"/>
                  </a:lnTo>
                  <a:lnTo>
                    <a:pt x="2480" y="2557"/>
                  </a:lnTo>
                  <a:lnTo>
                    <a:pt x="2608" y="2608"/>
                  </a:lnTo>
                  <a:lnTo>
                    <a:pt x="2710" y="2660"/>
                  </a:lnTo>
                  <a:lnTo>
                    <a:pt x="4065" y="2660"/>
                  </a:lnTo>
                  <a:lnTo>
                    <a:pt x="3937" y="2685"/>
                  </a:lnTo>
                  <a:lnTo>
                    <a:pt x="3809" y="2711"/>
                  </a:lnTo>
                  <a:lnTo>
                    <a:pt x="3682" y="2762"/>
                  </a:lnTo>
                  <a:lnTo>
                    <a:pt x="3579" y="2864"/>
                  </a:lnTo>
                  <a:lnTo>
                    <a:pt x="3503" y="2941"/>
                  </a:lnTo>
                  <a:lnTo>
                    <a:pt x="3452" y="3069"/>
                  </a:lnTo>
                  <a:lnTo>
                    <a:pt x="3400" y="3196"/>
                  </a:lnTo>
                  <a:lnTo>
                    <a:pt x="3400" y="3324"/>
                  </a:lnTo>
                  <a:lnTo>
                    <a:pt x="3400" y="3452"/>
                  </a:lnTo>
                  <a:lnTo>
                    <a:pt x="3452" y="3580"/>
                  </a:lnTo>
                  <a:lnTo>
                    <a:pt x="3503" y="3682"/>
                  </a:lnTo>
                  <a:lnTo>
                    <a:pt x="3579" y="3784"/>
                  </a:lnTo>
                  <a:lnTo>
                    <a:pt x="3682" y="3861"/>
                  </a:lnTo>
                  <a:lnTo>
                    <a:pt x="3809" y="3938"/>
                  </a:lnTo>
                  <a:lnTo>
                    <a:pt x="3937" y="3963"/>
                  </a:lnTo>
                  <a:lnTo>
                    <a:pt x="4065" y="3989"/>
                  </a:lnTo>
                  <a:lnTo>
                    <a:pt x="8155" y="3989"/>
                  </a:lnTo>
                  <a:lnTo>
                    <a:pt x="8283" y="3963"/>
                  </a:lnTo>
                  <a:lnTo>
                    <a:pt x="8411" y="3938"/>
                  </a:lnTo>
                  <a:lnTo>
                    <a:pt x="8539" y="3861"/>
                  </a:lnTo>
                  <a:lnTo>
                    <a:pt x="8615" y="3784"/>
                  </a:lnTo>
                  <a:lnTo>
                    <a:pt x="8718" y="3682"/>
                  </a:lnTo>
                  <a:lnTo>
                    <a:pt x="8769" y="3580"/>
                  </a:lnTo>
                  <a:lnTo>
                    <a:pt x="8820" y="3452"/>
                  </a:lnTo>
                  <a:lnTo>
                    <a:pt x="8820" y="3324"/>
                  </a:lnTo>
                  <a:lnTo>
                    <a:pt x="8820" y="3196"/>
                  </a:lnTo>
                  <a:lnTo>
                    <a:pt x="8769" y="3069"/>
                  </a:lnTo>
                  <a:lnTo>
                    <a:pt x="8718" y="2941"/>
                  </a:lnTo>
                  <a:lnTo>
                    <a:pt x="8615" y="2864"/>
                  </a:lnTo>
                  <a:lnTo>
                    <a:pt x="8539" y="2762"/>
                  </a:lnTo>
                  <a:lnTo>
                    <a:pt x="8411" y="2711"/>
                  </a:lnTo>
                  <a:lnTo>
                    <a:pt x="8283" y="2685"/>
                  </a:lnTo>
                  <a:lnTo>
                    <a:pt x="8155" y="2660"/>
                  </a:lnTo>
                  <a:lnTo>
                    <a:pt x="9485" y="2660"/>
                  </a:lnTo>
                  <a:lnTo>
                    <a:pt x="9612" y="2608"/>
                  </a:lnTo>
                  <a:lnTo>
                    <a:pt x="9740" y="2557"/>
                  </a:lnTo>
                  <a:lnTo>
                    <a:pt x="9817" y="2455"/>
                  </a:lnTo>
                  <a:lnTo>
                    <a:pt x="9919" y="2378"/>
                  </a:lnTo>
                  <a:lnTo>
                    <a:pt x="9970" y="2251"/>
                  </a:lnTo>
                  <a:lnTo>
                    <a:pt x="10021" y="2123"/>
                  </a:lnTo>
                  <a:lnTo>
                    <a:pt x="10021" y="1995"/>
                  </a:lnTo>
                  <a:lnTo>
                    <a:pt x="10021" y="1867"/>
                  </a:lnTo>
                  <a:lnTo>
                    <a:pt x="9970" y="1739"/>
                  </a:lnTo>
                  <a:lnTo>
                    <a:pt x="9919" y="1637"/>
                  </a:lnTo>
                  <a:lnTo>
                    <a:pt x="9817" y="1535"/>
                  </a:lnTo>
                  <a:lnTo>
                    <a:pt x="9740" y="1458"/>
                  </a:lnTo>
                  <a:lnTo>
                    <a:pt x="9612" y="1381"/>
                  </a:lnTo>
                  <a:lnTo>
                    <a:pt x="9485" y="1356"/>
                  </a:lnTo>
                  <a:lnTo>
                    <a:pt x="9357" y="1330"/>
                  </a:lnTo>
                  <a:lnTo>
                    <a:pt x="8564" y="1330"/>
                  </a:lnTo>
                  <a:lnTo>
                    <a:pt x="8692" y="1279"/>
                  </a:lnTo>
                  <a:lnTo>
                    <a:pt x="8794" y="1228"/>
                  </a:lnTo>
                  <a:lnTo>
                    <a:pt x="8897" y="1151"/>
                  </a:lnTo>
                  <a:lnTo>
                    <a:pt x="8973" y="1049"/>
                  </a:lnTo>
                  <a:lnTo>
                    <a:pt x="9050" y="921"/>
                  </a:lnTo>
                  <a:lnTo>
                    <a:pt x="9076" y="819"/>
                  </a:lnTo>
                  <a:lnTo>
                    <a:pt x="9101" y="666"/>
                  </a:lnTo>
                  <a:lnTo>
                    <a:pt x="9076" y="538"/>
                  </a:lnTo>
                  <a:lnTo>
                    <a:pt x="9050" y="410"/>
                  </a:lnTo>
                  <a:lnTo>
                    <a:pt x="8973" y="308"/>
                  </a:lnTo>
                  <a:lnTo>
                    <a:pt x="8897" y="206"/>
                  </a:lnTo>
                  <a:lnTo>
                    <a:pt x="8794" y="129"/>
                  </a:lnTo>
                  <a:lnTo>
                    <a:pt x="8692" y="52"/>
                  </a:lnTo>
                  <a:lnTo>
                    <a:pt x="8564" y="27"/>
                  </a:lnTo>
                  <a:lnTo>
                    <a:pt x="8436"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854" name="Google Shape;1854;p46"/>
            <p:cNvSpPr/>
            <p:nvPr/>
          </p:nvSpPr>
          <p:spPr>
            <a:xfrm>
              <a:off x="4168725" y="3376125"/>
              <a:ext cx="4500" cy="33900"/>
            </a:xfrm>
            <a:custGeom>
              <a:avLst/>
              <a:gdLst/>
              <a:ahLst/>
              <a:cxnLst/>
              <a:rect l="l" t="t" r="r" b="b"/>
              <a:pathLst>
                <a:path w="180" h="1356" extrusionOk="0">
                  <a:moveTo>
                    <a:pt x="0" y="0"/>
                  </a:moveTo>
                  <a:lnTo>
                    <a:pt x="0" y="1355"/>
                  </a:lnTo>
                  <a:lnTo>
                    <a:pt x="179" y="1355"/>
                  </a:lnTo>
                  <a:lnTo>
                    <a:pt x="17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02"/>
                                        </p:tgtEl>
                                        <p:attrNameLst>
                                          <p:attrName>style.visibility</p:attrName>
                                        </p:attrNameLst>
                                      </p:cBhvr>
                                      <p:to>
                                        <p:strVal val="visible"/>
                                      </p:to>
                                    </p:set>
                                    <p:anim calcmode="lin" valueType="num">
                                      <p:cBhvr>
                                        <p:cTn id="7" dur="500" fill="hold"/>
                                        <p:tgtEl>
                                          <p:spTgt spid="1802"/>
                                        </p:tgtEl>
                                        <p:attrNameLst>
                                          <p:attrName>ppt_w</p:attrName>
                                        </p:attrNameLst>
                                      </p:cBhvr>
                                      <p:tavLst>
                                        <p:tav tm="0">
                                          <p:val>
                                            <p:fltVal val="0"/>
                                          </p:val>
                                        </p:tav>
                                        <p:tav tm="100000">
                                          <p:val>
                                            <p:strVal val="#ppt_w"/>
                                          </p:val>
                                        </p:tav>
                                      </p:tavLst>
                                    </p:anim>
                                    <p:anim calcmode="lin" valueType="num">
                                      <p:cBhvr>
                                        <p:cTn id="8" dur="500" fill="hold"/>
                                        <p:tgtEl>
                                          <p:spTgt spid="1802"/>
                                        </p:tgtEl>
                                        <p:attrNameLst>
                                          <p:attrName>ppt_h</p:attrName>
                                        </p:attrNameLst>
                                      </p:cBhvr>
                                      <p:tavLst>
                                        <p:tav tm="0">
                                          <p:val>
                                            <p:fltVal val="0"/>
                                          </p:val>
                                        </p:tav>
                                        <p:tav tm="100000">
                                          <p:val>
                                            <p:strVal val="#ppt_h"/>
                                          </p:val>
                                        </p:tav>
                                      </p:tavLst>
                                    </p:anim>
                                    <p:animEffect transition="in" filter="fade">
                                      <p:cBhvr>
                                        <p:cTn id="9" dur="500"/>
                                        <p:tgtEl>
                                          <p:spTgt spid="1802"/>
                                        </p:tgtEl>
                                      </p:cBhvr>
                                    </p:animEffect>
                                  </p:childTnLst>
                                </p:cTn>
                              </p:par>
                              <p:par>
                                <p:cTn id="10" presetID="53" presetClass="entr" presetSubtype="16" fill="hold" nodeType="withEffect">
                                  <p:stCondLst>
                                    <p:cond delay="0"/>
                                  </p:stCondLst>
                                  <p:childTnLst>
                                    <p:set>
                                      <p:cBhvr>
                                        <p:cTn id="11" dur="1" fill="hold">
                                          <p:stCondLst>
                                            <p:cond delay="0"/>
                                          </p:stCondLst>
                                        </p:cTn>
                                        <p:tgtEl>
                                          <p:spTgt spid="1803"/>
                                        </p:tgtEl>
                                        <p:attrNameLst>
                                          <p:attrName>style.visibility</p:attrName>
                                        </p:attrNameLst>
                                      </p:cBhvr>
                                      <p:to>
                                        <p:strVal val="visible"/>
                                      </p:to>
                                    </p:set>
                                    <p:anim calcmode="lin" valueType="num">
                                      <p:cBhvr>
                                        <p:cTn id="12" dur="500" fill="hold"/>
                                        <p:tgtEl>
                                          <p:spTgt spid="1803"/>
                                        </p:tgtEl>
                                        <p:attrNameLst>
                                          <p:attrName>ppt_w</p:attrName>
                                        </p:attrNameLst>
                                      </p:cBhvr>
                                      <p:tavLst>
                                        <p:tav tm="0">
                                          <p:val>
                                            <p:fltVal val="0"/>
                                          </p:val>
                                        </p:tav>
                                        <p:tav tm="100000">
                                          <p:val>
                                            <p:strVal val="#ppt_w"/>
                                          </p:val>
                                        </p:tav>
                                      </p:tavLst>
                                    </p:anim>
                                    <p:anim calcmode="lin" valueType="num">
                                      <p:cBhvr>
                                        <p:cTn id="13" dur="500" fill="hold"/>
                                        <p:tgtEl>
                                          <p:spTgt spid="1803"/>
                                        </p:tgtEl>
                                        <p:attrNameLst>
                                          <p:attrName>ppt_h</p:attrName>
                                        </p:attrNameLst>
                                      </p:cBhvr>
                                      <p:tavLst>
                                        <p:tav tm="0">
                                          <p:val>
                                            <p:fltVal val="0"/>
                                          </p:val>
                                        </p:tav>
                                        <p:tav tm="100000">
                                          <p:val>
                                            <p:strVal val="#ppt_h"/>
                                          </p:val>
                                        </p:tav>
                                      </p:tavLst>
                                    </p:anim>
                                    <p:animEffect transition="in" filter="fade">
                                      <p:cBhvr>
                                        <p:cTn id="14" dur="500"/>
                                        <p:tgtEl>
                                          <p:spTgt spid="1803"/>
                                        </p:tgtEl>
                                      </p:cBhvr>
                                    </p:animEffect>
                                  </p:childTnLst>
                                </p:cTn>
                              </p:par>
                              <p:par>
                                <p:cTn id="15" presetID="53" presetClass="entr" presetSubtype="16" fill="hold" nodeType="withEffect">
                                  <p:stCondLst>
                                    <p:cond delay="0"/>
                                  </p:stCondLst>
                                  <p:childTnLst>
                                    <p:set>
                                      <p:cBhvr>
                                        <p:cTn id="16" dur="1" fill="hold">
                                          <p:stCondLst>
                                            <p:cond delay="0"/>
                                          </p:stCondLst>
                                        </p:cTn>
                                        <p:tgtEl>
                                          <p:spTgt spid="1804"/>
                                        </p:tgtEl>
                                        <p:attrNameLst>
                                          <p:attrName>style.visibility</p:attrName>
                                        </p:attrNameLst>
                                      </p:cBhvr>
                                      <p:to>
                                        <p:strVal val="visible"/>
                                      </p:to>
                                    </p:set>
                                    <p:anim calcmode="lin" valueType="num">
                                      <p:cBhvr>
                                        <p:cTn id="17" dur="500" fill="hold"/>
                                        <p:tgtEl>
                                          <p:spTgt spid="1804"/>
                                        </p:tgtEl>
                                        <p:attrNameLst>
                                          <p:attrName>ppt_w</p:attrName>
                                        </p:attrNameLst>
                                      </p:cBhvr>
                                      <p:tavLst>
                                        <p:tav tm="0">
                                          <p:val>
                                            <p:fltVal val="0"/>
                                          </p:val>
                                        </p:tav>
                                        <p:tav tm="100000">
                                          <p:val>
                                            <p:strVal val="#ppt_w"/>
                                          </p:val>
                                        </p:tav>
                                      </p:tavLst>
                                    </p:anim>
                                    <p:anim calcmode="lin" valueType="num">
                                      <p:cBhvr>
                                        <p:cTn id="18" dur="500" fill="hold"/>
                                        <p:tgtEl>
                                          <p:spTgt spid="1804"/>
                                        </p:tgtEl>
                                        <p:attrNameLst>
                                          <p:attrName>ppt_h</p:attrName>
                                        </p:attrNameLst>
                                      </p:cBhvr>
                                      <p:tavLst>
                                        <p:tav tm="0">
                                          <p:val>
                                            <p:fltVal val="0"/>
                                          </p:val>
                                        </p:tav>
                                        <p:tav tm="100000">
                                          <p:val>
                                            <p:strVal val="#ppt_h"/>
                                          </p:val>
                                        </p:tav>
                                      </p:tavLst>
                                    </p:anim>
                                    <p:animEffect transition="in" filter="fade">
                                      <p:cBhvr>
                                        <p:cTn id="19" dur="500"/>
                                        <p:tgtEl>
                                          <p:spTgt spid="180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05"/>
                                        </p:tgtEl>
                                        <p:attrNameLst>
                                          <p:attrName>style.visibility</p:attrName>
                                        </p:attrNameLst>
                                      </p:cBhvr>
                                      <p:to>
                                        <p:strVal val="visible"/>
                                      </p:to>
                                    </p:set>
                                    <p:anim calcmode="lin" valueType="num">
                                      <p:cBhvr>
                                        <p:cTn id="22" dur="500" fill="hold"/>
                                        <p:tgtEl>
                                          <p:spTgt spid="1805"/>
                                        </p:tgtEl>
                                        <p:attrNameLst>
                                          <p:attrName>ppt_w</p:attrName>
                                        </p:attrNameLst>
                                      </p:cBhvr>
                                      <p:tavLst>
                                        <p:tav tm="0">
                                          <p:val>
                                            <p:fltVal val="0"/>
                                          </p:val>
                                        </p:tav>
                                        <p:tav tm="100000">
                                          <p:val>
                                            <p:strVal val="#ppt_w"/>
                                          </p:val>
                                        </p:tav>
                                      </p:tavLst>
                                    </p:anim>
                                    <p:anim calcmode="lin" valueType="num">
                                      <p:cBhvr>
                                        <p:cTn id="23" dur="500" fill="hold"/>
                                        <p:tgtEl>
                                          <p:spTgt spid="1805"/>
                                        </p:tgtEl>
                                        <p:attrNameLst>
                                          <p:attrName>ppt_h</p:attrName>
                                        </p:attrNameLst>
                                      </p:cBhvr>
                                      <p:tavLst>
                                        <p:tav tm="0">
                                          <p:val>
                                            <p:fltVal val="0"/>
                                          </p:val>
                                        </p:tav>
                                        <p:tav tm="100000">
                                          <p:val>
                                            <p:strVal val="#ppt_h"/>
                                          </p:val>
                                        </p:tav>
                                      </p:tavLst>
                                    </p:anim>
                                    <p:animEffect transition="in" filter="fade">
                                      <p:cBhvr>
                                        <p:cTn id="24" dur="500"/>
                                        <p:tgtEl>
                                          <p:spTgt spid="180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06">
                                            <p:txEl>
                                              <p:pRg st="0" end="0"/>
                                            </p:txEl>
                                          </p:spTgt>
                                        </p:tgtEl>
                                        <p:attrNameLst>
                                          <p:attrName>style.visibility</p:attrName>
                                        </p:attrNameLst>
                                      </p:cBhvr>
                                      <p:to>
                                        <p:strVal val="visible"/>
                                      </p:to>
                                    </p:set>
                                    <p:anim calcmode="lin" valueType="num">
                                      <p:cBhvr>
                                        <p:cTn id="27" dur="500" fill="hold"/>
                                        <p:tgtEl>
                                          <p:spTgt spid="1806">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1806">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1806">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07">
                                            <p:txEl>
                                              <p:pRg st="0" end="0"/>
                                            </p:txEl>
                                          </p:spTgt>
                                        </p:tgtEl>
                                        <p:attrNameLst>
                                          <p:attrName>style.visibility</p:attrName>
                                        </p:attrNameLst>
                                      </p:cBhvr>
                                      <p:to>
                                        <p:strVal val="visible"/>
                                      </p:to>
                                    </p:set>
                                    <p:anim calcmode="lin" valueType="num">
                                      <p:cBhvr>
                                        <p:cTn id="32" dur="500" fill="hold"/>
                                        <p:tgtEl>
                                          <p:spTgt spid="1807">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807">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807">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08">
                                            <p:txEl>
                                              <p:pRg st="0" end="0"/>
                                            </p:txEl>
                                          </p:spTgt>
                                        </p:tgtEl>
                                        <p:attrNameLst>
                                          <p:attrName>style.visibility</p:attrName>
                                        </p:attrNameLst>
                                      </p:cBhvr>
                                      <p:to>
                                        <p:strVal val="visible"/>
                                      </p:to>
                                    </p:set>
                                    <p:anim calcmode="lin" valueType="num">
                                      <p:cBhvr>
                                        <p:cTn id="37" dur="500" fill="hold"/>
                                        <p:tgtEl>
                                          <p:spTgt spid="1808">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1808">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1808">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809">
                                            <p:txEl>
                                              <p:pRg st="0" end="0"/>
                                            </p:txEl>
                                          </p:spTgt>
                                        </p:tgtEl>
                                        <p:attrNameLst>
                                          <p:attrName>style.visibility</p:attrName>
                                        </p:attrNameLst>
                                      </p:cBhvr>
                                      <p:to>
                                        <p:strVal val="visible"/>
                                      </p:to>
                                    </p:set>
                                    <p:anim calcmode="lin" valueType="num">
                                      <p:cBhvr>
                                        <p:cTn id="42" dur="500" fill="hold"/>
                                        <p:tgtEl>
                                          <p:spTgt spid="1809">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809">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809">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10">
                                            <p:txEl>
                                              <p:pRg st="0" end="0"/>
                                            </p:txEl>
                                          </p:spTgt>
                                        </p:tgtEl>
                                        <p:attrNameLst>
                                          <p:attrName>style.visibility</p:attrName>
                                        </p:attrNameLst>
                                      </p:cBhvr>
                                      <p:to>
                                        <p:strVal val="visible"/>
                                      </p:to>
                                    </p:set>
                                    <p:anim calcmode="lin" valueType="num">
                                      <p:cBhvr>
                                        <p:cTn id="47" dur="500" fill="hold"/>
                                        <p:tgtEl>
                                          <p:spTgt spid="1810">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1810">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1810">
                                            <p:txEl>
                                              <p:pRg st="0" end="0"/>
                                            </p:txEl>
                                          </p:spTgt>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811">
                                            <p:txEl>
                                              <p:pRg st="0" end="0"/>
                                            </p:txEl>
                                          </p:spTgt>
                                        </p:tgtEl>
                                        <p:attrNameLst>
                                          <p:attrName>style.visibility</p:attrName>
                                        </p:attrNameLst>
                                      </p:cBhvr>
                                      <p:to>
                                        <p:strVal val="visible"/>
                                      </p:to>
                                    </p:set>
                                    <p:anim calcmode="lin" valueType="num">
                                      <p:cBhvr>
                                        <p:cTn id="52" dur="500" fill="hold"/>
                                        <p:tgtEl>
                                          <p:spTgt spid="1811">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1811">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1811">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812"/>
                                        </p:tgtEl>
                                        <p:attrNameLst>
                                          <p:attrName>style.visibility</p:attrName>
                                        </p:attrNameLst>
                                      </p:cBhvr>
                                      <p:to>
                                        <p:strVal val="visible"/>
                                      </p:to>
                                    </p:set>
                                    <p:anim calcmode="lin" valueType="num">
                                      <p:cBhvr>
                                        <p:cTn id="57" dur="500" fill="hold"/>
                                        <p:tgtEl>
                                          <p:spTgt spid="1812"/>
                                        </p:tgtEl>
                                        <p:attrNameLst>
                                          <p:attrName>ppt_w</p:attrName>
                                        </p:attrNameLst>
                                      </p:cBhvr>
                                      <p:tavLst>
                                        <p:tav tm="0">
                                          <p:val>
                                            <p:fltVal val="0"/>
                                          </p:val>
                                        </p:tav>
                                        <p:tav tm="100000">
                                          <p:val>
                                            <p:strVal val="#ppt_w"/>
                                          </p:val>
                                        </p:tav>
                                      </p:tavLst>
                                    </p:anim>
                                    <p:anim calcmode="lin" valueType="num">
                                      <p:cBhvr>
                                        <p:cTn id="58" dur="500" fill="hold"/>
                                        <p:tgtEl>
                                          <p:spTgt spid="1812"/>
                                        </p:tgtEl>
                                        <p:attrNameLst>
                                          <p:attrName>ppt_h</p:attrName>
                                        </p:attrNameLst>
                                      </p:cBhvr>
                                      <p:tavLst>
                                        <p:tav tm="0">
                                          <p:val>
                                            <p:fltVal val="0"/>
                                          </p:val>
                                        </p:tav>
                                        <p:tav tm="100000">
                                          <p:val>
                                            <p:strVal val="#ppt_h"/>
                                          </p:val>
                                        </p:tav>
                                      </p:tavLst>
                                    </p:anim>
                                    <p:animEffect transition="in" filter="fade">
                                      <p:cBhvr>
                                        <p:cTn id="59" dur="500"/>
                                        <p:tgtEl>
                                          <p:spTgt spid="181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813"/>
                                        </p:tgtEl>
                                        <p:attrNameLst>
                                          <p:attrName>style.visibility</p:attrName>
                                        </p:attrNameLst>
                                      </p:cBhvr>
                                      <p:to>
                                        <p:strVal val="visible"/>
                                      </p:to>
                                    </p:set>
                                    <p:anim calcmode="lin" valueType="num">
                                      <p:cBhvr>
                                        <p:cTn id="62" dur="500" fill="hold"/>
                                        <p:tgtEl>
                                          <p:spTgt spid="1813"/>
                                        </p:tgtEl>
                                        <p:attrNameLst>
                                          <p:attrName>ppt_w</p:attrName>
                                        </p:attrNameLst>
                                      </p:cBhvr>
                                      <p:tavLst>
                                        <p:tav tm="0">
                                          <p:val>
                                            <p:fltVal val="0"/>
                                          </p:val>
                                        </p:tav>
                                        <p:tav tm="100000">
                                          <p:val>
                                            <p:strVal val="#ppt_w"/>
                                          </p:val>
                                        </p:tav>
                                      </p:tavLst>
                                    </p:anim>
                                    <p:anim calcmode="lin" valueType="num">
                                      <p:cBhvr>
                                        <p:cTn id="63" dur="500" fill="hold"/>
                                        <p:tgtEl>
                                          <p:spTgt spid="1813"/>
                                        </p:tgtEl>
                                        <p:attrNameLst>
                                          <p:attrName>ppt_h</p:attrName>
                                        </p:attrNameLst>
                                      </p:cBhvr>
                                      <p:tavLst>
                                        <p:tav tm="0">
                                          <p:val>
                                            <p:fltVal val="0"/>
                                          </p:val>
                                        </p:tav>
                                        <p:tav tm="100000">
                                          <p:val>
                                            <p:strVal val="#ppt_h"/>
                                          </p:val>
                                        </p:tav>
                                      </p:tavLst>
                                    </p:anim>
                                    <p:animEffect transition="in" filter="fade">
                                      <p:cBhvr>
                                        <p:cTn id="64" dur="500"/>
                                        <p:tgtEl>
                                          <p:spTgt spid="181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814"/>
                                        </p:tgtEl>
                                        <p:attrNameLst>
                                          <p:attrName>style.visibility</p:attrName>
                                        </p:attrNameLst>
                                      </p:cBhvr>
                                      <p:to>
                                        <p:strVal val="visible"/>
                                      </p:to>
                                    </p:set>
                                    <p:anim calcmode="lin" valueType="num">
                                      <p:cBhvr>
                                        <p:cTn id="67" dur="500" fill="hold"/>
                                        <p:tgtEl>
                                          <p:spTgt spid="1814"/>
                                        </p:tgtEl>
                                        <p:attrNameLst>
                                          <p:attrName>ppt_w</p:attrName>
                                        </p:attrNameLst>
                                      </p:cBhvr>
                                      <p:tavLst>
                                        <p:tav tm="0">
                                          <p:val>
                                            <p:fltVal val="0"/>
                                          </p:val>
                                        </p:tav>
                                        <p:tav tm="100000">
                                          <p:val>
                                            <p:strVal val="#ppt_w"/>
                                          </p:val>
                                        </p:tav>
                                      </p:tavLst>
                                    </p:anim>
                                    <p:anim calcmode="lin" valueType="num">
                                      <p:cBhvr>
                                        <p:cTn id="68" dur="500" fill="hold"/>
                                        <p:tgtEl>
                                          <p:spTgt spid="1814"/>
                                        </p:tgtEl>
                                        <p:attrNameLst>
                                          <p:attrName>ppt_h</p:attrName>
                                        </p:attrNameLst>
                                      </p:cBhvr>
                                      <p:tavLst>
                                        <p:tav tm="0">
                                          <p:val>
                                            <p:fltVal val="0"/>
                                          </p:val>
                                        </p:tav>
                                        <p:tav tm="100000">
                                          <p:val>
                                            <p:strVal val="#ppt_h"/>
                                          </p:val>
                                        </p:tav>
                                      </p:tavLst>
                                    </p:anim>
                                    <p:animEffect transition="in" filter="fade">
                                      <p:cBhvr>
                                        <p:cTn id="69" dur="500"/>
                                        <p:tgtEl>
                                          <p:spTgt spid="1814"/>
                                        </p:tgtEl>
                                      </p:cBhvr>
                                    </p:animEffect>
                                  </p:childTnLst>
                                </p:cTn>
                              </p:par>
                              <p:par>
                                <p:cTn id="70" presetID="53" presetClass="entr" presetSubtype="16" fill="hold" nodeType="withEffect">
                                  <p:stCondLst>
                                    <p:cond delay="0"/>
                                  </p:stCondLst>
                                  <p:childTnLst>
                                    <p:set>
                                      <p:cBhvr>
                                        <p:cTn id="71" dur="1" fill="hold">
                                          <p:stCondLst>
                                            <p:cond delay="0"/>
                                          </p:stCondLst>
                                        </p:cTn>
                                        <p:tgtEl>
                                          <p:spTgt spid="1815"/>
                                        </p:tgtEl>
                                        <p:attrNameLst>
                                          <p:attrName>style.visibility</p:attrName>
                                        </p:attrNameLst>
                                      </p:cBhvr>
                                      <p:to>
                                        <p:strVal val="visible"/>
                                      </p:to>
                                    </p:set>
                                    <p:anim calcmode="lin" valueType="num">
                                      <p:cBhvr>
                                        <p:cTn id="72" dur="500" fill="hold"/>
                                        <p:tgtEl>
                                          <p:spTgt spid="1815"/>
                                        </p:tgtEl>
                                        <p:attrNameLst>
                                          <p:attrName>ppt_w</p:attrName>
                                        </p:attrNameLst>
                                      </p:cBhvr>
                                      <p:tavLst>
                                        <p:tav tm="0">
                                          <p:val>
                                            <p:fltVal val="0"/>
                                          </p:val>
                                        </p:tav>
                                        <p:tav tm="100000">
                                          <p:val>
                                            <p:strVal val="#ppt_w"/>
                                          </p:val>
                                        </p:tav>
                                      </p:tavLst>
                                    </p:anim>
                                    <p:anim calcmode="lin" valueType="num">
                                      <p:cBhvr>
                                        <p:cTn id="73" dur="500" fill="hold"/>
                                        <p:tgtEl>
                                          <p:spTgt spid="1815"/>
                                        </p:tgtEl>
                                        <p:attrNameLst>
                                          <p:attrName>ppt_h</p:attrName>
                                        </p:attrNameLst>
                                      </p:cBhvr>
                                      <p:tavLst>
                                        <p:tav tm="0">
                                          <p:val>
                                            <p:fltVal val="0"/>
                                          </p:val>
                                        </p:tav>
                                        <p:tav tm="100000">
                                          <p:val>
                                            <p:strVal val="#ppt_h"/>
                                          </p:val>
                                        </p:tav>
                                      </p:tavLst>
                                    </p:anim>
                                    <p:animEffect transition="in" filter="fade">
                                      <p:cBhvr>
                                        <p:cTn id="74" dur="500"/>
                                        <p:tgtEl>
                                          <p:spTgt spid="1815"/>
                                        </p:tgtEl>
                                      </p:cBhvr>
                                    </p:animEffect>
                                  </p:childTnLst>
                                </p:cTn>
                              </p:par>
                              <p:par>
                                <p:cTn id="75" presetID="53" presetClass="entr" presetSubtype="16" fill="hold" nodeType="withEffect">
                                  <p:stCondLst>
                                    <p:cond delay="0"/>
                                  </p:stCondLst>
                                  <p:childTnLst>
                                    <p:set>
                                      <p:cBhvr>
                                        <p:cTn id="76" dur="1" fill="hold">
                                          <p:stCondLst>
                                            <p:cond delay="0"/>
                                          </p:stCondLst>
                                        </p:cTn>
                                        <p:tgtEl>
                                          <p:spTgt spid="1827"/>
                                        </p:tgtEl>
                                        <p:attrNameLst>
                                          <p:attrName>style.visibility</p:attrName>
                                        </p:attrNameLst>
                                      </p:cBhvr>
                                      <p:to>
                                        <p:strVal val="visible"/>
                                      </p:to>
                                    </p:set>
                                    <p:anim calcmode="lin" valueType="num">
                                      <p:cBhvr>
                                        <p:cTn id="77" dur="500" fill="hold"/>
                                        <p:tgtEl>
                                          <p:spTgt spid="1827"/>
                                        </p:tgtEl>
                                        <p:attrNameLst>
                                          <p:attrName>ppt_w</p:attrName>
                                        </p:attrNameLst>
                                      </p:cBhvr>
                                      <p:tavLst>
                                        <p:tav tm="0">
                                          <p:val>
                                            <p:fltVal val="0"/>
                                          </p:val>
                                        </p:tav>
                                        <p:tav tm="100000">
                                          <p:val>
                                            <p:strVal val="#ppt_w"/>
                                          </p:val>
                                        </p:tav>
                                      </p:tavLst>
                                    </p:anim>
                                    <p:anim calcmode="lin" valueType="num">
                                      <p:cBhvr>
                                        <p:cTn id="78" dur="500" fill="hold"/>
                                        <p:tgtEl>
                                          <p:spTgt spid="1827"/>
                                        </p:tgtEl>
                                        <p:attrNameLst>
                                          <p:attrName>ppt_h</p:attrName>
                                        </p:attrNameLst>
                                      </p:cBhvr>
                                      <p:tavLst>
                                        <p:tav tm="0">
                                          <p:val>
                                            <p:fltVal val="0"/>
                                          </p:val>
                                        </p:tav>
                                        <p:tav tm="100000">
                                          <p:val>
                                            <p:strVal val="#ppt_h"/>
                                          </p:val>
                                        </p:tav>
                                      </p:tavLst>
                                    </p:anim>
                                    <p:animEffect transition="in" filter="fade">
                                      <p:cBhvr>
                                        <p:cTn id="79" dur="500"/>
                                        <p:tgtEl>
                                          <p:spTgt spid="1827"/>
                                        </p:tgtEl>
                                      </p:cBhvr>
                                    </p:animEffect>
                                  </p:childTnLst>
                                </p:cTn>
                              </p:par>
                              <p:par>
                                <p:cTn id="80" presetID="53" presetClass="entr" presetSubtype="16" fill="hold" nodeType="withEffect">
                                  <p:stCondLst>
                                    <p:cond delay="0"/>
                                  </p:stCondLst>
                                  <p:childTnLst>
                                    <p:set>
                                      <p:cBhvr>
                                        <p:cTn id="81" dur="1" fill="hold">
                                          <p:stCondLst>
                                            <p:cond delay="0"/>
                                          </p:stCondLst>
                                        </p:cTn>
                                        <p:tgtEl>
                                          <p:spTgt spid="1846"/>
                                        </p:tgtEl>
                                        <p:attrNameLst>
                                          <p:attrName>style.visibility</p:attrName>
                                        </p:attrNameLst>
                                      </p:cBhvr>
                                      <p:to>
                                        <p:strVal val="visible"/>
                                      </p:to>
                                    </p:set>
                                    <p:anim calcmode="lin" valueType="num">
                                      <p:cBhvr>
                                        <p:cTn id="82" dur="500" fill="hold"/>
                                        <p:tgtEl>
                                          <p:spTgt spid="1846"/>
                                        </p:tgtEl>
                                        <p:attrNameLst>
                                          <p:attrName>ppt_w</p:attrName>
                                        </p:attrNameLst>
                                      </p:cBhvr>
                                      <p:tavLst>
                                        <p:tav tm="0">
                                          <p:val>
                                            <p:fltVal val="0"/>
                                          </p:val>
                                        </p:tav>
                                        <p:tav tm="100000">
                                          <p:val>
                                            <p:strVal val="#ppt_w"/>
                                          </p:val>
                                        </p:tav>
                                      </p:tavLst>
                                    </p:anim>
                                    <p:anim calcmode="lin" valueType="num">
                                      <p:cBhvr>
                                        <p:cTn id="83" dur="500" fill="hold"/>
                                        <p:tgtEl>
                                          <p:spTgt spid="1846"/>
                                        </p:tgtEl>
                                        <p:attrNameLst>
                                          <p:attrName>ppt_h</p:attrName>
                                        </p:attrNameLst>
                                      </p:cBhvr>
                                      <p:tavLst>
                                        <p:tav tm="0">
                                          <p:val>
                                            <p:fltVal val="0"/>
                                          </p:val>
                                        </p:tav>
                                        <p:tav tm="100000">
                                          <p:val>
                                            <p:strVal val="#ppt_h"/>
                                          </p:val>
                                        </p:tav>
                                      </p:tavLst>
                                    </p:anim>
                                    <p:animEffect transition="in" filter="fade">
                                      <p:cBhvr>
                                        <p:cTn id="84" dur="500"/>
                                        <p:tgtEl>
                                          <p:spTgt spid="1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5" grpId="0"/>
      <p:bldP spid="1806" grpId="0" build="p"/>
      <p:bldP spid="1807" grpId="0" build="p"/>
      <p:bldP spid="1808" grpId="0" build="p"/>
      <p:bldP spid="1809" grpId="0" build="p"/>
      <p:bldP spid="1810" grpId="0" build="p"/>
      <p:bldP spid="1811" grpId="0" build="p"/>
      <p:bldP spid="1812" grpId="0" animBg="1"/>
      <p:bldP spid="1813" grpId="0" animBg="1"/>
      <p:bldP spid="181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58"/>
        <p:cNvGrpSpPr/>
        <p:nvPr/>
      </p:nvGrpSpPr>
      <p:grpSpPr>
        <a:xfrm>
          <a:off x="0" y="0"/>
          <a:ext cx="0" cy="0"/>
          <a:chOff x="0" y="0"/>
          <a:chExt cx="0" cy="0"/>
        </a:xfrm>
      </p:grpSpPr>
      <p:sp>
        <p:nvSpPr>
          <p:cNvPr id="1859" name="Google Shape;1859;p47"/>
          <p:cNvSpPr/>
          <p:nvPr/>
        </p:nvSpPr>
        <p:spPr>
          <a:xfrm rot="2700000">
            <a:off x="9214848" y="3867971"/>
            <a:ext cx="281491" cy="281440"/>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60" name="Google Shape;1860;p47"/>
          <p:cNvSpPr/>
          <p:nvPr/>
        </p:nvSpPr>
        <p:spPr>
          <a:xfrm rot="2700000">
            <a:off x="9036294" y="4173016"/>
            <a:ext cx="154985" cy="154984"/>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61" name="Google Shape;1861;p47"/>
          <p:cNvSpPr/>
          <p:nvPr/>
        </p:nvSpPr>
        <p:spPr>
          <a:xfrm>
            <a:off x="3930837" y="1629993"/>
            <a:ext cx="4330329" cy="3598015"/>
          </a:xfrm>
          <a:custGeom>
            <a:avLst/>
            <a:gdLst/>
            <a:ahLst/>
            <a:cxnLst/>
            <a:rect l="l" t="t" r="r" b="b"/>
            <a:pathLst>
              <a:path w="96616" h="80277" extrusionOk="0">
                <a:moveTo>
                  <a:pt x="52905" y="1"/>
                </a:moveTo>
                <a:lnTo>
                  <a:pt x="51386" y="20"/>
                </a:lnTo>
                <a:lnTo>
                  <a:pt x="49866" y="80"/>
                </a:lnTo>
                <a:lnTo>
                  <a:pt x="48327" y="159"/>
                </a:lnTo>
                <a:lnTo>
                  <a:pt x="46808" y="277"/>
                </a:lnTo>
                <a:lnTo>
                  <a:pt x="45288" y="395"/>
                </a:lnTo>
                <a:lnTo>
                  <a:pt x="43769" y="573"/>
                </a:lnTo>
                <a:lnTo>
                  <a:pt x="42249" y="751"/>
                </a:lnTo>
                <a:lnTo>
                  <a:pt x="40730" y="968"/>
                </a:lnTo>
                <a:lnTo>
                  <a:pt x="39230" y="1204"/>
                </a:lnTo>
                <a:lnTo>
                  <a:pt x="37711" y="1461"/>
                </a:lnTo>
                <a:lnTo>
                  <a:pt x="36211" y="1757"/>
                </a:lnTo>
                <a:lnTo>
                  <a:pt x="34711" y="2053"/>
                </a:lnTo>
                <a:lnTo>
                  <a:pt x="33211" y="2388"/>
                </a:lnTo>
                <a:lnTo>
                  <a:pt x="31712" y="2724"/>
                </a:lnTo>
                <a:lnTo>
                  <a:pt x="30232" y="3099"/>
                </a:lnTo>
                <a:lnTo>
                  <a:pt x="28752" y="3494"/>
                </a:lnTo>
                <a:lnTo>
                  <a:pt x="27272" y="3888"/>
                </a:lnTo>
                <a:lnTo>
                  <a:pt x="25811" y="4322"/>
                </a:lnTo>
                <a:lnTo>
                  <a:pt x="24351" y="4756"/>
                </a:lnTo>
                <a:lnTo>
                  <a:pt x="22891" y="5230"/>
                </a:lnTo>
                <a:lnTo>
                  <a:pt x="21450" y="5704"/>
                </a:lnTo>
                <a:lnTo>
                  <a:pt x="20010" y="6197"/>
                </a:lnTo>
                <a:lnTo>
                  <a:pt x="18845" y="6611"/>
                </a:lnTo>
                <a:lnTo>
                  <a:pt x="17681" y="7065"/>
                </a:lnTo>
                <a:lnTo>
                  <a:pt x="16497" y="7539"/>
                </a:lnTo>
                <a:lnTo>
                  <a:pt x="15353" y="8052"/>
                </a:lnTo>
                <a:lnTo>
                  <a:pt x="14208" y="8604"/>
                </a:lnTo>
                <a:lnTo>
                  <a:pt x="13636" y="8881"/>
                </a:lnTo>
                <a:lnTo>
                  <a:pt x="13083" y="9196"/>
                </a:lnTo>
                <a:lnTo>
                  <a:pt x="12531" y="9492"/>
                </a:lnTo>
                <a:lnTo>
                  <a:pt x="11998" y="9808"/>
                </a:lnTo>
                <a:lnTo>
                  <a:pt x="11465" y="10144"/>
                </a:lnTo>
                <a:lnTo>
                  <a:pt x="10952" y="10479"/>
                </a:lnTo>
                <a:lnTo>
                  <a:pt x="10439" y="10834"/>
                </a:lnTo>
                <a:lnTo>
                  <a:pt x="9946" y="11190"/>
                </a:lnTo>
                <a:lnTo>
                  <a:pt x="9452" y="11565"/>
                </a:lnTo>
                <a:lnTo>
                  <a:pt x="8979" y="11959"/>
                </a:lnTo>
                <a:lnTo>
                  <a:pt x="8525" y="12354"/>
                </a:lnTo>
                <a:lnTo>
                  <a:pt x="8091" y="12768"/>
                </a:lnTo>
                <a:lnTo>
                  <a:pt x="7676" y="13202"/>
                </a:lnTo>
                <a:lnTo>
                  <a:pt x="7262" y="13637"/>
                </a:lnTo>
                <a:lnTo>
                  <a:pt x="6887" y="14110"/>
                </a:lnTo>
                <a:lnTo>
                  <a:pt x="6512" y="14564"/>
                </a:lnTo>
                <a:lnTo>
                  <a:pt x="6157" y="15057"/>
                </a:lnTo>
                <a:lnTo>
                  <a:pt x="5841" y="15570"/>
                </a:lnTo>
                <a:lnTo>
                  <a:pt x="5525" y="16083"/>
                </a:lnTo>
                <a:lnTo>
                  <a:pt x="5249" y="16616"/>
                </a:lnTo>
                <a:lnTo>
                  <a:pt x="4973" y="17169"/>
                </a:lnTo>
                <a:lnTo>
                  <a:pt x="4756" y="17741"/>
                </a:lnTo>
                <a:lnTo>
                  <a:pt x="4499" y="18412"/>
                </a:lnTo>
                <a:lnTo>
                  <a:pt x="4302" y="19122"/>
                </a:lnTo>
                <a:lnTo>
                  <a:pt x="4124" y="19813"/>
                </a:lnTo>
                <a:lnTo>
                  <a:pt x="3986" y="20524"/>
                </a:lnTo>
                <a:lnTo>
                  <a:pt x="3868" y="21254"/>
                </a:lnTo>
                <a:lnTo>
                  <a:pt x="3789" y="21964"/>
                </a:lnTo>
                <a:lnTo>
                  <a:pt x="3710" y="22694"/>
                </a:lnTo>
                <a:lnTo>
                  <a:pt x="3670" y="23424"/>
                </a:lnTo>
                <a:lnTo>
                  <a:pt x="3631" y="24154"/>
                </a:lnTo>
                <a:lnTo>
                  <a:pt x="3611" y="24885"/>
                </a:lnTo>
                <a:lnTo>
                  <a:pt x="3591" y="26365"/>
                </a:lnTo>
                <a:lnTo>
                  <a:pt x="3552" y="27845"/>
                </a:lnTo>
                <a:lnTo>
                  <a:pt x="3513" y="29305"/>
                </a:lnTo>
                <a:lnTo>
                  <a:pt x="3453" y="30331"/>
                </a:lnTo>
                <a:lnTo>
                  <a:pt x="3355" y="31357"/>
                </a:lnTo>
                <a:lnTo>
                  <a:pt x="3256" y="32383"/>
                </a:lnTo>
                <a:lnTo>
                  <a:pt x="3118" y="33409"/>
                </a:lnTo>
                <a:lnTo>
                  <a:pt x="2980" y="34416"/>
                </a:lnTo>
                <a:lnTo>
                  <a:pt x="2822" y="35442"/>
                </a:lnTo>
                <a:lnTo>
                  <a:pt x="2467" y="37494"/>
                </a:lnTo>
                <a:lnTo>
                  <a:pt x="2072" y="39527"/>
                </a:lnTo>
                <a:lnTo>
                  <a:pt x="1677" y="41579"/>
                </a:lnTo>
                <a:lnTo>
                  <a:pt x="1283" y="43612"/>
                </a:lnTo>
                <a:lnTo>
                  <a:pt x="908" y="45644"/>
                </a:lnTo>
                <a:lnTo>
                  <a:pt x="730" y="46651"/>
                </a:lnTo>
                <a:lnTo>
                  <a:pt x="572" y="47677"/>
                </a:lnTo>
                <a:lnTo>
                  <a:pt x="434" y="48683"/>
                </a:lnTo>
                <a:lnTo>
                  <a:pt x="296" y="49690"/>
                </a:lnTo>
                <a:lnTo>
                  <a:pt x="197" y="50696"/>
                </a:lnTo>
                <a:lnTo>
                  <a:pt x="99" y="51722"/>
                </a:lnTo>
                <a:lnTo>
                  <a:pt x="39" y="52729"/>
                </a:lnTo>
                <a:lnTo>
                  <a:pt x="0" y="53715"/>
                </a:lnTo>
                <a:lnTo>
                  <a:pt x="0" y="54722"/>
                </a:lnTo>
                <a:lnTo>
                  <a:pt x="20" y="55728"/>
                </a:lnTo>
                <a:lnTo>
                  <a:pt x="79" y="56715"/>
                </a:lnTo>
                <a:lnTo>
                  <a:pt x="158" y="57721"/>
                </a:lnTo>
                <a:lnTo>
                  <a:pt x="296" y="58708"/>
                </a:lnTo>
                <a:lnTo>
                  <a:pt x="454" y="59714"/>
                </a:lnTo>
                <a:lnTo>
                  <a:pt x="671" y="60701"/>
                </a:lnTo>
                <a:lnTo>
                  <a:pt x="927" y="61688"/>
                </a:lnTo>
                <a:lnTo>
                  <a:pt x="1164" y="62477"/>
                </a:lnTo>
                <a:lnTo>
                  <a:pt x="1441" y="63247"/>
                </a:lnTo>
                <a:lnTo>
                  <a:pt x="1737" y="64016"/>
                </a:lnTo>
                <a:lnTo>
                  <a:pt x="2072" y="64786"/>
                </a:lnTo>
                <a:lnTo>
                  <a:pt x="2427" y="65516"/>
                </a:lnTo>
                <a:lnTo>
                  <a:pt x="2822" y="66246"/>
                </a:lnTo>
                <a:lnTo>
                  <a:pt x="3236" y="66956"/>
                </a:lnTo>
                <a:lnTo>
                  <a:pt x="3690" y="67647"/>
                </a:lnTo>
                <a:lnTo>
                  <a:pt x="4164" y="68338"/>
                </a:lnTo>
                <a:lnTo>
                  <a:pt x="4657" y="68989"/>
                </a:lnTo>
                <a:lnTo>
                  <a:pt x="5170" y="69640"/>
                </a:lnTo>
                <a:lnTo>
                  <a:pt x="5703" y="70272"/>
                </a:lnTo>
                <a:lnTo>
                  <a:pt x="6275" y="70864"/>
                </a:lnTo>
                <a:lnTo>
                  <a:pt x="6867" y="71456"/>
                </a:lnTo>
                <a:lnTo>
                  <a:pt x="7459" y="72028"/>
                </a:lnTo>
                <a:lnTo>
                  <a:pt x="8091" y="72561"/>
                </a:lnTo>
                <a:lnTo>
                  <a:pt x="8742" y="73094"/>
                </a:lnTo>
                <a:lnTo>
                  <a:pt x="9393" y="73587"/>
                </a:lnTo>
                <a:lnTo>
                  <a:pt x="10084" y="74060"/>
                </a:lnTo>
                <a:lnTo>
                  <a:pt x="10774" y="74514"/>
                </a:lnTo>
                <a:lnTo>
                  <a:pt x="11485" y="74929"/>
                </a:lnTo>
                <a:lnTo>
                  <a:pt x="12195" y="75343"/>
                </a:lnTo>
                <a:lnTo>
                  <a:pt x="12945" y="75698"/>
                </a:lnTo>
                <a:lnTo>
                  <a:pt x="13695" y="76054"/>
                </a:lnTo>
                <a:lnTo>
                  <a:pt x="14465" y="76369"/>
                </a:lnTo>
                <a:lnTo>
                  <a:pt x="15234" y="76646"/>
                </a:lnTo>
                <a:lnTo>
                  <a:pt x="16024" y="76922"/>
                </a:lnTo>
                <a:lnTo>
                  <a:pt x="16813" y="77139"/>
                </a:lnTo>
                <a:lnTo>
                  <a:pt x="17602" y="77336"/>
                </a:lnTo>
                <a:lnTo>
                  <a:pt x="18411" y="77494"/>
                </a:lnTo>
                <a:lnTo>
                  <a:pt x="19240" y="77632"/>
                </a:lnTo>
                <a:lnTo>
                  <a:pt x="20049" y="77731"/>
                </a:lnTo>
                <a:lnTo>
                  <a:pt x="20937" y="77810"/>
                </a:lnTo>
                <a:lnTo>
                  <a:pt x="21825" y="77849"/>
                </a:lnTo>
                <a:lnTo>
                  <a:pt x="23621" y="77849"/>
                </a:lnTo>
                <a:lnTo>
                  <a:pt x="24509" y="77810"/>
                </a:lnTo>
                <a:lnTo>
                  <a:pt x="25397" y="77770"/>
                </a:lnTo>
                <a:lnTo>
                  <a:pt x="27173" y="77632"/>
                </a:lnTo>
                <a:lnTo>
                  <a:pt x="28949" y="77474"/>
                </a:lnTo>
                <a:lnTo>
                  <a:pt x="30745" y="77336"/>
                </a:lnTo>
                <a:lnTo>
                  <a:pt x="31633" y="77277"/>
                </a:lnTo>
                <a:lnTo>
                  <a:pt x="32521" y="77218"/>
                </a:lnTo>
                <a:lnTo>
                  <a:pt x="33409" y="77198"/>
                </a:lnTo>
                <a:lnTo>
                  <a:pt x="34297" y="77178"/>
                </a:lnTo>
                <a:lnTo>
                  <a:pt x="35461" y="77218"/>
                </a:lnTo>
                <a:lnTo>
                  <a:pt x="36606" y="77277"/>
                </a:lnTo>
                <a:lnTo>
                  <a:pt x="37750" y="77376"/>
                </a:lnTo>
                <a:lnTo>
                  <a:pt x="38895" y="77514"/>
                </a:lnTo>
                <a:lnTo>
                  <a:pt x="40039" y="77672"/>
                </a:lnTo>
                <a:lnTo>
                  <a:pt x="41184" y="77849"/>
                </a:lnTo>
                <a:lnTo>
                  <a:pt x="42309" y="78047"/>
                </a:lnTo>
                <a:lnTo>
                  <a:pt x="43453" y="78264"/>
                </a:lnTo>
                <a:lnTo>
                  <a:pt x="45722" y="78718"/>
                </a:lnTo>
                <a:lnTo>
                  <a:pt x="47992" y="79171"/>
                </a:lnTo>
                <a:lnTo>
                  <a:pt x="50261" y="79606"/>
                </a:lnTo>
                <a:lnTo>
                  <a:pt x="51406" y="79803"/>
                </a:lnTo>
                <a:lnTo>
                  <a:pt x="52550" y="79981"/>
                </a:lnTo>
                <a:lnTo>
                  <a:pt x="53182" y="80079"/>
                </a:lnTo>
                <a:lnTo>
                  <a:pt x="53813" y="80138"/>
                </a:lnTo>
                <a:lnTo>
                  <a:pt x="54445" y="80198"/>
                </a:lnTo>
                <a:lnTo>
                  <a:pt x="55076" y="80237"/>
                </a:lnTo>
                <a:lnTo>
                  <a:pt x="55688" y="80277"/>
                </a:lnTo>
                <a:lnTo>
                  <a:pt x="57543" y="80277"/>
                </a:lnTo>
                <a:lnTo>
                  <a:pt x="58786" y="80217"/>
                </a:lnTo>
                <a:lnTo>
                  <a:pt x="59990" y="80138"/>
                </a:lnTo>
                <a:lnTo>
                  <a:pt x="61213" y="80020"/>
                </a:lnTo>
                <a:lnTo>
                  <a:pt x="62417" y="79882"/>
                </a:lnTo>
                <a:lnTo>
                  <a:pt x="63621" y="79724"/>
                </a:lnTo>
                <a:lnTo>
                  <a:pt x="64824" y="79566"/>
                </a:lnTo>
                <a:lnTo>
                  <a:pt x="67232" y="79231"/>
                </a:lnTo>
                <a:lnTo>
                  <a:pt x="68436" y="79073"/>
                </a:lnTo>
                <a:lnTo>
                  <a:pt x="69659" y="78935"/>
                </a:lnTo>
                <a:lnTo>
                  <a:pt x="70863" y="78797"/>
                </a:lnTo>
                <a:lnTo>
                  <a:pt x="72086" y="78718"/>
                </a:lnTo>
                <a:lnTo>
                  <a:pt x="72659" y="78658"/>
                </a:lnTo>
                <a:lnTo>
                  <a:pt x="73251" y="78579"/>
                </a:lnTo>
                <a:lnTo>
                  <a:pt x="73843" y="78481"/>
                </a:lnTo>
                <a:lnTo>
                  <a:pt x="74454" y="78362"/>
                </a:lnTo>
                <a:lnTo>
                  <a:pt x="75066" y="78205"/>
                </a:lnTo>
                <a:lnTo>
                  <a:pt x="75698" y="78027"/>
                </a:lnTo>
                <a:lnTo>
                  <a:pt x="76329" y="77830"/>
                </a:lnTo>
                <a:lnTo>
                  <a:pt x="76961" y="77613"/>
                </a:lnTo>
                <a:lnTo>
                  <a:pt x="77592" y="77376"/>
                </a:lnTo>
                <a:lnTo>
                  <a:pt x="78243" y="77119"/>
                </a:lnTo>
                <a:lnTo>
                  <a:pt x="78875" y="76843"/>
                </a:lnTo>
                <a:lnTo>
                  <a:pt x="79526" y="76547"/>
                </a:lnTo>
                <a:lnTo>
                  <a:pt x="80157" y="76251"/>
                </a:lnTo>
                <a:lnTo>
                  <a:pt x="80809" y="75915"/>
                </a:lnTo>
                <a:lnTo>
                  <a:pt x="81440" y="75600"/>
                </a:lnTo>
                <a:lnTo>
                  <a:pt x="82072" y="75245"/>
                </a:lnTo>
                <a:lnTo>
                  <a:pt x="82683" y="74889"/>
                </a:lnTo>
                <a:lnTo>
                  <a:pt x="83295" y="74514"/>
                </a:lnTo>
                <a:lnTo>
                  <a:pt x="83907" y="74139"/>
                </a:lnTo>
                <a:lnTo>
                  <a:pt x="84518" y="73745"/>
                </a:lnTo>
                <a:lnTo>
                  <a:pt x="85683" y="72955"/>
                </a:lnTo>
                <a:lnTo>
                  <a:pt x="86788" y="72146"/>
                </a:lnTo>
                <a:lnTo>
                  <a:pt x="87853" y="71318"/>
                </a:lnTo>
                <a:lnTo>
                  <a:pt x="88347" y="70903"/>
                </a:lnTo>
                <a:lnTo>
                  <a:pt x="88840" y="70469"/>
                </a:lnTo>
                <a:lnTo>
                  <a:pt x="89294" y="70055"/>
                </a:lnTo>
                <a:lnTo>
                  <a:pt x="89748" y="69640"/>
                </a:lnTo>
                <a:lnTo>
                  <a:pt x="90162" y="69246"/>
                </a:lnTo>
                <a:lnTo>
                  <a:pt x="90557" y="68831"/>
                </a:lnTo>
                <a:lnTo>
                  <a:pt x="90971" y="68397"/>
                </a:lnTo>
                <a:lnTo>
                  <a:pt x="91366" y="67943"/>
                </a:lnTo>
                <a:lnTo>
                  <a:pt x="91741" y="67470"/>
                </a:lnTo>
                <a:lnTo>
                  <a:pt x="92116" y="66996"/>
                </a:lnTo>
                <a:lnTo>
                  <a:pt x="92471" y="66503"/>
                </a:lnTo>
                <a:lnTo>
                  <a:pt x="92807" y="66009"/>
                </a:lnTo>
                <a:lnTo>
                  <a:pt x="93142" y="65516"/>
                </a:lnTo>
                <a:lnTo>
                  <a:pt x="93458" y="65003"/>
                </a:lnTo>
                <a:lnTo>
                  <a:pt x="93754" y="64470"/>
                </a:lnTo>
                <a:lnTo>
                  <a:pt x="94050" y="63937"/>
                </a:lnTo>
                <a:lnTo>
                  <a:pt x="94326" y="63404"/>
                </a:lnTo>
                <a:lnTo>
                  <a:pt x="94583" y="62872"/>
                </a:lnTo>
                <a:lnTo>
                  <a:pt x="94819" y="62319"/>
                </a:lnTo>
                <a:lnTo>
                  <a:pt x="95056" y="61747"/>
                </a:lnTo>
                <a:lnTo>
                  <a:pt x="95253" y="61194"/>
                </a:lnTo>
                <a:lnTo>
                  <a:pt x="95471" y="60622"/>
                </a:lnTo>
                <a:lnTo>
                  <a:pt x="95648" y="60050"/>
                </a:lnTo>
                <a:lnTo>
                  <a:pt x="95806" y="59477"/>
                </a:lnTo>
                <a:lnTo>
                  <a:pt x="95964" y="58885"/>
                </a:lnTo>
                <a:lnTo>
                  <a:pt x="96102" y="58293"/>
                </a:lnTo>
                <a:lnTo>
                  <a:pt x="96220" y="57701"/>
                </a:lnTo>
                <a:lnTo>
                  <a:pt x="96319" y="57109"/>
                </a:lnTo>
                <a:lnTo>
                  <a:pt x="96418" y="56517"/>
                </a:lnTo>
                <a:lnTo>
                  <a:pt x="96497" y="55925"/>
                </a:lnTo>
                <a:lnTo>
                  <a:pt x="96556" y="55314"/>
                </a:lnTo>
                <a:lnTo>
                  <a:pt x="96595" y="54722"/>
                </a:lnTo>
                <a:lnTo>
                  <a:pt x="96615" y="54110"/>
                </a:lnTo>
                <a:lnTo>
                  <a:pt x="96615" y="53518"/>
                </a:lnTo>
                <a:lnTo>
                  <a:pt x="96615" y="52906"/>
                </a:lnTo>
                <a:lnTo>
                  <a:pt x="96576" y="52314"/>
                </a:lnTo>
                <a:lnTo>
                  <a:pt x="96536" y="51702"/>
                </a:lnTo>
                <a:lnTo>
                  <a:pt x="96477" y="51110"/>
                </a:lnTo>
                <a:lnTo>
                  <a:pt x="96339" y="50124"/>
                </a:lnTo>
                <a:lnTo>
                  <a:pt x="96161" y="49137"/>
                </a:lnTo>
                <a:lnTo>
                  <a:pt x="95964" y="48150"/>
                </a:lnTo>
                <a:lnTo>
                  <a:pt x="95727" y="47183"/>
                </a:lnTo>
                <a:lnTo>
                  <a:pt x="95471" y="46217"/>
                </a:lnTo>
                <a:lnTo>
                  <a:pt x="95194" y="45250"/>
                </a:lnTo>
                <a:lnTo>
                  <a:pt x="94661" y="43316"/>
                </a:lnTo>
                <a:lnTo>
                  <a:pt x="94405" y="42349"/>
                </a:lnTo>
                <a:lnTo>
                  <a:pt x="94148" y="41362"/>
                </a:lnTo>
                <a:lnTo>
                  <a:pt x="93912" y="40395"/>
                </a:lnTo>
                <a:lnTo>
                  <a:pt x="93714" y="39428"/>
                </a:lnTo>
                <a:lnTo>
                  <a:pt x="93556" y="38442"/>
                </a:lnTo>
                <a:lnTo>
                  <a:pt x="93418" y="37455"/>
                </a:lnTo>
                <a:lnTo>
                  <a:pt x="93359" y="36962"/>
                </a:lnTo>
                <a:lnTo>
                  <a:pt x="93339" y="36468"/>
                </a:lnTo>
                <a:lnTo>
                  <a:pt x="93300" y="35975"/>
                </a:lnTo>
                <a:lnTo>
                  <a:pt x="93300" y="35482"/>
                </a:lnTo>
                <a:lnTo>
                  <a:pt x="93300" y="34870"/>
                </a:lnTo>
                <a:lnTo>
                  <a:pt x="93339" y="34278"/>
                </a:lnTo>
                <a:lnTo>
                  <a:pt x="93379" y="33686"/>
                </a:lnTo>
                <a:lnTo>
                  <a:pt x="93438" y="33074"/>
                </a:lnTo>
                <a:lnTo>
                  <a:pt x="93576" y="31890"/>
                </a:lnTo>
                <a:lnTo>
                  <a:pt x="93754" y="30706"/>
                </a:lnTo>
                <a:lnTo>
                  <a:pt x="93951" y="29502"/>
                </a:lnTo>
                <a:lnTo>
                  <a:pt x="94109" y="28318"/>
                </a:lnTo>
                <a:lnTo>
                  <a:pt x="94247" y="27134"/>
                </a:lnTo>
                <a:lnTo>
                  <a:pt x="94306" y="26523"/>
                </a:lnTo>
                <a:lnTo>
                  <a:pt x="94346" y="25930"/>
                </a:lnTo>
                <a:lnTo>
                  <a:pt x="94365" y="25279"/>
                </a:lnTo>
                <a:lnTo>
                  <a:pt x="94365" y="24648"/>
                </a:lnTo>
                <a:lnTo>
                  <a:pt x="94326" y="24036"/>
                </a:lnTo>
                <a:lnTo>
                  <a:pt x="94287" y="23424"/>
                </a:lnTo>
                <a:lnTo>
                  <a:pt x="94208" y="22813"/>
                </a:lnTo>
                <a:lnTo>
                  <a:pt x="94129" y="22201"/>
                </a:lnTo>
                <a:lnTo>
                  <a:pt x="94010" y="21609"/>
                </a:lnTo>
                <a:lnTo>
                  <a:pt x="93872" y="21037"/>
                </a:lnTo>
                <a:lnTo>
                  <a:pt x="93714" y="20445"/>
                </a:lnTo>
                <a:lnTo>
                  <a:pt x="93537" y="19892"/>
                </a:lnTo>
                <a:lnTo>
                  <a:pt x="93359" y="19320"/>
                </a:lnTo>
                <a:lnTo>
                  <a:pt x="93142" y="18767"/>
                </a:lnTo>
                <a:lnTo>
                  <a:pt x="92905" y="18234"/>
                </a:lnTo>
                <a:lnTo>
                  <a:pt x="92668" y="17682"/>
                </a:lnTo>
                <a:lnTo>
                  <a:pt x="92392" y="17169"/>
                </a:lnTo>
                <a:lnTo>
                  <a:pt x="92116" y="16636"/>
                </a:lnTo>
                <a:lnTo>
                  <a:pt x="91820" y="16123"/>
                </a:lnTo>
                <a:lnTo>
                  <a:pt x="91504" y="15630"/>
                </a:lnTo>
                <a:lnTo>
                  <a:pt x="91169" y="15136"/>
                </a:lnTo>
                <a:lnTo>
                  <a:pt x="90833" y="14643"/>
                </a:lnTo>
                <a:lnTo>
                  <a:pt x="90458" y="14169"/>
                </a:lnTo>
                <a:lnTo>
                  <a:pt x="90083" y="13696"/>
                </a:lnTo>
                <a:lnTo>
                  <a:pt x="89708" y="13222"/>
                </a:lnTo>
                <a:lnTo>
                  <a:pt x="89314" y="12768"/>
                </a:lnTo>
                <a:lnTo>
                  <a:pt x="88899" y="12334"/>
                </a:lnTo>
                <a:lnTo>
                  <a:pt x="88465" y="11880"/>
                </a:lnTo>
                <a:lnTo>
                  <a:pt x="88031" y="11466"/>
                </a:lnTo>
                <a:lnTo>
                  <a:pt x="87597" y="11032"/>
                </a:lnTo>
                <a:lnTo>
                  <a:pt x="87123" y="10617"/>
                </a:lnTo>
                <a:lnTo>
                  <a:pt x="86669" y="10223"/>
                </a:lnTo>
                <a:lnTo>
                  <a:pt x="86176" y="9828"/>
                </a:lnTo>
                <a:lnTo>
                  <a:pt x="85702" y="9433"/>
                </a:lnTo>
                <a:lnTo>
                  <a:pt x="84696" y="8683"/>
                </a:lnTo>
                <a:lnTo>
                  <a:pt x="83670" y="7953"/>
                </a:lnTo>
                <a:lnTo>
                  <a:pt x="82604" y="7282"/>
                </a:lnTo>
                <a:lnTo>
                  <a:pt x="81539" y="6631"/>
                </a:lnTo>
                <a:lnTo>
                  <a:pt x="80434" y="6000"/>
                </a:lnTo>
                <a:lnTo>
                  <a:pt x="79309" y="5427"/>
                </a:lnTo>
                <a:lnTo>
                  <a:pt x="78184" y="4875"/>
                </a:lnTo>
                <a:lnTo>
                  <a:pt x="77039" y="4362"/>
                </a:lnTo>
                <a:lnTo>
                  <a:pt x="75895" y="3868"/>
                </a:lnTo>
                <a:lnTo>
                  <a:pt x="74750" y="3415"/>
                </a:lnTo>
                <a:lnTo>
                  <a:pt x="73606" y="3000"/>
                </a:lnTo>
                <a:lnTo>
                  <a:pt x="72481" y="2625"/>
                </a:lnTo>
                <a:lnTo>
                  <a:pt x="71356" y="2290"/>
                </a:lnTo>
                <a:lnTo>
                  <a:pt x="70251" y="1974"/>
                </a:lnTo>
                <a:lnTo>
                  <a:pt x="69146" y="1698"/>
                </a:lnTo>
                <a:lnTo>
                  <a:pt x="68080" y="1461"/>
                </a:lnTo>
                <a:lnTo>
                  <a:pt x="66581" y="1165"/>
                </a:lnTo>
                <a:lnTo>
                  <a:pt x="65081" y="908"/>
                </a:lnTo>
                <a:lnTo>
                  <a:pt x="63562" y="672"/>
                </a:lnTo>
                <a:lnTo>
                  <a:pt x="62042" y="494"/>
                </a:lnTo>
                <a:lnTo>
                  <a:pt x="60523" y="336"/>
                </a:lnTo>
                <a:lnTo>
                  <a:pt x="59003" y="198"/>
                </a:lnTo>
                <a:lnTo>
                  <a:pt x="57484" y="99"/>
                </a:lnTo>
                <a:lnTo>
                  <a:pt x="55964" y="40"/>
                </a:lnTo>
                <a:lnTo>
                  <a:pt x="5444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862" name="Google Shape;1862;p47"/>
          <p:cNvSpPr txBox="1">
            <a:spLocks noGrp="1"/>
          </p:cNvSpPr>
          <p:nvPr>
            <p:ph type="title"/>
          </p:nvPr>
        </p:nvSpPr>
        <p:spPr>
          <a:xfrm>
            <a:off x="1861600" y="1763600"/>
            <a:ext cx="8468800" cy="3330800"/>
          </a:xfrm>
          <a:prstGeom prst="rect">
            <a:avLst/>
          </a:prstGeom>
        </p:spPr>
        <p:txBody>
          <a:bodyPr spcFirstLastPara="1" vert="horz" wrap="square" lIns="121900" tIns="121900" rIns="121900" bIns="121900" rtlCol="0" anchor="ctr" anchorCtr="0">
            <a:noAutofit/>
          </a:bodyPr>
          <a:lstStyle/>
          <a:p>
            <a:pPr algn="ctr"/>
            <a:r>
              <a:rPr lang="fa-IR" dirty="0"/>
              <a:t>کلمات فوق العاده</a:t>
            </a:r>
            <a:endParaRPr lang="en-US" dirty="0"/>
          </a:p>
        </p:txBody>
      </p:sp>
      <p:grpSp>
        <p:nvGrpSpPr>
          <p:cNvPr id="1863" name="Google Shape;1863;p47"/>
          <p:cNvGrpSpPr/>
          <p:nvPr/>
        </p:nvGrpSpPr>
        <p:grpSpPr>
          <a:xfrm flipH="1">
            <a:off x="421869" y="3994251"/>
            <a:ext cx="1058167" cy="2660533"/>
            <a:chOff x="1211088" y="1995225"/>
            <a:chExt cx="793625" cy="1995400"/>
          </a:xfrm>
        </p:grpSpPr>
        <p:sp>
          <p:nvSpPr>
            <p:cNvPr id="1864" name="Google Shape;1864;p47"/>
            <p:cNvSpPr/>
            <p:nvPr/>
          </p:nvSpPr>
          <p:spPr>
            <a:xfrm>
              <a:off x="1418763" y="3334300"/>
              <a:ext cx="421150" cy="50625"/>
            </a:xfrm>
            <a:custGeom>
              <a:avLst/>
              <a:gdLst/>
              <a:ahLst/>
              <a:cxnLst/>
              <a:rect l="l" t="t" r="r" b="b"/>
              <a:pathLst>
                <a:path w="16846" h="2025" extrusionOk="0">
                  <a:moveTo>
                    <a:pt x="8423" y="1"/>
                  </a:moveTo>
                  <a:lnTo>
                    <a:pt x="6727" y="20"/>
                  </a:lnTo>
                  <a:lnTo>
                    <a:pt x="5146" y="78"/>
                  </a:lnTo>
                  <a:lnTo>
                    <a:pt x="3720" y="174"/>
                  </a:lnTo>
                  <a:lnTo>
                    <a:pt x="3065" y="232"/>
                  </a:lnTo>
                  <a:lnTo>
                    <a:pt x="2467" y="309"/>
                  </a:lnTo>
                  <a:lnTo>
                    <a:pt x="1928" y="367"/>
                  </a:lnTo>
                  <a:lnTo>
                    <a:pt x="1446" y="444"/>
                  </a:lnTo>
                  <a:lnTo>
                    <a:pt x="1022" y="540"/>
                  </a:lnTo>
                  <a:lnTo>
                    <a:pt x="656" y="618"/>
                  </a:lnTo>
                  <a:lnTo>
                    <a:pt x="386" y="714"/>
                  </a:lnTo>
                  <a:lnTo>
                    <a:pt x="174" y="810"/>
                  </a:lnTo>
                  <a:lnTo>
                    <a:pt x="97" y="868"/>
                  </a:lnTo>
                  <a:lnTo>
                    <a:pt x="39" y="907"/>
                  </a:lnTo>
                  <a:lnTo>
                    <a:pt x="19" y="964"/>
                  </a:lnTo>
                  <a:lnTo>
                    <a:pt x="0" y="1022"/>
                  </a:lnTo>
                  <a:lnTo>
                    <a:pt x="19" y="1061"/>
                  </a:lnTo>
                  <a:lnTo>
                    <a:pt x="39" y="1119"/>
                  </a:lnTo>
                  <a:lnTo>
                    <a:pt x="97" y="1157"/>
                  </a:lnTo>
                  <a:lnTo>
                    <a:pt x="174" y="1215"/>
                  </a:lnTo>
                  <a:lnTo>
                    <a:pt x="386" y="1311"/>
                  </a:lnTo>
                  <a:lnTo>
                    <a:pt x="656" y="1408"/>
                  </a:lnTo>
                  <a:lnTo>
                    <a:pt x="1022" y="1485"/>
                  </a:lnTo>
                  <a:lnTo>
                    <a:pt x="1446" y="1581"/>
                  </a:lnTo>
                  <a:lnTo>
                    <a:pt x="1928" y="1658"/>
                  </a:lnTo>
                  <a:lnTo>
                    <a:pt x="2467" y="1716"/>
                  </a:lnTo>
                  <a:lnTo>
                    <a:pt x="3065" y="1793"/>
                  </a:lnTo>
                  <a:lnTo>
                    <a:pt x="3720" y="1851"/>
                  </a:lnTo>
                  <a:lnTo>
                    <a:pt x="5146" y="1947"/>
                  </a:lnTo>
                  <a:lnTo>
                    <a:pt x="6727" y="2005"/>
                  </a:lnTo>
                  <a:lnTo>
                    <a:pt x="8423" y="2025"/>
                  </a:lnTo>
                  <a:lnTo>
                    <a:pt x="10119" y="2005"/>
                  </a:lnTo>
                  <a:lnTo>
                    <a:pt x="11700" y="1947"/>
                  </a:lnTo>
                  <a:lnTo>
                    <a:pt x="13126" y="1851"/>
                  </a:lnTo>
                  <a:lnTo>
                    <a:pt x="13781" y="1793"/>
                  </a:lnTo>
                  <a:lnTo>
                    <a:pt x="14379" y="1716"/>
                  </a:lnTo>
                  <a:lnTo>
                    <a:pt x="14918" y="1658"/>
                  </a:lnTo>
                  <a:lnTo>
                    <a:pt x="15400" y="1581"/>
                  </a:lnTo>
                  <a:lnTo>
                    <a:pt x="15824" y="1485"/>
                  </a:lnTo>
                  <a:lnTo>
                    <a:pt x="16171" y="1408"/>
                  </a:lnTo>
                  <a:lnTo>
                    <a:pt x="16460" y="1311"/>
                  </a:lnTo>
                  <a:lnTo>
                    <a:pt x="16672" y="1215"/>
                  </a:lnTo>
                  <a:lnTo>
                    <a:pt x="16750" y="1157"/>
                  </a:lnTo>
                  <a:lnTo>
                    <a:pt x="16788" y="1119"/>
                  </a:lnTo>
                  <a:lnTo>
                    <a:pt x="16827" y="1061"/>
                  </a:lnTo>
                  <a:lnTo>
                    <a:pt x="16846" y="1022"/>
                  </a:lnTo>
                  <a:lnTo>
                    <a:pt x="16827" y="964"/>
                  </a:lnTo>
                  <a:lnTo>
                    <a:pt x="16788" y="907"/>
                  </a:lnTo>
                  <a:lnTo>
                    <a:pt x="16750" y="868"/>
                  </a:lnTo>
                  <a:lnTo>
                    <a:pt x="16672" y="810"/>
                  </a:lnTo>
                  <a:lnTo>
                    <a:pt x="16460" y="714"/>
                  </a:lnTo>
                  <a:lnTo>
                    <a:pt x="16171" y="618"/>
                  </a:lnTo>
                  <a:lnTo>
                    <a:pt x="15824" y="540"/>
                  </a:lnTo>
                  <a:lnTo>
                    <a:pt x="15400" y="444"/>
                  </a:lnTo>
                  <a:lnTo>
                    <a:pt x="14918" y="367"/>
                  </a:lnTo>
                  <a:lnTo>
                    <a:pt x="14379" y="309"/>
                  </a:lnTo>
                  <a:lnTo>
                    <a:pt x="13781" y="232"/>
                  </a:lnTo>
                  <a:lnTo>
                    <a:pt x="13126" y="174"/>
                  </a:lnTo>
                  <a:lnTo>
                    <a:pt x="11700" y="78"/>
                  </a:lnTo>
                  <a:lnTo>
                    <a:pt x="10119" y="20"/>
                  </a:lnTo>
                  <a:lnTo>
                    <a:pt x="84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65" name="Google Shape;1865;p47"/>
            <p:cNvSpPr/>
            <p:nvPr/>
          </p:nvSpPr>
          <p:spPr>
            <a:xfrm>
              <a:off x="1327688" y="3887000"/>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866" name="Google Shape;1866;p47"/>
            <p:cNvSpPr/>
            <p:nvPr/>
          </p:nvSpPr>
          <p:spPr>
            <a:xfrm>
              <a:off x="1251063" y="1995225"/>
              <a:ext cx="438050" cy="1282725"/>
            </a:xfrm>
            <a:custGeom>
              <a:avLst/>
              <a:gdLst/>
              <a:ahLst/>
              <a:cxnLst/>
              <a:rect l="l" t="t" r="r" b="b"/>
              <a:pathLst>
                <a:path w="17522" h="51309" extrusionOk="0">
                  <a:moveTo>
                    <a:pt x="1562" y="1"/>
                  </a:moveTo>
                  <a:lnTo>
                    <a:pt x="1408" y="20"/>
                  </a:lnTo>
                  <a:lnTo>
                    <a:pt x="1273" y="39"/>
                  </a:lnTo>
                  <a:lnTo>
                    <a:pt x="1119" y="78"/>
                  </a:lnTo>
                  <a:lnTo>
                    <a:pt x="984" y="135"/>
                  </a:lnTo>
                  <a:lnTo>
                    <a:pt x="868" y="213"/>
                  </a:lnTo>
                  <a:lnTo>
                    <a:pt x="733" y="309"/>
                  </a:lnTo>
                  <a:lnTo>
                    <a:pt x="637" y="405"/>
                  </a:lnTo>
                  <a:lnTo>
                    <a:pt x="540" y="540"/>
                  </a:lnTo>
                  <a:lnTo>
                    <a:pt x="483" y="675"/>
                  </a:lnTo>
                  <a:lnTo>
                    <a:pt x="425" y="829"/>
                  </a:lnTo>
                  <a:lnTo>
                    <a:pt x="386" y="983"/>
                  </a:lnTo>
                  <a:lnTo>
                    <a:pt x="251" y="2275"/>
                  </a:lnTo>
                  <a:lnTo>
                    <a:pt x="136" y="3547"/>
                  </a:lnTo>
                  <a:lnTo>
                    <a:pt x="59" y="4800"/>
                  </a:lnTo>
                  <a:lnTo>
                    <a:pt x="20" y="6072"/>
                  </a:lnTo>
                  <a:lnTo>
                    <a:pt x="1" y="7325"/>
                  </a:lnTo>
                  <a:lnTo>
                    <a:pt x="1" y="8558"/>
                  </a:lnTo>
                  <a:lnTo>
                    <a:pt x="39" y="9792"/>
                  </a:lnTo>
                  <a:lnTo>
                    <a:pt x="97" y="11006"/>
                  </a:lnTo>
                  <a:lnTo>
                    <a:pt x="174" y="12220"/>
                  </a:lnTo>
                  <a:lnTo>
                    <a:pt x="290" y="13415"/>
                  </a:lnTo>
                  <a:lnTo>
                    <a:pt x="406" y="14610"/>
                  </a:lnTo>
                  <a:lnTo>
                    <a:pt x="560" y="15805"/>
                  </a:lnTo>
                  <a:lnTo>
                    <a:pt x="733" y="16962"/>
                  </a:lnTo>
                  <a:lnTo>
                    <a:pt x="926" y="18118"/>
                  </a:lnTo>
                  <a:lnTo>
                    <a:pt x="1138" y="19275"/>
                  </a:lnTo>
                  <a:lnTo>
                    <a:pt x="1369" y="20393"/>
                  </a:lnTo>
                  <a:lnTo>
                    <a:pt x="1601" y="21511"/>
                  </a:lnTo>
                  <a:lnTo>
                    <a:pt x="1870" y="22629"/>
                  </a:lnTo>
                  <a:lnTo>
                    <a:pt x="2140" y="23708"/>
                  </a:lnTo>
                  <a:lnTo>
                    <a:pt x="2429" y="24787"/>
                  </a:lnTo>
                  <a:lnTo>
                    <a:pt x="2738" y="25847"/>
                  </a:lnTo>
                  <a:lnTo>
                    <a:pt x="3065" y="26888"/>
                  </a:lnTo>
                  <a:lnTo>
                    <a:pt x="3393" y="27929"/>
                  </a:lnTo>
                  <a:lnTo>
                    <a:pt x="3721" y="28931"/>
                  </a:lnTo>
                  <a:lnTo>
                    <a:pt x="4068" y="29933"/>
                  </a:lnTo>
                  <a:lnTo>
                    <a:pt x="4434" y="30916"/>
                  </a:lnTo>
                  <a:lnTo>
                    <a:pt x="4800" y="31880"/>
                  </a:lnTo>
                  <a:lnTo>
                    <a:pt x="5166" y="32825"/>
                  </a:lnTo>
                  <a:lnTo>
                    <a:pt x="5552" y="33750"/>
                  </a:lnTo>
                  <a:lnTo>
                    <a:pt x="5937" y="34656"/>
                  </a:lnTo>
                  <a:lnTo>
                    <a:pt x="6708" y="36410"/>
                  </a:lnTo>
                  <a:lnTo>
                    <a:pt x="7498" y="38086"/>
                  </a:lnTo>
                  <a:lnTo>
                    <a:pt x="8289" y="39686"/>
                  </a:lnTo>
                  <a:lnTo>
                    <a:pt x="9079" y="41190"/>
                  </a:lnTo>
                  <a:lnTo>
                    <a:pt x="9850" y="42597"/>
                  </a:lnTo>
                  <a:lnTo>
                    <a:pt x="10602" y="43927"/>
                  </a:lnTo>
                  <a:lnTo>
                    <a:pt x="11334" y="45160"/>
                  </a:lnTo>
                  <a:lnTo>
                    <a:pt x="12028" y="46278"/>
                  </a:lnTo>
                  <a:lnTo>
                    <a:pt x="12683" y="47300"/>
                  </a:lnTo>
                  <a:lnTo>
                    <a:pt x="13281" y="48205"/>
                  </a:lnTo>
                  <a:lnTo>
                    <a:pt x="13820" y="49015"/>
                  </a:lnTo>
                  <a:lnTo>
                    <a:pt x="14726" y="50268"/>
                  </a:lnTo>
                  <a:lnTo>
                    <a:pt x="15305" y="51039"/>
                  </a:lnTo>
                  <a:lnTo>
                    <a:pt x="15497" y="51309"/>
                  </a:lnTo>
                  <a:lnTo>
                    <a:pt x="17271" y="51058"/>
                  </a:lnTo>
                  <a:lnTo>
                    <a:pt x="17348" y="49613"/>
                  </a:lnTo>
                  <a:lnTo>
                    <a:pt x="17425" y="48186"/>
                  </a:lnTo>
                  <a:lnTo>
                    <a:pt x="17483" y="46779"/>
                  </a:lnTo>
                  <a:lnTo>
                    <a:pt x="17502" y="45391"/>
                  </a:lnTo>
                  <a:lnTo>
                    <a:pt x="17521" y="44042"/>
                  </a:lnTo>
                  <a:lnTo>
                    <a:pt x="17502" y="42712"/>
                  </a:lnTo>
                  <a:lnTo>
                    <a:pt x="17483" y="41402"/>
                  </a:lnTo>
                  <a:lnTo>
                    <a:pt x="17425" y="40110"/>
                  </a:lnTo>
                  <a:lnTo>
                    <a:pt x="17367" y="38838"/>
                  </a:lnTo>
                  <a:lnTo>
                    <a:pt x="17290" y="37585"/>
                  </a:lnTo>
                  <a:lnTo>
                    <a:pt x="17193" y="36371"/>
                  </a:lnTo>
                  <a:lnTo>
                    <a:pt x="17078" y="35176"/>
                  </a:lnTo>
                  <a:lnTo>
                    <a:pt x="16943" y="34000"/>
                  </a:lnTo>
                  <a:lnTo>
                    <a:pt x="16808" y="32844"/>
                  </a:lnTo>
                  <a:lnTo>
                    <a:pt x="16654" y="31707"/>
                  </a:lnTo>
                  <a:lnTo>
                    <a:pt x="16480" y="30589"/>
                  </a:lnTo>
                  <a:lnTo>
                    <a:pt x="16288" y="29509"/>
                  </a:lnTo>
                  <a:lnTo>
                    <a:pt x="16095" y="28430"/>
                  </a:lnTo>
                  <a:lnTo>
                    <a:pt x="15883" y="27389"/>
                  </a:lnTo>
                  <a:lnTo>
                    <a:pt x="15671" y="26368"/>
                  </a:lnTo>
                  <a:lnTo>
                    <a:pt x="15439" y="25346"/>
                  </a:lnTo>
                  <a:lnTo>
                    <a:pt x="15189" y="24363"/>
                  </a:lnTo>
                  <a:lnTo>
                    <a:pt x="14938" y="23399"/>
                  </a:lnTo>
                  <a:lnTo>
                    <a:pt x="14668" y="22455"/>
                  </a:lnTo>
                  <a:lnTo>
                    <a:pt x="14399" y="21549"/>
                  </a:lnTo>
                  <a:lnTo>
                    <a:pt x="14129" y="20643"/>
                  </a:lnTo>
                  <a:lnTo>
                    <a:pt x="13840" y="19757"/>
                  </a:lnTo>
                  <a:lnTo>
                    <a:pt x="13531" y="18889"/>
                  </a:lnTo>
                  <a:lnTo>
                    <a:pt x="13242" y="18061"/>
                  </a:lnTo>
                  <a:lnTo>
                    <a:pt x="12934" y="17232"/>
                  </a:lnTo>
                  <a:lnTo>
                    <a:pt x="12606" y="16422"/>
                  </a:lnTo>
                  <a:lnTo>
                    <a:pt x="12298" y="15651"/>
                  </a:lnTo>
                  <a:lnTo>
                    <a:pt x="11970" y="14880"/>
                  </a:lnTo>
                  <a:lnTo>
                    <a:pt x="11642" y="14148"/>
                  </a:lnTo>
                  <a:lnTo>
                    <a:pt x="10968" y="12722"/>
                  </a:lnTo>
                  <a:lnTo>
                    <a:pt x="10274" y="11372"/>
                  </a:lnTo>
                  <a:lnTo>
                    <a:pt x="9599" y="10081"/>
                  </a:lnTo>
                  <a:lnTo>
                    <a:pt x="8905" y="8886"/>
                  </a:lnTo>
                  <a:lnTo>
                    <a:pt x="8212" y="7768"/>
                  </a:lnTo>
                  <a:lnTo>
                    <a:pt x="7518" y="6708"/>
                  </a:lnTo>
                  <a:lnTo>
                    <a:pt x="6843" y="5725"/>
                  </a:lnTo>
                  <a:lnTo>
                    <a:pt x="6188" y="4819"/>
                  </a:lnTo>
                  <a:lnTo>
                    <a:pt x="5532" y="3971"/>
                  </a:lnTo>
                  <a:lnTo>
                    <a:pt x="4916" y="3200"/>
                  </a:lnTo>
                  <a:lnTo>
                    <a:pt x="4318" y="2487"/>
                  </a:lnTo>
                  <a:lnTo>
                    <a:pt x="3759" y="1851"/>
                  </a:lnTo>
                  <a:lnTo>
                    <a:pt x="3220" y="1273"/>
                  </a:lnTo>
                  <a:lnTo>
                    <a:pt x="2718" y="771"/>
                  </a:lnTo>
                  <a:lnTo>
                    <a:pt x="2275" y="328"/>
                  </a:lnTo>
                  <a:lnTo>
                    <a:pt x="2140" y="213"/>
                  </a:lnTo>
                  <a:lnTo>
                    <a:pt x="2005" y="135"/>
                  </a:lnTo>
                  <a:lnTo>
                    <a:pt x="1870" y="58"/>
                  </a:lnTo>
                  <a:lnTo>
                    <a:pt x="1716" y="20"/>
                  </a:lnTo>
                  <a:lnTo>
                    <a:pt x="156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867" name="Google Shape;1867;p47"/>
            <p:cNvSpPr/>
            <p:nvPr/>
          </p:nvSpPr>
          <p:spPr>
            <a:xfrm>
              <a:off x="1348888" y="2225075"/>
              <a:ext cx="284325" cy="874600"/>
            </a:xfrm>
            <a:custGeom>
              <a:avLst/>
              <a:gdLst/>
              <a:ahLst/>
              <a:cxnLst/>
              <a:rect l="l" t="t" r="r" b="b"/>
              <a:pathLst>
                <a:path w="11373" h="34984" extrusionOk="0">
                  <a:moveTo>
                    <a:pt x="116" y="0"/>
                  </a:moveTo>
                  <a:lnTo>
                    <a:pt x="58" y="39"/>
                  </a:lnTo>
                  <a:lnTo>
                    <a:pt x="20" y="77"/>
                  </a:lnTo>
                  <a:lnTo>
                    <a:pt x="0" y="135"/>
                  </a:lnTo>
                  <a:lnTo>
                    <a:pt x="20" y="193"/>
                  </a:lnTo>
                  <a:lnTo>
                    <a:pt x="1350" y="4009"/>
                  </a:lnTo>
                  <a:lnTo>
                    <a:pt x="2737" y="8096"/>
                  </a:lnTo>
                  <a:lnTo>
                    <a:pt x="4414" y="13107"/>
                  </a:lnTo>
                  <a:lnTo>
                    <a:pt x="5301" y="15844"/>
                  </a:lnTo>
                  <a:lnTo>
                    <a:pt x="6226" y="18658"/>
                  </a:lnTo>
                  <a:lnTo>
                    <a:pt x="7151" y="21530"/>
                  </a:lnTo>
                  <a:lnTo>
                    <a:pt x="8038" y="24402"/>
                  </a:lnTo>
                  <a:lnTo>
                    <a:pt x="8905" y="27216"/>
                  </a:lnTo>
                  <a:lnTo>
                    <a:pt x="9715" y="29933"/>
                  </a:lnTo>
                  <a:lnTo>
                    <a:pt x="10428" y="32497"/>
                  </a:lnTo>
                  <a:lnTo>
                    <a:pt x="11064" y="34868"/>
                  </a:lnTo>
                  <a:lnTo>
                    <a:pt x="11083" y="34906"/>
                  </a:lnTo>
                  <a:lnTo>
                    <a:pt x="11122" y="34945"/>
                  </a:lnTo>
                  <a:lnTo>
                    <a:pt x="11160" y="34964"/>
                  </a:lnTo>
                  <a:lnTo>
                    <a:pt x="11218" y="34983"/>
                  </a:lnTo>
                  <a:lnTo>
                    <a:pt x="11257" y="34983"/>
                  </a:lnTo>
                  <a:lnTo>
                    <a:pt x="11314" y="34945"/>
                  </a:lnTo>
                  <a:lnTo>
                    <a:pt x="11353" y="34906"/>
                  </a:lnTo>
                  <a:lnTo>
                    <a:pt x="11372" y="34848"/>
                  </a:lnTo>
                  <a:lnTo>
                    <a:pt x="11353" y="34790"/>
                  </a:lnTo>
                  <a:lnTo>
                    <a:pt x="10717" y="32420"/>
                  </a:lnTo>
                  <a:lnTo>
                    <a:pt x="10004" y="29856"/>
                  </a:lnTo>
                  <a:lnTo>
                    <a:pt x="9194" y="27139"/>
                  </a:lnTo>
                  <a:lnTo>
                    <a:pt x="8327" y="24324"/>
                  </a:lnTo>
                  <a:lnTo>
                    <a:pt x="7440" y="21453"/>
                  </a:lnTo>
                  <a:lnTo>
                    <a:pt x="6515" y="18581"/>
                  </a:lnTo>
                  <a:lnTo>
                    <a:pt x="5590" y="15747"/>
                  </a:lnTo>
                  <a:lnTo>
                    <a:pt x="4703" y="13010"/>
                  </a:lnTo>
                  <a:lnTo>
                    <a:pt x="3007" y="7999"/>
                  </a:lnTo>
                  <a:lnTo>
                    <a:pt x="1619" y="3913"/>
                  </a:lnTo>
                  <a:lnTo>
                    <a:pt x="309" y="97"/>
                  </a:lnTo>
                  <a:lnTo>
                    <a:pt x="270" y="58"/>
                  </a:lnTo>
                  <a:lnTo>
                    <a:pt x="232" y="20"/>
                  </a:lnTo>
                  <a:lnTo>
                    <a:pt x="17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68" name="Google Shape;1868;p47"/>
            <p:cNvSpPr/>
            <p:nvPr/>
          </p:nvSpPr>
          <p:spPr>
            <a:xfrm>
              <a:off x="1211088" y="2587425"/>
              <a:ext cx="477050" cy="819175"/>
            </a:xfrm>
            <a:custGeom>
              <a:avLst/>
              <a:gdLst/>
              <a:ahLst/>
              <a:cxnLst/>
              <a:rect l="l" t="t" r="r" b="b"/>
              <a:pathLst>
                <a:path w="19082" h="32767" extrusionOk="0">
                  <a:moveTo>
                    <a:pt x="578" y="1"/>
                  </a:moveTo>
                  <a:lnTo>
                    <a:pt x="482" y="20"/>
                  </a:lnTo>
                  <a:lnTo>
                    <a:pt x="405" y="39"/>
                  </a:lnTo>
                  <a:lnTo>
                    <a:pt x="328" y="58"/>
                  </a:lnTo>
                  <a:lnTo>
                    <a:pt x="251" y="97"/>
                  </a:lnTo>
                  <a:lnTo>
                    <a:pt x="193" y="155"/>
                  </a:lnTo>
                  <a:lnTo>
                    <a:pt x="116" y="213"/>
                  </a:lnTo>
                  <a:lnTo>
                    <a:pt x="77" y="270"/>
                  </a:lnTo>
                  <a:lnTo>
                    <a:pt x="39" y="348"/>
                  </a:lnTo>
                  <a:lnTo>
                    <a:pt x="0" y="444"/>
                  </a:lnTo>
                  <a:lnTo>
                    <a:pt x="0" y="521"/>
                  </a:lnTo>
                  <a:lnTo>
                    <a:pt x="0" y="617"/>
                  </a:lnTo>
                  <a:lnTo>
                    <a:pt x="0" y="714"/>
                  </a:lnTo>
                  <a:lnTo>
                    <a:pt x="289" y="1832"/>
                  </a:lnTo>
                  <a:lnTo>
                    <a:pt x="655" y="3219"/>
                  </a:lnTo>
                  <a:lnTo>
                    <a:pt x="1118" y="4858"/>
                  </a:lnTo>
                  <a:lnTo>
                    <a:pt x="1677" y="6670"/>
                  </a:lnTo>
                  <a:lnTo>
                    <a:pt x="2332" y="8674"/>
                  </a:lnTo>
                  <a:lnTo>
                    <a:pt x="2698" y="9715"/>
                  </a:lnTo>
                  <a:lnTo>
                    <a:pt x="3084" y="10794"/>
                  </a:lnTo>
                  <a:lnTo>
                    <a:pt x="3489" y="11912"/>
                  </a:lnTo>
                  <a:lnTo>
                    <a:pt x="3932" y="13030"/>
                  </a:lnTo>
                  <a:lnTo>
                    <a:pt x="4395" y="14186"/>
                  </a:lnTo>
                  <a:lnTo>
                    <a:pt x="4876" y="15343"/>
                  </a:lnTo>
                  <a:lnTo>
                    <a:pt x="5397" y="16499"/>
                  </a:lnTo>
                  <a:lnTo>
                    <a:pt x="5936" y="17675"/>
                  </a:lnTo>
                  <a:lnTo>
                    <a:pt x="6495" y="18870"/>
                  </a:lnTo>
                  <a:lnTo>
                    <a:pt x="7093" y="20046"/>
                  </a:lnTo>
                  <a:lnTo>
                    <a:pt x="7710" y="21202"/>
                  </a:lnTo>
                  <a:lnTo>
                    <a:pt x="8346" y="22378"/>
                  </a:lnTo>
                  <a:lnTo>
                    <a:pt x="9020" y="23515"/>
                  </a:lnTo>
                  <a:lnTo>
                    <a:pt x="9734" y="24633"/>
                  </a:lnTo>
                  <a:lnTo>
                    <a:pt x="10447" y="25751"/>
                  </a:lnTo>
                  <a:lnTo>
                    <a:pt x="11218" y="26830"/>
                  </a:lnTo>
                  <a:lnTo>
                    <a:pt x="11989" y="27871"/>
                  </a:lnTo>
                  <a:lnTo>
                    <a:pt x="12798" y="28893"/>
                  </a:lnTo>
                  <a:lnTo>
                    <a:pt x="13222" y="29375"/>
                  </a:lnTo>
                  <a:lnTo>
                    <a:pt x="13646" y="29856"/>
                  </a:lnTo>
                  <a:lnTo>
                    <a:pt x="14089" y="30338"/>
                  </a:lnTo>
                  <a:lnTo>
                    <a:pt x="14514" y="30801"/>
                  </a:lnTo>
                  <a:lnTo>
                    <a:pt x="14957" y="31244"/>
                  </a:lnTo>
                  <a:lnTo>
                    <a:pt x="15419" y="31688"/>
                  </a:lnTo>
                  <a:lnTo>
                    <a:pt x="15882" y="32112"/>
                  </a:lnTo>
                  <a:lnTo>
                    <a:pt x="16345" y="32516"/>
                  </a:lnTo>
                  <a:lnTo>
                    <a:pt x="16557" y="32593"/>
                  </a:lnTo>
                  <a:lnTo>
                    <a:pt x="16826" y="32671"/>
                  </a:lnTo>
                  <a:lnTo>
                    <a:pt x="17154" y="32728"/>
                  </a:lnTo>
                  <a:lnTo>
                    <a:pt x="17559" y="32767"/>
                  </a:lnTo>
                  <a:lnTo>
                    <a:pt x="18021" y="32767"/>
                  </a:lnTo>
                  <a:lnTo>
                    <a:pt x="18272" y="32728"/>
                  </a:lnTo>
                  <a:lnTo>
                    <a:pt x="18542" y="32690"/>
                  </a:lnTo>
                  <a:lnTo>
                    <a:pt x="18812" y="32613"/>
                  </a:lnTo>
                  <a:lnTo>
                    <a:pt x="19082" y="32516"/>
                  </a:lnTo>
                  <a:lnTo>
                    <a:pt x="18812" y="31514"/>
                  </a:lnTo>
                  <a:lnTo>
                    <a:pt x="18465" y="30319"/>
                  </a:lnTo>
                  <a:lnTo>
                    <a:pt x="17964" y="28758"/>
                  </a:lnTo>
                  <a:lnTo>
                    <a:pt x="17347" y="26850"/>
                  </a:lnTo>
                  <a:lnTo>
                    <a:pt x="16961" y="25809"/>
                  </a:lnTo>
                  <a:lnTo>
                    <a:pt x="16557" y="24691"/>
                  </a:lnTo>
                  <a:lnTo>
                    <a:pt x="16133" y="23535"/>
                  </a:lnTo>
                  <a:lnTo>
                    <a:pt x="15651" y="22320"/>
                  </a:lnTo>
                  <a:lnTo>
                    <a:pt x="15150" y="21048"/>
                  </a:lnTo>
                  <a:lnTo>
                    <a:pt x="14591" y="19776"/>
                  </a:lnTo>
                  <a:lnTo>
                    <a:pt x="14012" y="18446"/>
                  </a:lnTo>
                  <a:lnTo>
                    <a:pt x="13396" y="17116"/>
                  </a:lnTo>
                  <a:lnTo>
                    <a:pt x="12740" y="15767"/>
                  </a:lnTo>
                  <a:lnTo>
                    <a:pt x="12046" y="14418"/>
                  </a:lnTo>
                  <a:lnTo>
                    <a:pt x="11314" y="13049"/>
                  </a:lnTo>
                  <a:lnTo>
                    <a:pt x="10562" y="11719"/>
                  </a:lnTo>
                  <a:lnTo>
                    <a:pt x="9753" y="10370"/>
                  </a:lnTo>
                  <a:lnTo>
                    <a:pt x="8924" y="9060"/>
                  </a:lnTo>
                  <a:lnTo>
                    <a:pt x="8500" y="8423"/>
                  </a:lnTo>
                  <a:lnTo>
                    <a:pt x="8057" y="7768"/>
                  </a:lnTo>
                  <a:lnTo>
                    <a:pt x="7594" y="7151"/>
                  </a:lnTo>
                  <a:lnTo>
                    <a:pt x="7151" y="6535"/>
                  </a:lnTo>
                  <a:lnTo>
                    <a:pt x="6669" y="5918"/>
                  </a:lnTo>
                  <a:lnTo>
                    <a:pt x="6206" y="5320"/>
                  </a:lnTo>
                  <a:lnTo>
                    <a:pt x="5705" y="4723"/>
                  </a:lnTo>
                  <a:lnTo>
                    <a:pt x="5223" y="4164"/>
                  </a:lnTo>
                  <a:lnTo>
                    <a:pt x="4703" y="3586"/>
                  </a:lnTo>
                  <a:lnTo>
                    <a:pt x="4202" y="3046"/>
                  </a:lnTo>
                  <a:lnTo>
                    <a:pt x="3681" y="2526"/>
                  </a:lnTo>
                  <a:lnTo>
                    <a:pt x="3142" y="2005"/>
                  </a:lnTo>
                  <a:lnTo>
                    <a:pt x="2602" y="1504"/>
                  </a:lnTo>
                  <a:lnTo>
                    <a:pt x="2043" y="1022"/>
                  </a:lnTo>
                  <a:lnTo>
                    <a:pt x="1484" y="560"/>
                  </a:lnTo>
                  <a:lnTo>
                    <a:pt x="925" y="136"/>
                  </a:lnTo>
                  <a:lnTo>
                    <a:pt x="829" y="78"/>
                  </a:lnTo>
                  <a:lnTo>
                    <a:pt x="752" y="39"/>
                  </a:lnTo>
                  <a:lnTo>
                    <a:pt x="655" y="20"/>
                  </a:lnTo>
                  <a:lnTo>
                    <a:pt x="57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869" name="Google Shape;1869;p47"/>
            <p:cNvSpPr/>
            <p:nvPr/>
          </p:nvSpPr>
          <p:spPr>
            <a:xfrm>
              <a:off x="1297813" y="2741625"/>
              <a:ext cx="318525" cy="591750"/>
            </a:xfrm>
            <a:custGeom>
              <a:avLst/>
              <a:gdLst/>
              <a:ahLst/>
              <a:cxnLst/>
              <a:rect l="l" t="t" r="r" b="b"/>
              <a:pathLst>
                <a:path w="12741" h="23670" extrusionOk="0">
                  <a:moveTo>
                    <a:pt x="155" y="0"/>
                  </a:moveTo>
                  <a:lnTo>
                    <a:pt x="97" y="20"/>
                  </a:lnTo>
                  <a:lnTo>
                    <a:pt x="39" y="58"/>
                  </a:lnTo>
                  <a:lnTo>
                    <a:pt x="20" y="116"/>
                  </a:lnTo>
                  <a:lnTo>
                    <a:pt x="0" y="174"/>
                  </a:lnTo>
                  <a:lnTo>
                    <a:pt x="20" y="232"/>
                  </a:lnTo>
                  <a:lnTo>
                    <a:pt x="5628" y="10736"/>
                  </a:lnTo>
                  <a:lnTo>
                    <a:pt x="12471" y="23592"/>
                  </a:lnTo>
                  <a:lnTo>
                    <a:pt x="12490" y="23631"/>
                  </a:lnTo>
                  <a:lnTo>
                    <a:pt x="12529" y="23650"/>
                  </a:lnTo>
                  <a:lnTo>
                    <a:pt x="12606" y="23669"/>
                  </a:lnTo>
                  <a:lnTo>
                    <a:pt x="12664" y="23669"/>
                  </a:lnTo>
                  <a:lnTo>
                    <a:pt x="12721" y="23631"/>
                  </a:lnTo>
                  <a:lnTo>
                    <a:pt x="12741" y="23573"/>
                  </a:lnTo>
                  <a:lnTo>
                    <a:pt x="12741" y="23515"/>
                  </a:lnTo>
                  <a:lnTo>
                    <a:pt x="12741" y="23457"/>
                  </a:lnTo>
                  <a:lnTo>
                    <a:pt x="5879" y="10582"/>
                  </a:lnTo>
                  <a:lnTo>
                    <a:pt x="289" y="77"/>
                  </a:lnTo>
                  <a:lnTo>
                    <a:pt x="251" y="39"/>
                  </a:lnTo>
                  <a:lnTo>
                    <a:pt x="212" y="20"/>
                  </a:lnTo>
                  <a:lnTo>
                    <a:pt x="15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70" name="Google Shape;1870;p47"/>
            <p:cNvSpPr/>
            <p:nvPr/>
          </p:nvSpPr>
          <p:spPr>
            <a:xfrm>
              <a:off x="1213013" y="2993150"/>
              <a:ext cx="454875" cy="430325"/>
            </a:xfrm>
            <a:custGeom>
              <a:avLst/>
              <a:gdLst/>
              <a:ahLst/>
              <a:cxnLst/>
              <a:rect l="l" t="t" r="r" b="b"/>
              <a:pathLst>
                <a:path w="18195" h="17213" extrusionOk="0">
                  <a:moveTo>
                    <a:pt x="289" y="1"/>
                  </a:moveTo>
                  <a:lnTo>
                    <a:pt x="193" y="39"/>
                  </a:lnTo>
                  <a:lnTo>
                    <a:pt x="116" y="97"/>
                  </a:lnTo>
                  <a:lnTo>
                    <a:pt x="58" y="174"/>
                  </a:lnTo>
                  <a:lnTo>
                    <a:pt x="19" y="270"/>
                  </a:lnTo>
                  <a:lnTo>
                    <a:pt x="0" y="367"/>
                  </a:lnTo>
                  <a:lnTo>
                    <a:pt x="19" y="482"/>
                  </a:lnTo>
                  <a:lnTo>
                    <a:pt x="270" y="1041"/>
                  </a:lnTo>
                  <a:lnTo>
                    <a:pt x="559" y="1716"/>
                  </a:lnTo>
                  <a:lnTo>
                    <a:pt x="925" y="2506"/>
                  </a:lnTo>
                  <a:lnTo>
                    <a:pt x="1369" y="3374"/>
                  </a:lnTo>
                  <a:lnTo>
                    <a:pt x="1870" y="4337"/>
                  </a:lnTo>
                  <a:lnTo>
                    <a:pt x="2429" y="5359"/>
                  </a:lnTo>
                  <a:lnTo>
                    <a:pt x="3065" y="6438"/>
                  </a:lnTo>
                  <a:lnTo>
                    <a:pt x="3778" y="7556"/>
                  </a:lnTo>
                  <a:lnTo>
                    <a:pt x="4163" y="8134"/>
                  </a:lnTo>
                  <a:lnTo>
                    <a:pt x="4549" y="8713"/>
                  </a:lnTo>
                  <a:lnTo>
                    <a:pt x="4973" y="9310"/>
                  </a:lnTo>
                  <a:lnTo>
                    <a:pt x="5397" y="9888"/>
                  </a:lnTo>
                  <a:lnTo>
                    <a:pt x="5859" y="10466"/>
                  </a:lnTo>
                  <a:lnTo>
                    <a:pt x="6322" y="11064"/>
                  </a:lnTo>
                  <a:lnTo>
                    <a:pt x="6804" y="11642"/>
                  </a:lnTo>
                  <a:lnTo>
                    <a:pt x="7305" y="12220"/>
                  </a:lnTo>
                  <a:lnTo>
                    <a:pt x="7845" y="12799"/>
                  </a:lnTo>
                  <a:lnTo>
                    <a:pt x="8384" y="13377"/>
                  </a:lnTo>
                  <a:lnTo>
                    <a:pt x="8943" y="13936"/>
                  </a:lnTo>
                  <a:lnTo>
                    <a:pt x="9522" y="14495"/>
                  </a:lnTo>
                  <a:lnTo>
                    <a:pt x="10119" y="15034"/>
                  </a:lnTo>
                  <a:lnTo>
                    <a:pt x="10736" y="15555"/>
                  </a:lnTo>
                  <a:lnTo>
                    <a:pt x="11372" y="16075"/>
                  </a:lnTo>
                  <a:lnTo>
                    <a:pt x="12027" y="16576"/>
                  </a:lnTo>
                  <a:lnTo>
                    <a:pt x="12316" y="16634"/>
                  </a:lnTo>
                  <a:lnTo>
                    <a:pt x="13068" y="16769"/>
                  </a:lnTo>
                  <a:lnTo>
                    <a:pt x="14109" y="16962"/>
                  </a:lnTo>
                  <a:lnTo>
                    <a:pt x="14687" y="17039"/>
                  </a:lnTo>
                  <a:lnTo>
                    <a:pt x="15285" y="17116"/>
                  </a:lnTo>
                  <a:lnTo>
                    <a:pt x="15882" y="17174"/>
                  </a:lnTo>
                  <a:lnTo>
                    <a:pt x="16441" y="17212"/>
                  </a:lnTo>
                  <a:lnTo>
                    <a:pt x="16961" y="17212"/>
                  </a:lnTo>
                  <a:lnTo>
                    <a:pt x="17424" y="17174"/>
                  </a:lnTo>
                  <a:lnTo>
                    <a:pt x="17617" y="17155"/>
                  </a:lnTo>
                  <a:lnTo>
                    <a:pt x="17790" y="17116"/>
                  </a:lnTo>
                  <a:lnTo>
                    <a:pt x="17925" y="17058"/>
                  </a:lnTo>
                  <a:lnTo>
                    <a:pt x="18041" y="16981"/>
                  </a:lnTo>
                  <a:lnTo>
                    <a:pt x="18118" y="16904"/>
                  </a:lnTo>
                  <a:lnTo>
                    <a:pt x="18176" y="16808"/>
                  </a:lnTo>
                  <a:lnTo>
                    <a:pt x="18195" y="16711"/>
                  </a:lnTo>
                  <a:lnTo>
                    <a:pt x="18156" y="16576"/>
                  </a:lnTo>
                  <a:lnTo>
                    <a:pt x="18022" y="16191"/>
                  </a:lnTo>
                  <a:lnTo>
                    <a:pt x="17867" y="15825"/>
                  </a:lnTo>
                  <a:lnTo>
                    <a:pt x="17520" y="15092"/>
                  </a:lnTo>
                  <a:lnTo>
                    <a:pt x="17116" y="14360"/>
                  </a:lnTo>
                  <a:lnTo>
                    <a:pt x="16692" y="13627"/>
                  </a:lnTo>
                  <a:lnTo>
                    <a:pt x="16229" y="12914"/>
                  </a:lnTo>
                  <a:lnTo>
                    <a:pt x="15728" y="12220"/>
                  </a:lnTo>
                  <a:lnTo>
                    <a:pt x="15188" y="11527"/>
                  </a:lnTo>
                  <a:lnTo>
                    <a:pt x="14610" y="10852"/>
                  </a:lnTo>
                  <a:lnTo>
                    <a:pt x="14032" y="10197"/>
                  </a:lnTo>
                  <a:lnTo>
                    <a:pt x="13415" y="9541"/>
                  </a:lnTo>
                  <a:lnTo>
                    <a:pt x="12779" y="8905"/>
                  </a:lnTo>
                  <a:lnTo>
                    <a:pt x="12124" y="8288"/>
                  </a:lnTo>
                  <a:lnTo>
                    <a:pt x="11468" y="7672"/>
                  </a:lnTo>
                  <a:lnTo>
                    <a:pt x="10794" y="7093"/>
                  </a:lnTo>
                  <a:lnTo>
                    <a:pt x="10119" y="6515"/>
                  </a:lnTo>
                  <a:lnTo>
                    <a:pt x="9425" y="5956"/>
                  </a:lnTo>
                  <a:lnTo>
                    <a:pt x="8751" y="5417"/>
                  </a:lnTo>
                  <a:lnTo>
                    <a:pt x="8076" y="4896"/>
                  </a:lnTo>
                  <a:lnTo>
                    <a:pt x="7382" y="4414"/>
                  </a:lnTo>
                  <a:lnTo>
                    <a:pt x="6727" y="3933"/>
                  </a:lnTo>
                  <a:lnTo>
                    <a:pt x="5416" y="3046"/>
                  </a:lnTo>
                  <a:lnTo>
                    <a:pt x="4202" y="2236"/>
                  </a:lnTo>
                  <a:lnTo>
                    <a:pt x="3065" y="1542"/>
                  </a:lnTo>
                  <a:lnTo>
                    <a:pt x="2062" y="926"/>
                  </a:lnTo>
                  <a:lnTo>
                    <a:pt x="1195" y="425"/>
                  </a:lnTo>
                  <a:lnTo>
                    <a:pt x="501" y="58"/>
                  </a:lnTo>
                  <a:lnTo>
                    <a:pt x="405" y="20"/>
                  </a:lnTo>
                  <a:lnTo>
                    <a:pt x="289"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871" name="Google Shape;1871;p47"/>
            <p:cNvSpPr/>
            <p:nvPr/>
          </p:nvSpPr>
          <p:spPr>
            <a:xfrm>
              <a:off x="1323838" y="3109275"/>
              <a:ext cx="271300" cy="290100"/>
            </a:xfrm>
            <a:custGeom>
              <a:avLst/>
              <a:gdLst/>
              <a:ahLst/>
              <a:cxnLst/>
              <a:rect l="l" t="t" r="r" b="b"/>
              <a:pathLst>
                <a:path w="10852" h="11604" extrusionOk="0">
                  <a:moveTo>
                    <a:pt x="97" y="1"/>
                  </a:moveTo>
                  <a:lnTo>
                    <a:pt x="58" y="39"/>
                  </a:lnTo>
                  <a:lnTo>
                    <a:pt x="19" y="97"/>
                  </a:lnTo>
                  <a:lnTo>
                    <a:pt x="0" y="136"/>
                  </a:lnTo>
                  <a:lnTo>
                    <a:pt x="19" y="193"/>
                  </a:lnTo>
                  <a:lnTo>
                    <a:pt x="39" y="251"/>
                  </a:lnTo>
                  <a:lnTo>
                    <a:pt x="1619" y="1986"/>
                  </a:lnTo>
                  <a:lnTo>
                    <a:pt x="4838" y="5494"/>
                  </a:lnTo>
                  <a:lnTo>
                    <a:pt x="6631" y="7441"/>
                  </a:lnTo>
                  <a:lnTo>
                    <a:pt x="8307" y="9233"/>
                  </a:lnTo>
                  <a:lnTo>
                    <a:pt x="9695" y="10679"/>
                  </a:lnTo>
                  <a:lnTo>
                    <a:pt x="10216" y="11199"/>
                  </a:lnTo>
                  <a:lnTo>
                    <a:pt x="10601" y="11565"/>
                  </a:lnTo>
                  <a:lnTo>
                    <a:pt x="10659" y="11604"/>
                  </a:lnTo>
                  <a:lnTo>
                    <a:pt x="10774" y="11604"/>
                  </a:lnTo>
                  <a:lnTo>
                    <a:pt x="10813" y="11565"/>
                  </a:lnTo>
                  <a:lnTo>
                    <a:pt x="10852" y="11507"/>
                  </a:lnTo>
                  <a:lnTo>
                    <a:pt x="10852" y="11450"/>
                  </a:lnTo>
                  <a:lnTo>
                    <a:pt x="10852" y="11392"/>
                  </a:lnTo>
                  <a:lnTo>
                    <a:pt x="10813" y="11353"/>
                  </a:lnTo>
                  <a:lnTo>
                    <a:pt x="10408" y="10968"/>
                  </a:lnTo>
                  <a:lnTo>
                    <a:pt x="9888" y="10447"/>
                  </a:lnTo>
                  <a:lnTo>
                    <a:pt x="8462" y="8963"/>
                  </a:lnTo>
                  <a:lnTo>
                    <a:pt x="6765" y="7151"/>
                  </a:lnTo>
                  <a:lnTo>
                    <a:pt x="4954" y="5185"/>
                  </a:lnTo>
                  <a:lnTo>
                    <a:pt x="1716" y="1639"/>
                  </a:lnTo>
                  <a:lnTo>
                    <a:pt x="270" y="58"/>
                  </a:lnTo>
                  <a:lnTo>
                    <a:pt x="212" y="20"/>
                  </a:lnTo>
                  <a:lnTo>
                    <a:pt x="15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72" name="Google Shape;1872;p47"/>
            <p:cNvSpPr/>
            <p:nvPr/>
          </p:nvSpPr>
          <p:spPr>
            <a:xfrm>
              <a:off x="1597038" y="2270850"/>
              <a:ext cx="260725" cy="1129500"/>
            </a:xfrm>
            <a:custGeom>
              <a:avLst/>
              <a:gdLst/>
              <a:ahLst/>
              <a:cxnLst/>
              <a:rect l="l" t="t" r="r" b="b"/>
              <a:pathLst>
                <a:path w="10429" h="45180" extrusionOk="0">
                  <a:moveTo>
                    <a:pt x="7132" y="0"/>
                  </a:moveTo>
                  <a:lnTo>
                    <a:pt x="7055" y="20"/>
                  </a:lnTo>
                  <a:lnTo>
                    <a:pt x="6959" y="39"/>
                  </a:lnTo>
                  <a:lnTo>
                    <a:pt x="6882" y="77"/>
                  </a:lnTo>
                  <a:lnTo>
                    <a:pt x="6785" y="135"/>
                  </a:lnTo>
                  <a:lnTo>
                    <a:pt x="6727" y="212"/>
                  </a:lnTo>
                  <a:lnTo>
                    <a:pt x="6650" y="290"/>
                  </a:lnTo>
                  <a:lnTo>
                    <a:pt x="6188" y="983"/>
                  </a:lnTo>
                  <a:lnTo>
                    <a:pt x="5744" y="1716"/>
                  </a:lnTo>
                  <a:lnTo>
                    <a:pt x="5320" y="2448"/>
                  </a:lnTo>
                  <a:lnTo>
                    <a:pt x="4916" y="3219"/>
                  </a:lnTo>
                  <a:lnTo>
                    <a:pt x="4530" y="4009"/>
                  </a:lnTo>
                  <a:lnTo>
                    <a:pt x="4164" y="4800"/>
                  </a:lnTo>
                  <a:lnTo>
                    <a:pt x="3817" y="5628"/>
                  </a:lnTo>
                  <a:lnTo>
                    <a:pt x="3489" y="6457"/>
                  </a:lnTo>
                  <a:lnTo>
                    <a:pt x="3181" y="7305"/>
                  </a:lnTo>
                  <a:lnTo>
                    <a:pt x="2873" y="8153"/>
                  </a:lnTo>
                  <a:lnTo>
                    <a:pt x="2603" y="9021"/>
                  </a:lnTo>
                  <a:lnTo>
                    <a:pt x="2352" y="9907"/>
                  </a:lnTo>
                  <a:lnTo>
                    <a:pt x="2102" y="10794"/>
                  </a:lnTo>
                  <a:lnTo>
                    <a:pt x="1870" y="11700"/>
                  </a:lnTo>
                  <a:lnTo>
                    <a:pt x="1658" y="12606"/>
                  </a:lnTo>
                  <a:lnTo>
                    <a:pt x="1466" y="13531"/>
                  </a:lnTo>
                  <a:lnTo>
                    <a:pt x="1292" y="14456"/>
                  </a:lnTo>
                  <a:lnTo>
                    <a:pt x="1119" y="15381"/>
                  </a:lnTo>
                  <a:lnTo>
                    <a:pt x="964" y="16306"/>
                  </a:lnTo>
                  <a:lnTo>
                    <a:pt x="829" y="17232"/>
                  </a:lnTo>
                  <a:lnTo>
                    <a:pt x="695" y="18176"/>
                  </a:lnTo>
                  <a:lnTo>
                    <a:pt x="579" y="19120"/>
                  </a:lnTo>
                  <a:lnTo>
                    <a:pt x="386" y="20971"/>
                  </a:lnTo>
                  <a:lnTo>
                    <a:pt x="232" y="22840"/>
                  </a:lnTo>
                  <a:lnTo>
                    <a:pt x="136" y="24671"/>
                  </a:lnTo>
                  <a:lnTo>
                    <a:pt x="59" y="26483"/>
                  </a:lnTo>
                  <a:lnTo>
                    <a:pt x="20" y="28276"/>
                  </a:lnTo>
                  <a:lnTo>
                    <a:pt x="1" y="30010"/>
                  </a:lnTo>
                  <a:lnTo>
                    <a:pt x="20" y="31687"/>
                  </a:lnTo>
                  <a:lnTo>
                    <a:pt x="59" y="33306"/>
                  </a:lnTo>
                  <a:lnTo>
                    <a:pt x="116" y="34868"/>
                  </a:lnTo>
                  <a:lnTo>
                    <a:pt x="193" y="36352"/>
                  </a:lnTo>
                  <a:lnTo>
                    <a:pt x="290" y="37739"/>
                  </a:lnTo>
                  <a:lnTo>
                    <a:pt x="367" y="39050"/>
                  </a:lnTo>
                  <a:lnTo>
                    <a:pt x="483" y="40245"/>
                  </a:lnTo>
                  <a:lnTo>
                    <a:pt x="675" y="42307"/>
                  </a:lnTo>
                  <a:lnTo>
                    <a:pt x="849" y="43869"/>
                  </a:lnTo>
                  <a:lnTo>
                    <a:pt x="984" y="44852"/>
                  </a:lnTo>
                  <a:lnTo>
                    <a:pt x="1041" y="45179"/>
                  </a:lnTo>
                  <a:lnTo>
                    <a:pt x="5783" y="44447"/>
                  </a:lnTo>
                  <a:lnTo>
                    <a:pt x="6149" y="43522"/>
                  </a:lnTo>
                  <a:lnTo>
                    <a:pt x="6496" y="42597"/>
                  </a:lnTo>
                  <a:lnTo>
                    <a:pt x="6843" y="41671"/>
                  </a:lnTo>
                  <a:lnTo>
                    <a:pt x="7151" y="40746"/>
                  </a:lnTo>
                  <a:lnTo>
                    <a:pt x="7460" y="39821"/>
                  </a:lnTo>
                  <a:lnTo>
                    <a:pt x="7730" y="38896"/>
                  </a:lnTo>
                  <a:lnTo>
                    <a:pt x="7999" y="37990"/>
                  </a:lnTo>
                  <a:lnTo>
                    <a:pt x="8250" y="37065"/>
                  </a:lnTo>
                  <a:lnTo>
                    <a:pt x="8481" y="36140"/>
                  </a:lnTo>
                  <a:lnTo>
                    <a:pt x="8693" y="35234"/>
                  </a:lnTo>
                  <a:lnTo>
                    <a:pt x="8905" y="34309"/>
                  </a:lnTo>
                  <a:lnTo>
                    <a:pt x="9098" y="33403"/>
                  </a:lnTo>
                  <a:lnTo>
                    <a:pt x="9272" y="32497"/>
                  </a:lnTo>
                  <a:lnTo>
                    <a:pt x="9426" y="31610"/>
                  </a:lnTo>
                  <a:lnTo>
                    <a:pt x="9580" y="30704"/>
                  </a:lnTo>
                  <a:lnTo>
                    <a:pt x="9715" y="29818"/>
                  </a:lnTo>
                  <a:lnTo>
                    <a:pt x="9831" y="28931"/>
                  </a:lnTo>
                  <a:lnTo>
                    <a:pt x="9946" y="28044"/>
                  </a:lnTo>
                  <a:lnTo>
                    <a:pt x="10120" y="26310"/>
                  </a:lnTo>
                  <a:lnTo>
                    <a:pt x="10255" y="24594"/>
                  </a:lnTo>
                  <a:lnTo>
                    <a:pt x="10351" y="22918"/>
                  </a:lnTo>
                  <a:lnTo>
                    <a:pt x="10409" y="21260"/>
                  </a:lnTo>
                  <a:lnTo>
                    <a:pt x="10428" y="19641"/>
                  </a:lnTo>
                  <a:lnTo>
                    <a:pt x="10409" y="18080"/>
                  </a:lnTo>
                  <a:lnTo>
                    <a:pt x="10370" y="16538"/>
                  </a:lnTo>
                  <a:lnTo>
                    <a:pt x="10293" y="15054"/>
                  </a:lnTo>
                  <a:lnTo>
                    <a:pt x="10197" y="13627"/>
                  </a:lnTo>
                  <a:lnTo>
                    <a:pt x="10081" y="12240"/>
                  </a:lnTo>
                  <a:lnTo>
                    <a:pt x="9946" y="10910"/>
                  </a:lnTo>
                  <a:lnTo>
                    <a:pt x="9792" y="9638"/>
                  </a:lnTo>
                  <a:lnTo>
                    <a:pt x="9619" y="8443"/>
                  </a:lnTo>
                  <a:lnTo>
                    <a:pt x="9445" y="7286"/>
                  </a:lnTo>
                  <a:lnTo>
                    <a:pt x="9272" y="6207"/>
                  </a:lnTo>
                  <a:lnTo>
                    <a:pt x="9079" y="5204"/>
                  </a:lnTo>
                  <a:lnTo>
                    <a:pt x="8886" y="4279"/>
                  </a:lnTo>
                  <a:lnTo>
                    <a:pt x="8713" y="3431"/>
                  </a:lnTo>
                  <a:lnTo>
                    <a:pt x="8520" y="2660"/>
                  </a:lnTo>
                  <a:lnTo>
                    <a:pt x="8346" y="1966"/>
                  </a:lnTo>
                  <a:lnTo>
                    <a:pt x="8192" y="1350"/>
                  </a:lnTo>
                  <a:lnTo>
                    <a:pt x="8038" y="848"/>
                  </a:lnTo>
                  <a:lnTo>
                    <a:pt x="7903" y="424"/>
                  </a:lnTo>
                  <a:lnTo>
                    <a:pt x="7865" y="328"/>
                  </a:lnTo>
                  <a:lnTo>
                    <a:pt x="7807" y="251"/>
                  </a:lnTo>
                  <a:lnTo>
                    <a:pt x="7749" y="193"/>
                  </a:lnTo>
                  <a:lnTo>
                    <a:pt x="7672" y="135"/>
                  </a:lnTo>
                  <a:lnTo>
                    <a:pt x="7595" y="77"/>
                  </a:lnTo>
                  <a:lnTo>
                    <a:pt x="7518" y="39"/>
                  </a:lnTo>
                  <a:lnTo>
                    <a:pt x="732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873" name="Google Shape;1873;p47"/>
            <p:cNvSpPr/>
            <p:nvPr/>
          </p:nvSpPr>
          <p:spPr>
            <a:xfrm>
              <a:off x="1681838" y="2460700"/>
              <a:ext cx="73275" cy="660650"/>
            </a:xfrm>
            <a:custGeom>
              <a:avLst/>
              <a:gdLst/>
              <a:ahLst/>
              <a:cxnLst/>
              <a:rect l="l" t="t" r="r" b="b"/>
              <a:pathLst>
                <a:path w="2931" h="26426" extrusionOk="0">
                  <a:moveTo>
                    <a:pt x="2738" y="0"/>
                  </a:moveTo>
                  <a:lnTo>
                    <a:pt x="2680" y="39"/>
                  </a:lnTo>
                  <a:lnTo>
                    <a:pt x="2661" y="78"/>
                  </a:lnTo>
                  <a:lnTo>
                    <a:pt x="2642" y="135"/>
                  </a:lnTo>
                  <a:lnTo>
                    <a:pt x="2237" y="3952"/>
                  </a:lnTo>
                  <a:lnTo>
                    <a:pt x="1350" y="12317"/>
                  </a:lnTo>
                  <a:lnTo>
                    <a:pt x="868" y="16923"/>
                  </a:lnTo>
                  <a:lnTo>
                    <a:pt x="464" y="21125"/>
                  </a:lnTo>
                  <a:lnTo>
                    <a:pt x="136" y="24421"/>
                  </a:lnTo>
                  <a:lnTo>
                    <a:pt x="40" y="25558"/>
                  </a:lnTo>
                  <a:lnTo>
                    <a:pt x="1" y="26271"/>
                  </a:lnTo>
                  <a:lnTo>
                    <a:pt x="1" y="26329"/>
                  </a:lnTo>
                  <a:lnTo>
                    <a:pt x="40" y="26387"/>
                  </a:lnTo>
                  <a:lnTo>
                    <a:pt x="78" y="26426"/>
                  </a:lnTo>
                  <a:lnTo>
                    <a:pt x="194" y="26426"/>
                  </a:lnTo>
                  <a:lnTo>
                    <a:pt x="252" y="26387"/>
                  </a:lnTo>
                  <a:lnTo>
                    <a:pt x="290" y="26348"/>
                  </a:lnTo>
                  <a:lnTo>
                    <a:pt x="290" y="26291"/>
                  </a:lnTo>
                  <a:lnTo>
                    <a:pt x="348" y="25577"/>
                  </a:lnTo>
                  <a:lnTo>
                    <a:pt x="444" y="24421"/>
                  </a:lnTo>
                  <a:lnTo>
                    <a:pt x="753" y="21144"/>
                  </a:lnTo>
                  <a:lnTo>
                    <a:pt x="1177" y="16943"/>
                  </a:lnTo>
                  <a:lnTo>
                    <a:pt x="1659" y="12336"/>
                  </a:lnTo>
                  <a:lnTo>
                    <a:pt x="2526" y="3971"/>
                  </a:lnTo>
                  <a:lnTo>
                    <a:pt x="2931" y="174"/>
                  </a:lnTo>
                  <a:lnTo>
                    <a:pt x="2931" y="97"/>
                  </a:lnTo>
                  <a:lnTo>
                    <a:pt x="2892" y="58"/>
                  </a:lnTo>
                  <a:lnTo>
                    <a:pt x="2854" y="20"/>
                  </a:lnTo>
                  <a:lnTo>
                    <a:pt x="279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74" name="Google Shape;1874;p47"/>
            <p:cNvSpPr/>
            <p:nvPr/>
          </p:nvSpPr>
          <p:spPr>
            <a:xfrm>
              <a:off x="1643788" y="2861125"/>
              <a:ext cx="163850" cy="546450"/>
            </a:xfrm>
            <a:custGeom>
              <a:avLst/>
              <a:gdLst/>
              <a:ahLst/>
              <a:cxnLst/>
              <a:rect l="l" t="t" r="r" b="b"/>
              <a:pathLst>
                <a:path w="6554" h="21858" extrusionOk="0">
                  <a:moveTo>
                    <a:pt x="5108" y="0"/>
                  </a:moveTo>
                  <a:lnTo>
                    <a:pt x="4973" y="20"/>
                  </a:lnTo>
                  <a:lnTo>
                    <a:pt x="4857" y="77"/>
                  </a:lnTo>
                  <a:lnTo>
                    <a:pt x="4761" y="155"/>
                  </a:lnTo>
                  <a:lnTo>
                    <a:pt x="4433" y="540"/>
                  </a:lnTo>
                  <a:lnTo>
                    <a:pt x="4125" y="945"/>
                  </a:lnTo>
                  <a:lnTo>
                    <a:pt x="3817" y="1330"/>
                  </a:lnTo>
                  <a:lnTo>
                    <a:pt x="3527" y="1735"/>
                  </a:lnTo>
                  <a:lnTo>
                    <a:pt x="3258" y="2140"/>
                  </a:lnTo>
                  <a:lnTo>
                    <a:pt x="3007" y="2545"/>
                  </a:lnTo>
                  <a:lnTo>
                    <a:pt x="2757" y="2949"/>
                  </a:lnTo>
                  <a:lnTo>
                    <a:pt x="2525" y="3373"/>
                  </a:lnTo>
                  <a:lnTo>
                    <a:pt x="2313" y="3797"/>
                  </a:lnTo>
                  <a:lnTo>
                    <a:pt x="2101" y="4221"/>
                  </a:lnTo>
                  <a:lnTo>
                    <a:pt x="1716" y="5070"/>
                  </a:lnTo>
                  <a:lnTo>
                    <a:pt x="1388" y="5918"/>
                  </a:lnTo>
                  <a:lnTo>
                    <a:pt x="1099" y="6766"/>
                  </a:lnTo>
                  <a:lnTo>
                    <a:pt x="848" y="7633"/>
                  </a:lnTo>
                  <a:lnTo>
                    <a:pt x="636" y="8481"/>
                  </a:lnTo>
                  <a:lnTo>
                    <a:pt x="463" y="9348"/>
                  </a:lnTo>
                  <a:lnTo>
                    <a:pt x="309" y="10177"/>
                  </a:lnTo>
                  <a:lnTo>
                    <a:pt x="193" y="11006"/>
                  </a:lnTo>
                  <a:lnTo>
                    <a:pt x="116" y="11816"/>
                  </a:lnTo>
                  <a:lnTo>
                    <a:pt x="58" y="12625"/>
                  </a:lnTo>
                  <a:lnTo>
                    <a:pt x="20" y="13396"/>
                  </a:lnTo>
                  <a:lnTo>
                    <a:pt x="0" y="14148"/>
                  </a:lnTo>
                  <a:lnTo>
                    <a:pt x="0" y="14880"/>
                  </a:lnTo>
                  <a:lnTo>
                    <a:pt x="20" y="15574"/>
                  </a:lnTo>
                  <a:lnTo>
                    <a:pt x="58" y="16229"/>
                  </a:lnTo>
                  <a:lnTo>
                    <a:pt x="97" y="16865"/>
                  </a:lnTo>
                  <a:lnTo>
                    <a:pt x="154" y="17444"/>
                  </a:lnTo>
                  <a:lnTo>
                    <a:pt x="289" y="18504"/>
                  </a:lnTo>
                  <a:lnTo>
                    <a:pt x="405" y="19352"/>
                  </a:lnTo>
                  <a:lnTo>
                    <a:pt x="521" y="19988"/>
                  </a:lnTo>
                  <a:lnTo>
                    <a:pt x="636" y="20528"/>
                  </a:lnTo>
                  <a:lnTo>
                    <a:pt x="925" y="21857"/>
                  </a:lnTo>
                  <a:lnTo>
                    <a:pt x="3759" y="21106"/>
                  </a:lnTo>
                  <a:lnTo>
                    <a:pt x="4144" y="20412"/>
                  </a:lnTo>
                  <a:lnTo>
                    <a:pt x="4510" y="19718"/>
                  </a:lnTo>
                  <a:lnTo>
                    <a:pt x="4838" y="19005"/>
                  </a:lnTo>
                  <a:lnTo>
                    <a:pt x="5127" y="18272"/>
                  </a:lnTo>
                  <a:lnTo>
                    <a:pt x="5378" y="17521"/>
                  </a:lnTo>
                  <a:lnTo>
                    <a:pt x="5609" y="16769"/>
                  </a:lnTo>
                  <a:lnTo>
                    <a:pt x="5821" y="16017"/>
                  </a:lnTo>
                  <a:lnTo>
                    <a:pt x="5995" y="15246"/>
                  </a:lnTo>
                  <a:lnTo>
                    <a:pt x="6129" y="14475"/>
                  </a:lnTo>
                  <a:lnTo>
                    <a:pt x="6264" y="13724"/>
                  </a:lnTo>
                  <a:lnTo>
                    <a:pt x="6361" y="12953"/>
                  </a:lnTo>
                  <a:lnTo>
                    <a:pt x="6438" y="12182"/>
                  </a:lnTo>
                  <a:lnTo>
                    <a:pt x="6496" y="11411"/>
                  </a:lnTo>
                  <a:lnTo>
                    <a:pt x="6534" y="10659"/>
                  </a:lnTo>
                  <a:lnTo>
                    <a:pt x="6554" y="9907"/>
                  </a:lnTo>
                  <a:lnTo>
                    <a:pt x="6554" y="9175"/>
                  </a:lnTo>
                  <a:lnTo>
                    <a:pt x="6554" y="8443"/>
                  </a:lnTo>
                  <a:lnTo>
                    <a:pt x="6534" y="7729"/>
                  </a:lnTo>
                  <a:lnTo>
                    <a:pt x="6496" y="7036"/>
                  </a:lnTo>
                  <a:lnTo>
                    <a:pt x="6438" y="6361"/>
                  </a:lnTo>
                  <a:lnTo>
                    <a:pt x="6322" y="5070"/>
                  </a:lnTo>
                  <a:lnTo>
                    <a:pt x="6187" y="3875"/>
                  </a:lnTo>
                  <a:lnTo>
                    <a:pt x="6014" y="2795"/>
                  </a:lnTo>
                  <a:lnTo>
                    <a:pt x="5860" y="1831"/>
                  </a:lnTo>
                  <a:lnTo>
                    <a:pt x="5705" y="1022"/>
                  </a:lnTo>
                  <a:lnTo>
                    <a:pt x="5551" y="367"/>
                  </a:lnTo>
                  <a:lnTo>
                    <a:pt x="5513" y="232"/>
                  </a:lnTo>
                  <a:lnTo>
                    <a:pt x="5436" y="135"/>
                  </a:lnTo>
                  <a:lnTo>
                    <a:pt x="5339" y="58"/>
                  </a:lnTo>
                  <a:lnTo>
                    <a:pt x="5224" y="20"/>
                  </a:lnTo>
                  <a:lnTo>
                    <a:pt x="510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875" name="Google Shape;1875;p47"/>
            <p:cNvSpPr/>
            <p:nvPr/>
          </p:nvSpPr>
          <p:spPr>
            <a:xfrm>
              <a:off x="1691488" y="2958450"/>
              <a:ext cx="66525" cy="400925"/>
            </a:xfrm>
            <a:custGeom>
              <a:avLst/>
              <a:gdLst/>
              <a:ahLst/>
              <a:cxnLst/>
              <a:rect l="l" t="t" r="r" b="b"/>
              <a:pathLst>
                <a:path w="2661" h="16037" extrusionOk="0">
                  <a:moveTo>
                    <a:pt x="2468" y="1"/>
                  </a:moveTo>
                  <a:lnTo>
                    <a:pt x="2410" y="39"/>
                  </a:lnTo>
                  <a:lnTo>
                    <a:pt x="2371" y="78"/>
                  </a:lnTo>
                  <a:lnTo>
                    <a:pt x="2352" y="136"/>
                  </a:lnTo>
                  <a:lnTo>
                    <a:pt x="0" y="15864"/>
                  </a:lnTo>
                  <a:lnTo>
                    <a:pt x="0" y="15921"/>
                  </a:lnTo>
                  <a:lnTo>
                    <a:pt x="20" y="15979"/>
                  </a:lnTo>
                  <a:lnTo>
                    <a:pt x="78" y="16018"/>
                  </a:lnTo>
                  <a:lnTo>
                    <a:pt x="135" y="16037"/>
                  </a:lnTo>
                  <a:lnTo>
                    <a:pt x="193" y="16037"/>
                  </a:lnTo>
                  <a:lnTo>
                    <a:pt x="251" y="15998"/>
                  </a:lnTo>
                  <a:lnTo>
                    <a:pt x="290" y="15960"/>
                  </a:lnTo>
                  <a:lnTo>
                    <a:pt x="290" y="15921"/>
                  </a:lnTo>
                  <a:lnTo>
                    <a:pt x="2660" y="174"/>
                  </a:lnTo>
                  <a:lnTo>
                    <a:pt x="2660" y="116"/>
                  </a:lnTo>
                  <a:lnTo>
                    <a:pt x="2622" y="59"/>
                  </a:lnTo>
                  <a:lnTo>
                    <a:pt x="2583" y="20"/>
                  </a:lnTo>
                  <a:lnTo>
                    <a:pt x="252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876" name="Google Shape;1876;p47"/>
            <p:cNvSpPr/>
            <p:nvPr/>
          </p:nvSpPr>
          <p:spPr>
            <a:xfrm>
              <a:off x="1418763" y="3359850"/>
              <a:ext cx="421150" cy="592225"/>
            </a:xfrm>
            <a:custGeom>
              <a:avLst/>
              <a:gdLst/>
              <a:ahLst/>
              <a:cxnLst/>
              <a:rect l="l" t="t" r="r" b="b"/>
              <a:pathLst>
                <a:path w="16846" h="23689" extrusionOk="0">
                  <a:moveTo>
                    <a:pt x="16846" y="0"/>
                  </a:moveTo>
                  <a:lnTo>
                    <a:pt x="16846" y="0"/>
                  </a:lnTo>
                  <a:lnTo>
                    <a:pt x="16846" y="0"/>
                  </a:lnTo>
                  <a:close/>
                  <a:moveTo>
                    <a:pt x="0" y="0"/>
                  </a:moveTo>
                  <a:lnTo>
                    <a:pt x="58" y="713"/>
                  </a:lnTo>
                  <a:lnTo>
                    <a:pt x="251" y="2660"/>
                  </a:lnTo>
                  <a:lnTo>
                    <a:pt x="386" y="4009"/>
                  </a:lnTo>
                  <a:lnTo>
                    <a:pt x="540" y="5551"/>
                  </a:lnTo>
                  <a:lnTo>
                    <a:pt x="752" y="7247"/>
                  </a:lnTo>
                  <a:lnTo>
                    <a:pt x="983" y="9078"/>
                  </a:lnTo>
                  <a:lnTo>
                    <a:pt x="1234" y="10967"/>
                  </a:lnTo>
                  <a:lnTo>
                    <a:pt x="1542" y="12895"/>
                  </a:lnTo>
                  <a:lnTo>
                    <a:pt x="1870" y="14841"/>
                  </a:lnTo>
                  <a:lnTo>
                    <a:pt x="2236" y="16750"/>
                  </a:lnTo>
                  <a:lnTo>
                    <a:pt x="2429" y="17675"/>
                  </a:lnTo>
                  <a:lnTo>
                    <a:pt x="2622" y="18561"/>
                  </a:lnTo>
                  <a:lnTo>
                    <a:pt x="2834" y="19448"/>
                  </a:lnTo>
                  <a:lnTo>
                    <a:pt x="3065" y="20296"/>
                  </a:lnTo>
                  <a:lnTo>
                    <a:pt x="3277" y="21086"/>
                  </a:lnTo>
                  <a:lnTo>
                    <a:pt x="3527" y="21857"/>
                  </a:lnTo>
                  <a:lnTo>
                    <a:pt x="3759" y="22570"/>
                  </a:lnTo>
                  <a:lnTo>
                    <a:pt x="4029" y="23226"/>
                  </a:lnTo>
                  <a:lnTo>
                    <a:pt x="4298" y="23284"/>
                  </a:lnTo>
                  <a:lnTo>
                    <a:pt x="5089" y="23380"/>
                  </a:lnTo>
                  <a:lnTo>
                    <a:pt x="6284" y="23496"/>
                  </a:lnTo>
                  <a:lnTo>
                    <a:pt x="7016" y="23553"/>
                  </a:lnTo>
                  <a:lnTo>
                    <a:pt x="7806" y="23611"/>
                  </a:lnTo>
                  <a:lnTo>
                    <a:pt x="8674" y="23650"/>
                  </a:lnTo>
                  <a:lnTo>
                    <a:pt x="9580" y="23669"/>
                  </a:lnTo>
                  <a:lnTo>
                    <a:pt x="10524" y="23688"/>
                  </a:lnTo>
                  <a:lnTo>
                    <a:pt x="11488" y="23650"/>
                  </a:lnTo>
                  <a:lnTo>
                    <a:pt x="12490" y="23611"/>
                  </a:lnTo>
                  <a:lnTo>
                    <a:pt x="13492" y="23515"/>
                  </a:lnTo>
                  <a:lnTo>
                    <a:pt x="14475" y="23399"/>
                  </a:lnTo>
                  <a:lnTo>
                    <a:pt x="14976" y="23322"/>
                  </a:lnTo>
                  <a:lnTo>
                    <a:pt x="15458" y="23226"/>
                  </a:lnTo>
                  <a:lnTo>
                    <a:pt x="16846" y="0"/>
                  </a:lnTo>
                  <a:lnTo>
                    <a:pt x="16827" y="39"/>
                  </a:lnTo>
                  <a:lnTo>
                    <a:pt x="16788" y="97"/>
                  </a:lnTo>
                  <a:lnTo>
                    <a:pt x="16750" y="135"/>
                  </a:lnTo>
                  <a:lnTo>
                    <a:pt x="16672" y="193"/>
                  </a:lnTo>
                  <a:lnTo>
                    <a:pt x="16460" y="289"/>
                  </a:lnTo>
                  <a:lnTo>
                    <a:pt x="16171" y="386"/>
                  </a:lnTo>
                  <a:lnTo>
                    <a:pt x="15824" y="463"/>
                  </a:lnTo>
                  <a:lnTo>
                    <a:pt x="15400" y="559"/>
                  </a:lnTo>
                  <a:lnTo>
                    <a:pt x="14918" y="636"/>
                  </a:lnTo>
                  <a:lnTo>
                    <a:pt x="14379" y="694"/>
                  </a:lnTo>
                  <a:lnTo>
                    <a:pt x="13781" y="771"/>
                  </a:lnTo>
                  <a:lnTo>
                    <a:pt x="13126" y="829"/>
                  </a:lnTo>
                  <a:lnTo>
                    <a:pt x="11700" y="925"/>
                  </a:lnTo>
                  <a:lnTo>
                    <a:pt x="10119" y="983"/>
                  </a:lnTo>
                  <a:lnTo>
                    <a:pt x="8423" y="1003"/>
                  </a:lnTo>
                  <a:lnTo>
                    <a:pt x="6727" y="983"/>
                  </a:lnTo>
                  <a:lnTo>
                    <a:pt x="5146" y="925"/>
                  </a:lnTo>
                  <a:lnTo>
                    <a:pt x="3720" y="829"/>
                  </a:lnTo>
                  <a:lnTo>
                    <a:pt x="3065" y="771"/>
                  </a:lnTo>
                  <a:lnTo>
                    <a:pt x="2467" y="694"/>
                  </a:lnTo>
                  <a:lnTo>
                    <a:pt x="1928" y="636"/>
                  </a:lnTo>
                  <a:lnTo>
                    <a:pt x="1446" y="559"/>
                  </a:lnTo>
                  <a:lnTo>
                    <a:pt x="1022" y="463"/>
                  </a:lnTo>
                  <a:lnTo>
                    <a:pt x="656" y="386"/>
                  </a:lnTo>
                  <a:lnTo>
                    <a:pt x="386" y="289"/>
                  </a:lnTo>
                  <a:lnTo>
                    <a:pt x="174" y="193"/>
                  </a:lnTo>
                  <a:lnTo>
                    <a:pt x="97" y="135"/>
                  </a:lnTo>
                  <a:lnTo>
                    <a:pt x="39" y="97"/>
                  </a:lnTo>
                  <a:lnTo>
                    <a:pt x="19" y="39"/>
                  </a:lnTo>
                  <a:lnTo>
                    <a:pt x="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
        <p:nvSpPr>
          <p:cNvPr id="1877" name="Google Shape;1877;p47"/>
          <p:cNvSpPr/>
          <p:nvPr/>
        </p:nvSpPr>
        <p:spPr>
          <a:xfrm rot="-2471156">
            <a:off x="1866808" y="1687879"/>
            <a:ext cx="281485" cy="281435"/>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878" name="Google Shape;1878;p47"/>
          <p:cNvSpPr/>
          <p:nvPr/>
        </p:nvSpPr>
        <p:spPr>
          <a:xfrm rot="-2471233">
            <a:off x="2155258" y="2008458"/>
            <a:ext cx="154988" cy="154985"/>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59"/>
                                        </p:tgtEl>
                                        <p:attrNameLst>
                                          <p:attrName>style.visibility</p:attrName>
                                        </p:attrNameLst>
                                      </p:cBhvr>
                                      <p:to>
                                        <p:strVal val="visible"/>
                                      </p:to>
                                    </p:set>
                                    <p:anim calcmode="lin" valueType="num">
                                      <p:cBhvr>
                                        <p:cTn id="7" dur="500" fill="hold"/>
                                        <p:tgtEl>
                                          <p:spTgt spid="1859"/>
                                        </p:tgtEl>
                                        <p:attrNameLst>
                                          <p:attrName>ppt_w</p:attrName>
                                        </p:attrNameLst>
                                      </p:cBhvr>
                                      <p:tavLst>
                                        <p:tav tm="0">
                                          <p:val>
                                            <p:fltVal val="0"/>
                                          </p:val>
                                        </p:tav>
                                        <p:tav tm="100000">
                                          <p:val>
                                            <p:strVal val="#ppt_w"/>
                                          </p:val>
                                        </p:tav>
                                      </p:tavLst>
                                    </p:anim>
                                    <p:anim calcmode="lin" valueType="num">
                                      <p:cBhvr>
                                        <p:cTn id="8" dur="500" fill="hold"/>
                                        <p:tgtEl>
                                          <p:spTgt spid="1859"/>
                                        </p:tgtEl>
                                        <p:attrNameLst>
                                          <p:attrName>ppt_h</p:attrName>
                                        </p:attrNameLst>
                                      </p:cBhvr>
                                      <p:tavLst>
                                        <p:tav tm="0">
                                          <p:val>
                                            <p:fltVal val="0"/>
                                          </p:val>
                                        </p:tav>
                                        <p:tav tm="100000">
                                          <p:val>
                                            <p:strVal val="#ppt_h"/>
                                          </p:val>
                                        </p:tav>
                                      </p:tavLst>
                                    </p:anim>
                                    <p:animEffect transition="in" filter="fade">
                                      <p:cBhvr>
                                        <p:cTn id="9" dur="500"/>
                                        <p:tgtEl>
                                          <p:spTgt spid="185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60"/>
                                        </p:tgtEl>
                                        <p:attrNameLst>
                                          <p:attrName>style.visibility</p:attrName>
                                        </p:attrNameLst>
                                      </p:cBhvr>
                                      <p:to>
                                        <p:strVal val="visible"/>
                                      </p:to>
                                    </p:set>
                                    <p:anim calcmode="lin" valueType="num">
                                      <p:cBhvr>
                                        <p:cTn id="12" dur="500" fill="hold"/>
                                        <p:tgtEl>
                                          <p:spTgt spid="1860"/>
                                        </p:tgtEl>
                                        <p:attrNameLst>
                                          <p:attrName>ppt_w</p:attrName>
                                        </p:attrNameLst>
                                      </p:cBhvr>
                                      <p:tavLst>
                                        <p:tav tm="0">
                                          <p:val>
                                            <p:fltVal val="0"/>
                                          </p:val>
                                        </p:tav>
                                        <p:tav tm="100000">
                                          <p:val>
                                            <p:strVal val="#ppt_w"/>
                                          </p:val>
                                        </p:tav>
                                      </p:tavLst>
                                    </p:anim>
                                    <p:anim calcmode="lin" valueType="num">
                                      <p:cBhvr>
                                        <p:cTn id="13" dur="500" fill="hold"/>
                                        <p:tgtEl>
                                          <p:spTgt spid="1860"/>
                                        </p:tgtEl>
                                        <p:attrNameLst>
                                          <p:attrName>ppt_h</p:attrName>
                                        </p:attrNameLst>
                                      </p:cBhvr>
                                      <p:tavLst>
                                        <p:tav tm="0">
                                          <p:val>
                                            <p:fltVal val="0"/>
                                          </p:val>
                                        </p:tav>
                                        <p:tav tm="100000">
                                          <p:val>
                                            <p:strVal val="#ppt_h"/>
                                          </p:val>
                                        </p:tav>
                                      </p:tavLst>
                                    </p:anim>
                                    <p:animEffect transition="in" filter="fade">
                                      <p:cBhvr>
                                        <p:cTn id="14" dur="500"/>
                                        <p:tgtEl>
                                          <p:spTgt spid="186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861"/>
                                        </p:tgtEl>
                                        <p:attrNameLst>
                                          <p:attrName>style.visibility</p:attrName>
                                        </p:attrNameLst>
                                      </p:cBhvr>
                                      <p:to>
                                        <p:strVal val="visible"/>
                                      </p:to>
                                    </p:set>
                                    <p:anim calcmode="lin" valueType="num">
                                      <p:cBhvr>
                                        <p:cTn id="17" dur="500" fill="hold"/>
                                        <p:tgtEl>
                                          <p:spTgt spid="1861"/>
                                        </p:tgtEl>
                                        <p:attrNameLst>
                                          <p:attrName>ppt_w</p:attrName>
                                        </p:attrNameLst>
                                      </p:cBhvr>
                                      <p:tavLst>
                                        <p:tav tm="0">
                                          <p:val>
                                            <p:fltVal val="0"/>
                                          </p:val>
                                        </p:tav>
                                        <p:tav tm="100000">
                                          <p:val>
                                            <p:strVal val="#ppt_w"/>
                                          </p:val>
                                        </p:tav>
                                      </p:tavLst>
                                    </p:anim>
                                    <p:anim calcmode="lin" valueType="num">
                                      <p:cBhvr>
                                        <p:cTn id="18" dur="500" fill="hold"/>
                                        <p:tgtEl>
                                          <p:spTgt spid="1861"/>
                                        </p:tgtEl>
                                        <p:attrNameLst>
                                          <p:attrName>ppt_h</p:attrName>
                                        </p:attrNameLst>
                                      </p:cBhvr>
                                      <p:tavLst>
                                        <p:tav tm="0">
                                          <p:val>
                                            <p:fltVal val="0"/>
                                          </p:val>
                                        </p:tav>
                                        <p:tav tm="100000">
                                          <p:val>
                                            <p:strVal val="#ppt_h"/>
                                          </p:val>
                                        </p:tav>
                                      </p:tavLst>
                                    </p:anim>
                                    <p:animEffect transition="in" filter="fade">
                                      <p:cBhvr>
                                        <p:cTn id="19" dur="500"/>
                                        <p:tgtEl>
                                          <p:spTgt spid="186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62"/>
                                        </p:tgtEl>
                                        <p:attrNameLst>
                                          <p:attrName>style.visibility</p:attrName>
                                        </p:attrNameLst>
                                      </p:cBhvr>
                                      <p:to>
                                        <p:strVal val="visible"/>
                                      </p:to>
                                    </p:set>
                                    <p:anim calcmode="lin" valueType="num">
                                      <p:cBhvr>
                                        <p:cTn id="22" dur="500" fill="hold"/>
                                        <p:tgtEl>
                                          <p:spTgt spid="1862"/>
                                        </p:tgtEl>
                                        <p:attrNameLst>
                                          <p:attrName>ppt_w</p:attrName>
                                        </p:attrNameLst>
                                      </p:cBhvr>
                                      <p:tavLst>
                                        <p:tav tm="0">
                                          <p:val>
                                            <p:fltVal val="0"/>
                                          </p:val>
                                        </p:tav>
                                        <p:tav tm="100000">
                                          <p:val>
                                            <p:strVal val="#ppt_w"/>
                                          </p:val>
                                        </p:tav>
                                      </p:tavLst>
                                    </p:anim>
                                    <p:anim calcmode="lin" valueType="num">
                                      <p:cBhvr>
                                        <p:cTn id="23" dur="500" fill="hold"/>
                                        <p:tgtEl>
                                          <p:spTgt spid="1862"/>
                                        </p:tgtEl>
                                        <p:attrNameLst>
                                          <p:attrName>ppt_h</p:attrName>
                                        </p:attrNameLst>
                                      </p:cBhvr>
                                      <p:tavLst>
                                        <p:tav tm="0">
                                          <p:val>
                                            <p:fltVal val="0"/>
                                          </p:val>
                                        </p:tav>
                                        <p:tav tm="100000">
                                          <p:val>
                                            <p:strVal val="#ppt_h"/>
                                          </p:val>
                                        </p:tav>
                                      </p:tavLst>
                                    </p:anim>
                                    <p:animEffect transition="in" filter="fade">
                                      <p:cBhvr>
                                        <p:cTn id="24" dur="500"/>
                                        <p:tgtEl>
                                          <p:spTgt spid="1862"/>
                                        </p:tgtEl>
                                      </p:cBhvr>
                                    </p:animEffect>
                                  </p:childTnLst>
                                </p:cTn>
                              </p:par>
                              <p:par>
                                <p:cTn id="25" presetID="53" presetClass="entr" presetSubtype="16" fill="hold" nodeType="withEffect">
                                  <p:stCondLst>
                                    <p:cond delay="0"/>
                                  </p:stCondLst>
                                  <p:childTnLst>
                                    <p:set>
                                      <p:cBhvr>
                                        <p:cTn id="26" dur="1" fill="hold">
                                          <p:stCondLst>
                                            <p:cond delay="0"/>
                                          </p:stCondLst>
                                        </p:cTn>
                                        <p:tgtEl>
                                          <p:spTgt spid="1863"/>
                                        </p:tgtEl>
                                        <p:attrNameLst>
                                          <p:attrName>style.visibility</p:attrName>
                                        </p:attrNameLst>
                                      </p:cBhvr>
                                      <p:to>
                                        <p:strVal val="visible"/>
                                      </p:to>
                                    </p:set>
                                    <p:anim calcmode="lin" valueType="num">
                                      <p:cBhvr>
                                        <p:cTn id="27" dur="500" fill="hold"/>
                                        <p:tgtEl>
                                          <p:spTgt spid="1863"/>
                                        </p:tgtEl>
                                        <p:attrNameLst>
                                          <p:attrName>ppt_w</p:attrName>
                                        </p:attrNameLst>
                                      </p:cBhvr>
                                      <p:tavLst>
                                        <p:tav tm="0">
                                          <p:val>
                                            <p:fltVal val="0"/>
                                          </p:val>
                                        </p:tav>
                                        <p:tav tm="100000">
                                          <p:val>
                                            <p:strVal val="#ppt_w"/>
                                          </p:val>
                                        </p:tav>
                                      </p:tavLst>
                                    </p:anim>
                                    <p:anim calcmode="lin" valueType="num">
                                      <p:cBhvr>
                                        <p:cTn id="28" dur="500" fill="hold"/>
                                        <p:tgtEl>
                                          <p:spTgt spid="1863"/>
                                        </p:tgtEl>
                                        <p:attrNameLst>
                                          <p:attrName>ppt_h</p:attrName>
                                        </p:attrNameLst>
                                      </p:cBhvr>
                                      <p:tavLst>
                                        <p:tav tm="0">
                                          <p:val>
                                            <p:fltVal val="0"/>
                                          </p:val>
                                        </p:tav>
                                        <p:tav tm="100000">
                                          <p:val>
                                            <p:strVal val="#ppt_h"/>
                                          </p:val>
                                        </p:tav>
                                      </p:tavLst>
                                    </p:anim>
                                    <p:animEffect transition="in" filter="fade">
                                      <p:cBhvr>
                                        <p:cTn id="29" dur="500"/>
                                        <p:tgtEl>
                                          <p:spTgt spid="186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77"/>
                                        </p:tgtEl>
                                        <p:attrNameLst>
                                          <p:attrName>style.visibility</p:attrName>
                                        </p:attrNameLst>
                                      </p:cBhvr>
                                      <p:to>
                                        <p:strVal val="visible"/>
                                      </p:to>
                                    </p:set>
                                    <p:anim calcmode="lin" valueType="num">
                                      <p:cBhvr>
                                        <p:cTn id="32" dur="500" fill="hold"/>
                                        <p:tgtEl>
                                          <p:spTgt spid="1877"/>
                                        </p:tgtEl>
                                        <p:attrNameLst>
                                          <p:attrName>ppt_w</p:attrName>
                                        </p:attrNameLst>
                                      </p:cBhvr>
                                      <p:tavLst>
                                        <p:tav tm="0">
                                          <p:val>
                                            <p:fltVal val="0"/>
                                          </p:val>
                                        </p:tav>
                                        <p:tav tm="100000">
                                          <p:val>
                                            <p:strVal val="#ppt_w"/>
                                          </p:val>
                                        </p:tav>
                                      </p:tavLst>
                                    </p:anim>
                                    <p:anim calcmode="lin" valueType="num">
                                      <p:cBhvr>
                                        <p:cTn id="33" dur="500" fill="hold"/>
                                        <p:tgtEl>
                                          <p:spTgt spid="1877"/>
                                        </p:tgtEl>
                                        <p:attrNameLst>
                                          <p:attrName>ppt_h</p:attrName>
                                        </p:attrNameLst>
                                      </p:cBhvr>
                                      <p:tavLst>
                                        <p:tav tm="0">
                                          <p:val>
                                            <p:fltVal val="0"/>
                                          </p:val>
                                        </p:tav>
                                        <p:tav tm="100000">
                                          <p:val>
                                            <p:strVal val="#ppt_h"/>
                                          </p:val>
                                        </p:tav>
                                      </p:tavLst>
                                    </p:anim>
                                    <p:animEffect transition="in" filter="fade">
                                      <p:cBhvr>
                                        <p:cTn id="34" dur="500"/>
                                        <p:tgtEl>
                                          <p:spTgt spid="187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78"/>
                                        </p:tgtEl>
                                        <p:attrNameLst>
                                          <p:attrName>style.visibility</p:attrName>
                                        </p:attrNameLst>
                                      </p:cBhvr>
                                      <p:to>
                                        <p:strVal val="visible"/>
                                      </p:to>
                                    </p:set>
                                    <p:anim calcmode="lin" valueType="num">
                                      <p:cBhvr>
                                        <p:cTn id="37" dur="500" fill="hold"/>
                                        <p:tgtEl>
                                          <p:spTgt spid="1878"/>
                                        </p:tgtEl>
                                        <p:attrNameLst>
                                          <p:attrName>ppt_w</p:attrName>
                                        </p:attrNameLst>
                                      </p:cBhvr>
                                      <p:tavLst>
                                        <p:tav tm="0">
                                          <p:val>
                                            <p:fltVal val="0"/>
                                          </p:val>
                                        </p:tav>
                                        <p:tav tm="100000">
                                          <p:val>
                                            <p:strVal val="#ppt_w"/>
                                          </p:val>
                                        </p:tav>
                                      </p:tavLst>
                                    </p:anim>
                                    <p:anim calcmode="lin" valueType="num">
                                      <p:cBhvr>
                                        <p:cTn id="38" dur="500" fill="hold"/>
                                        <p:tgtEl>
                                          <p:spTgt spid="1878"/>
                                        </p:tgtEl>
                                        <p:attrNameLst>
                                          <p:attrName>ppt_h</p:attrName>
                                        </p:attrNameLst>
                                      </p:cBhvr>
                                      <p:tavLst>
                                        <p:tav tm="0">
                                          <p:val>
                                            <p:fltVal val="0"/>
                                          </p:val>
                                        </p:tav>
                                        <p:tav tm="100000">
                                          <p:val>
                                            <p:strVal val="#ppt_h"/>
                                          </p:val>
                                        </p:tav>
                                      </p:tavLst>
                                    </p:anim>
                                    <p:animEffect transition="in" filter="fade">
                                      <p:cBhvr>
                                        <p:cTn id="39" dur="500"/>
                                        <p:tgtEl>
                                          <p:spTgt spid="1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9" grpId="0" animBg="1"/>
      <p:bldP spid="1860" grpId="0" animBg="1"/>
      <p:bldP spid="1861" grpId="0" animBg="1"/>
      <p:bldP spid="1862" grpId="0"/>
      <p:bldP spid="1877" grpId="0" animBg="1"/>
      <p:bldP spid="187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82"/>
        <p:cNvGrpSpPr/>
        <p:nvPr/>
      </p:nvGrpSpPr>
      <p:grpSpPr>
        <a:xfrm>
          <a:off x="0" y="0"/>
          <a:ext cx="0" cy="0"/>
          <a:chOff x="0" y="0"/>
          <a:chExt cx="0" cy="0"/>
        </a:xfrm>
      </p:grpSpPr>
      <p:sp>
        <p:nvSpPr>
          <p:cNvPr id="1893" name="Google Shape;1893;p48"/>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pPr algn="r" rtl="1"/>
            <a:r>
              <a:rPr lang="fa-IR" dirty="0"/>
              <a:t>عنوان</a:t>
            </a:r>
            <a:endParaRPr dirty="0"/>
          </a:p>
        </p:txBody>
      </p:sp>
      <p:sp>
        <p:nvSpPr>
          <p:cNvPr id="1888" name="Google Shape;1888;p48"/>
          <p:cNvSpPr txBox="1">
            <a:spLocks noGrp="1"/>
          </p:cNvSpPr>
          <p:nvPr>
            <p:ph type="subTitle" idx="1"/>
          </p:nvPr>
        </p:nvSpPr>
        <p:spPr>
          <a:xfrm>
            <a:off x="2919596" y="2074839"/>
            <a:ext cx="3099649"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83" name="Google Shape;1883;p48"/>
          <p:cNvSpPr txBox="1">
            <a:spLocks noGrp="1"/>
          </p:cNvSpPr>
          <p:nvPr>
            <p:ph type="title" idx="2"/>
          </p:nvPr>
        </p:nvSpPr>
        <p:spPr>
          <a:prstGeom prst="rect">
            <a:avLst/>
          </a:prstGeom>
        </p:spPr>
        <p:txBody>
          <a:bodyPr spcFirstLastPara="1" vert="horz" wrap="square" lIns="121900" tIns="121900" rIns="121900" bIns="121900" rtlCol="0" anchor="ctr" anchorCtr="0">
            <a:noAutofit/>
          </a:bodyPr>
          <a:lstStyle/>
          <a:p>
            <a:pPr algn="r" rtl="1"/>
            <a:r>
              <a:rPr lang="fa-IR" dirty="0"/>
              <a:t>عنوان</a:t>
            </a:r>
          </a:p>
        </p:txBody>
      </p:sp>
      <p:sp>
        <p:nvSpPr>
          <p:cNvPr id="1884" name="Google Shape;1884;p48"/>
          <p:cNvSpPr txBox="1">
            <a:spLocks noGrp="1"/>
          </p:cNvSpPr>
          <p:nvPr>
            <p:ph type="subTitle" idx="3"/>
          </p:nvPr>
        </p:nvSpPr>
        <p:spPr>
          <a:xfrm>
            <a:off x="7833438" y="2074839"/>
            <a:ext cx="2936513"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87" name="Google Shape;1887;p48"/>
          <p:cNvSpPr txBox="1">
            <a:spLocks noGrp="1"/>
          </p:cNvSpPr>
          <p:nvPr>
            <p:ph type="title" idx="4"/>
          </p:nvPr>
        </p:nvSpPr>
        <p:spPr>
          <a:xfrm>
            <a:off x="3173149" y="3055325"/>
            <a:ext cx="2648000" cy="487600"/>
          </a:xfrm>
          <a:prstGeom prst="rect">
            <a:avLst/>
          </a:prstGeom>
        </p:spPr>
        <p:txBody>
          <a:bodyPr spcFirstLastPara="1" vert="horz" wrap="square" lIns="121900" tIns="121900" rIns="121900" bIns="121900" rtlCol="0" anchor="ctr" anchorCtr="0">
            <a:noAutofit/>
          </a:bodyPr>
          <a:lstStyle/>
          <a:p>
            <a:pPr algn="r" rtl="1"/>
            <a:r>
              <a:rPr lang="fa-IR" dirty="0"/>
              <a:t>عنوان</a:t>
            </a:r>
          </a:p>
        </p:txBody>
      </p:sp>
      <p:sp>
        <p:nvSpPr>
          <p:cNvPr id="1889" name="Google Shape;1889;p48"/>
          <p:cNvSpPr txBox="1">
            <a:spLocks noGrp="1"/>
          </p:cNvSpPr>
          <p:nvPr>
            <p:ph type="subTitle" idx="5"/>
          </p:nvPr>
        </p:nvSpPr>
        <p:spPr>
          <a:xfrm>
            <a:off x="3159484" y="3610640"/>
            <a:ext cx="2984493"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90" name="Google Shape;1890;p48"/>
          <p:cNvSpPr txBox="1">
            <a:spLocks noGrp="1"/>
          </p:cNvSpPr>
          <p:nvPr>
            <p:ph type="title" idx="6"/>
          </p:nvPr>
        </p:nvSpPr>
        <p:spPr>
          <a:prstGeom prst="rect">
            <a:avLst/>
          </a:prstGeom>
        </p:spPr>
        <p:txBody>
          <a:bodyPr spcFirstLastPara="1" vert="horz" wrap="square" lIns="121900" tIns="121900" rIns="121900" bIns="121900" rtlCol="0" anchor="ctr" anchorCtr="0">
            <a:noAutofit/>
          </a:bodyPr>
          <a:lstStyle/>
          <a:p>
            <a:pPr algn="r" rtl="1"/>
            <a:r>
              <a:rPr lang="fa-IR" dirty="0"/>
              <a:t>عنوان</a:t>
            </a:r>
          </a:p>
        </p:txBody>
      </p:sp>
      <p:sp>
        <p:nvSpPr>
          <p:cNvPr id="1891" name="Google Shape;1891;p48"/>
          <p:cNvSpPr txBox="1">
            <a:spLocks noGrp="1"/>
          </p:cNvSpPr>
          <p:nvPr>
            <p:ph type="subTitle" idx="7"/>
          </p:nvPr>
        </p:nvSpPr>
        <p:spPr>
          <a:xfrm>
            <a:off x="7833439" y="3610640"/>
            <a:ext cx="2936514"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92" name="Google Shape;1892;p48"/>
          <p:cNvSpPr txBox="1">
            <a:spLocks noGrp="1"/>
          </p:cNvSpPr>
          <p:nvPr>
            <p:ph type="title" idx="8"/>
          </p:nvPr>
        </p:nvSpPr>
        <p:spPr>
          <a:prstGeom prst="rect">
            <a:avLst/>
          </a:prstGeom>
        </p:spPr>
        <p:txBody>
          <a:bodyPr spcFirstLastPara="1" vert="horz" wrap="square" lIns="121900" tIns="121900" rIns="121900" bIns="121900" rtlCol="0" anchor="ctr" anchorCtr="0">
            <a:noAutofit/>
          </a:bodyPr>
          <a:lstStyle/>
          <a:p>
            <a:pPr algn="r" rtl="1"/>
            <a:r>
              <a:rPr lang="fa-IR" dirty="0"/>
              <a:t>عنوان</a:t>
            </a:r>
          </a:p>
        </p:txBody>
      </p:sp>
      <p:sp>
        <p:nvSpPr>
          <p:cNvPr id="1885" name="Google Shape;1885;p48"/>
          <p:cNvSpPr txBox="1">
            <a:spLocks noGrp="1"/>
          </p:cNvSpPr>
          <p:nvPr>
            <p:ph type="subTitle" idx="9"/>
          </p:nvPr>
        </p:nvSpPr>
        <p:spPr>
          <a:xfrm>
            <a:off x="7833438" y="5143688"/>
            <a:ext cx="2936515"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94" name="Google Shape;1894;p48"/>
          <p:cNvSpPr txBox="1">
            <a:spLocks noGrp="1"/>
          </p:cNvSpPr>
          <p:nvPr>
            <p:ph type="title" idx="13"/>
          </p:nvPr>
        </p:nvSpPr>
        <p:spPr>
          <a:prstGeom prst="rect">
            <a:avLst/>
          </a:prstGeom>
        </p:spPr>
        <p:txBody>
          <a:bodyPr spcFirstLastPara="1" vert="horz" wrap="square" lIns="121900" tIns="121900" rIns="121900" bIns="121900" rtlCol="0" anchor="ctr" anchorCtr="0">
            <a:noAutofit/>
          </a:bodyPr>
          <a:lstStyle/>
          <a:p>
            <a:pPr algn="r" rtl="1"/>
            <a:r>
              <a:rPr lang="fa-IR" dirty="0"/>
              <a:t>عنوان</a:t>
            </a:r>
          </a:p>
        </p:txBody>
      </p:sp>
      <p:sp>
        <p:nvSpPr>
          <p:cNvPr id="1895" name="Google Shape;1895;p48"/>
          <p:cNvSpPr txBox="1">
            <a:spLocks noGrp="1"/>
          </p:cNvSpPr>
          <p:nvPr>
            <p:ph type="subTitle" idx="14"/>
          </p:nvPr>
        </p:nvSpPr>
        <p:spPr>
          <a:xfrm>
            <a:off x="3159484" y="5143688"/>
            <a:ext cx="2936515" cy="731600"/>
          </a:xfrm>
          <a:prstGeom prst="rect">
            <a:avLst/>
          </a:prstGeom>
        </p:spPr>
        <p:txBody>
          <a:bodyPr spcFirstLastPara="1" vert="horz" wrap="square" lIns="121900" tIns="121900" rIns="121900" bIns="121900" rtlCol="0" anchor="ctr" anchorCtr="0">
            <a:noAutofit/>
          </a:bodyPr>
          <a:lstStyle/>
          <a:p>
            <a:pPr marL="0" indent="0" algn="r" rtl="1"/>
            <a:r>
              <a:rPr lang="fa-IR" dirty="0">
                <a:cs typeface="B Nazanin" panose="00000400000000000000" pitchFamily="2" charset="-78"/>
              </a:rPr>
              <a:t>قالب پاورپوينت حرفه ای ، قابل ویرایش می باشد</a:t>
            </a:r>
            <a:endParaRPr dirty="0">
              <a:cs typeface="B Nazanin" panose="00000400000000000000" pitchFamily="2" charset="-78"/>
            </a:endParaRPr>
          </a:p>
        </p:txBody>
      </p:sp>
      <p:sp>
        <p:nvSpPr>
          <p:cNvPr id="1886" name="Google Shape;1886;p48"/>
          <p:cNvSpPr txBox="1">
            <a:spLocks noGrp="1"/>
          </p:cNvSpPr>
          <p:nvPr>
            <p:ph type="title" idx="15"/>
          </p:nvPr>
        </p:nvSpPr>
        <p:spPr>
          <a:prstGeom prst="rect">
            <a:avLst/>
          </a:prstGeom>
        </p:spPr>
        <p:txBody>
          <a:bodyPr spcFirstLastPara="1" vert="horz" wrap="square" lIns="121900" tIns="121900" rIns="121900" bIns="121900" rtlCol="0" anchor="ctr" anchorCtr="0">
            <a:noAutofit/>
          </a:bodyPr>
          <a:lstStyle/>
          <a:p>
            <a:r>
              <a:rPr lang="fa-IR" dirty="0"/>
              <a:t>تخصص ها</a:t>
            </a:r>
            <a:endParaRPr dirty="0"/>
          </a:p>
        </p:txBody>
      </p:sp>
      <p:sp>
        <p:nvSpPr>
          <p:cNvPr id="1896" name="Google Shape;1896;p48"/>
          <p:cNvSpPr/>
          <p:nvPr/>
        </p:nvSpPr>
        <p:spPr>
          <a:xfrm>
            <a:off x="1710569" y="1584906"/>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897" name="Google Shape;1897;p48"/>
          <p:cNvSpPr/>
          <p:nvPr/>
        </p:nvSpPr>
        <p:spPr>
          <a:xfrm>
            <a:off x="6384195" y="1584906"/>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898" name="Google Shape;1898;p48"/>
          <p:cNvSpPr/>
          <p:nvPr/>
        </p:nvSpPr>
        <p:spPr>
          <a:xfrm>
            <a:off x="6384195" y="3120707"/>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899" name="Google Shape;1899;p48"/>
          <p:cNvSpPr/>
          <p:nvPr/>
        </p:nvSpPr>
        <p:spPr>
          <a:xfrm>
            <a:off x="6384195" y="4653755"/>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900" name="Google Shape;1900;p48"/>
          <p:cNvSpPr/>
          <p:nvPr/>
        </p:nvSpPr>
        <p:spPr>
          <a:xfrm>
            <a:off x="1710569" y="4653755"/>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901" name="Google Shape;1901;p48"/>
          <p:cNvSpPr/>
          <p:nvPr/>
        </p:nvSpPr>
        <p:spPr>
          <a:xfrm>
            <a:off x="1710569" y="3120707"/>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nvGrpSpPr>
          <p:cNvPr id="1902" name="Google Shape;1902;p48"/>
          <p:cNvGrpSpPr/>
          <p:nvPr/>
        </p:nvGrpSpPr>
        <p:grpSpPr>
          <a:xfrm>
            <a:off x="2042599" y="1920201"/>
            <a:ext cx="544968" cy="548639"/>
            <a:chOff x="1719100" y="2540825"/>
            <a:chExt cx="371975" cy="371975"/>
          </a:xfrm>
        </p:grpSpPr>
        <p:sp>
          <p:nvSpPr>
            <p:cNvPr id="1903" name="Google Shape;1903;p48"/>
            <p:cNvSpPr/>
            <p:nvPr/>
          </p:nvSpPr>
          <p:spPr>
            <a:xfrm>
              <a:off x="1719100" y="2558075"/>
              <a:ext cx="257575" cy="242250"/>
            </a:xfrm>
            <a:custGeom>
              <a:avLst/>
              <a:gdLst/>
              <a:ahLst/>
              <a:cxnLst/>
              <a:rect l="l" t="t" r="r" b="b"/>
              <a:pathLst>
                <a:path w="10303" h="9690" extrusionOk="0">
                  <a:moveTo>
                    <a:pt x="5138" y="1"/>
                  </a:moveTo>
                  <a:lnTo>
                    <a:pt x="4729" y="26"/>
                  </a:lnTo>
                  <a:lnTo>
                    <a:pt x="4320" y="78"/>
                  </a:lnTo>
                  <a:lnTo>
                    <a:pt x="3911" y="180"/>
                  </a:lnTo>
                  <a:lnTo>
                    <a:pt x="3528" y="333"/>
                  </a:lnTo>
                  <a:lnTo>
                    <a:pt x="3170" y="487"/>
                  </a:lnTo>
                  <a:lnTo>
                    <a:pt x="2838" y="717"/>
                  </a:lnTo>
                  <a:lnTo>
                    <a:pt x="2505" y="947"/>
                  </a:lnTo>
                  <a:lnTo>
                    <a:pt x="2224" y="1202"/>
                  </a:lnTo>
                  <a:lnTo>
                    <a:pt x="1943" y="1509"/>
                  </a:lnTo>
                  <a:lnTo>
                    <a:pt x="1713" y="1816"/>
                  </a:lnTo>
                  <a:lnTo>
                    <a:pt x="1508" y="2174"/>
                  </a:lnTo>
                  <a:lnTo>
                    <a:pt x="1329" y="2532"/>
                  </a:lnTo>
                  <a:lnTo>
                    <a:pt x="1202" y="2915"/>
                  </a:lnTo>
                  <a:lnTo>
                    <a:pt x="1099" y="3299"/>
                  </a:lnTo>
                  <a:lnTo>
                    <a:pt x="1023" y="3708"/>
                  </a:lnTo>
                  <a:lnTo>
                    <a:pt x="997" y="4142"/>
                  </a:lnTo>
                  <a:lnTo>
                    <a:pt x="997" y="6571"/>
                  </a:lnTo>
                  <a:lnTo>
                    <a:pt x="793" y="6673"/>
                  </a:lnTo>
                  <a:lnTo>
                    <a:pt x="588" y="6826"/>
                  </a:lnTo>
                  <a:lnTo>
                    <a:pt x="435" y="6980"/>
                  </a:lnTo>
                  <a:lnTo>
                    <a:pt x="281" y="7159"/>
                  </a:lnTo>
                  <a:lnTo>
                    <a:pt x="153" y="7363"/>
                  </a:lnTo>
                  <a:lnTo>
                    <a:pt x="77" y="7593"/>
                  </a:lnTo>
                  <a:lnTo>
                    <a:pt x="0" y="7849"/>
                  </a:lnTo>
                  <a:lnTo>
                    <a:pt x="0" y="8079"/>
                  </a:lnTo>
                  <a:lnTo>
                    <a:pt x="26" y="8386"/>
                  </a:lnTo>
                  <a:lnTo>
                    <a:pt x="77" y="8641"/>
                  </a:lnTo>
                  <a:lnTo>
                    <a:pt x="205" y="8897"/>
                  </a:lnTo>
                  <a:lnTo>
                    <a:pt x="358" y="9127"/>
                  </a:lnTo>
                  <a:lnTo>
                    <a:pt x="537" y="9306"/>
                  </a:lnTo>
                  <a:lnTo>
                    <a:pt x="767" y="9485"/>
                  </a:lnTo>
                  <a:lnTo>
                    <a:pt x="997" y="9613"/>
                  </a:lnTo>
                  <a:lnTo>
                    <a:pt x="1253" y="9689"/>
                  </a:lnTo>
                  <a:lnTo>
                    <a:pt x="8998" y="9689"/>
                  </a:lnTo>
                  <a:lnTo>
                    <a:pt x="9254" y="9613"/>
                  </a:lnTo>
                  <a:lnTo>
                    <a:pt x="9510" y="9485"/>
                  </a:lnTo>
                  <a:lnTo>
                    <a:pt x="9740" y="9332"/>
                  </a:lnTo>
                  <a:lnTo>
                    <a:pt x="9919" y="9127"/>
                  </a:lnTo>
                  <a:lnTo>
                    <a:pt x="10072" y="8897"/>
                  </a:lnTo>
                  <a:lnTo>
                    <a:pt x="10200" y="8667"/>
                  </a:lnTo>
                  <a:lnTo>
                    <a:pt x="10277" y="8386"/>
                  </a:lnTo>
                  <a:lnTo>
                    <a:pt x="10302" y="8079"/>
                  </a:lnTo>
                  <a:lnTo>
                    <a:pt x="10277" y="7849"/>
                  </a:lnTo>
                  <a:lnTo>
                    <a:pt x="10226" y="7593"/>
                  </a:lnTo>
                  <a:lnTo>
                    <a:pt x="10123" y="7363"/>
                  </a:lnTo>
                  <a:lnTo>
                    <a:pt x="10021" y="7159"/>
                  </a:lnTo>
                  <a:lnTo>
                    <a:pt x="9868" y="6980"/>
                  </a:lnTo>
                  <a:lnTo>
                    <a:pt x="9689" y="6826"/>
                  </a:lnTo>
                  <a:lnTo>
                    <a:pt x="9484" y="6673"/>
                  </a:lnTo>
                  <a:lnTo>
                    <a:pt x="9280" y="6571"/>
                  </a:lnTo>
                  <a:lnTo>
                    <a:pt x="9280" y="4142"/>
                  </a:lnTo>
                  <a:lnTo>
                    <a:pt x="9254" y="3708"/>
                  </a:lnTo>
                  <a:lnTo>
                    <a:pt x="9203" y="3299"/>
                  </a:lnTo>
                  <a:lnTo>
                    <a:pt x="9101" y="2915"/>
                  </a:lnTo>
                  <a:lnTo>
                    <a:pt x="8947" y="2532"/>
                  </a:lnTo>
                  <a:lnTo>
                    <a:pt x="8768" y="2174"/>
                  </a:lnTo>
                  <a:lnTo>
                    <a:pt x="8564" y="1816"/>
                  </a:lnTo>
                  <a:lnTo>
                    <a:pt x="8334" y="1509"/>
                  </a:lnTo>
                  <a:lnTo>
                    <a:pt x="8078" y="1202"/>
                  </a:lnTo>
                  <a:lnTo>
                    <a:pt x="7771" y="947"/>
                  </a:lnTo>
                  <a:lnTo>
                    <a:pt x="7465" y="717"/>
                  </a:lnTo>
                  <a:lnTo>
                    <a:pt x="7107" y="487"/>
                  </a:lnTo>
                  <a:lnTo>
                    <a:pt x="6749" y="333"/>
                  </a:lnTo>
                  <a:lnTo>
                    <a:pt x="6365" y="180"/>
                  </a:lnTo>
                  <a:lnTo>
                    <a:pt x="5982" y="78"/>
                  </a:lnTo>
                  <a:lnTo>
                    <a:pt x="5573" y="26"/>
                  </a:lnTo>
                  <a:lnTo>
                    <a:pt x="513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04" name="Google Shape;1904;p48"/>
            <p:cNvSpPr/>
            <p:nvPr/>
          </p:nvSpPr>
          <p:spPr>
            <a:xfrm>
              <a:off x="1719100" y="2558075"/>
              <a:ext cx="257575" cy="242250"/>
            </a:xfrm>
            <a:custGeom>
              <a:avLst/>
              <a:gdLst/>
              <a:ahLst/>
              <a:cxnLst/>
              <a:rect l="l" t="t" r="r" b="b"/>
              <a:pathLst>
                <a:path w="10303" h="9690" fill="none" extrusionOk="0">
                  <a:moveTo>
                    <a:pt x="8998" y="9689"/>
                  </a:moveTo>
                  <a:lnTo>
                    <a:pt x="8998" y="9689"/>
                  </a:lnTo>
                  <a:lnTo>
                    <a:pt x="9254" y="9613"/>
                  </a:lnTo>
                  <a:lnTo>
                    <a:pt x="9510" y="9485"/>
                  </a:lnTo>
                  <a:lnTo>
                    <a:pt x="9740" y="9332"/>
                  </a:lnTo>
                  <a:lnTo>
                    <a:pt x="9919" y="9127"/>
                  </a:lnTo>
                  <a:lnTo>
                    <a:pt x="10072" y="8897"/>
                  </a:lnTo>
                  <a:lnTo>
                    <a:pt x="10200" y="8667"/>
                  </a:lnTo>
                  <a:lnTo>
                    <a:pt x="10277" y="8386"/>
                  </a:lnTo>
                  <a:lnTo>
                    <a:pt x="10302" y="8079"/>
                  </a:lnTo>
                  <a:lnTo>
                    <a:pt x="10302" y="8079"/>
                  </a:lnTo>
                  <a:lnTo>
                    <a:pt x="10277" y="7849"/>
                  </a:lnTo>
                  <a:lnTo>
                    <a:pt x="10226" y="7593"/>
                  </a:lnTo>
                  <a:lnTo>
                    <a:pt x="10123" y="7363"/>
                  </a:lnTo>
                  <a:lnTo>
                    <a:pt x="10021" y="7159"/>
                  </a:lnTo>
                  <a:lnTo>
                    <a:pt x="9868" y="6980"/>
                  </a:lnTo>
                  <a:lnTo>
                    <a:pt x="9689" y="6826"/>
                  </a:lnTo>
                  <a:lnTo>
                    <a:pt x="9484" y="6673"/>
                  </a:lnTo>
                  <a:lnTo>
                    <a:pt x="9280" y="6571"/>
                  </a:lnTo>
                  <a:lnTo>
                    <a:pt x="9280" y="4142"/>
                  </a:lnTo>
                  <a:lnTo>
                    <a:pt x="9280" y="4142"/>
                  </a:lnTo>
                  <a:lnTo>
                    <a:pt x="9254" y="3708"/>
                  </a:lnTo>
                  <a:lnTo>
                    <a:pt x="9203" y="3299"/>
                  </a:lnTo>
                  <a:lnTo>
                    <a:pt x="9101" y="2915"/>
                  </a:lnTo>
                  <a:lnTo>
                    <a:pt x="8947" y="2532"/>
                  </a:lnTo>
                  <a:lnTo>
                    <a:pt x="8768" y="2174"/>
                  </a:lnTo>
                  <a:lnTo>
                    <a:pt x="8564" y="1816"/>
                  </a:lnTo>
                  <a:lnTo>
                    <a:pt x="8334" y="1509"/>
                  </a:lnTo>
                  <a:lnTo>
                    <a:pt x="8078" y="1202"/>
                  </a:lnTo>
                  <a:lnTo>
                    <a:pt x="7771" y="947"/>
                  </a:lnTo>
                  <a:lnTo>
                    <a:pt x="7465" y="717"/>
                  </a:lnTo>
                  <a:lnTo>
                    <a:pt x="7107" y="487"/>
                  </a:lnTo>
                  <a:lnTo>
                    <a:pt x="6749" y="333"/>
                  </a:lnTo>
                  <a:lnTo>
                    <a:pt x="6365" y="180"/>
                  </a:lnTo>
                  <a:lnTo>
                    <a:pt x="5982" y="78"/>
                  </a:lnTo>
                  <a:lnTo>
                    <a:pt x="5573" y="26"/>
                  </a:lnTo>
                  <a:lnTo>
                    <a:pt x="5138" y="1"/>
                  </a:lnTo>
                  <a:lnTo>
                    <a:pt x="5138" y="1"/>
                  </a:lnTo>
                  <a:lnTo>
                    <a:pt x="4729" y="26"/>
                  </a:lnTo>
                  <a:lnTo>
                    <a:pt x="4320" y="78"/>
                  </a:lnTo>
                  <a:lnTo>
                    <a:pt x="3911" y="180"/>
                  </a:lnTo>
                  <a:lnTo>
                    <a:pt x="3528" y="333"/>
                  </a:lnTo>
                  <a:lnTo>
                    <a:pt x="3170" y="487"/>
                  </a:lnTo>
                  <a:lnTo>
                    <a:pt x="2838" y="717"/>
                  </a:lnTo>
                  <a:lnTo>
                    <a:pt x="2505" y="947"/>
                  </a:lnTo>
                  <a:lnTo>
                    <a:pt x="2224" y="1202"/>
                  </a:lnTo>
                  <a:lnTo>
                    <a:pt x="1943" y="1509"/>
                  </a:lnTo>
                  <a:lnTo>
                    <a:pt x="1713" y="1816"/>
                  </a:lnTo>
                  <a:lnTo>
                    <a:pt x="1508" y="2174"/>
                  </a:lnTo>
                  <a:lnTo>
                    <a:pt x="1329" y="2532"/>
                  </a:lnTo>
                  <a:lnTo>
                    <a:pt x="1202" y="2915"/>
                  </a:lnTo>
                  <a:lnTo>
                    <a:pt x="1099" y="3299"/>
                  </a:lnTo>
                  <a:lnTo>
                    <a:pt x="1023" y="3708"/>
                  </a:lnTo>
                  <a:lnTo>
                    <a:pt x="997" y="4142"/>
                  </a:lnTo>
                  <a:lnTo>
                    <a:pt x="997" y="6571"/>
                  </a:lnTo>
                  <a:lnTo>
                    <a:pt x="997" y="6571"/>
                  </a:lnTo>
                  <a:lnTo>
                    <a:pt x="793" y="6673"/>
                  </a:lnTo>
                  <a:lnTo>
                    <a:pt x="588" y="6826"/>
                  </a:lnTo>
                  <a:lnTo>
                    <a:pt x="435" y="6980"/>
                  </a:lnTo>
                  <a:lnTo>
                    <a:pt x="281" y="7159"/>
                  </a:lnTo>
                  <a:lnTo>
                    <a:pt x="153" y="7363"/>
                  </a:lnTo>
                  <a:lnTo>
                    <a:pt x="77" y="7593"/>
                  </a:lnTo>
                  <a:lnTo>
                    <a:pt x="0" y="7849"/>
                  </a:lnTo>
                  <a:lnTo>
                    <a:pt x="0" y="8079"/>
                  </a:lnTo>
                  <a:lnTo>
                    <a:pt x="0" y="8079"/>
                  </a:lnTo>
                  <a:lnTo>
                    <a:pt x="26" y="8386"/>
                  </a:lnTo>
                  <a:lnTo>
                    <a:pt x="77" y="8641"/>
                  </a:lnTo>
                  <a:lnTo>
                    <a:pt x="205" y="8897"/>
                  </a:lnTo>
                  <a:lnTo>
                    <a:pt x="358" y="9127"/>
                  </a:lnTo>
                  <a:lnTo>
                    <a:pt x="537" y="9306"/>
                  </a:lnTo>
                  <a:lnTo>
                    <a:pt x="767" y="9485"/>
                  </a:lnTo>
                  <a:lnTo>
                    <a:pt x="997" y="9613"/>
                  </a:lnTo>
                  <a:lnTo>
                    <a:pt x="1253" y="9689"/>
                  </a:lnTo>
                </a:path>
              </a:pathLst>
            </a:custGeom>
            <a:noFill/>
            <a:ln>
              <a:noFill/>
            </a:ln>
          </p:spPr>
          <p:txBody>
            <a:bodyPr spcFirstLastPara="1" wrap="square" lIns="121900" tIns="121900" rIns="121900" bIns="121900" anchor="ctr" anchorCtr="0">
              <a:noAutofit/>
            </a:bodyPr>
            <a:lstStyle/>
            <a:p>
              <a:endParaRPr sz="2400"/>
            </a:p>
          </p:txBody>
        </p:sp>
        <p:sp>
          <p:nvSpPr>
            <p:cNvPr id="1905" name="Google Shape;1905;p48"/>
            <p:cNvSpPr/>
            <p:nvPr/>
          </p:nvSpPr>
          <p:spPr>
            <a:xfrm>
              <a:off x="1738900" y="2645650"/>
              <a:ext cx="217325" cy="267150"/>
            </a:xfrm>
            <a:custGeom>
              <a:avLst/>
              <a:gdLst/>
              <a:ahLst/>
              <a:cxnLst/>
              <a:rect l="l" t="t" r="r" b="b"/>
              <a:pathLst>
                <a:path w="8693" h="10686" extrusionOk="0">
                  <a:moveTo>
                    <a:pt x="1483" y="0"/>
                  </a:moveTo>
                  <a:lnTo>
                    <a:pt x="1483" y="1381"/>
                  </a:lnTo>
                  <a:lnTo>
                    <a:pt x="1330" y="1483"/>
                  </a:lnTo>
                  <a:lnTo>
                    <a:pt x="1176" y="1611"/>
                  </a:lnTo>
                  <a:lnTo>
                    <a:pt x="1100" y="1790"/>
                  </a:lnTo>
                  <a:lnTo>
                    <a:pt x="1074" y="1892"/>
                  </a:lnTo>
                  <a:lnTo>
                    <a:pt x="1074" y="1968"/>
                  </a:lnTo>
                  <a:lnTo>
                    <a:pt x="1074" y="2096"/>
                  </a:lnTo>
                  <a:lnTo>
                    <a:pt x="1100" y="2199"/>
                  </a:lnTo>
                  <a:lnTo>
                    <a:pt x="1151" y="2301"/>
                  </a:lnTo>
                  <a:lnTo>
                    <a:pt x="1202" y="2378"/>
                  </a:lnTo>
                  <a:lnTo>
                    <a:pt x="1279" y="2454"/>
                  </a:lnTo>
                  <a:lnTo>
                    <a:pt x="1381" y="2531"/>
                  </a:lnTo>
                  <a:lnTo>
                    <a:pt x="1483" y="2556"/>
                  </a:lnTo>
                  <a:lnTo>
                    <a:pt x="1585" y="2582"/>
                  </a:lnTo>
                  <a:lnTo>
                    <a:pt x="1713" y="2940"/>
                  </a:lnTo>
                  <a:lnTo>
                    <a:pt x="1867" y="3272"/>
                  </a:lnTo>
                  <a:lnTo>
                    <a:pt x="2071" y="3579"/>
                  </a:lnTo>
                  <a:lnTo>
                    <a:pt x="2301" y="3860"/>
                  </a:lnTo>
                  <a:lnTo>
                    <a:pt x="2582" y="4116"/>
                  </a:lnTo>
                  <a:lnTo>
                    <a:pt x="2864" y="4320"/>
                  </a:lnTo>
                  <a:lnTo>
                    <a:pt x="3196" y="4474"/>
                  </a:lnTo>
                  <a:lnTo>
                    <a:pt x="3554" y="4627"/>
                  </a:lnTo>
                  <a:lnTo>
                    <a:pt x="3400" y="5931"/>
                  </a:lnTo>
                  <a:lnTo>
                    <a:pt x="1355" y="5931"/>
                  </a:lnTo>
                  <a:lnTo>
                    <a:pt x="1100" y="5956"/>
                  </a:lnTo>
                  <a:lnTo>
                    <a:pt x="844" y="6033"/>
                  </a:lnTo>
                  <a:lnTo>
                    <a:pt x="614" y="6161"/>
                  </a:lnTo>
                  <a:lnTo>
                    <a:pt x="410" y="6314"/>
                  </a:lnTo>
                  <a:lnTo>
                    <a:pt x="231" y="6519"/>
                  </a:lnTo>
                  <a:lnTo>
                    <a:pt x="103" y="6749"/>
                  </a:lnTo>
                  <a:lnTo>
                    <a:pt x="26" y="7005"/>
                  </a:lnTo>
                  <a:lnTo>
                    <a:pt x="1" y="7286"/>
                  </a:lnTo>
                  <a:lnTo>
                    <a:pt x="1" y="10686"/>
                  </a:lnTo>
                  <a:lnTo>
                    <a:pt x="8692" y="10686"/>
                  </a:lnTo>
                  <a:lnTo>
                    <a:pt x="8692" y="7286"/>
                  </a:lnTo>
                  <a:lnTo>
                    <a:pt x="8667" y="7005"/>
                  </a:lnTo>
                  <a:lnTo>
                    <a:pt x="8590" y="6749"/>
                  </a:lnTo>
                  <a:lnTo>
                    <a:pt x="8462" y="6519"/>
                  </a:lnTo>
                  <a:lnTo>
                    <a:pt x="8309" y="6314"/>
                  </a:lnTo>
                  <a:lnTo>
                    <a:pt x="8104" y="6161"/>
                  </a:lnTo>
                  <a:lnTo>
                    <a:pt x="7874" y="6033"/>
                  </a:lnTo>
                  <a:lnTo>
                    <a:pt x="7618" y="5956"/>
                  </a:lnTo>
                  <a:lnTo>
                    <a:pt x="7337" y="5931"/>
                  </a:lnTo>
                  <a:lnTo>
                    <a:pt x="5318" y="5931"/>
                  </a:lnTo>
                  <a:lnTo>
                    <a:pt x="5164" y="4627"/>
                  </a:lnTo>
                  <a:lnTo>
                    <a:pt x="5497" y="4474"/>
                  </a:lnTo>
                  <a:lnTo>
                    <a:pt x="5829" y="4320"/>
                  </a:lnTo>
                  <a:lnTo>
                    <a:pt x="6136" y="4116"/>
                  </a:lnTo>
                  <a:lnTo>
                    <a:pt x="6391" y="3860"/>
                  </a:lnTo>
                  <a:lnTo>
                    <a:pt x="6647" y="3579"/>
                  </a:lnTo>
                  <a:lnTo>
                    <a:pt x="6852" y="3272"/>
                  </a:lnTo>
                  <a:lnTo>
                    <a:pt x="7005" y="2940"/>
                  </a:lnTo>
                  <a:lnTo>
                    <a:pt x="7133" y="2582"/>
                  </a:lnTo>
                  <a:lnTo>
                    <a:pt x="7235" y="2556"/>
                  </a:lnTo>
                  <a:lnTo>
                    <a:pt x="7337" y="2531"/>
                  </a:lnTo>
                  <a:lnTo>
                    <a:pt x="7414" y="2454"/>
                  </a:lnTo>
                  <a:lnTo>
                    <a:pt x="7491" y="2378"/>
                  </a:lnTo>
                  <a:lnTo>
                    <a:pt x="7567" y="2301"/>
                  </a:lnTo>
                  <a:lnTo>
                    <a:pt x="7593" y="2199"/>
                  </a:lnTo>
                  <a:lnTo>
                    <a:pt x="7644" y="2096"/>
                  </a:lnTo>
                  <a:lnTo>
                    <a:pt x="7644" y="1968"/>
                  </a:lnTo>
                  <a:lnTo>
                    <a:pt x="7644" y="1892"/>
                  </a:lnTo>
                  <a:lnTo>
                    <a:pt x="7618" y="1790"/>
                  </a:lnTo>
                  <a:lnTo>
                    <a:pt x="7516" y="1611"/>
                  </a:lnTo>
                  <a:lnTo>
                    <a:pt x="7388" y="1483"/>
                  </a:lnTo>
                  <a:lnTo>
                    <a:pt x="7209" y="1381"/>
                  </a:lnTo>
                  <a:lnTo>
                    <a:pt x="7209" y="26"/>
                  </a:lnTo>
                  <a:lnTo>
                    <a:pt x="1483"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06" name="Google Shape;1906;p48"/>
            <p:cNvSpPr/>
            <p:nvPr/>
          </p:nvSpPr>
          <p:spPr>
            <a:xfrm>
              <a:off x="1738900" y="2645650"/>
              <a:ext cx="217325" cy="267150"/>
            </a:xfrm>
            <a:custGeom>
              <a:avLst/>
              <a:gdLst/>
              <a:ahLst/>
              <a:cxnLst/>
              <a:rect l="l" t="t" r="r" b="b"/>
              <a:pathLst>
                <a:path w="8693" h="10686" fill="none" extrusionOk="0">
                  <a:moveTo>
                    <a:pt x="1483" y="0"/>
                  </a:moveTo>
                  <a:lnTo>
                    <a:pt x="1483" y="1381"/>
                  </a:lnTo>
                  <a:lnTo>
                    <a:pt x="1483" y="1381"/>
                  </a:lnTo>
                  <a:lnTo>
                    <a:pt x="1330" y="1483"/>
                  </a:lnTo>
                  <a:lnTo>
                    <a:pt x="1176" y="1611"/>
                  </a:lnTo>
                  <a:lnTo>
                    <a:pt x="1100" y="1790"/>
                  </a:lnTo>
                  <a:lnTo>
                    <a:pt x="1074" y="1892"/>
                  </a:lnTo>
                  <a:lnTo>
                    <a:pt x="1074" y="1968"/>
                  </a:lnTo>
                  <a:lnTo>
                    <a:pt x="1074" y="1968"/>
                  </a:lnTo>
                  <a:lnTo>
                    <a:pt x="1074" y="2096"/>
                  </a:lnTo>
                  <a:lnTo>
                    <a:pt x="1100" y="2199"/>
                  </a:lnTo>
                  <a:lnTo>
                    <a:pt x="1151" y="2301"/>
                  </a:lnTo>
                  <a:lnTo>
                    <a:pt x="1202" y="2378"/>
                  </a:lnTo>
                  <a:lnTo>
                    <a:pt x="1279" y="2454"/>
                  </a:lnTo>
                  <a:lnTo>
                    <a:pt x="1381" y="2531"/>
                  </a:lnTo>
                  <a:lnTo>
                    <a:pt x="1483" y="2556"/>
                  </a:lnTo>
                  <a:lnTo>
                    <a:pt x="1585" y="2582"/>
                  </a:lnTo>
                  <a:lnTo>
                    <a:pt x="1585" y="2582"/>
                  </a:lnTo>
                  <a:lnTo>
                    <a:pt x="1713" y="2940"/>
                  </a:lnTo>
                  <a:lnTo>
                    <a:pt x="1867" y="3272"/>
                  </a:lnTo>
                  <a:lnTo>
                    <a:pt x="2071" y="3579"/>
                  </a:lnTo>
                  <a:lnTo>
                    <a:pt x="2301" y="3860"/>
                  </a:lnTo>
                  <a:lnTo>
                    <a:pt x="2582" y="4116"/>
                  </a:lnTo>
                  <a:lnTo>
                    <a:pt x="2864" y="4320"/>
                  </a:lnTo>
                  <a:lnTo>
                    <a:pt x="3196" y="4474"/>
                  </a:lnTo>
                  <a:lnTo>
                    <a:pt x="3554" y="4627"/>
                  </a:lnTo>
                  <a:lnTo>
                    <a:pt x="3400" y="5931"/>
                  </a:lnTo>
                  <a:lnTo>
                    <a:pt x="1355" y="5931"/>
                  </a:lnTo>
                  <a:lnTo>
                    <a:pt x="1355" y="5931"/>
                  </a:lnTo>
                  <a:lnTo>
                    <a:pt x="1100" y="5956"/>
                  </a:lnTo>
                  <a:lnTo>
                    <a:pt x="844" y="6033"/>
                  </a:lnTo>
                  <a:lnTo>
                    <a:pt x="614" y="6161"/>
                  </a:lnTo>
                  <a:lnTo>
                    <a:pt x="410" y="6314"/>
                  </a:lnTo>
                  <a:lnTo>
                    <a:pt x="231" y="6519"/>
                  </a:lnTo>
                  <a:lnTo>
                    <a:pt x="103" y="6749"/>
                  </a:lnTo>
                  <a:lnTo>
                    <a:pt x="26" y="7005"/>
                  </a:lnTo>
                  <a:lnTo>
                    <a:pt x="1" y="7286"/>
                  </a:lnTo>
                  <a:lnTo>
                    <a:pt x="1" y="10686"/>
                  </a:lnTo>
                  <a:lnTo>
                    <a:pt x="8692" y="10686"/>
                  </a:lnTo>
                  <a:lnTo>
                    <a:pt x="8692" y="7286"/>
                  </a:lnTo>
                  <a:lnTo>
                    <a:pt x="8692" y="7286"/>
                  </a:lnTo>
                  <a:lnTo>
                    <a:pt x="8667" y="7005"/>
                  </a:lnTo>
                  <a:lnTo>
                    <a:pt x="8590" y="6749"/>
                  </a:lnTo>
                  <a:lnTo>
                    <a:pt x="8462" y="6519"/>
                  </a:lnTo>
                  <a:lnTo>
                    <a:pt x="8309" y="6314"/>
                  </a:lnTo>
                  <a:lnTo>
                    <a:pt x="8104" y="6161"/>
                  </a:lnTo>
                  <a:lnTo>
                    <a:pt x="7874" y="6033"/>
                  </a:lnTo>
                  <a:lnTo>
                    <a:pt x="7618" y="5956"/>
                  </a:lnTo>
                  <a:lnTo>
                    <a:pt x="7337" y="5931"/>
                  </a:lnTo>
                  <a:lnTo>
                    <a:pt x="5318" y="5931"/>
                  </a:lnTo>
                  <a:lnTo>
                    <a:pt x="5164" y="4627"/>
                  </a:lnTo>
                  <a:lnTo>
                    <a:pt x="5164" y="4627"/>
                  </a:lnTo>
                  <a:lnTo>
                    <a:pt x="5497" y="4474"/>
                  </a:lnTo>
                  <a:lnTo>
                    <a:pt x="5829" y="4320"/>
                  </a:lnTo>
                  <a:lnTo>
                    <a:pt x="6136" y="4116"/>
                  </a:lnTo>
                  <a:lnTo>
                    <a:pt x="6391" y="3860"/>
                  </a:lnTo>
                  <a:lnTo>
                    <a:pt x="6647" y="3579"/>
                  </a:lnTo>
                  <a:lnTo>
                    <a:pt x="6852" y="3272"/>
                  </a:lnTo>
                  <a:lnTo>
                    <a:pt x="7005" y="2940"/>
                  </a:lnTo>
                  <a:lnTo>
                    <a:pt x="7133" y="2582"/>
                  </a:lnTo>
                  <a:lnTo>
                    <a:pt x="7133" y="2582"/>
                  </a:lnTo>
                  <a:lnTo>
                    <a:pt x="7235" y="2556"/>
                  </a:lnTo>
                  <a:lnTo>
                    <a:pt x="7337" y="2531"/>
                  </a:lnTo>
                  <a:lnTo>
                    <a:pt x="7414" y="2454"/>
                  </a:lnTo>
                  <a:lnTo>
                    <a:pt x="7491" y="2378"/>
                  </a:lnTo>
                  <a:lnTo>
                    <a:pt x="7567" y="2301"/>
                  </a:lnTo>
                  <a:lnTo>
                    <a:pt x="7593" y="2199"/>
                  </a:lnTo>
                  <a:lnTo>
                    <a:pt x="7644" y="2096"/>
                  </a:lnTo>
                  <a:lnTo>
                    <a:pt x="7644" y="1968"/>
                  </a:lnTo>
                  <a:lnTo>
                    <a:pt x="7644" y="1968"/>
                  </a:lnTo>
                  <a:lnTo>
                    <a:pt x="7644" y="1892"/>
                  </a:lnTo>
                  <a:lnTo>
                    <a:pt x="7618" y="1790"/>
                  </a:lnTo>
                  <a:lnTo>
                    <a:pt x="7516" y="1611"/>
                  </a:lnTo>
                  <a:lnTo>
                    <a:pt x="7388" y="1483"/>
                  </a:lnTo>
                  <a:lnTo>
                    <a:pt x="7209" y="1381"/>
                  </a:lnTo>
                  <a:lnTo>
                    <a:pt x="7209" y="26"/>
                  </a:lnTo>
                </a:path>
              </a:pathLst>
            </a:custGeom>
            <a:noFill/>
            <a:ln>
              <a:noFill/>
            </a:ln>
          </p:spPr>
          <p:txBody>
            <a:bodyPr spcFirstLastPara="1" wrap="square" lIns="121900" tIns="121900" rIns="121900" bIns="121900" anchor="ctr" anchorCtr="0">
              <a:noAutofit/>
            </a:bodyPr>
            <a:lstStyle/>
            <a:p>
              <a:endParaRPr sz="2400"/>
            </a:p>
          </p:txBody>
        </p:sp>
        <p:sp>
          <p:nvSpPr>
            <p:cNvPr id="1907" name="Google Shape;1907;p48"/>
            <p:cNvSpPr/>
            <p:nvPr/>
          </p:nvSpPr>
          <p:spPr>
            <a:xfrm>
              <a:off x="1775975" y="2584925"/>
              <a:ext cx="143175" cy="87575"/>
            </a:xfrm>
            <a:custGeom>
              <a:avLst/>
              <a:gdLst/>
              <a:ahLst/>
              <a:cxnLst/>
              <a:rect l="l" t="t" r="r" b="b"/>
              <a:pathLst>
                <a:path w="5727" h="3503" extrusionOk="0">
                  <a:moveTo>
                    <a:pt x="2863" y="1"/>
                  </a:moveTo>
                  <a:lnTo>
                    <a:pt x="2582" y="26"/>
                  </a:lnTo>
                  <a:lnTo>
                    <a:pt x="2301" y="77"/>
                  </a:lnTo>
                  <a:lnTo>
                    <a:pt x="2020" y="154"/>
                  </a:lnTo>
                  <a:lnTo>
                    <a:pt x="1764" y="231"/>
                  </a:lnTo>
                  <a:lnTo>
                    <a:pt x="1508" y="358"/>
                  </a:lnTo>
                  <a:lnTo>
                    <a:pt x="1278" y="512"/>
                  </a:lnTo>
                  <a:lnTo>
                    <a:pt x="1048" y="665"/>
                  </a:lnTo>
                  <a:lnTo>
                    <a:pt x="844" y="844"/>
                  </a:lnTo>
                  <a:lnTo>
                    <a:pt x="665" y="1049"/>
                  </a:lnTo>
                  <a:lnTo>
                    <a:pt x="486" y="1279"/>
                  </a:lnTo>
                  <a:lnTo>
                    <a:pt x="358" y="1509"/>
                  </a:lnTo>
                  <a:lnTo>
                    <a:pt x="230" y="1764"/>
                  </a:lnTo>
                  <a:lnTo>
                    <a:pt x="128" y="2020"/>
                  </a:lnTo>
                  <a:lnTo>
                    <a:pt x="77" y="2301"/>
                  </a:lnTo>
                  <a:lnTo>
                    <a:pt x="26" y="2582"/>
                  </a:lnTo>
                  <a:lnTo>
                    <a:pt x="0" y="2864"/>
                  </a:lnTo>
                  <a:lnTo>
                    <a:pt x="0" y="3503"/>
                  </a:lnTo>
                  <a:lnTo>
                    <a:pt x="102" y="3503"/>
                  </a:lnTo>
                  <a:lnTo>
                    <a:pt x="307" y="3477"/>
                  </a:lnTo>
                  <a:lnTo>
                    <a:pt x="639" y="3401"/>
                  </a:lnTo>
                  <a:lnTo>
                    <a:pt x="818" y="3324"/>
                  </a:lnTo>
                  <a:lnTo>
                    <a:pt x="997" y="3247"/>
                  </a:lnTo>
                  <a:lnTo>
                    <a:pt x="1176" y="3119"/>
                  </a:lnTo>
                  <a:lnTo>
                    <a:pt x="1355" y="2991"/>
                  </a:lnTo>
                  <a:lnTo>
                    <a:pt x="1534" y="2813"/>
                  </a:lnTo>
                  <a:lnTo>
                    <a:pt x="1687" y="2634"/>
                  </a:lnTo>
                  <a:lnTo>
                    <a:pt x="1790" y="2378"/>
                  </a:lnTo>
                  <a:lnTo>
                    <a:pt x="1892" y="2097"/>
                  </a:lnTo>
                  <a:lnTo>
                    <a:pt x="1943" y="1790"/>
                  </a:lnTo>
                  <a:lnTo>
                    <a:pt x="1969" y="1432"/>
                  </a:lnTo>
                  <a:lnTo>
                    <a:pt x="1994" y="1662"/>
                  </a:lnTo>
                  <a:lnTo>
                    <a:pt x="2071" y="1892"/>
                  </a:lnTo>
                  <a:lnTo>
                    <a:pt x="2173" y="2097"/>
                  </a:lnTo>
                  <a:lnTo>
                    <a:pt x="2301" y="2301"/>
                  </a:lnTo>
                  <a:lnTo>
                    <a:pt x="2480" y="2480"/>
                  </a:lnTo>
                  <a:lnTo>
                    <a:pt x="2659" y="2659"/>
                  </a:lnTo>
                  <a:lnTo>
                    <a:pt x="2889" y="2813"/>
                  </a:lnTo>
                  <a:lnTo>
                    <a:pt x="3119" y="2940"/>
                  </a:lnTo>
                  <a:lnTo>
                    <a:pt x="3375" y="3068"/>
                  </a:lnTo>
                  <a:lnTo>
                    <a:pt x="3630" y="3196"/>
                  </a:lnTo>
                  <a:lnTo>
                    <a:pt x="3911" y="3273"/>
                  </a:lnTo>
                  <a:lnTo>
                    <a:pt x="4193" y="3349"/>
                  </a:lnTo>
                  <a:lnTo>
                    <a:pt x="4448" y="3426"/>
                  </a:lnTo>
                  <a:lnTo>
                    <a:pt x="4729" y="3452"/>
                  </a:lnTo>
                  <a:lnTo>
                    <a:pt x="4985" y="3477"/>
                  </a:lnTo>
                  <a:lnTo>
                    <a:pt x="5241" y="3503"/>
                  </a:lnTo>
                  <a:lnTo>
                    <a:pt x="5726" y="3503"/>
                  </a:lnTo>
                  <a:lnTo>
                    <a:pt x="5726" y="2864"/>
                  </a:lnTo>
                  <a:lnTo>
                    <a:pt x="5726" y="2582"/>
                  </a:lnTo>
                  <a:lnTo>
                    <a:pt x="5675" y="2301"/>
                  </a:lnTo>
                  <a:lnTo>
                    <a:pt x="5599" y="2020"/>
                  </a:lnTo>
                  <a:lnTo>
                    <a:pt x="5496" y="1764"/>
                  </a:lnTo>
                  <a:lnTo>
                    <a:pt x="5394" y="1509"/>
                  </a:lnTo>
                  <a:lnTo>
                    <a:pt x="5241" y="1279"/>
                  </a:lnTo>
                  <a:lnTo>
                    <a:pt x="5087" y="1049"/>
                  </a:lnTo>
                  <a:lnTo>
                    <a:pt x="4883" y="844"/>
                  </a:lnTo>
                  <a:lnTo>
                    <a:pt x="4704" y="665"/>
                  </a:lnTo>
                  <a:lnTo>
                    <a:pt x="4474" y="512"/>
                  </a:lnTo>
                  <a:lnTo>
                    <a:pt x="4244" y="358"/>
                  </a:lnTo>
                  <a:lnTo>
                    <a:pt x="3988" y="231"/>
                  </a:lnTo>
                  <a:lnTo>
                    <a:pt x="3733" y="154"/>
                  </a:lnTo>
                  <a:lnTo>
                    <a:pt x="3451" y="77"/>
                  </a:lnTo>
                  <a:lnTo>
                    <a:pt x="3170" y="26"/>
                  </a:lnTo>
                  <a:lnTo>
                    <a:pt x="28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08" name="Google Shape;1908;p48"/>
            <p:cNvSpPr/>
            <p:nvPr/>
          </p:nvSpPr>
          <p:spPr>
            <a:xfrm>
              <a:off x="1833475" y="2723600"/>
              <a:ext cx="28150" cy="17925"/>
            </a:xfrm>
            <a:custGeom>
              <a:avLst/>
              <a:gdLst/>
              <a:ahLst/>
              <a:cxnLst/>
              <a:rect l="l" t="t" r="r" b="b"/>
              <a:pathLst>
                <a:path w="1126" h="717" extrusionOk="0">
                  <a:moveTo>
                    <a:pt x="308" y="1"/>
                  </a:moveTo>
                  <a:lnTo>
                    <a:pt x="180" y="26"/>
                  </a:lnTo>
                  <a:lnTo>
                    <a:pt x="103" y="103"/>
                  </a:lnTo>
                  <a:lnTo>
                    <a:pt x="27" y="205"/>
                  </a:lnTo>
                  <a:lnTo>
                    <a:pt x="1" y="308"/>
                  </a:lnTo>
                  <a:lnTo>
                    <a:pt x="27" y="435"/>
                  </a:lnTo>
                  <a:lnTo>
                    <a:pt x="103" y="538"/>
                  </a:lnTo>
                  <a:lnTo>
                    <a:pt x="205" y="614"/>
                  </a:lnTo>
                  <a:lnTo>
                    <a:pt x="308" y="665"/>
                  </a:lnTo>
                  <a:lnTo>
                    <a:pt x="436" y="717"/>
                  </a:lnTo>
                  <a:lnTo>
                    <a:pt x="691" y="717"/>
                  </a:lnTo>
                  <a:lnTo>
                    <a:pt x="819" y="665"/>
                  </a:lnTo>
                  <a:lnTo>
                    <a:pt x="947" y="614"/>
                  </a:lnTo>
                  <a:lnTo>
                    <a:pt x="1049" y="538"/>
                  </a:lnTo>
                  <a:lnTo>
                    <a:pt x="1126" y="435"/>
                  </a:lnTo>
                  <a:lnTo>
                    <a:pt x="1126" y="308"/>
                  </a:lnTo>
                  <a:lnTo>
                    <a:pt x="1126" y="205"/>
                  </a:lnTo>
                  <a:lnTo>
                    <a:pt x="1049" y="103"/>
                  </a:lnTo>
                  <a:lnTo>
                    <a:pt x="947" y="26"/>
                  </a:lnTo>
                  <a:lnTo>
                    <a:pt x="845" y="1"/>
                  </a:lnTo>
                  <a:lnTo>
                    <a:pt x="717" y="26"/>
                  </a:lnTo>
                  <a:lnTo>
                    <a:pt x="614" y="103"/>
                  </a:lnTo>
                  <a:lnTo>
                    <a:pt x="563" y="129"/>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09" name="Google Shape;1909;p48"/>
            <p:cNvSpPr/>
            <p:nvPr/>
          </p:nvSpPr>
          <p:spPr>
            <a:xfrm>
              <a:off x="1864150" y="2685900"/>
              <a:ext cx="28800" cy="17925"/>
            </a:xfrm>
            <a:custGeom>
              <a:avLst/>
              <a:gdLst/>
              <a:ahLst/>
              <a:cxnLst/>
              <a:rect l="l" t="t" r="r" b="b"/>
              <a:pathLst>
                <a:path w="1152" h="717" extrusionOk="0">
                  <a:moveTo>
                    <a:pt x="308" y="1"/>
                  </a:moveTo>
                  <a:lnTo>
                    <a:pt x="206" y="26"/>
                  </a:lnTo>
                  <a:lnTo>
                    <a:pt x="103" y="103"/>
                  </a:lnTo>
                  <a:lnTo>
                    <a:pt x="27" y="205"/>
                  </a:lnTo>
                  <a:lnTo>
                    <a:pt x="1" y="307"/>
                  </a:lnTo>
                  <a:lnTo>
                    <a:pt x="27" y="435"/>
                  </a:lnTo>
                  <a:lnTo>
                    <a:pt x="103" y="537"/>
                  </a:lnTo>
                  <a:lnTo>
                    <a:pt x="206" y="614"/>
                  </a:lnTo>
                  <a:lnTo>
                    <a:pt x="308" y="665"/>
                  </a:lnTo>
                  <a:lnTo>
                    <a:pt x="436" y="716"/>
                  </a:lnTo>
                  <a:lnTo>
                    <a:pt x="691" y="716"/>
                  </a:lnTo>
                  <a:lnTo>
                    <a:pt x="819" y="665"/>
                  </a:lnTo>
                  <a:lnTo>
                    <a:pt x="947" y="614"/>
                  </a:lnTo>
                  <a:lnTo>
                    <a:pt x="1049" y="537"/>
                  </a:lnTo>
                  <a:lnTo>
                    <a:pt x="1126" y="435"/>
                  </a:lnTo>
                  <a:lnTo>
                    <a:pt x="1151" y="307"/>
                  </a:lnTo>
                  <a:lnTo>
                    <a:pt x="1126" y="205"/>
                  </a:lnTo>
                  <a:lnTo>
                    <a:pt x="1049" y="103"/>
                  </a:lnTo>
                  <a:lnTo>
                    <a:pt x="947" y="26"/>
                  </a:lnTo>
                  <a:lnTo>
                    <a:pt x="845" y="1"/>
                  </a:lnTo>
                  <a:lnTo>
                    <a:pt x="717" y="26"/>
                  </a:lnTo>
                  <a:lnTo>
                    <a:pt x="615"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10" name="Google Shape;1910;p48"/>
            <p:cNvSpPr/>
            <p:nvPr/>
          </p:nvSpPr>
          <p:spPr>
            <a:xfrm>
              <a:off x="1802800" y="2685900"/>
              <a:ext cx="28150" cy="17925"/>
            </a:xfrm>
            <a:custGeom>
              <a:avLst/>
              <a:gdLst/>
              <a:ahLst/>
              <a:cxnLst/>
              <a:rect l="l" t="t" r="r" b="b"/>
              <a:pathLst>
                <a:path w="1126" h="717" extrusionOk="0">
                  <a:moveTo>
                    <a:pt x="308" y="1"/>
                  </a:moveTo>
                  <a:lnTo>
                    <a:pt x="180" y="26"/>
                  </a:lnTo>
                  <a:lnTo>
                    <a:pt x="78" y="103"/>
                  </a:lnTo>
                  <a:lnTo>
                    <a:pt x="26" y="205"/>
                  </a:lnTo>
                  <a:lnTo>
                    <a:pt x="1" y="307"/>
                  </a:lnTo>
                  <a:lnTo>
                    <a:pt x="26" y="435"/>
                  </a:lnTo>
                  <a:lnTo>
                    <a:pt x="78" y="537"/>
                  </a:lnTo>
                  <a:lnTo>
                    <a:pt x="205" y="614"/>
                  </a:lnTo>
                  <a:lnTo>
                    <a:pt x="308" y="665"/>
                  </a:lnTo>
                  <a:lnTo>
                    <a:pt x="435" y="716"/>
                  </a:lnTo>
                  <a:lnTo>
                    <a:pt x="691" y="716"/>
                  </a:lnTo>
                  <a:lnTo>
                    <a:pt x="819" y="665"/>
                  </a:lnTo>
                  <a:lnTo>
                    <a:pt x="947" y="614"/>
                  </a:lnTo>
                  <a:lnTo>
                    <a:pt x="1049" y="537"/>
                  </a:lnTo>
                  <a:lnTo>
                    <a:pt x="1100" y="435"/>
                  </a:lnTo>
                  <a:lnTo>
                    <a:pt x="1126" y="307"/>
                  </a:lnTo>
                  <a:lnTo>
                    <a:pt x="1100" y="205"/>
                  </a:lnTo>
                  <a:lnTo>
                    <a:pt x="1049" y="103"/>
                  </a:lnTo>
                  <a:lnTo>
                    <a:pt x="947" y="26"/>
                  </a:lnTo>
                  <a:lnTo>
                    <a:pt x="819" y="1"/>
                  </a:lnTo>
                  <a:lnTo>
                    <a:pt x="717" y="26"/>
                  </a:lnTo>
                  <a:lnTo>
                    <a:pt x="614"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11" name="Google Shape;1911;p48"/>
            <p:cNvSpPr/>
            <p:nvPr/>
          </p:nvSpPr>
          <p:spPr>
            <a:xfrm>
              <a:off x="1738900" y="2833525"/>
              <a:ext cx="217325" cy="79275"/>
            </a:xfrm>
            <a:custGeom>
              <a:avLst/>
              <a:gdLst/>
              <a:ahLst/>
              <a:cxnLst/>
              <a:rect l="l" t="t" r="r" b="b"/>
              <a:pathLst>
                <a:path w="8693" h="3171" extrusionOk="0">
                  <a:moveTo>
                    <a:pt x="1" y="1"/>
                  </a:moveTo>
                  <a:lnTo>
                    <a:pt x="1" y="1458"/>
                  </a:lnTo>
                  <a:lnTo>
                    <a:pt x="1585" y="1458"/>
                  </a:lnTo>
                  <a:lnTo>
                    <a:pt x="1585" y="3171"/>
                  </a:lnTo>
                  <a:lnTo>
                    <a:pt x="7133" y="3171"/>
                  </a:lnTo>
                  <a:lnTo>
                    <a:pt x="7133" y="1458"/>
                  </a:lnTo>
                  <a:lnTo>
                    <a:pt x="8692" y="1458"/>
                  </a:lnTo>
                  <a:lnTo>
                    <a:pt x="8692"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912" name="Google Shape;1912;p48"/>
            <p:cNvSpPr/>
            <p:nvPr/>
          </p:nvSpPr>
          <p:spPr>
            <a:xfrm>
              <a:off x="1963225" y="2540825"/>
              <a:ext cx="127850" cy="127200"/>
            </a:xfrm>
            <a:custGeom>
              <a:avLst/>
              <a:gdLst/>
              <a:ahLst/>
              <a:cxnLst/>
              <a:rect l="l" t="t" r="r" b="b"/>
              <a:pathLst>
                <a:path w="5114" h="5088" extrusionOk="0">
                  <a:moveTo>
                    <a:pt x="2148" y="1"/>
                  </a:moveTo>
                  <a:lnTo>
                    <a:pt x="2045" y="26"/>
                  </a:lnTo>
                  <a:lnTo>
                    <a:pt x="1943" y="103"/>
                  </a:lnTo>
                  <a:lnTo>
                    <a:pt x="1560" y="563"/>
                  </a:lnTo>
                  <a:lnTo>
                    <a:pt x="946" y="614"/>
                  </a:lnTo>
                  <a:lnTo>
                    <a:pt x="844" y="640"/>
                  </a:lnTo>
                  <a:lnTo>
                    <a:pt x="742" y="716"/>
                  </a:lnTo>
                  <a:lnTo>
                    <a:pt x="665" y="819"/>
                  </a:lnTo>
                  <a:lnTo>
                    <a:pt x="639" y="947"/>
                  </a:lnTo>
                  <a:lnTo>
                    <a:pt x="588" y="1534"/>
                  </a:lnTo>
                  <a:lnTo>
                    <a:pt x="128" y="1944"/>
                  </a:lnTo>
                  <a:lnTo>
                    <a:pt x="51" y="2020"/>
                  </a:lnTo>
                  <a:lnTo>
                    <a:pt x="0" y="2148"/>
                  </a:lnTo>
                  <a:lnTo>
                    <a:pt x="26" y="2250"/>
                  </a:lnTo>
                  <a:lnTo>
                    <a:pt x="51" y="2378"/>
                  </a:lnTo>
                  <a:lnTo>
                    <a:pt x="358" y="2889"/>
                  </a:lnTo>
                  <a:lnTo>
                    <a:pt x="230" y="3477"/>
                  </a:lnTo>
                  <a:lnTo>
                    <a:pt x="230" y="3605"/>
                  </a:lnTo>
                  <a:lnTo>
                    <a:pt x="256" y="3707"/>
                  </a:lnTo>
                  <a:lnTo>
                    <a:pt x="333" y="3810"/>
                  </a:lnTo>
                  <a:lnTo>
                    <a:pt x="435" y="3886"/>
                  </a:lnTo>
                  <a:lnTo>
                    <a:pt x="997" y="4116"/>
                  </a:lnTo>
                  <a:lnTo>
                    <a:pt x="1227" y="4679"/>
                  </a:lnTo>
                  <a:lnTo>
                    <a:pt x="1304" y="4781"/>
                  </a:lnTo>
                  <a:lnTo>
                    <a:pt x="1381" y="4832"/>
                  </a:lnTo>
                  <a:lnTo>
                    <a:pt x="1509" y="4883"/>
                  </a:lnTo>
                  <a:lnTo>
                    <a:pt x="1636" y="4883"/>
                  </a:lnTo>
                  <a:lnTo>
                    <a:pt x="2224" y="4730"/>
                  </a:lnTo>
                  <a:lnTo>
                    <a:pt x="2736" y="5037"/>
                  </a:lnTo>
                  <a:lnTo>
                    <a:pt x="2838" y="5088"/>
                  </a:lnTo>
                  <a:lnTo>
                    <a:pt x="2966" y="5088"/>
                  </a:lnTo>
                  <a:lnTo>
                    <a:pt x="3068" y="5062"/>
                  </a:lnTo>
                  <a:lnTo>
                    <a:pt x="3170" y="4986"/>
                  </a:lnTo>
                  <a:lnTo>
                    <a:pt x="3579" y="4525"/>
                  </a:lnTo>
                  <a:lnTo>
                    <a:pt x="4167" y="4474"/>
                  </a:lnTo>
                  <a:lnTo>
                    <a:pt x="4295" y="4449"/>
                  </a:lnTo>
                  <a:lnTo>
                    <a:pt x="4397" y="4372"/>
                  </a:lnTo>
                  <a:lnTo>
                    <a:pt x="4448" y="4270"/>
                  </a:lnTo>
                  <a:lnTo>
                    <a:pt x="4500" y="4142"/>
                  </a:lnTo>
                  <a:lnTo>
                    <a:pt x="4551" y="3554"/>
                  </a:lnTo>
                  <a:lnTo>
                    <a:pt x="4985" y="3145"/>
                  </a:lnTo>
                  <a:lnTo>
                    <a:pt x="5062" y="3068"/>
                  </a:lnTo>
                  <a:lnTo>
                    <a:pt x="5113" y="2940"/>
                  </a:lnTo>
                  <a:lnTo>
                    <a:pt x="5113" y="2838"/>
                  </a:lnTo>
                  <a:lnTo>
                    <a:pt x="5062" y="2710"/>
                  </a:lnTo>
                  <a:lnTo>
                    <a:pt x="4755" y="2199"/>
                  </a:lnTo>
                  <a:lnTo>
                    <a:pt x="4883" y="1611"/>
                  </a:lnTo>
                  <a:lnTo>
                    <a:pt x="4909" y="1483"/>
                  </a:lnTo>
                  <a:lnTo>
                    <a:pt x="4857" y="1381"/>
                  </a:lnTo>
                  <a:lnTo>
                    <a:pt x="4781" y="1279"/>
                  </a:lnTo>
                  <a:lnTo>
                    <a:pt x="4678" y="1202"/>
                  </a:lnTo>
                  <a:lnTo>
                    <a:pt x="4142" y="972"/>
                  </a:lnTo>
                  <a:lnTo>
                    <a:pt x="3886" y="410"/>
                  </a:lnTo>
                  <a:lnTo>
                    <a:pt x="3835" y="307"/>
                  </a:lnTo>
                  <a:lnTo>
                    <a:pt x="3733" y="256"/>
                  </a:lnTo>
                  <a:lnTo>
                    <a:pt x="3630" y="205"/>
                  </a:lnTo>
                  <a:lnTo>
                    <a:pt x="3503" y="205"/>
                  </a:lnTo>
                  <a:lnTo>
                    <a:pt x="2915" y="359"/>
                  </a:lnTo>
                  <a:lnTo>
                    <a:pt x="2403" y="52"/>
                  </a:lnTo>
                  <a:lnTo>
                    <a:pt x="2276"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1913" name="Google Shape;1913;p48"/>
          <p:cNvGrpSpPr/>
          <p:nvPr/>
        </p:nvGrpSpPr>
        <p:grpSpPr>
          <a:xfrm>
            <a:off x="2042599" y="3485709"/>
            <a:ext cx="544968" cy="489236"/>
            <a:chOff x="3240125" y="2560650"/>
            <a:chExt cx="371975" cy="331700"/>
          </a:xfrm>
        </p:grpSpPr>
        <p:sp>
          <p:nvSpPr>
            <p:cNvPr id="1914" name="Google Shape;1914;p48"/>
            <p:cNvSpPr/>
            <p:nvPr/>
          </p:nvSpPr>
          <p:spPr>
            <a:xfrm>
              <a:off x="3302125" y="2773450"/>
              <a:ext cx="309975" cy="97825"/>
            </a:xfrm>
            <a:custGeom>
              <a:avLst/>
              <a:gdLst/>
              <a:ahLst/>
              <a:cxnLst/>
              <a:rect l="l" t="t" r="r" b="b"/>
              <a:pathLst>
                <a:path w="12399" h="3913" extrusionOk="0">
                  <a:moveTo>
                    <a:pt x="11555" y="1"/>
                  </a:moveTo>
                  <a:lnTo>
                    <a:pt x="11350" y="26"/>
                  </a:lnTo>
                  <a:lnTo>
                    <a:pt x="9561" y="512"/>
                  </a:lnTo>
                  <a:lnTo>
                    <a:pt x="8385" y="819"/>
                  </a:lnTo>
                  <a:lnTo>
                    <a:pt x="7567" y="1023"/>
                  </a:lnTo>
                  <a:lnTo>
                    <a:pt x="0" y="1432"/>
                  </a:lnTo>
                  <a:lnTo>
                    <a:pt x="307" y="3759"/>
                  </a:lnTo>
                  <a:lnTo>
                    <a:pt x="1253" y="3171"/>
                  </a:lnTo>
                  <a:lnTo>
                    <a:pt x="1432" y="3094"/>
                  </a:lnTo>
                  <a:lnTo>
                    <a:pt x="1585" y="3068"/>
                  </a:lnTo>
                  <a:lnTo>
                    <a:pt x="1764" y="3068"/>
                  </a:lnTo>
                  <a:lnTo>
                    <a:pt x="1943" y="3094"/>
                  </a:lnTo>
                  <a:lnTo>
                    <a:pt x="5650" y="3861"/>
                  </a:lnTo>
                  <a:lnTo>
                    <a:pt x="5880" y="3912"/>
                  </a:lnTo>
                  <a:lnTo>
                    <a:pt x="6135" y="3912"/>
                  </a:lnTo>
                  <a:lnTo>
                    <a:pt x="6391" y="3886"/>
                  </a:lnTo>
                  <a:lnTo>
                    <a:pt x="6621" y="3810"/>
                  </a:lnTo>
                  <a:lnTo>
                    <a:pt x="11785" y="1918"/>
                  </a:lnTo>
                  <a:lnTo>
                    <a:pt x="11913" y="1867"/>
                  </a:lnTo>
                  <a:lnTo>
                    <a:pt x="12041" y="1765"/>
                  </a:lnTo>
                  <a:lnTo>
                    <a:pt x="12168" y="1662"/>
                  </a:lnTo>
                  <a:lnTo>
                    <a:pt x="12271" y="1509"/>
                  </a:lnTo>
                  <a:lnTo>
                    <a:pt x="12322" y="1381"/>
                  </a:lnTo>
                  <a:lnTo>
                    <a:pt x="12373" y="1202"/>
                  </a:lnTo>
                  <a:lnTo>
                    <a:pt x="12398" y="1049"/>
                  </a:lnTo>
                  <a:lnTo>
                    <a:pt x="12398" y="870"/>
                  </a:lnTo>
                  <a:lnTo>
                    <a:pt x="12373" y="665"/>
                  </a:lnTo>
                  <a:lnTo>
                    <a:pt x="12296" y="487"/>
                  </a:lnTo>
                  <a:lnTo>
                    <a:pt x="12194" y="308"/>
                  </a:lnTo>
                  <a:lnTo>
                    <a:pt x="12066" y="180"/>
                  </a:lnTo>
                  <a:lnTo>
                    <a:pt x="11913" y="77"/>
                  </a:lnTo>
                  <a:lnTo>
                    <a:pt x="11734" y="26"/>
                  </a:lnTo>
                  <a:lnTo>
                    <a:pt x="11555"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15" name="Google Shape;1915;p48"/>
            <p:cNvSpPr/>
            <p:nvPr/>
          </p:nvSpPr>
          <p:spPr>
            <a:xfrm>
              <a:off x="3302125" y="2773450"/>
              <a:ext cx="309975" cy="97825"/>
            </a:xfrm>
            <a:custGeom>
              <a:avLst/>
              <a:gdLst/>
              <a:ahLst/>
              <a:cxnLst/>
              <a:rect l="l" t="t" r="r" b="b"/>
              <a:pathLst>
                <a:path w="12399" h="3913" fill="none" extrusionOk="0">
                  <a:moveTo>
                    <a:pt x="0" y="1432"/>
                  </a:moveTo>
                  <a:lnTo>
                    <a:pt x="307" y="3759"/>
                  </a:lnTo>
                  <a:lnTo>
                    <a:pt x="1253" y="3171"/>
                  </a:lnTo>
                  <a:lnTo>
                    <a:pt x="1253" y="3171"/>
                  </a:lnTo>
                  <a:lnTo>
                    <a:pt x="1432" y="3094"/>
                  </a:lnTo>
                  <a:lnTo>
                    <a:pt x="1585" y="3068"/>
                  </a:lnTo>
                  <a:lnTo>
                    <a:pt x="1764" y="3068"/>
                  </a:lnTo>
                  <a:lnTo>
                    <a:pt x="1943" y="3094"/>
                  </a:lnTo>
                  <a:lnTo>
                    <a:pt x="5650" y="3861"/>
                  </a:lnTo>
                  <a:lnTo>
                    <a:pt x="5650" y="3861"/>
                  </a:lnTo>
                  <a:lnTo>
                    <a:pt x="5880" y="3912"/>
                  </a:lnTo>
                  <a:lnTo>
                    <a:pt x="6135" y="3912"/>
                  </a:lnTo>
                  <a:lnTo>
                    <a:pt x="6391" y="3886"/>
                  </a:lnTo>
                  <a:lnTo>
                    <a:pt x="6621" y="3810"/>
                  </a:lnTo>
                  <a:lnTo>
                    <a:pt x="11785" y="1918"/>
                  </a:lnTo>
                  <a:lnTo>
                    <a:pt x="11785" y="1918"/>
                  </a:lnTo>
                  <a:lnTo>
                    <a:pt x="11913" y="1867"/>
                  </a:lnTo>
                  <a:lnTo>
                    <a:pt x="12041" y="1765"/>
                  </a:lnTo>
                  <a:lnTo>
                    <a:pt x="12168" y="1662"/>
                  </a:lnTo>
                  <a:lnTo>
                    <a:pt x="12271" y="1509"/>
                  </a:lnTo>
                  <a:lnTo>
                    <a:pt x="12322" y="1381"/>
                  </a:lnTo>
                  <a:lnTo>
                    <a:pt x="12373" y="1202"/>
                  </a:lnTo>
                  <a:lnTo>
                    <a:pt x="12398" y="1049"/>
                  </a:lnTo>
                  <a:lnTo>
                    <a:pt x="12398" y="870"/>
                  </a:lnTo>
                  <a:lnTo>
                    <a:pt x="12398" y="870"/>
                  </a:lnTo>
                  <a:lnTo>
                    <a:pt x="12373" y="665"/>
                  </a:lnTo>
                  <a:lnTo>
                    <a:pt x="12296" y="487"/>
                  </a:lnTo>
                  <a:lnTo>
                    <a:pt x="12194" y="308"/>
                  </a:lnTo>
                  <a:lnTo>
                    <a:pt x="12066" y="180"/>
                  </a:lnTo>
                  <a:lnTo>
                    <a:pt x="11913" y="77"/>
                  </a:lnTo>
                  <a:lnTo>
                    <a:pt x="11734" y="26"/>
                  </a:lnTo>
                  <a:lnTo>
                    <a:pt x="11555" y="1"/>
                  </a:lnTo>
                  <a:lnTo>
                    <a:pt x="11350" y="26"/>
                  </a:lnTo>
                  <a:lnTo>
                    <a:pt x="11350" y="26"/>
                  </a:lnTo>
                  <a:lnTo>
                    <a:pt x="9561" y="512"/>
                  </a:lnTo>
                  <a:lnTo>
                    <a:pt x="8385" y="819"/>
                  </a:lnTo>
                  <a:lnTo>
                    <a:pt x="7567" y="1023"/>
                  </a:lnTo>
                </a:path>
              </a:pathLst>
            </a:custGeom>
            <a:noFill/>
            <a:ln>
              <a:noFill/>
            </a:ln>
          </p:spPr>
          <p:txBody>
            <a:bodyPr spcFirstLastPara="1" wrap="square" lIns="121900" tIns="121900" rIns="121900" bIns="121900" anchor="ctr" anchorCtr="0">
              <a:noAutofit/>
            </a:bodyPr>
            <a:lstStyle/>
            <a:p>
              <a:endParaRPr sz="2400"/>
            </a:p>
          </p:txBody>
        </p:sp>
        <p:sp>
          <p:nvSpPr>
            <p:cNvPr id="1916" name="Google Shape;1916;p48"/>
            <p:cNvSpPr/>
            <p:nvPr/>
          </p:nvSpPr>
          <p:spPr>
            <a:xfrm>
              <a:off x="3302125" y="2761950"/>
              <a:ext cx="190475" cy="66500"/>
            </a:xfrm>
            <a:custGeom>
              <a:avLst/>
              <a:gdLst/>
              <a:ahLst/>
              <a:cxnLst/>
              <a:rect l="l" t="t" r="r" b="b"/>
              <a:pathLst>
                <a:path w="7619" h="2660" extrusionOk="0">
                  <a:moveTo>
                    <a:pt x="1790" y="1"/>
                  </a:moveTo>
                  <a:lnTo>
                    <a:pt x="1534" y="52"/>
                  </a:lnTo>
                  <a:lnTo>
                    <a:pt x="1253" y="128"/>
                  </a:lnTo>
                  <a:lnTo>
                    <a:pt x="1023" y="231"/>
                  </a:lnTo>
                  <a:lnTo>
                    <a:pt x="818" y="384"/>
                  </a:lnTo>
                  <a:lnTo>
                    <a:pt x="614" y="512"/>
                  </a:lnTo>
                  <a:lnTo>
                    <a:pt x="153" y="844"/>
                  </a:lnTo>
                  <a:lnTo>
                    <a:pt x="0" y="1995"/>
                  </a:lnTo>
                  <a:lnTo>
                    <a:pt x="4550" y="2353"/>
                  </a:lnTo>
                  <a:lnTo>
                    <a:pt x="6698" y="2659"/>
                  </a:lnTo>
                  <a:lnTo>
                    <a:pt x="6851" y="2659"/>
                  </a:lnTo>
                  <a:lnTo>
                    <a:pt x="7005" y="2634"/>
                  </a:lnTo>
                  <a:lnTo>
                    <a:pt x="7158" y="2557"/>
                  </a:lnTo>
                  <a:lnTo>
                    <a:pt x="7286" y="2480"/>
                  </a:lnTo>
                  <a:lnTo>
                    <a:pt x="7414" y="2353"/>
                  </a:lnTo>
                  <a:lnTo>
                    <a:pt x="7490" y="2225"/>
                  </a:lnTo>
                  <a:lnTo>
                    <a:pt x="7567" y="2071"/>
                  </a:lnTo>
                  <a:lnTo>
                    <a:pt x="7618" y="1892"/>
                  </a:lnTo>
                  <a:lnTo>
                    <a:pt x="7618" y="1713"/>
                  </a:lnTo>
                  <a:lnTo>
                    <a:pt x="7593" y="1560"/>
                  </a:lnTo>
                  <a:lnTo>
                    <a:pt x="7541" y="1407"/>
                  </a:lnTo>
                  <a:lnTo>
                    <a:pt x="7465" y="1253"/>
                  </a:lnTo>
                  <a:lnTo>
                    <a:pt x="7362" y="1151"/>
                  </a:lnTo>
                  <a:lnTo>
                    <a:pt x="7235" y="1049"/>
                  </a:lnTo>
                  <a:lnTo>
                    <a:pt x="7107" y="972"/>
                  </a:lnTo>
                  <a:lnTo>
                    <a:pt x="6953" y="947"/>
                  </a:lnTo>
                  <a:lnTo>
                    <a:pt x="4959" y="665"/>
                  </a:lnTo>
                  <a:lnTo>
                    <a:pt x="3784" y="486"/>
                  </a:lnTo>
                  <a:lnTo>
                    <a:pt x="3119" y="359"/>
                  </a:lnTo>
                  <a:lnTo>
                    <a:pt x="2761" y="256"/>
                  </a:lnTo>
                  <a:lnTo>
                    <a:pt x="2403" y="128"/>
                  </a:lnTo>
                  <a:lnTo>
                    <a:pt x="2224" y="52"/>
                  </a:lnTo>
                  <a:lnTo>
                    <a:pt x="2045" y="26"/>
                  </a:lnTo>
                  <a:lnTo>
                    <a:pt x="179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17" name="Google Shape;1917;p48"/>
            <p:cNvSpPr/>
            <p:nvPr/>
          </p:nvSpPr>
          <p:spPr>
            <a:xfrm>
              <a:off x="3302125" y="2761950"/>
              <a:ext cx="190475" cy="66500"/>
            </a:xfrm>
            <a:custGeom>
              <a:avLst/>
              <a:gdLst/>
              <a:ahLst/>
              <a:cxnLst/>
              <a:rect l="l" t="t" r="r" b="b"/>
              <a:pathLst>
                <a:path w="7619" h="2660" fill="none" extrusionOk="0">
                  <a:moveTo>
                    <a:pt x="4550" y="2353"/>
                  </a:moveTo>
                  <a:lnTo>
                    <a:pt x="4550" y="2353"/>
                  </a:lnTo>
                  <a:lnTo>
                    <a:pt x="6698" y="2659"/>
                  </a:lnTo>
                  <a:lnTo>
                    <a:pt x="6698" y="2659"/>
                  </a:lnTo>
                  <a:lnTo>
                    <a:pt x="6851" y="2659"/>
                  </a:lnTo>
                  <a:lnTo>
                    <a:pt x="7005" y="2634"/>
                  </a:lnTo>
                  <a:lnTo>
                    <a:pt x="7158" y="2557"/>
                  </a:lnTo>
                  <a:lnTo>
                    <a:pt x="7286" y="2480"/>
                  </a:lnTo>
                  <a:lnTo>
                    <a:pt x="7414" y="2353"/>
                  </a:lnTo>
                  <a:lnTo>
                    <a:pt x="7490" y="2225"/>
                  </a:lnTo>
                  <a:lnTo>
                    <a:pt x="7567" y="2071"/>
                  </a:lnTo>
                  <a:lnTo>
                    <a:pt x="7618" y="1892"/>
                  </a:lnTo>
                  <a:lnTo>
                    <a:pt x="7618" y="1892"/>
                  </a:lnTo>
                  <a:lnTo>
                    <a:pt x="7618" y="1713"/>
                  </a:lnTo>
                  <a:lnTo>
                    <a:pt x="7593" y="1560"/>
                  </a:lnTo>
                  <a:lnTo>
                    <a:pt x="7541" y="1407"/>
                  </a:lnTo>
                  <a:lnTo>
                    <a:pt x="7465" y="1253"/>
                  </a:lnTo>
                  <a:lnTo>
                    <a:pt x="7362" y="1151"/>
                  </a:lnTo>
                  <a:lnTo>
                    <a:pt x="7235" y="1049"/>
                  </a:lnTo>
                  <a:lnTo>
                    <a:pt x="7107" y="972"/>
                  </a:lnTo>
                  <a:lnTo>
                    <a:pt x="6953" y="947"/>
                  </a:lnTo>
                  <a:lnTo>
                    <a:pt x="6953" y="947"/>
                  </a:lnTo>
                  <a:lnTo>
                    <a:pt x="4959" y="665"/>
                  </a:lnTo>
                  <a:lnTo>
                    <a:pt x="3784" y="486"/>
                  </a:lnTo>
                  <a:lnTo>
                    <a:pt x="3119" y="359"/>
                  </a:lnTo>
                  <a:lnTo>
                    <a:pt x="3119" y="359"/>
                  </a:lnTo>
                  <a:lnTo>
                    <a:pt x="2761" y="256"/>
                  </a:lnTo>
                  <a:lnTo>
                    <a:pt x="2403" y="128"/>
                  </a:lnTo>
                  <a:lnTo>
                    <a:pt x="2403" y="128"/>
                  </a:lnTo>
                  <a:lnTo>
                    <a:pt x="2224" y="52"/>
                  </a:lnTo>
                  <a:lnTo>
                    <a:pt x="2045" y="26"/>
                  </a:lnTo>
                  <a:lnTo>
                    <a:pt x="2045" y="26"/>
                  </a:lnTo>
                  <a:lnTo>
                    <a:pt x="1790" y="1"/>
                  </a:lnTo>
                  <a:lnTo>
                    <a:pt x="1534" y="52"/>
                  </a:lnTo>
                  <a:lnTo>
                    <a:pt x="1253" y="128"/>
                  </a:lnTo>
                  <a:lnTo>
                    <a:pt x="1023" y="231"/>
                  </a:lnTo>
                  <a:lnTo>
                    <a:pt x="1023" y="231"/>
                  </a:lnTo>
                  <a:lnTo>
                    <a:pt x="818" y="384"/>
                  </a:lnTo>
                  <a:lnTo>
                    <a:pt x="614" y="512"/>
                  </a:lnTo>
                  <a:lnTo>
                    <a:pt x="614" y="512"/>
                  </a:lnTo>
                  <a:lnTo>
                    <a:pt x="153" y="844"/>
                  </a:lnTo>
                  <a:lnTo>
                    <a:pt x="0" y="1995"/>
                  </a:lnTo>
                </a:path>
              </a:pathLst>
            </a:custGeom>
            <a:noFill/>
            <a:ln>
              <a:noFill/>
            </a:ln>
          </p:spPr>
          <p:txBody>
            <a:bodyPr spcFirstLastPara="1" wrap="square" lIns="121900" tIns="121900" rIns="121900" bIns="121900" anchor="ctr" anchorCtr="0">
              <a:noAutofit/>
            </a:bodyPr>
            <a:lstStyle/>
            <a:p>
              <a:endParaRPr sz="2400"/>
            </a:p>
          </p:txBody>
        </p:sp>
        <p:sp>
          <p:nvSpPr>
            <p:cNvPr id="1918" name="Google Shape;1918;p48"/>
            <p:cNvSpPr/>
            <p:nvPr/>
          </p:nvSpPr>
          <p:spPr>
            <a:xfrm>
              <a:off x="3373050" y="2814350"/>
              <a:ext cx="675" cy="25"/>
            </a:xfrm>
            <a:custGeom>
              <a:avLst/>
              <a:gdLst/>
              <a:ahLst/>
              <a:cxnLst/>
              <a:rect l="l" t="t" r="r" b="b"/>
              <a:pathLst>
                <a:path w="27" h="1" extrusionOk="0">
                  <a:moveTo>
                    <a:pt x="26" y="1"/>
                  </a:moveTo>
                  <a:lnTo>
                    <a:pt x="26" y="1"/>
                  </a:lnTo>
                  <a:lnTo>
                    <a:pt x="1"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1919" name="Google Shape;1919;p48"/>
            <p:cNvSpPr/>
            <p:nvPr/>
          </p:nvSpPr>
          <p:spPr>
            <a:xfrm>
              <a:off x="3373050" y="2814350"/>
              <a:ext cx="675" cy="25"/>
            </a:xfrm>
            <a:custGeom>
              <a:avLst/>
              <a:gdLst/>
              <a:ahLst/>
              <a:cxnLst/>
              <a:rect l="l" t="t" r="r" b="b"/>
              <a:pathLst>
                <a:path w="27" h="1" fill="none" extrusionOk="0">
                  <a:moveTo>
                    <a:pt x="26" y="1"/>
                  </a:moveTo>
                  <a:lnTo>
                    <a:pt x="26" y="1"/>
                  </a:lnTo>
                  <a:lnTo>
                    <a:pt x="1"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1920" name="Google Shape;1920;p48"/>
            <p:cNvSpPr/>
            <p:nvPr/>
          </p:nvSpPr>
          <p:spPr>
            <a:xfrm>
              <a:off x="3240125" y="2784325"/>
              <a:ext cx="69675" cy="108025"/>
            </a:xfrm>
            <a:custGeom>
              <a:avLst/>
              <a:gdLst/>
              <a:ahLst/>
              <a:cxnLst/>
              <a:rect l="l" t="t" r="r" b="b"/>
              <a:pathLst>
                <a:path w="2787" h="4321" extrusionOk="0">
                  <a:moveTo>
                    <a:pt x="2633" y="0"/>
                  </a:moveTo>
                  <a:lnTo>
                    <a:pt x="0" y="1023"/>
                  </a:lnTo>
                  <a:lnTo>
                    <a:pt x="0" y="4321"/>
                  </a:lnTo>
                  <a:lnTo>
                    <a:pt x="2787" y="3298"/>
                  </a:lnTo>
                  <a:lnTo>
                    <a:pt x="263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921" name="Google Shape;1921;p48"/>
            <p:cNvSpPr/>
            <p:nvPr/>
          </p:nvSpPr>
          <p:spPr>
            <a:xfrm>
              <a:off x="3421625" y="2560650"/>
              <a:ext cx="141900" cy="191100"/>
            </a:xfrm>
            <a:custGeom>
              <a:avLst/>
              <a:gdLst/>
              <a:ahLst/>
              <a:cxnLst/>
              <a:rect l="l" t="t" r="r" b="b"/>
              <a:pathLst>
                <a:path w="5676" h="7644" extrusionOk="0">
                  <a:moveTo>
                    <a:pt x="2838" y="0"/>
                  </a:moveTo>
                  <a:lnTo>
                    <a:pt x="1892" y="1151"/>
                  </a:lnTo>
                  <a:lnTo>
                    <a:pt x="1611" y="1534"/>
                  </a:lnTo>
                  <a:lnTo>
                    <a:pt x="1330" y="1892"/>
                  </a:lnTo>
                  <a:lnTo>
                    <a:pt x="1023" y="2352"/>
                  </a:lnTo>
                  <a:lnTo>
                    <a:pt x="767" y="2735"/>
                  </a:lnTo>
                  <a:lnTo>
                    <a:pt x="563" y="3093"/>
                  </a:lnTo>
                  <a:lnTo>
                    <a:pt x="384" y="3426"/>
                  </a:lnTo>
                  <a:lnTo>
                    <a:pt x="231" y="3732"/>
                  </a:lnTo>
                  <a:lnTo>
                    <a:pt x="128" y="4039"/>
                  </a:lnTo>
                  <a:lnTo>
                    <a:pt x="52" y="4295"/>
                  </a:lnTo>
                  <a:lnTo>
                    <a:pt x="1" y="4576"/>
                  </a:lnTo>
                  <a:lnTo>
                    <a:pt x="1" y="4806"/>
                  </a:lnTo>
                  <a:lnTo>
                    <a:pt x="1" y="5087"/>
                  </a:lnTo>
                  <a:lnTo>
                    <a:pt x="52" y="5394"/>
                  </a:lnTo>
                  <a:lnTo>
                    <a:pt x="128" y="5650"/>
                  </a:lnTo>
                  <a:lnTo>
                    <a:pt x="231" y="5905"/>
                  </a:lnTo>
                  <a:lnTo>
                    <a:pt x="333" y="6161"/>
                  </a:lnTo>
                  <a:lnTo>
                    <a:pt x="486" y="6391"/>
                  </a:lnTo>
                  <a:lnTo>
                    <a:pt x="640" y="6621"/>
                  </a:lnTo>
                  <a:lnTo>
                    <a:pt x="819" y="6826"/>
                  </a:lnTo>
                  <a:lnTo>
                    <a:pt x="1023" y="7005"/>
                  </a:lnTo>
                  <a:lnTo>
                    <a:pt x="1253" y="7158"/>
                  </a:lnTo>
                  <a:lnTo>
                    <a:pt x="1483" y="7311"/>
                  </a:lnTo>
                  <a:lnTo>
                    <a:pt x="1739" y="7414"/>
                  </a:lnTo>
                  <a:lnTo>
                    <a:pt x="1994" y="7516"/>
                  </a:lnTo>
                  <a:lnTo>
                    <a:pt x="2276" y="7593"/>
                  </a:lnTo>
                  <a:lnTo>
                    <a:pt x="2557" y="7644"/>
                  </a:lnTo>
                  <a:lnTo>
                    <a:pt x="3119" y="7644"/>
                  </a:lnTo>
                  <a:lnTo>
                    <a:pt x="3400" y="7593"/>
                  </a:lnTo>
                  <a:lnTo>
                    <a:pt x="3682" y="7516"/>
                  </a:lnTo>
                  <a:lnTo>
                    <a:pt x="3937" y="7414"/>
                  </a:lnTo>
                  <a:lnTo>
                    <a:pt x="4193" y="7311"/>
                  </a:lnTo>
                  <a:lnTo>
                    <a:pt x="4423" y="7158"/>
                  </a:lnTo>
                  <a:lnTo>
                    <a:pt x="4628" y="7005"/>
                  </a:lnTo>
                  <a:lnTo>
                    <a:pt x="4832" y="6826"/>
                  </a:lnTo>
                  <a:lnTo>
                    <a:pt x="5037" y="6621"/>
                  </a:lnTo>
                  <a:lnTo>
                    <a:pt x="5190" y="6391"/>
                  </a:lnTo>
                  <a:lnTo>
                    <a:pt x="5318" y="6161"/>
                  </a:lnTo>
                  <a:lnTo>
                    <a:pt x="5446" y="5905"/>
                  </a:lnTo>
                  <a:lnTo>
                    <a:pt x="5548" y="5650"/>
                  </a:lnTo>
                  <a:lnTo>
                    <a:pt x="5625" y="5394"/>
                  </a:lnTo>
                  <a:lnTo>
                    <a:pt x="5650" y="5087"/>
                  </a:lnTo>
                  <a:lnTo>
                    <a:pt x="5676" y="4806"/>
                  </a:lnTo>
                  <a:lnTo>
                    <a:pt x="5650" y="4448"/>
                  </a:lnTo>
                  <a:lnTo>
                    <a:pt x="5548" y="4065"/>
                  </a:lnTo>
                  <a:lnTo>
                    <a:pt x="5394" y="3656"/>
                  </a:lnTo>
                  <a:lnTo>
                    <a:pt x="5164" y="3196"/>
                  </a:lnTo>
                  <a:lnTo>
                    <a:pt x="4219" y="1738"/>
                  </a:lnTo>
                  <a:lnTo>
                    <a:pt x="3784" y="1151"/>
                  </a:lnTo>
                  <a:lnTo>
                    <a:pt x="2838"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22" name="Google Shape;1922;p48"/>
            <p:cNvSpPr/>
            <p:nvPr/>
          </p:nvSpPr>
          <p:spPr>
            <a:xfrm>
              <a:off x="3421625" y="2560650"/>
              <a:ext cx="141900" cy="191100"/>
            </a:xfrm>
            <a:custGeom>
              <a:avLst/>
              <a:gdLst/>
              <a:ahLst/>
              <a:cxnLst/>
              <a:rect l="l" t="t" r="r" b="b"/>
              <a:pathLst>
                <a:path w="5676" h="7644" fill="none" extrusionOk="0">
                  <a:moveTo>
                    <a:pt x="5164" y="3196"/>
                  </a:moveTo>
                  <a:lnTo>
                    <a:pt x="5164" y="3196"/>
                  </a:lnTo>
                  <a:lnTo>
                    <a:pt x="5394" y="3656"/>
                  </a:lnTo>
                  <a:lnTo>
                    <a:pt x="5548" y="4065"/>
                  </a:lnTo>
                  <a:lnTo>
                    <a:pt x="5650" y="4448"/>
                  </a:lnTo>
                  <a:lnTo>
                    <a:pt x="5676" y="4806"/>
                  </a:lnTo>
                  <a:lnTo>
                    <a:pt x="5676" y="4806"/>
                  </a:lnTo>
                  <a:lnTo>
                    <a:pt x="5650" y="5087"/>
                  </a:lnTo>
                  <a:lnTo>
                    <a:pt x="5625" y="5394"/>
                  </a:lnTo>
                  <a:lnTo>
                    <a:pt x="5548" y="5650"/>
                  </a:lnTo>
                  <a:lnTo>
                    <a:pt x="5446" y="5905"/>
                  </a:lnTo>
                  <a:lnTo>
                    <a:pt x="5318" y="6161"/>
                  </a:lnTo>
                  <a:lnTo>
                    <a:pt x="5190" y="6391"/>
                  </a:lnTo>
                  <a:lnTo>
                    <a:pt x="5037" y="6621"/>
                  </a:lnTo>
                  <a:lnTo>
                    <a:pt x="4832" y="6826"/>
                  </a:lnTo>
                  <a:lnTo>
                    <a:pt x="4628" y="7005"/>
                  </a:lnTo>
                  <a:lnTo>
                    <a:pt x="4423" y="7158"/>
                  </a:lnTo>
                  <a:lnTo>
                    <a:pt x="4193" y="7311"/>
                  </a:lnTo>
                  <a:lnTo>
                    <a:pt x="3937" y="7414"/>
                  </a:lnTo>
                  <a:lnTo>
                    <a:pt x="3682" y="7516"/>
                  </a:lnTo>
                  <a:lnTo>
                    <a:pt x="3400" y="7593"/>
                  </a:lnTo>
                  <a:lnTo>
                    <a:pt x="3119" y="7644"/>
                  </a:lnTo>
                  <a:lnTo>
                    <a:pt x="2838" y="7644"/>
                  </a:lnTo>
                  <a:lnTo>
                    <a:pt x="2838" y="7644"/>
                  </a:lnTo>
                  <a:lnTo>
                    <a:pt x="2557" y="7644"/>
                  </a:lnTo>
                  <a:lnTo>
                    <a:pt x="2276" y="7593"/>
                  </a:lnTo>
                  <a:lnTo>
                    <a:pt x="1994" y="7516"/>
                  </a:lnTo>
                  <a:lnTo>
                    <a:pt x="1739" y="7414"/>
                  </a:lnTo>
                  <a:lnTo>
                    <a:pt x="1483" y="7311"/>
                  </a:lnTo>
                  <a:lnTo>
                    <a:pt x="1253" y="7158"/>
                  </a:lnTo>
                  <a:lnTo>
                    <a:pt x="1023" y="7005"/>
                  </a:lnTo>
                  <a:lnTo>
                    <a:pt x="819" y="6826"/>
                  </a:lnTo>
                  <a:lnTo>
                    <a:pt x="640" y="6621"/>
                  </a:lnTo>
                  <a:lnTo>
                    <a:pt x="486" y="6391"/>
                  </a:lnTo>
                  <a:lnTo>
                    <a:pt x="333" y="6161"/>
                  </a:lnTo>
                  <a:lnTo>
                    <a:pt x="231" y="5905"/>
                  </a:lnTo>
                  <a:lnTo>
                    <a:pt x="128" y="5650"/>
                  </a:lnTo>
                  <a:lnTo>
                    <a:pt x="52" y="5394"/>
                  </a:lnTo>
                  <a:lnTo>
                    <a:pt x="1" y="5087"/>
                  </a:lnTo>
                  <a:lnTo>
                    <a:pt x="1" y="4806"/>
                  </a:lnTo>
                  <a:lnTo>
                    <a:pt x="1" y="4806"/>
                  </a:lnTo>
                  <a:lnTo>
                    <a:pt x="1" y="4576"/>
                  </a:lnTo>
                  <a:lnTo>
                    <a:pt x="52" y="4295"/>
                  </a:lnTo>
                  <a:lnTo>
                    <a:pt x="128" y="4039"/>
                  </a:lnTo>
                  <a:lnTo>
                    <a:pt x="231" y="3732"/>
                  </a:lnTo>
                  <a:lnTo>
                    <a:pt x="384" y="3426"/>
                  </a:lnTo>
                  <a:lnTo>
                    <a:pt x="563" y="3093"/>
                  </a:lnTo>
                  <a:lnTo>
                    <a:pt x="767" y="2735"/>
                  </a:lnTo>
                  <a:lnTo>
                    <a:pt x="1023" y="2352"/>
                  </a:lnTo>
                  <a:lnTo>
                    <a:pt x="1023" y="2352"/>
                  </a:lnTo>
                  <a:lnTo>
                    <a:pt x="1330" y="1892"/>
                  </a:lnTo>
                  <a:lnTo>
                    <a:pt x="1611" y="1534"/>
                  </a:lnTo>
                  <a:lnTo>
                    <a:pt x="1892" y="1151"/>
                  </a:lnTo>
                  <a:lnTo>
                    <a:pt x="2838" y="0"/>
                  </a:lnTo>
                  <a:lnTo>
                    <a:pt x="3784" y="1151"/>
                  </a:lnTo>
                  <a:lnTo>
                    <a:pt x="3784" y="1151"/>
                  </a:lnTo>
                  <a:lnTo>
                    <a:pt x="4219" y="1738"/>
                  </a:lnTo>
                </a:path>
              </a:pathLst>
            </a:custGeom>
            <a:noFill/>
            <a:ln>
              <a:noFill/>
            </a:ln>
          </p:spPr>
          <p:txBody>
            <a:bodyPr spcFirstLastPara="1" wrap="square" lIns="121900" tIns="121900" rIns="121900" bIns="121900" anchor="ctr" anchorCtr="0">
              <a:noAutofit/>
            </a:bodyPr>
            <a:lstStyle/>
            <a:p>
              <a:endParaRPr sz="2400"/>
            </a:p>
          </p:txBody>
        </p:sp>
        <p:sp>
          <p:nvSpPr>
            <p:cNvPr id="1923" name="Google Shape;1923;p48"/>
            <p:cNvSpPr/>
            <p:nvPr/>
          </p:nvSpPr>
          <p:spPr>
            <a:xfrm>
              <a:off x="3452300" y="2608575"/>
              <a:ext cx="80550" cy="113150"/>
            </a:xfrm>
            <a:custGeom>
              <a:avLst/>
              <a:gdLst/>
              <a:ahLst/>
              <a:cxnLst/>
              <a:rect l="l" t="t" r="r" b="b"/>
              <a:pathLst>
                <a:path w="3222" h="4526" extrusionOk="0">
                  <a:moveTo>
                    <a:pt x="1611" y="0"/>
                  </a:moveTo>
                  <a:lnTo>
                    <a:pt x="1355" y="333"/>
                  </a:lnTo>
                  <a:lnTo>
                    <a:pt x="1100" y="691"/>
                  </a:lnTo>
                  <a:lnTo>
                    <a:pt x="793" y="1125"/>
                  </a:lnTo>
                  <a:lnTo>
                    <a:pt x="512" y="1585"/>
                  </a:lnTo>
                  <a:lnTo>
                    <a:pt x="231" y="2071"/>
                  </a:lnTo>
                  <a:lnTo>
                    <a:pt x="128" y="2301"/>
                  </a:lnTo>
                  <a:lnTo>
                    <a:pt x="52" y="2506"/>
                  </a:lnTo>
                  <a:lnTo>
                    <a:pt x="1" y="2710"/>
                  </a:lnTo>
                  <a:lnTo>
                    <a:pt x="1" y="2889"/>
                  </a:lnTo>
                  <a:lnTo>
                    <a:pt x="1" y="3068"/>
                  </a:lnTo>
                  <a:lnTo>
                    <a:pt x="26" y="3221"/>
                  </a:lnTo>
                  <a:lnTo>
                    <a:pt x="52" y="3375"/>
                  </a:lnTo>
                  <a:lnTo>
                    <a:pt x="128" y="3528"/>
                  </a:lnTo>
                  <a:lnTo>
                    <a:pt x="256" y="3809"/>
                  </a:lnTo>
                  <a:lnTo>
                    <a:pt x="461" y="4039"/>
                  </a:lnTo>
                  <a:lnTo>
                    <a:pt x="691" y="4244"/>
                  </a:lnTo>
                  <a:lnTo>
                    <a:pt x="972" y="4397"/>
                  </a:lnTo>
                  <a:lnTo>
                    <a:pt x="1125" y="4448"/>
                  </a:lnTo>
                  <a:lnTo>
                    <a:pt x="1279" y="4474"/>
                  </a:lnTo>
                  <a:lnTo>
                    <a:pt x="1432" y="4500"/>
                  </a:lnTo>
                  <a:lnTo>
                    <a:pt x="1611" y="4525"/>
                  </a:lnTo>
                  <a:lnTo>
                    <a:pt x="1764" y="4500"/>
                  </a:lnTo>
                  <a:lnTo>
                    <a:pt x="1943" y="4474"/>
                  </a:lnTo>
                  <a:lnTo>
                    <a:pt x="2097" y="4448"/>
                  </a:lnTo>
                  <a:lnTo>
                    <a:pt x="2250" y="4397"/>
                  </a:lnTo>
                  <a:lnTo>
                    <a:pt x="2506" y="4244"/>
                  </a:lnTo>
                  <a:lnTo>
                    <a:pt x="2761" y="4039"/>
                  </a:lnTo>
                  <a:lnTo>
                    <a:pt x="2940" y="3809"/>
                  </a:lnTo>
                  <a:lnTo>
                    <a:pt x="3094" y="3528"/>
                  </a:lnTo>
                  <a:lnTo>
                    <a:pt x="3145" y="3375"/>
                  </a:lnTo>
                  <a:lnTo>
                    <a:pt x="3196" y="3221"/>
                  </a:lnTo>
                  <a:lnTo>
                    <a:pt x="3222" y="3068"/>
                  </a:lnTo>
                  <a:lnTo>
                    <a:pt x="3222" y="2889"/>
                  </a:lnTo>
                  <a:lnTo>
                    <a:pt x="3222" y="2710"/>
                  </a:lnTo>
                  <a:lnTo>
                    <a:pt x="3170" y="2506"/>
                  </a:lnTo>
                  <a:lnTo>
                    <a:pt x="3068" y="2301"/>
                  </a:lnTo>
                  <a:lnTo>
                    <a:pt x="2966" y="2071"/>
                  </a:lnTo>
                  <a:lnTo>
                    <a:pt x="2710" y="1585"/>
                  </a:lnTo>
                  <a:lnTo>
                    <a:pt x="2429" y="1125"/>
                  </a:lnTo>
                  <a:lnTo>
                    <a:pt x="2122" y="691"/>
                  </a:lnTo>
                  <a:lnTo>
                    <a:pt x="1867" y="333"/>
                  </a:lnTo>
                  <a:lnTo>
                    <a:pt x="161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grpSp>
      <p:grpSp>
        <p:nvGrpSpPr>
          <p:cNvPr id="1924" name="Google Shape;1924;p48"/>
          <p:cNvGrpSpPr/>
          <p:nvPr/>
        </p:nvGrpSpPr>
        <p:grpSpPr>
          <a:xfrm>
            <a:off x="2128269" y="4989054"/>
            <a:ext cx="373628" cy="548639"/>
            <a:chOff x="4843600" y="2540825"/>
            <a:chExt cx="255025" cy="371975"/>
          </a:xfrm>
        </p:grpSpPr>
        <p:sp>
          <p:nvSpPr>
            <p:cNvPr id="1925" name="Google Shape;1925;p48"/>
            <p:cNvSpPr/>
            <p:nvPr/>
          </p:nvSpPr>
          <p:spPr>
            <a:xfrm>
              <a:off x="4882575" y="2868675"/>
              <a:ext cx="56275" cy="44125"/>
            </a:xfrm>
            <a:custGeom>
              <a:avLst/>
              <a:gdLst/>
              <a:ahLst/>
              <a:cxnLst/>
              <a:rect l="l" t="t" r="r" b="b"/>
              <a:pathLst>
                <a:path w="2251" h="1765" extrusionOk="0">
                  <a:moveTo>
                    <a:pt x="1" y="1"/>
                  </a:moveTo>
                  <a:lnTo>
                    <a:pt x="1" y="1765"/>
                  </a:lnTo>
                  <a:lnTo>
                    <a:pt x="1151" y="1432"/>
                  </a:lnTo>
                  <a:lnTo>
                    <a:pt x="2251" y="1765"/>
                  </a:lnTo>
                  <a:lnTo>
                    <a:pt x="2251"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926" name="Google Shape;1926;p48"/>
            <p:cNvSpPr/>
            <p:nvPr/>
          </p:nvSpPr>
          <p:spPr>
            <a:xfrm>
              <a:off x="4843600" y="2540825"/>
              <a:ext cx="39000" cy="327875"/>
            </a:xfrm>
            <a:custGeom>
              <a:avLst/>
              <a:gdLst/>
              <a:ahLst/>
              <a:cxnLst/>
              <a:rect l="l" t="t" r="r" b="b"/>
              <a:pathLst>
                <a:path w="1560" h="13115" extrusionOk="0">
                  <a:moveTo>
                    <a:pt x="665" y="1"/>
                  </a:moveTo>
                  <a:lnTo>
                    <a:pt x="512" y="52"/>
                  </a:lnTo>
                  <a:lnTo>
                    <a:pt x="358" y="128"/>
                  </a:lnTo>
                  <a:lnTo>
                    <a:pt x="231" y="231"/>
                  </a:lnTo>
                  <a:lnTo>
                    <a:pt x="128" y="359"/>
                  </a:lnTo>
                  <a:lnTo>
                    <a:pt x="52" y="486"/>
                  </a:lnTo>
                  <a:lnTo>
                    <a:pt x="1" y="665"/>
                  </a:lnTo>
                  <a:lnTo>
                    <a:pt x="1" y="819"/>
                  </a:lnTo>
                  <a:lnTo>
                    <a:pt x="1" y="12271"/>
                  </a:lnTo>
                  <a:lnTo>
                    <a:pt x="1" y="12450"/>
                  </a:lnTo>
                  <a:lnTo>
                    <a:pt x="52" y="12603"/>
                  </a:lnTo>
                  <a:lnTo>
                    <a:pt x="128" y="12757"/>
                  </a:lnTo>
                  <a:lnTo>
                    <a:pt x="231" y="12859"/>
                  </a:lnTo>
                  <a:lnTo>
                    <a:pt x="358" y="12961"/>
                  </a:lnTo>
                  <a:lnTo>
                    <a:pt x="512" y="13038"/>
                  </a:lnTo>
                  <a:lnTo>
                    <a:pt x="665" y="13089"/>
                  </a:lnTo>
                  <a:lnTo>
                    <a:pt x="819" y="13115"/>
                  </a:lnTo>
                  <a:lnTo>
                    <a:pt x="1560" y="13115"/>
                  </a:lnTo>
                  <a:lnTo>
                    <a:pt x="1560"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27" name="Google Shape;1927;p48"/>
            <p:cNvSpPr/>
            <p:nvPr/>
          </p:nvSpPr>
          <p:spPr>
            <a:xfrm>
              <a:off x="4843600" y="2540825"/>
              <a:ext cx="39000" cy="327875"/>
            </a:xfrm>
            <a:custGeom>
              <a:avLst/>
              <a:gdLst/>
              <a:ahLst/>
              <a:cxnLst/>
              <a:rect l="l" t="t" r="r" b="b"/>
              <a:pathLst>
                <a:path w="1560" h="13115" fill="none" extrusionOk="0">
                  <a:moveTo>
                    <a:pt x="1560" y="1"/>
                  </a:moveTo>
                  <a:lnTo>
                    <a:pt x="819" y="1"/>
                  </a:lnTo>
                  <a:lnTo>
                    <a:pt x="819" y="1"/>
                  </a:lnTo>
                  <a:lnTo>
                    <a:pt x="665" y="1"/>
                  </a:lnTo>
                  <a:lnTo>
                    <a:pt x="512" y="52"/>
                  </a:lnTo>
                  <a:lnTo>
                    <a:pt x="358" y="128"/>
                  </a:lnTo>
                  <a:lnTo>
                    <a:pt x="231" y="231"/>
                  </a:lnTo>
                  <a:lnTo>
                    <a:pt x="128" y="359"/>
                  </a:lnTo>
                  <a:lnTo>
                    <a:pt x="52" y="486"/>
                  </a:lnTo>
                  <a:lnTo>
                    <a:pt x="1" y="665"/>
                  </a:lnTo>
                  <a:lnTo>
                    <a:pt x="1" y="819"/>
                  </a:lnTo>
                  <a:lnTo>
                    <a:pt x="1" y="12271"/>
                  </a:lnTo>
                  <a:lnTo>
                    <a:pt x="1" y="12271"/>
                  </a:lnTo>
                  <a:lnTo>
                    <a:pt x="1" y="12450"/>
                  </a:lnTo>
                  <a:lnTo>
                    <a:pt x="52" y="12603"/>
                  </a:lnTo>
                  <a:lnTo>
                    <a:pt x="128" y="12757"/>
                  </a:lnTo>
                  <a:lnTo>
                    <a:pt x="231" y="12859"/>
                  </a:lnTo>
                  <a:lnTo>
                    <a:pt x="358" y="12961"/>
                  </a:lnTo>
                  <a:lnTo>
                    <a:pt x="512" y="13038"/>
                  </a:lnTo>
                  <a:lnTo>
                    <a:pt x="665" y="13089"/>
                  </a:lnTo>
                  <a:lnTo>
                    <a:pt x="819" y="13115"/>
                  </a:lnTo>
                  <a:lnTo>
                    <a:pt x="1560" y="13115"/>
                  </a:lnTo>
                </a:path>
              </a:pathLst>
            </a:custGeom>
            <a:noFill/>
            <a:ln>
              <a:noFill/>
            </a:ln>
          </p:spPr>
          <p:txBody>
            <a:bodyPr spcFirstLastPara="1" wrap="square" lIns="121900" tIns="121900" rIns="121900" bIns="121900" anchor="ctr" anchorCtr="0">
              <a:noAutofit/>
            </a:bodyPr>
            <a:lstStyle/>
            <a:p>
              <a:endParaRPr sz="2400"/>
            </a:p>
          </p:txBody>
        </p:sp>
        <p:sp>
          <p:nvSpPr>
            <p:cNvPr id="1928" name="Google Shape;1928;p48"/>
            <p:cNvSpPr/>
            <p:nvPr/>
          </p:nvSpPr>
          <p:spPr>
            <a:xfrm>
              <a:off x="4882575" y="2540825"/>
              <a:ext cx="216050" cy="327875"/>
            </a:xfrm>
            <a:custGeom>
              <a:avLst/>
              <a:gdLst/>
              <a:ahLst/>
              <a:cxnLst/>
              <a:rect l="l" t="t" r="r" b="b"/>
              <a:pathLst>
                <a:path w="8642" h="13115" extrusionOk="0">
                  <a:moveTo>
                    <a:pt x="1" y="1"/>
                  </a:moveTo>
                  <a:lnTo>
                    <a:pt x="1" y="3554"/>
                  </a:lnTo>
                  <a:lnTo>
                    <a:pt x="1" y="13115"/>
                  </a:lnTo>
                  <a:lnTo>
                    <a:pt x="8641" y="13115"/>
                  </a:lnTo>
                  <a:lnTo>
                    <a:pt x="8641"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929" name="Google Shape;1929;p48"/>
            <p:cNvSpPr/>
            <p:nvPr/>
          </p:nvSpPr>
          <p:spPr>
            <a:xfrm>
              <a:off x="4882575" y="2540825"/>
              <a:ext cx="216050" cy="327875"/>
            </a:xfrm>
            <a:custGeom>
              <a:avLst/>
              <a:gdLst/>
              <a:ahLst/>
              <a:cxnLst/>
              <a:rect l="l" t="t" r="r" b="b"/>
              <a:pathLst>
                <a:path w="8642" h="13115" fill="none" extrusionOk="0">
                  <a:moveTo>
                    <a:pt x="1" y="3554"/>
                  </a:moveTo>
                  <a:lnTo>
                    <a:pt x="1" y="13115"/>
                  </a:lnTo>
                  <a:lnTo>
                    <a:pt x="8641" y="13115"/>
                  </a:lnTo>
                  <a:lnTo>
                    <a:pt x="864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1930" name="Google Shape;1930;p48"/>
            <p:cNvSpPr/>
            <p:nvPr/>
          </p:nvSpPr>
          <p:spPr>
            <a:xfrm>
              <a:off x="4989325" y="2642450"/>
              <a:ext cx="83100" cy="154675"/>
            </a:xfrm>
            <a:custGeom>
              <a:avLst/>
              <a:gdLst/>
              <a:ahLst/>
              <a:cxnLst/>
              <a:rect l="l" t="t" r="r" b="b"/>
              <a:pathLst>
                <a:path w="3324" h="6187" extrusionOk="0">
                  <a:moveTo>
                    <a:pt x="460" y="0"/>
                  </a:moveTo>
                  <a:lnTo>
                    <a:pt x="230" y="51"/>
                  </a:lnTo>
                  <a:lnTo>
                    <a:pt x="0" y="154"/>
                  </a:lnTo>
                  <a:lnTo>
                    <a:pt x="0" y="6033"/>
                  </a:lnTo>
                  <a:lnTo>
                    <a:pt x="26" y="6033"/>
                  </a:lnTo>
                  <a:lnTo>
                    <a:pt x="153" y="6110"/>
                  </a:lnTo>
                  <a:lnTo>
                    <a:pt x="307" y="6161"/>
                  </a:lnTo>
                  <a:lnTo>
                    <a:pt x="460" y="6187"/>
                  </a:lnTo>
                  <a:lnTo>
                    <a:pt x="793" y="6187"/>
                  </a:lnTo>
                  <a:lnTo>
                    <a:pt x="946" y="6136"/>
                  </a:lnTo>
                  <a:lnTo>
                    <a:pt x="1099" y="6084"/>
                  </a:lnTo>
                  <a:lnTo>
                    <a:pt x="1227" y="6008"/>
                  </a:lnTo>
                  <a:lnTo>
                    <a:pt x="1355" y="5931"/>
                  </a:lnTo>
                  <a:lnTo>
                    <a:pt x="1457" y="5803"/>
                  </a:lnTo>
                  <a:lnTo>
                    <a:pt x="1559" y="5675"/>
                  </a:lnTo>
                  <a:lnTo>
                    <a:pt x="1611" y="5548"/>
                  </a:lnTo>
                  <a:lnTo>
                    <a:pt x="1943" y="5548"/>
                  </a:lnTo>
                  <a:lnTo>
                    <a:pt x="2122" y="5496"/>
                  </a:lnTo>
                  <a:lnTo>
                    <a:pt x="2275" y="5445"/>
                  </a:lnTo>
                  <a:lnTo>
                    <a:pt x="2403" y="5369"/>
                  </a:lnTo>
                  <a:lnTo>
                    <a:pt x="2531" y="5241"/>
                  </a:lnTo>
                  <a:lnTo>
                    <a:pt x="2659" y="5113"/>
                  </a:lnTo>
                  <a:lnTo>
                    <a:pt x="2735" y="4960"/>
                  </a:lnTo>
                  <a:lnTo>
                    <a:pt x="2786" y="4832"/>
                  </a:lnTo>
                  <a:lnTo>
                    <a:pt x="2812" y="4730"/>
                  </a:lnTo>
                  <a:lnTo>
                    <a:pt x="2812" y="4602"/>
                  </a:lnTo>
                  <a:lnTo>
                    <a:pt x="2812" y="4474"/>
                  </a:lnTo>
                  <a:lnTo>
                    <a:pt x="2786" y="4372"/>
                  </a:lnTo>
                  <a:lnTo>
                    <a:pt x="2761" y="4244"/>
                  </a:lnTo>
                  <a:lnTo>
                    <a:pt x="2710" y="4142"/>
                  </a:lnTo>
                  <a:lnTo>
                    <a:pt x="2633" y="4039"/>
                  </a:lnTo>
                  <a:lnTo>
                    <a:pt x="2786" y="3963"/>
                  </a:lnTo>
                  <a:lnTo>
                    <a:pt x="2914" y="3886"/>
                  </a:lnTo>
                  <a:lnTo>
                    <a:pt x="3042" y="3784"/>
                  </a:lnTo>
                  <a:lnTo>
                    <a:pt x="3144" y="3656"/>
                  </a:lnTo>
                  <a:lnTo>
                    <a:pt x="3221" y="3528"/>
                  </a:lnTo>
                  <a:lnTo>
                    <a:pt x="3272" y="3400"/>
                  </a:lnTo>
                  <a:lnTo>
                    <a:pt x="3323" y="3247"/>
                  </a:lnTo>
                  <a:lnTo>
                    <a:pt x="3323" y="3093"/>
                  </a:lnTo>
                  <a:lnTo>
                    <a:pt x="3323" y="2940"/>
                  </a:lnTo>
                  <a:lnTo>
                    <a:pt x="3272" y="2812"/>
                  </a:lnTo>
                  <a:lnTo>
                    <a:pt x="3221" y="2684"/>
                  </a:lnTo>
                  <a:lnTo>
                    <a:pt x="3144" y="2557"/>
                  </a:lnTo>
                  <a:lnTo>
                    <a:pt x="3068" y="2429"/>
                  </a:lnTo>
                  <a:lnTo>
                    <a:pt x="2965" y="2327"/>
                  </a:lnTo>
                  <a:lnTo>
                    <a:pt x="2838" y="2250"/>
                  </a:lnTo>
                  <a:lnTo>
                    <a:pt x="2684" y="2173"/>
                  </a:lnTo>
                  <a:lnTo>
                    <a:pt x="2786" y="2045"/>
                  </a:lnTo>
                  <a:lnTo>
                    <a:pt x="2838" y="1892"/>
                  </a:lnTo>
                  <a:lnTo>
                    <a:pt x="2889" y="1764"/>
                  </a:lnTo>
                  <a:lnTo>
                    <a:pt x="2889" y="1611"/>
                  </a:lnTo>
                  <a:lnTo>
                    <a:pt x="2889" y="1457"/>
                  </a:lnTo>
                  <a:lnTo>
                    <a:pt x="2838" y="1304"/>
                  </a:lnTo>
                  <a:lnTo>
                    <a:pt x="2786" y="1151"/>
                  </a:lnTo>
                  <a:lnTo>
                    <a:pt x="2684" y="1023"/>
                  </a:lnTo>
                  <a:lnTo>
                    <a:pt x="2608" y="921"/>
                  </a:lnTo>
                  <a:lnTo>
                    <a:pt x="2505" y="844"/>
                  </a:lnTo>
                  <a:lnTo>
                    <a:pt x="2301" y="690"/>
                  </a:lnTo>
                  <a:lnTo>
                    <a:pt x="2045" y="614"/>
                  </a:lnTo>
                  <a:lnTo>
                    <a:pt x="1892" y="588"/>
                  </a:lnTo>
                  <a:lnTo>
                    <a:pt x="1585" y="588"/>
                  </a:lnTo>
                  <a:lnTo>
                    <a:pt x="1483" y="409"/>
                  </a:lnTo>
                  <a:lnTo>
                    <a:pt x="1355" y="256"/>
                  </a:lnTo>
                  <a:lnTo>
                    <a:pt x="1176" y="154"/>
                  </a:lnTo>
                  <a:lnTo>
                    <a:pt x="997" y="51"/>
                  </a:lnTo>
                  <a:lnTo>
                    <a:pt x="716"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931" name="Google Shape;1931;p48"/>
            <p:cNvSpPr/>
            <p:nvPr/>
          </p:nvSpPr>
          <p:spPr>
            <a:xfrm>
              <a:off x="4989325" y="2642450"/>
              <a:ext cx="83100" cy="154675"/>
            </a:xfrm>
            <a:custGeom>
              <a:avLst/>
              <a:gdLst/>
              <a:ahLst/>
              <a:cxnLst/>
              <a:rect l="l" t="t" r="r" b="b"/>
              <a:pathLst>
                <a:path w="3324" h="6187" fill="none" extrusionOk="0">
                  <a:moveTo>
                    <a:pt x="0" y="154"/>
                  </a:moveTo>
                  <a:lnTo>
                    <a:pt x="0" y="154"/>
                  </a:lnTo>
                  <a:lnTo>
                    <a:pt x="230" y="51"/>
                  </a:lnTo>
                  <a:lnTo>
                    <a:pt x="460" y="0"/>
                  </a:lnTo>
                  <a:lnTo>
                    <a:pt x="716" y="0"/>
                  </a:lnTo>
                  <a:lnTo>
                    <a:pt x="997" y="51"/>
                  </a:lnTo>
                  <a:lnTo>
                    <a:pt x="997" y="51"/>
                  </a:lnTo>
                  <a:lnTo>
                    <a:pt x="1176" y="154"/>
                  </a:lnTo>
                  <a:lnTo>
                    <a:pt x="1355" y="256"/>
                  </a:lnTo>
                  <a:lnTo>
                    <a:pt x="1483" y="409"/>
                  </a:lnTo>
                  <a:lnTo>
                    <a:pt x="1585" y="588"/>
                  </a:lnTo>
                  <a:lnTo>
                    <a:pt x="1585" y="588"/>
                  </a:lnTo>
                  <a:lnTo>
                    <a:pt x="1764" y="588"/>
                  </a:lnTo>
                  <a:lnTo>
                    <a:pt x="1764" y="588"/>
                  </a:lnTo>
                  <a:lnTo>
                    <a:pt x="1892" y="588"/>
                  </a:lnTo>
                  <a:lnTo>
                    <a:pt x="2045" y="614"/>
                  </a:lnTo>
                  <a:lnTo>
                    <a:pt x="2301" y="690"/>
                  </a:lnTo>
                  <a:lnTo>
                    <a:pt x="2505" y="844"/>
                  </a:lnTo>
                  <a:lnTo>
                    <a:pt x="2608" y="921"/>
                  </a:lnTo>
                  <a:lnTo>
                    <a:pt x="2684" y="1023"/>
                  </a:lnTo>
                  <a:lnTo>
                    <a:pt x="2684" y="1023"/>
                  </a:lnTo>
                  <a:lnTo>
                    <a:pt x="2786" y="1151"/>
                  </a:lnTo>
                  <a:lnTo>
                    <a:pt x="2838" y="1304"/>
                  </a:lnTo>
                  <a:lnTo>
                    <a:pt x="2889" y="1457"/>
                  </a:lnTo>
                  <a:lnTo>
                    <a:pt x="2889" y="1611"/>
                  </a:lnTo>
                  <a:lnTo>
                    <a:pt x="2889" y="1764"/>
                  </a:lnTo>
                  <a:lnTo>
                    <a:pt x="2838" y="1892"/>
                  </a:lnTo>
                  <a:lnTo>
                    <a:pt x="2786" y="2045"/>
                  </a:lnTo>
                  <a:lnTo>
                    <a:pt x="2684" y="2173"/>
                  </a:lnTo>
                  <a:lnTo>
                    <a:pt x="2684" y="2173"/>
                  </a:lnTo>
                  <a:lnTo>
                    <a:pt x="2838" y="2250"/>
                  </a:lnTo>
                  <a:lnTo>
                    <a:pt x="2965" y="2327"/>
                  </a:lnTo>
                  <a:lnTo>
                    <a:pt x="3068" y="2429"/>
                  </a:lnTo>
                  <a:lnTo>
                    <a:pt x="3144" y="2557"/>
                  </a:lnTo>
                  <a:lnTo>
                    <a:pt x="3221" y="2684"/>
                  </a:lnTo>
                  <a:lnTo>
                    <a:pt x="3272" y="2812"/>
                  </a:lnTo>
                  <a:lnTo>
                    <a:pt x="3323" y="2940"/>
                  </a:lnTo>
                  <a:lnTo>
                    <a:pt x="3323" y="3093"/>
                  </a:lnTo>
                  <a:lnTo>
                    <a:pt x="3323" y="3093"/>
                  </a:lnTo>
                  <a:lnTo>
                    <a:pt x="3323" y="3247"/>
                  </a:lnTo>
                  <a:lnTo>
                    <a:pt x="3272" y="3400"/>
                  </a:lnTo>
                  <a:lnTo>
                    <a:pt x="3221" y="3528"/>
                  </a:lnTo>
                  <a:lnTo>
                    <a:pt x="3144" y="3656"/>
                  </a:lnTo>
                  <a:lnTo>
                    <a:pt x="3042" y="3784"/>
                  </a:lnTo>
                  <a:lnTo>
                    <a:pt x="2914" y="3886"/>
                  </a:lnTo>
                  <a:lnTo>
                    <a:pt x="2786" y="3963"/>
                  </a:lnTo>
                  <a:lnTo>
                    <a:pt x="2633" y="4039"/>
                  </a:lnTo>
                  <a:lnTo>
                    <a:pt x="2633" y="4039"/>
                  </a:lnTo>
                  <a:lnTo>
                    <a:pt x="2710" y="4142"/>
                  </a:lnTo>
                  <a:lnTo>
                    <a:pt x="2761" y="4244"/>
                  </a:lnTo>
                  <a:lnTo>
                    <a:pt x="2786" y="4372"/>
                  </a:lnTo>
                  <a:lnTo>
                    <a:pt x="2812" y="4474"/>
                  </a:lnTo>
                  <a:lnTo>
                    <a:pt x="2812" y="4602"/>
                  </a:lnTo>
                  <a:lnTo>
                    <a:pt x="2812" y="4730"/>
                  </a:lnTo>
                  <a:lnTo>
                    <a:pt x="2786" y="4832"/>
                  </a:lnTo>
                  <a:lnTo>
                    <a:pt x="2735" y="4960"/>
                  </a:lnTo>
                  <a:lnTo>
                    <a:pt x="2735" y="4960"/>
                  </a:lnTo>
                  <a:lnTo>
                    <a:pt x="2659" y="5113"/>
                  </a:lnTo>
                  <a:lnTo>
                    <a:pt x="2531" y="5241"/>
                  </a:lnTo>
                  <a:lnTo>
                    <a:pt x="2403" y="5369"/>
                  </a:lnTo>
                  <a:lnTo>
                    <a:pt x="2275" y="5445"/>
                  </a:lnTo>
                  <a:lnTo>
                    <a:pt x="2122" y="5496"/>
                  </a:lnTo>
                  <a:lnTo>
                    <a:pt x="1943" y="5548"/>
                  </a:lnTo>
                  <a:lnTo>
                    <a:pt x="1789" y="5548"/>
                  </a:lnTo>
                  <a:lnTo>
                    <a:pt x="1611" y="5548"/>
                  </a:lnTo>
                  <a:lnTo>
                    <a:pt x="1611" y="5548"/>
                  </a:lnTo>
                  <a:lnTo>
                    <a:pt x="1559" y="5675"/>
                  </a:lnTo>
                  <a:lnTo>
                    <a:pt x="1457" y="5803"/>
                  </a:lnTo>
                  <a:lnTo>
                    <a:pt x="1355" y="5931"/>
                  </a:lnTo>
                  <a:lnTo>
                    <a:pt x="1227" y="6008"/>
                  </a:lnTo>
                  <a:lnTo>
                    <a:pt x="1099" y="6084"/>
                  </a:lnTo>
                  <a:lnTo>
                    <a:pt x="946" y="6136"/>
                  </a:lnTo>
                  <a:lnTo>
                    <a:pt x="793" y="6187"/>
                  </a:lnTo>
                  <a:lnTo>
                    <a:pt x="614" y="6187"/>
                  </a:lnTo>
                  <a:lnTo>
                    <a:pt x="614" y="6187"/>
                  </a:lnTo>
                  <a:lnTo>
                    <a:pt x="460" y="6187"/>
                  </a:lnTo>
                  <a:lnTo>
                    <a:pt x="307" y="6161"/>
                  </a:lnTo>
                  <a:lnTo>
                    <a:pt x="153" y="6110"/>
                  </a:lnTo>
                  <a:lnTo>
                    <a:pt x="26" y="6033"/>
                  </a:lnTo>
                  <a:lnTo>
                    <a:pt x="26" y="6033"/>
                  </a:lnTo>
                  <a:lnTo>
                    <a:pt x="0" y="6033"/>
                  </a:lnTo>
                </a:path>
              </a:pathLst>
            </a:custGeom>
            <a:noFill/>
            <a:ln>
              <a:noFill/>
            </a:ln>
          </p:spPr>
          <p:txBody>
            <a:bodyPr spcFirstLastPara="1" wrap="square" lIns="121900" tIns="121900" rIns="121900" bIns="121900" anchor="ctr" anchorCtr="0">
              <a:noAutofit/>
            </a:bodyPr>
            <a:lstStyle/>
            <a:p>
              <a:endParaRPr sz="2400"/>
            </a:p>
          </p:txBody>
        </p:sp>
        <p:sp>
          <p:nvSpPr>
            <p:cNvPr id="1932" name="Google Shape;1932;p48"/>
            <p:cNvSpPr/>
            <p:nvPr/>
          </p:nvSpPr>
          <p:spPr>
            <a:xfrm>
              <a:off x="4906875" y="2642450"/>
              <a:ext cx="82475" cy="154675"/>
            </a:xfrm>
            <a:custGeom>
              <a:avLst/>
              <a:gdLst/>
              <a:ahLst/>
              <a:cxnLst/>
              <a:rect l="l" t="t" r="r" b="b"/>
              <a:pathLst>
                <a:path w="3299" h="6187" extrusionOk="0">
                  <a:moveTo>
                    <a:pt x="2531" y="0"/>
                  </a:moveTo>
                  <a:lnTo>
                    <a:pt x="2378" y="51"/>
                  </a:lnTo>
                  <a:lnTo>
                    <a:pt x="2224" y="103"/>
                  </a:lnTo>
                  <a:lnTo>
                    <a:pt x="2071" y="179"/>
                  </a:lnTo>
                  <a:lnTo>
                    <a:pt x="1969" y="281"/>
                  </a:lnTo>
                  <a:lnTo>
                    <a:pt x="1866" y="384"/>
                  </a:lnTo>
                  <a:lnTo>
                    <a:pt x="1764" y="512"/>
                  </a:lnTo>
                  <a:lnTo>
                    <a:pt x="1713" y="639"/>
                  </a:lnTo>
                  <a:lnTo>
                    <a:pt x="1534" y="639"/>
                  </a:lnTo>
                  <a:lnTo>
                    <a:pt x="1355" y="665"/>
                  </a:lnTo>
                  <a:lnTo>
                    <a:pt x="1202" y="690"/>
                  </a:lnTo>
                  <a:lnTo>
                    <a:pt x="1048" y="742"/>
                  </a:lnTo>
                  <a:lnTo>
                    <a:pt x="921" y="844"/>
                  </a:lnTo>
                  <a:lnTo>
                    <a:pt x="793" y="946"/>
                  </a:lnTo>
                  <a:lnTo>
                    <a:pt x="665" y="1074"/>
                  </a:lnTo>
                  <a:lnTo>
                    <a:pt x="563" y="1227"/>
                  </a:lnTo>
                  <a:lnTo>
                    <a:pt x="537" y="1355"/>
                  </a:lnTo>
                  <a:lnTo>
                    <a:pt x="512" y="1457"/>
                  </a:lnTo>
                  <a:lnTo>
                    <a:pt x="486" y="1585"/>
                  </a:lnTo>
                  <a:lnTo>
                    <a:pt x="512" y="1713"/>
                  </a:lnTo>
                  <a:lnTo>
                    <a:pt x="537" y="1815"/>
                  </a:lnTo>
                  <a:lnTo>
                    <a:pt x="563" y="1943"/>
                  </a:lnTo>
                  <a:lnTo>
                    <a:pt x="614" y="2045"/>
                  </a:lnTo>
                  <a:lnTo>
                    <a:pt x="691" y="2148"/>
                  </a:lnTo>
                  <a:lnTo>
                    <a:pt x="537" y="2224"/>
                  </a:lnTo>
                  <a:lnTo>
                    <a:pt x="409" y="2301"/>
                  </a:lnTo>
                  <a:lnTo>
                    <a:pt x="282" y="2403"/>
                  </a:lnTo>
                  <a:lnTo>
                    <a:pt x="179" y="2531"/>
                  </a:lnTo>
                  <a:lnTo>
                    <a:pt x="103" y="2659"/>
                  </a:lnTo>
                  <a:lnTo>
                    <a:pt x="51" y="2787"/>
                  </a:lnTo>
                  <a:lnTo>
                    <a:pt x="0" y="2940"/>
                  </a:lnTo>
                  <a:lnTo>
                    <a:pt x="0" y="3093"/>
                  </a:lnTo>
                  <a:lnTo>
                    <a:pt x="0" y="3247"/>
                  </a:lnTo>
                  <a:lnTo>
                    <a:pt x="26" y="3375"/>
                  </a:lnTo>
                  <a:lnTo>
                    <a:pt x="103" y="3528"/>
                  </a:lnTo>
                  <a:lnTo>
                    <a:pt x="154" y="3656"/>
                  </a:lnTo>
                  <a:lnTo>
                    <a:pt x="256" y="3758"/>
                  </a:lnTo>
                  <a:lnTo>
                    <a:pt x="358" y="3860"/>
                  </a:lnTo>
                  <a:lnTo>
                    <a:pt x="486" y="3937"/>
                  </a:lnTo>
                  <a:lnTo>
                    <a:pt x="614" y="4014"/>
                  </a:lnTo>
                  <a:lnTo>
                    <a:pt x="537" y="4142"/>
                  </a:lnTo>
                  <a:lnTo>
                    <a:pt x="486" y="4295"/>
                  </a:lnTo>
                  <a:lnTo>
                    <a:pt x="435" y="4448"/>
                  </a:lnTo>
                  <a:lnTo>
                    <a:pt x="435" y="4576"/>
                  </a:lnTo>
                  <a:lnTo>
                    <a:pt x="435" y="4730"/>
                  </a:lnTo>
                  <a:lnTo>
                    <a:pt x="486" y="4883"/>
                  </a:lnTo>
                  <a:lnTo>
                    <a:pt x="537" y="5036"/>
                  </a:lnTo>
                  <a:lnTo>
                    <a:pt x="614" y="5164"/>
                  </a:lnTo>
                  <a:lnTo>
                    <a:pt x="716" y="5266"/>
                  </a:lnTo>
                  <a:lnTo>
                    <a:pt x="818" y="5369"/>
                  </a:lnTo>
                  <a:lnTo>
                    <a:pt x="1023" y="5496"/>
                  </a:lnTo>
                  <a:lnTo>
                    <a:pt x="1279" y="5573"/>
                  </a:lnTo>
                  <a:lnTo>
                    <a:pt x="1406" y="5599"/>
                  </a:lnTo>
                  <a:lnTo>
                    <a:pt x="1560" y="5624"/>
                  </a:lnTo>
                  <a:lnTo>
                    <a:pt x="1739" y="5599"/>
                  </a:lnTo>
                  <a:lnTo>
                    <a:pt x="1841" y="5778"/>
                  </a:lnTo>
                  <a:lnTo>
                    <a:pt x="1969" y="5931"/>
                  </a:lnTo>
                  <a:lnTo>
                    <a:pt x="2148" y="6059"/>
                  </a:lnTo>
                  <a:lnTo>
                    <a:pt x="2327" y="6136"/>
                  </a:lnTo>
                  <a:lnTo>
                    <a:pt x="2608" y="6187"/>
                  </a:lnTo>
                  <a:lnTo>
                    <a:pt x="2863" y="6187"/>
                  </a:lnTo>
                  <a:lnTo>
                    <a:pt x="3094" y="6136"/>
                  </a:lnTo>
                  <a:lnTo>
                    <a:pt x="3298" y="6033"/>
                  </a:lnTo>
                  <a:lnTo>
                    <a:pt x="3298" y="1943"/>
                  </a:lnTo>
                  <a:lnTo>
                    <a:pt x="3298" y="179"/>
                  </a:lnTo>
                  <a:lnTo>
                    <a:pt x="3170" y="103"/>
                  </a:lnTo>
                  <a:lnTo>
                    <a:pt x="3017" y="26"/>
                  </a:lnTo>
                  <a:lnTo>
                    <a:pt x="28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933" name="Google Shape;1933;p48"/>
            <p:cNvSpPr/>
            <p:nvPr/>
          </p:nvSpPr>
          <p:spPr>
            <a:xfrm>
              <a:off x="4906875" y="2642450"/>
              <a:ext cx="82475" cy="154675"/>
            </a:xfrm>
            <a:custGeom>
              <a:avLst/>
              <a:gdLst/>
              <a:ahLst/>
              <a:cxnLst/>
              <a:rect l="l" t="t" r="r" b="b"/>
              <a:pathLst>
                <a:path w="3299" h="6187" fill="none" extrusionOk="0">
                  <a:moveTo>
                    <a:pt x="3298" y="1943"/>
                  </a:moveTo>
                  <a:lnTo>
                    <a:pt x="3298" y="6033"/>
                  </a:lnTo>
                  <a:lnTo>
                    <a:pt x="3298" y="6033"/>
                  </a:lnTo>
                  <a:lnTo>
                    <a:pt x="3094" y="6136"/>
                  </a:lnTo>
                  <a:lnTo>
                    <a:pt x="2863" y="6187"/>
                  </a:lnTo>
                  <a:lnTo>
                    <a:pt x="2608" y="6187"/>
                  </a:lnTo>
                  <a:lnTo>
                    <a:pt x="2327" y="6136"/>
                  </a:lnTo>
                  <a:lnTo>
                    <a:pt x="2327" y="6136"/>
                  </a:lnTo>
                  <a:lnTo>
                    <a:pt x="2148" y="6059"/>
                  </a:lnTo>
                  <a:lnTo>
                    <a:pt x="1969" y="5931"/>
                  </a:lnTo>
                  <a:lnTo>
                    <a:pt x="1841" y="5778"/>
                  </a:lnTo>
                  <a:lnTo>
                    <a:pt x="1739" y="5599"/>
                  </a:lnTo>
                  <a:lnTo>
                    <a:pt x="1739" y="5599"/>
                  </a:lnTo>
                  <a:lnTo>
                    <a:pt x="1560" y="5624"/>
                  </a:lnTo>
                  <a:lnTo>
                    <a:pt x="1560" y="5624"/>
                  </a:lnTo>
                  <a:lnTo>
                    <a:pt x="1406" y="5599"/>
                  </a:lnTo>
                  <a:lnTo>
                    <a:pt x="1279" y="5573"/>
                  </a:lnTo>
                  <a:lnTo>
                    <a:pt x="1023" y="5496"/>
                  </a:lnTo>
                  <a:lnTo>
                    <a:pt x="818" y="5369"/>
                  </a:lnTo>
                  <a:lnTo>
                    <a:pt x="716" y="5266"/>
                  </a:lnTo>
                  <a:lnTo>
                    <a:pt x="614" y="5164"/>
                  </a:lnTo>
                  <a:lnTo>
                    <a:pt x="614" y="5164"/>
                  </a:lnTo>
                  <a:lnTo>
                    <a:pt x="537" y="5036"/>
                  </a:lnTo>
                  <a:lnTo>
                    <a:pt x="486" y="4883"/>
                  </a:lnTo>
                  <a:lnTo>
                    <a:pt x="435" y="4730"/>
                  </a:lnTo>
                  <a:lnTo>
                    <a:pt x="435" y="4576"/>
                  </a:lnTo>
                  <a:lnTo>
                    <a:pt x="435" y="4448"/>
                  </a:lnTo>
                  <a:lnTo>
                    <a:pt x="486" y="4295"/>
                  </a:lnTo>
                  <a:lnTo>
                    <a:pt x="537" y="4142"/>
                  </a:lnTo>
                  <a:lnTo>
                    <a:pt x="614" y="4014"/>
                  </a:lnTo>
                  <a:lnTo>
                    <a:pt x="614" y="4014"/>
                  </a:lnTo>
                  <a:lnTo>
                    <a:pt x="486" y="3937"/>
                  </a:lnTo>
                  <a:lnTo>
                    <a:pt x="358" y="3860"/>
                  </a:lnTo>
                  <a:lnTo>
                    <a:pt x="256" y="3758"/>
                  </a:lnTo>
                  <a:lnTo>
                    <a:pt x="154" y="3656"/>
                  </a:lnTo>
                  <a:lnTo>
                    <a:pt x="103" y="3528"/>
                  </a:lnTo>
                  <a:lnTo>
                    <a:pt x="26" y="3375"/>
                  </a:lnTo>
                  <a:lnTo>
                    <a:pt x="0" y="3247"/>
                  </a:lnTo>
                  <a:lnTo>
                    <a:pt x="0" y="3093"/>
                  </a:lnTo>
                  <a:lnTo>
                    <a:pt x="0" y="3093"/>
                  </a:lnTo>
                  <a:lnTo>
                    <a:pt x="0" y="2940"/>
                  </a:lnTo>
                  <a:lnTo>
                    <a:pt x="51" y="2787"/>
                  </a:lnTo>
                  <a:lnTo>
                    <a:pt x="103" y="2659"/>
                  </a:lnTo>
                  <a:lnTo>
                    <a:pt x="179" y="2531"/>
                  </a:lnTo>
                  <a:lnTo>
                    <a:pt x="282" y="2403"/>
                  </a:lnTo>
                  <a:lnTo>
                    <a:pt x="409" y="2301"/>
                  </a:lnTo>
                  <a:lnTo>
                    <a:pt x="537" y="2224"/>
                  </a:lnTo>
                  <a:lnTo>
                    <a:pt x="691" y="2148"/>
                  </a:lnTo>
                  <a:lnTo>
                    <a:pt x="691" y="2148"/>
                  </a:lnTo>
                  <a:lnTo>
                    <a:pt x="614" y="2045"/>
                  </a:lnTo>
                  <a:lnTo>
                    <a:pt x="563" y="1943"/>
                  </a:lnTo>
                  <a:lnTo>
                    <a:pt x="537" y="1815"/>
                  </a:lnTo>
                  <a:lnTo>
                    <a:pt x="512" y="1713"/>
                  </a:lnTo>
                  <a:lnTo>
                    <a:pt x="486" y="1585"/>
                  </a:lnTo>
                  <a:lnTo>
                    <a:pt x="512" y="1457"/>
                  </a:lnTo>
                  <a:lnTo>
                    <a:pt x="537" y="1355"/>
                  </a:lnTo>
                  <a:lnTo>
                    <a:pt x="563" y="1227"/>
                  </a:lnTo>
                  <a:lnTo>
                    <a:pt x="563" y="1227"/>
                  </a:lnTo>
                  <a:lnTo>
                    <a:pt x="665" y="1074"/>
                  </a:lnTo>
                  <a:lnTo>
                    <a:pt x="793" y="946"/>
                  </a:lnTo>
                  <a:lnTo>
                    <a:pt x="921" y="844"/>
                  </a:lnTo>
                  <a:lnTo>
                    <a:pt x="1048" y="742"/>
                  </a:lnTo>
                  <a:lnTo>
                    <a:pt x="1202" y="690"/>
                  </a:lnTo>
                  <a:lnTo>
                    <a:pt x="1355" y="665"/>
                  </a:lnTo>
                  <a:lnTo>
                    <a:pt x="1534" y="639"/>
                  </a:lnTo>
                  <a:lnTo>
                    <a:pt x="1713" y="639"/>
                  </a:lnTo>
                  <a:lnTo>
                    <a:pt x="1713" y="639"/>
                  </a:lnTo>
                  <a:lnTo>
                    <a:pt x="1764" y="512"/>
                  </a:lnTo>
                  <a:lnTo>
                    <a:pt x="1866" y="384"/>
                  </a:lnTo>
                  <a:lnTo>
                    <a:pt x="1969" y="281"/>
                  </a:lnTo>
                  <a:lnTo>
                    <a:pt x="2071" y="179"/>
                  </a:lnTo>
                  <a:lnTo>
                    <a:pt x="2224" y="103"/>
                  </a:lnTo>
                  <a:lnTo>
                    <a:pt x="2378" y="51"/>
                  </a:lnTo>
                  <a:lnTo>
                    <a:pt x="2531" y="0"/>
                  </a:lnTo>
                  <a:lnTo>
                    <a:pt x="2710" y="0"/>
                  </a:lnTo>
                  <a:lnTo>
                    <a:pt x="2710" y="0"/>
                  </a:lnTo>
                  <a:lnTo>
                    <a:pt x="2863" y="0"/>
                  </a:lnTo>
                  <a:lnTo>
                    <a:pt x="3017" y="26"/>
                  </a:lnTo>
                  <a:lnTo>
                    <a:pt x="3170" y="103"/>
                  </a:lnTo>
                  <a:lnTo>
                    <a:pt x="3298" y="179"/>
                  </a:lnTo>
                  <a:lnTo>
                    <a:pt x="3298" y="179"/>
                  </a:lnTo>
                  <a:lnTo>
                    <a:pt x="3298" y="179"/>
                  </a:lnTo>
                </a:path>
              </a:pathLst>
            </a:custGeom>
            <a:noFill/>
            <a:ln>
              <a:noFill/>
            </a:ln>
          </p:spPr>
          <p:txBody>
            <a:bodyPr spcFirstLastPara="1" wrap="square" lIns="121900" tIns="121900" rIns="121900" bIns="121900" anchor="ctr" anchorCtr="0">
              <a:noAutofit/>
            </a:bodyPr>
            <a:lstStyle/>
            <a:p>
              <a:endParaRPr sz="2400"/>
            </a:p>
          </p:txBody>
        </p:sp>
        <p:sp>
          <p:nvSpPr>
            <p:cNvPr id="1934" name="Google Shape;1934;p48"/>
            <p:cNvSpPr/>
            <p:nvPr/>
          </p:nvSpPr>
          <p:spPr>
            <a:xfrm>
              <a:off x="4947125" y="2669925"/>
              <a:ext cx="28800" cy="20475"/>
            </a:xfrm>
            <a:custGeom>
              <a:avLst/>
              <a:gdLst/>
              <a:ahLst/>
              <a:cxnLst/>
              <a:rect l="l" t="t" r="r" b="b"/>
              <a:pathLst>
                <a:path w="1152" h="819" extrusionOk="0">
                  <a:moveTo>
                    <a:pt x="308" y="1"/>
                  </a:moveTo>
                  <a:lnTo>
                    <a:pt x="180" y="26"/>
                  </a:lnTo>
                  <a:lnTo>
                    <a:pt x="103" y="77"/>
                  </a:lnTo>
                  <a:lnTo>
                    <a:pt x="26" y="179"/>
                  </a:lnTo>
                  <a:lnTo>
                    <a:pt x="1" y="307"/>
                  </a:lnTo>
                  <a:lnTo>
                    <a:pt x="26" y="410"/>
                  </a:lnTo>
                  <a:lnTo>
                    <a:pt x="103" y="512"/>
                  </a:lnTo>
                  <a:lnTo>
                    <a:pt x="180" y="563"/>
                  </a:lnTo>
                  <a:lnTo>
                    <a:pt x="308" y="588"/>
                  </a:lnTo>
                  <a:lnTo>
                    <a:pt x="410" y="614"/>
                  </a:lnTo>
                  <a:lnTo>
                    <a:pt x="487" y="640"/>
                  </a:lnTo>
                  <a:lnTo>
                    <a:pt x="589" y="665"/>
                  </a:lnTo>
                  <a:lnTo>
                    <a:pt x="640" y="742"/>
                  </a:lnTo>
                  <a:lnTo>
                    <a:pt x="742" y="793"/>
                  </a:lnTo>
                  <a:lnTo>
                    <a:pt x="844" y="819"/>
                  </a:lnTo>
                  <a:lnTo>
                    <a:pt x="972" y="793"/>
                  </a:lnTo>
                  <a:lnTo>
                    <a:pt x="1075" y="716"/>
                  </a:lnTo>
                  <a:lnTo>
                    <a:pt x="1151" y="614"/>
                  </a:lnTo>
                  <a:lnTo>
                    <a:pt x="1151" y="486"/>
                  </a:lnTo>
                  <a:lnTo>
                    <a:pt x="1126" y="384"/>
                  </a:lnTo>
                  <a:lnTo>
                    <a:pt x="1075" y="282"/>
                  </a:lnTo>
                  <a:lnTo>
                    <a:pt x="896" y="154"/>
                  </a:lnTo>
                  <a:lnTo>
                    <a:pt x="717" y="77"/>
                  </a:lnTo>
                  <a:lnTo>
                    <a:pt x="512"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935" name="Google Shape;1935;p48"/>
            <p:cNvSpPr/>
            <p:nvPr/>
          </p:nvSpPr>
          <p:spPr>
            <a:xfrm>
              <a:off x="4957350" y="2725525"/>
              <a:ext cx="21125" cy="28775"/>
            </a:xfrm>
            <a:custGeom>
              <a:avLst/>
              <a:gdLst/>
              <a:ahLst/>
              <a:cxnLst/>
              <a:rect l="l" t="t" r="r" b="b"/>
              <a:pathLst>
                <a:path w="845" h="1151" extrusionOk="0">
                  <a:moveTo>
                    <a:pt x="256" y="1"/>
                  </a:moveTo>
                  <a:lnTo>
                    <a:pt x="154" y="52"/>
                  </a:lnTo>
                  <a:lnTo>
                    <a:pt x="52" y="103"/>
                  </a:lnTo>
                  <a:lnTo>
                    <a:pt x="1" y="231"/>
                  </a:lnTo>
                  <a:lnTo>
                    <a:pt x="1" y="333"/>
                  </a:lnTo>
                  <a:lnTo>
                    <a:pt x="26" y="435"/>
                  </a:lnTo>
                  <a:lnTo>
                    <a:pt x="103" y="537"/>
                  </a:lnTo>
                  <a:lnTo>
                    <a:pt x="154" y="614"/>
                  </a:lnTo>
                  <a:lnTo>
                    <a:pt x="205" y="691"/>
                  </a:lnTo>
                  <a:lnTo>
                    <a:pt x="231" y="767"/>
                  </a:lnTo>
                  <a:lnTo>
                    <a:pt x="231" y="844"/>
                  </a:lnTo>
                  <a:lnTo>
                    <a:pt x="256" y="972"/>
                  </a:lnTo>
                  <a:lnTo>
                    <a:pt x="333" y="1074"/>
                  </a:lnTo>
                  <a:lnTo>
                    <a:pt x="435" y="1125"/>
                  </a:lnTo>
                  <a:lnTo>
                    <a:pt x="538" y="1151"/>
                  </a:lnTo>
                  <a:lnTo>
                    <a:pt x="666" y="1125"/>
                  </a:lnTo>
                  <a:lnTo>
                    <a:pt x="768" y="1074"/>
                  </a:lnTo>
                  <a:lnTo>
                    <a:pt x="819" y="972"/>
                  </a:lnTo>
                  <a:lnTo>
                    <a:pt x="844" y="844"/>
                  </a:lnTo>
                  <a:lnTo>
                    <a:pt x="819" y="640"/>
                  </a:lnTo>
                  <a:lnTo>
                    <a:pt x="742" y="435"/>
                  </a:lnTo>
                  <a:lnTo>
                    <a:pt x="640" y="231"/>
                  </a:lnTo>
                  <a:lnTo>
                    <a:pt x="487" y="77"/>
                  </a:lnTo>
                  <a:lnTo>
                    <a:pt x="384" y="26"/>
                  </a:lnTo>
                  <a:lnTo>
                    <a:pt x="256"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936" name="Google Shape;1936;p48"/>
            <p:cNvSpPr/>
            <p:nvPr/>
          </p:nvSpPr>
          <p:spPr>
            <a:xfrm>
              <a:off x="4999550" y="2738300"/>
              <a:ext cx="22375" cy="25600"/>
            </a:xfrm>
            <a:custGeom>
              <a:avLst/>
              <a:gdLst/>
              <a:ahLst/>
              <a:cxnLst/>
              <a:rect l="l" t="t" r="r" b="b"/>
              <a:pathLst>
                <a:path w="895" h="1024" extrusionOk="0">
                  <a:moveTo>
                    <a:pt x="230" y="1"/>
                  </a:moveTo>
                  <a:lnTo>
                    <a:pt x="128" y="52"/>
                  </a:lnTo>
                  <a:lnTo>
                    <a:pt x="51" y="154"/>
                  </a:lnTo>
                  <a:lnTo>
                    <a:pt x="0" y="256"/>
                  </a:lnTo>
                  <a:lnTo>
                    <a:pt x="26" y="384"/>
                  </a:lnTo>
                  <a:lnTo>
                    <a:pt x="77" y="563"/>
                  </a:lnTo>
                  <a:lnTo>
                    <a:pt x="179" y="717"/>
                  </a:lnTo>
                  <a:lnTo>
                    <a:pt x="281" y="844"/>
                  </a:lnTo>
                  <a:lnTo>
                    <a:pt x="435" y="972"/>
                  </a:lnTo>
                  <a:lnTo>
                    <a:pt x="511" y="1023"/>
                  </a:lnTo>
                  <a:lnTo>
                    <a:pt x="690" y="1023"/>
                  </a:lnTo>
                  <a:lnTo>
                    <a:pt x="741" y="998"/>
                  </a:lnTo>
                  <a:lnTo>
                    <a:pt x="818" y="947"/>
                  </a:lnTo>
                  <a:lnTo>
                    <a:pt x="869" y="896"/>
                  </a:lnTo>
                  <a:lnTo>
                    <a:pt x="895" y="793"/>
                  </a:lnTo>
                  <a:lnTo>
                    <a:pt x="895" y="665"/>
                  </a:lnTo>
                  <a:lnTo>
                    <a:pt x="869" y="563"/>
                  </a:lnTo>
                  <a:lnTo>
                    <a:pt x="767" y="461"/>
                  </a:lnTo>
                  <a:lnTo>
                    <a:pt x="665" y="359"/>
                  </a:lnTo>
                  <a:lnTo>
                    <a:pt x="588" y="231"/>
                  </a:lnTo>
                  <a:lnTo>
                    <a:pt x="537" y="129"/>
                  </a:lnTo>
                  <a:lnTo>
                    <a:pt x="460" y="52"/>
                  </a:lnTo>
                  <a:lnTo>
                    <a:pt x="358"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937" name="Google Shape;1937;p48"/>
            <p:cNvSpPr/>
            <p:nvPr/>
          </p:nvSpPr>
          <p:spPr>
            <a:xfrm>
              <a:off x="5003375" y="2691650"/>
              <a:ext cx="27500" cy="21125"/>
            </a:xfrm>
            <a:custGeom>
              <a:avLst/>
              <a:gdLst/>
              <a:ahLst/>
              <a:cxnLst/>
              <a:rect l="l" t="t" r="r" b="b"/>
              <a:pathLst>
                <a:path w="1100" h="845" extrusionOk="0">
                  <a:moveTo>
                    <a:pt x="307" y="1"/>
                  </a:moveTo>
                  <a:lnTo>
                    <a:pt x="205" y="26"/>
                  </a:lnTo>
                  <a:lnTo>
                    <a:pt x="103" y="77"/>
                  </a:lnTo>
                  <a:lnTo>
                    <a:pt x="26" y="180"/>
                  </a:lnTo>
                  <a:lnTo>
                    <a:pt x="0" y="282"/>
                  </a:lnTo>
                  <a:lnTo>
                    <a:pt x="26" y="410"/>
                  </a:lnTo>
                  <a:lnTo>
                    <a:pt x="77" y="512"/>
                  </a:lnTo>
                  <a:lnTo>
                    <a:pt x="231" y="640"/>
                  </a:lnTo>
                  <a:lnTo>
                    <a:pt x="384" y="742"/>
                  </a:lnTo>
                  <a:lnTo>
                    <a:pt x="563" y="819"/>
                  </a:lnTo>
                  <a:lnTo>
                    <a:pt x="767" y="844"/>
                  </a:lnTo>
                  <a:lnTo>
                    <a:pt x="793" y="844"/>
                  </a:lnTo>
                  <a:lnTo>
                    <a:pt x="921" y="819"/>
                  </a:lnTo>
                  <a:lnTo>
                    <a:pt x="997" y="768"/>
                  </a:lnTo>
                  <a:lnTo>
                    <a:pt x="1074" y="691"/>
                  </a:lnTo>
                  <a:lnTo>
                    <a:pt x="1100" y="589"/>
                  </a:lnTo>
                  <a:lnTo>
                    <a:pt x="1100" y="461"/>
                  </a:lnTo>
                  <a:lnTo>
                    <a:pt x="1049" y="359"/>
                  </a:lnTo>
                  <a:lnTo>
                    <a:pt x="946" y="282"/>
                  </a:lnTo>
                  <a:lnTo>
                    <a:pt x="844" y="256"/>
                  </a:lnTo>
                  <a:lnTo>
                    <a:pt x="665" y="205"/>
                  </a:lnTo>
                  <a:lnTo>
                    <a:pt x="588" y="154"/>
                  </a:lnTo>
                  <a:lnTo>
                    <a:pt x="537" y="103"/>
                  </a:lnTo>
                  <a:lnTo>
                    <a:pt x="435" y="26"/>
                  </a:lnTo>
                  <a:lnTo>
                    <a:pt x="307"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938" name="Google Shape;1938;p48"/>
            <p:cNvSpPr/>
            <p:nvPr/>
          </p:nvSpPr>
          <p:spPr>
            <a:xfrm>
              <a:off x="4925400" y="2580450"/>
              <a:ext cx="128475" cy="28150"/>
            </a:xfrm>
            <a:custGeom>
              <a:avLst/>
              <a:gdLst/>
              <a:ahLst/>
              <a:cxnLst/>
              <a:rect l="l" t="t" r="r" b="b"/>
              <a:pathLst>
                <a:path w="5139" h="1126" extrusionOk="0">
                  <a:moveTo>
                    <a:pt x="1" y="1"/>
                  </a:moveTo>
                  <a:lnTo>
                    <a:pt x="1" y="1125"/>
                  </a:lnTo>
                  <a:lnTo>
                    <a:pt x="5139" y="1125"/>
                  </a:lnTo>
                  <a:lnTo>
                    <a:pt x="5139"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1939" name="Google Shape;1939;p48"/>
          <p:cNvGrpSpPr/>
          <p:nvPr/>
        </p:nvGrpSpPr>
        <p:grpSpPr>
          <a:xfrm>
            <a:off x="6711078" y="4989054"/>
            <a:ext cx="555260" cy="548639"/>
            <a:chOff x="6292425" y="2540825"/>
            <a:chExt cx="379000" cy="371975"/>
          </a:xfrm>
        </p:grpSpPr>
        <p:sp>
          <p:nvSpPr>
            <p:cNvPr id="1940" name="Google Shape;1940;p48"/>
            <p:cNvSpPr/>
            <p:nvPr/>
          </p:nvSpPr>
          <p:spPr>
            <a:xfrm>
              <a:off x="6526325" y="2632225"/>
              <a:ext cx="109300" cy="255025"/>
            </a:xfrm>
            <a:custGeom>
              <a:avLst/>
              <a:gdLst/>
              <a:ahLst/>
              <a:cxnLst/>
              <a:rect l="l" t="t" r="r" b="b"/>
              <a:pathLst>
                <a:path w="4372" h="10201" extrusionOk="0">
                  <a:moveTo>
                    <a:pt x="614" y="0"/>
                  </a:moveTo>
                  <a:lnTo>
                    <a:pt x="435" y="77"/>
                  </a:lnTo>
                  <a:lnTo>
                    <a:pt x="307" y="154"/>
                  </a:lnTo>
                  <a:lnTo>
                    <a:pt x="179" y="256"/>
                  </a:lnTo>
                  <a:lnTo>
                    <a:pt x="77" y="384"/>
                  </a:lnTo>
                  <a:lnTo>
                    <a:pt x="26" y="512"/>
                  </a:lnTo>
                  <a:lnTo>
                    <a:pt x="1" y="665"/>
                  </a:lnTo>
                  <a:lnTo>
                    <a:pt x="1" y="818"/>
                  </a:lnTo>
                  <a:lnTo>
                    <a:pt x="26" y="972"/>
                  </a:lnTo>
                  <a:lnTo>
                    <a:pt x="640" y="2403"/>
                  </a:lnTo>
                  <a:lnTo>
                    <a:pt x="1023" y="3324"/>
                  </a:lnTo>
                  <a:lnTo>
                    <a:pt x="1279" y="3988"/>
                  </a:lnTo>
                  <a:lnTo>
                    <a:pt x="2480" y="10200"/>
                  </a:lnTo>
                  <a:lnTo>
                    <a:pt x="4372" y="9663"/>
                  </a:lnTo>
                  <a:lnTo>
                    <a:pt x="3784" y="8947"/>
                  </a:lnTo>
                  <a:lnTo>
                    <a:pt x="3707" y="8820"/>
                  </a:lnTo>
                  <a:lnTo>
                    <a:pt x="3656" y="8692"/>
                  </a:lnTo>
                  <a:lnTo>
                    <a:pt x="3631" y="8564"/>
                  </a:lnTo>
                  <a:lnTo>
                    <a:pt x="3631" y="8411"/>
                  </a:lnTo>
                  <a:lnTo>
                    <a:pt x="3835" y="5266"/>
                  </a:lnTo>
                  <a:lnTo>
                    <a:pt x="3861" y="5062"/>
                  </a:lnTo>
                  <a:lnTo>
                    <a:pt x="3835" y="4857"/>
                  </a:lnTo>
                  <a:lnTo>
                    <a:pt x="3784" y="4653"/>
                  </a:lnTo>
                  <a:lnTo>
                    <a:pt x="3707" y="4448"/>
                  </a:lnTo>
                  <a:lnTo>
                    <a:pt x="1560" y="409"/>
                  </a:lnTo>
                  <a:lnTo>
                    <a:pt x="1483" y="307"/>
                  </a:lnTo>
                  <a:lnTo>
                    <a:pt x="1407" y="205"/>
                  </a:lnTo>
                  <a:lnTo>
                    <a:pt x="1279" y="128"/>
                  </a:lnTo>
                  <a:lnTo>
                    <a:pt x="1176" y="51"/>
                  </a:lnTo>
                  <a:lnTo>
                    <a:pt x="1049" y="26"/>
                  </a:lnTo>
                  <a:lnTo>
                    <a:pt x="89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41" name="Google Shape;1941;p48"/>
            <p:cNvSpPr/>
            <p:nvPr/>
          </p:nvSpPr>
          <p:spPr>
            <a:xfrm>
              <a:off x="6526325" y="2632225"/>
              <a:ext cx="109300" cy="255025"/>
            </a:xfrm>
            <a:custGeom>
              <a:avLst/>
              <a:gdLst/>
              <a:ahLst/>
              <a:cxnLst/>
              <a:rect l="l" t="t" r="r" b="b"/>
              <a:pathLst>
                <a:path w="4372" h="10201" fill="none" extrusionOk="0">
                  <a:moveTo>
                    <a:pt x="2480" y="10200"/>
                  </a:moveTo>
                  <a:lnTo>
                    <a:pt x="4372" y="9663"/>
                  </a:lnTo>
                  <a:lnTo>
                    <a:pt x="3784" y="8947"/>
                  </a:lnTo>
                  <a:lnTo>
                    <a:pt x="3784" y="8947"/>
                  </a:lnTo>
                  <a:lnTo>
                    <a:pt x="3707" y="8820"/>
                  </a:lnTo>
                  <a:lnTo>
                    <a:pt x="3656" y="8692"/>
                  </a:lnTo>
                  <a:lnTo>
                    <a:pt x="3631" y="8564"/>
                  </a:lnTo>
                  <a:lnTo>
                    <a:pt x="3631" y="8411"/>
                  </a:lnTo>
                  <a:lnTo>
                    <a:pt x="3835" y="5266"/>
                  </a:lnTo>
                  <a:lnTo>
                    <a:pt x="3835" y="5266"/>
                  </a:lnTo>
                  <a:lnTo>
                    <a:pt x="3861" y="5062"/>
                  </a:lnTo>
                  <a:lnTo>
                    <a:pt x="3835" y="4857"/>
                  </a:lnTo>
                  <a:lnTo>
                    <a:pt x="3784" y="4653"/>
                  </a:lnTo>
                  <a:lnTo>
                    <a:pt x="3707" y="4448"/>
                  </a:lnTo>
                  <a:lnTo>
                    <a:pt x="1560" y="409"/>
                  </a:lnTo>
                  <a:lnTo>
                    <a:pt x="1560" y="409"/>
                  </a:lnTo>
                  <a:lnTo>
                    <a:pt x="1483" y="307"/>
                  </a:lnTo>
                  <a:lnTo>
                    <a:pt x="1407" y="205"/>
                  </a:lnTo>
                  <a:lnTo>
                    <a:pt x="1279" y="128"/>
                  </a:lnTo>
                  <a:lnTo>
                    <a:pt x="1176" y="51"/>
                  </a:lnTo>
                  <a:lnTo>
                    <a:pt x="1049" y="26"/>
                  </a:lnTo>
                  <a:lnTo>
                    <a:pt x="895" y="0"/>
                  </a:lnTo>
                  <a:lnTo>
                    <a:pt x="767" y="0"/>
                  </a:lnTo>
                  <a:lnTo>
                    <a:pt x="614" y="0"/>
                  </a:lnTo>
                  <a:lnTo>
                    <a:pt x="614" y="0"/>
                  </a:lnTo>
                  <a:lnTo>
                    <a:pt x="435" y="77"/>
                  </a:lnTo>
                  <a:lnTo>
                    <a:pt x="307" y="154"/>
                  </a:lnTo>
                  <a:lnTo>
                    <a:pt x="179" y="256"/>
                  </a:lnTo>
                  <a:lnTo>
                    <a:pt x="77" y="384"/>
                  </a:lnTo>
                  <a:lnTo>
                    <a:pt x="26" y="512"/>
                  </a:lnTo>
                  <a:lnTo>
                    <a:pt x="1" y="665"/>
                  </a:lnTo>
                  <a:lnTo>
                    <a:pt x="1" y="818"/>
                  </a:lnTo>
                  <a:lnTo>
                    <a:pt x="26" y="972"/>
                  </a:lnTo>
                  <a:lnTo>
                    <a:pt x="26" y="972"/>
                  </a:lnTo>
                  <a:lnTo>
                    <a:pt x="640" y="2403"/>
                  </a:lnTo>
                  <a:lnTo>
                    <a:pt x="1023" y="3324"/>
                  </a:lnTo>
                  <a:lnTo>
                    <a:pt x="1279" y="3988"/>
                  </a:lnTo>
                </a:path>
              </a:pathLst>
            </a:custGeom>
            <a:noFill/>
            <a:ln>
              <a:noFill/>
            </a:ln>
          </p:spPr>
          <p:txBody>
            <a:bodyPr spcFirstLastPara="1" wrap="square" lIns="121900" tIns="121900" rIns="121900" bIns="121900" anchor="ctr" anchorCtr="0">
              <a:noAutofit/>
            </a:bodyPr>
            <a:lstStyle/>
            <a:p>
              <a:endParaRPr sz="2400"/>
            </a:p>
          </p:txBody>
        </p:sp>
        <p:sp>
          <p:nvSpPr>
            <p:cNvPr id="1942" name="Google Shape;1942;p48"/>
            <p:cNvSpPr/>
            <p:nvPr/>
          </p:nvSpPr>
          <p:spPr>
            <a:xfrm>
              <a:off x="6544225" y="2730000"/>
              <a:ext cx="46675" cy="157250"/>
            </a:xfrm>
            <a:custGeom>
              <a:avLst/>
              <a:gdLst/>
              <a:ahLst/>
              <a:cxnLst/>
              <a:rect l="l" t="t" r="r" b="b"/>
              <a:pathLst>
                <a:path w="1867" h="6290" extrusionOk="0">
                  <a:moveTo>
                    <a:pt x="921" y="0"/>
                  </a:moveTo>
                  <a:lnTo>
                    <a:pt x="767" y="26"/>
                  </a:lnTo>
                  <a:lnTo>
                    <a:pt x="639" y="52"/>
                  </a:lnTo>
                  <a:lnTo>
                    <a:pt x="512" y="103"/>
                  </a:lnTo>
                  <a:lnTo>
                    <a:pt x="409" y="179"/>
                  </a:lnTo>
                  <a:lnTo>
                    <a:pt x="307" y="282"/>
                  </a:lnTo>
                  <a:lnTo>
                    <a:pt x="256" y="384"/>
                  </a:lnTo>
                  <a:lnTo>
                    <a:pt x="205" y="512"/>
                  </a:lnTo>
                  <a:lnTo>
                    <a:pt x="205" y="640"/>
                  </a:lnTo>
                  <a:lnTo>
                    <a:pt x="179" y="2327"/>
                  </a:lnTo>
                  <a:lnTo>
                    <a:pt x="179" y="3324"/>
                  </a:lnTo>
                  <a:lnTo>
                    <a:pt x="154" y="3886"/>
                  </a:lnTo>
                  <a:lnTo>
                    <a:pt x="103" y="4193"/>
                  </a:lnTo>
                  <a:lnTo>
                    <a:pt x="26" y="4500"/>
                  </a:lnTo>
                  <a:lnTo>
                    <a:pt x="0" y="4653"/>
                  </a:lnTo>
                  <a:lnTo>
                    <a:pt x="0" y="4806"/>
                  </a:lnTo>
                  <a:lnTo>
                    <a:pt x="0" y="5011"/>
                  </a:lnTo>
                  <a:lnTo>
                    <a:pt x="77" y="5241"/>
                  </a:lnTo>
                  <a:lnTo>
                    <a:pt x="154" y="5446"/>
                  </a:lnTo>
                  <a:lnTo>
                    <a:pt x="281" y="5624"/>
                  </a:lnTo>
                  <a:lnTo>
                    <a:pt x="435" y="5778"/>
                  </a:lnTo>
                  <a:lnTo>
                    <a:pt x="563" y="5931"/>
                  </a:lnTo>
                  <a:lnTo>
                    <a:pt x="895" y="6264"/>
                  </a:lnTo>
                  <a:lnTo>
                    <a:pt x="1866" y="6289"/>
                  </a:lnTo>
                  <a:lnTo>
                    <a:pt x="1866" y="6289"/>
                  </a:lnTo>
                  <a:lnTo>
                    <a:pt x="1636" y="2352"/>
                  </a:lnTo>
                  <a:lnTo>
                    <a:pt x="1636" y="665"/>
                  </a:lnTo>
                  <a:lnTo>
                    <a:pt x="1636" y="537"/>
                  </a:lnTo>
                  <a:lnTo>
                    <a:pt x="1585" y="409"/>
                  </a:lnTo>
                  <a:lnTo>
                    <a:pt x="1509" y="307"/>
                  </a:lnTo>
                  <a:lnTo>
                    <a:pt x="1432" y="205"/>
                  </a:lnTo>
                  <a:lnTo>
                    <a:pt x="1330" y="103"/>
                  </a:lnTo>
                  <a:lnTo>
                    <a:pt x="1202" y="52"/>
                  </a:lnTo>
                  <a:lnTo>
                    <a:pt x="104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43" name="Google Shape;1943;p48"/>
            <p:cNvSpPr/>
            <p:nvPr/>
          </p:nvSpPr>
          <p:spPr>
            <a:xfrm>
              <a:off x="6544225" y="2730000"/>
              <a:ext cx="46675" cy="157250"/>
            </a:xfrm>
            <a:custGeom>
              <a:avLst/>
              <a:gdLst/>
              <a:ahLst/>
              <a:cxnLst/>
              <a:rect l="l" t="t" r="r" b="b"/>
              <a:pathLst>
                <a:path w="1867" h="6290" fill="none" extrusionOk="0">
                  <a:moveTo>
                    <a:pt x="1636" y="2352"/>
                  </a:moveTo>
                  <a:lnTo>
                    <a:pt x="1636" y="2352"/>
                  </a:lnTo>
                  <a:lnTo>
                    <a:pt x="1636" y="665"/>
                  </a:lnTo>
                  <a:lnTo>
                    <a:pt x="1636" y="665"/>
                  </a:lnTo>
                  <a:lnTo>
                    <a:pt x="1636" y="537"/>
                  </a:lnTo>
                  <a:lnTo>
                    <a:pt x="1585" y="409"/>
                  </a:lnTo>
                  <a:lnTo>
                    <a:pt x="1509" y="307"/>
                  </a:lnTo>
                  <a:lnTo>
                    <a:pt x="1432" y="205"/>
                  </a:lnTo>
                  <a:lnTo>
                    <a:pt x="1330" y="103"/>
                  </a:lnTo>
                  <a:lnTo>
                    <a:pt x="1202" y="52"/>
                  </a:lnTo>
                  <a:lnTo>
                    <a:pt x="1048" y="0"/>
                  </a:lnTo>
                  <a:lnTo>
                    <a:pt x="921" y="0"/>
                  </a:lnTo>
                  <a:lnTo>
                    <a:pt x="921" y="0"/>
                  </a:lnTo>
                  <a:lnTo>
                    <a:pt x="767" y="26"/>
                  </a:lnTo>
                  <a:lnTo>
                    <a:pt x="639" y="52"/>
                  </a:lnTo>
                  <a:lnTo>
                    <a:pt x="512" y="103"/>
                  </a:lnTo>
                  <a:lnTo>
                    <a:pt x="409" y="179"/>
                  </a:lnTo>
                  <a:lnTo>
                    <a:pt x="307" y="282"/>
                  </a:lnTo>
                  <a:lnTo>
                    <a:pt x="256" y="384"/>
                  </a:lnTo>
                  <a:lnTo>
                    <a:pt x="205" y="512"/>
                  </a:lnTo>
                  <a:lnTo>
                    <a:pt x="205" y="640"/>
                  </a:lnTo>
                  <a:lnTo>
                    <a:pt x="205" y="640"/>
                  </a:lnTo>
                  <a:lnTo>
                    <a:pt x="179" y="2327"/>
                  </a:lnTo>
                  <a:lnTo>
                    <a:pt x="179" y="3324"/>
                  </a:lnTo>
                  <a:lnTo>
                    <a:pt x="154" y="3886"/>
                  </a:lnTo>
                  <a:lnTo>
                    <a:pt x="154" y="3886"/>
                  </a:lnTo>
                  <a:lnTo>
                    <a:pt x="103" y="4193"/>
                  </a:lnTo>
                  <a:lnTo>
                    <a:pt x="26" y="4500"/>
                  </a:lnTo>
                  <a:lnTo>
                    <a:pt x="26" y="4500"/>
                  </a:lnTo>
                  <a:lnTo>
                    <a:pt x="0" y="4653"/>
                  </a:lnTo>
                  <a:lnTo>
                    <a:pt x="0" y="4806"/>
                  </a:lnTo>
                  <a:lnTo>
                    <a:pt x="0" y="4806"/>
                  </a:lnTo>
                  <a:lnTo>
                    <a:pt x="0" y="5011"/>
                  </a:lnTo>
                  <a:lnTo>
                    <a:pt x="77" y="5241"/>
                  </a:lnTo>
                  <a:lnTo>
                    <a:pt x="154" y="5446"/>
                  </a:lnTo>
                  <a:lnTo>
                    <a:pt x="281" y="5624"/>
                  </a:lnTo>
                  <a:lnTo>
                    <a:pt x="281" y="5624"/>
                  </a:lnTo>
                  <a:lnTo>
                    <a:pt x="435" y="5778"/>
                  </a:lnTo>
                  <a:lnTo>
                    <a:pt x="563" y="5931"/>
                  </a:lnTo>
                  <a:lnTo>
                    <a:pt x="563" y="5931"/>
                  </a:lnTo>
                  <a:lnTo>
                    <a:pt x="895" y="6264"/>
                  </a:lnTo>
                  <a:lnTo>
                    <a:pt x="1866" y="6289"/>
                  </a:lnTo>
                </a:path>
              </a:pathLst>
            </a:custGeom>
            <a:noFill/>
            <a:ln>
              <a:noFill/>
            </a:ln>
          </p:spPr>
          <p:txBody>
            <a:bodyPr spcFirstLastPara="1" wrap="square" lIns="121900" tIns="121900" rIns="121900" bIns="121900" anchor="ctr" anchorCtr="0">
              <a:noAutofit/>
            </a:bodyPr>
            <a:lstStyle/>
            <a:p>
              <a:endParaRPr sz="2400"/>
            </a:p>
          </p:txBody>
        </p:sp>
        <p:sp>
          <p:nvSpPr>
            <p:cNvPr id="1944" name="Google Shape;1944;p48"/>
            <p:cNvSpPr/>
            <p:nvPr/>
          </p:nvSpPr>
          <p:spPr>
            <a:xfrm>
              <a:off x="6584475" y="2827775"/>
              <a:ext cx="25" cy="25"/>
            </a:xfrm>
            <a:custGeom>
              <a:avLst/>
              <a:gdLst/>
              <a:ahLst/>
              <a:cxnLst/>
              <a:rect l="l" t="t" r="r" b="b"/>
              <a:pathLst>
                <a:path w="1" h="1" extrusionOk="0">
                  <a:moveTo>
                    <a:pt x="1" y="1"/>
                  </a:moveTo>
                  <a:lnTo>
                    <a:pt x="1" y="1"/>
                  </a:lnTo>
                  <a:lnTo>
                    <a:pt x="1" y="1"/>
                  </a:lnTo>
                  <a:lnTo>
                    <a:pt x="1"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1945" name="Google Shape;1945;p48"/>
            <p:cNvSpPr/>
            <p:nvPr/>
          </p:nvSpPr>
          <p:spPr>
            <a:xfrm>
              <a:off x="6584475" y="28277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1946" name="Google Shape;1946;p48"/>
            <p:cNvSpPr/>
            <p:nvPr/>
          </p:nvSpPr>
          <p:spPr>
            <a:xfrm>
              <a:off x="6565950" y="2873800"/>
              <a:ext cx="98450" cy="39000"/>
            </a:xfrm>
            <a:custGeom>
              <a:avLst/>
              <a:gdLst/>
              <a:ahLst/>
              <a:cxnLst/>
              <a:rect l="l" t="t" r="r" b="b"/>
              <a:pathLst>
                <a:path w="3938" h="1560" extrusionOk="0">
                  <a:moveTo>
                    <a:pt x="2761" y="0"/>
                  </a:moveTo>
                  <a:lnTo>
                    <a:pt x="0" y="512"/>
                  </a:lnTo>
                  <a:lnTo>
                    <a:pt x="1151" y="1560"/>
                  </a:lnTo>
                  <a:lnTo>
                    <a:pt x="3937" y="1176"/>
                  </a:lnTo>
                  <a:lnTo>
                    <a:pt x="276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47" name="Google Shape;1947;p48"/>
            <p:cNvSpPr/>
            <p:nvPr/>
          </p:nvSpPr>
          <p:spPr>
            <a:xfrm>
              <a:off x="6417050" y="2632225"/>
              <a:ext cx="109300" cy="255025"/>
            </a:xfrm>
            <a:custGeom>
              <a:avLst/>
              <a:gdLst/>
              <a:ahLst/>
              <a:cxnLst/>
              <a:rect l="l" t="t" r="r" b="b"/>
              <a:pathLst>
                <a:path w="4372" h="10201" extrusionOk="0">
                  <a:moveTo>
                    <a:pt x="3451" y="0"/>
                  </a:moveTo>
                  <a:lnTo>
                    <a:pt x="3323" y="26"/>
                  </a:lnTo>
                  <a:lnTo>
                    <a:pt x="3196" y="51"/>
                  </a:lnTo>
                  <a:lnTo>
                    <a:pt x="3068" y="128"/>
                  </a:lnTo>
                  <a:lnTo>
                    <a:pt x="2966" y="205"/>
                  </a:lnTo>
                  <a:lnTo>
                    <a:pt x="2863" y="307"/>
                  </a:lnTo>
                  <a:lnTo>
                    <a:pt x="2787" y="409"/>
                  </a:lnTo>
                  <a:lnTo>
                    <a:pt x="639" y="4448"/>
                  </a:lnTo>
                  <a:lnTo>
                    <a:pt x="563" y="4653"/>
                  </a:lnTo>
                  <a:lnTo>
                    <a:pt x="511" y="4857"/>
                  </a:lnTo>
                  <a:lnTo>
                    <a:pt x="486" y="5062"/>
                  </a:lnTo>
                  <a:lnTo>
                    <a:pt x="511" y="5266"/>
                  </a:lnTo>
                  <a:lnTo>
                    <a:pt x="716" y="8411"/>
                  </a:lnTo>
                  <a:lnTo>
                    <a:pt x="716" y="8564"/>
                  </a:lnTo>
                  <a:lnTo>
                    <a:pt x="716" y="8692"/>
                  </a:lnTo>
                  <a:lnTo>
                    <a:pt x="665" y="8820"/>
                  </a:lnTo>
                  <a:lnTo>
                    <a:pt x="588" y="8947"/>
                  </a:lnTo>
                  <a:lnTo>
                    <a:pt x="0" y="9663"/>
                  </a:lnTo>
                  <a:lnTo>
                    <a:pt x="1866" y="10200"/>
                  </a:lnTo>
                  <a:lnTo>
                    <a:pt x="3068" y="3988"/>
                  </a:lnTo>
                  <a:lnTo>
                    <a:pt x="3323" y="3324"/>
                  </a:lnTo>
                  <a:lnTo>
                    <a:pt x="3707" y="2403"/>
                  </a:lnTo>
                  <a:lnTo>
                    <a:pt x="4320" y="972"/>
                  </a:lnTo>
                  <a:lnTo>
                    <a:pt x="4346" y="818"/>
                  </a:lnTo>
                  <a:lnTo>
                    <a:pt x="4372" y="665"/>
                  </a:lnTo>
                  <a:lnTo>
                    <a:pt x="4320" y="512"/>
                  </a:lnTo>
                  <a:lnTo>
                    <a:pt x="4269" y="384"/>
                  </a:lnTo>
                  <a:lnTo>
                    <a:pt x="4167" y="256"/>
                  </a:lnTo>
                  <a:lnTo>
                    <a:pt x="4039" y="154"/>
                  </a:lnTo>
                  <a:lnTo>
                    <a:pt x="3911" y="77"/>
                  </a:lnTo>
                  <a:lnTo>
                    <a:pt x="3732"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48" name="Google Shape;1948;p48"/>
            <p:cNvSpPr/>
            <p:nvPr/>
          </p:nvSpPr>
          <p:spPr>
            <a:xfrm>
              <a:off x="6417050" y="2632225"/>
              <a:ext cx="109300" cy="255025"/>
            </a:xfrm>
            <a:custGeom>
              <a:avLst/>
              <a:gdLst/>
              <a:ahLst/>
              <a:cxnLst/>
              <a:rect l="l" t="t" r="r" b="b"/>
              <a:pathLst>
                <a:path w="4372" h="10201" fill="none" extrusionOk="0">
                  <a:moveTo>
                    <a:pt x="1866" y="10200"/>
                  </a:moveTo>
                  <a:lnTo>
                    <a:pt x="0" y="9663"/>
                  </a:lnTo>
                  <a:lnTo>
                    <a:pt x="588" y="8947"/>
                  </a:lnTo>
                  <a:lnTo>
                    <a:pt x="588" y="8947"/>
                  </a:lnTo>
                  <a:lnTo>
                    <a:pt x="665" y="8820"/>
                  </a:lnTo>
                  <a:lnTo>
                    <a:pt x="716" y="8692"/>
                  </a:lnTo>
                  <a:lnTo>
                    <a:pt x="716" y="8564"/>
                  </a:lnTo>
                  <a:lnTo>
                    <a:pt x="716" y="8411"/>
                  </a:lnTo>
                  <a:lnTo>
                    <a:pt x="511" y="5266"/>
                  </a:lnTo>
                  <a:lnTo>
                    <a:pt x="511" y="5266"/>
                  </a:lnTo>
                  <a:lnTo>
                    <a:pt x="486" y="5062"/>
                  </a:lnTo>
                  <a:lnTo>
                    <a:pt x="511" y="4857"/>
                  </a:lnTo>
                  <a:lnTo>
                    <a:pt x="563" y="4653"/>
                  </a:lnTo>
                  <a:lnTo>
                    <a:pt x="639" y="4448"/>
                  </a:lnTo>
                  <a:lnTo>
                    <a:pt x="2787" y="409"/>
                  </a:lnTo>
                  <a:lnTo>
                    <a:pt x="2787" y="409"/>
                  </a:lnTo>
                  <a:lnTo>
                    <a:pt x="2863" y="307"/>
                  </a:lnTo>
                  <a:lnTo>
                    <a:pt x="2966" y="205"/>
                  </a:lnTo>
                  <a:lnTo>
                    <a:pt x="3068" y="128"/>
                  </a:lnTo>
                  <a:lnTo>
                    <a:pt x="3196" y="51"/>
                  </a:lnTo>
                  <a:lnTo>
                    <a:pt x="3323" y="26"/>
                  </a:lnTo>
                  <a:lnTo>
                    <a:pt x="3451" y="0"/>
                  </a:lnTo>
                  <a:lnTo>
                    <a:pt x="3605" y="0"/>
                  </a:lnTo>
                  <a:lnTo>
                    <a:pt x="3732" y="0"/>
                  </a:lnTo>
                  <a:lnTo>
                    <a:pt x="3732" y="0"/>
                  </a:lnTo>
                  <a:lnTo>
                    <a:pt x="3911" y="77"/>
                  </a:lnTo>
                  <a:lnTo>
                    <a:pt x="4039" y="154"/>
                  </a:lnTo>
                  <a:lnTo>
                    <a:pt x="4167" y="256"/>
                  </a:lnTo>
                  <a:lnTo>
                    <a:pt x="4269" y="384"/>
                  </a:lnTo>
                  <a:lnTo>
                    <a:pt x="4320" y="512"/>
                  </a:lnTo>
                  <a:lnTo>
                    <a:pt x="4372" y="665"/>
                  </a:lnTo>
                  <a:lnTo>
                    <a:pt x="4346" y="818"/>
                  </a:lnTo>
                  <a:lnTo>
                    <a:pt x="4320" y="972"/>
                  </a:lnTo>
                  <a:lnTo>
                    <a:pt x="4320" y="972"/>
                  </a:lnTo>
                  <a:lnTo>
                    <a:pt x="3707" y="2403"/>
                  </a:lnTo>
                  <a:lnTo>
                    <a:pt x="3323" y="3324"/>
                  </a:lnTo>
                  <a:lnTo>
                    <a:pt x="3068" y="3988"/>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49" name="Google Shape;1949;p48"/>
            <p:cNvSpPr/>
            <p:nvPr/>
          </p:nvSpPr>
          <p:spPr>
            <a:xfrm>
              <a:off x="6461150" y="2730000"/>
              <a:ext cx="47300" cy="157250"/>
            </a:xfrm>
            <a:custGeom>
              <a:avLst/>
              <a:gdLst/>
              <a:ahLst/>
              <a:cxnLst/>
              <a:rect l="l" t="t" r="r" b="b"/>
              <a:pathLst>
                <a:path w="1892" h="6290" extrusionOk="0">
                  <a:moveTo>
                    <a:pt x="818" y="0"/>
                  </a:moveTo>
                  <a:lnTo>
                    <a:pt x="665" y="52"/>
                  </a:lnTo>
                  <a:lnTo>
                    <a:pt x="562" y="103"/>
                  </a:lnTo>
                  <a:lnTo>
                    <a:pt x="435" y="205"/>
                  </a:lnTo>
                  <a:lnTo>
                    <a:pt x="358" y="307"/>
                  </a:lnTo>
                  <a:lnTo>
                    <a:pt x="281" y="409"/>
                  </a:lnTo>
                  <a:lnTo>
                    <a:pt x="256" y="537"/>
                  </a:lnTo>
                  <a:lnTo>
                    <a:pt x="230" y="665"/>
                  </a:lnTo>
                  <a:lnTo>
                    <a:pt x="256" y="2352"/>
                  </a:lnTo>
                  <a:lnTo>
                    <a:pt x="0" y="6289"/>
                  </a:lnTo>
                  <a:lnTo>
                    <a:pt x="997" y="6264"/>
                  </a:lnTo>
                  <a:lnTo>
                    <a:pt x="1304" y="5931"/>
                  </a:lnTo>
                  <a:lnTo>
                    <a:pt x="1457" y="5778"/>
                  </a:lnTo>
                  <a:lnTo>
                    <a:pt x="1585" y="5624"/>
                  </a:lnTo>
                  <a:lnTo>
                    <a:pt x="1713" y="5446"/>
                  </a:lnTo>
                  <a:lnTo>
                    <a:pt x="1789" y="5241"/>
                  </a:lnTo>
                  <a:lnTo>
                    <a:pt x="1866" y="5011"/>
                  </a:lnTo>
                  <a:lnTo>
                    <a:pt x="1892" y="4806"/>
                  </a:lnTo>
                  <a:lnTo>
                    <a:pt x="1866" y="4653"/>
                  </a:lnTo>
                  <a:lnTo>
                    <a:pt x="1841" y="4500"/>
                  </a:lnTo>
                  <a:lnTo>
                    <a:pt x="1764" y="4193"/>
                  </a:lnTo>
                  <a:lnTo>
                    <a:pt x="1713" y="3886"/>
                  </a:lnTo>
                  <a:lnTo>
                    <a:pt x="1687" y="3324"/>
                  </a:lnTo>
                  <a:lnTo>
                    <a:pt x="1687" y="2327"/>
                  </a:lnTo>
                  <a:lnTo>
                    <a:pt x="1687" y="640"/>
                  </a:lnTo>
                  <a:lnTo>
                    <a:pt x="1662" y="512"/>
                  </a:lnTo>
                  <a:lnTo>
                    <a:pt x="1611" y="384"/>
                  </a:lnTo>
                  <a:lnTo>
                    <a:pt x="1559" y="282"/>
                  </a:lnTo>
                  <a:lnTo>
                    <a:pt x="1457" y="179"/>
                  </a:lnTo>
                  <a:lnTo>
                    <a:pt x="1355" y="103"/>
                  </a:lnTo>
                  <a:lnTo>
                    <a:pt x="1227" y="52"/>
                  </a:lnTo>
                  <a:lnTo>
                    <a:pt x="1099" y="26"/>
                  </a:lnTo>
                  <a:lnTo>
                    <a:pt x="97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50" name="Google Shape;1950;p48"/>
            <p:cNvSpPr/>
            <p:nvPr/>
          </p:nvSpPr>
          <p:spPr>
            <a:xfrm>
              <a:off x="6461150" y="2730000"/>
              <a:ext cx="47300" cy="157250"/>
            </a:xfrm>
            <a:custGeom>
              <a:avLst/>
              <a:gdLst/>
              <a:ahLst/>
              <a:cxnLst/>
              <a:rect l="l" t="t" r="r" b="b"/>
              <a:pathLst>
                <a:path w="1892" h="6290" fill="none" extrusionOk="0">
                  <a:moveTo>
                    <a:pt x="256" y="2352"/>
                  </a:moveTo>
                  <a:lnTo>
                    <a:pt x="256" y="2352"/>
                  </a:lnTo>
                  <a:lnTo>
                    <a:pt x="230" y="665"/>
                  </a:lnTo>
                  <a:lnTo>
                    <a:pt x="230" y="665"/>
                  </a:lnTo>
                  <a:lnTo>
                    <a:pt x="256" y="537"/>
                  </a:lnTo>
                  <a:lnTo>
                    <a:pt x="281" y="409"/>
                  </a:lnTo>
                  <a:lnTo>
                    <a:pt x="358" y="307"/>
                  </a:lnTo>
                  <a:lnTo>
                    <a:pt x="435" y="205"/>
                  </a:lnTo>
                  <a:lnTo>
                    <a:pt x="562" y="103"/>
                  </a:lnTo>
                  <a:lnTo>
                    <a:pt x="665" y="52"/>
                  </a:lnTo>
                  <a:lnTo>
                    <a:pt x="818" y="0"/>
                  </a:lnTo>
                  <a:lnTo>
                    <a:pt x="971" y="0"/>
                  </a:lnTo>
                  <a:lnTo>
                    <a:pt x="971" y="0"/>
                  </a:lnTo>
                  <a:lnTo>
                    <a:pt x="1099" y="26"/>
                  </a:lnTo>
                  <a:lnTo>
                    <a:pt x="1227" y="52"/>
                  </a:lnTo>
                  <a:lnTo>
                    <a:pt x="1355" y="103"/>
                  </a:lnTo>
                  <a:lnTo>
                    <a:pt x="1457" y="179"/>
                  </a:lnTo>
                  <a:lnTo>
                    <a:pt x="1559" y="282"/>
                  </a:lnTo>
                  <a:lnTo>
                    <a:pt x="1611" y="384"/>
                  </a:lnTo>
                  <a:lnTo>
                    <a:pt x="1662" y="512"/>
                  </a:lnTo>
                  <a:lnTo>
                    <a:pt x="1687" y="640"/>
                  </a:lnTo>
                  <a:lnTo>
                    <a:pt x="1687" y="640"/>
                  </a:lnTo>
                  <a:lnTo>
                    <a:pt x="1687" y="2327"/>
                  </a:lnTo>
                  <a:lnTo>
                    <a:pt x="1687" y="3324"/>
                  </a:lnTo>
                  <a:lnTo>
                    <a:pt x="1713" y="3886"/>
                  </a:lnTo>
                  <a:lnTo>
                    <a:pt x="1713" y="3886"/>
                  </a:lnTo>
                  <a:lnTo>
                    <a:pt x="1764" y="4193"/>
                  </a:lnTo>
                  <a:lnTo>
                    <a:pt x="1841" y="4500"/>
                  </a:lnTo>
                  <a:lnTo>
                    <a:pt x="1841" y="4500"/>
                  </a:lnTo>
                  <a:lnTo>
                    <a:pt x="1866" y="4653"/>
                  </a:lnTo>
                  <a:lnTo>
                    <a:pt x="1892" y="4806"/>
                  </a:lnTo>
                  <a:lnTo>
                    <a:pt x="1892" y="4806"/>
                  </a:lnTo>
                  <a:lnTo>
                    <a:pt x="1866" y="5011"/>
                  </a:lnTo>
                  <a:lnTo>
                    <a:pt x="1789" y="5241"/>
                  </a:lnTo>
                  <a:lnTo>
                    <a:pt x="1713" y="5446"/>
                  </a:lnTo>
                  <a:lnTo>
                    <a:pt x="1585" y="5624"/>
                  </a:lnTo>
                  <a:lnTo>
                    <a:pt x="1585" y="5624"/>
                  </a:lnTo>
                  <a:lnTo>
                    <a:pt x="1457" y="5778"/>
                  </a:lnTo>
                  <a:lnTo>
                    <a:pt x="1304" y="5931"/>
                  </a:lnTo>
                  <a:lnTo>
                    <a:pt x="1304" y="5931"/>
                  </a:lnTo>
                  <a:lnTo>
                    <a:pt x="997" y="6264"/>
                  </a:lnTo>
                  <a:lnTo>
                    <a:pt x="0" y="6289"/>
                  </a:lnTo>
                </a:path>
              </a:pathLst>
            </a:custGeom>
            <a:noFill/>
            <a:ln>
              <a:noFill/>
            </a:ln>
          </p:spPr>
          <p:txBody>
            <a:bodyPr spcFirstLastPara="1" wrap="square" lIns="121900" tIns="121900" rIns="121900" bIns="121900" anchor="ctr" anchorCtr="0">
              <a:noAutofit/>
            </a:bodyPr>
            <a:lstStyle/>
            <a:p>
              <a:endParaRPr sz="2400"/>
            </a:p>
          </p:txBody>
        </p:sp>
        <p:sp>
          <p:nvSpPr>
            <p:cNvPr id="1951" name="Google Shape;1951;p48"/>
            <p:cNvSpPr/>
            <p:nvPr/>
          </p:nvSpPr>
          <p:spPr>
            <a:xfrm>
              <a:off x="6467525" y="2827775"/>
              <a:ext cx="25" cy="25"/>
            </a:xfrm>
            <a:custGeom>
              <a:avLst/>
              <a:gdLst/>
              <a:ahLst/>
              <a:cxnLst/>
              <a:rect l="l" t="t" r="r" b="b"/>
              <a:pathLst>
                <a:path w="1" h="1" extrusionOk="0">
                  <a:moveTo>
                    <a:pt x="1" y="1"/>
                  </a:moveTo>
                  <a:lnTo>
                    <a:pt x="1" y="1"/>
                  </a:lnTo>
                  <a:lnTo>
                    <a:pt x="1" y="1"/>
                  </a:lnTo>
                  <a:lnTo>
                    <a:pt x="1"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1952" name="Google Shape;1952;p48"/>
            <p:cNvSpPr/>
            <p:nvPr/>
          </p:nvSpPr>
          <p:spPr>
            <a:xfrm>
              <a:off x="6467525" y="28277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1953" name="Google Shape;1953;p48"/>
            <p:cNvSpPr/>
            <p:nvPr/>
          </p:nvSpPr>
          <p:spPr>
            <a:xfrm>
              <a:off x="6387650" y="2873800"/>
              <a:ext cx="98425" cy="39000"/>
            </a:xfrm>
            <a:custGeom>
              <a:avLst/>
              <a:gdLst/>
              <a:ahLst/>
              <a:cxnLst/>
              <a:rect l="l" t="t" r="r" b="b"/>
              <a:pathLst>
                <a:path w="3937" h="1560" extrusionOk="0">
                  <a:moveTo>
                    <a:pt x="1176" y="0"/>
                  </a:moveTo>
                  <a:lnTo>
                    <a:pt x="0" y="1176"/>
                  </a:lnTo>
                  <a:lnTo>
                    <a:pt x="2838" y="1560"/>
                  </a:lnTo>
                  <a:lnTo>
                    <a:pt x="3937" y="512"/>
                  </a:lnTo>
                  <a:lnTo>
                    <a:pt x="117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54" name="Google Shape;1954;p48"/>
            <p:cNvSpPr/>
            <p:nvPr/>
          </p:nvSpPr>
          <p:spPr>
            <a:xfrm>
              <a:off x="6518650" y="2583650"/>
              <a:ext cx="14725" cy="30050"/>
            </a:xfrm>
            <a:custGeom>
              <a:avLst/>
              <a:gdLst/>
              <a:ahLst/>
              <a:cxnLst/>
              <a:rect l="l" t="t" r="r" b="b"/>
              <a:pathLst>
                <a:path w="589" h="1202" extrusionOk="0">
                  <a:moveTo>
                    <a:pt x="308" y="0"/>
                  </a:moveTo>
                  <a:lnTo>
                    <a:pt x="180" y="26"/>
                  </a:lnTo>
                  <a:lnTo>
                    <a:pt x="77" y="103"/>
                  </a:lnTo>
                  <a:lnTo>
                    <a:pt x="26" y="205"/>
                  </a:lnTo>
                  <a:lnTo>
                    <a:pt x="1" y="307"/>
                  </a:lnTo>
                  <a:lnTo>
                    <a:pt x="1" y="895"/>
                  </a:lnTo>
                  <a:lnTo>
                    <a:pt x="26" y="1023"/>
                  </a:lnTo>
                  <a:lnTo>
                    <a:pt x="77" y="1100"/>
                  </a:lnTo>
                  <a:lnTo>
                    <a:pt x="180" y="1176"/>
                  </a:lnTo>
                  <a:lnTo>
                    <a:pt x="308" y="1202"/>
                  </a:lnTo>
                  <a:lnTo>
                    <a:pt x="410" y="1176"/>
                  </a:lnTo>
                  <a:lnTo>
                    <a:pt x="512" y="1100"/>
                  </a:lnTo>
                  <a:lnTo>
                    <a:pt x="589" y="1023"/>
                  </a:lnTo>
                  <a:lnTo>
                    <a:pt x="589" y="895"/>
                  </a:lnTo>
                  <a:lnTo>
                    <a:pt x="589" y="307"/>
                  </a:lnTo>
                  <a:lnTo>
                    <a:pt x="589" y="205"/>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55" name="Google Shape;1955;p48"/>
            <p:cNvSpPr/>
            <p:nvPr/>
          </p:nvSpPr>
          <p:spPr>
            <a:xfrm>
              <a:off x="6420875" y="2624550"/>
              <a:ext cx="25600" cy="24950"/>
            </a:xfrm>
            <a:custGeom>
              <a:avLst/>
              <a:gdLst/>
              <a:ahLst/>
              <a:cxnLst/>
              <a:rect l="l" t="t" r="r" b="b"/>
              <a:pathLst>
                <a:path w="1024" h="998" extrusionOk="0">
                  <a:moveTo>
                    <a:pt x="205" y="0"/>
                  </a:moveTo>
                  <a:lnTo>
                    <a:pt x="103" y="77"/>
                  </a:lnTo>
                  <a:lnTo>
                    <a:pt x="26" y="179"/>
                  </a:lnTo>
                  <a:lnTo>
                    <a:pt x="1" y="282"/>
                  </a:lnTo>
                  <a:lnTo>
                    <a:pt x="26" y="410"/>
                  </a:lnTo>
                  <a:lnTo>
                    <a:pt x="103" y="512"/>
                  </a:lnTo>
                  <a:lnTo>
                    <a:pt x="512" y="921"/>
                  </a:lnTo>
                  <a:lnTo>
                    <a:pt x="614" y="997"/>
                  </a:lnTo>
                  <a:lnTo>
                    <a:pt x="844" y="997"/>
                  </a:lnTo>
                  <a:lnTo>
                    <a:pt x="946" y="921"/>
                  </a:lnTo>
                  <a:lnTo>
                    <a:pt x="998" y="819"/>
                  </a:lnTo>
                  <a:lnTo>
                    <a:pt x="1023" y="716"/>
                  </a:lnTo>
                  <a:lnTo>
                    <a:pt x="998" y="588"/>
                  </a:lnTo>
                  <a:lnTo>
                    <a:pt x="946" y="486"/>
                  </a:lnTo>
                  <a:lnTo>
                    <a:pt x="512" y="77"/>
                  </a:lnTo>
                  <a:lnTo>
                    <a:pt x="41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56" name="Google Shape;1956;p48"/>
            <p:cNvSpPr/>
            <p:nvPr/>
          </p:nvSpPr>
          <p:spPr>
            <a:xfrm>
              <a:off x="6605575" y="2624550"/>
              <a:ext cx="25575" cy="24950"/>
            </a:xfrm>
            <a:custGeom>
              <a:avLst/>
              <a:gdLst/>
              <a:ahLst/>
              <a:cxnLst/>
              <a:rect l="l" t="t" r="r" b="b"/>
              <a:pathLst>
                <a:path w="1023" h="998" extrusionOk="0">
                  <a:moveTo>
                    <a:pt x="614" y="0"/>
                  </a:moveTo>
                  <a:lnTo>
                    <a:pt x="512" y="77"/>
                  </a:lnTo>
                  <a:lnTo>
                    <a:pt x="103" y="486"/>
                  </a:lnTo>
                  <a:lnTo>
                    <a:pt x="26" y="588"/>
                  </a:lnTo>
                  <a:lnTo>
                    <a:pt x="0" y="716"/>
                  </a:lnTo>
                  <a:lnTo>
                    <a:pt x="26" y="819"/>
                  </a:lnTo>
                  <a:lnTo>
                    <a:pt x="103" y="921"/>
                  </a:lnTo>
                  <a:lnTo>
                    <a:pt x="205" y="997"/>
                  </a:lnTo>
                  <a:lnTo>
                    <a:pt x="435" y="997"/>
                  </a:lnTo>
                  <a:lnTo>
                    <a:pt x="512" y="921"/>
                  </a:lnTo>
                  <a:lnTo>
                    <a:pt x="946" y="512"/>
                  </a:lnTo>
                  <a:lnTo>
                    <a:pt x="997" y="410"/>
                  </a:lnTo>
                  <a:lnTo>
                    <a:pt x="1023" y="282"/>
                  </a:lnTo>
                  <a:lnTo>
                    <a:pt x="997" y="179"/>
                  </a:lnTo>
                  <a:lnTo>
                    <a:pt x="946" y="77"/>
                  </a:lnTo>
                  <a:lnTo>
                    <a:pt x="84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57" name="Google Shape;1957;p48"/>
            <p:cNvSpPr/>
            <p:nvPr/>
          </p:nvSpPr>
          <p:spPr>
            <a:xfrm>
              <a:off x="6642000" y="2721700"/>
              <a:ext cx="29425" cy="15350"/>
            </a:xfrm>
            <a:custGeom>
              <a:avLst/>
              <a:gdLst/>
              <a:ahLst/>
              <a:cxnLst/>
              <a:rect l="l" t="t" r="r" b="b"/>
              <a:pathLst>
                <a:path w="1177" h="614" extrusionOk="0">
                  <a:moveTo>
                    <a:pt x="307" y="0"/>
                  </a:moveTo>
                  <a:lnTo>
                    <a:pt x="179" y="26"/>
                  </a:lnTo>
                  <a:lnTo>
                    <a:pt x="77" y="102"/>
                  </a:lnTo>
                  <a:lnTo>
                    <a:pt x="26" y="179"/>
                  </a:lnTo>
                  <a:lnTo>
                    <a:pt x="1" y="307"/>
                  </a:lnTo>
                  <a:lnTo>
                    <a:pt x="26" y="435"/>
                  </a:lnTo>
                  <a:lnTo>
                    <a:pt x="77" y="511"/>
                  </a:lnTo>
                  <a:lnTo>
                    <a:pt x="179" y="588"/>
                  </a:lnTo>
                  <a:lnTo>
                    <a:pt x="307" y="614"/>
                  </a:lnTo>
                  <a:lnTo>
                    <a:pt x="870" y="614"/>
                  </a:lnTo>
                  <a:lnTo>
                    <a:pt x="998" y="588"/>
                  </a:lnTo>
                  <a:lnTo>
                    <a:pt x="1100" y="511"/>
                  </a:lnTo>
                  <a:lnTo>
                    <a:pt x="1151" y="435"/>
                  </a:lnTo>
                  <a:lnTo>
                    <a:pt x="1176" y="307"/>
                  </a:lnTo>
                  <a:lnTo>
                    <a:pt x="1151" y="179"/>
                  </a:lnTo>
                  <a:lnTo>
                    <a:pt x="1100" y="102"/>
                  </a:lnTo>
                  <a:lnTo>
                    <a:pt x="998" y="26"/>
                  </a:lnTo>
                  <a:lnTo>
                    <a:pt x="87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58" name="Google Shape;1958;p48"/>
            <p:cNvSpPr/>
            <p:nvPr/>
          </p:nvSpPr>
          <p:spPr>
            <a:xfrm>
              <a:off x="6380625" y="2721700"/>
              <a:ext cx="29400" cy="15350"/>
            </a:xfrm>
            <a:custGeom>
              <a:avLst/>
              <a:gdLst/>
              <a:ahLst/>
              <a:cxnLst/>
              <a:rect l="l" t="t" r="r" b="b"/>
              <a:pathLst>
                <a:path w="1176" h="614" extrusionOk="0">
                  <a:moveTo>
                    <a:pt x="307" y="0"/>
                  </a:moveTo>
                  <a:lnTo>
                    <a:pt x="179" y="26"/>
                  </a:lnTo>
                  <a:lnTo>
                    <a:pt x="77" y="102"/>
                  </a:lnTo>
                  <a:lnTo>
                    <a:pt x="26" y="179"/>
                  </a:lnTo>
                  <a:lnTo>
                    <a:pt x="0" y="307"/>
                  </a:lnTo>
                  <a:lnTo>
                    <a:pt x="26" y="435"/>
                  </a:lnTo>
                  <a:lnTo>
                    <a:pt x="77" y="511"/>
                  </a:lnTo>
                  <a:lnTo>
                    <a:pt x="179" y="588"/>
                  </a:lnTo>
                  <a:lnTo>
                    <a:pt x="307" y="614"/>
                  </a:lnTo>
                  <a:lnTo>
                    <a:pt x="895" y="614"/>
                  </a:lnTo>
                  <a:lnTo>
                    <a:pt x="997" y="588"/>
                  </a:lnTo>
                  <a:lnTo>
                    <a:pt x="1099" y="511"/>
                  </a:lnTo>
                  <a:lnTo>
                    <a:pt x="1176" y="435"/>
                  </a:lnTo>
                  <a:lnTo>
                    <a:pt x="1176" y="307"/>
                  </a:lnTo>
                  <a:lnTo>
                    <a:pt x="1176" y="179"/>
                  </a:lnTo>
                  <a:lnTo>
                    <a:pt x="1099" y="102"/>
                  </a:lnTo>
                  <a:lnTo>
                    <a:pt x="997" y="26"/>
                  </a:lnTo>
                  <a:lnTo>
                    <a:pt x="89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59" name="Google Shape;1959;p48"/>
            <p:cNvSpPr/>
            <p:nvPr/>
          </p:nvSpPr>
          <p:spPr>
            <a:xfrm>
              <a:off x="6292425" y="2540825"/>
              <a:ext cx="107375" cy="155975"/>
            </a:xfrm>
            <a:custGeom>
              <a:avLst/>
              <a:gdLst/>
              <a:ahLst/>
              <a:cxnLst/>
              <a:rect l="l" t="t" r="r" b="b"/>
              <a:pathLst>
                <a:path w="4295" h="6239" extrusionOk="0">
                  <a:moveTo>
                    <a:pt x="1508" y="1"/>
                  </a:moveTo>
                  <a:lnTo>
                    <a:pt x="1508" y="1662"/>
                  </a:lnTo>
                  <a:lnTo>
                    <a:pt x="0" y="1662"/>
                  </a:lnTo>
                  <a:lnTo>
                    <a:pt x="0" y="2966"/>
                  </a:lnTo>
                  <a:lnTo>
                    <a:pt x="1508" y="2966"/>
                  </a:lnTo>
                  <a:lnTo>
                    <a:pt x="1508" y="6238"/>
                  </a:lnTo>
                  <a:lnTo>
                    <a:pt x="2787" y="6238"/>
                  </a:lnTo>
                  <a:lnTo>
                    <a:pt x="2787" y="2966"/>
                  </a:lnTo>
                  <a:lnTo>
                    <a:pt x="4295" y="2966"/>
                  </a:lnTo>
                  <a:lnTo>
                    <a:pt x="4295" y="1662"/>
                  </a:lnTo>
                  <a:lnTo>
                    <a:pt x="2787" y="1662"/>
                  </a:lnTo>
                  <a:lnTo>
                    <a:pt x="278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1960" name="Google Shape;1960;p48"/>
          <p:cNvGrpSpPr/>
          <p:nvPr/>
        </p:nvGrpSpPr>
        <p:grpSpPr>
          <a:xfrm>
            <a:off x="6751483" y="3456007"/>
            <a:ext cx="474452" cy="548639"/>
            <a:chOff x="7795550" y="2540825"/>
            <a:chExt cx="324700" cy="371975"/>
          </a:xfrm>
        </p:grpSpPr>
        <p:sp>
          <p:nvSpPr>
            <p:cNvPr id="1961" name="Google Shape;1961;p48"/>
            <p:cNvSpPr/>
            <p:nvPr/>
          </p:nvSpPr>
          <p:spPr>
            <a:xfrm>
              <a:off x="7795550" y="2540825"/>
              <a:ext cx="324700" cy="371975"/>
            </a:xfrm>
            <a:custGeom>
              <a:avLst/>
              <a:gdLst/>
              <a:ahLst/>
              <a:cxnLst/>
              <a:rect l="l" t="t" r="r" b="b"/>
              <a:pathLst>
                <a:path w="12988" h="14879" extrusionOk="0">
                  <a:moveTo>
                    <a:pt x="5702" y="1"/>
                  </a:moveTo>
                  <a:lnTo>
                    <a:pt x="5267" y="52"/>
                  </a:lnTo>
                  <a:lnTo>
                    <a:pt x="4730" y="154"/>
                  </a:lnTo>
                  <a:lnTo>
                    <a:pt x="4244" y="282"/>
                  </a:lnTo>
                  <a:lnTo>
                    <a:pt x="3759" y="435"/>
                  </a:lnTo>
                  <a:lnTo>
                    <a:pt x="3299" y="614"/>
                  </a:lnTo>
                  <a:lnTo>
                    <a:pt x="2890" y="844"/>
                  </a:lnTo>
                  <a:lnTo>
                    <a:pt x="2481" y="1100"/>
                  </a:lnTo>
                  <a:lnTo>
                    <a:pt x="2097" y="1381"/>
                  </a:lnTo>
                  <a:lnTo>
                    <a:pt x="1765" y="1688"/>
                  </a:lnTo>
                  <a:lnTo>
                    <a:pt x="1432" y="2020"/>
                  </a:lnTo>
                  <a:lnTo>
                    <a:pt x="1151" y="2353"/>
                  </a:lnTo>
                  <a:lnTo>
                    <a:pt x="896" y="2736"/>
                  </a:lnTo>
                  <a:lnTo>
                    <a:pt x="666" y="3145"/>
                  </a:lnTo>
                  <a:lnTo>
                    <a:pt x="461" y="3554"/>
                  </a:lnTo>
                  <a:lnTo>
                    <a:pt x="282" y="3989"/>
                  </a:lnTo>
                  <a:lnTo>
                    <a:pt x="154" y="4449"/>
                  </a:lnTo>
                  <a:lnTo>
                    <a:pt x="52" y="4934"/>
                  </a:lnTo>
                  <a:lnTo>
                    <a:pt x="26" y="5343"/>
                  </a:lnTo>
                  <a:lnTo>
                    <a:pt x="1" y="5804"/>
                  </a:lnTo>
                  <a:lnTo>
                    <a:pt x="1" y="6238"/>
                  </a:lnTo>
                  <a:lnTo>
                    <a:pt x="52" y="6698"/>
                  </a:lnTo>
                  <a:lnTo>
                    <a:pt x="129" y="7158"/>
                  </a:lnTo>
                  <a:lnTo>
                    <a:pt x="231" y="7619"/>
                  </a:lnTo>
                  <a:lnTo>
                    <a:pt x="359" y="8053"/>
                  </a:lnTo>
                  <a:lnTo>
                    <a:pt x="512" y="8488"/>
                  </a:lnTo>
                  <a:lnTo>
                    <a:pt x="691" y="8897"/>
                  </a:lnTo>
                  <a:lnTo>
                    <a:pt x="921" y="9306"/>
                  </a:lnTo>
                  <a:lnTo>
                    <a:pt x="1177" y="9664"/>
                  </a:lnTo>
                  <a:lnTo>
                    <a:pt x="1458" y="10022"/>
                  </a:lnTo>
                  <a:lnTo>
                    <a:pt x="1765" y="10328"/>
                  </a:lnTo>
                  <a:lnTo>
                    <a:pt x="2123" y="10584"/>
                  </a:lnTo>
                  <a:lnTo>
                    <a:pt x="2481" y="10814"/>
                  </a:lnTo>
                  <a:lnTo>
                    <a:pt x="2890" y="10993"/>
                  </a:lnTo>
                  <a:lnTo>
                    <a:pt x="3017" y="11095"/>
                  </a:lnTo>
                  <a:lnTo>
                    <a:pt x="3120" y="11172"/>
                  </a:lnTo>
                  <a:lnTo>
                    <a:pt x="3222" y="11300"/>
                  </a:lnTo>
                  <a:lnTo>
                    <a:pt x="3324" y="11402"/>
                  </a:lnTo>
                  <a:lnTo>
                    <a:pt x="3452" y="11683"/>
                  </a:lnTo>
                  <a:lnTo>
                    <a:pt x="3554" y="11964"/>
                  </a:lnTo>
                  <a:lnTo>
                    <a:pt x="3631" y="12271"/>
                  </a:lnTo>
                  <a:lnTo>
                    <a:pt x="3656" y="12603"/>
                  </a:lnTo>
                  <a:lnTo>
                    <a:pt x="3682" y="12936"/>
                  </a:lnTo>
                  <a:lnTo>
                    <a:pt x="3682" y="13243"/>
                  </a:lnTo>
                  <a:lnTo>
                    <a:pt x="3605" y="13882"/>
                  </a:lnTo>
                  <a:lnTo>
                    <a:pt x="3529" y="14393"/>
                  </a:lnTo>
                  <a:lnTo>
                    <a:pt x="3426" y="14879"/>
                  </a:lnTo>
                  <a:lnTo>
                    <a:pt x="7184" y="14879"/>
                  </a:lnTo>
                  <a:lnTo>
                    <a:pt x="8488" y="13089"/>
                  </a:lnTo>
                  <a:lnTo>
                    <a:pt x="10840" y="13089"/>
                  </a:lnTo>
                  <a:lnTo>
                    <a:pt x="10993" y="13064"/>
                  </a:lnTo>
                  <a:lnTo>
                    <a:pt x="11147" y="13013"/>
                  </a:lnTo>
                  <a:lnTo>
                    <a:pt x="11274" y="12936"/>
                  </a:lnTo>
                  <a:lnTo>
                    <a:pt x="11402" y="12834"/>
                  </a:lnTo>
                  <a:lnTo>
                    <a:pt x="11479" y="12731"/>
                  </a:lnTo>
                  <a:lnTo>
                    <a:pt x="11556" y="12603"/>
                  </a:lnTo>
                  <a:lnTo>
                    <a:pt x="11607" y="12450"/>
                  </a:lnTo>
                  <a:lnTo>
                    <a:pt x="11632" y="12271"/>
                  </a:lnTo>
                  <a:lnTo>
                    <a:pt x="11632" y="9587"/>
                  </a:lnTo>
                  <a:lnTo>
                    <a:pt x="12553" y="9587"/>
                  </a:lnTo>
                  <a:lnTo>
                    <a:pt x="12655" y="9561"/>
                  </a:lnTo>
                  <a:lnTo>
                    <a:pt x="12757" y="9536"/>
                  </a:lnTo>
                  <a:lnTo>
                    <a:pt x="12834" y="9459"/>
                  </a:lnTo>
                  <a:lnTo>
                    <a:pt x="12910" y="9382"/>
                  </a:lnTo>
                  <a:lnTo>
                    <a:pt x="12962" y="9280"/>
                  </a:lnTo>
                  <a:lnTo>
                    <a:pt x="12987" y="9178"/>
                  </a:lnTo>
                  <a:lnTo>
                    <a:pt x="12962" y="9076"/>
                  </a:lnTo>
                  <a:lnTo>
                    <a:pt x="12936" y="8973"/>
                  </a:lnTo>
                  <a:lnTo>
                    <a:pt x="12220" y="7440"/>
                  </a:lnTo>
                  <a:lnTo>
                    <a:pt x="11913" y="6698"/>
                  </a:lnTo>
                  <a:lnTo>
                    <a:pt x="11786" y="6366"/>
                  </a:lnTo>
                  <a:lnTo>
                    <a:pt x="11709" y="6110"/>
                  </a:lnTo>
                  <a:lnTo>
                    <a:pt x="11735" y="5804"/>
                  </a:lnTo>
                  <a:lnTo>
                    <a:pt x="11735" y="5497"/>
                  </a:lnTo>
                  <a:lnTo>
                    <a:pt x="11709" y="5216"/>
                  </a:lnTo>
                  <a:lnTo>
                    <a:pt x="11683" y="4909"/>
                  </a:lnTo>
                  <a:lnTo>
                    <a:pt x="11632" y="4628"/>
                  </a:lnTo>
                  <a:lnTo>
                    <a:pt x="11581" y="4346"/>
                  </a:lnTo>
                  <a:lnTo>
                    <a:pt x="11402" y="3784"/>
                  </a:lnTo>
                  <a:lnTo>
                    <a:pt x="11172" y="3247"/>
                  </a:lnTo>
                  <a:lnTo>
                    <a:pt x="10917" y="2736"/>
                  </a:lnTo>
                  <a:lnTo>
                    <a:pt x="10584" y="2276"/>
                  </a:lnTo>
                  <a:lnTo>
                    <a:pt x="10226" y="1816"/>
                  </a:lnTo>
                  <a:lnTo>
                    <a:pt x="9817" y="1432"/>
                  </a:lnTo>
                  <a:lnTo>
                    <a:pt x="9383" y="1074"/>
                  </a:lnTo>
                  <a:lnTo>
                    <a:pt x="8897" y="742"/>
                  </a:lnTo>
                  <a:lnTo>
                    <a:pt x="8411" y="486"/>
                  </a:lnTo>
                  <a:lnTo>
                    <a:pt x="7874" y="282"/>
                  </a:lnTo>
                  <a:lnTo>
                    <a:pt x="7593" y="180"/>
                  </a:lnTo>
                  <a:lnTo>
                    <a:pt x="7312" y="128"/>
                  </a:lnTo>
                  <a:lnTo>
                    <a:pt x="7031" y="52"/>
                  </a:lnTo>
                  <a:lnTo>
                    <a:pt x="6750" y="26"/>
                  </a:lnTo>
                  <a:lnTo>
                    <a:pt x="644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962" name="Google Shape;1962;p48"/>
            <p:cNvSpPr/>
            <p:nvPr/>
          </p:nvSpPr>
          <p:spPr>
            <a:xfrm>
              <a:off x="7795550" y="2540825"/>
              <a:ext cx="324700" cy="371975"/>
            </a:xfrm>
            <a:custGeom>
              <a:avLst/>
              <a:gdLst/>
              <a:ahLst/>
              <a:cxnLst/>
              <a:rect l="l" t="t" r="r" b="b"/>
              <a:pathLst>
                <a:path w="12988" h="14879" fill="none" extrusionOk="0">
                  <a:moveTo>
                    <a:pt x="7184" y="14879"/>
                  </a:moveTo>
                  <a:lnTo>
                    <a:pt x="8488" y="13089"/>
                  </a:lnTo>
                  <a:lnTo>
                    <a:pt x="10840" y="13089"/>
                  </a:lnTo>
                  <a:lnTo>
                    <a:pt x="10840" y="13089"/>
                  </a:lnTo>
                  <a:lnTo>
                    <a:pt x="10993" y="13064"/>
                  </a:lnTo>
                  <a:lnTo>
                    <a:pt x="11147" y="13013"/>
                  </a:lnTo>
                  <a:lnTo>
                    <a:pt x="11274" y="12936"/>
                  </a:lnTo>
                  <a:lnTo>
                    <a:pt x="11402" y="12834"/>
                  </a:lnTo>
                  <a:lnTo>
                    <a:pt x="11479" y="12731"/>
                  </a:lnTo>
                  <a:lnTo>
                    <a:pt x="11556" y="12603"/>
                  </a:lnTo>
                  <a:lnTo>
                    <a:pt x="11607" y="12450"/>
                  </a:lnTo>
                  <a:lnTo>
                    <a:pt x="11632" y="12271"/>
                  </a:lnTo>
                  <a:lnTo>
                    <a:pt x="11632" y="9587"/>
                  </a:lnTo>
                  <a:lnTo>
                    <a:pt x="12553" y="9587"/>
                  </a:lnTo>
                  <a:lnTo>
                    <a:pt x="12553" y="9587"/>
                  </a:lnTo>
                  <a:lnTo>
                    <a:pt x="12655" y="9561"/>
                  </a:lnTo>
                  <a:lnTo>
                    <a:pt x="12757" y="9536"/>
                  </a:lnTo>
                  <a:lnTo>
                    <a:pt x="12834" y="9459"/>
                  </a:lnTo>
                  <a:lnTo>
                    <a:pt x="12910" y="9382"/>
                  </a:lnTo>
                  <a:lnTo>
                    <a:pt x="12962" y="9280"/>
                  </a:lnTo>
                  <a:lnTo>
                    <a:pt x="12987" y="9178"/>
                  </a:lnTo>
                  <a:lnTo>
                    <a:pt x="12962" y="9076"/>
                  </a:lnTo>
                  <a:lnTo>
                    <a:pt x="12936" y="8973"/>
                  </a:lnTo>
                  <a:lnTo>
                    <a:pt x="12936" y="8973"/>
                  </a:lnTo>
                  <a:lnTo>
                    <a:pt x="12220" y="7440"/>
                  </a:lnTo>
                  <a:lnTo>
                    <a:pt x="11913" y="6698"/>
                  </a:lnTo>
                  <a:lnTo>
                    <a:pt x="11786" y="6366"/>
                  </a:lnTo>
                  <a:lnTo>
                    <a:pt x="11709" y="6110"/>
                  </a:lnTo>
                  <a:lnTo>
                    <a:pt x="11709" y="6110"/>
                  </a:lnTo>
                  <a:lnTo>
                    <a:pt x="11735" y="5804"/>
                  </a:lnTo>
                  <a:lnTo>
                    <a:pt x="11735" y="5497"/>
                  </a:lnTo>
                  <a:lnTo>
                    <a:pt x="11709" y="5216"/>
                  </a:lnTo>
                  <a:lnTo>
                    <a:pt x="11683" y="4909"/>
                  </a:lnTo>
                  <a:lnTo>
                    <a:pt x="11632" y="4628"/>
                  </a:lnTo>
                  <a:lnTo>
                    <a:pt x="11581" y="4346"/>
                  </a:lnTo>
                  <a:lnTo>
                    <a:pt x="11402" y="3784"/>
                  </a:lnTo>
                  <a:lnTo>
                    <a:pt x="11172" y="3247"/>
                  </a:lnTo>
                  <a:lnTo>
                    <a:pt x="10917" y="2736"/>
                  </a:lnTo>
                  <a:lnTo>
                    <a:pt x="10584" y="2276"/>
                  </a:lnTo>
                  <a:lnTo>
                    <a:pt x="10226" y="1816"/>
                  </a:lnTo>
                  <a:lnTo>
                    <a:pt x="9817" y="1432"/>
                  </a:lnTo>
                  <a:lnTo>
                    <a:pt x="9383" y="1074"/>
                  </a:lnTo>
                  <a:lnTo>
                    <a:pt x="8897" y="742"/>
                  </a:lnTo>
                  <a:lnTo>
                    <a:pt x="8411" y="486"/>
                  </a:lnTo>
                  <a:lnTo>
                    <a:pt x="7874" y="282"/>
                  </a:lnTo>
                  <a:lnTo>
                    <a:pt x="7593" y="180"/>
                  </a:lnTo>
                  <a:lnTo>
                    <a:pt x="7312" y="128"/>
                  </a:lnTo>
                  <a:lnTo>
                    <a:pt x="7031" y="52"/>
                  </a:lnTo>
                  <a:lnTo>
                    <a:pt x="6750" y="26"/>
                  </a:lnTo>
                  <a:lnTo>
                    <a:pt x="6443" y="1"/>
                  </a:lnTo>
                  <a:lnTo>
                    <a:pt x="6162" y="1"/>
                  </a:lnTo>
                  <a:lnTo>
                    <a:pt x="6162" y="1"/>
                  </a:lnTo>
                  <a:lnTo>
                    <a:pt x="5702" y="1"/>
                  </a:lnTo>
                  <a:lnTo>
                    <a:pt x="5267" y="52"/>
                  </a:lnTo>
                  <a:lnTo>
                    <a:pt x="5267" y="52"/>
                  </a:lnTo>
                  <a:lnTo>
                    <a:pt x="4730" y="154"/>
                  </a:lnTo>
                  <a:lnTo>
                    <a:pt x="4244" y="282"/>
                  </a:lnTo>
                  <a:lnTo>
                    <a:pt x="3759" y="435"/>
                  </a:lnTo>
                  <a:lnTo>
                    <a:pt x="3299" y="614"/>
                  </a:lnTo>
                  <a:lnTo>
                    <a:pt x="2890" y="844"/>
                  </a:lnTo>
                  <a:lnTo>
                    <a:pt x="2481" y="1100"/>
                  </a:lnTo>
                  <a:lnTo>
                    <a:pt x="2097" y="1381"/>
                  </a:lnTo>
                  <a:lnTo>
                    <a:pt x="1765" y="1688"/>
                  </a:lnTo>
                  <a:lnTo>
                    <a:pt x="1432" y="2020"/>
                  </a:lnTo>
                  <a:lnTo>
                    <a:pt x="1151" y="2353"/>
                  </a:lnTo>
                  <a:lnTo>
                    <a:pt x="896" y="2736"/>
                  </a:lnTo>
                  <a:lnTo>
                    <a:pt x="666" y="3145"/>
                  </a:lnTo>
                  <a:lnTo>
                    <a:pt x="461" y="3554"/>
                  </a:lnTo>
                  <a:lnTo>
                    <a:pt x="282" y="3989"/>
                  </a:lnTo>
                  <a:lnTo>
                    <a:pt x="154" y="4449"/>
                  </a:lnTo>
                  <a:lnTo>
                    <a:pt x="52" y="4934"/>
                  </a:lnTo>
                  <a:lnTo>
                    <a:pt x="52" y="4934"/>
                  </a:lnTo>
                  <a:lnTo>
                    <a:pt x="26" y="5343"/>
                  </a:lnTo>
                  <a:lnTo>
                    <a:pt x="1" y="5804"/>
                  </a:lnTo>
                  <a:lnTo>
                    <a:pt x="1" y="6238"/>
                  </a:lnTo>
                  <a:lnTo>
                    <a:pt x="52" y="6698"/>
                  </a:lnTo>
                  <a:lnTo>
                    <a:pt x="129" y="7158"/>
                  </a:lnTo>
                  <a:lnTo>
                    <a:pt x="231" y="7619"/>
                  </a:lnTo>
                  <a:lnTo>
                    <a:pt x="359" y="8053"/>
                  </a:lnTo>
                  <a:lnTo>
                    <a:pt x="512" y="8488"/>
                  </a:lnTo>
                  <a:lnTo>
                    <a:pt x="691" y="8897"/>
                  </a:lnTo>
                  <a:lnTo>
                    <a:pt x="921" y="9306"/>
                  </a:lnTo>
                  <a:lnTo>
                    <a:pt x="1177" y="9664"/>
                  </a:lnTo>
                  <a:lnTo>
                    <a:pt x="1458" y="10022"/>
                  </a:lnTo>
                  <a:lnTo>
                    <a:pt x="1765" y="10328"/>
                  </a:lnTo>
                  <a:lnTo>
                    <a:pt x="2123" y="10584"/>
                  </a:lnTo>
                  <a:lnTo>
                    <a:pt x="2481" y="10814"/>
                  </a:lnTo>
                  <a:lnTo>
                    <a:pt x="2890" y="10993"/>
                  </a:lnTo>
                  <a:lnTo>
                    <a:pt x="2890" y="10993"/>
                  </a:lnTo>
                  <a:lnTo>
                    <a:pt x="3017" y="11095"/>
                  </a:lnTo>
                  <a:lnTo>
                    <a:pt x="3120" y="11172"/>
                  </a:lnTo>
                  <a:lnTo>
                    <a:pt x="3222" y="11300"/>
                  </a:lnTo>
                  <a:lnTo>
                    <a:pt x="3324" y="11402"/>
                  </a:lnTo>
                  <a:lnTo>
                    <a:pt x="3452" y="11683"/>
                  </a:lnTo>
                  <a:lnTo>
                    <a:pt x="3554" y="11964"/>
                  </a:lnTo>
                  <a:lnTo>
                    <a:pt x="3631" y="12271"/>
                  </a:lnTo>
                  <a:lnTo>
                    <a:pt x="3656" y="12603"/>
                  </a:lnTo>
                  <a:lnTo>
                    <a:pt x="3682" y="12936"/>
                  </a:lnTo>
                  <a:lnTo>
                    <a:pt x="3682" y="13243"/>
                  </a:lnTo>
                  <a:lnTo>
                    <a:pt x="3605" y="13882"/>
                  </a:lnTo>
                  <a:lnTo>
                    <a:pt x="3529" y="14393"/>
                  </a:lnTo>
                  <a:lnTo>
                    <a:pt x="3426" y="14879"/>
                  </a:lnTo>
                </a:path>
              </a:pathLst>
            </a:custGeom>
            <a:noFill/>
            <a:ln>
              <a:noFill/>
            </a:ln>
          </p:spPr>
          <p:txBody>
            <a:bodyPr spcFirstLastPara="1" wrap="square" lIns="121900" tIns="121900" rIns="121900" bIns="121900" anchor="ctr" anchorCtr="0">
              <a:noAutofit/>
            </a:bodyPr>
            <a:lstStyle/>
            <a:p>
              <a:endParaRPr sz="2400"/>
            </a:p>
          </p:txBody>
        </p:sp>
        <p:sp>
          <p:nvSpPr>
            <p:cNvPr id="1963" name="Google Shape;1963;p48"/>
            <p:cNvSpPr/>
            <p:nvPr/>
          </p:nvSpPr>
          <p:spPr>
            <a:xfrm>
              <a:off x="8019250" y="2680150"/>
              <a:ext cx="51775" cy="22400"/>
            </a:xfrm>
            <a:custGeom>
              <a:avLst/>
              <a:gdLst/>
              <a:ahLst/>
              <a:cxnLst/>
              <a:rect l="l" t="t" r="r" b="b"/>
              <a:pathLst>
                <a:path w="2071" h="896" extrusionOk="0">
                  <a:moveTo>
                    <a:pt x="1048" y="1"/>
                  </a:moveTo>
                  <a:lnTo>
                    <a:pt x="793" y="26"/>
                  </a:lnTo>
                  <a:lnTo>
                    <a:pt x="537" y="103"/>
                  </a:lnTo>
                  <a:lnTo>
                    <a:pt x="307" y="231"/>
                  </a:lnTo>
                  <a:lnTo>
                    <a:pt x="102" y="384"/>
                  </a:lnTo>
                  <a:lnTo>
                    <a:pt x="26" y="486"/>
                  </a:lnTo>
                  <a:lnTo>
                    <a:pt x="0" y="614"/>
                  </a:lnTo>
                  <a:lnTo>
                    <a:pt x="26" y="716"/>
                  </a:lnTo>
                  <a:lnTo>
                    <a:pt x="102" y="819"/>
                  </a:lnTo>
                  <a:lnTo>
                    <a:pt x="205" y="895"/>
                  </a:lnTo>
                  <a:lnTo>
                    <a:pt x="435" y="895"/>
                  </a:lnTo>
                  <a:lnTo>
                    <a:pt x="511" y="819"/>
                  </a:lnTo>
                  <a:lnTo>
                    <a:pt x="639" y="716"/>
                  </a:lnTo>
                  <a:lnTo>
                    <a:pt x="767" y="665"/>
                  </a:lnTo>
                  <a:lnTo>
                    <a:pt x="895" y="614"/>
                  </a:lnTo>
                  <a:lnTo>
                    <a:pt x="1176" y="614"/>
                  </a:lnTo>
                  <a:lnTo>
                    <a:pt x="1304" y="665"/>
                  </a:lnTo>
                  <a:lnTo>
                    <a:pt x="1432" y="716"/>
                  </a:lnTo>
                  <a:lnTo>
                    <a:pt x="1559" y="819"/>
                  </a:lnTo>
                  <a:lnTo>
                    <a:pt x="1662" y="895"/>
                  </a:lnTo>
                  <a:lnTo>
                    <a:pt x="1892" y="895"/>
                  </a:lnTo>
                  <a:lnTo>
                    <a:pt x="1969" y="819"/>
                  </a:lnTo>
                  <a:lnTo>
                    <a:pt x="2045" y="716"/>
                  </a:lnTo>
                  <a:lnTo>
                    <a:pt x="2071" y="614"/>
                  </a:lnTo>
                  <a:lnTo>
                    <a:pt x="2045" y="486"/>
                  </a:lnTo>
                  <a:lnTo>
                    <a:pt x="1969" y="384"/>
                  </a:lnTo>
                  <a:lnTo>
                    <a:pt x="1764" y="231"/>
                  </a:lnTo>
                  <a:lnTo>
                    <a:pt x="1534" y="103"/>
                  </a:lnTo>
                  <a:lnTo>
                    <a:pt x="1304" y="26"/>
                  </a:lnTo>
                  <a:lnTo>
                    <a:pt x="104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64" name="Google Shape;1964;p48"/>
            <p:cNvSpPr/>
            <p:nvPr/>
          </p:nvSpPr>
          <p:spPr>
            <a:xfrm>
              <a:off x="7831350" y="2645000"/>
              <a:ext cx="126550" cy="110600"/>
            </a:xfrm>
            <a:custGeom>
              <a:avLst/>
              <a:gdLst/>
              <a:ahLst/>
              <a:cxnLst/>
              <a:rect l="l" t="t" r="r" b="b"/>
              <a:pathLst>
                <a:path w="5062" h="4424" extrusionOk="0">
                  <a:moveTo>
                    <a:pt x="2352" y="1"/>
                  </a:moveTo>
                  <a:lnTo>
                    <a:pt x="2071" y="77"/>
                  </a:lnTo>
                  <a:lnTo>
                    <a:pt x="1815" y="205"/>
                  </a:lnTo>
                  <a:lnTo>
                    <a:pt x="1560" y="333"/>
                  </a:lnTo>
                  <a:lnTo>
                    <a:pt x="1330" y="512"/>
                  </a:lnTo>
                  <a:lnTo>
                    <a:pt x="1151" y="716"/>
                  </a:lnTo>
                  <a:lnTo>
                    <a:pt x="972" y="946"/>
                  </a:lnTo>
                  <a:lnTo>
                    <a:pt x="818" y="1202"/>
                  </a:lnTo>
                  <a:lnTo>
                    <a:pt x="691" y="1483"/>
                  </a:lnTo>
                  <a:lnTo>
                    <a:pt x="640" y="1790"/>
                  </a:lnTo>
                  <a:lnTo>
                    <a:pt x="588" y="2071"/>
                  </a:lnTo>
                  <a:lnTo>
                    <a:pt x="588" y="2352"/>
                  </a:lnTo>
                  <a:lnTo>
                    <a:pt x="640" y="2659"/>
                  </a:lnTo>
                  <a:lnTo>
                    <a:pt x="0" y="3605"/>
                  </a:lnTo>
                  <a:lnTo>
                    <a:pt x="1151" y="3682"/>
                  </a:lnTo>
                  <a:lnTo>
                    <a:pt x="1355" y="3886"/>
                  </a:lnTo>
                  <a:lnTo>
                    <a:pt x="1585" y="4065"/>
                  </a:lnTo>
                  <a:lnTo>
                    <a:pt x="1841" y="4193"/>
                  </a:lnTo>
                  <a:lnTo>
                    <a:pt x="2122" y="4321"/>
                  </a:lnTo>
                  <a:lnTo>
                    <a:pt x="2352" y="4372"/>
                  </a:lnTo>
                  <a:lnTo>
                    <a:pt x="2557" y="4397"/>
                  </a:lnTo>
                  <a:lnTo>
                    <a:pt x="2787" y="4423"/>
                  </a:lnTo>
                  <a:lnTo>
                    <a:pt x="2991" y="4423"/>
                  </a:lnTo>
                  <a:lnTo>
                    <a:pt x="3221" y="4397"/>
                  </a:lnTo>
                  <a:lnTo>
                    <a:pt x="3426" y="4346"/>
                  </a:lnTo>
                  <a:lnTo>
                    <a:pt x="3630" y="4270"/>
                  </a:lnTo>
                  <a:lnTo>
                    <a:pt x="3835" y="4193"/>
                  </a:lnTo>
                  <a:lnTo>
                    <a:pt x="4014" y="4091"/>
                  </a:lnTo>
                  <a:lnTo>
                    <a:pt x="4193" y="3963"/>
                  </a:lnTo>
                  <a:lnTo>
                    <a:pt x="4346" y="3809"/>
                  </a:lnTo>
                  <a:lnTo>
                    <a:pt x="4500" y="3656"/>
                  </a:lnTo>
                  <a:lnTo>
                    <a:pt x="4627" y="3503"/>
                  </a:lnTo>
                  <a:lnTo>
                    <a:pt x="4755" y="3298"/>
                  </a:lnTo>
                  <a:lnTo>
                    <a:pt x="4857" y="3119"/>
                  </a:lnTo>
                  <a:lnTo>
                    <a:pt x="4934" y="2889"/>
                  </a:lnTo>
                  <a:lnTo>
                    <a:pt x="5036" y="2557"/>
                  </a:lnTo>
                  <a:lnTo>
                    <a:pt x="5062" y="2250"/>
                  </a:lnTo>
                  <a:lnTo>
                    <a:pt x="5036" y="1943"/>
                  </a:lnTo>
                  <a:lnTo>
                    <a:pt x="4960" y="1611"/>
                  </a:lnTo>
                  <a:lnTo>
                    <a:pt x="4960" y="1585"/>
                  </a:lnTo>
                  <a:lnTo>
                    <a:pt x="235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965" name="Google Shape;1965;p48"/>
            <p:cNvSpPr/>
            <p:nvPr/>
          </p:nvSpPr>
          <p:spPr>
            <a:xfrm>
              <a:off x="7831350" y="2645000"/>
              <a:ext cx="126550" cy="110600"/>
            </a:xfrm>
            <a:custGeom>
              <a:avLst/>
              <a:gdLst/>
              <a:ahLst/>
              <a:cxnLst/>
              <a:rect l="l" t="t" r="r" b="b"/>
              <a:pathLst>
                <a:path w="5062" h="4424" fill="none" extrusionOk="0">
                  <a:moveTo>
                    <a:pt x="2352" y="1"/>
                  </a:moveTo>
                  <a:lnTo>
                    <a:pt x="2352" y="1"/>
                  </a:lnTo>
                  <a:lnTo>
                    <a:pt x="2071" y="77"/>
                  </a:lnTo>
                  <a:lnTo>
                    <a:pt x="1815" y="205"/>
                  </a:lnTo>
                  <a:lnTo>
                    <a:pt x="1560" y="333"/>
                  </a:lnTo>
                  <a:lnTo>
                    <a:pt x="1330" y="512"/>
                  </a:lnTo>
                  <a:lnTo>
                    <a:pt x="1151" y="716"/>
                  </a:lnTo>
                  <a:lnTo>
                    <a:pt x="972" y="946"/>
                  </a:lnTo>
                  <a:lnTo>
                    <a:pt x="818" y="1202"/>
                  </a:lnTo>
                  <a:lnTo>
                    <a:pt x="691" y="1483"/>
                  </a:lnTo>
                  <a:lnTo>
                    <a:pt x="691" y="1483"/>
                  </a:lnTo>
                  <a:lnTo>
                    <a:pt x="640" y="1790"/>
                  </a:lnTo>
                  <a:lnTo>
                    <a:pt x="588" y="2071"/>
                  </a:lnTo>
                  <a:lnTo>
                    <a:pt x="588" y="2352"/>
                  </a:lnTo>
                  <a:lnTo>
                    <a:pt x="640" y="2659"/>
                  </a:lnTo>
                  <a:lnTo>
                    <a:pt x="0" y="3605"/>
                  </a:lnTo>
                  <a:lnTo>
                    <a:pt x="1151" y="3682"/>
                  </a:lnTo>
                  <a:lnTo>
                    <a:pt x="1151" y="3682"/>
                  </a:lnTo>
                  <a:lnTo>
                    <a:pt x="1355" y="3886"/>
                  </a:lnTo>
                  <a:lnTo>
                    <a:pt x="1585" y="4065"/>
                  </a:lnTo>
                  <a:lnTo>
                    <a:pt x="1841" y="4193"/>
                  </a:lnTo>
                  <a:lnTo>
                    <a:pt x="2122" y="4321"/>
                  </a:lnTo>
                  <a:lnTo>
                    <a:pt x="2122" y="4321"/>
                  </a:lnTo>
                  <a:lnTo>
                    <a:pt x="2352" y="4372"/>
                  </a:lnTo>
                  <a:lnTo>
                    <a:pt x="2557" y="4397"/>
                  </a:lnTo>
                  <a:lnTo>
                    <a:pt x="2787" y="4423"/>
                  </a:lnTo>
                  <a:lnTo>
                    <a:pt x="2991" y="4423"/>
                  </a:lnTo>
                  <a:lnTo>
                    <a:pt x="3221" y="4397"/>
                  </a:lnTo>
                  <a:lnTo>
                    <a:pt x="3426" y="4346"/>
                  </a:lnTo>
                  <a:lnTo>
                    <a:pt x="3630" y="4270"/>
                  </a:lnTo>
                  <a:lnTo>
                    <a:pt x="3835" y="4193"/>
                  </a:lnTo>
                  <a:lnTo>
                    <a:pt x="4014" y="4091"/>
                  </a:lnTo>
                  <a:lnTo>
                    <a:pt x="4193" y="3963"/>
                  </a:lnTo>
                  <a:lnTo>
                    <a:pt x="4346" y="3809"/>
                  </a:lnTo>
                  <a:lnTo>
                    <a:pt x="4500" y="3656"/>
                  </a:lnTo>
                  <a:lnTo>
                    <a:pt x="4627" y="3503"/>
                  </a:lnTo>
                  <a:lnTo>
                    <a:pt x="4755" y="3298"/>
                  </a:lnTo>
                  <a:lnTo>
                    <a:pt x="4857" y="3119"/>
                  </a:lnTo>
                  <a:lnTo>
                    <a:pt x="4934" y="2889"/>
                  </a:lnTo>
                  <a:lnTo>
                    <a:pt x="4934" y="2889"/>
                  </a:lnTo>
                  <a:lnTo>
                    <a:pt x="5036" y="2557"/>
                  </a:lnTo>
                  <a:lnTo>
                    <a:pt x="5062" y="2250"/>
                  </a:lnTo>
                  <a:lnTo>
                    <a:pt x="5036" y="1943"/>
                  </a:lnTo>
                  <a:lnTo>
                    <a:pt x="4960" y="1611"/>
                  </a:lnTo>
                  <a:lnTo>
                    <a:pt x="4960" y="1611"/>
                  </a:lnTo>
                  <a:lnTo>
                    <a:pt x="4960" y="1585"/>
                  </a:lnTo>
                </a:path>
              </a:pathLst>
            </a:custGeom>
            <a:noFill/>
            <a:ln>
              <a:noFill/>
            </a:ln>
          </p:spPr>
          <p:txBody>
            <a:bodyPr spcFirstLastPara="1" wrap="square" lIns="121900" tIns="121900" rIns="121900" bIns="121900" anchor="ctr" anchorCtr="0">
              <a:noAutofit/>
            </a:bodyPr>
            <a:lstStyle/>
            <a:p>
              <a:endParaRPr sz="2400"/>
            </a:p>
          </p:txBody>
        </p:sp>
        <p:sp>
          <p:nvSpPr>
            <p:cNvPr id="1966" name="Google Shape;1966;p48"/>
            <p:cNvSpPr/>
            <p:nvPr/>
          </p:nvSpPr>
          <p:spPr>
            <a:xfrm>
              <a:off x="7888875" y="2574050"/>
              <a:ext cx="120800" cy="111875"/>
            </a:xfrm>
            <a:custGeom>
              <a:avLst/>
              <a:gdLst/>
              <a:ahLst/>
              <a:cxnLst/>
              <a:rect l="l" t="t" r="r" b="b"/>
              <a:pathLst>
                <a:path w="4832" h="4475" extrusionOk="0">
                  <a:moveTo>
                    <a:pt x="2275" y="1"/>
                  </a:moveTo>
                  <a:lnTo>
                    <a:pt x="2045" y="27"/>
                  </a:lnTo>
                  <a:lnTo>
                    <a:pt x="1815" y="52"/>
                  </a:lnTo>
                  <a:lnTo>
                    <a:pt x="1611" y="103"/>
                  </a:lnTo>
                  <a:lnTo>
                    <a:pt x="1381" y="180"/>
                  </a:lnTo>
                  <a:lnTo>
                    <a:pt x="1176" y="282"/>
                  </a:lnTo>
                  <a:lnTo>
                    <a:pt x="997" y="384"/>
                  </a:lnTo>
                  <a:lnTo>
                    <a:pt x="818" y="512"/>
                  </a:lnTo>
                  <a:lnTo>
                    <a:pt x="665" y="666"/>
                  </a:lnTo>
                  <a:lnTo>
                    <a:pt x="511" y="819"/>
                  </a:lnTo>
                  <a:lnTo>
                    <a:pt x="384" y="998"/>
                  </a:lnTo>
                  <a:lnTo>
                    <a:pt x="281" y="1177"/>
                  </a:lnTo>
                  <a:lnTo>
                    <a:pt x="179" y="1356"/>
                  </a:lnTo>
                  <a:lnTo>
                    <a:pt x="102" y="1560"/>
                  </a:lnTo>
                  <a:lnTo>
                    <a:pt x="51" y="1765"/>
                  </a:lnTo>
                  <a:lnTo>
                    <a:pt x="26" y="1995"/>
                  </a:lnTo>
                  <a:lnTo>
                    <a:pt x="0" y="2199"/>
                  </a:lnTo>
                  <a:lnTo>
                    <a:pt x="0" y="2430"/>
                  </a:lnTo>
                  <a:lnTo>
                    <a:pt x="51" y="2660"/>
                  </a:lnTo>
                  <a:lnTo>
                    <a:pt x="102" y="2890"/>
                  </a:lnTo>
                  <a:lnTo>
                    <a:pt x="179" y="3094"/>
                  </a:lnTo>
                  <a:lnTo>
                    <a:pt x="256" y="3299"/>
                  </a:lnTo>
                  <a:lnTo>
                    <a:pt x="384" y="3478"/>
                  </a:lnTo>
                  <a:lnTo>
                    <a:pt x="511" y="3657"/>
                  </a:lnTo>
                  <a:lnTo>
                    <a:pt x="639" y="3810"/>
                  </a:lnTo>
                  <a:lnTo>
                    <a:pt x="793" y="3963"/>
                  </a:lnTo>
                  <a:lnTo>
                    <a:pt x="972" y="4091"/>
                  </a:lnTo>
                  <a:lnTo>
                    <a:pt x="1150" y="4193"/>
                  </a:lnTo>
                  <a:lnTo>
                    <a:pt x="1355" y="4296"/>
                  </a:lnTo>
                  <a:lnTo>
                    <a:pt x="1560" y="4372"/>
                  </a:lnTo>
                  <a:lnTo>
                    <a:pt x="1764" y="4423"/>
                  </a:lnTo>
                  <a:lnTo>
                    <a:pt x="1969" y="4449"/>
                  </a:lnTo>
                  <a:lnTo>
                    <a:pt x="2199" y="4475"/>
                  </a:lnTo>
                  <a:lnTo>
                    <a:pt x="2429" y="4475"/>
                  </a:lnTo>
                  <a:lnTo>
                    <a:pt x="2659" y="4423"/>
                  </a:lnTo>
                  <a:lnTo>
                    <a:pt x="2940" y="4347"/>
                  </a:lnTo>
                  <a:lnTo>
                    <a:pt x="3221" y="4245"/>
                  </a:lnTo>
                  <a:lnTo>
                    <a:pt x="3451" y="4117"/>
                  </a:lnTo>
                  <a:lnTo>
                    <a:pt x="3681" y="3938"/>
                  </a:lnTo>
                  <a:lnTo>
                    <a:pt x="4832" y="4014"/>
                  </a:lnTo>
                  <a:lnTo>
                    <a:pt x="4346" y="2992"/>
                  </a:lnTo>
                  <a:lnTo>
                    <a:pt x="4423" y="2711"/>
                  </a:lnTo>
                  <a:lnTo>
                    <a:pt x="4448" y="2430"/>
                  </a:lnTo>
                  <a:lnTo>
                    <a:pt x="4474" y="2123"/>
                  </a:lnTo>
                  <a:lnTo>
                    <a:pt x="4423" y="1842"/>
                  </a:lnTo>
                  <a:lnTo>
                    <a:pt x="4372" y="1611"/>
                  </a:lnTo>
                  <a:lnTo>
                    <a:pt x="4295" y="1407"/>
                  </a:lnTo>
                  <a:lnTo>
                    <a:pt x="4218" y="1202"/>
                  </a:lnTo>
                  <a:lnTo>
                    <a:pt x="4090" y="998"/>
                  </a:lnTo>
                  <a:lnTo>
                    <a:pt x="3962" y="845"/>
                  </a:lnTo>
                  <a:lnTo>
                    <a:pt x="3835" y="666"/>
                  </a:lnTo>
                  <a:lnTo>
                    <a:pt x="3656" y="538"/>
                  </a:lnTo>
                  <a:lnTo>
                    <a:pt x="3502" y="410"/>
                  </a:lnTo>
                  <a:lnTo>
                    <a:pt x="3298" y="282"/>
                  </a:lnTo>
                  <a:lnTo>
                    <a:pt x="3119" y="205"/>
                  </a:lnTo>
                  <a:lnTo>
                    <a:pt x="2914" y="129"/>
                  </a:lnTo>
                  <a:lnTo>
                    <a:pt x="2710" y="52"/>
                  </a:lnTo>
                  <a:lnTo>
                    <a:pt x="2480" y="27"/>
                  </a:lnTo>
                  <a:lnTo>
                    <a:pt x="2275"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1967" name="Google Shape;1967;p48"/>
          <p:cNvGrpSpPr/>
          <p:nvPr/>
        </p:nvGrpSpPr>
        <p:grpSpPr>
          <a:xfrm>
            <a:off x="6716487" y="2075737"/>
            <a:ext cx="544443" cy="237575"/>
            <a:chOff x="7771275" y="3349275"/>
            <a:chExt cx="372600" cy="161075"/>
          </a:xfrm>
        </p:grpSpPr>
        <p:sp>
          <p:nvSpPr>
            <p:cNvPr id="1968" name="Google Shape;1968;p48"/>
            <p:cNvSpPr/>
            <p:nvPr/>
          </p:nvSpPr>
          <p:spPr>
            <a:xfrm>
              <a:off x="7793650" y="3367800"/>
              <a:ext cx="37075" cy="123375"/>
            </a:xfrm>
            <a:custGeom>
              <a:avLst/>
              <a:gdLst/>
              <a:ahLst/>
              <a:cxnLst/>
              <a:rect l="l" t="t" r="r" b="b"/>
              <a:pathLst>
                <a:path w="1483" h="4935" extrusionOk="0">
                  <a:moveTo>
                    <a:pt x="818" y="1"/>
                  </a:moveTo>
                  <a:lnTo>
                    <a:pt x="665" y="26"/>
                  </a:lnTo>
                  <a:lnTo>
                    <a:pt x="511" y="78"/>
                  </a:lnTo>
                  <a:lnTo>
                    <a:pt x="358" y="154"/>
                  </a:lnTo>
                  <a:lnTo>
                    <a:pt x="256" y="257"/>
                  </a:lnTo>
                  <a:lnTo>
                    <a:pt x="154" y="359"/>
                  </a:lnTo>
                  <a:lnTo>
                    <a:pt x="77" y="512"/>
                  </a:lnTo>
                  <a:lnTo>
                    <a:pt x="26" y="640"/>
                  </a:lnTo>
                  <a:lnTo>
                    <a:pt x="0" y="819"/>
                  </a:lnTo>
                  <a:lnTo>
                    <a:pt x="0" y="4142"/>
                  </a:lnTo>
                  <a:lnTo>
                    <a:pt x="26" y="4296"/>
                  </a:lnTo>
                  <a:lnTo>
                    <a:pt x="77" y="4449"/>
                  </a:lnTo>
                  <a:lnTo>
                    <a:pt x="154" y="4577"/>
                  </a:lnTo>
                  <a:lnTo>
                    <a:pt x="256" y="4705"/>
                  </a:lnTo>
                  <a:lnTo>
                    <a:pt x="358" y="4807"/>
                  </a:lnTo>
                  <a:lnTo>
                    <a:pt x="511" y="4858"/>
                  </a:lnTo>
                  <a:lnTo>
                    <a:pt x="665" y="4909"/>
                  </a:lnTo>
                  <a:lnTo>
                    <a:pt x="818" y="4935"/>
                  </a:lnTo>
                  <a:lnTo>
                    <a:pt x="1483" y="4935"/>
                  </a:lnTo>
                  <a:lnTo>
                    <a:pt x="148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69" name="Google Shape;1969;p48"/>
            <p:cNvSpPr/>
            <p:nvPr/>
          </p:nvSpPr>
          <p:spPr>
            <a:xfrm>
              <a:off x="7830700" y="3349275"/>
              <a:ext cx="44125" cy="161075"/>
            </a:xfrm>
            <a:custGeom>
              <a:avLst/>
              <a:gdLst/>
              <a:ahLst/>
              <a:cxnLst/>
              <a:rect l="l" t="t" r="r" b="b"/>
              <a:pathLst>
                <a:path w="1765" h="6443" extrusionOk="0">
                  <a:moveTo>
                    <a:pt x="1" y="1"/>
                  </a:moveTo>
                  <a:lnTo>
                    <a:pt x="1" y="6443"/>
                  </a:lnTo>
                  <a:lnTo>
                    <a:pt x="1765" y="6443"/>
                  </a:lnTo>
                  <a:lnTo>
                    <a:pt x="1765"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70" name="Google Shape;1970;p48"/>
            <p:cNvSpPr/>
            <p:nvPr/>
          </p:nvSpPr>
          <p:spPr>
            <a:xfrm>
              <a:off x="8085075" y="3367800"/>
              <a:ext cx="36450" cy="123375"/>
            </a:xfrm>
            <a:custGeom>
              <a:avLst/>
              <a:gdLst/>
              <a:ahLst/>
              <a:cxnLst/>
              <a:rect l="l" t="t" r="r" b="b"/>
              <a:pathLst>
                <a:path w="1458" h="4935" extrusionOk="0">
                  <a:moveTo>
                    <a:pt x="0" y="1"/>
                  </a:moveTo>
                  <a:lnTo>
                    <a:pt x="0" y="4935"/>
                  </a:lnTo>
                  <a:lnTo>
                    <a:pt x="665" y="4935"/>
                  </a:lnTo>
                  <a:lnTo>
                    <a:pt x="818" y="4909"/>
                  </a:lnTo>
                  <a:lnTo>
                    <a:pt x="972" y="4858"/>
                  </a:lnTo>
                  <a:lnTo>
                    <a:pt x="1099" y="4807"/>
                  </a:lnTo>
                  <a:lnTo>
                    <a:pt x="1227" y="4705"/>
                  </a:lnTo>
                  <a:lnTo>
                    <a:pt x="1329" y="4577"/>
                  </a:lnTo>
                  <a:lnTo>
                    <a:pt x="1381" y="4449"/>
                  </a:lnTo>
                  <a:lnTo>
                    <a:pt x="1432" y="4296"/>
                  </a:lnTo>
                  <a:lnTo>
                    <a:pt x="1457" y="4142"/>
                  </a:lnTo>
                  <a:lnTo>
                    <a:pt x="1457" y="819"/>
                  </a:lnTo>
                  <a:lnTo>
                    <a:pt x="1432" y="640"/>
                  </a:lnTo>
                  <a:lnTo>
                    <a:pt x="1381" y="512"/>
                  </a:lnTo>
                  <a:lnTo>
                    <a:pt x="1329" y="359"/>
                  </a:lnTo>
                  <a:lnTo>
                    <a:pt x="1227" y="257"/>
                  </a:lnTo>
                  <a:lnTo>
                    <a:pt x="1099" y="154"/>
                  </a:lnTo>
                  <a:lnTo>
                    <a:pt x="972" y="78"/>
                  </a:lnTo>
                  <a:lnTo>
                    <a:pt x="818" y="26"/>
                  </a:lnTo>
                  <a:lnTo>
                    <a:pt x="66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71" name="Google Shape;1971;p48"/>
            <p:cNvSpPr/>
            <p:nvPr/>
          </p:nvSpPr>
          <p:spPr>
            <a:xfrm>
              <a:off x="8040325" y="3349275"/>
              <a:ext cx="44775" cy="161075"/>
            </a:xfrm>
            <a:custGeom>
              <a:avLst/>
              <a:gdLst/>
              <a:ahLst/>
              <a:cxnLst/>
              <a:rect l="l" t="t" r="r" b="b"/>
              <a:pathLst>
                <a:path w="1791" h="6443" extrusionOk="0">
                  <a:moveTo>
                    <a:pt x="1" y="1"/>
                  </a:moveTo>
                  <a:lnTo>
                    <a:pt x="1" y="6443"/>
                  </a:lnTo>
                  <a:lnTo>
                    <a:pt x="1790" y="6443"/>
                  </a:lnTo>
                  <a:lnTo>
                    <a:pt x="1790"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72" name="Google Shape;1972;p48"/>
            <p:cNvSpPr/>
            <p:nvPr/>
          </p:nvSpPr>
          <p:spPr>
            <a:xfrm>
              <a:off x="7874800" y="3406800"/>
              <a:ext cx="165550" cy="45400"/>
            </a:xfrm>
            <a:custGeom>
              <a:avLst/>
              <a:gdLst/>
              <a:ahLst/>
              <a:cxnLst/>
              <a:rect l="l" t="t" r="r" b="b"/>
              <a:pathLst>
                <a:path w="6622" h="1816" extrusionOk="0">
                  <a:moveTo>
                    <a:pt x="1" y="0"/>
                  </a:moveTo>
                  <a:lnTo>
                    <a:pt x="1" y="1815"/>
                  </a:lnTo>
                  <a:lnTo>
                    <a:pt x="6622" y="1815"/>
                  </a:lnTo>
                  <a:lnTo>
                    <a:pt x="6622"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973" name="Google Shape;1973;p48"/>
            <p:cNvSpPr/>
            <p:nvPr/>
          </p:nvSpPr>
          <p:spPr>
            <a:xfrm>
              <a:off x="7874800" y="3406800"/>
              <a:ext cx="165550" cy="45400"/>
            </a:xfrm>
            <a:custGeom>
              <a:avLst/>
              <a:gdLst/>
              <a:ahLst/>
              <a:cxnLst/>
              <a:rect l="l" t="t" r="r" b="b"/>
              <a:pathLst>
                <a:path w="6622" h="1816" fill="none" extrusionOk="0">
                  <a:moveTo>
                    <a:pt x="1" y="0"/>
                  </a:moveTo>
                  <a:lnTo>
                    <a:pt x="1" y="1815"/>
                  </a:lnTo>
                  <a:lnTo>
                    <a:pt x="6622" y="1815"/>
                  </a:lnTo>
                  <a:lnTo>
                    <a:pt x="6622" y="0"/>
                  </a:lnTo>
                  <a:lnTo>
                    <a:pt x="2608" y="0"/>
                  </a:lnTo>
                </a:path>
              </a:pathLst>
            </a:custGeom>
            <a:noFill/>
            <a:ln>
              <a:noFill/>
            </a:ln>
          </p:spPr>
          <p:txBody>
            <a:bodyPr spcFirstLastPara="1" wrap="square" lIns="121900" tIns="121900" rIns="121900" bIns="121900" anchor="ctr" anchorCtr="0">
              <a:noAutofit/>
            </a:bodyPr>
            <a:lstStyle/>
            <a:p>
              <a:endParaRPr sz="2400"/>
            </a:p>
          </p:txBody>
        </p:sp>
        <p:sp>
          <p:nvSpPr>
            <p:cNvPr id="1974" name="Google Shape;1974;p48"/>
            <p:cNvSpPr/>
            <p:nvPr/>
          </p:nvSpPr>
          <p:spPr>
            <a:xfrm>
              <a:off x="7771275" y="3406800"/>
              <a:ext cx="22400" cy="45400"/>
            </a:xfrm>
            <a:custGeom>
              <a:avLst/>
              <a:gdLst/>
              <a:ahLst/>
              <a:cxnLst/>
              <a:rect l="l" t="t" r="r" b="b"/>
              <a:pathLst>
                <a:path w="896" h="1816" extrusionOk="0">
                  <a:moveTo>
                    <a:pt x="0" y="0"/>
                  </a:moveTo>
                  <a:lnTo>
                    <a:pt x="0" y="1815"/>
                  </a:lnTo>
                  <a:lnTo>
                    <a:pt x="895" y="1815"/>
                  </a:lnTo>
                  <a:lnTo>
                    <a:pt x="89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975" name="Google Shape;1975;p48"/>
            <p:cNvSpPr/>
            <p:nvPr/>
          </p:nvSpPr>
          <p:spPr>
            <a:xfrm>
              <a:off x="8121500" y="3406800"/>
              <a:ext cx="22375" cy="45400"/>
            </a:xfrm>
            <a:custGeom>
              <a:avLst/>
              <a:gdLst/>
              <a:ahLst/>
              <a:cxnLst/>
              <a:rect l="l" t="t" r="r" b="b"/>
              <a:pathLst>
                <a:path w="895" h="1816" extrusionOk="0">
                  <a:moveTo>
                    <a:pt x="0" y="0"/>
                  </a:moveTo>
                  <a:lnTo>
                    <a:pt x="0" y="1815"/>
                  </a:lnTo>
                  <a:lnTo>
                    <a:pt x="895" y="1815"/>
                  </a:lnTo>
                  <a:lnTo>
                    <a:pt x="89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93"/>
                                        </p:tgtEl>
                                        <p:attrNameLst>
                                          <p:attrName>style.visibility</p:attrName>
                                        </p:attrNameLst>
                                      </p:cBhvr>
                                      <p:to>
                                        <p:strVal val="visible"/>
                                      </p:to>
                                    </p:set>
                                    <p:anim calcmode="lin" valueType="num">
                                      <p:cBhvr>
                                        <p:cTn id="7" dur="500" fill="hold"/>
                                        <p:tgtEl>
                                          <p:spTgt spid="1893"/>
                                        </p:tgtEl>
                                        <p:attrNameLst>
                                          <p:attrName>ppt_w</p:attrName>
                                        </p:attrNameLst>
                                      </p:cBhvr>
                                      <p:tavLst>
                                        <p:tav tm="0">
                                          <p:val>
                                            <p:fltVal val="0"/>
                                          </p:val>
                                        </p:tav>
                                        <p:tav tm="100000">
                                          <p:val>
                                            <p:strVal val="#ppt_w"/>
                                          </p:val>
                                        </p:tav>
                                      </p:tavLst>
                                    </p:anim>
                                    <p:anim calcmode="lin" valueType="num">
                                      <p:cBhvr>
                                        <p:cTn id="8" dur="500" fill="hold"/>
                                        <p:tgtEl>
                                          <p:spTgt spid="1893"/>
                                        </p:tgtEl>
                                        <p:attrNameLst>
                                          <p:attrName>ppt_h</p:attrName>
                                        </p:attrNameLst>
                                      </p:cBhvr>
                                      <p:tavLst>
                                        <p:tav tm="0">
                                          <p:val>
                                            <p:fltVal val="0"/>
                                          </p:val>
                                        </p:tav>
                                        <p:tav tm="100000">
                                          <p:val>
                                            <p:strVal val="#ppt_h"/>
                                          </p:val>
                                        </p:tav>
                                      </p:tavLst>
                                    </p:anim>
                                    <p:animEffect transition="in" filter="fade">
                                      <p:cBhvr>
                                        <p:cTn id="9" dur="500"/>
                                        <p:tgtEl>
                                          <p:spTgt spid="189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88">
                                            <p:txEl>
                                              <p:pRg st="0" end="0"/>
                                            </p:txEl>
                                          </p:spTgt>
                                        </p:tgtEl>
                                        <p:attrNameLst>
                                          <p:attrName>style.visibility</p:attrName>
                                        </p:attrNameLst>
                                      </p:cBhvr>
                                      <p:to>
                                        <p:strVal val="visible"/>
                                      </p:to>
                                    </p:set>
                                    <p:anim calcmode="lin" valueType="num">
                                      <p:cBhvr>
                                        <p:cTn id="12" dur="500" fill="hold"/>
                                        <p:tgtEl>
                                          <p:spTgt spid="188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8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88">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883"/>
                                        </p:tgtEl>
                                        <p:attrNameLst>
                                          <p:attrName>style.visibility</p:attrName>
                                        </p:attrNameLst>
                                      </p:cBhvr>
                                      <p:to>
                                        <p:strVal val="visible"/>
                                      </p:to>
                                    </p:set>
                                    <p:anim calcmode="lin" valueType="num">
                                      <p:cBhvr>
                                        <p:cTn id="17" dur="500" fill="hold"/>
                                        <p:tgtEl>
                                          <p:spTgt spid="1883"/>
                                        </p:tgtEl>
                                        <p:attrNameLst>
                                          <p:attrName>ppt_w</p:attrName>
                                        </p:attrNameLst>
                                      </p:cBhvr>
                                      <p:tavLst>
                                        <p:tav tm="0">
                                          <p:val>
                                            <p:fltVal val="0"/>
                                          </p:val>
                                        </p:tav>
                                        <p:tav tm="100000">
                                          <p:val>
                                            <p:strVal val="#ppt_w"/>
                                          </p:val>
                                        </p:tav>
                                      </p:tavLst>
                                    </p:anim>
                                    <p:anim calcmode="lin" valueType="num">
                                      <p:cBhvr>
                                        <p:cTn id="18" dur="500" fill="hold"/>
                                        <p:tgtEl>
                                          <p:spTgt spid="1883"/>
                                        </p:tgtEl>
                                        <p:attrNameLst>
                                          <p:attrName>ppt_h</p:attrName>
                                        </p:attrNameLst>
                                      </p:cBhvr>
                                      <p:tavLst>
                                        <p:tav tm="0">
                                          <p:val>
                                            <p:fltVal val="0"/>
                                          </p:val>
                                        </p:tav>
                                        <p:tav tm="100000">
                                          <p:val>
                                            <p:strVal val="#ppt_h"/>
                                          </p:val>
                                        </p:tav>
                                      </p:tavLst>
                                    </p:anim>
                                    <p:animEffect transition="in" filter="fade">
                                      <p:cBhvr>
                                        <p:cTn id="19" dur="500"/>
                                        <p:tgtEl>
                                          <p:spTgt spid="18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84">
                                            <p:txEl>
                                              <p:pRg st="0" end="0"/>
                                            </p:txEl>
                                          </p:spTgt>
                                        </p:tgtEl>
                                        <p:attrNameLst>
                                          <p:attrName>style.visibility</p:attrName>
                                        </p:attrNameLst>
                                      </p:cBhvr>
                                      <p:to>
                                        <p:strVal val="visible"/>
                                      </p:to>
                                    </p:set>
                                    <p:anim calcmode="lin" valueType="num">
                                      <p:cBhvr>
                                        <p:cTn id="22" dur="500" fill="hold"/>
                                        <p:tgtEl>
                                          <p:spTgt spid="1884">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884">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884">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87"/>
                                        </p:tgtEl>
                                        <p:attrNameLst>
                                          <p:attrName>style.visibility</p:attrName>
                                        </p:attrNameLst>
                                      </p:cBhvr>
                                      <p:to>
                                        <p:strVal val="visible"/>
                                      </p:to>
                                    </p:set>
                                    <p:anim calcmode="lin" valueType="num">
                                      <p:cBhvr>
                                        <p:cTn id="27" dur="500" fill="hold"/>
                                        <p:tgtEl>
                                          <p:spTgt spid="1887"/>
                                        </p:tgtEl>
                                        <p:attrNameLst>
                                          <p:attrName>ppt_w</p:attrName>
                                        </p:attrNameLst>
                                      </p:cBhvr>
                                      <p:tavLst>
                                        <p:tav tm="0">
                                          <p:val>
                                            <p:fltVal val="0"/>
                                          </p:val>
                                        </p:tav>
                                        <p:tav tm="100000">
                                          <p:val>
                                            <p:strVal val="#ppt_w"/>
                                          </p:val>
                                        </p:tav>
                                      </p:tavLst>
                                    </p:anim>
                                    <p:anim calcmode="lin" valueType="num">
                                      <p:cBhvr>
                                        <p:cTn id="28" dur="500" fill="hold"/>
                                        <p:tgtEl>
                                          <p:spTgt spid="1887"/>
                                        </p:tgtEl>
                                        <p:attrNameLst>
                                          <p:attrName>ppt_h</p:attrName>
                                        </p:attrNameLst>
                                      </p:cBhvr>
                                      <p:tavLst>
                                        <p:tav tm="0">
                                          <p:val>
                                            <p:fltVal val="0"/>
                                          </p:val>
                                        </p:tav>
                                        <p:tav tm="100000">
                                          <p:val>
                                            <p:strVal val="#ppt_h"/>
                                          </p:val>
                                        </p:tav>
                                      </p:tavLst>
                                    </p:anim>
                                    <p:animEffect transition="in" filter="fade">
                                      <p:cBhvr>
                                        <p:cTn id="29" dur="500"/>
                                        <p:tgtEl>
                                          <p:spTgt spid="188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89">
                                            <p:txEl>
                                              <p:pRg st="0" end="0"/>
                                            </p:txEl>
                                          </p:spTgt>
                                        </p:tgtEl>
                                        <p:attrNameLst>
                                          <p:attrName>style.visibility</p:attrName>
                                        </p:attrNameLst>
                                      </p:cBhvr>
                                      <p:to>
                                        <p:strVal val="visible"/>
                                      </p:to>
                                    </p:set>
                                    <p:anim calcmode="lin" valueType="num">
                                      <p:cBhvr>
                                        <p:cTn id="32" dur="500" fill="hold"/>
                                        <p:tgtEl>
                                          <p:spTgt spid="188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889">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889">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90"/>
                                        </p:tgtEl>
                                        <p:attrNameLst>
                                          <p:attrName>style.visibility</p:attrName>
                                        </p:attrNameLst>
                                      </p:cBhvr>
                                      <p:to>
                                        <p:strVal val="visible"/>
                                      </p:to>
                                    </p:set>
                                    <p:anim calcmode="lin" valueType="num">
                                      <p:cBhvr>
                                        <p:cTn id="37" dur="500" fill="hold"/>
                                        <p:tgtEl>
                                          <p:spTgt spid="1890"/>
                                        </p:tgtEl>
                                        <p:attrNameLst>
                                          <p:attrName>ppt_w</p:attrName>
                                        </p:attrNameLst>
                                      </p:cBhvr>
                                      <p:tavLst>
                                        <p:tav tm="0">
                                          <p:val>
                                            <p:fltVal val="0"/>
                                          </p:val>
                                        </p:tav>
                                        <p:tav tm="100000">
                                          <p:val>
                                            <p:strVal val="#ppt_w"/>
                                          </p:val>
                                        </p:tav>
                                      </p:tavLst>
                                    </p:anim>
                                    <p:anim calcmode="lin" valueType="num">
                                      <p:cBhvr>
                                        <p:cTn id="38" dur="500" fill="hold"/>
                                        <p:tgtEl>
                                          <p:spTgt spid="1890"/>
                                        </p:tgtEl>
                                        <p:attrNameLst>
                                          <p:attrName>ppt_h</p:attrName>
                                        </p:attrNameLst>
                                      </p:cBhvr>
                                      <p:tavLst>
                                        <p:tav tm="0">
                                          <p:val>
                                            <p:fltVal val="0"/>
                                          </p:val>
                                        </p:tav>
                                        <p:tav tm="100000">
                                          <p:val>
                                            <p:strVal val="#ppt_h"/>
                                          </p:val>
                                        </p:tav>
                                      </p:tavLst>
                                    </p:anim>
                                    <p:animEffect transition="in" filter="fade">
                                      <p:cBhvr>
                                        <p:cTn id="39" dur="500"/>
                                        <p:tgtEl>
                                          <p:spTgt spid="189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891">
                                            <p:txEl>
                                              <p:pRg st="0" end="0"/>
                                            </p:txEl>
                                          </p:spTgt>
                                        </p:tgtEl>
                                        <p:attrNameLst>
                                          <p:attrName>style.visibility</p:attrName>
                                        </p:attrNameLst>
                                      </p:cBhvr>
                                      <p:to>
                                        <p:strVal val="visible"/>
                                      </p:to>
                                    </p:set>
                                    <p:anim calcmode="lin" valueType="num">
                                      <p:cBhvr>
                                        <p:cTn id="42" dur="500" fill="hold"/>
                                        <p:tgtEl>
                                          <p:spTgt spid="1891">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891">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891">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92"/>
                                        </p:tgtEl>
                                        <p:attrNameLst>
                                          <p:attrName>style.visibility</p:attrName>
                                        </p:attrNameLst>
                                      </p:cBhvr>
                                      <p:to>
                                        <p:strVal val="visible"/>
                                      </p:to>
                                    </p:set>
                                    <p:anim calcmode="lin" valueType="num">
                                      <p:cBhvr>
                                        <p:cTn id="47" dur="500" fill="hold"/>
                                        <p:tgtEl>
                                          <p:spTgt spid="1892"/>
                                        </p:tgtEl>
                                        <p:attrNameLst>
                                          <p:attrName>ppt_w</p:attrName>
                                        </p:attrNameLst>
                                      </p:cBhvr>
                                      <p:tavLst>
                                        <p:tav tm="0">
                                          <p:val>
                                            <p:fltVal val="0"/>
                                          </p:val>
                                        </p:tav>
                                        <p:tav tm="100000">
                                          <p:val>
                                            <p:strVal val="#ppt_w"/>
                                          </p:val>
                                        </p:tav>
                                      </p:tavLst>
                                    </p:anim>
                                    <p:anim calcmode="lin" valueType="num">
                                      <p:cBhvr>
                                        <p:cTn id="48" dur="500" fill="hold"/>
                                        <p:tgtEl>
                                          <p:spTgt spid="1892"/>
                                        </p:tgtEl>
                                        <p:attrNameLst>
                                          <p:attrName>ppt_h</p:attrName>
                                        </p:attrNameLst>
                                      </p:cBhvr>
                                      <p:tavLst>
                                        <p:tav tm="0">
                                          <p:val>
                                            <p:fltVal val="0"/>
                                          </p:val>
                                        </p:tav>
                                        <p:tav tm="100000">
                                          <p:val>
                                            <p:strVal val="#ppt_h"/>
                                          </p:val>
                                        </p:tav>
                                      </p:tavLst>
                                    </p:anim>
                                    <p:animEffect transition="in" filter="fade">
                                      <p:cBhvr>
                                        <p:cTn id="49" dur="500"/>
                                        <p:tgtEl>
                                          <p:spTgt spid="189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885">
                                            <p:txEl>
                                              <p:pRg st="0" end="0"/>
                                            </p:txEl>
                                          </p:spTgt>
                                        </p:tgtEl>
                                        <p:attrNameLst>
                                          <p:attrName>style.visibility</p:attrName>
                                        </p:attrNameLst>
                                      </p:cBhvr>
                                      <p:to>
                                        <p:strVal val="visible"/>
                                      </p:to>
                                    </p:set>
                                    <p:anim calcmode="lin" valueType="num">
                                      <p:cBhvr>
                                        <p:cTn id="52" dur="500" fill="hold"/>
                                        <p:tgtEl>
                                          <p:spTgt spid="1885">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1885">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1885">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894"/>
                                        </p:tgtEl>
                                        <p:attrNameLst>
                                          <p:attrName>style.visibility</p:attrName>
                                        </p:attrNameLst>
                                      </p:cBhvr>
                                      <p:to>
                                        <p:strVal val="visible"/>
                                      </p:to>
                                    </p:set>
                                    <p:anim calcmode="lin" valueType="num">
                                      <p:cBhvr>
                                        <p:cTn id="57" dur="500" fill="hold"/>
                                        <p:tgtEl>
                                          <p:spTgt spid="1894"/>
                                        </p:tgtEl>
                                        <p:attrNameLst>
                                          <p:attrName>ppt_w</p:attrName>
                                        </p:attrNameLst>
                                      </p:cBhvr>
                                      <p:tavLst>
                                        <p:tav tm="0">
                                          <p:val>
                                            <p:fltVal val="0"/>
                                          </p:val>
                                        </p:tav>
                                        <p:tav tm="100000">
                                          <p:val>
                                            <p:strVal val="#ppt_w"/>
                                          </p:val>
                                        </p:tav>
                                      </p:tavLst>
                                    </p:anim>
                                    <p:anim calcmode="lin" valueType="num">
                                      <p:cBhvr>
                                        <p:cTn id="58" dur="500" fill="hold"/>
                                        <p:tgtEl>
                                          <p:spTgt spid="1894"/>
                                        </p:tgtEl>
                                        <p:attrNameLst>
                                          <p:attrName>ppt_h</p:attrName>
                                        </p:attrNameLst>
                                      </p:cBhvr>
                                      <p:tavLst>
                                        <p:tav tm="0">
                                          <p:val>
                                            <p:fltVal val="0"/>
                                          </p:val>
                                        </p:tav>
                                        <p:tav tm="100000">
                                          <p:val>
                                            <p:strVal val="#ppt_h"/>
                                          </p:val>
                                        </p:tav>
                                      </p:tavLst>
                                    </p:anim>
                                    <p:animEffect transition="in" filter="fade">
                                      <p:cBhvr>
                                        <p:cTn id="59" dur="500"/>
                                        <p:tgtEl>
                                          <p:spTgt spid="189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895">
                                            <p:txEl>
                                              <p:pRg st="0" end="0"/>
                                            </p:txEl>
                                          </p:spTgt>
                                        </p:tgtEl>
                                        <p:attrNameLst>
                                          <p:attrName>style.visibility</p:attrName>
                                        </p:attrNameLst>
                                      </p:cBhvr>
                                      <p:to>
                                        <p:strVal val="visible"/>
                                      </p:to>
                                    </p:set>
                                    <p:anim calcmode="lin" valueType="num">
                                      <p:cBhvr>
                                        <p:cTn id="62" dur="500" fill="hold"/>
                                        <p:tgtEl>
                                          <p:spTgt spid="1895">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1895">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1895">
                                            <p:txEl>
                                              <p:pRg st="0" end="0"/>
                                            </p:tx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886"/>
                                        </p:tgtEl>
                                        <p:attrNameLst>
                                          <p:attrName>style.visibility</p:attrName>
                                        </p:attrNameLst>
                                      </p:cBhvr>
                                      <p:to>
                                        <p:strVal val="visible"/>
                                      </p:to>
                                    </p:set>
                                    <p:anim calcmode="lin" valueType="num">
                                      <p:cBhvr>
                                        <p:cTn id="67" dur="500" fill="hold"/>
                                        <p:tgtEl>
                                          <p:spTgt spid="1886"/>
                                        </p:tgtEl>
                                        <p:attrNameLst>
                                          <p:attrName>ppt_w</p:attrName>
                                        </p:attrNameLst>
                                      </p:cBhvr>
                                      <p:tavLst>
                                        <p:tav tm="0">
                                          <p:val>
                                            <p:fltVal val="0"/>
                                          </p:val>
                                        </p:tav>
                                        <p:tav tm="100000">
                                          <p:val>
                                            <p:strVal val="#ppt_w"/>
                                          </p:val>
                                        </p:tav>
                                      </p:tavLst>
                                    </p:anim>
                                    <p:anim calcmode="lin" valueType="num">
                                      <p:cBhvr>
                                        <p:cTn id="68" dur="500" fill="hold"/>
                                        <p:tgtEl>
                                          <p:spTgt spid="1886"/>
                                        </p:tgtEl>
                                        <p:attrNameLst>
                                          <p:attrName>ppt_h</p:attrName>
                                        </p:attrNameLst>
                                      </p:cBhvr>
                                      <p:tavLst>
                                        <p:tav tm="0">
                                          <p:val>
                                            <p:fltVal val="0"/>
                                          </p:val>
                                        </p:tav>
                                        <p:tav tm="100000">
                                          <p:val>
                                            <p:strVal val="#ppt_h"/>
                                          </p:val>
                                        </p:tav>
                                      </p:tavLst>
                                    </p:anim>
                                    <p:animEffect transition="in" filter="fade">
                                      <p:cBhvr>
                                        <p:cTn id="69" dur="500"/>
                                        <p:tgtEl>
                                          <p:spTgt spid="188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896"/>
                                        </p:tgtEl>
                                        <p:attrNameLst>
                                          <p:attrName>style.visibility</p:attrName>
                                        </p:attrNameLst>
                                      </p:cBhvr>
                                      <p:to>
                                        <p:strVal val="visible"/>
                                      </p:to>
                                    </p:set>
                                    <p:anim calcmode="lin" valueType="num">
                                      <p:cBhvr>
                                        <p:cTn id="72" dur="500" fill="hold"/>
                                        <p:tgtEl>
                                          <p:spTgt spid="1896"/>
                                        </p:tgtEl>
                                        <p:attrNameLst>
                                          <p:attrName>ppt_w</p:attrName>
                                        </p:attrNameLst>
                                      </p:cBhvr>
                                      <p:tavLst>
                                        <p:tav tm="0">
                                          <p:val>
                                            <p:fltVal val="0"/>
                                          </p:val>
                                        </p:tav>
                                        <p:tav tm="100000">
                                          <p:val>
                                            <p:strVal val="#ppt_w"/>
                                          </p:val>
                                        </p:tav>
                                      </p:tavLst>
                                    </p:anim>
                                    <p:anim calcmode="lin" valueType="num">
                                      <p:cBhvr>
                                        <p:cTn id="73" dur="500" fill="hold"/>
                                        <p:tgtEl>
                                          <p:spTgt spid="1896"/>
                                        </p:tgtEl>
                                        <p:attrNameLst>
                                          <p:attrName>ppt_h</p:attrName>
                                        </p:attrNameLst>
                                      </p:cBhvr>
                                      <p:tavLst>
                                        <p:tav tm="0">
                                          <p:val>
                                            <p:fltVal val="0"/>
                                          </p:val>
                                        </p:tav>
                                        <p:tav tm="100000">
                                          <p:val>
                                            <p:strVal val="#ppt_h"/>
                                          </p:val>
                                        </p:tav>
                                      </p:tavLst>
                                    </p:anim>
                                    <p:animEffect transition="in" filter="fade">
                                      <p:cBhvr>
                                        <p:cTn id="74" dur="500"/>
                                        <p:tgtEl>
                                          <p:spTgt spid="189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897"/>
                                        </p:tgtEl>
                                        <p:attrNameLst>
                                          <p:attrName>style.visibility</p:attrName>
                                        </p:attrNameLst>
                                      </p:cBhvr>
                                      <p:to>
                                        <p:strVal val="visible"/>
                                      </p:to>
                                    </p:set>
                                    <p:anim calcmode="lin" valueType="num">
                                      <p:cBhvr>
                                        <p:cTn id="77" dur="500" fill="hold"/>
                                        <p:tgtEl>
                                          <p:spTgt spid="1897"/>
                                        </p:tgtEl>
                                        <p:attrNameLst>
                                          <p:attrName>ppt_w</p:attrName>
                                        </p:attrNameLst>
                                      </p:cBhvr>
                                      <p:tavLst>
                                        <p:tav tm="0">
                                          <p:val>
                                            <p:fltVal val="0"/>
                                          </p:val>
                                        </p:tav>
                                        <p:tav tm="100000">
                                          <p:val>
                                            <p:strVal val="#ppt_w"/>
                                          </p:val>
                                        </p:tav>
                                      </p:tavLst>
                                    </p:anim>
                                    <p:anim calcmode="lin" valueType="num">
                                      <p:cBhvr>
                                        <p:cTn id="78" dur="500" fill="hold"/>
                                        <p:tgtEl>
                                          <p:spTgt spid="1897"/>
                                        </p:tgtEl>
                                        <p:attrNameLst>
                                          <p:attrName>ppt_h</p:attrName>
                                        </p:attrNameLst>
                                      </p:cBhvr>
                                      <p:tavLst>
                                        <p:tav tm="0">
                                          <p:val>
                                            <p:fltVal val="0"/>
                                          </p:val>
                                        </p:tav>
                                        <p:tav tm="100000">
                                          <p:val>
                                            <p:strVal val="#ppt_h"/>
                                          </p:val>
                                        </p:tav>
                                      </p:tavLst>
                                    </p:anim>
                                    <p:animEffect transition="in" filter="fade">
                                      <p:cBhvr>
                                        <p:cTn id="79" dur="500"/>
                                        <p:tgtEl>
                                          <p:spTgt spid="1897"/>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898"/>
                                        </p:tgtEl>
                                        <p:attrNameLst>
                                          <p:attrName>style.visibility</p:attrName>
                                        </p:attrNameLst>
                                      </p:cBhvr>
                                      <p:to>
                                        <p:strVal val="visible"/>
                                      </p:to>
                                    </p:set>
                                    <p:anim calcmode="lin" valueType="num">
                                      <p:cBhvr>
                                        <p:cTn id="82" dur="500" fill="hold"/>
                                        <p:tgtEl>
                                          <p:spTgt spid="1898"/>
                                        </p:tgtEl>
                                        <p:attrNameLst>
                                          <p:attrName>ppt_w</p:attrName>
                                        </p:attrNameLst>
                                      </p:cBhvr>
                                      <p:tavLst>
                                        <p:tav tm="0">
                                          <p:val>
                                            <p:fltVal val="0"/>
                                          </p:val>
                                        </p:tav>
                                        <p:tav tm="100000">
                                          <p:val>
                                            <p:strVal val="#ppt_w"/>
                                          </p:val>
                                        </p:tav>
                                      </p:tavLst>
                                    </p:anim>
                                    <p:anim calcmode="lin" valueType="num">
                                      <p:cBhvr>
                                        <p:cTn id="83" dur="500" fill="hold"/>
                                        <p:tgtEl>
                                          <p:spTgt spid="1898"/>
                                        </p:tgtEl>
                                        <p:attrNameLst>
                                          <p:attrName>ppt_h</p:attrName>
                                        </p:attrNameLst>
                                      </p:cBhvr>
                                      <p:tavLst>
                                        <p:tav tm="0">
                                          <p:val>
                                            <p:fltVal val="0"/>
                                          </p:val>
                                        </p:tav>
                                        <p:tav tm="100000">
                                          <p:val>
                                            <p:strVal val="#ppt_h"/>
                                          </p:val>
                                        </p:tav>
                                      </p:tavLst>
                                    </p:anim>
                                    <p:animEffect transition="in" filter="fade">
                                      <p:cBhvr>
                                        <p:cTn id="84" dur="500"/>
                                        <p:tgtEl>
                                          <p:spTgt spid="1898"/>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899"/>
                                        </p:tgtEl>
                                        <p:attrNameLst>
                                          <p:attrName>style.visibility</p:attrName>
                                        </p:attrNameLst>
                                      </p:cBhvr>
                                      <p:to>
                                        <p:strVal val="visible"/>
                                      </p:to>
                                    </p:set>
                                    <p:anim calcmode="lin" valueType="num">
                                      <p:cBhvr>
                                        <p:cTn id="87" dur="500" fill="hold"/>
                                        <p:tgtEl>
                                          <p:spTgt spid="1899"/>
                                        </p:tgtEl>
                                        <p:attrNameLst>
                                          <p:attrName>ppt_w</p:attrName>
                                        </p:attrNameLst>
                                      </p:cBhvr>
                                      <p:tavLst>
                                        <p:tav tm="0">
                                          <p:val>
                                            <p:fltVal val="0"/>
                                          </p:val>
                                        </p:tav>
                                        <p:tav tm="100000">
                                          <p:val>
                                            <p:strVal val="#ppt_w"/>
                                          </p:val>
                                        </p:tav>
                                      </p:tavLst>
                                    </p:anim>
                                    <p:anim calcmode="lin" valueType="num">
                                      <p:cBhvr>
                                        <p:cTn id="88" dur="500" fill="hold"/>
                                        <p:tgtEl>
                                          <p:spTgt spid="1899"/>
                                        </p:tgtEl>
                                        <p:attrNameLst>
                                          <p:attrName>ppt_h</p:attrName>
                                        </p:attrNameLst>
                                      </p:cBhvr>
                                      <p:tavLst>
                                        <p:tav tm="0">
                                          <p:val>
                                            <p:fltVal val="0"/>
                                          </p:val>
                                        </p:tav>
                                        <p:tav tm="100000">
                                          <p:val>
                                            <p:strVal val="#ppt_h"/>
                                          </p:val>
                                        </p:tav>
                                      </p:tavLst>
                                    </p:anim>
                                    <p:animEffect transition="in" filter="fade">
                                      <p:cBhvr>
                                        <p:cTn id="89" dur="500"/>
                                        <p:tgtEl>
                                          <p:spTgt spid="189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900"/>
                                        </p:tgtEl>
                                        <p:attrNameLst>
                                          <p:attrName>style.visibility</p:attrName>
                                        </p:attrNameLst>
                                      </p:cBhvr>
                                      <p:to>
                                        <p:strVal val="visible"/>
                                      </p:to>
                                    </p:set>
                                    <p:anim calcmode="lin" valueType="num">
                                      <p:cBhvr>
                                        <p:cTn id="92" dur="500" fill="hold"/>
                                        <p:tgtEl>
                                          <p:spTgt spid="1900"/>
                                        </p:tgtEl>
                                        <p:attrNameLst>
                                          <p:attrName>ppt_w</p:attrName>
                                        </p:attrNameLst>
                                      </p:cBhvr>
                                      <p:tavLst>
                                        <p:tav tm="0">
                                          <p:val>
                                            <p:fltVal val="0"/>
                                          </p:val>
                                        </p:tav>
                                        <p:tav tm="100000">
                                          <p:val>
                                            <p:strVal val="#ppt_w"/>
                                          </p:val>
                                        </p:tav>
                                      </p:tavLst>
                                    </p:anim>
                                    <p:anim calcmode="lin" valueType="num">
                                      <p:cBhvr>
                                        <p:cTn id="93" dur="500" fill="hold"/>
                                        <p:tgtEl>
                                          <p:spTgt spid="1900"/>
                                        </p:tgtEl>
                                        <p:attrNameLst>
                                          <p:attrName>ppt_h</p:attrName>
                                        </p:attrNameLst>
                                      </p:cBhvr>
                                      <p:tavLst>
                                        <p:tav tm="0">
                                          <p:val>
                                            <p:fltVal val="0"/>
                                          </p:val>
                                        </p:tav>
                                        <p:tav tm="100000">
                                          <p:val>
                                            <p:strVal val="#ppt_h"/>
                                          </p:val>
                                        </p:tav>
                                      </p:tavLst>
                                    </p:anim>
                                    <p:animEffect transition="in" filter="fade">
                                      <p:cBhvr>
                                        <p:cTn id="94" dur="500"/>
                                        <p:tgtEl>
                                          <p:spTgt spid="190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901"/>
                                        </p:tgtEl>
                                        <p:attrNameLst>
                                          <p:attrName>style.visibility</p:attrName>
                                        </p:attrNameLst>
                                      </p:cBhvr>
                                      <p:to>
                                        <p:strVal val="visible"/>
                                      </p:to>
                                    </p:set>
                                    <p:anim calcmode="lin" valueType="num">
                                      <p:cBhvr>
                                        <p:cTn id="97" dur="500" fill="hold"/>
                                        <p:tgtEl>
                                          <p:spTgt spid="1901"/>
                                        </p:tgtEl>
                                        <p:attrNameLst>
                                          <p:attrName>ppt_w</p:attrName>
                                        </p:attrNameLst>
                                      </p:cBhvr>
                                      <p:tavLst>
                                        <p:tav tm="0">
                                          <p:val>
                                            <p:fltVal val="0"/>
                                          </p:val>
                                        </p:tav>
                                        <p:tav tm="100000">
                                          <p:val>
                                            <p:strVal val="#ppt_w"/>
                                          </p:val>
                                        </p:tav>
                                      </p:tavLst>
                                    </p:anim>
                                    <p:anim calcmode="lin" valueType="num">
                                      <p:cBhvr>
                                        <p:cTn id="98" dur="500" fill="hold"/>
                                        <p:tgtEl>
                                          <p:spTgt spid="1901"/>
                                        </p:tgtEl>
                                        <p:attrNameLst>
                                          <p:attrName>ppt_h</p:attrName>
                                        </p:attrNameLst>
                                      </p:cBhvr>
                                      <p:tavLst>
                                        <p:tav tm="0">
                                          <p:val>
                                            <p:fltVal val="0"/>
                                          </p:val>
                                        </p:tav>
                                        <p:tav tm="100000">
                                          <p:val>
                                            <p:strVal val="#ppt_h"/>
                                          </p:val>
                                        </p:tav>
                                      </p:tavLst>
                                    </p:anim>
                                    <p:animEffect transition="in" filter="fade">
                                      <p:cBhvr>
                                        <p:cTn id="99" dur="500"/>
                                        <p:tgtEl>
                                          <p:spTgt spid="1901"/>
                                        </p:tgtEl>
                                      </p:cBhvr>
                                    </p:animEffect>
                                  </p:childTnLst>
                                </p:cTn>
                              </p:par>
                              <p:par>
                                <p:cTn id="100" presetID="53" presetClass="entr" presetSubtype="16" fill="hold" nodeType="withEffect">
                                  <p:stCondLst>
                                    <p:cond delay="0"/>
                                  </p:stCondLst>
                                  <p:childTnLst>
                                    <p:set>
                                      <p:cBhvr>
                                        <p:cTn id="101" dur="1" fill="hold">
                                          <p:stCondLst>
                                            <p:cond delay="0"/>
                                          </p:stCondLst>
                                        </p:cTn>
                                        <p:tgtEl>
                                          <p:spTgt spid="1902"/>
                                        </p:tgtEl>
                                        <p:attrNameLst>
                                          <p:attrName>style.visibility</p:attrName>
                                        </p:attrNameLst>
                                      </p:cBhvr>
                                      <p:to>
                                        <p:strVal val="visible"/>
                                      </p:to>
                                    </p:set>
                                    <p:anim calcmode="lin" valueType="num">
                                      <p:cBhvr>
                                        <p:cTn id="102" dur="500" fill="hold"/>
                                        <p:tgtEl>
                                          <p:spTgt spid="1902"/>
                                        </p:tgtEl>
                                        <p:attrNameLst>
                                          <p:attrName>ppt_w</p:attrName>
                                        </p:attrNameLst>
                                      </p:cBhvr>
                                      <p:tavLst>
                                        <p:tav tm="0">
                                          <p:val>
                                            <p:fltVal val="0"/>
                                          </p:val>
                                        </p:tav>
                                        <p:tav tm="100000">
                                          <p:val>
                                            <p:strVal val="#ppt_w"/>
                                          </p:val>
                                        </p:tav>
                                      </p:tavLst>
                                    </p:anim>
                                    <p:anim calcmode="lin" valueType="num">
                                      <p:cBhvr>
                                        <p:cTn id="103" dur="500" fill="hold"/>
                                        <p:tgtEl>
                                          <p:spTgt spid="1902"/>
                                        </p:tgtEl>
                                        <p:attrNameLst>
                                          <p:attrName>ppt_h</p:attrName>
                                        </p:attrNameLst>
                                      </p:cBhvr>
                                      <p:tavLst>
                                        <p:tav tm="0">
                                          <p:val>
                                            <p:fltVal val="0"/>
                                          </p:val>
                                        </p:tav>
                                        <p:tav tm="100000">
                                          <p:val>
                                            <p:strVal val="#ppt_h"/>
                                          </p:val>
                                        </p:tav>
                                      </p:tavLst>
                                    </p:anim>
                                    <p:animEffect transition="in" filter="fade">
                                      <p:cBhvr>
                                        <p:cTn id="104" dur="500"/>
                                        <p:tgtEl>
                                          <p:spTgt spid="1902"/>
                                        </p:tgtEl>
                                      </p:cBhvr>
                                    </p:animEffect>
                                  </p:childTnLst>
                                </p:cTn>
                              </p:par>
                              <p:par>
                                <p:cTn id="105" presetID="53" presetClass="entr" presetSubtype="16" fill="hold" nodeType="withEffect">
                                  <p:stCondLst>
                                    <p:cond delay="0"/>
                                  </p:stCondLst>
                                  <p:childTnLst>
                                    <p:set>
                                      <p:cBhvr>
                                        <p:cTn id="106" dur="1" fill="hold">
                                          <p:stCondLst>
                                            <p:cond delay="0"/>
                                          </p:stCondLst>
                                        </p:cTn>
                                        <p:tgtEl>
                                          <p:spTgt spid="1913"/>
                                        </p:tgtEl>
                                        <p:attrNameLst>
                                          <p:attrName>style.visibility</p:attrName>
                                        </p:attrNameLst>
                                      </p:cBhvr>
                                      <p:to>
                                        <p:strVal val="visible"/>
                                      </p:to>
                                    </p:set>
                                    <p:anim calcmode="lin" valueType="num">
                                      <p:cBhvr>
                                        <p:cTn id="107" dur="500" fill="hold"/>
                                        <p:tgtEl>
                                          <p:spTgt spid="1913"/>
                                        </p:tgtEl>
                                        <p:attrNameLst>
                                          <p:attrName>ppt_w</p:attrName>
                                        </p:attrNameLst>
                                      </p:cBhvr>
                                      <p:tavLst>
                                        <p:tav tm="0">
                                          <p:val>
                                            <p:fltVal val="0"/>
                                          </p:val>
                                        </p:tav>
                                        <p:tav tm="100000">
                                          <p:val>
                                            <p:strVal val="#ppt_w"/>
                                          </p:val>
                                        </p:tav>
                                      </p:tavLst>
                                    </p:anim>
                                    <p:anim calcmode="lin" valueType="num">
                                      <p:cBhvr>
                                        <p:cTn id="108" dur="500" fill="hold"/>
                                        <p:tgtEl>
                                          <p:spTgt spid="1913"/>
                                        </p:tgtEl>
                                        <p:attrNameLst>
                                          <p:attrName>ppt_h</p:attrName>
                                        </p:attrNameLst>
                                      </p:cBhvr>
                                      <p:tavLst>
                                        <p:tav tm="0">
                                          <p:val>
                                            <p:fltVal val="0"/>
                                          </p:val>
                                        </p:tav>
                                        <p:tav tm="100000">
                                          <p:val>
                                            <p:strVal val="#ppt_h"/>
                                          </p:val>
                                        </p:tav>
                                      </p:tavLst>
                                    </p:anim>
                                    <p:animEffect transition="in" filter="fade">
                                      <p:cBhvr>
                                        <p:cTn id="109" dur="500"/>
                                        <p:tgtEl>
                                          <p:spTgt spid="1913"/>
                                        </p:tgtEl>
                                      </p:cBhvr>
                                    </p:animEffect>
                                  </p:childTnLst>
                                </p:cTn>
                              </p:par>
                              <p:par>
                                <p:cTn id="110" presetID="53" presetClass="entr" presetSubtype="16" fill="hold" nodeType="withEffect">
                                  <p:stCondLst>
                                    <p:cond delay="0"/>
                                  </p:stCondLst>
                                  <p:childTnLst>
                                    <p:set>
                                      <p:cBhvr>
                                        <p:cTn id="111" dur="1" fill="hold">
                                          <p:stCondLst>
                                            <p:cond delay="0"/>
                                          </p:stCondLst>
                                        </p:cTn>
                                        <p:tgtEl>
                                          <p:spTgt spid="1924"/>
                                        </p:tgtEl>
                                        <p:attrNameLst>
                                          <p:attrName>style.visibility</p:attrName>
                                        </p:attrNameLst>
                                      </p:cBhvr>
                                      <p:to>
                                        <p:strVal val="visible"/>
                                      </p:to>
                                    </p:set>
                                    <p:anim calcmode="lin" valueType="num">
                                      <p:cBhvr>
                                        <p:cTn id="112" dur="500" fill="hold"/>
                                        <p:tgtEl>
                                          <p:spTgt spid="1924"/>
                                        </p:tgtEl>
                                        <p:attrNameLst>
                                          <p:attrName>ppt_w</p:attrName>
                                        </p:attrNameLst>
                                      </p:cBhvr>
                                      <p:tavLst>
                                        <p:tav tm="0">
                                          <p:val>
                                            <p:fltVal val="0"/>
                                          </p:val>
                                        </p:tav>
                                        <p:tav tm="100000">
                                          <p:val>
                                            <p:strVal val="#ppt_w"/>
                                          </p:val>
                                        </p:tav>
                                      </p:tavLst>
                                    </p:anim>
                                    <p:anim calcmode="lin" valueType="num">
                                      <p:cBhvr>
                                        <p:cTn id="113" dur="500" fill="hold"/>
                                        <p:tgtEl>
                                          <p:spTgt spid="1924"/>
                                        </p:tgtEl>
                                        <p:attrNameLst>
                                          <p:attrName>ppt_h</p:attrName>
                                        </p:attrNameLst>
                                      </p:cBhvr>
                                      <p:tavLst>
                                        <p:tav tm="0">
                                          <p:val>
                                            <p:fltVal val="0"/>
                                          </p:val>
                                        </p:tav>
                                        <p:tav tm="100000">
                                          <p:val>
                                            <p:strVal val="#ppt_h"/>
                                          </p:val>
                                        </p:tav>
                                      </p:tavLst>
                                    </p:anim>
                                    <p:animEffect transition="in" filter="fade">
                                      <p:cBhvr>
                                        <p:cTn id="114" dur="500"/>
                                        <p:tgtEl>
                                          <p:spTgt spid="1924"/>
                                        </p:tgtEl>
                                      </p:cBhvr>
                                    </p:animEffect>
                                  </p:childTnLst>
                                </p:cTn>
                              </p:par>
                              <p:par>
                                <p:cTn id="115" presetID="53" presetClass="entr" presetSubtype="16" fill="hold" nodeType="withEffect">
                                  <p:stCondLst>
                                    <p:cond delay="0"/>
                                  </p:stCondLst>
                                  <p:childTnLst>
                                    <p:set>
                                      <p:cBhvr>
                                        <p:cTn id="116" dur="1" fill="hold">
                                          <p:stCondLst>
                                            <p:cond delay="0"/>
                                          </p:stCondLst>
                                        </p:cTn>
                                        <p:tgtEl>
                                          <p:spTgt spid="1939"/>
                                        </p:tgtEl>
                                        <p:attrNameLst>
                                          <p:attrName>style.visibility</p:attrName>
                                        </p:attrNameLst>
                                      </p:cBhvr>
                                      <p:to>
                                        <p:strVal val="visible"/>
                                      </p:to>
                                    </p:set>
                                    <p:anim calcmode="lin" valueType="num">
                                      <p:cBhvr>
                                        <p:cTn id="117" dur="500" fill="hold"/>
                                        <p:tgtEl>
                                          <p:spTgt spid="1939"/>
                                        </p:tgtEl>
                                        <p:attrNameLst>
                                          <p:attrName>ppt_w</p:attrName>
                                        </p:attrNameLst>
                                      </p:cBhvr>
                                      <p:tavLst>
                                        <p:tav tm="0">
                                          <p:val>
                                            <p:fltVal val="0"/>
                                          </p:val>
                                        </p:tav>
                                        <p:tav tm="100000">
                                          <p:val>
                                            <p:strVal val="#ppt_w"/>
                                          </p:val>
                                        </p:tav>
                                      </p:tavLst>
                                    </p:anim>
                                    <p:anim calcmode="lin" valueType="num">
                                      <p:cBhvr>
                                        <p:cTn id="118" dur="500" fill="hold"/>
                                        <p:tgtEl>
                                          <p:spTgt spid="1939"/>
                                        </p:tgtEl>
                                        <p:attrNameLst>
                                          <p:attrName>ppt_h</p:attrName>
                                        </p:attrNameLst>
                                      </p:cBhvr>
                                      <p:tavLst>
                                        <p:tav tm="0">
                                          <p:val>
                                            <p:fltVal val="0"/>
                                          </p:val>
                                        </p:tav>
                                        <p:tav tm="100000">
                                          <p:val>
                                            <p:strVal val="#ppt_h"/>
                                          </p:val>
                                        </p:tav>
                                      </p:tavLst>
                                    </p:anim>
                                    <p:animEffect transition="in" filter="fade">
                                      <p:cBhvr>
                                        <p:cTn id="119" dur="500"/>
                                        <p:tgtEl>
                                          <p:spTgt spid="1939"/>
                                        </p:tgtEl>
                                      </p:cBhvr>
                                    </p:animEffect>
                                  </p:childTnLst>
                                </p:cTn>
                              </p:par>
                              <p:par>
                                <p:cTn id="120" presetID="53" presetClass="entr" presetSubtype="16" fill="hold" nodeType="withEffect">
                                  <p:stCondLst>
                                    <p:cond delay="0"/>
                                  </p:stCondLst>
                                  <p:childTnLst>
                                    <p:set>
                                      <p:cBhvr>
                                        <p:cTn id="121" dur="1" fill="hold">
                                          <p:stCondLst>
                                            <p:cond delay="0"/>
                                          </p:stCondLst>
                                        </p:cTn>
                                        <p:tgtEl>
                                          <p:spTgt spid="1960"/>
                                        </p:tgtEl>
                                        <p:attrNameLst>
                                          <p:attrName>style.visibility</p:attrName>
                                        </p:attrNameLst>
                                      </p:cBhvr>
                                      <p:to>
                                        <p:strVal val="visible"/>
                                      </p:to>
                                    </p:set>
                                    <p:anim calcmode="lin" valueType="num">
                                      <p:cBhvr>
                                        <p:cTn id="122" dur="500" fill="hold"/>
                                        <p:tgtEl>
                                          <p:spTgt spid="1960"/>
                                        </p:tgtEl>
                                        <p:attrNameLst>
                                          <p:attrName>ppt_w</p:attrName>
                                        </p:attrNameLst>
                                      </p:cBhvr>
                                      <p:tavLst>
                                        <p:tav tm="0">
                                          <p:val>
                                            <p:fltVal val="0"/>
                                          </p:val>
                                        </p:tav>
                                        <p:tav tm="100000">
                                          <p:val>
                                            <p:strVal val="#ppt_w"/>
                                          </p:val>
                                        </p:tav>
                                      </p:tavLst>
                                    </p:anim>
                                    <p:anim calcmode="lin" valueType="num">
                                      <p:cBhvr>
                                        <p:cTn id="123" dur="500" fill="hold"/>
                                        <p:tgtEl>
                                          <p:spTgt spid="1960"/>
                                        </p:tgtEl>
                                        <p:attrNameLst>
                                          <p:attrName>ppt_h</p:attrName>
                                        </p:attrNameLst>
                                      </p:cBhvr>
                                      <p:tavLst>
                                        <p:tav tm="0">
                                          <p:val>
                                            <p:fltVal val="0"/>
                                          </p:val>
                                        </p:tav>
                                        <p:tav tm="100000">
                                          <p:val>
                                            <p:strVal val="#ppt_h"/>
                                          </p:val>
                                        </p:tav>
                                      </p:tavLst>
                                    </p:anim>
                                    <p:animEffect transition="in" filter="fade">
                                      <p:cBhvr>
                                        <p:cTn id="124" dur="500"/>
                                        <p:tgtEl>
                                          <p:spTgt spid="1960"/>
                                        </p:tgtEl>
                                      </p:cBhvr>
                                    </p:animEffect>
                                  </p:childTnLst>
                                </p:cTn>
                              </p:par>
                              <p:par>
                                <p:cTn id="125" presetID="53" presetClass="entr" presetSubtype="16" fill="hold" nodeType="withEffect">
                                  <p:stCondLst>
                                    <p:cond delay="0"/>
                                  </p:stCondLst>
                                  <p:childTnLst>
                                    <p:set>
                                      <p:cBhvr>
                                        <p:cTn id="126" dur="1" fill="hold">
                                          <p:stCondLst>
                                            <p:cond delay="0"/>
                                          </p:stCondLst>
                                        </p:cTn>
                                        <p:tgtEl>
                                          <p:spTgt spid="1967"/>
                                        </p:tgtEl>
                                        <p:attrNameLst>
                                          <p:attrName>style.visibility</p:attrName>
                                        </p:attrNameLst>
                                      </p:cBhvr>
                                      <p:to>
                                        <p:strVal val="visible"/>
                                      </p:to>
                                    </p:set>
                                    <p:anim calcmode="lin" valueType="num">
                                      <p:cBhvr>
                                        <p:cTn id="127" dur="500" fill="hold"/>
                                        <p:tgtEl>
                                          <p:spTgt spid="1967"/>
                                        </p:tgtEl>
                                        <p:attrNameLst>
                                          <p:attrName>ppt_w</p:attrName>
                                        </p:attrNameLst>
                                      </p:cBhvr>
                                      <p:tavLst>
                                        <p:tav tm="0">
                                          <p:val>
                                            <p:fltVal val="0"/>
                                          </p:val>
                                        </p:tav>
                                        <p:tav tm="100000">
                                          <p:val>
                                            <p:strVal val="#ppt_w"/>
                                          </p:val>
                                        </p:tav>
                                      </p:tavLst>
                                    </p:anim>
                                    <p:anim calcmode="lin" valueType="num">
                                      <p:cBhvr>
                                        <p:cTn id="128" dur="500" fill="hold"/>
                                        <p:tgtEl>
                                          <p:spTgt spid="1967"/>
                                        </p:tgtEl>
                                        <p:attrNameLst>
                                          <p:attrName>ppt_h</p:attrName>
                                        </p:attrNameLst>
                                      </p:cBhvr>
                                      <p:tavLst>
                                        <p:tav tm="0">
                                          <p:val>
                                            <p:fltVal val="0"/>
                                          </p:val>
                                        </p:tav>
                                        <p:tav tm="100000">
                                          <p:val>
                                            <p:strVal val="#ppt_h"/>
                                          </p:val>
                                        </p:tav>
                                      </p:tavLst>
                                    </p:anim>
                                    <p:animEffect transition="in" filter="fade">
                                      <p:cBhvr>
                                        <p:cTn id="129" dur="500"/>
                                        <p:tgtEl>
                                          <p:spTgt spid="19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3" grpId="0"/>
      <p:bldP spid="1888" grpId="0" build="p"/>
      <p:bldP spid="1883" grpId="0"/>
      <p:bldP spid="1884" grpId="0" build="p"/>
      <p:bldP spid="1887" grpId="0"/>
      <p:bldP spid="1889" grpId="0" build="p"/>
      <p:bldP spid="1890" grpId="0"/>
      <p:bldP spid="1891" grpId="0" build="p"/>
      <p:bldP spid="1892" grpId="0"/>
      <p:bldP spid="1885" grpId="0" build="p"/>
      <p:bldP spid="1894" grpId="0"/>
      <p:bldP spid="1895" grpId="0" build="p"/>
      <p:bldP spid="1886" grpId="0"/>
      <p:bldP spid="1896" grpId="0" animBg="1"/>
      <p:bldP spid="1897" grpId="0" animBg="1"/>
      <p:bldP spid="1898" grpId="0" animBg="1"/>
      <p:bldP spid="1899" grpId="0" animBg="1"/>
      <p:bldP spid="1900" grpId="0" animBg="1"/>
      <p:bldP spid="19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79"/>
        <p:cNvGrpSpPr/>
        <p:nvPr/>
      </p:nvGrpSpPr>
      <p:grpSpPr>
        <a:xfrm>
          <a:off x="0" y="0"/>
          <a:ext cx="0" cy="0"/>
          <a:chOff x="0" y="0"/>
          <a:chExt cx="0" cy="0"/>
        </a:xfrm>
      </p:grpSpPr>
      <p:sp>
        <p:nvSpPr>
          <p:cNvPr id="1981" name="Google Shape;1981;p49"/>
          <p:cNvSpPr txBox="1">
            <a:spLocks noGrp="1"/>
          </p:cNvSpPr>
          <p:nvPr>
            <p:ph type="title"/>
          </p:nvPr>
        </p:nvSpPr>
        <p:spPr>
          <a:xfrm>
            <a:off x="3375571" y="1874604"/>
            <a:ext cx="2637600" cy="487600"/>
          </a:xfrm>
          <a:prstGeom prst="rect">
            <a:avLst/>
          </a:prstGeom>
        </p:spPr>
        <p:txBody>
          <a:bodyPr spcFirstLastPara="1" vert="horz" wrap="square" lIns="121900" tIns="121900" rIns="121900" bIns="121900" rtlCol="0" anchor="ctr" anchorCtr="0">
            <a:noAutofit/>
          </a:bodyPr>
          <a:lstStyle/>
          <a:p>
            <a:r>
              <a:rPr lang="en" dirty="0"/>
              <a:t>Address</a:t>
            </a:r>
            <a:endParaRPr dirty="0"/>
          </a:p>
        </p:txBody>
      </p:sp>
      <p:sp>
        <p:nvSpPr>
          <p:cNvPr id="1982" name="Google Shape;1982;p49"/>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marL="0" indent="0"/>
            <a:r>
              <a:rPr lang="fa-IR" dirty="0"/>
              <a:t>ادرس محل کار</a:t>
            </a:r>
            <a:endParaRPr dirty="0"/>
          </a:p>
        </p:txBody>
      </p:sp>
      <p:sp>
        <p:nvSpPr>
          <p:cNvPr id="1983" name="Google Shape;1983;p49"/>
          <p:cNvSpPr txBox="1">
            <a:spLocks noGrp="1"/>
          </p:cNvSpPr>
          <p:nvPr>
            <p:ph type="title" idx="2"/>
          </p:nvPr>
        </p:nvSpPr>
        <p:spPr>
          <a:prstGeom prst="rect">
            <a:avLst/>
          </a:prstGeom>
        </p:spPr>
        <p:txBody>
          <a:bodyPr spcFirstLastPara="1" vert="horz" wrap="square" lIns="121900" tIns="121900" rIns="121900" bIns="121900" rtlCol="0" anchor="ctr" anchorCtr="0">
            <a:noAutofit/>
          </a:bodyPr>
          <a:lstStyle/>
          <a:p>
            <a:r>
              <a:rPr lang="en"/>
              <a:t>Phone</a:t>
            </a:r>
            <a:endParaRPr/>
          </a:p>
        </p:txBody>
      </p:sp>
      <p:sp>
        <p:nvSpPr>
          <p:cNvPr id="1984" name="Google Shape;1984;p49"/>
          <p:cNvSpPr txBox="1">
            <a:spLocks noGrp="1"/>
          </p:cNvSpPr>
          <p:nvPr>
            <p:ph type="subTitle" idx="3"/>
          </p:nvPr>
        </p:nvSpPr>
        <p:spPr>
          <a:prstGeom prst="rect">
            <a:avLst/>
          </a:prstGeom>
        </p:spPr>
        <p:txBody>
          <a:bodyPr spcFirstLastPara="1" vert="horz" wrap="square" lIns="121900" tIns="121900" rIns="121900" bIns="121900" rtlCol="0" anchor="ctr" anchorCtr="0">
            <a:noAutofit/>
          </a:bodyPr>
          <a:lstStyle/>
          <a:p>
            <a:pPr marL="0" indent="0"/>
            <a:r>
              <a:rPr lang="fa-IR" dirty="0"/>
              <a:t>شماره تلفن</a:t>
            </a:r>
            <a:endParaRPr dirty="0"/>
          </a:p>
        </p:txBody>
      </p:sp>
      <p:sp>
        <p:nvSpPr>
          <p:cNvPr id="1985" name="Google Shape;1985;p49"/>
          <p:cNvSpPr txBox="1">
            <a:spLocks noGrp="1"/>
          </p:cNvSpPr>
          <p:nvPr>
            <p:ph type="title" idx="4"/>
          </p:nvPr>
        </p:nvSpPr>
        <p:spPr>
          <a:prstGeom prst="rect">
            <a:avLst/>
          </a:prstGeom>
        </p:spPr>
        <p:txBody>
          <a:bodyPr spcFirstLastPara="1" vert="horz" wrap="square" lIns="121900" tIns="121900" rIns="121900" bIns="121900" rtlCol="0" anchor="ctr" anchorCtr="0">
            <a:noAutofit/>
          </a:bodyPr>
          <a:lstStyle/>
          <a:p>
            <a:r>
              <a:rPr lang="en"/>
              <a:t>Email</a:t>
            </a:r>
            <a:endParaRPr/>
          </a:p>
        </p:txBody>
      </p:sp>
      <p:sp>
        <p:nvSpPr>
          <p:cNvPr id="1986" name="Google Shape;1986;p49"/>
          <p:cNvSpPr txBox="1">
            <a:spLocks noGrp="1"/>
          </p:cNvSpPr>
          <p:nvPr>
            <p:ph type="subTitle" idx="5"/>
          </p:nvPr>
        </p:nvSpPr>
        <p:spPr>
          <a:prstGeom prst="rect">
            <a:avLst/>
          </a:prstGeom>
        </p:spPr>
        <p:txBody>
          <a:bodyPr spcFirstLastPara="1" vert="horz" wrap="square" lIns="121900" tIns="121900" rIns="121900" bIns="121900" rtlCol="0" anchor="ctr" anchorCtr="0">
            <a:noAutofit/>
          </a:bodyPr>
          <a:lstStyle/>
          <a:p>
            <a:pPr marL="0" indent="0"/>
            <a:r>
              <a:rPr lang="fa-IR" dirty="0"/>
              <a:t>ایمیل</a:t>
            </a:r>
            <a:endParaRPr dirty="0"/>
          </a:p>
        </p:txBody>
      </p:sp>
      <p:sp>
        <p:nvSpPr>
          <p:cNvPr id="1987" name="Google Shape;1987;p49"/>
          <p:cNvSpPr txBox="1">
            <a:spLocks noGrp="1"/>
          </p:cNvSpPr>
          <p:nvPr>
            <p:ph type="title" idx="6"/>
          </p:nvPr>
        </p:nvSpPr>
        <p:spPr>
          <a:prstGeom prst="rect">
            <a:avLst/>
          </a:prstGeom>
        </p:spPr>
        <p:txBody>
          <a:bodyPr spcFirstLastPara="1" vert="horz" wrap="square" lIns="121900" tIns="121900" rIns="121900" bIns="121900" rtlCol="0" anchor="ctr" anchorCtr="0">
            <a:noAutofit/>
          </a:bodyPr>
          <a:lstStyle/>
          <a:p>
            <a:r>
              <a:rPr lang="en"/>
              <a:t>Website</a:t>
            </a:r>
            <a:endParaRPr/>
          </a:p>
        </p:txBody>
      </p:sp>
      <p:sp>
        <p:nvSpPr>
          <p:cNvPr id="1988" name="Google Shape;1988;p49"/>
          <p:cNvSpPr txBox="1">
            <a:spLocks noGrp="1"/>
          </p:cNvSpPr>
          <p:nvPr>
            <p:ph type="subTitle" idx="7"/>
          </p:nvPr>
        </p:nvSpPr>
        <p:spPr>
          <a:prstGeom prst="rect">
            <a:avLst/>
          </a:prstGeom>
        </p:spPr>
        <p:txBody>
          <a:bodyPr spcFirstLastPara="1" vert="horz" wrap="square" lIns="121900" tIns="121900" rIns="121900" bIns="121900" rtlCol="0" anchor="ctr" anchorCtr="0">
            <a:noAutofit/>
          </a:bodyPr>
          <a:lstStyle/>
          <a:p>
            <a:pPr marL="0" indent="0"/>
            <a:r>
              <a:rPr lang="fa-IR" dirty="0"/>
              <a:t>واتساپ</a:t>
            </a:r>
            <a:endParaRPr dirty="0"/>
          </a:p>
        </p:txBody>
      </p:sp>
      <p:sp>
        <p:nvSpPr>
          <p:cNvPr id="1980" name="Google Shape;1980;p49"/>
          <p:cNvSpPr txBox="1">
            <a:spLocks noGrp="1"/>
          </p:cNvSpPr>
          <p:nvPr>
            <p:ph type="title" idx="8"/>
          </p:nvPr>
        </p:nvSpPr>
        <p:spPr>
          <a:prstGeom prst="rect">
            <a:avLst/>
          </a:prstGeom>
        </p:spPr>
        <p:txBody>
          <a:bodyPr spcFirstLastPara="1" vert="horz" wrap="square" lIns="121900" tIns="121900" rIns="121900" bIns="121900" rtlCol="0" anchor="ctr" anchorCtr="0">
            <a:noAutofit/>
          </a:bodyPr>
          <a:lstStyle/>
          <a:p>
            <a:r>
              <a:rPr lang="fa-IR" dirty="0"/>
              <a:t>راه های تماس</a:t>
            </a:r>
            <a:endParaRPr dirty="0"/>
          </a:p>
        </p:txBody>
      </p:sp>
      <p:sp>
        <p:nvSpPr>
          <p:cNvPr id="1989" name="Google Shape;1989;p49"/>
          <p:cNvSpPr/>
          <p:nvPr/>
        </p:nvSpPr>
        <p:spPr>
          <a:xfrm>
            <a:off x="1935127" y="1985970"/>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990" name="Google Shape;1990;p49"/>
          <p:cNvSpPr/>
          <p:nvPr/>
        </p:nvSpPr>
        <p:spPr>
          <a:xfrm>
            <a:off x="1935127" y="4017970"/>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991" name="Google Shape;1991;p49"/>
          <p:cNvSpPr/>
          <p:nvPr/>
        </p:nvSpPr>
        <p:spPr>
          <a:xfrm>
            <a:off x="6207060" y="4017970"/>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992" name="Google Shape;1992;p49"/>
          <p:cNvSpPr/>
          <p:nvPr/>
        </p:nvSpPr>
        <p:spPr>
          <a:xfrm>
            <a:off x="6207060" y="1985970"/>
            <a:ext cx="1209027" cy="1219237"/>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nvGrpSpPr>
          <p:cNvPr id="1993" name="Google Shape;1993;p49"/>
          <p:cNvGrpSpPr/>
          <p:nvPr/>
        </p:nvGrpSpPr>
        <p:grpSpPr>
          <a:xfrm>
            <a:off x="6594838" y="2321262"/>
            <a:ext cx="433471" cy="548653"/>
            <a:chOff x="6330125" y="3243175"/>
            <a:chExt cx="295925" cy="372625"/>
          </a:xfrm>
        </p:grpSpPr>
        <p:sp>
          <p:nvSpPr>
            <p:cNvPr id="1994" name="Google Shape;1994;p49"/>
            <p:cNvSpPr/>
            <p:nvPr/>
          </p:nvSpPr>
          <p:spPr>
            <a:xfrm>
              <a:off x="6330125" y="3283450"/>
              <a:ext cx="209650" cy="277400"/>
            </a:xfrm>
            <a:custGeom>
              <a:avLst/>
              <a:gdLst/>
              <a:ahLst/>
              <a:cxnLst/>
              <a:rect l="l" t="t" r="r" b="b"/>
              <a:pathLst>
                <a:path w="8386" h="11096" extrusionOk="0">
                  <a:moveTo>
                    <a:pt x="0" y="1"/>
                  </a:moveTo>
                  <a:lnTo>
                    <a:pt x="0" y="8436"/>
                  </a:lnTo>
                  <a:lnTo>
                    <a:pt x="0" y="11095"/>
                  </a:lnTo>
                  <a:lnTo>
                    <a:pt x="8385" y="11095"/>
                  </a:lnTo>
                  <a:lnTo>
                    <a:pt x="8385"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995" name="Google Shape;1995;p49"/>
            <p:cNvSpPr/>
            <p:nvPr/>
          </p:nvSpPr>
          <p:spPr>
            <a:xfrm>
              <a:off x="6330125" y="3283450"/>
              <a:ext cx="209650" cy="277400"/>
            </a:xfrm>
            <a:custGeom>
              <a:avLst/>
              <a:gdLst/>
              <a:ahLst/>
              <a:cxnLst/>
              <a:rect l="l" t="t" r="r" b="b"/>
              <a:pathLst>
                <a:path w="8386" h="11096" fill="none" extrusionOk="0">
                  <a:moveTo>
                    <a:pt x="0" y="8436"/>
                  </a:moveTo>
                  <a:lnTo>
                    <a:pt x="0" y="1"/>
                  </a:lnTo>
                  <a:lnTo>
                    <a:pt x="8385" y="1"/>
                  </a:lnTo>
                  <a:lnTo>
                    <a:pt x="8385" y="11095"/>
                  </a:lnTo>
                  <a:lnTo>
                    <a:pt x="0" y="11095"/>
                  </a:lnTo>
                </a:path>
              </a:pathLst>
            </a:custGeom>
            <a:noFill/>
            <a:ln>
              <a:noFill/>
            </a:ln>
          </p:spPr>
          <p:txBody>
            <a:bodyPr spcFirstLastPara="1" wrap="square" lIns="121900" tIns="121900" rIns="121900" bIns="121900" anchor="ctr" anchorCtr="0">
              <a:noAutofit/>
            </a:bodyPr>
            <a:lstStyle/>
            <a:p>
              <a:endParaRPr sz="2400"/>
            </a:p>
          </p:txBody>
        </p:sp>
        <p:sp>
          <p:nvSpPr>
            <p:cNvPr id="1996" name="Google Shape;1996;p49"/>
            <p:cNvSpPr/>
            <p:nvPr/>
          </p:nvSpPr>
          <p:spPr>
            <a:xfrm>
              <a:off x="6330125" y="3243175"/>
              <a:ext cx="209650" cy="40300"/>
            </a:xfrm>
            <a:custGeom>
              <a:avLst/>
              <a:gdLst/>
              <a:ahLst/>
              <a:cxnLst/>
              <a:rect l="l" t="t" r="r" b="b"/>
              <a:pathLst>
                <a:path w="8386" h="1612" extrusionOk="0">
                  <a:moveTo>
                    <a:pt x="767" y="1"/>
                  </a:moveTo>
                  <a:lnTo>
                    <a:pt x="614" y="27"/>
                  </a:lnTo>
                  <a:lnTo>
                    <a:pt x="461" y="78"/>
                  </a:lnTo>
                  <a:lnTo>
                    <a:pt x="333" y="154"/>
                  </a:lnTo>
                  <a:lnTo>
                    <a:pt x="231" y="231"/>
                  </a:lnTo>
                  <a:lnTo>
                    <a:pt x="128" y="359"/>
                  </a:lnTo>
                  <a:lnTo>
                    <a:pt x="52" y="487"/>
                  </a:lnTo>
                  <a:lnTo>
                    <a:pt x="26" y="640"/>
                  </a:lnTo>
                  <a:lnTo>
                    <a:pt x="0" y="793"/>
                  </a:lnTo>
                  <a:lnTo>
                    <a:pt x="0" y="1612"/>
                  </a:lnTo>
                  <a:lnTo>
                    <a:pt x="8385" y="1612"/>
                  </a:lnTo>
                  <a:lnTo>
                    <a:pt x="8385" y="793"/>
                  </a:lnTo>
                  <a:lnTo>
                    <a:pt x="8385" y="640"/>
                  </a:lnTo>
                  <a:lnTo>
                    <a:pt x="8334" y="487"/>
                  </a:lnTo>
                  <a:lnTo>
                    <a:pt x="8258" y="359"/>
                  </a:lnTo>
                  <a:lnTo>
                    <a:pt x="8181" y="231"/>
                  </a:lnTo>
                  <a:lnTo>
                    <a:pt x="8053" y="154"/>
                  </a:lnTo>
                  <a:lnTo>
                    <a:pt x="7925" y="78"/>
                  </a:lnTo>
                  <a:lnTo>
                    <a:pt x="7772" y="27"/>
                  </a:lnTo>
                  <a:lnTo>
                    <a:pt x="7618"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97" name="Google Shape;1997;p49"/>
            <p:cNvSpPr/>
            <p:nvPr/>
          </p:nvSpPr>
          <p:spPr>
            <a:xfrm>
              <a:off x="6330125" y="3560825"/>
              <a:ext cx="209650" cy="54975"/>
            </a:xfrm>
            <a:custGeom>
              <a:avLst/>
              <a:gdLst/>
              <a:ahLst/>
              <a:cxnLst/>
              <a:rect l="l" t="t" r="r" b="b"/>
              <a:pathLst>
                <a:path w="8386" h="2199" extrusionOk="0">
                  <a:moveTo>
                    <a:pt x="0" y="0"/>
                  </a:moveTo>
                  <a:lnTo>
                    <a:pt x="0" y="1432"/>
                  </a:lnTo>
                  <a:lnTo>
                    <a:pt x="26" y="1585"/>
                  </a:lnTo>
                  <a:lnTo>
                    <a:pt x="52" y="1713"/>
                  </a:lnTo>
                  <a:lnTo>
                    <a:pt x="128" y="1866"/>
                  </a:lnTo>
                  <a:lnTo>
                    <a:pt x="231" y="1968"/>
                  </a:lnTo>
                  <a:lnTo>
                    <a:pt x="333" y="2071"/>
                  </a:lnTo>
                  <a:lnTo>
                    <a:pt x="461" y="2147"/>
                  </a:lnTo>
                  <a:lnTo>
                    <a:pt x="614" y="2173"/>
                  </a:lnTo>
                  <a:lnTo>
                    <a:pt x="767" y="2199"/>
                  </a:lnTo>
                  <a:lnTo>
                    <a:pt x="7618" y="2199"/>
                  </a:lnTo>
                  <a:lnTo>
                    <a:pt x="7772" y="2173"/>
                  </a:lnTo>
                  <a:lnTo>
                    <a:pt x="7925" y="2147"/>
                  </a:lnTo>
                  <a:lnTo>
                    <a:pt x="8053" y="2071"/>
                  </a:lnTo>
                  <a:lnTo>
                    <a:pt x="8181" y="1968"/>
                  </a:lnTo>
                  <a:lnTo>
                    <a:pt x="8258" y="1866"/>
                  </a:lnTo>
                  <a:lnTo>
                    <a:pt x="8334" y="1713"/>
                  </a:lnTo>
                  <a:lnTo>
                    <a:pt x="8385" y="1585"/>
                  </a:lnTo>
                  <a:lnTo>
                    <a:pt x="8385" y="1432"/>
                  </a:lnTo>
                  <a:lnTo>
                    <a:pt x="8385"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998" name="Google Shape;1998;p49"/>
            <p:cNvSpPr/>
            <p:nvPr/>
          </p:nvSpPr>
          <p:spPr>
            <a:xfrm>
              <a:off x="6429825" y="3317325"/>
              <a:ext cx="196225" cy="166825"/>
            </a:xfrm>
            <a:custGeom>
              <a:avLst/>
              <a:gdLst/>
              <a:ahLst/>
              <a:cxnLst/>
              <a:rect l="l" t="t" r="r" b="b"/>
              <a:pathLst>
                <a:path w="7849" h="6673" extrusionOk="0">
                  <a:moveTo>
                    <a:pt x="4142" y="0"/>
                  </a:moveTo>
                  <a:lnTo>
                    <a:pt x="3835" y="51"/>
                  </a:lnTo>
                  <a:lnTo>
                    <a:pt x="3528" y="154"/>
                  </a:lnTo>
                  <a:lnTo>
                    <a:pt x="3221" y="256"/>
                  </a:lnTo>
                  <a:lnTo>
                    <a:pt x="2915" y="384"/>
                  </a:lnTo>
                  <a:lnTo>
                    <a:pt x="2659" y="563"/>
                  </a:lnTo>
                  <a:lnTo>
                    <a:pt x="2378" y="742"/>
                  </a:lnTo>
                  <a:lnTo>
                    <a:pt x="2148" y="972"/>
                  </a:lnTo>
                  <a:lnTo>
                    <a:pt x="1918" y="1227"/>
                  </a:lnTo>
                  <a:lnTo>
                    <a:pt x="1713" y="1483"/>
                  </a:lnTo>
                  <a:lnTo>
                    <a:pt x="1560" y="1790"/>
                  </a:lnTo>
                  <a:lnTo>
                    <a:pt x="1355" y="2199"/>
                  </a:lnTo>
                  <a:lnTo>
                    <a:pt x="1253" y="2608"/>
                  </a:lnTo>
                  <a:lnTo>
                    <a:pt x="1176" y="3042"/>
                  </a:lnTo>
                  <a:lnTo>
                    <a:pt x="1176" y="3477"/>
                  </a:lnTo>
                  <a:lnTo>
                    <a:pt x="0" y="4755"/>
                  </a:lnTo>
                  <a:lnTo>
                    <a:pt x="1688" y="5139"/>
                  </a:lnTo>
                  <a:lnTo>
                    <a:pt x="1943" y="5471"/>
                  </a:lnTo>
                  <a:lnTo>
                    <a:pt x="2224" y="5778"/>
                  </a:lnTo>
                  <a:lnTo>
                    <a:pt x="2582" y="6059"/>
                  </a:lnTo>
                  <a:lnTo>
                    <a:pt x="2966" y="6289"/>
                  </a:lnTo>
                  <a:lnTo>
                    <a:pt x="3273" y="6442"/>
                  </a:lnTo>
                  <a:lnTo>
                    <a:pt x="3579" y="6545"/>
                  </a:lnTo>
                  <a:lnTo>
                    <a:pt x="3912" y="6621"/>
                  </a:lnTo>
                  <a:lnTo>
                    <a:pt x="4244" y="6672"/>
                  </a:lnTo>
                  <a:lnTo>
                    <a:pt x="4883" y="6672"/>
                  </a:lnTo>
                  <a:lnTo>
                    <a:pt x="5190" y="6621"/>
                  </a:lnTo>
                  <a:lnTo>
                    <a:pt x="5497" y="6545"/>
                  </a:lnTo>
                  <a:lnTo>
                    <a:pt x="5803" y="6417"/>
                  </a:lnTo>
                  <a:lnTo>
                    <a:pt x="6110" y="6289"/>
                  </a:lnTo>
                  <a:lnTo>
                    <a:pt x="6366" y="6110"/>
                  </a:lnTo>
                  <a:lnTo>
                    <a:pt x="6647" y="5931"/>
                  </a:lnTo>
                  <a:lnTo>
                    <a:pt x="6877" y="5701"/>
                  </a:lnTo>
                  <a:lnTo>
                    <a:pt x="7107" y="5445"/>
                  </a:lnTo>
                  <a:lnTo>
                    <a:pt x="7312" y="5190"/>
                  </a:lnTo>
                  <a:lnTo>
                    <a:pt x="7465" y="4883"/>
                  </a:lnTo>
                  <a:lnTo>
                    <a:pt x="7618" y="4576"/>
                  </a:lnTo>
                  <a:lnTo>
                    <a:pt x="7721" y="4269"/>
                  </a:lnTo>
                  <a:lnTo>
                    <a:pt x="7797" y="3937"/>
                  </a:lnTo>
                  <a:lnTo>
                    <a:pt x="7848" y="3605"/>
                  </a:lnTo>
                  <a:lnTo>
                    <a:pt x="7848" y="3298"/>
                  </a:lnTo>
                  <a:lnTo>
                    <a:pt x="7848" y="2966"/>
                  </a:lnTo>
                  <a:lnTo>
                    <a:pt x="7797" y="2659"/>
                  </a:lnTo>
                  <a:lnTo>
                    <a:pt x="7695" y="2352"/>
                  </a:lnTo>
                  <a:lnTo>
                    <a:pt x="7593" y="2045"/>
                  </a:lnTo>
                  <a:lnTo>
                    <a:pt x="7465" y="1739"/>
                  </a:lnTo>
                  <a:lnTo>
                    <a:pt x="7286" y="1483"/>
                  </a:lnTo>
                  <a:lnTo>
                    <a:pt x="7107" y="1202"/>
                  </a:lnTo>
                  <a:lnTo>
                    <a:pt x="6877" y="972"/>
                  </a:lnTo>
                  <a:lnTo>
                    <a:pt x="6621" y="742"/>
                  </a:lnTo>
                  <a:lnTo>
                    <a:pt x="6366" y="537"/>
                  </a:lnTo>
                  <a:lnTo>
                    <a:pt x="6059" y="384"/>
                  </a:lnTo>
                  <a:lnTo>
                    <a:pt x="5752" y="230"/>
                  </a:lnTo>
                  <a:lnTo>
                    <a:pt x="5445" y="128"/>
                  </a:lnTo>
                  <a:lnTo>
                    <a:pt x="5113" y="51"/>
                  </a:lnTo>
                  <a:lnTo>
                    <a:pt x="4781"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999" name="Google Shape;1999;p49"/>
            <p:cNvSpPr/>
            <p:nvPr/>
          </p:nvSpPr>
          <p:spPr>
            <a:xfrm>
              <a:off x="6496300" y="3365250"/>
              <a:ext cx="92675" cy="82475"/>
            </a:xfrm>
            <a:custGeom>
              <a:avLst/>
              <a:gdLst/>
              <a:ahLst/>
              <a:cxnLst/>
              <a:rect l="l" t="t" r="r" b="b"/>
              <a:pathLst>
                <a:path w="3707" h="3299" extrusionOk="0">
                  <a:moveTo>
                    <a:pt x="997" y="1"/>
                  </a:moveTo>
                  <a:lnTo>
                    <a:pt x="793" y="26"/>
                  </a:lnTo>
                  <a:lnTo>
                    <a:pt x="588" y="77"/>
                  </a:lnTo>
                  <a:lnTo>
                    <a:pt x="409" y="180"/>
                  </a:lnTo>
                  <a:lnTo>
                    <a:pt x="281" y="307"/>
                  </a:lnTo>
                  <a:lnTo>
                    <a:pt x="153" y="486"/>
                  </a:lnTo>
                  <a:lnTo>
                    <a:pt x="77" y="691"/>
                  </a:lnTo>
                  <a:lnTo>
                    <a:pt x="0" y="895"/>
                  </a:lnTo>
                  <a:lnTo>
                    <a:pt x="0" y="1151"/>
                  </a:lnTo>
                  <a:lnTo>
                    <a:pt x="0" y="1279"/>
                  </a:lnTo>
                  <a:lnTo>
                    <a:pt x="26" y="1432"/>
                  </a:lnTo>
                  <a:lnTo>
                    <a:pt x="51" y="1560"/>
                  </a:lnTo>
                  <a:lnTo>
                    <a:pt x="128" y="1688"/>
                  </a:lnTo>
                  <a:lnTo>
                    <a:pt x="256" y="1892"/>
                  </a:lnTo>
                  <a:lnTo>
                    <a:pt x="460" y="2122"/>
                  </a:lnTo>
                  <a:lnTo>
                    <a:pt x="690" y="2327"/>
                  </a:lnTo>
                  <a:lnTo>
                    <a:pt x="946" y="2531"/>
                  </a:lnTo>
                  <a:lnTo>
                    <a:pt x="1559" y="3017"/>
                  </a:lnTo>
                  <a:lnTo>
                    <a:pt x="1841" y="3298"/>
                  </a:lnTo>
                  <a:lnTo>
                    <a:pt x="2326" y="2915"/>
                  </a:lnTo>
                  <a:lnTo>
                    <a:pt x="2863" y="2455"/>
                  </a:lnTo>
                  <a:lnTo>
                    <a:pt x="3093" y="2250"/>
                  </a:lnTo>
                  <a:lnTo>
                    <a:pt x="3298" y="2046"/>
                  </a:lnTo>
                  <a:lnTo>
                    <a:pt x="3477" y="1867"/>
                  </a:lnTo>
                  <a:lnTo>
                    <a:pt x="3604" y="1637"/>
                  </a:lnTo>
                  <a:lnTo>
                    <a:pt x="3681" y="1407"/>
                  </a:lnTo>
                  <a:lnTo>
                    <a:pt x="3707" y="1151"/>
                  </a:lnTo>
                  <a:lnTo>
                    <a:pt x="3681" y="895"/>
                  </a:lnTo>
                  <a:lnTo>
                    <a:pt x="3630" y="691"/>
                  </a:lnTo>
                  <a:lnTo>
                    <a:pt x="3553" y="486"/>
                  </a:lnTo>
                  <a:lnTo>
                    <a:pt x="3426" y="307"/>
                  </a:lnTo>
                  <a:lnTo>
                    <a:pt x="3272" y="180"/>
                  </a:lnTo>
                  <a:lnTo>
                    <a:pt x="3119" y="77"/>
                  </a:lnTo>
                  <a:lnTo>
                    <a:pt x="2914" y="26"/>
                  </a:lnTo>
                  <a:lnTo>
                    <a:pt x="2710" y="1"/>
                  </a:lnTo>
                  <a:lnTo>
                    <a:pt x="2556" y="1"/>
                  </a:lnTo>
                  <a:lnTo>
                    <a:pt x="2429" y="26"/>
                  </a:lnTo>
                  <a:lnTo>
                    <a:pt x="2326" y="77"/>
                  </a:lnTo>
                  <a:lnTo>
                    <a:pt x="2198" y="128"/>
                  </a:lnTo>
                  <a:lnTo>
                    <a:pt x="2020" y="282"/>
                  </a:lnTo>
                  <a:lnTo>
                    <a:pt x="1841" y="461"/>
                  </a:lnTo>
                  <a:lnTo>
                    <a:pt x="1687" y="282"/>
                  </a:lnTo>
                  <a:lnTo>
                    <a:pt x="1483" y="128"/>
                  </a:lnTo>
                  <a:lnTo>
                    <a:pt x="1380" y="77"/>
                  </a:lnTo>
                  <a:lnTo>
                    <a:pt x="1253" y="26"/>
                  </a:lnTo>
                  <a:lnTo>
                    <a:pt x="112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000" name="Google Shape;2000;p49"/>
            <p:cNvSpPr/>
            <p:nvPr/>
          </p:nvSpPr>
          <p:spPr>
            <a:xfrm>
              <a:off x="6420225" y="3580625"/>
              <a:ext cx="29425" cy="15375"/>
            </a:xfrm>
            <a:custGeom>
              <a:avLst/>
              <a:gdLst/>
              <a:ahLst/>
              <a:cxnLst/>
              <a:rect l="l" t="t" r="r" b="b"/>
              <a:pathLst>
                <a:path w="1177" h="615" extrusionOk="0">
                  <a:moveTo>
                    <a:pt x="308" y="1"/>
                  </a:moveTo>
                  <a:lnTo>
                    <a:pt x="180" y="26"/>
                  </a:lnTo>
                  <a:lnTo>
                    <a:pt x="78" y="103"/>
                  </a:lnTo>
                  <a:lnTo>
                    <a:pt x="27" y="179"/>
                  </a:lnTo>
                  <a:lnTo>
                    <a:pt x="1" y="307"/>
                  </a:lnTo>
                  <a:lnTo>
                    <a:pt x="27" y="435"/>
                  </a:lnTo>
                  <a:lnTo>
                    <a:pt x="78" y="512"/>
                  </a:lnTo>
                  <a:lnTo>
                    <a:pt x="180" y="589"/>
                  </a:lnTo>
                  <a:lnTo>
                    <a:pt x="308" y="614"/>
                  </a:lnTo>
                  <a:lnTo>
                    <a:pt x="896" y="614"/>
                  </a:lnTo>
                  <a:lnTo>
                    <a:pt x="998" y="589"/>
                  </a:lnTo>
                  <a:lnTo>
                    <a:pt x="1100" y="512"/>
                  </a:lnTo>
                  <a:lnTo>
                    <a:pt x="1177" y="435"/>
                  </a:lnTo>
                  <a:lnTo>
                    <a:pt x="1177" y="307"/>
                  </a:lnTo>
                  <a:lnTo>
                    <a:pt x="1177" y="179"/>
                  </a:lnTo>
                  <a:lnTo>
                    <a:pt x="1100" y="103"/>
                  </a:lnTo>
                  <a:lnTo>
                    <a:pt x="998" y="26"/>
                  </a:lnTo>
                  <a:lnTo>
                    <a:pt x="896"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001" name="Google Shape;2001;p49"/>
            <p:cNvSpPr/>
            <p:nvPr/>
          </p:nvSpPr>
          <p:spPr>
            <a:xfrm>
              <a:off x="6372300" y="3500100"/>
              <a:ext cx="125925" cy="26225"/>
            </a:xfrm>
            <a:custGeom>
              <a:avLst/>
              <a:gdLst/>
              <a:ahLst/>
              <a:cxnLst/>
              <a:rect l="l" t="t" r="r" b="b"/>
              <a:pathLst>
                <a:path w="5037" h="1049" extrusionOk="0">
                  <a:moveTo>
                    <a:pt x="1" y="1"/>
                  </a:moveTo>
                  <a:lnTo>
                    <a:pt x="1" y="1049"/>
                  </a:lnTo>
                  <a:lnTo>
                    <a:pt x="5037" y="1049"/>
                  </a:lnTo>
                  <a:lnTo>
                    <a:pt x="5037" y="1"/>
                  </a:lnTo>
                  <a:close/>
                </a:path>
              </a:pathLst>
            </a:custGeom>
            <a:solidFill>
              <a:srgbClr val="FFE478"/>
            </a:solidFill>
            <a:ln>
              <a:noFill/>
            </a:ln>
          </p:spPr>
          <p:txBody>
            <a:bodyPr spcFirstLastPara="1" wrap="square" lIns="121900" tIns="121900" rIns="121900" bIns="121900" anchor="ctr" anchorCtr="0">
              <a:noAutofit/>
            </a:bodyPr>
            <a:lstStyle/>
            <a:p>
              <a:endParaRPr sz="2400"/>
            </a:p>
          </p:txBody>
        </p:sp>
      </p:grpSp>
      <p:grpSp>
        <p:nvGrpSpPr>
          <p:cNvPr id="2002" name="Google Shape;2002;p49"/>
          <p:cNvGrpSpPr/>
          <p:nvPr/>
        </p:nvGrpSpPr>
        <p:grpSpPr>
          <a:xfrm>
            <a:off x="2329460" y="4353759"/>
            <a:ext cx="420361" cy="547659"/>
            <a:chOff x="2540950" y="3887400"/>
            <a:chExt cx="286975" cy="371950"/>
          </a:xfrm>
        </p:grpSpPr>
        <p:sp>
          <p:nvSpPr>
            <p:cNvPr id="2003" name="Google Shape;2003;p49"/>
            <p:cNvSpPr/>
            <p:nvPr/>
          </p:nvSpPr>
          <p:spPr>
            <a:xfrm>
              <a:off x="2540950" y="3887400"/>
              <a:ext cx="39650" cy="371950"/>
            </a:xfrm>
            <a:custGeom>
              <a:avLst/>
              <a:gdLst/>
              <a:ahLst/>
              <a:cxnLst/>
              <a:rect l="l" t="t" r="r" b="b"/>
              <a:pathLst>
                <a:path w="1586" h="14878" extrusionOk="0">
                  <a:moveTo>
                    <a:pt x="844" y="0"/>
                  </a:moveTo>
                  <a:lnTo>
                    <a:pt x="666" y="26"/>
                  </a:lnTo>
                  <a:lnTo>
                    <a:pt x="512" y="51"/>
                  </a:lnTo>
                  <a:lnTo>
                    <a:pt x="359" y="153"/>
                  </a:lnTo>
                  <a:lnTo>
                    <a:pt x="231" y="256"/>
                  </a:lnTo>
                  <a:lnTo>
                    <a:pt x="129" y="358"/>
                  </a:lnTo>
                  <a:lnTo>
                    <a:pt x="52" y="511"/>
                  </a:lnTo>
                  <a:lnTo>
                    <a:pt x="1" y="665"/>
                  </a:lnTo>
                  <a:lnTo>
                    <a:pt x="1" y="844"/>
                  </a:lnTo>
                  <a:lnTo>
                    <a:pt x="1" y="14034"/>
                  </a:lnTo>
                  <a:lnTo>
                    <a:pt x="1" y="14188"/>
                  </a:lnTo>
                  <a:lnTo>
                    <a:pt x="52" y="14341"/>
                  </a:lnTo>
                  <a:lnTo>
                    <a:pt x="129" y="14495"/>
                  </a:lnTo>
                  <a:lnTo>
                    <a:pt x="231" y="14622"/>
                  </a:lnTo>
                  <a:lnTo>
                    <a:pt x="359" y="14725"/>
                  </a:lnTo>
                  <a:lnTo>
                    <a:pt x="512" y="14801"/>
                  </a:lnTo>
                  <a:lnTo>
                    <a:pt x="666" y="14852"/>
                  </a:lnTo>
                  <a:lnTo>
                    <a:pt x="844" y="14878"/>
                  </a:lnTo>
                  <a:lnTo>
                    <a:pt x="1586" y="14878"/>
                  </a:lnTo>
                  <a:lnTo>
                    <a:pt x="158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004" name="Google Shape;2004;p49"/>
            <p:cNvSpPr/>
            <p:nvPr/>
          </p:nvSpPr>
          <p:spPr>
            <a:xfrm>
              <a:off x="2540950" y="3887400"/>
              <a:ext cx="39650" cy="371950"/>
            </a:xfrm>
            <a:custGeom>
              <a:avLst/>
              <a:gdLst/>
              <a:ahLst/>
              <a:cxnLst/>
              <a:rect l="l" t="t" r="r" b="b"/>
              <a:pathLst>
                <a:path w="1586" h="14878" fill="none" extrusionOk="0">
                  <a:moveTo>
                    <a:pt x="1586" y="0"/>
                  </a:moveTo>
                  <a:lnTo>
                    <a:pt x="844" y="0"/>
                  </a:lnTo>
                  <a:lnTo>
                    <a:pt x="844" y="0"/>
                  </a:lnTo>
                  <a:lnTo>
                    <a:pt x="666" y="26"/>
                  </a:lnTo>
                  <a:lnTo>
                    <a:pt x="512" y="51"/>
                  </a:lnTo>
                  <a:lnTo>
                    <a:pt x="359" y="153"/>
                  </a:lnTo>
                  <a:lnTo>
                    <a:pt x="231" y="256"/>
                  </a:lnTo>
                  <a:lnTo>
                    <a:pt x="129" y="358"/>
                  </a:lnTo>
                  <a:lnTo>
                    <a:pt x="52" y="511"/>
                  </a:lnTo>
                  <a:lnTo>
                    <a:pt x="1" y="665"/>
                  </a:lnTo>
                  <a:lnTo>
                    <a:pt x="1" y="844"/>
                  </a:lnTo>
                  <a:lnTo>
                    <a:pt x="1" y="14034"/>
                  </a:lnTo>
                  <a:lnTo>
                    <a:pt x="1" y="14034"/>
                  </a:lnTo>
                  <a:lnTo>
                    <a:pt x="1" y="14188"/>
                  </a:lnTo>
                  <a:lnTo>
                    <a:pt x="52" y="14341"/>
                  </a:lnTo>
                  <a:lnTo>
                    <a:pt x="129" y="14495"/>
                  </a:lnTo>
                  <a:lnTo>
                    <a:pt x="231" y="14622"/>
                  </a:lnTo>
                  <a:lnTo>
                    <a:pt x="359" y="14725"/>
                  </a:lnTo>
                  <a:lnTo>
                    <a:pt x="512" y="14801"/>
                  </a:lnTo>
                  <a:lnTo>
                    <a:pt x="666" y="14852"/>
                  </a:lnTo>
                  <a:lnTo>
                    <a:pt x="844" y="14878"/>
                  </a:lnTo>
                  <a:lnTo>
                    <a:pt x="1586" y="14878"/>
                  </a:lnTo>
                </a:path>
              </a:pathLst>
            </a:custGeom>
            <a:noFill/>
            <a:ln>
              <a:noFill/>
            </a:ln>
          </p:spPr>
          <p:txBody>
            <a:bodyPr spcFirstLastPara="1" wrap="square" lIns="121900" tIns="121900" rIns="121900" bIns="121900" anchor="ctr" anchorCtr="0">
              <a:noAutofit/>
            </a:bodyPr>
            <a:lstStyle/>
            <a:p>
              <a:endParaRPr sz="2400"/>
            </a:p>
          </p:txBody>
        </p:sp>
        <p:sp>
          <p:nvSpPr>
            <p:cNvPr id="2005" name="Google Shape;2005;p49"/>
            <p:cNvSpPr/>
            <p:nvPr/>
          </p:nvSpPr>
          <p:spPr>
            <a:xfrm>
              <a:off x="2580575" y="3887400"/>
              <a:ext cx="235225" cy="371950"/>
            </a:xfrm>
            <a:custGeom>
              <a:avLst/>
              <a:gdLst/>
              <a:ahLst/>
              <a:cxnLst/>
              <a:rect l="l" t="t" r="r" b="b"/>
              <a:pathLst>
                <a:path w="9409" h="14878" extrusionOk="0">
                  <a:moveTo>
                    <a:pt x="1" y="0"/>
                  </a:moveTo>
                  <a:lnTo>
                    <a:pt x="1" y="4167"/>
                  </a:lnTo>
                  <a:lnTo>
                    <a:pt x="1" y="14878"/>
                  </a:lnTo>
                  <a:lnTo>
                    <a:pt x="6213" y="14878"/>
                  </a:lnTo>
                  <a:lnTo>
                    <a:pt x="9408" y="11657"/>
                  </a:lnTo>
                  <a:lnTo>
                    <a:pt x="9408" y="3195"/>
                  </a:lnTo>
                  <a:lnTo>
                    <a:pt x="621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006" name="Google Shape;2006;p49"/>
            <p:cNvSpPr/>
            <p:nvPr/>
          </p:nvSpPr>
          <p:spPr>
            <a:xfrm>
              <a:off x="2580575" y="3887400"/>
              <a:ext cx="235225" cy="371950"/>
            </a:xfrm>
            <a:custGeom>
              <a:avLst/>
              <a:gdLst/>
              <a:ahLst/>
              <a:cxnLst/>
              <a:rect l="l" t="t" r="r" b="b"/>
              <a:pathLst>
                <a:path w="9409" h="14878" fill="none" extrusionOk="0">
                  <a:moveTo>
                    <a:pt x="1" y="4167"/>
                  </a:moveTo>
                  <a:lnTo>
                    <a:pt x="1" y="14878"/>
                  </a:lnTo>
                  <a:lnTo>
                    <a:pt x="6213" y="14878"/>
                  </a:lnTo>
                  <a:lnTo>
                    <a:pt x="9408" y="11657"/>
                  </a:lnTo>
                  <a:lnTo>
                    <a:pt x="9408" y="3195"/>
                  </a:lnTo>
                  <a:lnTo>
                    <a:pt x="6213" y="0"/>
                  </a:lnTo>
                  <a:lnTo>
                    <a:pt x="1" y="0"/>
                  </a:lnTo>
                </a:path>
              </a:pathLst>
            </a:custGeom>
            <a:noFill/>
            <a:ln>
              <a:noFill/>
            </a:ln>
          </p:spPr>
          <p:txBody>
            <a:bodyPr spcFirstLastPara="1" wrap="square" lIns="121900" tIns="121900" rIns="121900" bIns="121900" anchor="ctr" anchorCtr="0">
              <a:noAutofit/>
            </a:bodyPr>
            <a:lstStyle/>
            <a:p>
              <a:endParaRPr sz="2400"/>
            </a:p>
          </p:txBody>
        </p:sp>
        <p:sp>
          <p:nvSpPr>
            <p:cNvPr id="2007" name="Google Shape;2007;p49"/>
            <p:cNvSpPr/>
            <p:nvPr/>
          </p:nvSpPr>
          <p:spPr>
            <a:xfrm>
              <a:off x="2622775" y="3944275"/>
              <a:ext cx="86925" cy="77350"/>
            </a:xfrm>
            <a:custGeom>
              <a:avLst/>
              <a:gdLst/>
              <a:ahLst/>
              <a:cxnLst/>
              <a:rect l="l" t="t" r="r" b="b"/>
              <a:pathLst>
                <a:path w="3477" h="3094" extrusionOk="0">
                  <a:moveTo>
                    <a:pt x="946" y="0"/>
                  </a:moveTo>
                  <a:lnTo>
                    <a:pt x="741" y="26"/>
                  </a:lnTo>
                  <a:lnTo>
                    <a:pt x="562" y="77"/>
                  </a:lnTo>
                  <a:lnTo>
                    <a:pt x="409" y="179"/>
                  </a:lnTo>
                  <a:lnTo>
                    <a:pt x="281" y="307"/>
                  </a:lnTo>
                  <a:lnTo>
                    <a:pt x="153" y="460"/>
                  </a:lnTo>
                  <a:lnTo>
                    <a:pt x="77" y="639"/>
                  </a:lnTo>
                  <a:lnTo>
                    <a:pt x="26" y="844"/>
                  </a:lnTo>
                  <a:lnTo>
                    <a:pt x="0" y="1074"/>
                  </a:lnTo>
                  <a:lnTo>
                    <a:pt x="26" y="1202"/>
                  </a:lnTo>
                  <a:lnTo>
                    <a:pt x="26" y="1329"/>
                  </a:lnTo>
                  <a:lnTo>
                    <a:pt x="77" y="1457"/>
                  </a:lnTo>
                  <a:lnTo>
                    <a:pt x="128" y="1560"/>
                  </a:lnTo>
                  <a:lnTo>
                    <a:pt x="256" y="1790"/>
                  </a:lnTo>
                  <a:lnTo>
                    <a:pt x="435" y="1969"/>
                  </a:lnTo>
                  <a:lnTo>
                    <a:pt x="665" y="2173"/>
                  </a:lnTo>
                  <a:lnTo>
                    <a:pt x="895" y="2378"/>
                  </a:lnTo>
                  <a:lnTo>
                    <a:pt x="1457" y="2838"/>
                  </a:lnTo>
                  <a:lnTo>
                    <a:pt x="1738" y="3093"/>
                  </a:lnTo>
                  <a:lnTo>
                    <a:pt x="2173" y="2710"/>
                  </a:lnTo>
                  <a:lnTo>
                    <a:pt x="2684" y="2301"/>
                  </a:lnTo>
                  <a:lnTo>
                    <a:pt x="2914" y="2096"/>
                  </a:lnTo>
                  <a:lnTo>
                    <a:pt x="3093" y="1917"/>
                  </a:lnTo>
                  <a:lnTo>
                    <a:pt x="3272" y="1739"/>
                  </a:lnTo>
                  <a:lnTo>
                    <a:pt x="3374" y="1534"/>
                  </a:lnTo>
                  <a:lnTo>
                    <a:pt x="3451" y="1304"/>
                  </a:lnTo>
                  <a:lnTo>
                    <a:pt x="3477" y="1074"/>
                  </a:lnTo>
                  <a:lnTo>
                    <a:pt x="3477" y="844"/>
                  </a:lnTo>
                  <a:lnTo>
                    <a:pt x="3426" y="639"/>
                  </a:lnTo>
                  <a:lnTo>
                    <a:pt x="3323" y="460"/>
                  </a:lnTo>
                  <a:lnTo>
                    <a:pt x="3221" y="307"/>
                  </a:lnTo>
                  <a:lnTo>
                    <a:pt x="3093" y="179"/>
                  </a:lnTo>
                  <a:lnTo>
                    <a:pt x="2914" y="77"/>
                  </a:lnTo>
                  <a:lnTo>
                    <a:pt x="2735" y="26"/>
                  </a:lnTo>
                  <a:lnTo>
                    <a:pt x="2531" y="0"/>
                  </a:lnTo>
                  <a:lnTo>
                    <a:pt x="2429" y="0"/>
                  </a:lnTo>
                  <a:lnTo>
                    <a:pt x="2301" y="26"/>
                  </a:lnTo>
                  <a:lnTo>
                    <a:pt x="2071" y="128"/>
                  </a:lnTo>
                  <a:lnTo>
                    <a:pt x="1892" y="256"/>
                  </a:lnTo>
                  <a:lnTo>
                    <a:pt x="1738" y="435"/>
                  </a:lnTo>
                  <a:lnTo>
                    <a:pt x="1585" y="256"/>
                  </a:lnTo>
                  <a:lnTo>
                    <a:pt x="1406" y="128"/>
                  </a:lnTo>
                  <a:lnTo>
                    <a:pt x="1201" y="26"/>
                  </a:lnTo>
                  <a:lnTo>
                    <a:pt x="1074"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008" name="Google Shape;2008;p49"/>
            <p:cNvSpPr/>
            <p:nvPr/>
          </p:nvSpPr>
          <p:spPr>
            <a:xfrm>
              <a:off x="2666850" y="4079125"/>
              <a:ext cx="62675" cy="55625"/>
            </a:xfrm>
            <a:custGeom>
              <a:avLst/>
              <a:gdLst/>
              <a:ahLst/>
              <a:cxnLst/>
              <a:rect l="l" t="t" r="r" b="b"/>
              <a:pathLst>
                <a:path w="2507" h="2225" extrusionOk="0">
                  <a:moveTo>
                    <a:pt x="691" y="0"/>
                  </a:moveTo>
                  <a:lnTo>
                    <a:pt x="538" y="26"/>
                  </a:lnTo>
                  <a:lnTo>
                    <a:pt x="410" y="51"/>
                  </a:lnTo>
                  <a:lnTo>
                    <a:pt x="282" y="128"/>
                  </a:lnTo>
                  <a:lnTo>
                    <a:pt x="180" y="205"/>
                  </a:lnTo>
                  <a:lnTo>
                    <a:pt x="103" y="332"/>
                  </a:lnTo>
                  <a:lnTo>
                    <a:pt x="52" y="460"/>
                  </a:lnTo>
                  <a:lnTo>
                    <a:pt x="1" y="614"/>
                  </a:lnTo>
                  <a:lnTo>
                    <a:pt x="1" y="767"/>
                  </a:lnTo>
                  <a:lnTo>
                    <a:pt x="26" y="972"/>
                  </a:lnTo>
                  <a:lnTo>
                    <a:pt x="78" y="1125"/>
                  </a:lnTo>
                  <a:lnTo>
                    <a:pt x="180" y="1278"/>
                  </a:lnTo>
                  <a:lnTo>
                    <a:pt x="308" y="1432"/>
                  </a:lnTo>
                  <a:lnTo>
                    <a:pt x="640" y="1713"/>
                  </a:lnTo>
                  <a:lnTo>
                    <a:pt x="1049" y="2045"/>
                  </a:lnTo>
                  <a:lnTo>
                    <a:pt x="1254" y="2224"/>
                  </a:lnTo>
                  <a:lnTo>
                    <a:pt x="1560" y="1968"/>
                  </a:lnTo>
                  <a:lnTo>
                    <a:pt x="1944" y="1662"/>
                  </a:lnTo>
                  <a:lnTo>
                    <a:pt x="2225" y="1381"/>
                  </a:lnTo>
                  <a:lnTo>
                    <a:pt x="2353" y="1253"/>
                  </a:lnTo>
                  <a:lnTo>
                    <a:pt x="2429" y="1099"/>
                  </a:lnTo>
                  <a:lnTo>
                    <a:pt x="2481" y="946"/>
                  </a:lnTo>
                  <a:lnTo>
                    <a:pt x="2506" y="767"/>
                  </a:lnTo>
                  <a:lnTo>
                    <a:pt x="2481" y="614"/>
                  </a:lnTo>
                  <a:lnTo>
                    <a:pt x="2455" y="460"/>
                  </a:lnTo>
                  <a:lnTo>
                    <a:pt x="2404" y="332"/>
                  </a:lnTo>
                  <a:lnTo>
                    <a:pt x="2302" y="205"/>
                  </a:lnTo>
                  <a:lnTo>
                    <a:pt x="2225" y="128"/>
                  </a:lnTo>
                  <a:lnTo>
                    <a:pt x="2097" y="51"/>
                  </a:lnTo>
                  <a:lnTo>
                    <a:pt x="1969" y="26"/>
                  </a:lnTo>
                  <a:lnTo>
                    <a:pt x="1816" y="0"/>
                  </a:lnTo>
                  <a:lnTo>
                    <a:pt x="1637" y="26"/>
                  </a:lnTo>
                  <a:lnTo>
                    <a:pt x="1484" y="77"/>
                  </a:lnTo>
                  <a:lnTo>
                    <a:pt x="1356" y="179"/>
                  </a:lnTo>
                  <a:lnTo>
                    <a:pt x="1254" y="307"/>
                  </a:lnTo>
                  <a:lnTo>
                    <a:pt x="1151" y="179"/>
                  </a:lnTo>
                  <a:lnTo>
                    <a:pt x="998" y="77"/>
                  </a:lnTo>
                  <a:lnTo>
                    <a:pt x="844" y="26"/>
                  </a:lnTo>
                  <a:lnTo>
                    <a:pt x="69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009" name="Google Shape;2009;p49"/>
            <p:cNvSpPr/>
            <p:nvPr/>
          </p:nvSpPr>
          <p:spPr>
            <a:xfrm>
              <a:off x="2609975" y="4170500"/>
              <a:ext cx="62650" cy="55625"/>
            </a:xfrm>
            <a:custGeom>
              <a:avLst/>
              <a:gdLst/>
              <a:ahLst/>
              <a:cxnLst/>
              <a:rect l="l" t="t" r="r" b="b"/>
              <a:pathLst>
                <a:path w="2506" h="2225" extrusionOk="0">
                  <a:moveTo>
                    <a:pt x="691" y="1"/>
                  </a:moveTo>
                  <a:lnTo>
                    <a:pt x="538" y="26"/>
                  </a:lnTo>
                  <a:lnTo>
                    <a:pt x="410" y="77"/>
                  </a:lnTo>
                  <a:lnTo>
                    <a:pt x="282" y="128"/>
                  </a:lnTo>
                  <a:lnTo>
                    <a:pt x="180" y="231"/>
                  </a:lnTo>
                  <a:lnTo>
                    <a:pt x="103" y="333"/>
                  </a:lnTo>
                  <a:lnTo>
                    <a:pt x="52" y="461"/>
                  </a:lnTo>
                  <a:lnTo>
                    <a:pt x="1" y="614"/>
                  </a:lnTo>
                  <a:lnTo>
                    <a:pt x="1" y="768"/>
                  </a:lnTo>
                  <a:lnTo>
                    <a:pt x="26" y="972"/>
                  </a:lnTo>
                  <a:lnTo>
                    <a:pt x="77" y="1125"/>
                  </a:lnTo>
                  <a:lnTo>
                    <a:pt x="180" y="1279"/>
                  </a:lnTo>
                  <a:lnTo>
                    <a:pt x="307" y="1432"/>
                  </a:lnTo>
                  <a:lnTo>
                    <a:pt x="640" y="1713"/>
                  </a:lnTo>
                  <a:lnTo>
                    <a:pt x="1049" y="2046"/>
                  </a:lnTo>
                  <a:lnTo>
                    <a:pt x="1253" y="2225"/>
                  </a:lnTo>
                  <a:lnTo>
                    <a:pt x="1560" y="1969"/>
                  </a:lnTo>
                  <a:lnTo>
                    <a:pt x="1944" y="1662"/>
                  </a:lnTo>
                  <a:lnTo>
                    <a:pt x="2225" y="1381"/>
                  </a:lnTo>
                  <a:lnTo>
                    <a:pt x="2353" y="1253"/>
                  </a:lnTo>
                  <a:lnTo>
                    <a:pt x="2429" y="1125"/>
                  </a:lnTo>
                  <a:lnTo>
                    <a:pt x="2480" y="947"/>
                  </a:lnTo>
                  <a:lnTo>
                    <a:pt x="2506" y="768"/>
                  </a:lnTo>
                  <a:lnTo>
                    <a:pt x="2480" y="614"/>
                  </a:lnTo>
                  <a:lnTo>
                    <a:pt x="2455" y="461"/>
                  </a:lnTo>
                  <a:lnTo>
                    <a:pt x="2404" y="333"/>
                  </a:lnTo>
                  <a:lnTo>
                    <a:pt x="2301" y="231"/>
                  </a:lnTo>
                  <a:lnTo>
                    <a:pt x="2225" y="128"/>
                  </a:lnTo>
                  <a:lnTo>
                    <a:pt x="2097" y="77"/>
                  </a:lnTo>
                  <a:lnTo>
                    <a:pt x="1969" y="26"/>
                  </a:lnTo>
                  <a:lnTo>
                    <a:pt x="1816" y="1"/>
                  </a:lnTo>
                  <a:lnTo>
                    <a:pt x="1637" y="26"/>
                  </a:lnTo>
                  <a:lnTo>
                    <a:pt x="1483" y="103"/>
                  </a:lnTo>
                  <a:lnTo>
                    <a:pt x="1356" y="180"/>
                  </a:lnTo>
                  <a:lnTo>
                    <a:pt x="1253" y="307"/>
                  </a:lnTo>
                  <a:lnTo>
                    <a:pt x="1151" y="180"/>
                  </a:lnTo>
                  <a:lnTo>
                    <a:pt x="998" y="103"/>
                  </a:lnTo>
                  <a:lnTo>
                    <a:pt x="844" y="26"/>
                  </a:lnTo>
                  <a:lnTo>
                    <a:pt x="691"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010" name="Google Shape;2010;p49"/>
            <p:cNvSpPr/>
            <p:nvPr/>
          </p:nvSpPr>
          <p:spPr>
            <a:xfrm>
              <a:off x="2735875" y="4178825"/>
              <a:ext cx="79925" cy="80525"/>
            </a:xfrm>
            <a:custGeom>
              <a:avLst/>
              <a:gdLst/>
              <a:ahLst/>
              <a:cxnLst/>
              <a:rect l="l" t="t" r="r" b="b"/>
              <a:pathLst>
                <a:path w="3197" h="3221" extrusionOk="0">
                  <a:moveTo>
                    <a:pt x="3196" y="0"/>
                  </a:moveTo>
                  <a:lnTo>
                    <a:pt x="1" y="3221"/>
                  </a:lnTo>
                  <a:lnTo>
                    <a:pt x="2301" y="3221"/>
                  </a:lnTo>
                  <a:lnTo>
                    <a:pt x="2480" y="3195"/>
                  </a:lnTo>
                  <a:lnTo>
                    <a:pt x="2659" y="3144"/>
                  </a:lnTo>
                  <a:lnTo>
                    <a:pt x="2813" y="3068"/>
                  </a:lnTo>
                  <a:lnTo>
                    <a:pt x="2941" y="2965"/>
                  </a:lnTo>
                  <a:lnTo>
                    <a:pt x="3043" y="2812"/>
                  </a:lnTo>
                  <a:lnTo>
                    <a:pt x="3120" y="2684"/>
                  </a:lnTo>
                  <a:lnTo>
                    <a:pt x="3171" y="2505"/>
                  </a:lnTo>
                  <a:lnTo>
                    <a:pt x="3196" y="2326"/>
                  </a:lnTo>
                  <a:lnTo>
                    <a:pt x="3196"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011" name="Google Shape;2011;p49"/>
            <p:cNvSpPr/>
            <p:nvPr/>
          </p:nvSpPr>
          <p:spPr>
            <a:xfrm>
              <a:off x="2735875" y="3887400"/>
              <a:ext cx="79925" cy="79900"/>
            </a:xfrm>
            <a:custGeom>
              <a:avLst/>
              <a:gdLst/>
              <a:ahLst/>
              <a:cxnLst/>
              <a:rect l="l" t="t" r="r" b="b"/>
              <a:pathLst>
                <a:path w="3197" h="3196" extrusionOk="0">
                  <a:moveTo>
                    <a:pt x="1" y="0"/>
                  </a:moveTo>
                  <a:lnTo>
                    <a:pt x="3196" y="3195"/>
                  </a:lnTo>
                  <a:lnTo>
                    <a:pt x="3196" y="895"/>
                  </a:lnTo>
                  <a:lnTo>
                    <a:pt x="3171" y="716"/>
                  </a:lnTo>
                  <a:lnTo>
                    <a:pt x="3120" y="537"/>
                  </a:lnTo>
                  <a:lnTo>
                    <a:pt x="3043" y="383"/>
                  </a:lnTo>
                  <a:lnTo>
                    <a:pt x="2941" y="256"/>
                  </a:lnTo>
                  <a:lnTo>
                    <a:pt x="2813" y="153"/>
                  </a:lnTo>
                  <a:lnTo>
                    <a:pt x="2659" y="77"/>
                  </a:lnTo>
                  <a:lnTo>
                    <a:pt x="2480" y="26"/>
                  </a:lnTo>
                  <a:lnTo>
                    <a:pt x="2301"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012" name="Google Shape;2012;p49"/>
            <p:cNvSpPr/>
            <p:nvPr/>
          </p:nvSpPr>
          <p:spPr>
            <a:xfrm>
              <a:off x="2770400" y="4042675"/>
              <a:ext cx="57525" cy="61400"/>
            </a:xfrm>
            <a:custGeom>
              <a:avLst/>
              <a:gdLst/>
              <a:ahLst/>
              <a:cxnLst/>
              <a:rect l="l" t="t" r="r" b="b"/>
              <a:pathLst>
                <a:path w="2301" h="2456" extrusionOk="0">
                  <a:moveTo>
                    <a:pt x="0" y="1"/>
                  </a:moveTo>
                  <a:lnTo>
                    <a:pt x="0" y="2455"/>
                  </a:lnTo>
                  <a:lnTo>
                    <a:pt x="2301" y="2455"/>
                  </a:lnTo>
                  <a:lnTo>
                    <a:pt x="2301"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013" name="Google Shape;2013;p49"/>
          <p:cNvGrpSpPr/>
          <p:nvPr/>
        </p:nvGrpSpPr>
        <p:grpSpPr>
          <a:xfrm>
            <a:off x="6563015" y="4353759"/>
            <a:ext cx="497116" cy="547659"/>
            <a:chOff x="6308400" y="3887400"/>
            <a:chExt cx="339375" cy="371950"/>
          </a:xfrm>
        </p:grpSpPr>
        <p:sp>
          <p:nvSpPr>
            <p:cNvPr id="2014" name="Google Shape;2014;p49"/>
            <p:cNvSpPr/>
            <p:nvPr/>
          </p:nvSpPr>
          <p:spPr>
            <a:xfrm>
              <a:off x="6614525" y="3978150"/>
              <a:ext cx="33250" cy="281200"/>
            </a:xfrm>
            <a:custGeom>
              <a:avLst/>
              <a:gdLst/>
              <a:ahLst/>
              <a:cxnLst/>
              <a:rect l="l" t="t" r="r" b="b"/>
              <a:pathLst>
                <a:path w="1330" h="11248" extrusionOk="0">
                  <a:moveTo>
                    <a:pt x="0" y="0"/>
                  </a:moveTo>
                  <a:lnTo>
                    <a:pt x="0" y="8998"/>
                  </a:lnTo>
                  <a:lnTo>
                    <a:pt x="26" y="9305"/>
                  </a:lnTo>
                  <a:lnTo>
                    <a:pt x="51" y="9612"/>
                  </a:lnTo>
                  <a:lnTo>
                    <a:pt x="103" y="9893"/>
                  </a:lnTo>
                  <a:lnTo>
                    <a:pt x="179" y="10174"/>
                  </a:lnTo>
                  <a:lnTo>
                    <a:pt x="281" y="10456"/>
                  </a:lnTo>
                  <a:lnTo>
                    <a:pt x="384" y="10737"/>
                  </a:lnTo>
                  <a:lnTo>
                    <a:pt x="512" y="10992"/>
                  </a:lnTo>
                  <a:lnTo>
                    <a:pt x="665" y="11248"/>
                  </a:lnTo>
                  <a:lnTo>
                    <a:pt x="818" y="10992"/>
                  </a:lnTo>
                  <a:lnTo>
                    <a:pt x="972" y="10737"/>
                  </a:lnTo>
                  <a:lnTo>
                    <a:pt x="1074" y="10456"/>
                  </a:lnTo>
                  <a:lnTo>
                    <a:pt x="1176" y="10174"/>
                  </a:lnTo>
                  <a:lnTo>
                    <a:pt x="1253" y="9893"/>
                  </a:lnTo>
                  <a:lnTo>
                    <a:pt x="1304" y="9612"/>
                  </a:lnTo>
                  <a:lnTo>
                    <a:pt x="1330" y="9305"/>
                  </a:lnTo>
                  <a:lnTo>
                    <a:pt x="1330" y="8998"/>
                  </a:lnTo>
                  <a:lnTo>
                    <a:pt x="133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015" name="Google Shape;2015;p49"/>
            <p:cNvSpPr/>
            <p:nvPr/>
          </p:nvSpPr>
          <p:spPr>
            <a:xfrm>
              <a:off x="6614525" y="3934675"/>
              <a:ext cx="33250" cy="43500"/>
            </a:xfrm>
            <a:custGeom>
              <a:avLst/>
              <a:gdLst/>
              <a:ahLst/>
              <a:cxnLst/>
              <a:rect l="l" t="t" r="r" b="b"/>
              <a:pathLst>
                <a:path w="1330" h="1740" extrusionOk="0">
                  <a:moveTo>
                    <a:pt x="0" y="1"/>
                  </a:moveTo>
                  <a:lnTo>
                    <a:pt x="0" y="1739"/>
                  </a:lnTo>
                  <a:lnTo>
                    <a:pt x="1330" y="1739"/>
                  </a:lnTo>
                  <a:lnTo>
                    <a:pt x="133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016" name="Google Shape;2016;p49"/>
            <p:cNvSpPr/>
            <p:nvPr/>
          </p:nvSpPr>
          <p:spPr>
            <a:xfrm>
              <a:off x="6308400" y="3939800"/>
              <a:ext cx="273550" cy="319550"/>
            </a:xfrm>
            <a:custGeom>
              <a:avLst/>
              <a:gdLst/>
              <a:ahLst/>
              <a:cxnLst/>
              <a:rect l="l" t="t" r="r" b="b"/>
              <a:pathLst>
                <a:path w="10942" h="12782" extrusionOk="0">
                  <a:moveTo>
                    <a:pt x="460" y="0"/>
                  </a:moveTo>
                  <a:lnTo>
                    <a:pt x="358" y="51"/>
                  </a:lnTo>
                  <a:lnTo>
                    <a:pt x="256" y="102"/>
                  </a:lnTo>
                  <a:lnTo>
                    <a:pt x="179" y="179"/>
                  </a:lnTo>
                  <a:lnTo>
                    <a:pt x="103" y="256"/>
                  </a:lnTo>
                  <a:lnTo>
                    <a:pt x="51" y="358"/>
                  </a:lnTo>
                  <a:lnTo>
                    <a:pt x="26" y="460"/>
                  </a:lnTo>
                  <a:lnTo>
                    <a:pt x="0" y="588"/>
                  </a:lnTo>
                  <a:lnTo>
                    <a:pt x="0" y="12194"/>
                  </a:lnTo>
                  <a:lnTo>
                    <a:pt x="26" y="12322"/>
                  </a:lnTo>
                  <a:lnTo>
                    <a:pt x="51" y="12424"/>
                  </a:lnTo>
                  <a:lnTo>
                    <a:pt x="103" y="12526"/>
                  </a:lnTo>
                  <a:lnTo>
                    <a:pt x="179" y="12603"/>
                  </a:lnTo>
                  <a:lnTo>
                    <a:pt x="256" y="12680"/>
                  </a:lnTo>
                  <a:lnTo>
                    <a:pt x="358" y="12731"/>
                  </a:lnTo>
                  <a:lnTo>
                    <a:pt x="460" y="12782"/>
                  </a:lnTo>
                  <a:lnTo>
                    <a:pt x="10481" y="12782"/>
                  </a:lnTo>
                  <a:lnTo>
                    <a:pt x="10584" y="12731"/>
                  </a:lnTo>
                  <a:lnTo>
                    <a:pt x="10686" y="12680"/>
                  </a:lnTo>
                  <a:lnTo>
                    <a:pt x="10788" y="12603"/>
                  </a:lnTo>
                  <a:lnTo>
                    <a:pt x="10839" y="12526"/>
                  </a:lnTo>
                  <a:lnTo>
                    <a:pt x="10890" y="12424"/>
                  </a:lnTo>
                  <a:lnTo>
                    <a:pt x="10942" y="12322"/>
                  </a:lnTo>
                  <a:lnTo>
                    <a:pt x="10942" y="12194"/>
                  </a:lnTo>
                  <a:lnTo>
                    <a:pt x="10942" y="588"/>
                  </a:lnTo>
                  <a:lnTo>
                    <a:pt x="10942" y="460"/>
                  </a:lnTo>
                  <a:lnTo>
                    <a:pt x="10890" y="358"/>
                  </a:lnTo>
                  <a:lnTo>
                    <a:pt x="10839" y="256"/>
                  </a:lnTo>
                  <a:lnTo>
                    <a:pt x="10788" y="179"/>
                  </a:lnTo>
                  <a:lnTo>
                    <a:pt x="10686" y="102"/>
                  </a:lnTo>
                  <a:lnTo>
                    <a:pt x="10584" y="51"/>
                  </a:lnTo>
                  <a:lnTo>
                    <a:pt x="1048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017" name="Google Shape;2017;p49"/>
            <p:cNvSpPr/>
            <p:nvPr/>
          </p:nvSpPr>
          <p:spPr>
            <a:xfrm>
              <a:off x="6308400" y="3939800"/>
              <a:ext cx="273550" cy="319550"/>
            </a:xfrm>
            <a:custGeom>
              <a:avLst/>
              <a:gdLst/>
              <a:ahLst/>
              <a:cxnLst/>
              <a:rect l="l" t="t" r="r" b="b"/>
              <a:pathLst>
                <a:path w="10942" h="12782" fill="none" extrusionOk="0">
                  <a:moveTo>
                    <a:pt x="2940" y="0"/>
                  </a:moveTo>
                  <a:lnTo>
                    <a:pt x="588" y="0"/>
                  </a:lnTo>
                  <a:lnTo>
                    <a:pt x="588" y="0"/>
                  </a:lnTo>
                  <a:lnTo>
                    <a:pt x="460" y="0"/>
                  </a:lnTo>
                  <a:lnTo>
                    <a:pt x="358" y="51"/>
                  </a:lnTo>
                  <a:lnTo>
                    <a:pt x="256" y="102"/>
                  </a:lnTo>
                  <a:lnTo>
                    <a:pt x="179" y="179"/>
                  </a:lnTo>
                  <a:lnTo>
                    <a:pt x="103" y="256"/>
                  </a:lnTo>
                  <a:lnTo>
                    <a:pt x="51" y="358"/>
                  </a:lnTo>
                  <a:lnTo>
                    <a:pt x="26" y="460"/>
                  </a:lnTo>
                  <a:lnTo>
                    <a:pt x="0" y="588"/>
                  </a:lnTo>
                  <a:lnTo>
                    <a:pt x="0" y="12194"/>
                  </a:lnTo>
                  <a:lnTo>
                    <a:pt x="0" y="12194"/>
                  </a:lnTo>
                  <a:lnTo>
                    <a:pt x="26" y="12322"/>
                  </a:lnTo>
                  <a:lnTo>
                    <a:pt x="51" y="12424"/>
                  </a:lnTo>
                  <a:lnTo>
                    <a:pt x="103" y="12526"/>
                  </a:lnTo>
                  <a:lnTo>
                    <a:pt x="179" y="12603"/>
                  </a:lnTo>
                  <a:lnTo>
                    <a:pt x="256" y="12680"/>
                  </a:lnTo>
                  <a:lnTo>
                    <a:pt x="358" y="12731"/>
                  </a:lnTo>
                  <a:lnTo>
                    <a:pt x="460" y="12782"/>
                  </a:lnTo>
                  <a:lnTo>
                    <a:pt x="588" y="12782"/>
                  </a:lnTo>
                  <a:lnTo>
                    <a:pt x="10379" y="12782"/>
                  </a:lnTo>
                  <a:lnTo>
                    <a:pt x="10379" y="12782"/>
                  </a:lnTo>
                  <a:lnTo>
                    <a:pt x="10481" y="12782"/>
                  </a:lnTo>
                  <a:lnTo>
                    <a:pt x="10584" y="12731"/>
                  </a:lnTo>
                  <a:lnTo>
                    <a:pt x="10686" y="12680"/>
                  </a:lnTo>
                  <a:lnTo>
                    <a:pt x="10788" y="12603"/>
                  </a:lnTo>
                  <a:lnTo>
                    <a:pt x="10839" y="12526"/>
                  </a:lnTo>
                  <a:lnTo>
                    <a:pt x="10890" y="12424"/>
                  </a:lnTo>
                  <a:lnTo>
                    <a:pt x="10942" y="12322"/>
                  </a:lnTo>
                  <a:lnTo>
                    <a:pt x="10942" y="12194"/>
                  </a:lnTo>
                  <a:lnTo>
                    <a:pt x="10942" y="588"/>
                  </a:lnTo>
                  <a:lnTo>
                    <a:pt x="10942" y="588"/>
                  </a:lnTo>
                  <a:lnTo>
                    <a:pt x="10942" y="460"/>
                  </a:lnTo>
                  <a:lnTo>
                    <a:pt x="10890" y="358"/>
                  </a:lnTo>
                  <a:lnTo>
                    <a:pt x="10839" y="256"/>
                  </a:lnTo>
                  <a:lnTo>
                    <a:pt x="10788" y="179"/>
                  </a:lnTo>
                  <a:lnTo>
                    <a:pt x="10686" y="102"/>
                  </a:lnTo>
                  <a:lnTo>
                    <a:pt x="10584" y="51"/>
                  </a:lnTo>
                  <a:lnTo>
                    <a:pt x="10481" y="0"/>
                  </a:lnTo>
                  <a:lnTo>
                    <a:pt x="10379" y="0"/>
                  </a:lnTo>
                  <a:lnTo>
                    <a:pt x="8002" y="0"/>
                  </a:lnTo>
                </a:path>
              </a:pathLst>
            </a:custGeom>
            <a:noFill/>
            <a:ln>
              <a:noFill/>
            </a:ln>
          </p:spPr>
          <p:txBody>
            <a:bodyPr spcFirstLastPara="1" wrap="square" lIns="121900" tIns="121900" rIns="121900" bIns="121900" anchor="ctr" anchorCtr="0">
              <a:noAutofit/>
            </a:bodyPr>
            <a:lstStyle/>
            <a:p>
              <a:endParaRPr sz="2400"/>
            </a:p>
          </p:txBody>
        </p:sp>
        <p:sp>
          <p:nvSpPr>
            <p:cNvPr id="2018" name="Google Shape;2018;p49"/>
            <p:cNvSpPr/>
            <p:nvPr/>
          </p:nvSpPr>
          <p:spPr>
            <a:xfrm>
              <a:off x="6338425" y="3969825"/>
              <a:ext cx="213500" cy="259500"/>
            </a:xfrm>
            <a:custGeom>
              <a:avLst/>
              <a:gdLst/>
              <a:ahLst/>
              <a:cxnLst/>
              <a:rect l="l" t="t" r="r" b="b"/>
              <a:pathLst>
                <a:path w="8540" h="10380" extrusionOk="0">
                  <a:moveTo>
                    <a:pt x="1" y="1"/>
                  </a:moveTo>
                  <a:lnTo>
                    <a:pt x="1" y="10380"/>
                  </a:lnTo>
                  <a:lnTo>
                    <a:pt x="8539" y="10380"/>
                  </a:lnTo>
                  <a:lnTo>
                    <a:pt x="8539" y="8846"/>
                  </a:lnTo>
                  <a:lnTo>
                    <a:pt x="8539" y="5650"/>
                  </a:lnTo>
                  <a:lnTo>
                    <a:pt x="8539"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019" name="Google Shape;2019;p49"/>
            <p:cNvSpPr/>
            <p:nvPr/>
          </p:nvSpPr>
          <p:spPr>
            <a:xfrm>
              <a:off x="6338425" y="3969825"/>
              <a:ext cx="213500" cy="259500"/>
            </a:xfrm>
            <a:custGeom>
              <a:avLst/>
              <a:gdLst/>
              <a:ahLst/>
              <a:cxnLst/>
              <a:rect l="l" t="t" r="r" b="b"/>
              <a:pathLst>
                <a:path w="8540" h="10380" fill="none" extrusionOk="0">
                  <a:moveTo>
                    <a:pt x="8539" y="8846"/>
                  </a:moveTo>
                  <a:lnTo>
                    <a:pt x="8539" y="10380"/>
                  </a:lnTo>
                  <a:lnTo>
                    <a:pt x="1" y="10380"/>
                  </a:lnTo>
                  <a:lnTo>
                    <a:pt x="1" y="1"/>
                  </a:lnTo>
                  <a:lnTo>
                    <a:pt x="8539" y="1"/>
                  </a:lnTo>
                  <a:lnTo>
                    <a:pt x="8539" y="5650"/>
                  </a:lnTo>
                </a:path>
              </a:pathLst>
            </a:custGeom>
            <a:noFill/>
            <a:ln>
              <a:noFill/>
            </a:ln>
          </p:spPr>
          <p:txBody>
            <a:bodyPr spcFirstLastPara="1" wrap="square" lIns="121900" tIns="121900" rIns="121900" bIns="121900" anchor="ctr" anchorCtr="0">
              <a:noAutofit/>
            </a:bodyPr>
            <a:lstStyle/>
            <a:p>
              <a:endParaRPr sz="2400"/>
            </a:p>
          </p:txBody>
        </p:sp>
        <p:sp>
          <p:nvSpPr>
            <p:cNvPr id="2020" name="Google Shape;2020;p49"/>
            <p:cNvSpPr/>
            <p:nvPr/>
          </p:nvSpPr>
          <p:spPr>
            <a:xfrm>
              <a:off x="6544225" y="4143675"/>
              <a:ext cx="15350" cy="15350"/>
            </a:xfrm>
            <a:custGeom>
              <a:avLst/>
              <a:gdLst/>
              <a:ahLst/>
              <a:cxnLst/>
              <a:rect l="l" t="t" r="r" b="b"/>
              <a:pathLst>
                <a:path w="614" h="614" extrusionOk="0">
                  <a:moveTo>
                    <a:pt x="256" y="0"/>
                  </a:moveTo>
                  <a:lnTo>
                    <a:pt x="179" y="26"/>
                  </a:lnTo>
                  <a:lnTo>
                    <a:pt x="128" y="51"/>
                  </a:lnTo>
                  <a:lnTo>
                    <a:pt x="103" y="77"/>
                  </a:lnTo>
                  <a:lnTo>
                    <a:pt x="51" y="128"/>
                  </a:lnTo>
                  <a:lnTo>
                    <a:pt x="26" y="179"/>
                  </a:lnTo>
                  <a:lnTo>
                    <a:pt x="0" y="230"/>
                  </a:lnTo>
                  <a:lnTo>
                    <a:pt x="0" y="307"/>
                  </a:lnTo>
                  <a:lnTo>
                    <a:pt x="0" y="358"/>
                  </a:lnTo>
                  <a:lnTo>
                    <a:pt x="26" y="409"/>
                  </a:lnTo>
                  <a:lnTo>
                    <a:pt x="51" y="460"/>
                  </a:lnTo>
                  <a:lnTo>
                    <a:pt x="103" y="511"/>
                  </a:lnTo>
                  <a:lnTo>
                    <a:pt x="128" y="562"/>
                  </a:lnTo>
                  <a:lnTo>
                    <a:pt x="179" y="588"/>
                  </a:lnTo>
                  <a:lnTo>
                    <a:pt x="256" y="588"/>
                  </a:lnTo>
                  <a:lnTo>
                    <a:pt x="307" y="614"/>
                  </a:lnTo>
                  <a:lnTo>
                    <a:pt x="358" y="588"/>
                  </a:lnTo>
                  <a:lnTo>
                    <a:pt x="409" y="588"/>
                  </a:lnTo>
                  <a:lnTo>
                    <a:pt x="460" y="562"/>
                  </a:lnTo>
                  <a:lnTo>
                    <a:pt x="512" y="511"/>
                  </a:lnTo>
                  <a:lnTo>
                    <a:pt x="563" y="460"/>
                  </a:lnTo>
                  <a:lnTo>
                    <a:pt x="588" y="409"/>
                  </a:lnTo>
                  <a:lnTo>
                    <a:pt x="588" y="358"/>
                  </a:lnTo>
                  <a:lnTo>
                    <a:pt x="614" y="307"/>
                  </a:lnTo>
                  <a:lnTo>
                    <a:pt x="588" y="230"/>
                  </a:lnTo>
                  <a:lnTo>
                    <a:pt x="588" y="179"/>
                  </a:lnTo>
                  <a:lnTo>
                    <a:pt x="563" y="128"/>
                  </a:lnTo>
                  <a:lnTo>
                    <a:pt x="512" y="77"/>
                  </a:lnTo>
                  <a:lnTo>
                    <a:pt x="460" y="51"/>
                  </a:lnTo>
                  <a:lnTo>
                    <a:pt x="409" y="26"/>
                  </a:lnTo>
                  <a:lnTo>
                    <a:pt x="35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021" name="Google Shape;2021;p49"/>
            <p:cNvSpPr/>
            <p:nvPr/>
          </p:nvSpPr>
          <p:spPr>
            <a:xfrm>
              <a:off x="6383800" y="3928300"/>
              <a:ext cx="123375" cy="41550"/>
            </a:xfrm>
            <a:custGeom>
              <a:avLst/>
              <a:gdLst/>
              <a:ahLst/>
              <a:cxnLst/>
              <a:rect l="l" t="t" r="r" b="b"/>
              <a:pathLst>
                <a:path w="4935" h="1662" extrusionOk="0">
                  <a:moveTo>
                    <a:pt x="1" y="0"/>
                  </a:moveTo>
                  <a:lnTo>
                    <a:pt x="1" y="1662"/>
                  </a:lnTo>
                  <a:lnTo>
                    <a:pt x="4935" y="1662"/>
                  </a:lnTo>
                  <a:lnTo>
                    <a:pt x="4935"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022" name="Google Shape;2022;p49"/>
            <p:cNvSpPr/>
            <p:nvPr/>
          </p:nvSpPr>
          <p:spPr>
            <a:xfrm>
              <a:off x="6404900" y="3887400"/>
              <a:ext cx="80550" cy="40925"/>
            </a:xfrm>
            <a:custGeom>
              <a:avLst/>
              <a:gdLst/>
              <a:ahLst/>
              <a:cxnLst/>
              <a:rect l="l" t="t" r="r" b="b"/>
              <a:pathLst>
                <a:path w="3222" h="1637" extrusionOk="0">
                  <a:moveTo>
                    <a:pt x="1458" y="0"/>
                  </a:moveTo>
                  <a:lnTo>
                    <a:pt x="1304" y="26"/>
                  </a:lnTo>
                  <a:lnTo>
                    <a:pt x="1125" y="51"/>
                  </a:lnTo>
                  <a:lnTo>
                    <a:pt x="997" y="128"/>
                  </a:lnTo>
                  <a:lnTo>
                    <a:pt x="716" y="256"/>
                  </a:lnTo>
                  <a:lnTo>
                    <a:pt x="486" y="460"/>
                  </a:lnTo>
                  <a:lnTo>
                    <a:pt x="282" y="690"/>
                  </a:lnTo>
                  <a:lnTo>
                    <a:pt x="128" y="971"/>
                  </a:lnTo>
                  <a:lnTo>
                    <a:pt x="77" y="1125"/>
                  </a:lnTo>
                  <a:lnTo>
                    <a:pt x="52" y="1278"/>
                  </a:lnTo>
                  <a:lnTo>
                    <a:pt x="26" y="1432"/>
                  </a:lnTo>
                  <a:lnTo>
                    <a:pt x="0" y="1585"/>
                  </a:lnTo>
                  <a:lnTo>
                    <a:pt x="0" y="1636"/>
                  </a:lnTo>
                  <a:lnTo>
                    <a:pt x="3221" y="1636"/>
                  </a:lnTo>
                  <a:lnTo>
                    <a:pt x="3221" y="1585"/>
                  </a:lnTo>
                  <a:lnTo>
                    <a:pt x="3221" y="1432"/>
                  </a:lnTo>
                  <a:lnTo>
                    <a:pt x="3196" y="1278"/>
                  </a:lnTo>
                  <a:lnTo>
                    <a:pt x="3145" y="1125"/>
                  </a:lnTo>
                  <a:lnTo>
                    <a:pt x="3094" y="971"/>
                  </a:lnTo>
                  <a:lnTo>
                    <a:pt x="2940" y="690"/>
                  </a:lnTo>
                  <a:lnTo>
                    <a:pt x="2761" y="460"/>
                  </a:lnTo>
                  <a:lnTo>
                    <a:pt x="2506" y="256"/>
                  </a:lnTo>
                  <a:lnTo>
                    <a:pt x="2250" y="128"/>
                  </a:lnTo>
                  <a:lnTo>
                    <a:pt x="2097" y="51"/>
                  </a:lnTo>
                  <a:lnTo>
                    <a:pt x="1943" y="26"/>
                  </a:lnTo>
                  <a:lnTo>
                    <a:pt x="179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023" name="Google Shape;2023;p49"/>
            <p:cNvSpPr/>
            <p:nvPr/>
          </p:nvSpPr>
          <p:spPr>
            <a:xfrm>
              <a:off x="6372300" y="3997950"/>
              <a:ext cx="146375" cy="129750"/>
            </a:xfrm>
            <a:custGeom>
              <a:avLst/>
              <a:gdLst/>
              <a:ahLst/>
              <a:cxnLst/>
              <a:rect l="l" t="t" r="r" b="b"/>
              <a:pathLst>
                <a:path w="5855" h="5190" extrusionOk="0">
                  <a:moveTo>
                    <a:pt x="1407" y="1"/>
                  </a:moveTo>
                  <a:lnTo>
                    <a:pt x="1253" y="26"/>
                  </a:lnTo>
                  <a:lnTo>
                    <a:pt x="1100" y="77"/>
                  </a:lnTo>
                  <a:lnTo>
                    <a:pt x="947" y="128"/>
                  </a:lnTo>
                  <a:lnTo>
                    <a:pt x="793" y="205"/>
                  </a:lnTo>
                  <a:lnTo>
                    <a:pt x="665" y="282"/>
                  </a:lnTo>
                  <a:lnTo>
                    <a:pt x="538" y="384"/>
                  </a:lnTo>
                  <a:lnTo>
                    <a:pt x="435" y="486"/>
                  </a:lnTo>
                  <a:lnTo>
                    <a:pt x="333" y="614"/>
                  </a:lnTo>
                  <a:lnTo>
                    <a:pt x="256" y="742"/>
                  </a:lnTo>
                  <a:lnTo>
                    <a:pt x="180" y="895"/>
                  </a:lnTo>
                  <a:lnTo>
                    <a:pt x="103" y="1049"/>
                  </a:lnTo>
                  <a:lnTo>
                    <a:pt x="52" y="1228"/>
                  </a:lnTo>
                  <a:lnTo>
                    <a:pt x="26" y="1407"/>
                  </a:lnTo>
                  <a:lnTo>
                    <a:pt x="1" y="1585"/>
                  </a:lnTo>
                  <a:lnTo>
                    <a:pt x="1" y="1790"/>
                  </a:lnTo>
                  <a:lnTo>
                    <a:pt x="1" y="2020"/>
                  </a:lnTo>
                  <a:lnTo>
                    <a:pt x="52" y="2250"/>
                  </a:lnTo>
                  <a:lnTo>
                    <a:pt x="103" y="2455"/>
                  </a:lnTo>
                  <a:lnTo>
                    <a:pt x="180" y="2634"/>
                  </a:lnTo>
                  <a:lnTo>
                    <a:pt x="282" y="2813"/>
                  </a:lnTo>
                  <a:lnTo>
                    <a:pt x="410" y="2991"/>
                  </a:lnTo>
                  <a:lnTo>
                    <a:pt x="563" y="3170"/>
                  </a:lnTo>
                  <a:lnTo>
                    <a:pt x="716" y="3324"/>
                  </a:lnTo>
                  <a:lnTo>
                    <a:pt x="1074" y="3656"/>
                  </a:lnTo>
                  <a:lnTo>
                    <a:pt x="1509" y="3988"/>
                  </a:lnTo>
                  <a:lnTo>
                    <a:pt x="1969" y="4346"/>
                  </a:lnTo>
                  <a:lnTo>
                    <a:pt x="2455" y="4755"/>
                  </a:lnTo>
                  <a:lnTo>
                    <a:pt x="2915" y="5190"/>
                  </a:lnTo>
                  <a:lnTo>
                    <a:pt x="3656" y="4576"/>
                  </a:lnTo>
                  <a:lnTo>
                    <a:pt x="4500" y="3861"/>
                  </a:lnTo>
                  <a:lnTo>
                    <a:pt x="4883" y="3554"/>
                  </a:lnTo>
                  <a:lnTo>
                    <a:pt x="5216" y="3222"/>
                  </a:lnTo>
                  <a:lnTo>
                    <a:pt x="5471" y="2915"/>
                  </a:lnTo>
                  <a:lnTo>
                    <a:pt x="5574" y="2761"/>
                  </a:lnTo>
                  <a:lnTo>
                    <a:pt x="5676" y="2582"/>
                  </a:lnTo>
                  <a:lnTo>
                    <a:pt x="5753" y="2403"/>
                  </a:lnTo>
                  <a:lnTo>
                    <a:pt x="5804" y="2199"/>
                  </a:lnTo>
                  <a:lnTo>
                    <a:pt x="5829" y="1994"/>
                  </a:lnTo>
                  <a:lnTo>
                    <a:pt x="5855" y="1790"/>
                  </a:lnTo>
                  <a:lnTo>
                    <a:pt x="5829" y="1585"/>
                  </a:lnTo>
                  <a:lnTo>
                    <a:pt x="5829" y="1407"/>
                  </a:lnTo>
                  <a:lnTo>
                    <a:pt x="5778" y="1228"/>
                  </a:lnTo>
                  <a:lnTo>
                    <a:pt x="5727" y="1049"/>
                  </a:lnTo>
                  <a:lnTo>
                    <a:pt x="5676" y="895"/>
                  </a:lnTo>
                  <a:lnTo>
                    <a:pt x="5599" y="742"/>
                  </a:lnTo>
                  <a:lnTo>
                    <a:pt x="5497" y="614"/>
                  </a:lnTo>
                  <a:lnTo>
                    <a:pt x="5395" y="486"/>
                  </a:lnTo>
                  <a:lnTo>
                    <a:pt x="5292" y="384"/>
                  </a:lnTo>
                  <a:lnTo>
                    <a:pt x="5165" y="282"/>
                  </a:lnTo>
                  <a:lnTo>
                    <a:pt x="5037" y="205"/>
                  </a:lnTo>
                  <a:lnTo>
                    <a:pt x="4909" y="128"/>
                  </a:lnTo>
                  <a:lnTo>
                    <a:pt x="4756" y="77"/>
                  </a:lnTo>
                  <a:lnTo>
                    <a:pt x="4602" y="26"/>
                  </a:lnTo>
                  <a:lnTo>
                    <a:pt x="4423" y="1"/>
                  </a:lnTo>
                  <a:lnTo>
                    <a:pt x="4040" y="1"/>
                  </a:lnTo>
                  <a:lnTo>
                    <a:pt x="3861" y="52"/>
                  </a:lnTo>
                  <a:lnTo>
                    <a:pt x="3656" y="103"/>
                  </a:lnTo>
                  <a:lnTo>
                    <a:pt x="3477" y="205"/>
                  </a:lnTo>
                  <a:lnTo>
                    <a:pt x="3324" y="307"/>
                  </a:lnTo>
                  <a:lnTo>
                    <a:pt x="3171" y="410"/>
                  </a:lnTo>
                  <a:lnTo>
                    <a:pt x="3043" y="563"/>
                  </a:lnTo>
                  <a:lnTo>
                    <a:pt x="2915" y="716"/>
                  </a:lnTo>
                  <a:lnTo>
                    <a:pt x="2787" y="563"/>
                  </a:lnTo>
                  <a:lnTo>
                    <a:pt x="2659" y="410"/>
                  </a:lnTo>
                  <a:lnTo>
                    <a:pt x="2506" y="307"/>
                  </a:lnTo>
                  <a:lnTo>
                    <a:pt x="2353" y="205"/>
                  </a:lnTo>
                  <a:lnTo>
                    <a:pt x="2174" y="103"/>
                  </a:lnTo>
                  <a:lnTo>
                    <a:pt x="1995" y="52"/>
                  </a:lnTo>
                  <a:lnTo>
                    <a:pt x="1790"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024" name="Google Shape;2024;p49"/>
            <p:cNvSpPr/>
            <p:nvPr/>
          </p:nvSpPr>
          <p:spPr>
            <a:xfrm>
              <a:off x="6417050" y="4035025"/>
              <a:ext cx="56250" cy="55625"/>
            </a:xfrm>
            <a:custGeom>
              <a:avLst/>
              <a:gdLst/>
              <a:ahLst/>
              <a:cxnLst/>
              <a:rect l="l" t="t" r="r" b="b"/>
              <a:pathLst>
                <a:path w="2250" h="2225" extrusionOk="0">
                  <a:moveTo>
                    <a:pt x="716" y="0"/>
                  </a:moveTo>
                  <a:lnTo>
                    <a:pt x="716" y="716"/>
                  </a:lnTo>
                  <a:lnTo>
                    <a:pt x="0" y="716"/>
                  </a:lnTo>
                  <a:lnTo>
                    <a:pt x="0" y="1508"/>
                  </a:lnTo>
                  <a:lnTo>
                    <a:pt x="716" y="1508"/>
                  </a:lnTo>
                  <a:lnTo>
                    <a:pt x="716" y="2224"/>
                  </a:lnTo>
                  <a:lnTo>
                    <a:pt x="1534" y="2224"/>
                  </a:lnTo>
                  <a:lnTo>
                    <a:pt x="1534" y="1508"/>
                  </a:lnTo>
                  <a:lnTo>
                    <a:pt x="2250" y="1508"/>
                  </a:lnTo>
                  <a:lnTo>
                    <a:pt x="2250" y="716"/>
                  </a:lnTo>
                  <a:lnTo>
                    <a:pt x="1534" y="716"/>
                  </a:lnTo>
                  <a:lnTo>
                    <a:pt x="1534"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025" name="Google Shape;2025;p49"/>
            <p:cNvSpPr/>
            <p:nvPr/>
          </p:nvSpPr>
          <p:spPr>
            <a:xfrm>
              <a:off x="6369100" y="4151325"/>
              <a:ext cx="152125" cy="14725"/>
            </a:xfrm>
            <a:custGeom>
              <a:avLst/>
              <a:gdLst/>
              <a:ahLst/>
              <a:cxnLst/>
              <a:rect l="l" t="t" r="r" b="b"/>
              <a:pathLst>
                <a:path w="6085" h="589" extrusionOk="0">
                  <a:moveTo>
                    <a:pt x="308" y="1"/>
                  </a:moveTo>
                  <a:lnTo>
                    <a:pt x="205" y="26"/>
                  </a:lnTo>
                  <a:lnTo>
                    <a:pt x="103" y="77"/>
                  </a:lnTo>
                  <a:lnTo>
                    <a:pt x="26" y="180"/>
                  </a:lnTo>
                  <a:lnTo>
                    <a:pt x="1" y="308"/>
                  </a:lnTo>
                  <a:lnTo>
                    <a:pt x="26" y="410"/>
                  </a:lnTo>
                  <a:lnTo>
                    <a:pt x="103" y="512"/>
                  </a:lnTo>
                  <a:lnTo>
                    <a:pt x="205" y="563"/>
                  </a:lnTo>
                  <a:lnTo>
                    <a:pt x="308" y="589"/>
                  </a:lnTo>
                  <a:lnTo>
                    <a:pt x="5778" y="589"/>
                  </a:lnTo>
                  <a:lnTo>
                    <a:pt x="5906" y="563"/>
                  </a:lnTo>
                  <a:lnTo>
                    <a:pt x="5983" y="512"/>
                  </a:lnTo>
                  <a:lnTo>
                    <a:pt x="6059" y="410"/>
                  </a:lnTo>
                  <a:lnTo>
                    <a:pt x="6085" y="308"/>
                  </a:lnTo>
                  <a:lnTo>
                    <a:pt x="6059" y="180"/>
                  </a:lnTo>
                  <a:lnTo>
                    <a:pt x="5983" y="77"/>
                  </a:lnTo>
                  <a:lnTo>
                    <a:pt x="5906" y="26"/>
                  </a:lnTo>
                  <a:lnTo>
                    <a:pt x="577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026" name="Google Shape;2026;p49"/>
            <p:cNvSpPr/>
            <p:nvPr/>
          </p:nvSpPr>
          <p:spPr>
            <a:xfrm>
              <a:off x="6369100" y="4185850"/>
              <a:ext cx="152125" cy="14725"/>
            </a:xfrm>
            <a:custGeom>
              <a:avLst/>
              <a:gdLst/>
              <a:ahLst/>
              <a:cxnLst/>
              <a:rect l="l" t="t" r="r" b="b"/>
              <a:pathLst>
                <a:path w="6085" h="589" extrusionOk="0">
                  <a:moveTo>
                    <a:pt x="308" y="0"/>
                  </a:moveTo>
                  <a:lnTo>
                    <a:pt x="205" y="26"/>
                  </a:lnTo>
                  <a:lnTo>
                    <a:pt x="103" y="77"/>
                  </a:lnTo>
                  <a:lnTo>
                    <a:pt x="26" y="179"/>
                  </a:lnTo>
                  <a:lnTo>
                    <a:pt x="1" y="307"/>
                  </a:lnTo>
                  <a:lnTo>
                    <a:pt x="26" y="409"/>
                  </a:lnTo>
                  <a:lnTo>
                    <a:pt x="103" y="511"/>
                  </a:lnTo>
                  <a:lnTo>
                    <a:pt x="205" y="588"/>
                  </a:lnTo>
                  <a:lnTo>
                    <a:pt x="5906" y="588"/>
                  </a:lnTo>
                  <a:lnTo>
                    <a:pt x="5983" y="511"/>
                  </a:lnTo>
                  <a:lnTo>
                    <a:pt x="6059" y="409"/>
                  </a:lnTo>
                  <a:lnTo>
                    <a:pt x="6085" y="307"/>
                  </a:lnTo>
                  <a:lnTo>
                    <a:pt x="6059" y="179"/>
                  </a:lnTo>
                  <a:lnTo>
                    <a:pt x="5983" y="77"/>
                  </a:lnTo>
                  <a:lnTo>
                    <a:pt x="5906" y="26"/>
                  </a:lnTo>
                  <a:lnTo>
                    <a:pt x="577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027" name="Google Shape;2027;p49"/>
          <p:cNvGrpSpPr/>
          <p:nvPr/>
        </p:nvGrpSpPr>
        <p:grpSpPr>
          <a:xfrm>
            <a:off x="2329918" y="2321759"/>
            <a:ext cx="419445" cy="547659"/>
            <a:chOff x="5560650" y="3887400"/>
            <a:chExt cx="286350" cy="371950"/>
          </a:xfrm>
        </p:grpSpPr>
        <p:sp>
          <p:nvSpPr>
            <p:cNvPr id="2028" name="Google Shape;2028;p49"/>
            <p:cNvSpPr/>
            <p:nvPr/>
          </p:nvSpPr>
          <p:spPr>
            <a:xfrm>
              <a:off x="5596450" y="4199900"/>
              <a:ext cx="214125" cy="59450"/>
            </a:xfrm>
            <a:custGeom>
              <a:avLst/>
              <a:gdLst/>
              <a:ahLst/>
              <a:cxnLst/>
              <a:rect l="l" t="t" r="r" b="b"/>
              <a:pathLst>
                <a:path w="8565" h="2378" extrusionOk="0">
                  <a:moveTo>
                    <a:pt x="3094" y="1"/>
                  </a:moveTo>
                  <a:lnTo>
                    <a:pt x="2429" y="77"/>
                  </a:lnTo>
                  <a:lnTo>
                    <a:pt x="1841" y="180"/>
                  </a:lnTo>
                  <a:lnTo>
                    <a:pt x="1304" y="282"/>
                  </a:lnTo>
                  <a:lnTo>
                    <a:pt x="870" y="435"/>
                  </a:lnTo>
                  <a:lnTo>
                    <a:pt x="512" y="589"/>
                  </a:lnTo>
                  <a:lnTo>
                    <a:pt x="358" y="691"/>
                  </a:lnTo>
                  <a:lnTo>
                    <a:pt x="231" y="768"/>
                  </a:lnTo>
                  <a:lnTo>
                    <a:pt x="128" y="870"/>
                  </a:lnTo>
                  <a:lnTo>
                    <a:pt x="77" y="972"/>
                  </a:lnTo>
                  <a:lnTo>
                    <a:pt x="26" y="1074"/>
                  </a:lnTo>
                  <a:lnTo>
                    <a:pt x="0" y="1177"/>
                  </a:lnTo>
                  <a:lnTo>
                    <a:pt x="26" y="1304"/>
                  </a:lnTo>
                  <a:lnTo>
                    <a:pt x="103" y="1407"/>
                  </a:lnTo>
                  <a:lnTo>
                    <a:pt x="205" y="1534"/>
                  </a:lnTo>
                  <a:lnTo>
                    <a:pt x="358" y="1637"/>
                  </a:lnTo>
                  <a:lnTo>
                    <a:pt x="537" y="1739"/>
                  </a:lnTo>
                  <a:lnTo>
                    <a:pt x="742" y="1841"/>
                  </a:lnTo>
                  <a:lnTo>
                    <a:pt x="997" y="1943"/>
                  </a:lnTo>
                  <a:lnTo>
                    <a:pt x="1253" y="2020"/>
                  </a:lnTo>
                  <a:lnTo>
                    <a:pt x="1892" y="2173"/>
                  </a:lnTo>
                  <a:lnTo>
                    <a:pt x="2634" y="2276"/>
                  </a:lnTo>
                  <a:lnTo>
                    <a:pt x="3426" y="2352"/>
                  </a:lnTo>
                  <a:lnTo>
                    <a:pt x="4295" y="2378"/>
                  </a:lnTo>
                  <a:lnTo>
                    <a:pt x="5139" y="2352"/>
                  </a:lnTo>
                  <a:lnTo>
                    <a:pt x="5957" y="2276"/>
                  </a:lnTo>
                  <a:lnTo>
                    <a:pt x="6673" y="2173"/>
                  </a:lnTo>
                  <a:lnTo>
                    <a:pt x="7312" y="2020"/>
                  </a:lnTo>
                  <a:lnTo>
                    <a:pt x="7593" y="1943"/>
                  </a:lnTo>
                  <a:lnTo>
                    <a:pt x="7823" y="1841"/>
                  </a:lnTo>
                  <a:lnTo>
                    <a:pt x="8053" y="1739"/>
                  </a:lnTo>
                  <a:lnTo>
                    <a:pt x="8232" y="1637"/>
                  </a:lnTo>
                  <a:lnTo>
                    <a:pt x="8360" y="1534"/>
                  </a:lnTo>
                  <a:lnTo>
                    <a:pt x="8488" y="1407"/>
                  </a:lnTo>
                  <a:lnTo>
                    <a:pt x="8539" y="1304"/>
                  </a:lnTo>
                  <a:lnTo>
                    <a:pt x="8564" y="1177"/>
                  </a:lnTo>
                  <a:lnTo>
                    <a:pt x="8539" y="1074"/>
                  </a:lnTo>
                  <a:lnTo>
                    <a:pt x="8513" y="972"/>
                  </a:lnTo>
                  <a:lnTo>
                    <a:pt x="8436" y="870"/>
                  </a:lnTo>
                  <a:lnTo>
                    <a:pt x="8334" y="768"/>
                  </a:lnTo>
                  <a:lnTo>
                    <a:pt x="8232" y="691"/>
                  </a:lnTo>
                  <a:lnTo>
                    <a:pt x="8079" y="589"/>
                  </a:lnTo>
                  <a:lnTo>
                    <a:pt x="7721" y="435"/>
                  </a:lnTo>
                  <a:lnTo>
                    <a:pt x="7261" y="282"/>
                  </a:lnTo>
                  <a:lnTo>
                    <a:pt x="6749" y="180"/>
                  </a:lnTo>
                  <a:lnTo>
                    <a:pt x="6136" y="77"/>
                  </a:lnTo>
                  <a:lnTo>
                    <a:pt x="5497"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029" name="Google Shape;2029;p49"/>
            <p:cNvSpPr/>
            <p:nvPr/>
          </p:nvSpPr>
          <p:spPr>
            <a:xfrm>
              <a:off x="5596450" y="4199900"/>
              <a:ext cx="214125" cy="59450"/>
            </a:xfrm>
            <a:custGeom>
              <a:avLst/>
              <a:gdLst/>
              <a:ahLst/>
              <a:cxnLst/>
              <a:rect l="l" t="t" r="r" b="b"/>
              <a:pathLst>
                <a:path w="8565" h="2378" fill="none" extrusionOk="0">
                  <a:moveTo>
                    <a:pt x="3094" y="1"/>
                  </a:moveTo>
                  <a:lnTo>
                    <a:pt x="3094" y="1"/>
                  </a:lnTo>
                  <a:lnTo>
                    <a:pt x="2429" y="77"/>
                  </a:lnTo>
                  <a:lnTo>
                    <a:pt x="1841" y="180"/>
                  </a:lnTo>
                  <a:lnTo>
                    <a:pt x="1304" y="282"/>
                  </a:lnTo>
                  <a:lnTo>
                    <a:pt x="870" y="435"/>
                  </a:lnTo>
                  <a:lnTo>
                    <a:pt x="512" y="589"/>
                  </a:lnTo>
                  <a:lnTo>
                    <a:pt x="358" y="691"/>
                  </a:lnTo>
                  <a:lnTo>
                    <a:pt x="231" y="768"/>
                  </a:lnTo>
                  <a:lnTo>
                    <a:pt x="128" y="870"/>
                  </a:lnTo>
                  <a:lnTo>
                    <a:pt x="77" y="972"/>
                  </a:lnTo>
                  <a:lnTo>
                    <a:pt x="26" y="1074"/>
                  </a:lnTo>
                  <a:lnTo>
                    <a:pt x="0" y="1177"/>
                  </a:lnTo>
                  <a:lnTo>
                    <a:pt x="0" y="1177"/>
                  </a:lnTo>
                  <a:lnTo>
                    <a:pt x="26" y="1304"/>
                  </a:lnTo>
                  <a:lnTo>
                    <a:pt x="103" y="1407"/>
                  </a:lnTo>
                  <a:lnTo>
                    <a:pt x="205" y="1534"/>
                  </a:lnTo>
                  <a:lnTo>
                    <a:pt x="358" y="1637"/>
                  </a:lnTo>
                  <a:lnTo>
                    <a:pt x="537" y="1739"/>
                  </a:lnTo>
                  <a:lnTo>
                    <a:pt x="742" y="1841"/>
                  </a:lnTo>
                  <a:lnTo>
                    <a:pt x="997" y="1943"/>
                  </a:lnTo>
                  <a:lnTo>
                    <a:pt x="1253" y="2020"/>
                  </a:lnTo>
                  <a:lnTo>
                    <a:pt x="1892" y="2173"/>
                  </a:lnTo>
                  <a:lnTo>
                    <a:pt x="2634" y="2276"/>
                  </a:lnTo>
                  <a:lnTo>
                    <a:pt x="3426" y="2352"/>
                  </a:lnTo>
                  <a:lnTo>
                    <a:pt x="4295" y="2378"/>
                  </a:lnTo>
                  <a:lnTo>
                    <a:pt x="4295" y="2378"/>
                  </a:lnTo>
                  <a:lnTo>
                    <a:pt x="5139" y="2352"/>
                  </a:lnTo>
                  <a:lnTo>
                    <a:pt x="5957" y="2276"/>
                  </a:lnTo>
                  <a:lnTo>
                    <a:pt x="6673" y="2173"/>
                  </a:lnTo>
                  <a:lnTo>
                    <a:pt x="7312" y="2020"/>
                  </a:lnTo>
                  <a:lnTo>
                    <a:pt x="7593" y="1943"/>
                  </a:lnTo>
                  <a:lnTo>
                    <a:pt x="7823" y="1841"/>
                  </a:lnTo>
                  <a:lnTo>
                    <a:pt x="8053" y="1739"/>
                  </a:lnTo>
                  <a:lnTo>
                    <a:pt x="8232" y="1637"/>
                  </a:lnTo>
                  <a:lnTo>
                    <a:pt x="8360" y="1534"/>
                  </a:lnTo>
                  <a:lnTo>
                    <a:pt x="8488" y="1407"/>
                  </a:lnTo>
                  <a:lnTo>
                    <a:pt x="8539" y="1304"/>
                  </a:lnTo>
                  <a:lnTo>
                    <a:pt x="8564" y="1177"/>
                  </a:lnTo>
                  <a:lnTo>
                    <a:pt x="8564" y="1177"/>
                  </a:lnTo>
                  <a:lnTo>
                    <a:pt x="8539" y="1074"/>
                  </a:lnTo>
                  <a:lnTo>
                    <a:pt x="8513" y="972"/>
                  </a:lnTo>
                  <a:lnTo>
                    <a:pt x="8436" y="870"/>
                  </a:lnTo>
                  <a:lnTo>
                    <a:pt x="8334" y="768"/>
                  </a:lnTo>
                  <a:lnTo>
                    <a:pt x="8232" y="691"/>
                  </a:lnTo>
                  <a:lnTo>
                    <a:pt x="8079" y="589"/>
                  </a:lnTo>
                  <a:lnTo>
                    <a:pt x="7721" y="435"/>
                  </a:lnTo>
                  <a:lnTo>
                    <a:pt x="7261" y="282"/>
                  </a:lnTo>
                  <a:lnTo>
                    <a:pt x="6749" y="180"/>
                  </a:lnTo>
                  <a:lnTo>
                    <a:pt x="6136" y="77"/>
                  </a:lnTo>
                  <a:lnTo>
                    <a:pt x="5497" y="1"/>
                  </a:lnTo>
                </a:path>
              </a:pathLst>
            </a:custGeom>
            <a:noFill/>
            <a:ln>
              <a:noFill/>
            </a:ln>
          </p:spPr>
          <p:txBody>
            <a:bodyPr spcFirstLastPara="1" wrap="square" lIns="121900" tIns="121900" rIns="121900" bIns="121900" anchor="ctr" anchorCtr="0">
              <a:noAutofit/>
            </a:bodyPr>
            <a:lstStyle/>
            <a:p>
              <a:endParaRPr sz="2400"/>
            </a:p>
          </p:txBody>
        </p:sp>
        <p:sp>
          <p:nvSpPr>
            <p:cNvPr id="2030" name="Google Shape;2030;p49"/>
            <p:cNvSpPr/>
            <p:nvPr/>
          </p:nvSpPr>
          <p:spPr>
            <a:xfrm>
              <a:off x="5560650" y="3887400"/>
              <a:ext cx="286350" cy="337450"/>
            </a:xfrm>
            <a:custGeom>
              <a:avLst/>
              <a:gdLst/>
              <a:ahLst/>
              <a:cxnLst/>
              <a:rect l="l" t="t" r="r" b="b"/>
              <a:pathLst>
                <a:path w="11454" h="13498" extrusionOk="0">
                  <a:moveTo>
                    <a:pt x="5727" y="0"/>
                  </a:moveTo>
                  <a:lnTo>
                    <a:pt x="5165" y="26"/>
                  </a:lnTo>
                  <a:lnTo>
                    <a:pt x="4628" y="102"/>
                  </a:lnTo>
                  <a:lnTo>
                    <a:pt x="4091" y="230"/>
                  </a:lnTo>
                  <a:lnTo>
                    <a:pt x="3554" y="409"/>
                  </a:lnTo>
                  <a:lnTo>
                    <a:pt x="3069" y="639"/>
                  </a:lnTo>
                  <a:lnTo>
                    <a:pt x="2583" y="946"/>
                  </a:lnTo>
                  <a:lnTo>
                    <a:pt x="2097" y="1278"/>
                  </a:lnTo>
                  <a:lnTo>
                    <a:pt x="1688" y="1687"/>
                  </a:lnTo>
                  <a:lnTo>
                    <a:pt x="1279" y="2122"/>
                  </a:lnTo>
                  <a:lnTo>
                    <a:pt x="947" y="2582"/>
                  </a:lnTo>
                  <a:lnTo>
                    <a:pt x="640" y="3068"/>
                  </a:lnTo>
                  <a:lnTo>
                    <a:pt x="410" y="3579"/>
                  </a:lnTo>
                  <a:lnTo>
                    <a:pt x="231" y="4090"/>
                  </a:lnTo>
                  <a:lnTo>
                    <a:pt x="103" y="4627"/>
                  </a:lnTo>
                  <a:lnTo>
                    <a:pt x="26" y="5189"/>
                  </a:lnTo>
                  <a:lnTo>
                    <a:pt x="1" y="5726"/>
                  </a:lnTo>
                  <a:lnTo>
                    <a:pt x="26" y="6263"/>
                  </a:lnTo>
                  <a:lnTo>
                    <a:pt x="103" y="6825"/>
                  </a:lnTo>
                  <a:lnTo>
                    <a:pt x="231" y="7362"/>
                  </a:lnTo>
                  <a:lnTo>
                    <a:pt x="410" y="7874"/>
                  </a:lnTo>
                  <a:lnTo>
                    <a:pt x="640" y="8385"/>
                  </a:lnTo>
                  <a:lnTo>
                    <a:pt x="947" y="8871"/>
                  </a:lnTo>
                  <a:lnTo>
                    <a:pt x="1279" y="9331"/>
                  </a:lnTo>
                  <a:lnTo>
                    <a:pt x="1688" y="9765"/>
                  </a:lnTo>
                  <a:lnTo>
                    <a:pt x="5727" y="13498"/>
                  </a:lnTo>
                  <a:lnTo>
                    <a:pt x="9766" y="9791"/>
                  </a:lnTo>
                  <a:lnTo>
                    <a:pt x="10150" y="9356"/>
                  </a:lnTo>
                  <a:lnTo>
                    <a:pt x="10508" y="8896"/>
                  </a:lnTo>
                  <a:lnTo>
                    <a:pt x="10789" y="8410"/>
                  </a:lnTo>
                  <a:lnTo>
                    <a:pt x="11019" y="7899"/>
                  </a:lnTo>
                  <a:lnTo>
                    <a:pt x="11198" y="7362"/>
                  </a:lnTo>
                  <a:lnTo>
                    <a:pt x="11351" y="6825"/>
                  </a:lnTo>
                  <a:lnTo>
                    <a:pt x="11428" y="6289"/>
                  </a:lnTo>
                  <a:lnTo>
                    <a:pt x="11453" y="5752"/>
                  </a:lnTo>
                  <a:lnTo>
                    <a:pt x="11428" y="5189"/>
                  </a:lnTo>
                  <a:lnTo>
                    <a:pt x="11351" y="4653"/>
                  </a:lnTo>
                  <a:lnTo>
                    <a:pt x="11223" y="4116"/>
                  </a:lnTo>
                  <a:lnTo>
                    <a:pt x="11044" y="3579"/>
                  </a:lnTo>
                  <a:lnTo>
                    <a:pt x="10814" y="3068"/>
                  </a:lnTo>
                  <a:lnTo>
                    <a:pt x="10508" y="2582"/>
                  </a:lnTo>
                  <a:lnTo>
                    <a:pt x="10175" y="2122"/>
                  </a:lnTo>
                  <a:lnTo>
                    <a:pt x="9792" y="1687"/>
                  </a:lnTo>
                  <a:lnTo>
                    <a:pt x="9357" y="1278"/>
                  </a:lnTo>
                  <a:lnTo>
                    <a:pt x="8871" y="946"/>
                  </a:lnTo>
                  <a:lnTo>
                    <a:pt x="8386" y="639"/>
                  </a:lnTo>
                  <a:lnTo>
                    <a:pt x="7874" y="409"/>
                  </a:lnTo>
                  <a:lnTo>
                    <a:pt x="7363" y="230"/>
                  </a:lnTo>
                  <a:lnTo>
                    <a:pt x="6826" y="102"/>
                  </a:lnTo>
                  <a:lnTo>
                    <a:pt x="6264" y="26"/>
                  </a:lnTo>
                  <a:lnTo>
                    <a:pt x="5727"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031" name="Google Shape;2031;p49"/>
            <p:cNvSpPr/>
            <p:nvPr/>
          </p:nvSpPr>
          <p:spPr>
            <a:xfrm>
              <a:off x="5602200" y="3929575"/>
              <a:ext cx="203250" cy="203250"/>
            </a:xfrm>
            <a:custGeom>
              <a:avLst/>
              <a:gdLst/>
              <a:ahLst/>
              <a:cxnLst/>
              <a:rect l="l" t="t" r="r" b="b"/>
              <a:pathLst>
                <a:path w="8130" h="8130" extrusionOk="0">
                  <a:moveTo>
                    <a:pt x="4065" y="0"/>
                  </a:moveTo>
                  <a:lnTo>
                    <a:pt x="3631" y="26"/>
                  </a:lnTo>
                  <a:lnTo>
                    <a:pt x="3247" y="102"/>
                  </a:lnTo>
                  <a:lnTo>
                    <a:pt x="2838" y="205"/>
                  </a:lnTo>
                  <a:lnTo>
                    <a:pt x="2480" y="333"/>
                  </a:lnTo>
                  <a:lnTo>
                    <a:pt x="2122" y="511"/>
                  </a:lnTo>
                  <a:lnTo>
                    <a:pt x="1790" y="716"/>
                  </a:lnTo>
                  <a:lnTo>
                    <a:pt x="1458" y="946"/>
                  </a:lnTo>
                  <a:lnTo>
                    <a:pt x="1176" y="1202"/>
                  </a:lnTo>
                  <a:lnTo>
                    <a:pt x="921" y="1483"/>
                  </a:lnTo>
                  <a:lnTo>
                    <a:pt x="691" y="1790"/>
                  </a:lnTo>
                  <a:lnTo>
                    <a:pt x="486" y="2148"/>
                  </a:lnTo>
                  <a:lnTo>
                    <a:pt x="307" y="2480"/>
                  </a:lnTo>
                  <a:lnTo>
                    <a:pt x="179" y="2863"/>
                  </a:lnTo>
                  <a:lnTo>
                    <a:pt x="77" y="3247"/>
                  </a:lnTo>
                  <a:lnTo>
                    <a:pt x="1" y="3656"/>
                  </a:lnTo>
                  <a:lnTo>
                    <a:pt x="1" y="4065"/>
                  </a:lnTo>
                  <a:lnTo>
                    <a:pt x="1" y="4499"/>
                  </a:lnTo>
                  <a:lnTo>
                    <a:pt x="77" y="4883"/>
                  </a:lnTo>
                  <a:lnTo>
                    <a:pt x="179" y="5292"/>
                  </a:lnTo>
                  <a:lnTo>
                    <a:pt x="307" y="5650"/>
                  </a:lnTo>
                  <a:lnTo>
                    <a:pt x="486" y="6008"/>
                  </a:lnTo>
                  <a:lnTo>
                    <a:pt x="691" y="6340"/>
                  </a:lnTo>
                  <a:lnTo>
                    <a:pt x="921" y="6647"/>
                  </a:lnTo>
                  <a:lnTo>
                    <a:pt x="1176" y="6954"/>
                  </a:lnTo>
                  <a:lnTo>
                    <a:pt x="1458" y="7209"/>
                  </a:lnTo>
                  <a:lnTo>
                    <a:pt x="1790" y="7439"/>
                  </a:lnTo>
                  <a:lnTo>
                    <a:pt x="2122" y="7644"/>
                  </a:lnTo>
                  <a:lnTo>
                    <a:pt x="2480" y="7823"/>
                  </a:lnTo>
                  <a:lnTo>
                    <a:pt x="2838" y="7950"/>
                  </a:lnTo>
                  <a:lnTo>
                    <a:pt x="3247" y="8053"/>
                  </a:lnTo>
                  <a:lnTo>
                    <a:pt x="3631" y="8104"/>
                  </a:lnTo>
                  <a:lnTo>
                    <a:pt x="4065" y="8129"/>
                  </a:lnTo>
                  <a:lnTo>
                    <a:pt x="4474" y="8104"/>
                  </a:lnTo>
                  <a:lnTo>
                    <a:pt x="4883" y="8053"/>
                  </a:lnTo>
                  <a:lnTo>
                    <a:pt x="5267" y="7950"/>
                  </a:lnTo>
                  <a:lnTo>
                    <a:pt x="5650" y="7823"/>
                  </a:lnTo>
                  <a:lnTo>
                    <a:pt x="6008" y="7644"/>
                  </a:lnTo>
                  <a:lnTo>
                    <a:pt x="6340" y="7439"/>
                  </a:lnTo>
                  <a:lnTo>
                    <a:pt x="6647" y="7209"/>
                  </a:lnTo>
                  <a:lnTo>
                    <a:pt x="6928" y="6954"/>
                  </a:lnTo>
                  <a:lnTo>
                    <a:pt x="7184" y="6647"/>
                  </a:lnTo>
                  <a:lnTo>
                    <a:pt x="7440" y="6340"/>
                  </a:lnTo>
                  <a:lnTo>
                    <a:pt x="7644" y="6008"/>
                  </a:lnTo>
                  <a:lnTo>
                    <a:pt x="7797" y="5650"/>
                  </a:lnTo>
                  <a:lnTo>
                    <a:pt x="7951" y="5292"/>
                  </a:lnTo>
                  <a:lnTo>
                    <a:pt x="8053" y="4883"/>
                  </a:lnTo>
                  <a:lnTo>
                    <a:pt x="8104" y="4499"/>
                  </a:lnTo>
                  <a:lnTo>
                    <a:pt x="8130" y="4065"/>
                  </a:lnTo>
                  <a:lnTo>
                    <a:pt x="8104" y="3656"/>
                  </a:lnTo>
                  <a:lnTo>
                    <a:pt x="8053" y="3247"/>
                  </a:lnTo>
                  <a:lnTo>
                    <a:pt x="7951" y="2863"/>
                  </a:lnTo>
                  <a:lnTo>
                    <a:pt x="7797" y="2480"/>
                  </a:lnTo>
                  <a:lnTo>
                    <a:pt x="7644" y="2148"/>
                  </a:lnTo>
                  <a:lnTo>
                    <a:pt x="7440" y="1790"/>
                  </a:lnTo>
                  <a:lnTo>
                    <a:pt x="7184" y="1483"/>
                  </a:lnTo>
                  <a:lnTo>
                    <a:pt x="6928" y="1202"/>
                  </a:lnTo>
                  <a:lnTo>
                    <a:pt x="6647" y="946"/>
                  </a:lnTo>
                  <a:lnTo>
                    <a:pt x="6340" y="716"/>
                  </a:lnTo>
                  <a:lnTo>
                    <a:pt x="6008" y="511"/>
                  </a:lnTo>
                  <a:lnTo>
                    <a:pt x="5650" y="333"/>
                  </a:lnTo>
                  <a:lnTo>
                    <a:pt x="5267" y="205"/>
                  </a:lnTo>
                  <a:lnTo>
                    <a:pt x="4883" y="102"/>
                  </a:lnTo>
                  <a:lnTo>
                    <a:pt x="4474" y="26"/>
                  </a:lnTo>
                  <a:lnTo>
                    <a:pt x="406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032" name="Google Shape;2032;p49"/>
            <p:cNvSpPr/>
            <p:nvPr/>
          </p:nvSpPr>
          <p:spPr>
            <a:xfrm>
              <a:off x="5655250" y="4054200"/>
              <a:ext cx="96525" cy="31975"/>
            </a:xfrm>
            <a:custGeom>
              <a:avLst/>
              <a:gdLst/>
              <a:ahLst/>
              <a:cxnLst/>
              <a:rect l="l" t="t" r="r" b="b"/>
              <a:pathLst>
                <a:path w="3861" h="1279" extrusionOk="0">
                  <a:moveTo>
                    <a:pt x="742" y="0"/>
                  </a:moveTo>
                  <a:lnTo>
                    <a:pt x="435" y="102"/>
                  </a:lnTo>
                  <a:lnTo>
                    <a:pt x="205" y="230"/>
                  </a:lnTo>
                  <a:lnTo>
                    <a:pt x="128" y="307"/>
                  </a:lnTo>
                  <a:lnTo>
                    <a:pt x="51" y="384"/>
                  </a:lnTo>
                  <a:lnTo>
                    <a:pt x="26" y="460"/>
                  </a:lnTo>
                  <a:lnTo>
                    <a:pt x="0" y="537"/>
                  </a:lnTo>
                  <a:lnTo>
                    <a:pt x="26" y="614"/>
                  </a:lnTo>
                  <a:lnTo>
                    <a:pt x="51" y="690"/>
                  </a:lnTo>
                  <a:lnTo>
                    <a:pt x="103" y="767"/>
                  </a:lnTo>
                  <a:lnTo>
                    <a:pt x="154" y="844"/>
                  </a:lnTo>
                  <a:lnTo>
                    <a:pt x="333" y="972"/>
                  </a:lnTo>
                  <a:lnTo>
                    <a:pt x="588" y="1074"/>
                  </a:lnTo>
                  <a:lnTo>
                    <a:pt x="869" y="1176"/>
                  </a:lnTo>
                  <a:lnTo>
                    <a:pt x="1176" y="1227"/>
                  </a:lnTo>
                  <a:lnTo>
                    <a:pt x="1560" y="1278"/>
                  </a:lnTo>
                  <a:lnTo>
                    <a:pt x="2327" y="1278"/>
                  </a:lnTo>
                  <a:lnTo>
                    <a:pt x="2685" y="1227"/>
                  </a:lnTo>
                  <a:lnTo>
                    <a:pt x="3017" y="1176"/>
                  </a:lnTo>
                  <a:lnTo>
                    <a:pt x="3298" y="1074"/>
                  </a:lnTo>
                  <a:lnTo>
                    <a:pt x="3528" y="972"/>
                  </a:lnTo>
                  <a:lnTo>
                    <a:pt x="3707" y="844"/>
                  </a:lnTo>
                  <a:lnTo>
                    <a:pt x="3784" y="767"/>
                  </a:lnTo>
                  <a:lnTo>
                    <a:pt x="3809" y="690"/>
                  </a:lnTo>
                  <a:lnTo>
                    <a:pt x="3860" y="614"/>
                  </a:lnTo>
                  <a:lnTo>
                    <a:pt x="3860" y="537"/>
                  </a:lnTo>
                  <a:lnTo>
                    <a:pt x="3835" y="460"/>
                  </a:lnTo>
                  <a:lnTo>
                    <a:pt x="3809" y="384"/>
                  </a:lnTo>
                  <a:lnTo>
                    <a:pt x="3758" y="307"/>
                  </a:lnTo>
                  <a:lnTo>
                    <a:pt x="3656" y="230"/>
                  </a:lnTo>
                  <a:lnTo>
                    <a:pt x="3426" y="102"/>
                  </a:lnTo>
                  <a:lnTo>
                    <a:pt x="3145"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033" name="Google Shape;2033;p49"/>
            <p:cNvSpPr/>
            <p:nvPr/>
          </p:nvSpPr>
          <p:spPr>
            <a:xfrm>
              <a:off x="5655250" y="4054200"/>
              <a:ext cx="96525" cy="31975"/>
            </a:xfrm>
            <a:custGeom>
              <a:avLst/>
              <a:gdLst/>
              <a:ahLst/>
              <a:cxnLst/>
              <a:rect l="l" t="t" r="r" b="b"/>
              <a:pathLst>
                <a:path w="3861" h="1279" fill="none" extrusionOk="0">
                  <a:moveTo>
                    <a:pt x="742" y="0"/>
                  </a:moveTo>
                  <a:lnTo>
                    <a:pt x="742" y="0"/>
                  </a:lnTo>
                  <a:lnTo>
                    <a:pt x="435" y="102"/>
                  </a:lnTo>
                  <a:lnTo>
                    <a:pt x="205" y="230"/>
                  </a:lnTo>
                  <a:lnTo>
                    <a:pt x="128" y="307"/>
                  </a:lnTo>
                  <a:lnTo>
                    <a:pt x="51" y="384"/>
                  </a:lnTo>
                  <a:lnTo>
                    <a:pt x="26" y="460"/>
                  </a:lnTo>
                  <a:lnTo>
                    <a:pt x="0" y="537"/>
                  </a:lnTo>
                  <a:lnTo>
                    <a:pt x="0" y="537"/>
                  </a:lnTo>
                  <a:lnTo>
                    <a:pt x="26" y="614"/>
                  </a:lnTo>
                  <a:lnTo>
                    <a:pt x="51" y="690"/>
                  </a:lnTo>
                  <a:lnTo>
                    <a:pt x="103" y="767"/>
                  </a:lnTo>
                  <a:lnTo>
                    <a:pt x="154" y="844"/>
                  </a:lnTo>
                  <a:lnTo>
                    <a:pt x="333" y="972"/>
                  </a:lnTo>
                  <a:lnTo>
                    <a:pt x="588" y="1074"/>
                  </a:lnTo>
                  <a:lnTo>
                    <a:pt x="869" y="1176"/>
                  </a:lnTo>
                  <a:lnTo>
                    <a:pt x="1176" y="1227"/>
                  </a:lnTo>
                  <a:lnTo>
                    <a:pt x="1560" y="1278"/>
                  </a:lnTo>
                  <a:lnTo>
                    <a:pt x="1943" y="1278"/>
                  </a:lnTo>
                  <a:lnTo>
                    <a:pt x="1943" y="1278"/>
                  </a:lnTo>
                  <a:lnTo>
                    <a:pt x="2327" y="1278"/>
                  </a:lnTo>
                  <a:lnTo>
                    <a:pt x="2685" y="1227"/>
                  </a:lnTo>
                  <a:lnTo>
                    <a:pt x="3017" y="1176"/>
                  </a:lnTo>
                  <a:lnTo>
                    <a:pt x="3298" y="1074"/>
                  </a:lnTo>
                  <a:lnTo>
                    <a:pt x="3528" y="972"/>
                  </a:lnTo>
                  <a:lnTo>
                    <a:pt x="3707" y="844"/>
                  </a:lnTo>
                  <a:lnTo>
                    <a:pt x="3784" y="767"/>
                  </a:lnTo>
                  <a:lnTo>
                    <a:pt x="3809" y="690"/>
                  </a:lnTo>
                  <a:lnTo>
                    <a:pt x="3860" y="614"/>
                  </a:lnTo>
                  <a:lnTo>
                    <a:pt x="3860" y="537"/>
                  </a:lnTo>
                  <a:lnTo>
                    <a:pt x="3860" y="537"/>
                  </a:lnTo>
                  <a:lnTo>
                    <a:pt x="3835" y="460"/>
                  </a:lnTo>
                  <a:lnTo>
                    <a:pt x="3809" y="384"/>
                  </a:lnTo>
                  <a:lnTo>
                    <a:pt x="3758" y="307"/>
                  </a:lnTo>
                  <a:lnTo>
                    <a:pt x="3656" y="230"/>
                  </a:lnTo>
                  <a:lnTo>
                    <a:pt x="3426" y="102"/>
                  </a:lnTo>
                  <a:lnTo>
                    <a:pt x="3145" y="0"/>
                  </a:lnTo>
                </a:path>
              </a:pathLst>
            </a:custGeom>
            <a:noFill/>
            <a:ln>
              <a:noFill/>
            </a:ln>
          </p:spPr>
          <p:txBody>
            <a:bodyPr spcFirstLastPara="1" wrap="square" lIns="121900" tIns="121900" rIns="121900" bIns="121900" anchor="ctr" anchorCtr="0">
              <a:noAutofit/>
            </a:bodyPr>
            <a:lstStyle/>
            <a:p>
              <a:endParaRPr sz="2400"/>
            </a:p>
          </p:txBody>
        </p:sp>
        <p:sp>
          <p:nvSpPr>
            <p:cNvPr id="2034" name="Google Shape;2034;p49"/>
            <p:cNvSpPr/>
            <p:nvPr/>
          </p:nvSpPr>
          <p:spPr>
            <a:xfrm>
              <a:off x="5684000" y="3981325"/>
              <a:ext cx="39650" cy="86300"/>
            </a:xfrm>
            <a:custGeom>
              <a:avLst/>
              <a:gdLst/>
              <a:ahLst/>
              <a:cxnLst/>
              <a:rect l="l" t="t" r="r" b="b"/>
              <a:pathLst>
                <a:path w="1586" h="3452" extrusionOk="0">
                  <a:moveTo>
                    <a:pt x="793" y="1"/>
                  </a:moveTo>
                  <a:lnTo>
                    <a:pt x="691" y="103"/>
                  </a:lnTo>
                  <a:lnTo>
                    <a:pt x="461" y="308"/>
                  </a:lnTo>
                  <a:lnTo>
                    <a:pt x="333" y="487"/>
                  </a:lnTo>
                  <a:lnTo>
                    <a:pt x="205" y="666"/>
                  </a:lnTo>
                  <a:lnTo>
                    <a:pt x="103" y="896"/>
                  </a:lnTo>
                  <a:lnTo>
                    <a:pt x="1" y="1126"/>
                  </a:lnTo>
                  <a:lnTo>
                    <a:pt x="180" y="1305"/>
                  </a:lnTo>
                  <a:lnTo>
                    <a:pt x="333" y="1509"/>
                  </a:lnTo>
                  <a:lnTo>
                    <a:pt x="461" y="1688"/>
                  </a:lnTo>
                  <a:lnTo>
                    <a:pt x="563" y="1893"/>
                  </a:lnTo>
                  <a:lnTo>
                    <a:pt x="665" y="2097"/>
                  </a:lnTo>
                  <a:lnTo>
                    <a:pt x="716" y="2302"/>
                  </a:lnTo>
                  <a:lnTo>
                    <a:pt x="768" y="2506"/>
                  </a:lnTo>
                  <a:lnTo>
                    <a:pt x="793" y="2736"/>
                  </a:lnTo>
                  <a:lnTo>
                    <a:pt x="819" y="2506"/>
                  </a:lnTo>
                  <a:lnTo>
                    <a:pt x="844" y="2302"/>
                  </a:lnTo>
                  <a:lnTo>
                    <a:pt x="921" y="2097"/>
                  </a:lnTo>
                  <a:lnTo>
                    <a:pt x="998" y="1893"/>
                  </a:lnTo>
                  <a:lnTo>
                    <a:pt x="1100" y="1688"/>
                  </a:lnTo>
                  <a:lnTo>
                    <a:pt x="1228" y="1509"/>
                  </a:lnTo>
                  <a:lnTo>
                    <a:pt x="1381" y="1305"/>
                  </a:lnTo>
                  <a:lnTo>
                    <a:pt x="1586" y="1126"/>
                  </a:lnTo>
                  <a:lnTo>
                    <a:pt x="1483" y="870"/>
                  </a:lnTo>
                  <a:lnTo>
                    <a:pt x="1381" y="666"/>
                  </a:lnTo>
                  <a:lnTo>
                    <a:pt x="1253" y="487"/>
                  </a:lnTo>
                  <a:lnTo>
                    <a:pt x="1125" y="333"/>
                  </a:lnTo>
                  <a:lnTo>
                    <a:pt x="895" y="129"/>
                  </a:lnTo>
                  <a:lnTo>
                    <a:pt x="793" y="1"/>
                  </a:lnTo>
                  <a:close/>
                  <a:moveTo>
                    <a:pt x="793" y="2941"/>
                  </a:moveTo>
                  <a:lnTo>
                    <a:pt x="768" y="3171"/>
                  </a:lnTo>
                  <a:lnTo>
                    <a:pt x="589" y="3299"/>
                  </a:lnTo>
                  <a:lnTo>
                    <a:pt x="793" y="3452"/>
                  </a:lnTo>
                  <a:lnTo>
                    <a:pt x="972" y="3299"/>
                  </a:lnTo>
                  <a:lnTo>
                    <a:pt x="819" y="3171"/>
                  </a:lnTo>
                  <a:lnTo>
                    <a:pt x="793" y="294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035" name="Google Shape;2035;p49"/>
            <p:cNvSpPr/>
            <p:nvPr/>
          </p:nvSpPr>
          <p:spPr>
            <a:xfrm>
              <a:off x="5703825" y="3995400"/>
              <a:ext cx="53050" cy="68400"/>
            </a:xfrm>
            <a:custGeom>
              <a:avLst/>
              <a:gdLst/>
              <a:ahLst/>
              <a:cxnLst/>
              <a:rect l="l" t="t" r="r" b="b"/>
              <a:pathLst>
                <a:path w="2122" h="2736" extrusionOk="0">
                  <a:moveTo>
                    <a:pt x="2071" y="0"/>
                  </a:moveTo>
                  <a:lnTo>
                    <a:pt x="1892" y="26"/>
                  </a:lnTo>
                  <a:lnTo>
                    <a:pt x="1687" y="77"/>
                  </a:lnTo>
                  <a:lnTo>
                    <a:pt x="1483" y="154"/>
                  </a:lnTo>
                  <a:lnTo>
                    <a:pt x="1278" y="230"/>
                  </a:lnTo>
                  <a:lnTo>
                    <a:pt x="1074" y="333"/>
                  </a:lnTo>
                  <a:lnTo>
                    <a:pt x="895" y="460"/>
                  </a:lnTo>
                  <a:lnTo>
                    <a:pt x="716" y="614"/>
                  </a:lnTo>
                  <a:lnTo>
                    <a:pt x="563" y="767"/>
                  </a:lnTo>
                  <a:lnTo>
                    <a:pt x="435" y="946"/>
                  </a:lnTo>
                  <a:lnTo>
                    <a:pt x="307" y="1125"/>
                  </a:lnTo>
                  <a:lnTo>
                    <a:pt x="205" y="1330"/>
                  </a:lnTo>
                  <a:lnTo>
                    <a:pt x="128" y="1534"/>
                  </a:lnTo>
                  <a:lnTo>
                    <a:pt x="51" y="1739"/>
                  </a:lnTo>
                  <a:lnTo>
                    <a:pt x="26" y="1943"/>
                  </a:lnTo>
                  <a:lnTo>
                    <a:pt x="0" y="2173"/>
                  </a:lnTo>
                  <a:lnTo>
                    <a:pt x="0" y="2378"/>
                  </a:lnTo>
                  <a:lnTo>
                    <a:pt x="26" y="2608"/>
                  </a:lnTo>
                  <a:lnTo>
                    <a:pt x="205" y="2736"/>
                  </a:lnTo>
                  <a:lnTo>
                    <a:pt x="409" y="2684"/>
                  </a:lnTo>
                  <a:lnTo>
                    <a:pt x="639" y="2633"/>
                  </a:lnTo>
                  <a:lnTo>
                    <a:pt x="844" y="2531"/>
                  </a:lnTo>
                  <a:lnTo>
                    <a:pt x="1023" y="2429"/>
                  </a:lnTo>
                  <a:lnTo>
                    <a:pt x="1202" y="2301"/>
                  </a:lnTo>
                  <a:lnTo>
                    <a:pt x="1381" y="2173"/>
                  </a:lnTo>
                  <a:lnTo>
                    <a:pt x="1534" y="1994"/>
                  </a:lnTo>
                  <a:lnTo>
                    <a:pt x="1687" y="1841"/>
                  </a:lnTo>
                  <a:lnTo>
                    <a:pt x="1815" y="1636"/>
                  </a:lnTo>
                  <a:lnTo>
                    <a:pt x="1917" y="1457"/>
                  </a:lnTo>
                  <a:lnTo>
                    <a:pt x="1994" y="1253"/>
                  </a:lnTo>
                  <a:lnTo>
                    <a:pt x="2045" y="1023"/>
                  </a:lnTo>
                  <a:lnTo>
                    <a:pt x="2096" y="818"/>
                  </a:lnTo>
                  <a:lnTo>
                    <a:pt x="2122" y="614"/>
                  </a:lnTo>
                  <a:lnTo>
                    <a:pt x="2122" y="384"/>
                  </a:lnTo>
                  <a:lnTo>
                    <a:pt x="2096" y="154"/>
                  </a:lnTo>
                  <a:lnTo>
                    <a:pt x="2071"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036" name="Google Shape;2036;p49"/>
            <p:cNvSpPr/>
            <p:nvPr/>
          </p:nvSpPr>
          <p:spPr>
            <a:xfrm>
              <a:off x="5650125" y="3995400"/>
              <a:ext cx="53725" cy="68400"/>
            </a:xfrm>
            <a:custGeom>
              <a:avLst/>
              <a:gdLst/>
              <a:ahLst/>
              <a:cxnLst/>
              <a:rect l="l" t="t" r="r" b="b"/>
              <a:pathLst>
                <a:path w="2149" h="2736" extrusionOk="0">
                  <a:moveTo>
                    <a:pt x="52" y="0"/>
                  </a:moveTo>
                  <a:lnTo>
                    <a:pt x="26" y="154"/>
                  </a:lnTo>
                  <a:lnTo>
                    <a:pt x="26" y="384"/>
                  </a:lnTo>
                  <a:lnTo>
                    <a:pt x="1" y="614"/>
                  </a:lnTo>
                  <a:lnTo>
                    <a:pt x="26" y="818"/>
                  </a:lnTo>
                  <a:lnTo>
                    <a:pt x="78" y="1023"/>
                  </a:lnTo>
                  <a:lnTo>
                    <a:pt x="129" y="1253"/>
                  </a:lnTo>
                  <a:lnTo>
                    <a:pt x="231" y="1457"/>
                  </a:lnTo>
                  <a:lnTo>
                    <a:pt x="333" y="1636"/>
                  </a:lnTo>
                  <a:lnTo>
                    <a:pt x="461" y="1841"/>
                  </a:lnTo>
                  <a:lnTo>
                    <a:pt x="589" y="1994"/>
                  </a:lnTo>
                  <a:lnTo>
                    <a:pt x="742" y="2173"/>
                  </a:lnTo>
                  <a:lnTo>
                    <a:pt x="921" y="2301"/>
                  </a:lnTo>
                  <a:lnTo>
                    <a:pt x="1100" y="2429"/>
                  </a:lnTo>
                  <a:lnTo>
                    <a:pt x="1305" y="2531"/>
                  </a:lnTo>
                  <a:lnTo>
                    <a:pt x="1509" y="2633"/>
                  </a:lnTo>
                  <a:lnTo>
                    <a:pt x="1714" y="2684"/>
                  </a:lnTo>
                  <a:lnTo>
                    <a:pt x="1944" y="2736"/>
                  </a:lnTo>
                  <a:lnTo>
                    <a:pt x="2123" y="2608"/>
                  </a:lnTo>
                  <a:lnTo>
                    <a:pt x="2148" y="2378"/>
                  </a:lnTo>
                  <a:lnTo>
                    <a:pt x="2148" y="2173"/>
                  </a:lnTo>
                  <a:lnTo>
                    <a:pt x="2123" y="1943"/>
                  </a:lnTo>
                  <a:lnTo>
                    <a:pt x="2071" y="1739"/>
                  </a:lnTo>
                  <a:lnTo>
                    <a:pt x="2020" y="1534"/>
                  </a:lnTo>
                  <a:lnTo>
                    <a:pt x="1918" y="1330"/>
                  </a:lnTo>
                  <a:lnTo>
                    <a:pt x="1816" y="1125"/>
                  </a:lnTo>
                  <a:lnTo>
                    <a:pt x="1688" y="946"/>
                  </a:lnTo>
                  <a:lnTo>
                    <a:pt x="1560" y="767"/>
                  </a:lnTo>
                  <a:lnTo>
                    <a:pt x="1407" y="614"/>
                  </a:lnTo>
                  <a:lnTo>
                    <a:pt x="1228" y="460"/>
                  </a:lnTo>
                  <a:lnTo>
                    <a:pt x="1049" y="333"/>
                  </a:lnTo>
                  <a:lnTo>
                    <a:pt x="870" y="230"/>
                  </a:lnTo>
                  <a:lnTo>
                    <a:pt x="665" y="154"/>
                  </a:lnTo>
                  <a:lnTo>
                    <a:pt x="461" y="77"/>
                  </a:lnTo>
                  <a:lnTo>
                    <a:pt x="231" y="26"/>
                  </a:lnTo>
                  <a:lnTo>
                    <a:pt x="52"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81"/>
                                        </p:tgtEl>
                                        <p:attrNameLst>
                                          <p:attrName>style.visibility</p:attrName>
                                        </p:attrNameLst>
                                      </p:cBhvr>
                                      <p:to>
                                        <p:strVal val="visible"/>
                                      </p:to>
                                    </p:set>
                                    <p:anim calcmode="lin" valueType="num">
                                      <p:cBhvr>
                                        <p:cTn id="7" dur="500" fill="hold"/>
                                        <p:tgtEl>
                                          <p:spTgt spid="1981"/>
                                        </p:tgtEl>
                                        <p:attrNameLst>
                                          <p:attrName>ppt_w</p:attrName>
                                        </p:attrNameLst>
                                      </p:cBhvr>
                                      <p:tavLst>
                                        <p:tav tm="0">
                                          <p:val>
                                            <p:fltVal val="0"/>
                                          </p:val>
                                        </p:tav>
                                        <p:tav tm="100000">
                                          <p:val>
                                            <p:strVal val="#ppt_w"/>
                                          </p:val>
                                        </p:tav>
                                      </p:tavLst>
                                    </p:anim>
                                    <p:anim calcmode="lin" valueType="num">
                                      <p:cBhvr>
                                        <p:cTn id="8" dur="500" fill="hold"/>
                                        <p:tgtEl>
                                          <p:spTgt spid="1981"/>
                                        </p:tgtEl>
                                        <p:attrNameLst>
                                          <p:attrName>ppt_h</p:attrName>
                                        </p:attrNameLst>
                                      </p:cBhvr>
                                      <p:tavLst>
                                        <p:tav tm="0">
                                          <p:val>
                                            <p:fltVal val="0"/>
                                          </p:val>
                                        </p:tav>
                                        <p:tav tm="100000">
                                          <p:val>
                                            <p:strVal val="#ppt_h"/>
                                          </p:val>
                                        </p:tav>
                                      </p:tavLst>
                                    </p:anim>
                                    <p:animEffect transition="in" filter="fade">
                                      <p:cBhvr>
                                        <p:cTn id="9" dur="500"/>
                                        <p:tgtEl>
                                          <p:spTgt spid="198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982">
                                            <p:txEl>
                                              <p:pRg st="0" end="0"/>
                                            </p:txEl>
                                          </p:spTgt>
                                        </p:tgtEl>
                                        <p:attrNameLst>
                                          <p:attrName>style.visibility</p:attrName>
                                        </p:attrNameLst>
                                      </p:cBhvr>
                                      <p:to>
                                        <p:strVal val="visible"/>
                                      </p:to>
                                    </p:set>
                                    <p:anim calcmode="lin" valueType="num">
                                      <p:cBhvr>
                                        <p:cTn id="12" dur="500" fill="hold"/>
                                        <p:tgtEl>
                                          <p:spTgt spid="198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98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982">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83"/>
                                        </p:tgtEl>
                                        <p:attrNameLst>
                                          <p:attrName>style.visibility</p:attrName>
                                        </p:attrNameLst>
                                      </p:cBhvr>
                                      <p:to>
                                        <p:strVal val="visible"/>
                                      </p:to>
                                    </p:set>
                                    <p:anim calcmode="lin" valueType="num">
                                      <p:cBhvr>
                                        <p:cTn id="17" dur="500" fill="hold"/>
                                        <p:tgtEl>
                                          <p:spTgt spid="1983"/>
                                        </p:tgtEl>
                                        <p:attrNameLst>
                                          <p:attrName>ppt_w</p:attrName>
                                        </p:attrNameLst>
                                      </p:cBhvr>
                                      <p:tavLst>
                                        <p:tav tm="0">
                                          <p:val>
                                            <p:fltVal val="0"/>
                                          </p:val>
                                        </p:tav>
                                        <p:tav tm="100000">
                                          <p:val>
                                            <p:strVal val="#ppt_w"/>
                                          </p:val>
                                        </p:tav>
                                      </p:tavLst>
                                    </p:anim>
                                    <p:anim calcmode="lin" valueType="num">
                                      <p:cBhvr>
                                        <p:cTn id="18" dur="500" fill="hold"/>
                                        <p:tgtEl>
                                          <p:spTgt spid="1983"/>
                                        </p:tgtEl>
                                        <p:attrNameLst>
                                          <p:attrName>ppt_h</p:attrName>
                                        </p:attrNameLst>
                                      </p:cBhvr>
                                      <p:tavLst>
                                        <p:tav tm="0">
                                          <p:val>
                                            <p:fltVal val="0"/>
                                          </p:val>
                                        </p:tav>
                                        <p:tav tm="100000">
                                          <p:val>
                                            <p:strVal val="#ppt_h"/>
                                          </p:val>
                                        </p:tav>
                                      </p:tavLst>
                                    </p:anim>
                                    <p:animEffect transition="in" filter="fade">
                                      <p:cBhvr>
                                        <p:cTn id="19" dur="500"/>
                                        <p:tgtEl>
                                          <p:spTgt spid="19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84">
                                            <p:txEl>
                                              <p:pRg st="0" end="0"/>
                                            </p:txEl>
                                          </p:spTgt>
                                        </p:tgtEl>
                                        <p:attrNameLst>
                                          <p:attrName>style.visibility</p:attrName>
                                        </p:attrNameLst>
                                      </p:cBhvr>
                                      <p:to>
                                        <p:strVal val="visible"/>
                                      </p:to>
                                    </p:set>
                                    <p:anim calcmode="lin" valueType="num">
                                      <p:cBhvr>
                                        <p:cTn id="22" dur="500" fill="hold"/>
                                        <p:tgtEl>
                                          <p:spTgt spid="1984">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1984">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1984">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985"/>
                                        </p:tgtEl>
                                        <p:attrNameLst>
                                          <p:attrName>style.visibility</p:attrName>
                                        </p:attrNameLst>
                                      </p:cBhvr>
                                      <p:to>
                                        <p:strVal val="visible"/>
                                      </p:to>
                                    </p:set>
                                    <p:anim calcmode="lin" valueType="num">
                                      <p:cBhvr>
                                        <p:cTn id="27" dur="500" fill="hold"/>
                                        <p:tgtEl>
                                          <p:spTgt spid="1985"/>
                                        </p:tgtEl>
                                        <p:attrNameLst>
                                          <p:attrName>ppt_w</p:attrName>
                                        </p:attrNameLst>
                                      </p:cBhvr>
                                      <p:tavLst>
                                        <p:tav tm="0">
                                          <p:val>
                                            <p:fltVal val="0"/>
                                          </p:val>
                                        </p:tav>
                                        <p:tav tm="100000">
                                          <p:val>
                                            <p:strVal val="#ppt_w"/>
                                          </p:val>
                                        </p:tav>
                                      </p:tavLst>
                                    </p:anim>
                                    <p:anim calcmode="lin" valueType="num">
                                      <p:cBhvr>
                                        <p:cTn id="28" dur="500" fill="hold"/>
                                        <p:tgtEl>
                                          <p:spTgt spid="1985"/>
                                        </p:tgtEl>
                                        <p:attrNameLst>
                                          <p:attrName>ppt_h</p:attrName>
                                        </p:attrNameLst>
                                      </p:cBhvr>
                                      <p:tavLst>
                                        <p:tav tm="0">
                                          <p:val>
                                            <p:fltVal val="0"/>
                                          </p:val>
                                        </p:tav>
                                        <p:tav tm="100000">
                                          <p:val>
                                            <p:strVal val="#ppt_h"/>
                                          </p:val>
                                        </p:tav>
                                      </p:tavLst>
                                    </p:anim>
                                    <p:animEffect transition="in" filter="fade">
                                      <p:cBhvr>
                                        <p:cTn id="29" dur="500"/>
                                        <p:tgtEl>
                                          <p:spTgt spid="198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86">
                                            <p:txEl>
                                              <p:pRg st="0" end="0"/>
                                            </p:txEl>
                                          </p:spTgt>
                                        </p:tgtEl>
                                        <p:attrNameLst>
                                          <p:attrName>style.visibility</p:attrName>
                                        </p:attrNameLst>
                                      </p:cBhvr>
                                      <p:to>
                                        <p:strVal val="visible"/>
                                      </p:to>
                                    </p:set>
                                    <p:anim calcmode="lin" valueType="num">
                                      <p:cBhvr>
                                        <p:cTn id="32" dur="500" fill="hold"/>
                                        <p:tgtEl>
                                          <p:spTgt spid="1986">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986">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1986">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987"/>
                                        </p:tgtEl>
                                        <p:attrNameLst>
                                          <p:attrName>style.visibility</p:attrName>
                                        </p:attrNameLst>
                                      </p:cBhvr>
                                      <p:to>
                                        <p:strVal val="visible"/>
                                      </p:to>
                                    </p:set>
                                    <p:anim calcmode="lin" valueType="num">
                                      <p:cBhvr>
                                        <p:cTn id="37" dur="500" fill="hold"/>
                                        <p:tgtEl>
                                          <p:spTgt spid="1987"/>
                                        </p:tgtEl>
                                        <p:attrNameLst>
                                          <p:attrName>ppt_w</p:attrName>
                                        </p:attrNameLst>
                                      </p:cBhvr>
                                      <p:tavLst>
                                        <p:tav tm="0">
                                          <p:val>
                                            <p:fltVal val="0"/>
                                          </p:val>
                                        </p:tav>
                                        <p:tav tm="100000">
                                          <p:val>
                                            <p:strVal val="#ppt_w"/>
                                          </p:val>
                                        </p:tav>
                                      </p:tavLst>
                                    </p:anim>
                                    <p:anim calcmode="lin" valueType="num">
                                      <p:cBhvr>
                                        <p:cTn id="38" dur="500" fill="hold"/>
                                        <p:tgtEl>
                                          <p:spTgt spid="1987"/>
                                        </p:tgtEl>
                                        <p:attrNameLst>
                                          <p:attrName>ppt_h</p:attrName>
                                        </p:attrNameLst>
                                      </p:cBhvr>
                                      <p:tavLst>
                                        <p:tav tm="0">
                                          <p:val>
                                            <p:fltVal val="0"/>
                                          </p:val>
                                        </p:tav>
                                        <p:tav tm="100000">
                                          <p:val>
                                            <p:strVal val="#ppt_h"/>
                                          </p:val>
                                        </p:tav>
                                      </p:tavLst>
                                    </p:anim>
                                    <p:animEffect transition="in" filter="fade">
                                      <p:cBhvr>
                                        <p:cTn id="39" dur="500"/>
                                        <p:tgtEl>
                                          <p:spTgt spid="198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988">
                                            <p:txEl>
                                              <p:pRg st="0" end="0"/>
                                            </p:txEl>
                                          </p:spTgt>
                                        </p:tgtEl>
                                        <p:attrNameLst>
                                          <p:attrName>style.visibility</p:attrName>
                                        </p:attrNameLst>
                                      </p:cBhvr>
                                      <p:to>
                                        <p:strVal val="visible"/>
                                      </p:to>
                                    </p:set>
                                    <p:anim calcmode="lin" valueType="num">
                                      <p:cBhvr>
                                        <p:cTn id="42" dur="500" fill="hold"/>
                                        <p:tgtEl>
                                          <p:spTgt spid="1988">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988">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988">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980"/>
                                        </p:tgtEl>
                                        <p:attrNameLst>
                                          <p:attrName>style.visibility</p:attrName>
                                        </p:attrNameLst>
                                      </p:cBhvr>
                                      <p:to>
                                        <p:strVal val="visible"/>
                                      </p:to>
                                    </p:set>
                                    <p:anim calcmode="lin" valueType="num">
                                      <p:cBhvr>
                                        <p:cTn id="47" dur="500" fill="hold"/>
                                        <p:tgtEl>
                                          <p:spTgt spid="1980"/>
                                        </p:tgtEl>
                                        <p:attrNameLst>
                                          <p:attrName>ppt_w</p:attrName>
                                        </p:attrNameLst>
                                      </p:cBhvr>
                                      <p:tavLst>
                                        <p:tav tm="0">
                                          <p:val>
                                            <p:fltVal val="0"/>
                                          </p:val>
                                        </p:tav>
                                        <p:tav tm="100000">
                                          <p:val>
                                            <p:strVal val="#ppt_w"/>
                                          </p:val>
                                        </p:tav>
                                      </p:tavLst>
                                    </p:anim>
                                    <p:anim calcmode="lin" valueType="num">
                                      <p:cBhvr>
                                        <p:cTn id="48" dur="500" fill="hold"/>
                                        <p:tgtEl>
                                          <p:spTgt spid="1980"/>
                                        </p:tgtEl>
                                        <p:attrNameLst>
                                          <p:attrName>ppt_h</p:attrName>
                                        </p:attrNameLst>
                                      </p:cBhvr>
                                      <p:tavLst>
                                        <p:tav tm="0">
                                          <p:val>
                                            <p:fltVal val="0"/>
                                          </p:val>
                                        </p:tav>
                                        <p:tav tm="100000">
                                          <p:val>
                                            <p:strVal val="#ppt_h"/>
                                          </p:val>
                                        </p:tav>
                                      </p:tavLst>
                                    </p:anim>
                                    <p:animEffect transition="in" filter="fade">
                                      <p:cBhvr>
                                        <p:cTn id="49" dur="500"/>
                                        <p:tgtEl>
                                          <p:spTgt spid="1980"/>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89"/>
                                        </p:tgtEl>
                                        <p:attrNameLst>
                                          <p:attrName>style.visibility</p:attrName>
                                        </p:attrNameLst>
                                      </p:cBhvr>
                                      <p:to>
                                        <p:strVal val="visible"/>
                                      </p:to>
                                    </p:set>
                                    <p:anim calcmode="lin" valueType="num">
                                      <p:cBhvr>
                                        <p:cTn id="52" dur="500" fill="hold"/>
                                        <p:tgtEl>
                                          <p:spTgt spid="1989"/>
                                        </p:tgtEl>
                                        <p:attrNameLst>
                                          <p:attrName>ppt_w</p:attrName>
                                        </p:attrNameLst>
                                      </p:cBhvr>
                                      <p:tavLst>
                                        <p:tav tm="0">
                                          <p:val>
                                            <p:fltVal val="0"/>
                                          </p:val>
                                        </p:tav>
                                        <p:tav tm="100000">
                                          <p:val>
                                            <p:strVal val="#ppt_w"/>
                                          </p:val>
                                        </p:tav>
                                      </p:tavLst>
                                    </p:anim>
                                    <p:anim calcmode="lin" valueType="num">
                                      <p:cBhvr>
                                        <p:cTn id="53" dur="500" fill="hold"/>
                                        <p:tgtEl>
                                          <p:spTgt spid="1989"/>
                                        </p:tgtEl>
                                        <p:attrNameLst>
                                          <p:attrName>ppt_h</p:attrName>
                                        </p:attrNameLst>
                                      </p:cBhvr>
                                      <p:tavLst>
                                        <p:tav tm="0">
                                          <p:val>
                                            <p:fltVal val="0"/>
                                          </p:val>
                                        </p:tav>
                                        <p:tav tm="100000">
                                          <p:val>
                                            <p:strVal val="#ppt_h"/>
                                          </p:val>
                                        </p:tav>
                                      </p:tavLst>
                                    </p:anim>
                                    <p:animEffect transition="in" filter="fade">
                                      <p:cBhvr>
                                        <p:cTn id="54" dur="500"/>
                                        <p:tgtEl>
                                          <p:spTgt spid="198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990"/>
                                        </p:tgtEl>
                                        <p:attrNameLst>
                                          <p:attrName>style.visibility</p:attrName>
                                        </p:attrNameLst>
                                      </p:cBhvr>
                                      <p:to>
                                        <p:strVal val="visible"/>
                                      </p:to>
                                    </p:set>
                                    <p:anim calcmode="lin" valueType="num">
                                      <p:cBhvr>
                                        <p:cTn id="57" dur="500" fill="hold"/>
                                        <p:tgtEl>
                                          <p:spTgt spid="1990"/>
                                        </p:tgtEl>
                                        <p:attrNameLst>
                                          <p:attrName>ppt_w</p:attrName>
                                        </p:attrNameLst>
                                      </p:cBhvr>
                                      <p:tavLst>
                                        <p:tav tm="0">
                                          <p:val>
                                            <p:fltVal val="0"/>
                                          </p:val>
                                        </p:tav>
                                        <p:tav tm="100000">
                                          <p:val>
                                            <p:strVal val="#ppt_w"/>
                                          </p:val>
                                        </p:tav>
                                      </p:tavLst>
                                    </p:anim>
                                    <p:anim calcmode="lin" valueType="num">
                                      <p:cBhvr>
                                        <p:cTn id="58" dur="500" fill="hold"/>
                                        <p:tgtEl>
                                          <p:spTgt spid="1990"/>
                                        </p:tgtEl>
                                        <p:attrNameLst>
                                          <p:attrName>ppt_h</p:attrName>
                                        </p:attrNameLst>
                                      </p:cBhvr>
                                      <p:tavLst>
                                        <p:tav tm="0">
                                          <p:val>
                                            <p:fltVal val="0"/>
                                          </p:val>
                                        </p:tav>
                                        <p:tav tm="100000">
                                          <p:val>
                                            <p:strVal val="#ppt_h"/>
                                          </p:val>
                                        </p:tav>
                                      </p:tavLst>
                                    </p:anim>
                                    <p:animEffect transition="in" filter="fade">
                                      <p:cBhvr>
                                        <p:cTn id="59" dur="500"/>
                                        <p:tgtEl>
                                          <p:spTgt spid="199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991"/>
                                        </p:tgtEl>
                                        <p:attrNameLst>
                                          <p:attrName>style.visibility</p:attrName>
                                        </p:attrNameLst>
                                      </p:cBhvr>
                                      <p:to>
                                        <p:strVal val="visible"/>
                                      </p:to>
                                    </p:set>
                                    <p:anim calcmode="lin" valueType="num">
                                      <p:cBhvr>
                                        <p:cTn id="62" dur="500" fill="hold"/>
                                        <p:tgtEl>
                                          <p:spTgt spid="1991"/>
                                        </p:tgtEl>
                                        <p:attrNameLst>
                                          <p:attrName>ppt_w</p:attrName>
                                        </p:attrNameLst>
                                      </p:cBhvr>
                                      <p:tavLst>
                                        <p:tav tm="0">
                                          <p:val>
                                            <p:fltVal val="0"/>
                                          </p:val>
                                        </p:tav>
                                        <p:tav tm="100000">
                                          <p:val>
                                            <p:strVal val="#ppt_w"/>
                                          </p:val>
                                        </p:tav>
                                      </p:tavLst>
                                    </p:anim>
                                    <p:anim calcmode="lin" valueType="num">
                                      <p:cBhvr>
                                        <p:cTn id="63" dur="500" fill="hold"/>
                                        <p:tgtEl>
                                          <p:spTgt spid="1991"/>
                                        </p:tgtEl>
                                        <p:attrNameLst>
                                          <p:attrName>ppt_h</p:attrName>
                                        </p:attrNameLst>
                                      </p:cBhvr>
                                      <p:tavLst>
                                        <p:tav tm="0">
                                          <p:val>
                                            <p:fltVal val="0"/>
                                          </p:val>
                                        </p:tav>
                                        <p:tav tm="100000">
                                          <p:val>
                                            <p:strVal val="#ppt_h"/>
                                          </p:val>
                                        </p:tav>
                                      </p:tavLst>
                                    </p:anim>
                                    <p:animEffect transition="in" filter="fade">
                                      <p:cBhvr>
                                        <p:cTn id="64" dur="500"/>
                                        <p:tgtEl>
                                          <p:spTgt spid="199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992"/>
                                        </p:tgtEl>
                                        <p:attrNameLst>
                                          <p:attrName>style.visibility</p:attrName>
                                        </p:attrNameLst>
                                      </p:cBhvr>
                                      <p:to>
                                        <p:strVal val="visible"/>
                                      </p:to>
                                    </p:set>
                                    <p:anim calcmode="lin" valueType="num">
                                      <p:cBhvr>
                                        <p:cTn id="67" dur="500" fill="hold"/>
                                        <p:tgtEl>
                                          <p:spTgt spid="1992"/>
                                        </p:tgtEl>
                                        <p:attrNameLst>
                                          <p:attrName>ppt_w</p:attrName>
                                        </p:attrNameLst>
                                      </p:cBhvr>
                                      <p:tavLst>
                                        <p:tav tm="0">
                                          <p:val>
                                            <p:fltVal val="0"/>
                                          </p:val>
                                        </p:tav>
                                        <p:tav tm="100000">
                                          <p:val>
                                            <p:strVal val="#ppt_w"/>
                                          </p:val>
                                        </p:tav>
                                      </p:tavLst>
                                    </p:anim>
                                    <p:anim calcmode="lin" valueType="num">
                                      <p:cBhvr>
                                        <p:cTn id="68" dur="500" fill="hold"/>
                                        <p:tgtEl>
                                          <p:spTgt spid="1992"/>
                                        </p:tgtEl>
                                        <p:attrNameLst>
                                          <p:attrName>ppt_h</p:attrName>
                                        </p:attrNameLst>
                                      </p:cBhvr>
                                      <p:tavLst>
                                        <p:tav tm="0">
                                          <p:val>
                                            <p:fltVal val="0"/>
                                          </p:val>
                                        </p:tav>
                                        <p:tav tm="100000">
                                          <p:val>
                                            <p:strVal val="#ppt_h"/>
                                          </p:val>
                                        </p:tav>
                                      </p:tavLst>
                                    </p:anim>
                                    <p:animEffect transition="in" filter="fade">
                                      <p:cBhvr>
                                        <p:cTn id="69" dur="500"/>
                                        <p:tgtEl>
                                          <p:spTgt spid="1992"/>
                                        </p:tgtEl>
                                      </p:cBhvr>
                                    </p:animEffect>
                                  </p:childTnLst>
                                </p:cTn>
                              </p:par>
                              <p:par>
                                <p:cTn id="70" presetID="53" presetClass="entr" presetSubtype="16" fill="hold" nodeType="withEffect">
                                  <p:stCondLst>
                                    <p:cond delay="0"/>
                                  </p:stCondLst>
                                  <p:childTnLst>
                                    <p:set>
                                      <p:cBhvr>
                                        <p:cTn id="71" dur="1" fill="hold">
                                          <p:stCondLst>
                                            <p:cond delay="0"/>
                                          </p:stCondLst>
                                        </p:cTn>
                                        <p:tgtEl>
                                          <p:spTgt spid="1993"/>
                                        </p:tgtEl>
                                        <p:attrNameLst>
                                          <p:attrName>style.visibility</p:attrName>
                                        </p:attrNameLst>
                                      </p:cBhvr>
                                      <p:to>
                                        <p:strVal val="visible"/>
                                      </p:to>
                                    </p:set>
                                    <p:anim calcmode="lin" valueType="num">
                                      <p:cBhvr>
                                        <p:cTn id="72" dur="500" fill="hold"/>
                                        <p:tgtEl>
                                          <p:spTgt spid="1993"/>
                                        </p:tgtEl>
                                        <p:attrNameLst>
                                          <p:attrName>ppt_w</p:attrName>
                                        </p:attrNameLst>
                                      </p:cBhvr>
                                      <p:tavLst>
                                        <p:tav tm="0">
                                          <p:val>
                                            <p:fltVal val="0"/>
                                          </p:val>
                                        </p:tav>
                                        <p:tav tm="100000">
                                          <p:val>
                                            <p:strVal val="#ppt_w"/>
                                          </p:val>
                                        </p:tav>
                                      </p:tavLst>
                                    </p:anim>
                                    <p:anim calcmode="lin" valueType="num">
                                      <p:cBhvr>
                                        <p:cTn id="73" dur="500" fill="hold"/>
                                        <p:tgtEl>
                                          <p:spTgt spid="1993"/>
                                        </p:tgtEl>
                                        <p:attrNameLst>
                                          <p:attrName>ppt_h</p:attrName>
                                        </p:attrNameLst>
                                      </p:cBhvr>
                                      <p:tavLst>
                                        <p:tav tm="0">
                                          <p:val>
                                            <p:fltVal val="0"/>
                                          </p:val>
                                        </p:tav>
                                        <p:tav tm="100000">
                                          <p:val>
                                            <p:strVal val="#ppt_h"/>
                                          </p:val>
                                        </p:tav>
                                      </p:tavLst>
                                    </p:anim>
                                    <p:animEffect transition="in" filter="fade">
                                      <p:cBhvr>
                                        <p:cTn id="74" dur="500"/>
                                        <p:tgtEl>
                                          <p:spTgt spid="1993"/>
                                        </p:tgtEl>
                                      </p:cBhvr>
                                    </p:animEffect>
                                  </p:childTnLst>
                                </p:cTn>
                              </p:par>
                              <p:par>
                                <p:cTn id="75" presetID="53" presetClass="entr" presetSubtype="16" fill="hold" nodeType="withEffect">
                                  <p:stCondLst>
                                    <p:cond delay="0"/>
                                  </p:stCondLst>
                                  <p:childTnLst>
                                    <p:set>
                                      <p:cBhvr>
                                        <p:cTn id="76" dur="1" fill="hold">
                                          <p:stCondLst>
                                            <p:cond delay="0"/>
                                          </p:stCondLst>
                                        </p:cTn>
                                        <p:tgtEl>
                                          <p:spTgt spid="2002"/>
                                        </p:tgtEl>
                                        <p:attrNameLst>
                                          <p:attrName>style.visibility</p:attrName>
                                        </p:attrNameLst>
                                      </p:cBhvr>
                                      <p:to>
                                        <p:strVal val="visible"/>
                                      </p:to>
                                    </p:set>
                                    <p:anim calcmode="lin" valueType="num">
                                      <p:cBhvr>
                                        <p:cTn id="77" dur="500" fill="hold"/>
                                        <p:tgtEl>
                                          <p:spTgt spid="2002"/>
                                        </p:tgtEl>
                                        <p:attrNameLst>
                                          <p:attrName>ppt_w</p:attrName>
                                        </p:attrNameLst>
                                      </p:cBhvr>
                                      <p:tavLst>
                                        <p:tav tm="0">
                                          <p:val>
                                            <p:fltVal val="0"/>
                                          </p:val>
                                        </p:tav>
                                        <p:tav tm="100000">
                                          <p:val>
                                            <p:strVal val="#ppt_w"/>
                                          </p:val>
                                        </p:tav>
                                      </p:tavLst>
                                    </p:anim>
                                    <p:anim calcmode="lin" valueType="num">
                                      <p:cBhvr>
                                        <p:cTn id="78" dur="500" fill="hold"/>
                                        <p:tgtEl>
                                          <p:spTgt spid="2002"/>
                                        </p:tgtEl>
                                        <p:attrNameLst>
                                          <p:attrName>ppt_h</p:attrName>
                                        </p:attrNameLst>
                                      </p:cBhvr>
                                      <p:tavLst>
                                        <p:tav tm="0">
                                          <p:val>
                                            <p:fltVal val="0"/>
                                          </p:val>
                                        </p:tav>
                                        <p:tav tm="100000">
                                          <p:val>
                                            <p:strVal val="#ppt_h"/>
                                          </p:val>
                                        </p:tav>
                                      </p:tavLst>
                                    </p:anim>
                                    <p:animEffect transition="in" filter="fade">
                                      <p:cBhvr>
                                        <p:cTn id="79" dur="500"/>
                                        <p:tgtEl>
                                          <p:spTgt spid="2002"/>
                                        </p:tgtEl>
                                      </p:cBhvr>
                                    </p:animEffect>
                                  </p:childTnLst>
                                </p:cTn>
                              </p:par>
                              <p:par>
                                <p:cTn id="80" presetID="53" presetClass="entr" presetSubtype="16" fill="hold" nodeType="withEffect">
                                  <p:stCondLst>
                                    <p:cond delay="0"/>
                                  </p:stCondLst>
                                  <p:childTnLst>
                                    <p:set>
                                      <p:cBhvr>
                                        <p:cTn id="81" dur="1" fill="hold">
                                          <p:stCondLst>
                                            <p:cond delay="0"/>
                                          </p:stCondLst>
                                        </p:cTn>
                                        <p:tgtEl>
                                          <p:spTgt spid="2013"/>
                                        </p:tgtEl>
                                        <p:attrNameLst>
                                          <p:attrName>style.visibility</p:attrName>
                                        </p:attrNameLst>
                                      </p:cBhvr>
                                      <p:to>
                                        <p:strVal val="visible"/>
                                      </p:to>
                                    </p:set>
                                    <p:anim calcmode="lin" valueType="num">
                                      <p:cBhvr>
                                        <p:cTn id="82" dur="500" fill="hold"/>
                                        <p:tgtEl>
                                          <p:spTgt spid="2013"/>
                                        </p:tgtEl>
                                        <p:attrNameLst>
                                          <p:attrName>ppt_w</p:attrName>
                                        </p:attrNameLst>
                                      </p:cBhvr>
                                      <p:tavLst>
                                        <p:tav tm="0">
                                          <p:val>
                                            <p:fltVal val="0"/>
                                          </p:val>
                                        </p:tav>
                                        <p:tav tm="100000">
                                          <p:val>
                                            <p:strVal val="#ppt_w"/>
                                          </p:val>
                                        </p:tav>
                                      </p:tavLst>
                                    </p:anim>
                                    <p:anim calcmode="lin" valueType="num">
                                      <p:cBhvr>
                                        <p:cTn id="83" dur="500" fill="hold"/>
                                        <p:tgtEl>
                                          <p:spTgt spid="2013"/>
                                        </p:tgtEl>
                                        <p:attrNameLst>
                                          <p:attrName>ppt_h</p:attrName>
                                        </p:attrNameLst>
                                      </p:cBhvr>
                                      <p:tavLst>
                                        <p:tav tm="0">
                                          <p:val>
                                            <p:fltVal val="0"/>
                                          </p:val>
                                        </p:tav>
                                        <p:tav tm="100000">
                                          <p:val>
                                            <p:strVal val="#ppt_h"/>
                                          </p:val>
                                        </p:tav>
                                      </p:tavLst>
                                    </p:anim>
                                    <p:animEffect transition="in" filter="fade">
                                      <p:cBhvr>
                                        <p:cTn id="84" dur="500"/>
                                        <p:tgtEl>
                                          <p:spTgt spid="2013"/>
                                        </p:tgtEl>
                                      </p:cBhvr>
                                    </p:animEffect>
                                  </p:childTnLst>
                                </p:cTn>
                              </p:par>
                              <p:par>
                                <p:cTn id="85" presetID="53" presetClass="entr" presetSubtype="16" fill="hold" nodeType="withEffect">
                                  <p:stCondLst>
                                    <p:cond delay="0"/>
                                  </p:stCondLst>
                                  <p:childTnLst>
                                    <p:set>
                                      <p:cBhvr>
                                        <p:cTn id="86" dur="1" fill="hold">
                                          <p:stCondLst>
                                            <p:cond delay="0"/>
                                          </p:stCondLst>
                                        </p:cTn>
                                        <p:tgtEl>
                                          <p:spTgt spid="2027"/>
                                        </p:tgtEl>
                                        <p:attrNameLst>
                                          <p:attrName>style.visibility</p:attrName>
                                        </p:attrNameLst>
                                      </p:cBhvr>
                                      <p:to>
                                        <p:strVal val="visible"/>
                                      </p:to>
                                    </p:set>
                                    <p:anim calcmode="lin" valueType="num">
                                      <p:cBhvr>
                                        <p:cTn id="87" dur="500" fill="hold"/>
                                        <p:tgtEl>
                                          <p:spTgt spid="2027"/>
                                        </p:tgtEl>
                                        <p:attrNameLst>
                                          <p:attrName>ppt_w</p:attrName>
                                        </p:attrNameLst>
                                      </p:cBhvr>
                                      <p:tavLst>
                                        <p:tav tm="0">
                                          <p:val>
                                            <p:fltVal val="0"/>
                                          </p:val>
                                        </p:tav>
                                        <p:tav tm="100000">
                                          <p:val>
                                            <p:strVal val="#ppt_w"/>
                                          </p:val>
                                        </p:tav>
                                      </p:tavLst>
                                    </p:anim>
                                    <p:anim calcmode="lin" valueType="num">
                                      <p:cBhvr>
                                        <p:cTn id="88" dur="500" fill="hold"/>
                                        <p:tgtEl>
                                          <p:spTgt spid="2027"/>
                                        </p:tgtEl>
                                        <p:attrNameLst>
                                          <p:attrName>ppt_h</p:attrName>
                                        </p:attrNameLst>
                                      </p:cBhvr>
                                      <p:tavLst>
                                        <p:tav tm="0">
                                          <p:val>
                                            <p:fltVal val="0"/>
                                          </p:val>
                                        </p:tav>
                                        <p:tav tm="100000">
                                          <p:val>
                                            <p:strVal val="#ppt_h"/>
                                          </p:val>
                                        </p:tav>
                                      </p:tavLst>
                                    </p:anim>
                                    <p:animEffect transition="in" filter="fade">
                                      <p:cBhvr>
                                        <p:cTn id="89" dur="500"/>
                                        <p:tgtEl>
                                          <p:spTgt spid="2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1" grpId="0"/>
      <p:bldP spid="1982" grpId="0" build="p"/>
      <p:bldP spid="1983" grpId="0"/>
      <p:bldP spid="1984" grpId="0" build="p"/>
      <p:bldP spid="1985" grpId="0"/>
      <p:bldP spid="1986" grpId="0" build="p"/>
      <p:bldP spid="1987" grpId="0"/>
      <p:bldP spid="1988" grpId="0" build="p"/>
      <p:bldP spid="1980" grpId="0"/>
      <p:bldP spid="1989" grpId="0" animBg="1"/>
      <p:bldP spid="1990" grpId="0" animBg="1"/>
      <p:bldP spid="1991" grpId="0" animBg="1"/>
      <p:bldP spid="199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40"/>
        <p:cNvGrpSpPr/>
        <p:nvPr/>
      </p:nvGrpSpPr>
      <p:grpSpPr>
        <a:xfrm>
          <a:off x="0" y="0"/>
          <a:ext cx="0" cy="0"/>
          <a:chOff x="0" y="0"/>
          <a:chExt cx="0" cy="0"/>
        </a:xfrm>
      </p:grpSpPr>
      <p:sp>
        <p:nvSpPr>
          <p:cNvPr id="2042" name="Google Shape;2042;p50"/>
          <p:cNvSpPr/>
          <p:nvPr/>
        </p:nvSpPr>
        <p:spPr>
          <a:xfrm>
            <a:off x="7496048" y="5523863"/>
            <a:ext cx="3769600" cy="609600"/>
          </a:xfrm>
          <a:prstGeom prst="roundRect">
            <a:avLst>
              <a:gd name="adj" fmla="val 50000"/>
            </a:avLst>
          </a:prstGeom>
          <a:solidFill>
            <a:schemeClr val="accent2"/>
          </a:solidFill>
          <a:ln>
            <a:noFill/>
          </a:ln>
        </p:spPr>
        <p:txBody>
          <a:bodyPr spcFirstLastPara="1" wrap="square" lIns="121900" tIns="121900" rIns="121900" bIns="121900" anchor="ctr" anchorCtr="0">
            <a:noAutofit/>
          </a:bodyPr>
          <a:lstStyle/>
          <a:p>
            <a:pPr algn="ctr"/>
            <a:endParaRPr sz="2400"/>
          </a:p>
        </p:txBody>
      </p:sp>
      <p:sp>
        <p:nvSpPr>
          <p:cNvPr id="2044" name="Google Shape;2044;p50"/>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en" dirty="0"/>
              <a:t>Thanks!</a:t>
            </a:r>
            <a:endParaRPr dirty="0"/>
          </a:p>
        </p:txBody>
      </p:sp>
      <p:sp>
        <p:nvSpPr>
          <p:cNvPr id="2043" name="Google Shape;2043;p50"/>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marL="0" indent="0">
              <a:buClr>
                <a:schemeClr val="dk1"/>
              </a:buClr>
              <a:buSzPts val="1100"/>
            </a:pPr>
            <a:r>
              <a:rPr lang="fa-IR" dirty="0"/>
              <a:t>آیا سوالی دارید؟</a:t>
            </a:r>
          </a:p>
          <a:p>
            <a:pPr marL="0" indent="0">
              <a:buClr>
                <a:schemeClr val="dk1"/>
              </a:buClr>
              <a:buSzPts val="1100"/>
            </a:pPr>
            <a:endParaRPr sz="1200" dirty="0"/>
          </a:p>
          <a:p>
            <a:pPr marL="0" indent="0">
              <a:buClr>
                <a:schemeClr val="dk1"/>
              </a:buClr>
              <a:buSzPts val="1100"/>
            </a:pPr>
            <a:r>
              <a:rPr lang="fa-IR" dirty="0"/>
              <a:t>راه های ارتباطی</a:t>
            </a:r>
          </a:p>
        </p:txBody>
      </p:sp>
      <p:sp>
        <p:nvSpPr>
          <p:cNvPr id="2045" name="Google Shape;2045;p50"/>
          <p:cNvSpPr txBox="1"/>
          <p:nvPr/>
        </p:nvSpPr>
        <p:spPr>
          <a:xfrm>
            <a:off x="7496048" y="5645863"/>
            <a:ext cx="3769600" cy="365600"/>
          </a:xfrm>
          <a:prstGeom prst="rect">
            <a:avLst/>
          </a:prstGeom>
          <a:noFill/>
          <a:ln>
            <a:noFill/>
          </a:ln>
        </p:spPr>
        <p:txBody>
          <a:bodyPr spcFirstLastPara="1" wrap="square" lIns="121900" tIns="121900" rIns="121900" bIns="121900" anchor="ctr" anchorCtr="0">
            <a:noAutofit/>
          </a:bodyPr>
          <a:lstStyle/>
          <a:p>
            <a:pPr algn="ctr"/>
            <a:r>
              <a:rPr lang="fa-IR" dirty="0">
                <a:solidFill>
                  <a:schemeClr val="lt1"/>
                </a:solidFill>
                <a:latin typeface="Mulish"/>
                <a:ea typeface="Mulish"/>
                <a:cs typeface="B Nazanin" panose="00000400000000000000" pitchFamily="2" charset="-78"/>
                <a:sym typeface="Mulish"/>
              </a:rPr>
              <a:t>قالب پاورپوينت حرفه ای ، قابل ویرایش می باشد</a:t>
            </a:r>
            <a:endParaRPr dirty="0">
              <a:solidFill>
                <a:schemeClr val="lt1"/>
              </a:solidFill>
              <a:latin typeface="Mulish"/>
              <a:ea typeface="Mulish"/>
              <a:cs typeface="B Nazanin" panose="00000400000000000000" pitchFamily="2" charset="-78"/>
              <a:sym typeface="Mulish"/>
            </a:endParaRPr>
          </a:p>
        </p:txBody>
      </p:sp>
      <p:sp>
        <p:nvSpPr>
          <p:cNvPr id="2046" name="Google Shape;2046;p50"/>
          <p:cNvSpPr/>
          <p:nvPr/>
        </p:nvSpPr>
        <p:spPr>
          <a:xfrm>
            <a:off x="8799613" y="3644844"/>
            <a:ext cx="663739" cy="6706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2"/>
          </a:solidFill>
          <a:ln>
            <a:noFill/>
          </a:ln>
        </p:spPr>
        <p:txBody>
          <a:bodyPr spcFirstLastPara="1" wrap="square" lIns="121900" tIns="121900" rIns="121900" bIns="121900" anchor="ctr" anchorCtr="0">
            <a:noAutofit/>
          </a:bodyPr>
          <a:lstStyle/>
          <a:p>
            <a:pPr algn="r"/>
            <a:endParaRPr sz="2400"/>
          </a:p>
        </p:txBody>
      </p:sp>
      <p:sp>
        <p:nvSpPr>
          <p:cNvPr id="2047" name="Google Shape;2047;p50"/>
          <p:cNvSpPr/>
          <p:nvPr/>
        </p:nvSpPr>
        <p:spPr>
          <a:xfrm>
            <a:off x="9700113" y="3644844"/>
            <a:ext cx="663739" cy="6706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5"/>
          </a:solidFill>
          <a:ln>
            <a:noFill/>
          </a:ln>
        </p:spPr>
        <p:txBody>
          <a:bodyPr spcFirstLastPara="1" wrap="square" lIns="121900" tIns="121900" rIns="121900" bIns="121900" anchor="ctr" anchorCtr="0">
            <a:noAutofit/>
          </a:bodyPr>
          <a:lstStyle/>
          <a:p>
            <a:pPr algn="r"/>
            <a:endParaRPr sz="2400"/>
          </a:p>
        </p:txBody>
      </p:sp>
      <p:sp>
        <p:nvSpPr>
          <p:cNvPr id="2048" name="Google Shape;2048;p50"/>
          <p:cNvSpPr/>
          <p:nvPr/>
        </p:nvSpPr>
        <p:spPr>
          <a:xfrm>
            <a:off x="7899113" y="3644844"/>
            <a:ext cx="663739" cy="6706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accent4"/>
          </a:solidFill>
          <a:ln>
            <a:noFill/>
          </a:ln>
        </p:spPr>
        <p:txBody>
          <a:bodyPr spcFirstLastPara="1" wrap="square" lIns="121900" tIns="121900" rIns="121900" bIns="121900" anchor="ctr" anchorCtr="0">
            <a:noAutofit/>
          </a:bodyPr>
          <a:lstStyle/>
          <a:p>
            <a:pPr algn="r"/>
            <a:endParaRPr sz="2400"/>
          </a:p>
        </p:txBody>
      </p:sp>
      <p:sp>
        <p:nvSpPr>
          <p:cNvPr id="2049" name="Google Shape;2049;p50"/>
          <p:cNvSpPr/>
          <p:nvPr/>
        </p:nvSpPr>
        <p:spPr>
          <a:xfrm>
            <a:off x="10600613" y="3644844"/>
            <a:ext cx="663739" cy="670633"/>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1"/>
          </a:solidFill>
          <a:ln>
            <a:noFill/>
          </a:ln>
        </p:spPr>
        <p:txBody>
          <a:bodyPr spcFirstLastPara="1" wrap="square" lIns="121900" tIns="121900" rIns="121900" bIns="121900" anchor="ctr" anchorCtr="0">
            <a:noAutofit/>
          </a:bodyPr>
          <a:lstStyle/>
          <a:p>
            <a:pPr algn="r"/>
            <a:endParaRPr sz="2400"/>
          </a:p>
        </p:txBody>
      </p:sp>
      <p:sp>
        <p:nvSpPr>
          <p:cNvPr id="2050" name="Google Shape;2050;p50"/>
          <p:cNvSpPr/>
          <p:nvPr/>
        </p:nvSpPr>
        <p:spPr>
          <a:xfrm>
            <a:off x="10791934" y="3818108"/>
            <a:ext cx="281097" cy="324104"/>
          </a:xfrm>
          <a:custGeom>
            <a:avLst/>
            <a:gdLst/>
            <a:ahLst/>
            <a:cxnLst/>
            <a:rect l="l" t="t" r="r" b="b"/>
            <a:pathLst>
              <a:path w="184125" h="209550" extrusionOk="0">
                <a:moveTo>
                  <a:pt x="96778" y="0"/>
                </a:moveTo>
                <a:lnTo>
                  <a:pt x="96778" y="93498"/>
                </a:lnTo>
                <a:lnTo>
                  <a:pt x="96778" y="144758"/>
                </a:lnTo>
                <a:lnTo>
                  <a:pt x="96676" y="147218"/>
                </a:lnTo>
                <a:lnTo>
                  <a:pt x="96368" y="149781"/>
                </a:lnTo>
                <a:lnTo>
                  <a:pt x="95856" y="152139"/>
                </a:lnTo>
                <a:lnTo>
                  <a:pt x="95138" y="154497"/>
                </a:lnTo>
                <a:lnTo>
                  <a:pt x="94318" y="156752"/>
                </a:lnTo>
                <a:lnTo>
                  <a:pt x="93293" y="159008"/>
                </a:lnTo>
                <a:lnTo>
                  <a:pt x="92063" y="161058"/>
                </a:lnTo>
                <a:lnTo>
                  <a:pt x="90730" y="163006"/>
                </a:lnTo>
                <a:lnTo>
                  <a:pt x="89294" y="164851"/>
                </a:lnTo>
                <a:lnTo>
                  <a:pt x="87654" y="166594"/>
                </a:lnTo>
                <a:lnTo>
                  <a:pt x="85911" y="168235"/>
                </a:lnTo>
                <a:lnTo>
                  <a:pt x="84066" y="169670"/>
                </a:lnTo>
                <a:lnTo>
                  <a:pt x="82016" y="171105"/>
                </a:lnTo>
                <a:lnTo>
                  <a:pt x="79965" y="172233"/>
                </a:lnTo>
                <a:lnTo>
                  <a:pt x="77710" y="173258"/>
                </a:lnTo>
                <a:lnTo>
                  <a:pt x="75454" y="174078"/>
                </a:lnTo>
                <a:lnTo>
                  <a:pt x="74122" y="174488"/>
                </a:lnTo>
                <a:lnTo>
                  <a:pt x="72789" y="174898"/>
                </a:lnTo>
                <a:lnTo>
                  <a:pt x="71354" y="175206"/>
                </a:lnTo>
                <a:lnTo>
                  <a:pt x="69918" y="175411"/>
                </a:lnTo>
                <a:lnTo>
                  <a:pt x="68483" y="175514"/>
                </a:lnTo>
                <a:lnTo>
                  <a:pt x="66945" y="175616"/>
                </a:lnTo>
                <a:lnTo>
                  <a:pt x="65510" y="175719"/>
                </a:lnTo>
                <a:lnTo>
                  <a:pt x="63972" y="175616"/>
                </a:lnTo>
                <a:lnTo>
                  <a:pt x="62024" y="175514"/>
                </a:lnTo>
                <a:lnTo>
                  <a:pt x="60179" y="175206"/>
                </a:lnTo>
                <a:lnTo>
                  <a:pt x="58334" y="174796"/>
                </a:lnTo>
                <a:lnTo>
                  <a:pt x="56591" y="174283"/>
                </a:lnTo>
                <a:lnTo>
                  <a:pt x="54745" y="173668"/>
                </a:lnTo>
                <a:lnTo>
                  <a:pt x="53105" y="172951"/>
                </a:lnTo>
                <a:lnTo>
                  <a:pt x="51465" y="172233"/>
                </a:lnTo>
                <a:lnTo>
                  <a:pt x="49824" y="171310"/>
                </a:lnTo>
                <a:lnTo>
                  <a:pt x="48184" y="170285"/>
                </a:lnTo>
                <a:lnTo>
                  <a:pt x="46646" y="169055"/>
                </a:lnTo>
                <a:lnTo>
                  <a:pt x="45109" y="167825"/>
                </a:lnTo>
                <a:lnTo>
                  <a:pt x="43673" y="166492"/>
                </a:lnTo>
                <a:lnTo>
                  <a:pt x="42341" y="165057"/>
                </a:lnTo>
                <a:lnTo>
                  <a:pt x="41110" y="163621"/>
                </a:lnTo>
                <a:lnTo>
                  <a:pt x="39983" y="162083"/>
                </a:lnTo>
                <a:lnTo>
                  <a:pt x="38957" y="160341"/>
                </a:lnTo>
                <a:lnTo>
                  <a:pt x="38035" y="158700"/>
                </a:lnTo>
                <a:lnTo>
                  <a:pt x="37215" y="156855"/>
                </a:lnTo>
                <a:lnTo>
                  <a:pt x="36497" y="155112"/>
                </a:lnTo>
                <a:lnTo>
                  <a:pt x="35882" y="153164"/>
                </a:lnTo>
                <a:lnTo>
                  <a:pt x="35369" y="151216"/>
                </a:lnTo>
                <a:lnTo>
                  <a:pt x="34959" y="149269"/>
                </a:lnTo>
                <a:lnTo>
                  <a:pt x="34754" y="147218"/>
                </a:lnTo>
                <a:lnTo>
                  <a:pt x="34652" y="145168"/>
                </a:lnTo>
                <a:lnTo>
                  <a:pt x="34652" y="143527"/>
                </a:lnTo>
                <a:lnTo>
                  <a:pt x="34754" y="141990"/>
                </a:lnTo>
                <a:lnTo>
                  <a:pt x="34959" y="140452"/>
                </a:lnTo>
                <a:lnTo>
                  <a:pt x="35267" y="138812"/>
                </a:lnTo>
                <a:lnTo>
                  <a:pt x="35574" y="137376"/>
                </a:lnTo>
                <a:lnTo>
                  <a:pt x="35984" y="135838"/>
                </a:lnTo>
                <a:lnTo>
                  <a:pt x="36394" y="134403"/>
                </a:lnTo>
                <a:lnTo>
                  <a:pt x="37010" y="132968"/>
                </a:lnTo>
                <a:lnTo>
                  <a:pt x="37625" y="131533"/>
                </a:lnTo>
                <a:lnTo>
                  <a:pt x="38240" y="130200"/>
                </a:lnTo>
                <a:lnTo>
                  <a:pt x="39060" y="128867"/>
                </a:lnTo>
                <a:lnTo>
                  <a:pt x="39778" y="127637"/>
                </a:lnTo>
                <a:lnTo>
                  <a:pt x="40700" y="126407"/>
                </a:lnTo>
                <a:lnTo>
                  <a:pt x="41623" y="125176"/>
                </a:lnTo>
                <a:lnTo>
                  <a:pt x="42546" y="124049"/>
                </a:lnTo>
                <a:lnTo>
                  <a:pt x="43571" y="122921"/>
                </a:lnTo>
                <a:lnTo>
                  <a:pt x="44699" y="121896"/>
                </a:lnTo>
                <a:lnTo>
                  <a:pt x="45826" y="120973"/>
                </a:lnTo>
                <a:lnTo>
                  <a:pt x="46954" y="120050"/>
                </a:lnTo>
                <a:lnTo>
                  <a:pt x="48184" y="119128"/>
                </a:lnTo>
                <a:lnTo>
                  <a:pt x="49517" y="118308"/>
                </a:lnTo>
                <a:lnTo>
                  <a:pt x="50747" y="117590"/>
                </a:lnTo>
                <a:lnTo>
                  <a:pt x="52182" y="116872"/>
                </a:lnTo>
                <a:lnTo>
                  <a:pt x="53515" y="116257"/>
                </a:lnTo>
                <a:lnTo>
                  <a:pt x="54950" y="115642"/>
                </a:lnTo>
                <a:lnTo>
                  <a:pt x="56386" y="115129"/>
                </a:lnTo>
                <a:lnTo>
                  <a:pt x="57924" y="114719"/>
                </a:lnTo>
                <a:lnTo>
                  <a:pt x="59359" y="114412"/>
                </a:lnTo>
                <a:lnTo>
                  <a:pt x="60897" y="114104"/>
                </a:lnTo>
                <a:lnTo>
                  <a:pt x="62537" y="113899"/>
                </a:lnTo>
                <a:lnTo>
                  <a:pt x="64075" y="113797"/>
                </a:lnTo>
                <a:lnTo>
                  <a:pt x="65715" y="113797"/>
                </a:lnTo>
                <a:lnTo>
                  <a:pt x="68278" y="113899"/>
                </a:lnTo>
                <a:lnTo>
                  <a:pt x="70738" y="114104"/>
                </a:lnTo>
                <a:lnTo>
                  <a:pt x="73096" y="114617"/>
                </a:lnTo>
                <a:lnTo>
                  <a:pt x="75454" y="115335"/>
                </a:lnTo>
                <a:lnTo>
                  <a:pt x="75454" y="89705"/>
                </a:lnTo>
                <a:lnTo>
                  <a:pt x="75454" y="80580"/>
                </a:lnTo>
                <a:lnTo>
                  <a:pt x="72994" y="80273"/>
                </a:lnTo>
                <a:lnTo>
                  <a:pt x="70533" y="80068"/>
                </a:lnTo>
                <a:lnTo>
                  <a:pt x="68073" y="79863"/>
                </a:lnTo>
                <a:lnTo>
                  <a:pt x="65612" y="79863"/>
                </a:lnTo>
                <a:lnTo>
                  <a:pt x="62127" y="79965"/>
                </a:lnTo>
                <a:lnTo>
                  <a:pt x="58539" y="80170"/>
                </a:lnTo>
                <a:lnTo>
                  <a:pt x="55155" y="80683"/>
                </a:lnTo>
                <a:lnTo>
                  <a:pt x="51670" y="81298"/>
                </a:lnTo>
                <a:lnTo>
                  <a:pt x="48287" y="82118"/>
                </a:lnTo>
                <a:lnTo>
                  <a:pt x="45006" y="83041"/>
                </a:lnTo>
                <a:lnTo>
                  <a:pt x="41725" y="84271"/>
                </a:lnTo>
                <a:lnTo>
                  <a:pt x="38547" y="85501"/>
                </a:lnTo>
                <a:lnTo>
                  <a:pt x="35472" y="87039"/>
                </a:lnTo>
                <a:lnTo>
                  <a:pt x="32499" y="88679"/>
                </a:lnTo>
                <a:lnTo>
                  <a:pt x="29526" y="90525"/>
                </a:lnTo>
                <a:lnTo>
                  <a:pt x="26655" y="92473"/>
                </a:lnTo>
                <a:lnTo>
                  <a:pt x="23887" y="94626"/>
                </a:lnTo>
                <a:lnTo>
                  <a:pt x="21222" y="96881"/>
                </a:lnTo>
                <a:lnTo>
                  <a:pt x="18761" y="99341"/>
                </a:lnTo>
                <a:lnTo>
                  <a:pt x="16301" y="101904"/>
                </a:lnTo>
                <a:lnTo>
                  <a:pt x="14558" y="103955"/>
                </a:lnTo>
                <a:lnTo>
                  <a:pt x="12917" y="106005"/>
                </a:lnTo>
                <a:lnTo>
                  <a:pt x="11277" y="108261"/>
                </a:lnTo>
                <a:lnTo>
                  <a:pt x="9842" y="110414"/>
                </a:lnTo>
                <a:lnTo>
                  <a:pt x="8509" y="112772"/>
                </a:lnTo>
                <a:lnTo>
                  <a:pt x="7176" y="115027"/>
                </a:lnTo>
                <a:lnTo>
                  <a:pt x="6049" y="117487"/>
                </a:lnTo>
                <a:lnTo>
                  <a:pt x="4921" y="119948"/>
                </a:lnTo>
                <a:lnTo>
                  <a:pt x="3998" y="122408"/>
                </a:lnTo>
                <a:lnTo>
                  <a:pt x="3076" y="124869"/>
                </a:lnTo>
                <a:lnTo>
                  <a:pt x="2358" y="127432"/>
                </a:lnTo>
                <a:lnTo>
                  <a:pt x="1640" y="129995"/>
                </a:lnTo>
                <a:lnTo>
                  <a:pt x="1128" y="132660"/>
                </a:lnTo>
                <a:lnTo>
                  <a:pt x="615" y="135326"/>
                </a:lnTo>
                <a:lnTo>
                  <a:pt x="308" y="137991"/>
                </a:lnTo>
                <a:lnTo>
                  <a:pt x="103" y="140657"/>
                </a:lnTo>
                <a:lnTo>
                  <a:pt x="0" y="144143"/>
                </a:lnTo>
                <a:lnTo>
                  <a:pt x="0" y="147628"/>
                </a:lnTo>
                <a:lnTo>
                  <a:pt x="308" y="151114"/>
                </a:lnTo>
                <a:lnTo>
                  <a:pt x="718" y="154497"/>
                </a:lnTo>
                <a:lnTo>
                  <a:pt x="1333" y="157880"/>
                </a:lnTo>
                <a:lnTo>
                  <a:pt x="2153" y="161263"/>
                </a:lnTo>
                <a:lnTo>
                  <a:pt x="3076" y="164544"/>
                </a:lnTo>
                <a:lnTo>
                  <a:pt x="4203" y="167722"/>
                </a:lnTo>
                <a:lnTo>
                  <a:pt x="5536" y="170900"/>
                </a:lnTo>
                <a:lnTo>
                  <a:pt x="6971" y="173976"/>
                </a:lnTo>
                <a:lnTo>
                  <a:pt x="8612" y="176949"/>
                </a:lnTo>
                <a:lnTo>
                  <a:pt x="10457" y="179819"/>
                </a:lnTo>
                <a:lnTo>
                  <a:pt x="12405" y="182690"/>
                </a:lnTo>
                <a:lnTo>
                  <a:pt x="14455" y="185458"/>
                </a:lnTo>
                <a:lnTo>
                  <a:pt x="16813" y="188021"/>
                </a:lnTo>
                <a:lnTo>
                  <a:pt x="19171" y="190584"/>
                </a:lnTo>
                <a:lnTo>
                  <a:pt x="20709" y="192019"/>
                </a:lnTo>
                <a:lnTo>
                  <a:pt x="22247" y="193352"/>
                </a:lnTo>
                <a:lnTo>
                  <a:pt x="23785" y="194685"/>
                </a:lnTo>
                <a:lnTo>
                  <a:pt x="25425" y="196017"/>
                </a:lnTo>
                <a:lnTo>
                  <a:pt x="27578" y="197555"/>
                </a:lnTo>
                <a:lnTo>
                  <a:pt x="29833" y="199093"/>
                </a:lnTo>
                <a:lnTo>
                  <a:pt x="32089" y="200528"/>
                </a:lnTo>
                <a:lnTo>
                  <a:pt x="34447" y="201861"/>
                </a:lnTo>
                <a:lnTo>
                  <a:pt x="36805" y="203091"/>
                </a:lnTo>
                <a:lnTo>
                  <a:pt x="39265" y="204219"/>
                </a:lnTo>
                <a:lnTo>
                  <a:pt x="41725" y="205142"/>
                </a:lnTo>
                <a:lnTo>
                  <a:pt x="44288" y="206064"/>
                </a:lnTo>
                <a:lnTo>
                  <a:pt x="46851" y="206884"/>
                </a:lnTo>
                <a:lnTo>
                  <a:pt x="49414" y="207602"/>
                </a:lnTo>
                <a:lnTo>
                  <a:pt x="52080" y="208217"/>
                </a:lnTo>
                <a:lnTo>
                  <a:pt x="54745" y="208730"/>
                </a:lnTo>
                <a:lnTo>
                  <a:pt x="57411" y="209140"/>
                </a:lnTo>
                <a:lnTo>
                  <a:pt x="60076" y="209345"/>
                </a:lnTo>
                <a:lnTo>
                  <a:pt x="62844" y="209550"/>
                </a:lnTo>
                <a:lnTo>
                  <a:pt x="68073" y="209550"/>
                </a:lnTo>
                <a:lnTo>
                  <a:pt x="70533" y="209447"/>
                </a:lnTo>
                <a:lnTo>
                  <a:pt x="72994" y="209140"/>
                </a:lnTo>
                <a:lnTo>
                  <a:pt x="75454" y="208832"/>
                </a:lnTo>
                <a:lnTo>
                  <a:pt x="78017" y="208422"/>
                </a:lnTo>
                <a:lnTo>
                  <a:pt x="80580" y="207910"/>
                </a:lnTo>
                <a:lnTo>
                  <a:pt x="83143" y="207295"/>
                </a:lnTo>
                <a:lnTo>
                  <a:pt x="85604" y="206577"/>
                </a:lnTo>
                <a:lnTo>
                  <a:pt x="88064" y="205757"/>
                </a:lnTo>
                <a:lnTo>
                  <a:pt x="90422" y="204834"/>
                </a:lnTo>
                <a:lnTo>
                  <a:pt x="92780" y="203809"/>
                </a:lnTo>
                <a:lnTo>
                  <a:pt x="95138" y="202681"/>
                </a:lnTo>
                <a:lnTo>
                  <a:pt x="97496" y="201451"/>
                </a:lnTo>
                <a:lnTo>
                  <a:pt x="99649" y="200221"/>
                </a:lnTo>
                <a:lnTo>
                  <a:pt x="101904" y="198785"/>
                </a:lnTo>
                <a:lnTo>
                  <a:pt x="104057" y="197350"/>
                </a:lnTo>
                <a:lnTo>
                  <a:pt x="106108" y="195812"/>
                </a:lnTo>
                <a:lnTo>
                  <a:pt x="108158" y="194172"/>
                </a:lnTo>
                <a:lnTo>
                  <a:pt x="110106" y="192429"/>
                </a:lnTo>
                <a:lnTo>
                  <a:pt x="112054" y="190584"/>
                </a:lnTo>
                <a:lnTo>
                  <a:pt x="114309" y="188226"/>
                </a:lnTo>
                <a:lnTo>
                  <a:pt x="116360" y="185868"/>
                </a:lnTo>
                <a:lnTo>
                  <a:pt x="118410" y="183305"/>
                </a:lnTo>
                <a:lnTo>
                  <a:pt x="120255" y="180742"/>
                </a:lnTo>
                <a:lnTo>
                  <a:pt x="121896" y="178076"/>
                </a:lnTo>
                <a:lnTo>
                  <a:pt x="123536" y="175308"/>
                </a:lnTo>
                <a:lnTo>
                  <a:pt x="124971" y="172540"/>
                </a:lnTo>
                <a:lnTo>
                  <a:pt x="126201" y="169670"/>
                </a:lnTo>
                <a:lnTo>
                  <a:pt x="127432" y="166799"/>
                </a:lnTo>
                <a:lnTo>
                  <a:pt x="128354" y="163724"/>
                </a:lnTo>
                <a:lnTo>
                  <a:pt x="129277" y="160751"/>
                </a:lnTo>
                <a:lnTo>
                  <a:pt x="129995" y="157675"/>
                </a:lnTo>
                <a:lnTo>
                  <a:pt x="130507" y="154497"/>
                </a:lnTo>
                <a:lnTo>
                  <a:pt x="130917" y="151421"/>
                </a:lnTo>
                <a:lnTo>
                  <a:pt x="131122" y="148243"/>
                </a:lnTo>
                <a:lnTo>
                  <a:pt x="131225" y="144963"/>
                </a:lnTo>
                <a:lnTo>
                  <a:pt x="131122" y="68483"/>
                </a:lnTo>
                <a:lnTo>
                  <a:pt x="133275" y="70123"/>
                </a:lnTo>
                <a:lnTo>
                  <a:pt x="135633" y="71764"/>
                </a:lnTo>
                <a:lnTo>
                  <a:pt x="137889" y="73301"/>
                </a:lnTo>
                <a:lnTo>
                  <a:pt x="140349" y="74737"/>
                </a:lnTo>
                <a:lnTo>
                  <a:pt x="142707" y="76070"/>
                </a:lnTo>
                <a:lnTo>
                  <a:pt x="145168" y="77300"/>
                </a:lnTo>
                <a:lnTo>
                  <a:pt x="147731" y="78530"/>
                </a:lnTo>
                <a:lnTo>
                  <a:pt x="150294" y="79658"/>
                </a:lnTo>
                <a:lnTo>
                  <a:pt x="154394" y="81298"/>
                </a:lnTo>
                <a:lnTo>
                  <a:pt x="158495" y="82631"/>
                </a:lnTo>
                <a:lnTo>
                  <a:pt x="162596" y="83861"/>
                </a:lnTo>
                <a:lnTo>
                  <a:pt x="166902" y="84784"/>
                </a:lnTo>
                <a:lnTo>
                  <a:pt x="171105" y="85501"/>
                </a:lnTo>
                <a:lnTo>
                  <a:pt x="175411" y="86116"/>
                </a:lnTo>
                <a:lnTo>
                  <a:pt x="179819" y="86424"/>
                </a:lnTo>
                <a:lnTo>
                  <a:pt x="184125" y="86527"/>
                </a:lnTo>
                <a:lnTo>
                  <a:pt x="184125" y="61614"/>
                </a:lnTo>
                <a:lnTo>
                  <a:pt x="184125" y="52388"/>
                </a:lnTo>
                <a:lnTo>
                  <a:pt x="184022" y="52490"/>
                </a:lnTo>
                <a:lnTo>
                  <a:pt x="181767" y="52388"/>
                </a:lnTo>
                <a:lnTo>
                  <a:pt x="179614" y="52285"/>
                </a:lnTo>
                <a:lnTo>
                  <a:pt x="177461" y="52080"/>
                </a:lnTo>
                <a:lnTo>
                  <a:pt x="175308" y="51670"/>
                </a:lnTo>
                <a:lnTo>
                  <a:pt x="173155" y="51362"/>
                </a:lnTo>
                <a:lnTo>
                  <a:pt x="171003" y="50850"/>
                </a:lnTo>
                <a:lnTo>
                  <a:pt x="168952" y="50235"/>
                </a:lnTo>
                <a:lnTo>
                  <a:pt x="166902" y="49619"/>
                </a:lnTo>
                <a:lnTo>
                  <a:pt x="164954" y="48902"/>
                </a:lnTo>
                <a:lnTo>
                  <a:pt x="163006" y="48082"/>
                </a:lnTo>
                <a:lnTo>
                  <a:pt x="161058" y="47262"/>
                </a:lnTo>
                <a:lnTo>
                  <a:pt x="159213" y="46236"/>
                </a:lnTo>
                <a:lnTo>
                  <a:pt x="157367" y="45211"/>
                </a:lnTo>
                <a:lnTo>
                  <a:pt x="155522" y="44186"/>
                </a:lnTo>
                <a:lnTo>
                  <a:pt x="153779" y="42956"/>
                </a:lnTo>
                <a:lnTo>
                  <a:pt x="152139" y="41828"/>
                </a:lnTo>
                <a:lnTo>
                  <a:pt x="150294" y="40290"/>
                </a:lnTo>
                <a:lnTo>
                  <a:pt x="148448" y="38752"/>
                </a:lnTo>
                <a:lnTo>
                  <a:pt x="146705" y="37112"/>
                </a:lnTo>
                <a:lnTo>
                  <a:pt x="145065" y="35369"/>
                </a:lnTo>
                <a:lnTo>
                  <a:pt x="143527" y="33626"/>
                </a:lnTo>
                <a:lnTo>
                  <a:pt x="141989" y="31679"/>
                </a:lnTo>
                <a:lnTo>
                  <a:pt x="140554" y="29833"/>
                </a:lnTo>
                <a:lnTo>
                  <a:pt x="139221" y="27783"/>
                </a:lnTo>
                <a:lnTo>
                  <a:pt x="137991" y="25732"/>
                </a:lnTo>
                <a:lnTo>
                  <a:pt x="136864" y="23682"/>
                </a:lnTo>
                <a:lnTo>
                  <a:pt x="135838" y="21427"/>
                </a:lnTo>
                <a:lnTo>
                  <a:pt x="134813" y="19274"/>
                </a:lnTo>
                <a:lnTo>
                  <a:pt x="133993" y="17018"/>
                </a:lnTo>
                <a:lnTo>
                  <a:pt x="133275" y="14660"/>
                </a:lnTo>
                <a:lnTo>
                  <a:pt x="132558" y="12302"/>
                </a:lnTo>
                <a:lnTo>
                  <a:pt x="132045" y="9842"/>
                </a:lnTo>
                <a:lnTo>
                  <a:pt x="131635" y="7484"/>
                </a:lnTo>
                <a:lnTo>
                  <a:pt x="131327" y="5023"/>
                </a:lnTo>
                <a:lnTo>
                  <a:pt x="131122" y="2460"/>
                </a:lnTo>
                <a:lnTo>
                  <a:pt x="131020" y="0"/>
                </a:lnTo>
                <a:close/>
              </a:path>
            </a:pathLst>
          </a:custGeom>
          <a:solidFill>
            <a:srgbClr val="FFFFFF"/>
          </a:solidFill>
          <a:ln>
            <a:noFill/>
          </a:ln>
        </p:spPr>
        <p:txBody>
          <a:bodyPr spcFirstLastPara="1" wrap="square" lIns="121900" tIns="121900" rIns="121900" bIns="121900" anchor="ctr" anchorCtr="0">
            <a:noAutofit/>
          </a:bodyPr>
          <a:lstStyle/>
          <a:p>
            <a:pPr algn="r"/>
            <a:endParaRPr sz="2400"/>
          </a:p>
        </p:txBody>
      </p:sp>
      <p:sp>
        <p:nvSpPr>
          <p:cNvPr id="2051" name="Google Shape;2051;p50"/>
          <p:cNvSpPr/>
          <p:nvPr/>
        </p:nvSpPr>
        <p:spPr>
          <a:xfrm>
            <a:off x="8937085" y="3818170"/>
            <a:ext cx="388795" cy="323983"/>
          </a:xfrm>
          <a:custGeom>
            <a:avLst/>
            <a:gdLst/>
            <a:ahLst/>
            <a:cxnLst/>
            <a:rect l="l" t="t" r="r" b="b"/>
            <a:pathLst>
              <a:path w="13277" h="10975" extrusionOk="0">
                <a:moveTo>
                  <a:pt x="4037" y="8573"/>
                </a:moveTo>
                <a:cubicBezTo>
                  <a:pt x="2602" y="8540"/>
                  <a:pt x="1735" y="7506"/>
                  <a:pt x="1502" y="6672"/>
                </a:cubicBezTo>
                <a:cubicBezTo>
                  <a:pt x="1902" y="6772"/>
                  <a:pt x="2269" y="6739"/>
                  <a:pt x="2669" y="6639"/>
                </a:cubicBezTo>
                <a:cubicBezTo>
                  <a:pt x="2669" y="6639"/>
                  <a:pt x="2669" y="6639"/>
                  <a:pt x="2702" y="6639"/>
                </a:cubicBezTo>
                <a:cubicBezTo>
                  <a:pt x="1935" y="6472"/>
                  <a:pt x="1335" y="6038"/>
                  <a:pt x="934" y="5371"/>
                </a:cubicBezTo>
                <a:cubicBezTo>
                  <a:pt x="668" y="4938"/>
                  <a:pt x="534" y="4471"/>
                  <a:pt x="534" y="3937"/>
                </a:cubicBezTo>
                <a:cubicBezTo>
                  <a:pt x="901" y="4137"/>
                  <a:pt x="1301" y="4270"/>
                  <a:pt x="1735" y="4270"/>
                </a:cubicBezTo>
                <a:cubicBezTo>
                  <a:pt x="1168" y="3837"/>
                  <a:pt x="768" y="3303"/>
                  <a:pt x="634" y="2603"/>
                </a:cubicBezTo>
                <a:cubicBezTo>
                  <a:pt x="467" y="1902"/>
                  <a:pt x="568" y="1268"/>
                  <a:pt x="901" y="634"/>
                </a:cubicBezTo>
                <a:cubicBezTo>
                  <a:pt x="2402" y="2369"/>
                  <a:pt x="4270" y="3336"/>
                  <a:pt x="6538" y="3470"/>
                </a:cubicBezTo>
                <a:cubicBezTo>
                  <a:pt x="6538" y="3370"/>
                  <a:pt x="6505" y="3270"/>
                  <a:pt x="6505" y="3170"/>
                </a:cubicBezTo>
                <a:cubicBezTo>
                  <a:pt x="6405" y="2536"/>
                  <a:pt x="6538" y="1935"/>
                  <a:pt x="6905" y="1402"/>
                </a:cubicBezTo>
                <a:cubicBezTo>
                  <a:pt x="7339" y="735"/>
                  <a:pt x="7939" y="301"/>
                  <a:pt x="8740" y="167"/>
                </a:cubicBezTo>
                <a:cubicBezTo>
                  <a:pt x="9674" y="1"/>
                  <a:pt x="10475" y="268"/>
                  <a:pt x="11142" y="935"/>
                </a:cubicBezTo>
                <a:cubicBezTo>
                  <a:pt x="11175" y="968"/>
                  <a:pt x="11208" y="968"/>
                  <a:pt x="11275" y="968"/>
                </a:cubicBezTo>
                <a:cubicBezTo>
                  <a:pt x="11842" y="835"/>
                  <a:pt x="12376" y="634"/>
                  <a:pt x="12876" y="368"/>
                </a:cubicBezTo>
                <a:cubicBezTo>
                  <a:pt x="12876" y="334"/>
                  <a:pt x="12910" y="334"/>
                  <a:pt x="12910" y="334"/>
                </a:cubicBezTo>
                <a:lnTo>
                  <a:pt x="12910" y="334"/>
                </a:lnTo>
                <a:cubicBezTo>
                  <a:pt x="12710" y="968"/>
                  <a:pt x="12309" y="1468"/>
                  <a:pt x="11742" y="1835"/>
                </a:cubicBezTo>
                <a:cubicBezTo>
                  <a:pt x="12276" y="1769"/>
                  <a:pt x="12776" y="1635"/>
                  <a:pt x="13277" y="1402"/>
                </a:cubicBezTo>
                <a:lnTo>
                  <a:pt x="13277" y="1435"/>
                </a:lnTo>
                <a:cubicBezTo>
                  <a:pt x="13177" y="1568"/>
                  <a:pt x="13076" y="1702"/>
                  <a:pt x="12976" y="1835"/>
                </a:cubicBezTo>
                <a:cubicBezTo>
                  <a:pt x="12676" y="2202"/>
                  <a:pt x="12343" y="2502"/>
                  <a:pt x="11976" y="2769"/>
                </a:cubicBezTo>
                <a:cubicBezTo>
                  <a:pt x="11942" y="2803"/>
                  <a:pt x="11942" y="2836"/>
                  <a:pt x="11942" y="2869"/>
                </a:cubicBezTo>
                <a:cubicBezTo>
                  <a:pt x="11942" y="3270"/>
                  <a:pt x="11942" y="3670"/>
                  <a:pt x="11876" y="4070"/>
                </a:cubicBezTo>
                <a:cubicBezTo>
                  <a:pt x="11776" y="4938"/>
                  <a:pt x="11542" y="5738"/>
                  <a:pt x="11175" y="6505"/>
                </a:cubicBezTo>
                <a:cubicBezTo>
                  <a:pt x="10808" y="7306"/>
                  <a:pt x="10308" y="8040"/>
                  <a:pt x="9707" y="8674"/>
                </a:cubicBezTo>
                <a:cubicBezTo>
                  <a:pt x="8673" y="9741"/>
                  <a:pt x="7406" y="10441"/>
                  <a:pt x="5971" y="10742"/>
                </a:cubicBezTo>
                <a:cubicBezTo>
                  <a:pt x="5438" y="10875"/>
                  <a:pt x="4937" y="10908"/>
                  <a:pt x="4437" y="10942"/>
                </a:cubicBezTo>
                <a:cubicBezTo>
                  <a:pt x="2869" y="10975"/>
                  <a:pt x="1401" y="10575"/>
                  <a:pt x="67" y="9774"/>
                </a:cubicBezTo>
                <a:cubicBezTo>
                  <a:pt x="34" y="9741"/>
                  <a:pt x="34" y="9741"/>
                  <a:pt x="0" y="9708"/>
                </a:cubicBezTo>
                <a:cubicBezTo>
                  <a:pt x="968" y="9808"/>
                  <a:pt x="1868" y="9708"/>
                  <a:pt x="2736" y="9341"/>
                </a:cubicBezTo>
                <a:cubicBezTo>
                  <a:pt x="3203" y="9141"/>
                  <a:pt x="3636" y="8907"/>
                  <a:pt x="4037" y="8573"/>
                </a:cubicBezTo>
                <a:close/>
              </a:path>
            </a:pathLst>
          </a:custGeom>
          <a:solidFill>
            <a:srgbClr val="FFFFFF"/>
          </a:solidFill>
          <a:ln>
            <a:noFill/>
          </a:ln>
        </p:spPr>
        <p:txBody>
          <a:bodyPr spcFirstLastPara="1" wrap="square" lIns="121900" tIns="121900" rIns="121900" bIns="121900" anchor="ctr" anchorCtr="0">
            <a:noAutofit/>
          </a:bodyPr>
          <a:lstStyle/>
          <a:p>
            <a:pPr algn="r"/>
            <a:endParaRPr sz="2400"/>
          </a:p>
        </p:txBody>
      </p:sp>
      <p:sp>
        <p:nvSpPr>
          <p:cNvPr id="2052" name="Google Shape;2052;p50"/>
          <p:cNvSpPr/>
          <p:nvPr/>
        </p:nvSpPr>
        <p:spPr>
          <a:xfrm>
            <a:off x="8144585" y="3818138"/>
            <a:ext cx="172795" cy="324045"/>
          </a:xfrm>
          <a:custGeom>
            <a:avLst/>
            <a:gdLst/>
            <a:ahLst/>
            <a:cxnLst/>
            <a:rect l="l" t="t" r="r" b="b"/>
            <a:pathLst>
              <a:path w="7106" h="13644" extrusionOk="0">
                <a:moveTo>
                  <a:pt x="5671" y="2336"/>
                </a:moveTo>
                <a:cubicBezTo>
                  <a:pt x="6071" y="2302"/>
                  <a:pt x="6505" y="2336"/>
                  <a:pt x="6939" y="2336"/>
                </a:cubicBezTo>
                <a:lnTo>
                  <a:pt x="7105" y="2336"/>
                </a:lnTo>
                <a:lnTo>
                  <a:pt x="7105" y="134"/>
                </a:lnTo>
                <a:cubicBezTo>
                  <a:pt x="6872" y="101"/>
                  <a:pt x="6638" y="67"/>
                  <a:pt x="6405" y="67"/>
                </a:cubicBezTo>
                <a:cubicBezTo>
                  <a:pt x="5971" y="34"/>
                  <a:pt x="5538" y="1"/>
                  <a:pt x="5104" y="34"/>
                </a:cubicBezTo>
                <a:cubicBezTo>
                  <a:pt x="4437" y="34"/>
                  <a:pt x="3803" y="201"/>
                  <a:pt x="3269" y="601"/>
                </a:cubicBezTo>
                <a:cubicBezTo>
                  <a:pt x="2635" y="1035"/>
                  <a:pt x="2302" y="1668"/>
                  <a:pt x="2168" y="2436"/>
                </a:cubicBezTo>
                <a:cubicBezTo>
                  <a:pt x="2102" y="2736"/>
                  <a:pt x="2102" y="3069"/>
                  <a:pt x="2102" y="3370"/>
                </a:cubicBezTo>
                <a:cubicBezTo>
                  <a:pt x="2068" y="3870"/>
                  <a:pt x="2068" y="4370"/>
                  <a:pt x="2102" y="4837"/>
                </a:cubicBezTo>
                <a:lnTo>
                  <a:pt x="2102" y="5038"/>
                </a:lnTo>
                <a:lnTo>
                  <a:pt x="0" y="5038"/>
                </a:lnTo>
                <a:lnTo>
                  <a:pt x="0" y="7473"/>
                </a:lnTo>
                <a:lnTo>
                  <a:pt x="2068" y="7473"/>
                </a:lnTo>
                <a:lnTo>
                  <a:pt x="2068" y="13644"/>
                </a:lnTo>
                <a:lnTo>
                  <a:pt x="4637" y="13644"/>
                </a:lnTo>
                <a:lnTo>
                  <a:pt x="4637" y="7506"/>
                </a:lnTo>
                <a:lnTo>
                  <a:pt x="6705" y="7506"/>
                </a:lnTo>
                <a:cubicBezTo>
                  <a:pt x="6805" y="6672"/>
                  <a:pt x="6905" y="5871"/>
                  <a:pt x="7039" y="5038"/>
                </a:cubicBezTo>
                <a:lnTo>
                  <a:pt x="6572" y="5038"/>
                </a:lnTo>
                <a:cubicBezTo>
                  <a:pt x="5971" y="5038"/>
                  <a:pt x="4604" y="5038"/>
                  <a:pt x="4604" y="5038"/>
                </a:cubicBezTo>
                <a:cubicBezTo>
                  <a:pt x="4604" y="5038"/>
                  <a:pt x="4604" y="3803"/>
                  <a:pt x="4637" y="3303"/>
                </a:cubicBezTo>
                <a:cubicBezTo>
                  <a:pt x="4637" y="2569"/>
                  <a:pt x="5071" y="2336"/>
                  <a:pt x="5671" y="2336"/>
                </a:cubicBezTo>
                <a:close/>
              </a:path>
            </a:pathLst>
          </a:custGeom>
          <a:solidFill>
            <a:srgbClr val="FFFFFF"/>
          </a:solidFill>
          <a:ln>
            <a:noFill/>
          </a:ln>
        </p:spPr>
        <p:txBody>
          <a:bodyPr spcFirstLastPara="1" wrap="square" lIns="121900" tIns="121900" rIns="121900" bIns="121900" anchor="ctr" anchorCtr="0">
            <a:noAutofit/>
          </a:bodyPr>
          <a:lstStyle/>
          <a:p>
            <a:pPr algn="r"/>
            <a:endParaRPr sz="2400"/>
          </a:p>
        </p:txBody>
      </p:sp>
      <p:grpSp>
        <p:nvGrpSpPr>
          <p:cNvPr id="2053" name="Google Shape;2053;p50"/>
          <p:cNvGrpSpPr/>
          <p:nvPr/>
        </p:nvGrpSpPr>
        <p:grpSpPr>
          <a:xfrm>
            <a:off x="9875390" y="3818125"/>
            <a:ext cx="313185" cy="324071"/>
            <a:chOff x="5771908" y="9306389"/>
            <a:chExt cx="601200" cy="631800"/>
          </a:xfrm>
        </p:grpSpPr>
        <p:sp>
          <p:nvSpPr>
            <p:cNvPr id="2054" name="Google Shape;2054;p50"/>
            <p:cNvSpPr/>
            <p:nvPr/>
          </p:nvSpPr>
          <p:spPr>
            <a:xfrm>
              <a:off x="5771908" y="9306389"/>
              <a:ext cx="601200" cy="631800"/>
            </a:xfrm>
            <a:prstGeom prst="roundRect">
              <a:avLst>
                <a:gd name="adj" fmla="val 16667"/>
              </a:avLst>
            </a:prstGeom>
            <a:solidFill>
              <a:srgbClr val="FFFFFF"/>
            </a:solidFill>
            <a:ln>
              <a:noFill/>
            </a:ln>
          </p:spPr>
          <p:txBody>
            <a:bodyPr spcFirstLastPara="1" wrap="square" lIns="121900" tIns="121900" rIns="121900" bIns="121900" anchor="ctr" anchorCtr="0">
              <a:noAutofit/>
            </a:bodyPr>
            <a:lstStyle/>
            <a:p>
              <a:pPr algn="r"/>
              <a:endParaRPr sz="2400"/>
            </a:p>
          </p:txBody>
        </p:sp>
        <p:sp>
          <p:nvSpPr>
            <p:cNvPr id="2055" name="Google Shape;2055;p50"/>
            <p:cNvSpPr/>
            <p:nvPr/>
          </p:nvSpPr>
          <p:spPr>
            <a:xfrm>
              <a:off x="5933458" y="9483239"/>
              <a:ext cx="278100" cy="278100"/>
            </a:xfrm>
            <a:prstGeom prst="ellipse">
              <a:avLst/>
            </a:prstGeom>
            <a:solidFill>
              <a:schemeClr val="accent5"/>
            </a:solidFill>
            <a:ln>
              <a:noFill/>
            </a:ln>
          </p:spPr>
          <p:txBody>
            <a:bodyPr spcFirstLastPara="1" wrap="square" lIns="121900" tIns="121900" rIns="121900" bIns="121900" anchor="ctr" anchorCtr="0">
              <a:noAutofit/>
            </a:bodyPr>
            <a:lstStyle/>
            <a:p>
              <a:pPr algn="r"/>
              <a:endParaRPr sz="2400"/>
            </a:p>
          </p:txBody>
        </p:sp>
        <p:sp>
          <p:nvSpPr>
            <p:cNvPr id="2056" name="Google Shape;2056;p50"/>
            <p:cNvSpPr/>
            <p:nvPr/>
          </p:nvSpPr>
          <p:spPr>
            <a:xfrm>
              <a:off x="6229725" y="9375300"/>
              <a:ext cx="93900" cy="93900"/>
            </a:xfrm>
            <a:prstGeom prst="ellipse">
              <a:avLst/>
            </a:prstGeom>
            <a:solidFill>
              <a:schemeClr val="accent5"/>
            </a:solidFill>
            <a:ln>
              <a:noFill/>
            </a:ln>
          </p:spPr>
          <p:txBody>
            <a:bodyPr spcFirstLastPara="1" wrap="square" lIns="121900" tIns="121900" rIns="121900" bIns="121900" anchor="ctr" anchorCtr="0">
              <a:noAutofit/>
            </a:bodyPr>
            <a:lstStyle/>
            <a:p>
              <a:pPr algn="r"/>
              <a:endParaRPr sz="2400"/>
            </a:p>
          </p:txBody>
        </p:sp>
      </p:grpSp>
      <p:pic>
        <p:nvPicPr>
          <p:cNvPr id="3" name="Picture 2">
            <a:extLst>
              <a:ext uri="{FF2B5EF4-FFF2-40B4-BE49-F238E27FC236}">
                <a16:creationId xmlns:a16="http://schemas.microsoft.com/office/drawing/2014/main" id="{F902A788-5261-3D1A-B499-54AF2C6248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8682" y="2189240"/>
            <a:ext cx="6462812" cy="430854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42"/>
                                        </p:tgtEl>
                                        <p:attrNameLst>
                                          <p:attrName>style.visibility</p:attrName>
                                        </p:attrNameLst>
                                      </p:cBhvr>
                                      <p:to>
                                        <p:strVal val="visible"/>
                                      </p:to>
                                    </p:set>
                                    <p:anim calcmode="lin" valueType="num">
                                      <p:cBhvr>
                                        <p:cTn id="7" dur="500" fill="hold"/>
                                        <p:tgtEl>
                                          <p:spTgt spid="2042"/>
                                        </p:tgtEl>
                                        <p:attrNameLst>
                                          <p:attrName>ppt_w</p:attrName>
                                        </p:attrNameLst>
                                      </p:cBhvr>
                                      <p:tavLst>
                                        <p:tav tm="0">
                                          <p:val>
                                            <p:fltVal val="0"/>
                                          </p:val>
                                        </p:tav>
                                        <p:tav tm="100000">
                                          <p:val>
                                            <p:strVal val="#ppt_w"/>
                                          </p:val>
                                        </p:tav>
                                      </p:tavLst>
                                    </p:anim>
                                    <p:anim calcmode="lin" valueType="num">
                                      <p:cBhvr>
                                        <p:cTn id="8" dur="500" fill="hold"/>
                                        <p:tgtEl>
                                          <p:spTgt spid="2042"/>
                                        </p:tgtEl>
                                        <p:attrNameLst>
                                          <p:attrName>ppt_h</p:attrName>
                                        </p:attrNameLst>
                                      </p:cBhvr>
                                      <p:tavLst>
                                        <p:tav tm="0">
                                          <p:val>
                                            <p:fltVal val="0"/>
                                          </p:val>
                                        </p:tav>
                                        <p:tav tm="100000">
                                          <p:val>
                                            <p:strVal val="#ppt_h"/>
                                          </p:val>
                                        </p:tav>
                                      </p:tavLst>
                                    </p:anim>
                                    <p:animEffect transition="in" filter="fade">
                                      <p:cBhvr>
                                        <p:cTn id="9" dur="500"/>
                                        <p:tgtEl>
                                          <p:spTgt spid="204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044"/>
                                        </p:tgtEl>
                                        <p:attrNameLst>
                                          <p:attrName>style.visibility</p:attrName>
                                        </p:attrNameLst>
                                      </p:cBhvr>
                                      <p:to>
                                        <p:strVal val="visible"/>
                                      </p:to>
                                    </p:set>
                                    <p:anim calcmode="lin" valueType="num">
                                      <p:cBhvr>
                                        <p:cTn id="12" dur="500" fill="hold"/>
                                        <p:tgtEl>
                                          <p:spTgt spid="2044"/>
                                        </p:tgtEl>
                                        <p:attrNameLst>
                                          <p:attrName>ppt_w</p:attrName>
                                        </p:attrNameLst>
                                      </p:cBhvr>
                                      <p:tavLst>
                                        <p:tav tm="0">
                                          <p:val>
                                            <p:fltVal val="0"/>
                                          </p:val>
                                        </p:tav>
                                        <p:tav tm="100000">
                                          <p:val>
                                            <p:strVal val="#ppt_w"/>
                                          </p:val>
                                        </p:tav>
                                      </p:tavLst>
                                    </p:anim>
                                    <p:anim calcmode="lin" valueType="num">
                                      <p:cBhvr>
                                        <p:cTn id="13" dur="500" fill="hold"/>
                                        <p:tgtEl>
                                          <p:spTgt spid="2044"/>
                                        </p:tgtEl>
                                        <p:attrNameLst>
                                          <p:attrName>ppt_h</p:attrName>
                                        </p:attrNameLst>
                                      </p:cBhvr>
                                      <p:tavLst>
                                        <p:tav tm="0">
                                          <p:val>
                                            <p:fltVal val="0"/>
                                          </p:val>
                                        </p:tav>
                                        <p:tav tm="100000">
                                          <p:val>
                                            <p:strVal val="#ppt_h"/>
                                          </p:val>
                                        </p:tav>
                                      </p:tavLst>
                                    </p:anim>
                                    <p:animEffect transition="in" filter="fade">
                                      <p:cBhvr>
                                        <p:cTn id="14" dur="500"/>
                                        <p:tgtEl>
                                          <p:spTgt spid="204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043">
                                            <p:txEl>
                                              <p:pRg st="0" end="0"/>
                                            </p:txEl>
                                          </p:spTgt>
                                        </p:tgtEl>
                                        <p:attrNameLst>
                                          <p:attrName>style.visibility</p:attrName>
                                        </p:attrNameLst>
                                      </p:cBhvr>
                                      <p:to>
                                        <p:strVal val="visible"/>
                                      </p:to>
                                    </p:set>
                                    <p:anim calcmode="lin" valueType="num">
                                      <p:cBhvr>
                                        <p:cTn id="17" dur="500" fill="hold"/>
                                        <p:tgtEl>
                                          <p:spTgt spid="2043">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2043">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2043">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043">
                                            <p:txEl>
                                              <p:pRg st="2" end="2"/>
                                            </p:txEl>
                                          </p:spTgt>
                                        </p:tgtEl>
                                        <p:attrNameLst>
                                          <p:attrName>style.visibility</p:attrName>
                                        </p:attrNameLst>
                                      </p:cBhvr>
                                      <p:to>
                                        <p:strVal val="visible"/>
                                      </p:to>
                                    </p:set>
                                    <p:anim calcmode="lin" valueType="num">
                                      <p:cBhvr>
                                        <p:cTn id="24" dur="500" fill="hold"/>
                                        <p:tgtEl>
                                          <p:spTgt spid="2043">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2043">
                                            <p:txEl>
                                              <p:pRg st="2" end="2"/>
                                            </p:txEl>
                                          </p:spTgt>
                                        </p:tgtEl>
                                        <p:attrNameLst>
                                          <p:attrName>ppt_h</p:attrName>
                                        </p:attrNameLst>
                                      </p:cBhvr>
                                      <p:tavLst>
                                        <p:tav tm="0">
                                          <p:val>
                                            <p:fltVal val="0"/>
                                          </p:val>
                                        </p:tav>
                                        <p:tav tm="100000">
                                          <p:val>
                                            <p:strVal val="#ppt_h"/>
                                          </p:val>
                                        </p:tav>
                                      </p:tavLst>
                                    </p:anim>
                                    <p:animEffect transition="in" filter="fade">
                                      <p:cBhvr>
                                        <p:cTn id="26" dur="500"/>
                                        <p:tgtEl>
                                          <p:spTgt spid="2043">
                                            <p:txEl>
                                              <p:pRg st="2" end="2"/>
                                            </p:txEl>
                                          </p:spTgt>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045"/>
                                        </p:tgtEl>
                                        <p:attrNameLst>
                                          <p:attrName>style.visibility</p:attrName>
                                        </p:attrNameLst>
                                      </p:cBhvr>
                                      <p:to>
                                        <p:strVal val="visible"/>
                                      </p:to>
                                    </p:set>
                                    <p:anim calcmode="lin" valueType="num">
                                      <p:cBhvr>
                                        <p:cTn id="29" dur="500" fill="hold"/>
                                        <p:tgtEl>
                                          <p:spTgt spid="2045"/>
                                        </p:tgtEl>
                                        <p:attrNameLst>
                                          <p:attrName>ppt_w</p:attrName>
                                        </p:attrNameLst>
                                      </p:cBhvr>
                                      <p:tavLst>
                                        <p:tav tm="0">
                                          <p:val>
                                            <p:fltVal val="0"/>
                                          </p:val>
                                        </p:tav>
                                        <p:tav tm="100000">
                                          <p:val>
                                            <p:strVal val="#ppt_w"/>
                                          </p:val>
                                        </p:tav>
                                      </p:tavLst>
                                    </p:anim>
                                    <p:anim calcmode="lin" valueType="num">
                                      <p:cBhvr>
                                        <p:cTn id="30" dur="500" fill="hold"/>
                                        <p:tgtEl>
                                          <p:spTgt spid="2045"/>
                                        </p:tgtEl>
                                        <p:attrNameLst>
                                          <p:attrName>ppt_h</p:attrName>
                                        </p:attrNameLst>
                                      </p:cBhvr>
                                      <p:tavLst>
                                        <p:tav tm="0">
                                          <p:val>
                                            <p:fltVal val="0"/>
                                          </p:val>
                                        </p:tav>
                                        <p:tav tm="100000">
                                          <p:val>
                                            <p:strVal val="#ppt_h"/>
                                          </p:val>
                                        </p:tav>
                                      </p:tavLst>
                                    </p:anim>
                                    <p:animEffect transition="in" filter="fade">
                                      <p:cBhvr>
                                        <p:cTn id="31" dur="500"/>
                                        <p:tgtEl>
                                          <p:spTgt spid="20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46"/>
                                        </p:tgtEl>
                                        <p:attrNameLst>
                                          <p:attrName>style.visibility</p:attrName>
                                        </p:attrNameLst>
                                      </p:cBhvr>
                                      <p:to>
                                        <p:strVal val="visible"/>
                                      </p:to>
                                    </p:set>
                                    <p:anim calcmode="lin" valueType="num">
                                      <p:cBhvr>
                                        <p:cTn id="34" dur="500" fill="hold"/>
                                        <p:tgtEl>
                                          <p:spTgt spid="2046"/>
                                        </p:tgtEl>
                                        <p:attrNameLst>
                                          <p:attrName>ppt_w</p:attrName>
                                        </p:attrNameLst>
                                      </p:cBhvr>
                                      <p:tavLst>
                                        <p:tav tm="0">
                                          <p:val>
                                            <p:fltVal val="0"/>
                                          </p:val>
                                        </p:tav>
                                        <p:tav tm="100000">
                                          <p:val>
                                            <p:strVal val="#ppt_w"/>
                                          </p:val>
                                        </p:tav>
                                      </p:tavLst>
                                    </p:anim>
                                    <p:anim calcmode="lin" valueType="num">
                                      <p:cBhvr>
                                        <p:cTn id="35" dur="500" fill="hold"/>
                                        <p:tgtEl>
                                          <p:spTgt spid="2046"/>
                                        </p:tgtEl>
                                        <p:attrNameLst>
                                          <p:attrName>ppt_h</p:attrName>
                                        </p:attrNameLst>
                                      </p:cBhvr>
                                      <p:tavLst>
                                        <p:tav tm="0">
                                          <p:val>
                                            <p:fltVal val="0"/>
                                          </p:val>
                                        </p:tav>
                                        <p:tav tm="100000">
                                          <p:val>
                                            <p:strVal val="#ppt_h"/>
                                          </p:val>
                                        </p:tav>
                                      </p:tavLst>
                                    </p:anim>
                                    <p:animEffect transition="in" filter="fade">
                                      <p:cBhvr>
                                        <p:cTn id="36" dur="500"/>
                                        <p:tgtEl>
                                          <p:spTgt spid="204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47"/>
                                        </p:tgtEl>
                                        <p:attrNameLst>
                                          <p:attrName>style.visibility</p:attrName>
                                        </p:attrNameLst>
                                      </p:cBhvr>
                                      <p:to>
                                        <p:strVal val="visible"/>
                                      </p:to>
                                    </p:set>
                                    <p:anim calcmode="lin" valueType="num">
                                      <p:cBhvr>
                                        <p:cTn id="39" dur="500" fill="hold"/>
                                        <p:tgtEl>
                                          <p:spTgt spid="2047"/>
                                        </p:tgtEl>
                                        <p:attrNameLst>
                                          <p:attrName>ppt_w</p:attrName>
                                        </p:attrNameLst>
                                      </p:cBhvr>
                                      <p:tavLst>
                                        <p:tav tm="0">
                                          <p:val>
                                            <p:fltVal val="0"/>
                                          </p:val>
                                        </p:tav>
                                        <p:tav tm="100000">
                                          <p:val>
                                            <p:strVal val="#ppt_w"/>
                                          </p:val>
                                        </p:tav>
                                      </p:tavLst>
                                    </p:anim>
                                    <p:anim calcmode="lin" valueType="num">
                                      <p:cBhvr>
                                        <p:cTn id="40" dur="500" fill="hold"/>
                                        <p:tgtEl>
                                          <p:spTgt spid="2047"/>
                                        </p:tgtEl>
                                        <p:attrNameLst>
                                          <p:attrName>ppt_h</p:attrName>
                                        </p:attrNameLst>
                                      </p:cBhvr>
                                      <p:tavLst>
                                        <p:tav tm="0">
                                          <p:val>
                                            <p:fltVal val="0"/>
                                          </p:val>
                                        </p:tav>
                                        <p:tav tm="100000">
                                          <p:val>
                                            <p:strVal val="#ppt_h"/>
                                          </p:val>
                                        </p:tav>
                                      </p:tavLst>
                                    </p:anim>
                                    <p:animEffect transition="in" filter="fade">
                                      <p:cBhvr>
                                        <p:cTn id="41" dur="500"/>
                                        <p:tgtEl>
                                          <p:spTgt spid="204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048"/>
                                        </p:tgtEl>
                                        <p:attrNameLst>
                                          <p:attrName>style.visibility</p:attrName>
                                        </p:attrNameLst>
                                      </p:cBhvr>
                                      <p:to>
                                        <p:strVal val="visible"/>
                                      </p:to>
                                    </p:set>
                                    <p:anim calcmode="lin" valueType="num">
                                      <p:cBhvr>
                                        <p:cTn id="44" dur="500" fill="hold"/>
                                        <p:tgtEl>
                                          <p:spTgt spid="2048"/>
                                        </p:tgtEl>
                                        <p:attrNameLst>
                                          <p:attrName>ppt_w</p:attrName>
                                        </p:attrNameLst>
                                      </p:cBhvr>
                                      <p:tavLst>
                                        <p:tav tm="0">
                                          <p:val>
                                            <p:fltVal val="0"/>
                                          </p:val>
                                        </p:tav>
                                        <p:tav tm="100000">
                                          <p:val>
                                            <p:strVal val="#ppt_w"/>
                                          </p:val>
                                        </p:tav>
                                      </p:tavLst>
                                    </p:anim>
                                    <p:anim calcmode="lin" valueType="num">
                                      <p:cBhvr>
                                        <p:cTn id="45" dur="500" fill="hold"/>
                                        <p:tgtEl>
                                          <p:spTgt spid="2048"/>
                                        </p:tgtEl>
                                        <p:attrNameLst>
                                          <p:attrName>ppt_h</p:attrName>
                                        </p:attrNameLst>
                                      </p:cBhvr>
                                      <p:tavLst>
                                        <p:tav tm="0">
                                          <p:val>
                                            <p:fltVal val="0"/>
                                          </p:val>
                                        </p:tav>
                                        <p:tav tm="100000">
                                          <p:val>
                                            <p:strVal val="#ppt_h"/>
                                          </p:val>
                                        </p:tav>
                                      </p:tavLst>
                                    </p:anim>
                                    <p:animEffect transition="in" filter="fade">
                                      <p:cBhvr>
                                        <p:cTn id="46" dur="500"/>
                                        <p:tgtEl>
                                          <p:spTgt spid="20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049"/>
                                        </p:tgtEl>
                                        <p:attrNameLst>
                                          <p:attrName>style.visibility</p:attrName>
                                        </p:attrNameLst>
                                      </p:cBhvr>
                                      <p:to>
                                        <p:strVal val="visible"/>
                                      </p:to>
                                    </p:set>
                                    <p:anim calcmode="lin" valueType="num">
                                      <p:cBhvr>
                                        <p:cTn id="49" dur="500" fill="hold"/>
                                        <p:tgtEl>
                                          <p:spTgt spid="2049"/>
                                        </p:tgtEl>
                                        <p:attrNameLst>
                                          <p:attrName>ppt_w</p:attrName>
                                        </p:attrNameLst>
                                      </p:cBhvr>
                                      <p:tavLst>
                                        <p:tav tm="0">
                                          <p:val>
                                            <p:fltVal val="0"/>
                                          </p:val>
                                        </p:tav>
                                        <p:tav tm="100000">
                                          <p:val>
                                            <p:strVal val="#ppt_w"/>
                                          </p:val>
                                        </p:tav>
                                      </p:tavLst>
                                    </p:anim>
                                    <p:anim calcmode="lin" valueType="num">
                                      <p:cBhvr>
                                        <p:cTn id="50" dur="500" fill="hold"/>
                                        <p:tgtEl>
                                          <p:spTgt spid="2049"/>
                                        </p:tgtEl>
                                        <p:attrNameLst>
                                          <p:attrName>ppt_h</p:attrName>
                                        </p:attrNameLst>
                                      </p:cBhvr>
                                      <p:tavLst>
                                        <p:tav tm="0">
                                          <p:val>
                                            <p:fltVal val="0"/>
                                          </p:val>
                                        </p:tav>
                                        <p:tav tm="100000">
                                          <p:val>
                                            <p:strVal val="#ppt_h"/>
                                          </p:val>
                                        </p:tav>
                                      </p:tavLst>
                                    </p:anim>
                                    <p:animEffect transition="in" filter="fade">
                                      <p:cBhvr>
                                        <p:cTn id="51" dur="500"/>
                                        <p:tgtEl>
                                          <p:spTgt spid="2049"/>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050"/>
                                        </p:tgtEl>
                                        <p:attrNameLst>
                                          <p:attrName>style.visibility</p:attrName>
                                        </p:attrNameLst>
                                      </p:cBhvr>
                                      <p:to>
                                        <p:strVal val="visible"/>
                                      </p:to>
                                    </p:set>
                                    <p:anim calcmode="lin" valueType="num">
                                      <p:cBhvr>
                                        <p:cTn id="54" dur="500" fill="hold"/>
                                        <p:tgtEl>
                                          <p:spTgt spid="2050"/>
                                        </p:tgtEl>
                                        <p:attrNameLst>
                                          <p:attrName>ppt_w</p:attrName>
                                        </p:attrNameLst>
                                      </p:cBhvr>
                                      <p:tavLst>
                                        <p:tav tm="0">
                                          <p:val>
                                            <p:fltVal val="0"/>
                                          </p:val>
                                        </p:tav>
                                        <p:tav tm="100000">
                                          <p:val>
                                            <p:strVal val="#ppt_w"/>
                                          </p:val>
                                        </p:tav>
                                      </p:tavLst>
                                    </p:anim>
                                    <p:anim calcmode="lin" valueType="num">
                                      <p:cBhvr>
                                        <p:cTn id="55" dur="500" fill="hold"/>
                                        <p:tgtEl>
                                          <p:spTgt spid="2050"/>
                                        </p:tgtEl>
                                        <p:attrNameLst>
                                          <p:attrName>ppt_h</p:attrName>
                                        </p:attrNameLst>
                                      </p:cBhvr>
                                      <p:tavLst>
                                        <p:tav tm="0">
                                          <p:val>
                                            <p:fltVal val="0"/>
                                          </p:val>
                                        </p:tav>
                                        <p:tav tm="100000">
                                          <p:val>
                                            <p:strVal val="#ppt_h"/>
                                          </p:val>
                                        </p:tav>
                                      </p:tavLst>
                                    </p:anim>
                                    <p:animEffect transition="in" filter="fade">
                                      <p:cBhvr>
                                        <p:cTn id="56" dur="500"/>
                                        <p:tgtEl>
                                          <p:spTgt spid="2050"/>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051"/>
                                        </p:tgtEl>
                                        <p:attrNameLst>
                                          <p:attrName>style.visibility</p:attrName>
                                        </p:attrNameLst>
                                      </p:cBhvr>
                                      <p:to>
                                        <p:strVal val="visible"/>
                                      </p:to>
                                    </p:set>
                                    <p:anim calcmode="lin" valueType="num">
                                      <p:cBhvr>
                                        <p:cTn id="59" dur="500" fill="hold"/>
                                        <p:tgtEl>
                                          <p:spTgt spid="2051"/>
                                        </p:tgtEl>
                                        <p:attrNameLst>
                                          <p:attrName>ppt_w</p:attrName>
                                        </p:attrNameLst>
                                      </p:cBhvr>
                                      <p:tavLst>
                                        <p:tav tm="0">
                                          <p:val>
                                            <p:fltVal val="0"/>
                                          </p:val>
                                        </p:tav>
                                        <p:tav tm="100000">
                                          <p:val>
                                            <p:strVal val="#ppt_w"/>
                                          </p:val>
                                        </p:tav>
                                      </p:tavLst>
                                    </p:anim>
                                    <p:anim calcmode="lin" valueType="num">
                                      <p:cBhvr>
                                        <p:cTn id="60" dur="500" fill="hold"/>
                                        <p:tgtEl>
                                          <p:spTgt spid="2051"/>
                                        </p:tgtEl>
                                        <p:attrNameLst>
                                          <p:attrName>ppt_h</p:attrName>
                                        </p:attrNameLst>
                                      </p:cBhvr>
                                      <p:tavLst>
                                        <p:tav tm="0">
                                          <p:val>
                                            <p:fltVal val="0"/>
                                          </p:val>
                                        </p:tav>
                                        <p:tav tm="100000">
                                          <p:val>
                                            <p:strVal val="#ppt_h"/>
                                          </p:val>
                                        </p:tav>
                                      </p:tavLst>
                                    </p:anim>
                                    <p:animEffect transition="in" filter="fade">
                                      <p:cBhvr>
                                        <p:cTn id="61" dur="500"/>
                                        <p:tgtEl>
                                          <p:spTgt spid="2051"/>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052"/>
                                        </p:tgtEl>
                                        <p:attrNameLst>
                                          <p:attrName>style.visibility</p:attrName>
                                        </p:attrNameLst>
                                      </p:cBhvr>
                                      <p:to>
                                        <p:strVal val="visible"/>
                                      </p:to>
                                    </p:set>
                                    <p:anim calcmode="lin" valueType="num">
                                      <p:cBhvr>
                                        <p:cTn id="64" dur="500" fill="hold"/>
                                        <p:tgtEl>
                                          <p:spTgt spid="2052"/>
                                        </p:tgtEl>
                                        <p:attrNameLst>
                                          <p:attrName>ppt_w</p:attrName>
                                        </p:attrNameLst>
                                      </p:cBhvr>
                                      <p:tavLst>
                                        <p:tav tm="0">
                                          <p:val>
                                            <p:fltVal val="0"/>
                                          </p:val>
                                        </p:tav>
                                        <p:tav tm="100000">
                                          <p:val>
                                            <p:strVal val="#ppt_w"/>
                                          </p:val>
                                        </p:tav>
                                      </p:tavLst>
                                    </p:anim>
                                    <p:anim calcmode="lin" valueType="num">
                                      <p:cBhvr>
                                        <p:cTn id="65" dur="500" fill="hold"/>
                                        <p:tgtEl>
                                          <p:spTgt spid="2052"/>
                                        </p:tgtEl>
                                        <p:attrNameLst>
                                          <p:attrName>ppt_h</p:attrName>
                                        </p:attrNameLst>
                                      </p:cBhvr>
                                      <p:tavLst>
                                        <p:tav tm="0">
                                          <p:val>
                                            <p:fltVal val="0"/>
                                          </p:val>
                                        </p:tav>
                                        <p:tav tm="100000">
                                          <p:val>
                                            <p:strVal val="#ppt_h"/>
                                          </p:val>
                                        </p:tav>
                                      </p:tavLst>
                                    </p:anim>
                                    <p:animEffect transition="in" filter="fade">
                                      <p:cBhvr>
                                        <p:cTn id="66" dur="500"/>
                                        <p:tgtEl>
                                          <p:spTgt spid="2052"/>
                                        </p:tgtEl>
                                      </p:cBhvr>
                                    </p:animEffect>
                                  </p:childTnLst>
                                </p:cTn>
                              </p:par>
                              <p:par>
                                <p:cTn id="67" presetID="53" presetClass="entr" presetSubtype="16" fill="hold" nodeType="withEffect">
                                  <p:stCondLst>
                                    <p:cond delay="0"/>
                                  </p:stCondLst>
                                  <p:childTnLst>
                                    <p:set>
                                      <p:cBhvr>
                                        <p:cTn id="68" dur="1" fill="hold">
                                          <p:stCondLst>
                                            <p:cond delay="0"/>
                                          </p:stCondLst>
                                        </p:cTn>
                                        <p:tgtEl>
                                          <p:spTgt spid="2053"/>
                                        </p:tgtEl>
                                        <p:attrNameLst>
                                          <p:attrName>style.visibility</p:attrName>
                                        </p:attrNameLst>
                                      </p:cBhvr>
                                      <p:to>
                                        <p:strVal val="visible"/>
                                      </p:to>
                                    </p:set>
                                    <p:anim calcmode="lin" valueType="num">
                                      <p:cBhvr>
                                        <p:cTn id="69" dur="500" fill="hold"/>
                                        <p:tgtEl>
                                          <p:spTgt spid="2053"/>
                                        </p:tgtEl>
                                        <p:attrNameLst>
                                          <p:attrName>ppt_w</p:attrName>
                                        </p:attrNameLst>
                                      </p:cBhvr>
                                      <p:tavLst>
                                        <p:tav tm="0">
                                          <p:val>
                                            <p:fltVal val="0"/>
                                          </p:val>
                                        </p:tav>
                                        <p:tav tm="100000">
                                          <p:val>
                                            <p:strVal val="#ppt_w"/>
                                          </p:val>
                                        </p:tav>
                                      </p:tavLst>
                                    </p:anim>
                                    <p:anim calcmode="lin" valueType="num">
                                      <p:cBhvr>
                                        <p:cTn id="70" dur="500" fill="hold"/>
                                        <p:tgtEl>
                                          <p:spTgt spid="2053"/>
                                        </p:tgtEl>
                                        <p:attrNameLst>
                                          <p:attrName>ppt_h</p:attrName>
                                        </p:attrNameLst>
                                      </p:cBhvr>
                                      <p:tavLst>
                                        <p:tav tm="0">
                                          <p:val>
                                            <p:fltVal val="0"/>
                                          </p:val>
                                        </p:tav>
                                        <p:tav tm="100000">
                                          <p:val>
                                            <p:strVal val="#ppt_h"/>
                                          </p:val>
                                        </p:tav>
                                      </p:tavLst>
                                    </p:anim>
                                    <p:animEffect transition="in" filter="fade">
                                      <p:cBhvr>
                                        <p:cTn id="71" dur="500"/>
                                        <p:tgtEl>
                                          <p:spTgt spid="2053"/>
                                        </p:tgtEl>
                                      </p:cBhvr>
                                    </p:animEffect>
                                  </p:childTnLst>
                                </p:cTn>
                              </p:par>
                              <p:par>
                                <p:cTn id="72" presetID="53" presetClass="entr" presetSubtype="16" fill="hold" nodeType="withEffect">
                                  <p:stCondLst>
                                    <p:cond delay="0"/>
                                  </p:stCondLst>
                                  <p:childTnLst>
                                    <p:set>
                                      <p:cBhvr>
                                        <p:cTn id="73" dur="1" fill="hold">
                                          <p:stCondLst>
                                            <p:cond delay="0"/>
                                          </p:stCondLst>
                                        </p:cTn>
                                        <p:tgtEl>
                                          <p:spTgt spid="3"/>
                                        </p:tgtEl>
                                        <p:attrNameLst>
                                          <p:attrName>style.visibility</p:attrName>
                                        </p:attrNameLst>
                                      </p:cBhvr>
                                      <p:to>
                                        <p:strVal val="visible"/>
                                      </p:to>
                                    </p:set>
                                    <p:anim calcmode="lin" valueType="num">
                                      <p:cBhvr>
                                        <p:cTn id="74" dur="500" fill="hold"/>
                                        <p:tgtEl>
                                          <p:spTgt spid="3"/>
                                        </p:tgtEl>
                                        <p:attrNameLst>
                                          <p:attrName>ppt_w</p:attrName>
                                        </p:attrNameLst>
                                      </p:cBhvr>
                                      <p:tavLst>
                                        <p:tav tm="0">
                                          <p:val>
                                            <p:fltVal val="0"/>
                                          </p:val>
                                        </p:tav>
                                        <p:tav tm="100000">
                                          <p:val>
                                            <p:strVal val="#ppt_w"/>
                                          </p:val>
                                        </p:tav>
                                      </p:tavLst>
                                    </p:anim>
                                    <p:anim calcmode="lin" valueType="num">
                                      <p:cBhvr>
                                        <p:cTn id="75" dur="500" fill="hold"/>
                                        <p:tgtEl>
                                          <p:spTgt spid="3"/>
                                        </p:tgtEl>
                                        <p:attrNameLst>
                                          <p:attrName>ppt_h</p:attrName>
                                        </p:attrNameLst>
                                      </p:cBhvr>
                                      <p:tavLst>
                                        <p:tav tm="0">
                                          <p:val>
                                            <p:fltVal val="0"/>
                                          </p:val>
                                        </p:tav>
                                        <p:tav tm="100000">
                                          <p:val>
                                            <p:strVal val="#ppt_h"/>
                                          </p:val>
                                        </p:tav>
                                      </p:tavLst>
                                    </p:anim>
                                    <p:animEffect transition="in" filter="fade">
                                      <p:cBhvr>
                                        <p:cTn id="7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2" grpId="0" animBg="1"/>
      <p:bldP spid="2044" grpId="0"/>
      <p:bldP spid="2043" grpId="0" build="p"/>
      <p:bldP spid="2045" grpId="0"/>
      <p:bldP spid="2046" grpId="0" animBg="1"/>
      <p:bldP spid="2047" grpId="0" animBg="1"/>
      <p:bldP spid="2048" grpId="0" animBg="1"/>
      <p:bldP spid="2049" grpId="0" animBg="1"/>
      <p:bldP spid="2050" grpId="0" animBg="1"/>
      <p:bldP spid="2051" grpId="0" animBg="1"/>
      <p:bldP spid="205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81"/>
        <p:cNvGrpSpPr/>
        <p:nvPr/>
      </p:nvGrpSpPr>
      <p:grpSpPr>
        <a:xfrm>
          <a:off x="0" y="0"/>
          <a:ext cx="0" cy="0"/>
          <a:chOff x="0" y="0"/>
          <a:chExt cx="0" cy="0"/>
        </a:xfrm>
      </p:grpSpPr>
      <p:sp>
        <p:nvSpPr>
          <p:cNvPr id="2182" name="Google Shape;2182;p51"/>
          <p:cNvSpPr txBox="1">
            <a:spLocks noGrp="1"/>
          </p:cNvSpPr>
          <p:nvPr>
            <p:ph type="title"/>
          </p:nvPr>
        </p:nvSpPr>
        <p:spPr>
          <a:prstGeom prst="rect">
            <a:avLst/>
          </a:prstGeom>
          <a:noFill/>
        </p:spPr>
        <p:txBody>
          <a:bodyPr spcFirstLastPara="1" vert="horz" wrap="square" lIns="121900" tIns="121900" rIns="121900" bIns="121900" rtlCol="0" anchor="ctr" anchorCtr="0">
            <a:noAutofit/>
          </a:bodyPr>
          <a:lstStyle/>
          <a:p>
            <a:r>
              <a:rPr lang="fa-IR" dirty="0"/>
              <a:t>بسته آیکون قابل استفاده</a:t>
            </a:r>
            <a:endParaRPr dirty="0"/>
          </a:p>
        </p:txBody>
      </p:sp>
      <p:grpSp>
        <p:nvGrpSpPr>
          <p:cNvPr id="2183" name="Google Shape;2183;p51"/>
          <p:cNvGrpSpPr/>
          <p:nvPr/>
        </p:nvGrpSpPr>
        <p:grpSpPr>
          <a:xfrm>
            <a:off x="1384618" y="1544633"/>
            <a:ext cx="393733" cy="506200"/>
            <a:chOff x="1038450" y="1158475"/>
            <a:chExt cx="295300" cy="379650"/>
          </a:xfrm>
        </p:grpSpPr>
        <p:sp>
          <p:nvSpPr>
            <p:cNvPr id="2184" name="Google Shape;2184;p51"/>
            <p:cNvSpPr/>
            <p:nvPr/>
          </p:nvSpPr>
          <p:spPr>
            <a:xfrm>
              <a:off x="1038450" y="1226875"/>
              <a:ext cx="47975" cy="304225"/>
            </a:xfrm>
            <a:custGeom>
              <a:avLst/>
              <a:gdLst/>
              <a:ahLst/>
              <a:cxnLst/>
              <a:rect l="l" t="t" r="r" b="b"/>
              <a:pathLst>
                <a:path w="1919" h="12169" extrusionOk="0">
                  <a:moveTo>
                    <a:pt x="1918" y="0"/>
                  </a:moveTo>
                  <a:lnTo>
                    <a:pt x="1253" y="256"/>
                  </a:lnTo>
                  <a:lnTo>
                    <a:pt x="998" y="358"/>
                  </a:lnTo>
                  <a:lnTo>
                    <a:pt x="742" y="511"/>
                  </a:lnTo>
                  <a:lnTo>
                    <a:pt x="538" y="690"/>
                  </a:lnTo>
                  <a:lnTo>
                    <a:pt x="359" y="895"/>
                  </a:lnTo>
                  <a:lnTo>
                    <a:pt x="205" y="1125"/>
                  </a:lnTo>
                  <a:lnTo>
                    <a:pt x="103" y="1380"/>
                  </a:lnTo>
                  <a:lnTo>
                    <a:pt x="26" y="1662"/>
                  </a:lnTo>
                  <a:lnTo>
                    <a:pt x="1" y="1943"/>
                  </a:lnTo>
                  <a:lnTo>
                    <a:pt x="1" y="12168"/>
                  </a:lnTo>
                  <a:lnTo>
                    <a:pt x="1918" y="12168"/>
                  </a:lnTo>
                  <a:lnTo>
                    <a:pt x="191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185" name="Google Shape;2185;p51"/>
            <p:cNvSpPr/>
            <p:nvPr/>
          </p:nvSpPr>
          <p:spPr>
            <a:xfrm>
              <a:off x="1285775" y="1226875"/>
              <a:ext cx="47975" cy="304225"/>
            </a:xfrm>
            <a:custGeom>
              <a:avLst/>
              <a:gdLst/>
              <a:ahLst/>
              <a:cxnLst/>
              <a:rect l="l" t="t" r="r" b="b"/>
              <a:pathLst>
                <a:path w="1919" h="12169" extrusionOk="0">
                  <a:moveTo>
                    <a:pt x="1" y="0"/>
                  </a:moveTo>
                  <a:lnTo>
                    <a:pt x="1" y="12168"/>
                  </a:lnTo>
                  <a:lnTo>
                    <a:pt x="1918" y="12168"/>
                  </a:lnTo>
                  <a:lnTo>
                    <a:pt x="1918" y="1943"/>
                  </a:lnTo>
                  <a:lnTo>
                    <a:pt x="1893" y="1662"/>
                  </a:lnTo>
                  <a:lnTo>
                    <a:pt x="1842" y="1380"/>
                  </a:lnTo>
                  <a:lnTo>
                    <a:pt x="1714" y="1125"/>
                  </a:lnTo>
                  <a:lnTo>
                    <a:pt x="1560" y="895"/>
                  </a:lnTo>
                  <a:lnTo>
                    <a:pt x="1381" y="690"/>
                  </a:lnTo>
                  <a:lnTo>
                    <a:pt x="1177" y="511"/>
                  </a:lnTo>
                  <a:lnTo>
                    <a:pt x="921" y="358"/>
                  </a:lnTo>
                  <a:lnTo>
                    <a:pt x="666" y="256"/>
                  </a:lnTo>
                  <a:lnTo>
                    <a:pt x="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186" name="Google Shape;2186;p51"/>
            <p:cNvSpPr/>
            <p:nvPr/>
          </p:nvSpPr>
          <p:spPr>
            <a:xfrm>
              <a:off x="1065300" y="1158475"/>
              <a:ext cx="242250" cy="372625"/>
            </a:xfrm>
            <a:custGeom>
              <a:avLst/>
              <a:gdLst/>
              <a:ahLst/>
              <a:cxnLst/>
              <a:rect l="l" t="t" r="r" b="b"/>
              <a:pathLst>
                <a:path w="9690" h="14905" extrusionOk="0">
                  <a:moveTo>
                    <a:pt x="3222" y="1"/>
                  </a:moveTo>
                  <a:lnTo>
                    <a:pt x="3222" y="640"/>
                  </a:lnTo>
                  <a:lnTo>
                    <a:pt x="3196" y="921"/>
                  </a:lnTo>
                  <a:lnTo>
                    <a:pt x="3145" y="1177"/>
                  </a:lnTo>
                  <a:lnTo>
                    <a:pt x="3043" y="1432"/>
                  </a:lnTo>
                  <a:lnTo>
                    <a:pt x="2889" y="1688"/>
                  </a:lnTo>
                  <a:lnTo>
                    <a:pt x="2710" y="1892"/>
                  </a:lnTo>
                  <a:lnTo>
                    <a:pt x="2480" y="2071"/>
                  </a:lnTo>
                  <a:lnTo>
                    <a:pt x="2250" y="2199"/>
                  </a:lnTo>
                  <a:lnTo>
                    <a:pt x="1969" y="2301"/>
                  </a:lnTo>
                  <a:lnTo>
                    <a:pt x="844" y="2736"/>
                  </a:lnTo>
                  <a:lnTo>
                    <a:pt x="844" y="9664"/>
                  </a:lnTo>
                  <a:lnTo>
                    <a:pt x="1074" y="11479"/>
                  </a:lnTo>
                  <a:lnTo>
                    <a:pt x="1049" y="11862"/>
                  </a:lnTo>
                  <a:lnTo>
                    <a:pt x="1023" y="12246"/>
                  </a:lnTo>
                  <a:lnTo>
                    <a:pt x="972" y="12578"/>
                  </a:lnTo>
                  <a:lnTo>
                    <a:pt x="895" y="12910"/>
                  </a:lnTo>
                  <a:lnTo>
                    <a:pt x="819" y="13217"/>
                  </a:lnTo>
                  <a:lnTo>
                    <a:pt x="716" y="13498"/>
                  </a:lnTo>
                  <a:lnTo>
                    <a:pt x="537" y="13984"/>
                  </a:lnTo>
                  <a:lnTo>
                    <a:pt x="333" y="14367"/>
                  </a:lnTo>
                  <a:lnTo>
                    <a:pt x="154" y="14649"/>
                  </a:lnTo>
                  <a:lnTo>
                    <a:pt x="0" y="14904"/>
                  </a:lnTo>
                  <a:lnTo>
                    <a:pt x="9689" y="14904"/>
                  </a:lnTo>
                  <a:lnTo>
                    <a:pt x="9510" y="14649"/>
                  </a:lnTo>
                  <a:lnTo>
                    <a:pt x="9331" y="14367"/>
                  </a:lnTo>
                  <a:lnTo>
                    <a:pt x="9152" y="13984"/>
                  </a:lnTo>
                  <a:lnTo>
                    <a:pt x="8948" y="13498"/>
                  </a:lnTo>
                  <a:lnTo>
                    <a:pt x="8845" y="13217"/>
                  </a:lnTo>
                  <a:lnTo>
                    <a:pt x="8769" y="12910"/>
                  </a:lnTo>
                  <a:lnTo>
                    <a:pt x="8718" y="12578"/>
                  </a:lnTo>
                  <a:lnTo>
                    <a:pt x="8667" y="12246"/>
                  </a:lnTo>
                  <a:lnTo>
                    <a:pt x="8615" y="11862"/>
                  </a:lnTo>
                  <a:lnTo>
                    <a:pt x="8615" y="11479"/>
                  </a:lnTo>
                  <a:lnTo>
                    <a:pt x="8820" y="9664"/>
                  </a:lnTo>
                  <a:lnTo>
                    <a:pt x="8820" y="2736"/>
                  </a:lnTo>
                  <a:lnTo>
                    <a:pt x="7695" y="2301"/>
                  </a:lnTo>
                  <a:lnTo>
                    <a:pt x="7414" y="2199"/>
                  </a:lnTo>
                  <a:lnTo>
                    <a:pt x="7184" y="2071"/>
                  </a:lnTo>
                  <a:lnTo>
                    <a:pt x="6979" y="1892"/>
                  </a:lnTo>
                  <a:lnTo>
                    <a:pt x="6775" y="1688"/>
                  </a:lnTo>
                  <a:lnTo>
                    <a:pt x="6647" y="1432"/>
                  </a:lnTo>
                  <a:lnTo>
                    <a:pt x="6519" y="1177"/>
                  </a:lnTo>
                  <a:lnTo>
                    <a:pt x="6468" y="921"/>
                  </a:lnTo>
                  <a:lnTo>
                    <a:pt x="6443" y="640"/>
                  </a:lnTo>
                  <a:lnTo>
                    <a:pt x="644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187" name="Google Shape;2187;p51"/>
            <p:cNvSpPr/>
            <p:nvPr/>
          </p:nvSpPr>
          <p:spPr>
            <a:xfrm>
              <a:off x="1065300" y="1158475"/>
              <a:ext cx="242250" cy="372625"/>
            </a:xfrm>
            <a:custGeom>
              <a:avLst/>
              <a:gdLst/>
              <a:ahLst/>
              <a:cxnLst/>
              <a:rect l="l" t="t" r="r" b="b"/>
              <a:pathLst>
                <a:path w="9690" h="14905" fill="none" extrusionOk="0">
                  <a:moveTo>
                    <a:pt x="3222" y="1"/>
                  </a:moveTo>
                  <a:lnTo>
                    <a:pt x="3222" y="640"/>
                  </a:lnTo>
                  <a:lnTo>
                    <a:pt x="3222" y="640"/>
                  </a:lnTo>
                  <a:lnTo>
                    <a:pt x="3196" y="921"/>
                  </a:lnTo>
                  <a:lnTo>
                    <a:pt x="3145" y="1177"/>
                  </a:lnTo>
                  <a:lnTo>
                    <a:pt x="3043" y="1432"/>
                  </a:lnTo>
                  <a:lnTo>
                    <a:pt x="2889" y="1688"/>
                  </a:lnTo>
                  <a:lnTo>
                    <a:pt x="2710" y="1892"/>
                  </a:lnTo>
                  <a:lnTo>
                    <a:pt x="2480" y="2071"/>
                  </a:lnTo>
                  <a:lnTo>
                    <a:pt x="2250" y="2199"/>
                  </a:lnTo>
                  <a:lnTo>
                    <a:pt x="1969" y="2301"/>
                  </a:lnTo>
                  <a:lnTo>
                    <a:pt x="844" y="2736"/>
                  </a:lnTo>
                  <a:lnTo>
                    <a:pt x="844" y="9664"/>
                  </a:lnTo>
                  <a:lnTo>
                    <a:pt x="1074" y="11479"/>
                  </a:lnTo>
                  <a:lnTo>
                    <a:pt x="1074" y="11479"/>
                  </a:lnTo>
                  <a:lnTo>
                    <a:pt x="1049" y="11862"/>
                  </a:lnTo>
                  <a:lnTo>
                    <a:pt x="1023" y="12246"/>
                  </a:lnTo>
                  <a:lnTo>
                    <a:pt x="972" y="12578"/>
                  </a:lnTo>
                  <a:lnTo>
                    <a:pt x="895" y="12910"/>
                  </a:lnTo>
                  <a:lnTo>
                    <a:pt x="819" y="13217"/>
                  </a:lnTo>
                  <a:lnTo>
                    <a:pt x="716" y="13498"/>
                  </a:lnTo>
                  <a:lnTo>
                    <a:pt x="537" y="13984"/>
                  </a:lnTo>
                  <a:lnTo>
                    <a:pt x="333" y="14367"/>
                  </a:lnTo>
                  <a:lnTo>
                    <a:pt x="154" y="14649"/>
                  </a:lnTo>
                  <a:lnTo>
                    <a:pt x="0" y="14904"/>
                  </a:lnTo>
                  <a:lnTo>
                    <a:pt x="9689" y="14904"/>
                  </a:lnTo>
                  <a:lnTo>
                    <a:pt x="9689" y="14904"/>
                  </a:lnTo>
                  <a:lnTo>
                    <a:pt x="9510" y="14649"/>
                  </a:lnTo>
                  <a:lnTo>
                    <a:pt x="9331" y="14367"/>
                  </a:lnTo>
                  <a:lnTo>
                    <a:pt x="9152" y="13984"/>
                  </a:lnTo>
                  <a:lnTo>
                    <a:pt x="8948" y="13498"/>
                  </a:lnTo>
                  <a:lnTo>
                    <a:pt x="8845" y="13217"/>
                  </a:lnTo>
                  <a:lnTo>
                    <a:pt x="8769" y="12910"/>
                  </a:lnTo>
                  <a:lnTo>
                    <a:pt x="8718" y="12578"/>
                  </a:lnTo>
                  <a:lnTo>
                    <a:pt x="8667" y="12246"/>
                  </a:lnTo>
                  <a:lnTo>
                    <a:pt x="8615" y="11862"/>
                  </a:lnTo>
                  <a:lnTo>
                    <a:pt x="8615" y="11479"/>
                  </a:lnTo>
                  <a:lnTo>
                    <a:pt x="8820" y="9664"/>
                  </a:lnTo>
                  <a:lnTo>
                    <a:pt x="8820" y="2736"/>
                  </a:lnTo>
                  <a:lnTo>
                    <a:pt x="7695" y="2301"/>
                  </a:lnTo>
                  <a:lnTo>
                    <a:pt x="7695" y="2301"/>
                  </a:lnTo>
                  <a:lnTo>
                    <a:pt x="7414" y="2199"/>
                  </a:lnTo>
                  <a:lnTo>
                    <a:pt x="7184" y="2071"/>
                  </a:lnTo>
                  <a:lnTo>
                    <a:pt x="6979" y="1892"/>
                  </a:lnTo>
                  <a:lnTo>
                    <a:pt x="6775" y="1688"/>
                  </a:lnTo>
                  <a:lnTo>
                    <a:pt x="6647" y="1432"/>
                  </a:lnTo>
                  <a:lnTo>
                    <a:pt x="6519" y="1177"/>
                  </a:lnTo>
                  <a:lnTo>
                    <a:pt x="6468" y="921"/>
                  </a:lnTo>
                  <a:lnTo>
                    <a:pt x="6443" y="640"/>
                  </a:lnTo>
                  <a:lnTo>
                    <a:pt x="6443" y="1"/>
                  </a:lnTo>
                </a:path>
              </a:pathLst>
            </a:custGeom>
            <a:noFill/>
            <a:ln>
              <a:noFill/>
            </a:ln>
          </p:spPr>
          <p:txBody>
            <a:bodyPr spcFirstLastPara="1" wrap="square" lIns="121900" tIns="121900" rIns="121900" bIns="121900" anchor="ctr" anchorCtr="0">
              <a:noAutofit/>
            </a:bodyPr>
            <a:lstStyle/>
            <a:p>
              <a:endParaRPr sz="2400"/>
            </a:p>
          </p:txBody>
        </p:sp>
        <p:sp>
          <p:nvSpPr>
            <p:cNvPr id="2188" name="Google Shape;2188;p51"/>
            <p:cNvSpPr/>
            <p:nvPr/>
          </p:nvSpPr>
          <p:spPr>
            <a:xfrm>
              <a:off x="1273000" y="1315700"/>
              <a:ext cx="41575" cy="222425"/>
            </a:xfrm>
            <a:custGeom>
              <a:avLst/>
              <a:gdLst/>
              <a:ahLst/>
              <a:cxnLst/>
              <a:rect l="l" t="t" r="r" b="b"/>
              <a:pathLst>
                <a:path w="1663" h="8897" extrusionOk="0">
                  <a:moveTo>
                    <a:pt x="512" y="0"/>
                  </a:moveTo>
                  <a:lnTo>
                    <a:pt x="384" y="26"/>
                  </a:lnTo>
                  <a:lnTo>
                    <a:pt x="307" y="103"/>
                  </a:lnTo>
                  <a:lnTo>
                    <a:pt x="231" y="205"/>
                  </a:lnTo>
                  <a:lnTo>
                    <a:pt x="205" y="307"/>
                  </a:lnTo>
                  <a:lnTo>
                    <a:pt x="205" y="3221"/>
                  </a:lnTo>
                  <a:lnTo>
                    <a:pt x="205" y="3324"/>
                  </a:lnTo>
                  <a:lnTo>
                    <a:pt x="1" y="5164"/>
                  </a:lnTo>
                  <a:lnTo>
                    <a:pt x="1" y="5190"/>
                  </a:lnTo>
                  <a:lnTo>
                    <a:pt x="1" y="5599"/>
                  </a:lnTo>
                  <a:lnTo>
                    <a:pt x="52" y="5982"/>
                  </a:lnTo>
                  <a:lnTo>
                    <a:pt x="103" y="6340"/>
                  </a:lnTo>
                  <a:lnTo>
                    <a:pt x="180" y="6672"/>
                  </a:lnTo>
                  <a:lnTo>
                    <a:pt x="256" y="7005"/>
                  </a:lnTo>
                  <a:lnTo>
                    <a:pt x="359" y="7286"/>
                  </a:lnTo>
                  <a:lnTo>
                    <a:pt x="537" y="7797"/>
                  </a:lnTo>
                  <a:lnTo>
                    <a:pt x="768" y="8206"/>
                  </a:lnTo>
                  <a:lnTo>
                    <a:pt x="947" y="8513"/>
                  </a:lnTo>
                  <a:lnTo>
                    <a:pt x="1125" y="8794"/>
                  </a:lnTo>
                  <a:lnTo>
                    <a:pt x="1177" y="8845"/>
                  </a:lnTo>
                  <a:lnTo>
                    <a:pt x="1253" y="8871"/>
                  </a:lnTo>
                  <a:lnTo>
                    <a:pt x="1381" y="8897"/>
                  </a:lnTo>
                  <a:lnTo>
                    <a:pt x="1483" y="8897"/>
                  </a:lnTo>
                  <a:lnTo>
                    <a:pt x="1560" y="8845"/>
                  </a:lnTo>
                  <a:lnTo>
                    <a:pt x="1637" y="8743"/>
                  </a:lnTo>
                  <a:lnTo>
                    <a:pt x="1662" y="8641"/>
                  </a:lnTo>
                  <a:lnTo>
                    <a:pt x="1662" y="8513"/>
                  </a:lnTo>
                  <a:lnTo>
                    <a:pt x="1611" y="8411"/>
                  </a:lnTo>
                  <a:lnTo>
                    <a:pt x="1432" y="8181"/>
                  </a:lnTo>
                  <a:lnTo>
                    <a:pt x="1279" y="7925"/>
                  </a:lnTo>
                  <a:lnTo>
                    <a:pt x="1100" y="7542"/>
                  </a:lnTo>
                  <a:lnTo>
                    <a:pt x="921" y="7081"/>
                  </a:lnTo>
                  <a:lnTo>
                    <a:pt x="768" y="6545"/>
                  </a:lnTo>
                  <a:lnTo>
                    <a:pt x="691" y="6238"/>
                  </a:lnTo>
                  <a:lnTo>
                    <a:pt x="640" y="5906"/>
                  </a:lnTo>
                  <a:lnTo>
                    <a:pt x="614" y="5573"/>
                  </a:lnTo>
                  <a:lnTo>
                    <a:pt x="614" y="5215"/>
                  </a:lnTo>
                  <a:lnTo>
                    <a:pt x="819" y="3400"/>
                  </a:lnTo>
                  <a:lnTo>
                    <a:pt x="819" y="3221"/>
                  </a:lnTo>
                  <a:lnTo>
                    <a:pt x="819" y="307"/>
                  </a:lnTo>
                  <a:lnTo>
                    <a:pt x="793" y="205"/>
                  </a:lnTo>
                  <a:lnTo>
                    <a:pt x="716" y="103"/>
                  </a:lnTo>
                  <a:lnTo>
                    <a:pt x="640" y="26"/>
                  </a:lnTo>
                  <a:lnTo>
                    <a:pt x="512"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189" name="Google Shape;2189;p51"/>
            <p:cNvSpPr/>
            <p:nvPr/>
          </p:nvSpPr>
          <p:spPr>
            <a:xfrm>
              <a:off x="1057625" y="1318900"/>
              <a:ext cx="41575" cy="219225"/>
            </a:xfrm>
            <a:custGeom>
              <a:avLst/>
              <a:gdLst/>
              <a:ahLst/>
              <a:cxnLst/>
              <a:rect l="l" t="t" r="r" b="b"/>
              <a:pathLst>
                <a:path w="1663" h="8769" extrusionOk="0">
                  <a:moveTo>
                    <a:pt x="1151" y="0"/>
                  </a:moveTo>
                  <a:lnTo>
                    <a:pt x="1049" y="26"/>
                  </a:lnTo>
                  <a:lnTo>
                    <a:pt x="947" y="102"/>
                  </a:lnTo>
                  <a:lnTo>
                    <a:pt x="870" y="179"/>
                  </a:lnTo>
                  <a:lnTo>
                    <a:pt x="844" y="307"/>
                  </a:lnTo>
                  <a:lnTo>
                    <a:pt x="844" y="3093"/>
                  </a:lnTo>
                  <a:lnTo>
                    <a:pt x="870" y="3272"/>
                  </a:lnTo>
                  <a:lnTo>
                    <a:pt x="1074" y="5087"/>
                  </a:lnTo>
                  <a:lnTo>
                    <a:pt x="1049" y="5445"/>
                  </a:lnTo>
                  <a:lnTo>
                    <a:pt x="1023" y="5778"/>
                  </a:lnTo>
                  <a:lnTo>
                    <a:pt x="972" y="6110"/>
                  </a:lnTo>
                  <a:lnTo>
                    <a:pt x="921" y="6417"/>
                  </a:lnTo>
                  <a:lnTo>
                    <a:pt x="742" y="6953"/>
                  </a:lnTo>
                  <a:lnTo>
                    <a:pt x="563" y="7414"/>
                  </a:lnTo>
                  <a:lnTo>
                    <a:pt x="384" y="7797"/>
                  </a:lnTo>
                  <a:lnTo>
                    <a:pt x="231" y="8053"/>
                  </a:lnTo>
                  <a:lnTo>
                    <a:pt x="77" y="8283"/>
                  </a:lnTo>
                  <a:lnTo>
                    <a:pt x="1" y="8385"/>
                  </a:lnTo>
                  <a:lnTo>
                    <a:pt x="1" y="8513"/>
                  </a:lnTo>
                  <a:lnTo>
                    <a:pt x="26" y="8615"/>
                  </a:lnTo>
                  <a:lnTo>
                    <a:pt x="103" y="8717"/>
                  </a:lnTo>
                  <a:lnTo>
                    <a:pt x="205" y="8769"/>
                  </a:lnTo>
                  <a:lnTo>
                    <a:pt x="307" y="8769"/>
                  </a:lnTo>
                  <a:lnTo>
                    <a:pt x="435" y="8743"/>
                  </a:lnTo>
                  <a:lnTo>
                    <a:pt x="486" y="8717"/>
                  </a:lnTo>
                  <a:lnTo>
                    <a:pt x="538" y="8666"/>
                  </a:lnTo>
                  <a:lnTo>
                    <a:pt x="717" y="8385"/>
                  </a:lnTo>
                  <a:lnTo>
                    <a:pt x="921" y="8078"/>
                  </a:lnTo>
                  <a:lnTo>
                    <a:pt x="1126" y="7669"/>
                  </a:lnTo>
                  <a:lnTo>
                    <a:pt x="1330" y="7158"/>
                  </a:lnTo>
                  <a:lnTo>
                    <a:pt x="1407" y="6877"/>
                  </a:lnTo>
                  <a:lnTo>
                    <a:pt x="1509" y="6544"/>
                  </a:lnTo>
                  <a:lnTo>
                    <a:pt x="1560" y="6212"/>
                  </a:lnTo>
                  <a:lnTo>
                    <a:pt x="1637" y="5854"/>
                  </a:lnTo>
                  <a:lnTo>
                    <a:pt x="1662" y="5471"/>
                  </a:lnTo>
                  <a:lnTo>
                    <a:pt x="1662" y="5062"/>
                  </a:lnTo>
                  <a:lnTo>
                    <a:pt x="1662" y="5036"/>
                  </a:lnTo>
                  <a:lnTo>
                    <a:pt x="1458" y="3196"/>
                  </a:lnTo>
                  <a:lnTo>
                    <a:pt x="1458" y="3093"/>
                  </a:lnTo>
                  <a:lnTo>
                    <a:pt x="1458" y="307"/>
                  </a:lnTo>
                  <a:lnTo>
                    <a:pt x="1432" y="179"/>
                  </a:lnTo>
                  <a:lnTo>
                    <a:pt x="1381" y="102"/>
                  </a:lnTo>
                  <a:lnTo>
                    <a:pt x="1279" y="26"/>
                  </a:lnTo>
                  <a:lnTo>
                    <a:pt x="1151"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190" name="Google Shape;2190;p51"/>
            <p:cNvSpPr/>
            <p:nvPr/>
          </p:nvSpPr>
          <p:spPr>
            <a:xfrm>
              <a:off x="1150950" y="1399425"/>
              <a:ext cx="70325" cy="38375"/>
            </a:xfrm>
            <a:custGeom>
              <a:avLst/>
              <a:gdLst/>
              <a:ahLst/>
              <a:cxnLst/>
              <a:rect l="l" t="t" r="r" b="b"/>
              <a:pathLst>
                <a:path w="2813" h="1535" extrusionOk="0">
                  <a:moveTo>
                    <a:pt x="1125" y="0"/>
                  </a:moveTo>
                  <a:lnTo>
                    <a:pt x="869" y="51"/>
                  </a:lnTo>
                  <a:lnTo>
                    <a:pt x="614" y="128"/>
                  </a:lnTo>
                  <a:lnTo>
                    <a:pt x="409" y="205"/>
                  </a:lnTo>
                  <a:lnTo>
                    <a:pt x="230" y="333"/>
                  </a:lnTo>
                  <a:lnTo>
                    <a:pt x="102" y="460"/>
                  </a:lnTo>
                  <a:lnTo>
                    <a:pt x="26" y="614"/>
                  </a:lnTo>
                  <a:lnTo>
                    <a:pt x="0" y="767"/>
                  </a:lnTo>
                  <a:lnTo>
                    <a:pt x="26" y="921"/>
                  </a:lnTo>
                  <a:lnTo>
                    <a:pt x="102" y="1048"/>
                  </a:lnTo>
                  <a:lnTo>
                    <a:pt x="230" y="1176"/>
                  </a:lnTo>
                  <a:lnTo>
                    <a:pt x="409" y="1304"/>
                  </a:lnTo>
                  <a:lnTo>
                    <a:pt x="614" y="1381"/>
                  </a:lnTo>
                  <a:lnTo>
                    <a:pt x="869" y="1457"/>
                  </a:lnTo>
                  <a:lnTo>
                    <a:pt x="1125" y="1508"/>
                  </a:lnTo>
                  <a:lnTo>
                    <a:pt x="1406" y="1534"/>
                  </a:lnTo>
                  <a:lnTo>
                    <a:pt x="1687" y="1508"/>
                  </a:lnTo>
                  <a:lnTo>
                    <a:pt x="1968" y="1457"/>
                  </a:lnTo>
                  <a:lnTo>
                    <a:pt x="2198" y="1381"/>
                  </a:lnTo>
                  <a:lnTo>
                    <a:pt x="2403" y="1304"/>
                  </a:lnTo>
                  <a:lnTo>
                    <a:pt x="2582" y="1176"/>
                  </a:lnTo>
                  <a:lnTo>
                    <a:pt x="2710" y="1048"/>
                  </a:lnTo>
                  <a:lnTo>
                    <a:pt x="2786" y="921"/>
                  </a:lnTo>
                  <a:lnTo>
                    <a:pt x="2812" y="767"/>
                  </a:lnTo>
                  <a:lnTo>
                    <a:pt x="2786" y="614"/>
                  </a:lnTo>
                  <a:lnTo>
                    <a:pt x="2710" y="460"/>
                  </a:lnTo>
                  <a:lnTo>
                    <a:pt x="2582" y="333"/>
                  </a:lnTo>
                  <a:lnTo>
                    <a:pt x="2403" y="205"/>
                  </a:lnTo>
                  <a:lnTo>
                    <a:pt x="2198" y="128"/>
                  </a:lnTo>
                  <a:lnTo>
                    <a:pt x="1968" y="51"/>
                  </a:lnTo>
                  <a:lnTo>
                    <a:pt x="1687"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191" name="Google Shape;2191;p51"/>
            <p:cNvSpPr/>
            <p:nvPr/>
          </p:nvSpPr>
          <p:spPr>
            <a:xfrm>
              <a:off x="1161175" y="1468450"/>
              <a:ext cx="49850" cy="27500"/>
            </a:xfrm>
            <a:custGeom>
              <a:avLst/>
              <a:gdLst/>
              <a:ahLst/>
              <a:cxnLst/>
              <a:rect l="l" t="t" r="r" b="b"/>
              <a:pathLst>
                <a:path w="1994" h="1100" extrusionOk="0">
                  <a:moveTo>
                    <a:pt x="997" y="0"/>
                  </a:moveTo>
                  <a:lnTo>
                    <a:pt x="793" y="26"/>
                  </a:lnTo>
                  <a:lnTo>
                    <a:pt x="614" y="51"/>
                  </a:lnTo>
                  <a:lnTo>
                    <a:pt x="435" y="102"/>
                  </a:lnTo>
                  <a:lnTo>
                    <a:pt x="281" y="179"/>
                  </a:lnTo>
                  <a:lnTo>
                    <a:pt x="179" y="256"/>
                  </a:lnTo>
                  <a:lnTo>
                    <a:pt x="77" y="332"/>
                  </a:lnTo>
                  <a:lnTo>
                    <a:pt x="26" y="435"/>
                  </a:lnTo>
                  <a:lnTo>
                    <a:pt x="0" y="562"/>
                  </a:lnTo>
                  <a:lnTo>
                    <a:pt x="26" y="665"/>
                  </a:lnTo>
                  <a:lnTo>
                    <a:pt x="77" y="767"/>
                  </a:lnTo>
                  <a:lnTo>
                    <a:pt x="179" y="869"/>
                  </a:lnTo>
                  <a:lnTo>
                    <a:pt x="281" y="946"/>
                  </a:lnTo>
                  <a:lnTo>
                    <a:pt x="435" y="997"/>
                  </a:lnTo>
                  <a:lnTo>
                    <a:pt x="614" y="1048"/>
                  </a:lnTo>
                  <a:lnTo>
                    <a:pt x="793" y="1099"/>
                  </a:lnTo>
                  <a:lnTo>
                    <a:pt x="1202" y="1099"/>
                  </a:lnTo>
                  <a:lnTo>
                    <a:pt x="1380" y="1048"/>
                  </a:lnTo>
                  <a:lnTo>
                    <a:pt x="1559" y="997"/>
                  </a:lnTo>
                  <a:lnTo>
                    <a:pt x="1713" y="946"/>
                  </a:lnTo>
                  <a:lnTo>
                    <a:pt x="1841" y="869"/>
                  </a:lnTo>
                  <a:lnTo>
                    <a:pt x="1917" y="767"/>
                  </a:lnTo>
                  <a:lnTo>
                    <a:pt x="1968" y="665"/>
                  </a:lnTo>
                  <a:lnTo>
                    <a:pt x="1994" y="562"/>
                  </a:lnTo>
                  <a:lnTo>
                    <a:pt x="1968" y="435"/>
                  </a:lnTo>
                  <a:lnTo>
                    <a:pt x="1917" y="332"/>
                  </a:lnTo>
                  <a:lnTo>
                    <a:pt x="1841" y="256"/>
                  </a:lnTo>
                  <a:lnTo>
                    <a:pt x="1713" y="179"/>
                  </a:lnTo>
                  <a:lnTo>
                    <a:pt x="1559" y="102"/>
                  </a:lnTo>
                  <a:lnTo>
                    <a:pt x="1380" y="51"/>
                  </a:lnTo>
                  <a:lnTo>
                    <a:pt x="1202" y="26"/>
                  </a:lnTo>
                  <a:lnTo>
                    <a:pt x="997"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192" name="Google Shape;2192;p51"/>
            <p:cNvSpPr/>
            <p:nvPr/>
          </p:nvSpPr>
          <p:spPr>
            <a:xfrm>
              <a:off x="1144550" y="1324000"/>
              <a:ext cx="83100" cy="46050"/>
            </a:xfrm>
            <a:custGeom>
              <a:avLst/>
              <a:gdLst/>
              <a:ahLst/>
              <a:cxnLst/>
              <a:rect l="l" t="t" r="r" b="b"/>
              <a:pathLst>
                <a:path w="3324" h="1842" extrusionOk="0">
                  <a:moveTo>
                    <a:pt x="1662" y="1"/>
                  </a:moveTo>
                  <a:lnTo>
                    <a:pt x="1330" y="26"/>
                  </a:lnTo>
                  <a:lnTo>
                    <a:pt x="1023" y="77"/>
                  </a:lnTo>
                  <a:lnTo>
                    <a:pt x="742" y="180"/>
                  </a:lnTo>
                  <a:lnTo>
                    <a:pt x="486" y="282"/>
                  </a:lnTo>
                  <a:lnTo>
                    <a:pt x="282" y="410"/>
                  </a:lnTo>
                  <a:lnTo>
                    <a:pt x="128" y="563"/>
                  </a:lnTo>
                  <a:lnTo>
                    <a:pt x="26" y="742"/>
                  </a:lnTo>
                  <a:lnTo>
                    <a:pt x="0" y="819"/>
                  </a:lnTo>
                  <a:lnTo>
                    <a:pt x="0" y="921"/>
                  </a:lnTo>
                  <a:lnTo>
                    <a:pt x="0" y="1023"/>
                  </a:lnTo>
                  <a:lnTo>
                    <a:pt x="26" y="1100"/>
                  </a:lnTo>
                  <a:lnTo>
                    <a:pt x="128" y="1279"/>
                  </a:lnTo>
                  <a:lnTo>
                    <a:pt x="282" y="1432"/>
                  </a:lnTo>
                  <a:lnTo>
                    <a:pt x="486" y="1560"/>
                  </a:lnTo>
                  <a:lnTo>
                    <a:pt x="742" y="1662"/>
                  </a:lnTo>
                  <a:lnTo>
                    <a:pt x="1023" y="1765"/>
                  </a:lnTo>
                  <a:lnTo>
                    <a:pt x="1330" y="1816"/>
                  </a:lnTo>
                  <a:lnTo>
                    <a:pt x="1662" y="1841"/>
                  </a:lnTo>
                  <a:lnTo>
                    <a:pt x="1994" y="1816"/>
                  </a:lnTo>
                  <a:lnTo>
                    <a:pt x="2327" y="1765"/>
                  </a:lnTo>
                  <a:lnTo>
                    <a:pt x="2608" y="1662"/>
                  </a:lnTo>
                  <a:lnTo>
                    <a:pt x="2838" y="1560"/>
                  </a:lnTo>
                  <a:lnTo>
                    <a:pt x="3042" y="1432"/>
                  </a:lnTo>
                  <a:lnTo>
                    <a:pt x="3196" y="1279"/>
                  </a:lnTo>
                  <a:lnTo>
                    <a:pt x="3298" y="1100"/>
                  </a:lnTo>
                  <a:lnTo>
                    <a:pt x="3324" y="1023"/>
                  </a:lnTo>
                  <a:lnTo>
                    <a:pt x="3324" y="921"/>
                  </a:lnTo>
                  <a:lnTo>
                    <a:pt x="3324" y="819"/>
                  </a:lnTo>
                  <a:lnTo>
                    <a:pt x="3298" y="742"/>
                  </a:lnTo>
                  <a:lnTo>
                    <a:pt x="3196" y="563"/>
                  </a:lnTo>
                  <a:lnTo>
                    <a:pt x="3042" y="410"/>
                  </a:lnTo>
                  <a:lnTo>
                    <a:pt x="2838" y="282"/>
                  </a:lnTo>
                  <a:lnTo>
                    <a:pt x="2608" y="180"/>
                  </a:lnTo>
                  <a:lnTo>
                    <a:pt x="2327" y="77"/>
                  </a:lnTo>
                  <a:lnTo>
                    <a:pt x="1994" y="26"/>
                  </a:lnTo>
                  <a:lnTo>
                    <a:pt x="1662"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193" name="Google Shape;2193;p51"/>
            <p:cNvSpPr/>
            <p:nvPr/>
          </p:nvSpPr>
          <p:spPr>
            <a:xfrm>
              <a:off x="1136250" y="1242200"/>
              <a:ext cx="99700" cy="54350"/>
            </a:xfrm>
            <a:custGeom>
              <a:avLst/>
              <a:gdLst/>
              <a:ahLst/>
              <a:cxnLst/>
              <a:rect l="l" t="t" r="r" b="b"/>
              <a:pathLst>
                <a:path w="3988" h="2174" extrusionOk="0">
                  <a:moveTo>
                    <a:pt x="1994" y="1"/>
                  </a:moveTo>
                  <a:lnTo>
                    <a:pt x="1585" y="26"/>
                  </a:lnTo>
                  <a:lnTo>
                    <a:pt x="1227" y="77"/>
                  </a:lnTo>
                  <a:lnTo>
                    <a:pt x="869" y="180"/>
                  </a:lnTo>
                  <a:lnTo>
                    <a:pt x="588" y="307"/>
                  </a:lnTo>
                  <a:lnTo>
                    <a:pt x="332" y="486"/>
                  </a:lnTo>
                  <a:lnTo>
                    <a:pt x="153" y="665"/>
                  </a:lnTo>
                  <a:lnTo>
                    <a:pt x="77" y="767"/>
                  </a:lnTo>
                  <a:lnTo>
                    <a:pt x="26" y="870"/>
                  </a:lnTo>
                  <a:lnTo>
                    <a:pt x="0" y="972"/>
                  </a:lnTo>
                  <a:lnTo>
                    <a:pt x="0" y="1074"/>
                  </a:lnTo>
                  <a:lnTo>
                    <a:pt x="0" y="1202"/>
                  </a:lnTo>
                  <a:lnTo>
                    <a:pt x="26" y="1304"/>
                  </a:lnTo>
                  <a:lnTo>
                    <a:pt x="77" y="1407"/>
                  </a:lnTo>
                  <a:lnTo>
                    <a:pt x="153" y="1509"/>
                  </a:lnTo>
                  <a:lnTo>
                    <a:pt x="332" y="1688"/>
                  </a:lnTo>
                  <a:lnTo>
                    <a:pt x="588" y="1867"/>
                  </a:lnTo>
                  <a:lnTo>
                    <a:pt x="869" y="1995"/>
                  </a:lnTo>
                  <a:lnTo>
                    <a:pt x="1227" y="2097"/>
                  </a:lnTo>
                  <a:lnTo>
                    <a:pt x="1585" y="2148"/>
                  </a:lnTo>
                  <a:lnTo>
                    <a:pt x="1994" y="2173"/>
                  </a:lnTo>
                  <a:lnTo>
                    <a:pt x="2403" y="2148"/>
                  </a:lnTo>
                  <a:lnTo>
                    <a:pt x="2786" y="2097"/>
                  </a:lnTo>
                  <a:lnTo>
                    <a:pt x="3119" y="1995"/>
                  </a:lnTo>
                  <a:lnTo>
                    <a:pt x="3400" y="1867"/>
                  </a:lnTo>
                  <a:lnTo>
                    <a:pt x="3656" y="1688"/>
                  </a:lnTo>
                  <a:lnTo>
                    <a:pt x="3835" y="1509"/>
                  </a:lnTo>
                  <a:lnTo>
                    <a:pt x="3911" y="1407"/>
                  </a:lnTo>
                  <a:lnTo>
                    <a:pt x="3962" y="1304"/>
                  </a:lnTo>
                  <a:lnTo>
                    <a:pt x="3988" y="1202"/>
                  </a:lnTo>
                  <a:lnTo>
                    <a:pt x="3988" y="1074"/>
                  </a:lnTo>
                  <a:lnTo>
                    <a:pt x="3988" y="972"/>
                  </a:lnTo>
                  <a:lnTo>
                    <a:pt x="3962" y="870"/>
                  </a:lnTo>
                  <a:lnTo>
                    <a:pt x="3911" y="767"/>
                  </a:lnTo>
                  <a:lnTo>
                    <a:pt x="3835" y="665"/>
                  </a:lnTo>
                  <a:lnTo>
                    <a:pt x="3656" y="486"/>
                  </a:lnTo>
                  <a:lnTo>
                    <a:pt x="3400" y="307"/>
                  </a:lnTo>
                  <a:lnTo>
                    <a:pt x="3119" y="180"/>
                  </a:lnTo>
                  <a:lnTo>
                    <a:pt x="2786" y="77"/>
                  </a:lnTo>
                  <a:lnTo>
                    <a:pt x="2403" y="26"/>
                  </a:lnTo>
                  <a:lnTo>
                    <a:pt x="1994"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194" name="Google Shape;2194;p51"/>
            <p:cNvSpPr/>
            <p:nvPr/>
          </p:nvSpPr>
          <p:spPr>
            <a:xfrm>
              <a:off x="1079350" y="1283750"/>
              <a:ext cx="14725" cy="15350"/>
            </a:xfrm>
            <a:custGeom>
              <a:avLst/>
              <a:gdLst/>
              <a:ahLst/>
              <a:cxnLst/>
              <a:rect l="l" t="t" r="r" b="b"/>
              <a:pathLst>
                <a:path w="589" h="614" extrusionOk="0">
                  <a:moveTo>
                    <a:pt x="231" y="0"/>
                  </a:moveTo>
                  <a:lnTo>
                    <a:pt x="180" y="26"/>
                  </a:lnTo>
                  <a:lnTo>
                    <a:pt x="129" y="51"/>
                  </a:lnTo>
                  <a:lnTo>
                    <a:pt x="78" y="77"/>
                  </a:lnTo>
                  <a:lnTo>
                    <a:pt x="52" y="128"/>
                  </a:lnTo>
                  <a:lnTo>
                    <a:pt x="1" y="179"/>
                  </a:lnTo>
                  <a:lnTo>
                    <a:pt x="1" y="230"/>
                  </a:lnTo>
                  <a:lnTo>
                    <a:pt x="1" y="307"/>
                  </a:lnTo>
                  <a:lnTo>
                    <a:pt x="1" y="358"/>
                  </a:lnTo>
                  <a:lnTo>
                    <a:pt x="1" y="409"/>
                  </a:lnTo>
                  <a:lnTo>
                    <a:pt x="52" y="460"/>
                  </a:lnTo>
                  <a:lnTo>
                    <a:pt x="78" y="511"/>
                  </a:lnTo>
                  <a:lnTo>
                    <a:pt x="180" y="588"/>
                  </a:lnTo>
                  <a:lnTo>
                    <a:pt x="282" y="614"/>
                  </a:lnTo>
                  <a:lnTo>
                    <a:pt x="359" y="588"/>
                  </a:lnTo>
                  <a:lnTo>
                    <a:pt x="410" y="588"/>
                  </a:lnTo>
                  <a:lnTo>
                    <a:pt x="461" y="563"/>
                  </a:lnTo>
                  <a:lnTo>
                    <a:pt x="512" y="511"/>
                  </a:lnTo>
                  <a:lnTo>
                    <a:pt x="538" y="460"/>
                  </a:lnTo>
                  <a:lnTo>
                    <a:pt x="563" y="409"/>
                  </a:lnTo>
                  <a:lnTo>
                    <a:pt x="589" y="358"/>
                  </a:lnTo>
                  <a:lnTo>
                    <a:pt x="589" y="307"/>
                  </a:lnTo>
                  <a:lnTo>
                    <a:pt x="589" y="230"/>
                  </a:lnTo>
                  <a:lnTo>
                    <a:pt x="563" y="179"/>
                  </a:lnTo>
                  <a:lnTo>
                    <a:pt x="538" y="128"/>
                  </a:lnTo>
                  <a:lnTo>
                    <a:pt x="512" y="77"/>
                  </a:lnTo>
                  <a:lnTo>
                    <a:pt x="461" y="51"/>
                  </a:lnTo>
                  <a:lnTo>
                    <a:pt x="410" y="26"/>
                  </a:lnTo>
                  <a:lnTo>
                    <a:pt x="359"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195" name="Google Shape;2195;p51"/>
            <p:cNvSpPr/>
            <p:nvPr/>
          </p:nvSpPr>
          <p:spPr>
            <a:xfrm>
              <a:off x="1278125" y="1283750"/>
              <a:ext cx="15350" cy="15350"/>
            </a:xfrm>
            <a:custGeom>
              <a:avLst/>
              <a:gdLst/>
              <a:ahLst/>
              <a:cxnLst/>
              <a:rect l="l" t="t" r="r" b="b"/>
              <a:pathLst>
                <a:path w="614" h="614" extrusionOk="0">
                  <a:moveTo>
                    <a:pt x="256" y="0"/>
                  </a:moveTo>
                  <a:lnTo>
                    <a:pt x="179" y="26"/>
                  </a:lnTo>
                  <a:lnTo>
                    <a:pt x="128" y="51"/>
                  </a:lnTo>
                  <a:lnTo>
                    <a:pt x="102" y="77"/>
                  </a:lnTo>
                  <a:lnTo>
                    <a:pt x="51" y="128"/>
                  </a:lnTo>
                  <a:lnTo>
                    <a:pt x="26" y="179"/>
                  </a:lnTo>
                  <a:lnTo>
                    <a:pt x="0" y="230"/>
                  </a:lnTo>
                  <a:lnTo>
                    <a:pt x="0" y="307"/>
                  </a:lnTo>
                  <a:lnTo>
                    <a:pt x="0" y="358"/>
                  </a:lnTo>
                  <a:lnTo>
                    <a:pt x="26" y="409"/>
                  </a:lnTo>
                  <a:lnTo>
                    <a:pt x="51" y="460"/>
                  </a:lnTo>
                  <a:lnTo>
                    <a:pt x="102" y="511"/>
                  </a:lnTo>
                  <a:lnTo>
                    <a:pt x="179" y="588"/>
                  </a:lnTo>
                  <a:lnTo>
                    <a:pt x="307" y="614"/>
                  </a:lnTo>
                  <a:lnTo>
                    <a:pt x="358" y="588"/>
                  </a:lnTo>
                  <a:lnTo>
                    <a:pt x="435" y="588"/>
                  </a:lnTo>
                  <a:lnTo>
                    <a:pt x="486" y="563"/>
                  </a:lnTo>
                  <a:lnTo>
                    <a:pt x="511" y="511"/>
                  </a:lnTo>
                  <a:lnTo>
                    <a:pt x="563" y="460"/>
                  </a:lnTo>
                  <a:lnTo>
                    <a:pt x="588" y="409"/>
                  </a:lnTo>
                  <a:lnTo>
                    <a:pt x="614" y="358"/>
                  </a:lnTo>
                  <a:lnTo>
                    <a:pt x="614" y="307"/>
                  </a:lnTo>
                  <a:lnTo>
                    <a:pt x="614" y="230"/>
                  </a:lnTo>
                  <a:lnTo>
                    <a:pt x="588" y="179"/>
                  </a:lnTo>
                  <a:lnTo>
                    <a:pt x="563" y="128"/>
                  </a:lnTo>
                  <a:lnTo>
                    <a:pt x="511" y="77"/>
                  </a:lnTo>
                  <a:lnTo>
                    <a:pt x="486" y="51"/>
                  </a:lnTo>
                  <a:lnTo>
                    <a:pt x="435" y="26"/>
                  </a:lnTo>
                  <a:lnTo>
                    <a:pt x="35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2196" name="Google Shape;2196;p51"/>
          <p:cNvGrpSpPr/>
          <p:nvPr/>
        </p:nvGrpSpPr>
        <p:grpSpPr>
          <a:xfrm>
            <a:off x="2287018" y="1545501"/>
            <a:ext cx="506167" cy="490833"/>
            <a:chOff x="1719100" y="1159125"/>
            <a:chExt cx="379625" cy="368125"/>
          </a:xfrm>
        </p:grpSpPr>
        <p:sp>
          <p:nvSpPr>
            <p:cNvPr id="2197" name="Google Shape;2197;p51"/>
            <p:cNvSpPr/>
            <p:nvPr/>
          </p:nvSpPr>
          <p:spPr>
            <a:xfrm>
              <a:off x="1984300" y="1267775"/>
              <a:ext cx="38375" cy="38350"/>
            </a:xfrm>
            <a:custGeom>
              <a:avLst/>
              <a:gdLst/>
              <a:ahLst/>
              <a:cxnLst/>
              <a:rect l="l" t="t" r="r" b="b"/>
              <a:pathLst>
                <a:path w="1535" h="1534" extrusionOk="0">
                  <a:moveTo>
                    <a:pt x="768" y="0"/>
                  </a:moveTo>
                  <a:lnTo>
                    <a:pt x="614" y="26"/>
                  </a:lnTo>
                  <a:lnTo>
                    <a:pt x="487" y="51"/>
                  </a:lnTo>
                  <a:lnTo>
                    <a:pt x="359" y="128"/>
                  </a:lnTo>
                  <a:lnTo>
                    <a:pt x="231" y="230"/>
                  </a:lnTo>
                  <a:lnTo>
                    <a:pt x="129" y="332"/>
                  </a:lnTo>
                  <a:lnTo>
                    <a:pt x="78" y="460"/>
                  </a:lnTo>
                  <a:lnTo>
                    <a:pt x="27" y="614"/>
                  </a:lnTo>
                  <a:lnTo>
                    <a:pt x="1" y="767"/>
                  </a:lnTo>
                  <a:lnTo>
                    <a:pt x="27" y="920"/>
                  </a:lnTo>
                  <a:lnTo>
                    <a:pt x="78" y="1074"/>
                  </a:lnTo>
                  <a:lnTo>
                    <a:pt x="129" y="1202"/>
                  </a:lnTo>
                  <a:lnTo>
                    <a:pt x="231" y="1304"/>
                  </a:lnTo>
                  <a:lnTo>
                    <a:pt x="359" y="1406"/>
                  </a:lnTo>
                  <a:lnTo>
                    <a:pt x="487" y="1483"/>
                  </a:lnTo>
                  <a:lnTo>
                    <a:pt x="614" y="1508"/>
                  </a:lnTo>
                  <a:lnTo>
                    <a:pt x="768" y="1534"/>
                  </a:lnTo>
                  <a:lnTo>
                    <a:pt x="921" y="1508"/>
                  </a:lnTo>
                  <a:lnTo>
                    <a:pt x="1075" y="1483"/>
                  </a:lnTo>
                  <a:lnTo>
                    <a:pt x="1202" y="1406"/>
                  </a:lnTo>
                  <a:lnTo>
                    <a:pt x="1330" y="1304"/>
                  </a:lnTo>
                  <a:lnTo>
                    <a:pt x="1407" y="1202"/>
                  </a:lnTo>
                  <a:lnTo>
                    <a:pt x="1484" y="1074"/>
                  </a:lnTo>
                  <a:lnTo>
                    <a:pt x="1535" y="920"/>
                  </a:lnTo>
                  <a:lnTo>
                    <a:pt x="1535" y="767"/>
                  </a:lnTo>
                  <a:lnTo>
                    <a:pt x="1535" y="614"/>
                  </a:lnTo>
                  <a:lnTo>
                    <a:pt x="1484" y="460"/>
                  </a:lnTo>
                  <a:lnTo>
                    <a:pt x="1407" y="332"/>
                  </a:lnTo>
                  <a:lnTo>
                    <a:pt x="1330" y="230"/>
                  </a:lnTo>
                  <a:lnTo>
                    <a:pt x="1202" y="128"/>
                  </a:lnTo>
                  <a:lnTo>
                    <a:pt x="1075" y="51"/>
                  </a:lnTo>
                  <a:lnTo>
                    <a:pt x="921" y="26"/>
                  </a:lnTo>
                  <a:lnTo>
                    <a:pt x="76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198" name="Google Shape;2198;p51"/>
            <p:cNvSpPr/>
            <p:nvPr/>
          </p:nvSpPr>
          <p:spPr>
            <a:xfrm>
              <a:off x="2052700" y="1247325"/>
              <a:ext cx="38375" cy="38350"/>
            </a:xfrm>
            <a:custGeom>
              <a:avLst/>
              <a:gdLst/>
              <a:ahLst/>
              <a:cxnLst/>
              <a:rect l="l" t="t" r="r" b="b"/>
              <a:pathLst>
                <a:path w="1535" h="1534" extrusionOk="0">
                  <a:moveTo>
                    <a:pt x="614" y="0"/>
                  </a:moveTo>
                  <a:lnTo>
                    <a:pt x="460" y="51"/>
                  </a:lnTo>
                  <a:lnTo>
                    <a:pt x="333" y="128"/>
                  </a:lnTo>
                  <a:lnTo>
                    <a:pt x="230" y="230"/>
                  </a:lnTo>
                  <a:lnTo>
                    <a:pt x="128" y="332"/>
                  </a:lnTo>
                  <a:lnTo>
                    <a:pt x="51" y="460"/>
                  </a:lnTo>
                  <a:lnTo>
                    <a:pt x="26" y="614"/>
                  </a:lnTo>
                  <a:lnTo>
                    <a:pt x="0" y="767"/>
                  </a:lnTo>
                  <a:lnTo>
                    <a:pt x="26" y="920"/>
                  </a:lnTo>
                  <a:lnTo>
                    <a:pt x="51" y="1074"/>
                  </a:lnTo>
                  <a:lnTo>
                    <a:pt x="128" y="1202"/>
                  </a:lnTo>
                  <a:lnTo>
                    <a:pt x="230" y="1304"/>
                  </a:lnTo>
                  <a:lnTo>
                    <a:pt x="333" y="1406"/>
                  </a:lnTo>
                  <a:lnTo>
                    <a:pt x="460" y="1457"/>
                  </a:lnTo>
                  <a:lnTo>
                    <a:pt x="614" y="1508"/>
                  </a:lnTo>
                  <a:lnTo>
                    <a:pt x="767" y="1534"/>
                  </a:lnTo>
                  <a:lnTo>
                    <a:pt x="921" y="1508"/>
                  </a:lnTo>
                  <a:lnTo>
                    <a:pt x="1074" y="1457"/>
                  </a:lnTo>
                  <a:lnTo>
                    <a:pt x="1202" y="1406"/>
                  </a:lnTo>
                  <a:lnTo>
                    <a:pt x="1304" y="1304"/>
                  </a:lnTo>
                  <a:lnTo>
                    <a:pt x="1406" y="1202"/>
                  </a:lnTo>
                  <a:lnTo>
                    <a:pt x="1483" y="1074"/>
                  </a:lnTo>
                  <a:lnTo>
                    <a:pt x="1509" y="920"/>
                  </a:lnTo>
                  <a:lnTo>
                    <a:pt x="1534" y="767"/>
                  </a:lnTo>
                  <a:lnTo>
                    <a:pt x="1509" y="614"/>
                  </a:lnTo>
                  <a:lnTo>
                    <a:pt x="1483" y="460"/>
                  </a:lnTo>
                  <a:lnTo>
                    <a:pt x="1406" y="332"/>
                  </a:lnTo>
                  <a:lnTo>
                    <a:pt x="1304" y="230"/>
                  </a:lnTo>
                  <a:lnTo>
                    <a:pt x="1202" y="128"/>
                  </a:lnTo>
                  <a:lnTo>
                    <a:pt x="1074" y="51"/>
                  </a:lnTo>
                  <a:lnTo>
                    <a:pt x="92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199" name="Google Shape;2199;p51"/>
            <p:cNvSpPr/>
            <p:nvPr/>
          </p:nvSpPr>
          <p:spPr>
            <a:xfrm>
              <a:off x="2022650" y="1166800"/>
              <a:ext cx="68425" cy="59450"/>
            </a:xfrm>
            <a:custGeom>
              <a:avLst/>
              <a:gdLst/>
              <a:ahLst/>
              <a:cxnLst/>
              <a:rect l="l" t="t" r="r" b="b"/>
              <a:pathLst>
                <a:path w="2737" h="2378" extrusionOk="0">
                  <a:moveTo>
                    <a:pt x="2736" y="0"/>
                  </a:moveTo>
                  <a:lnTo>
                    <a:pt x="1" y="818"/>
                  </a:lnTo>
                  <a:lnTo>
                    <a:pt x="1" y="2377"/>
                  </a:lnTo>
                  <a:lnTo>
                    <a:pt x="2736" y="1559"/>
                  </a:lnTo>
                  <a:lnTo>
                    <a:pt x="273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00" name="Google Shape;2200;p51"/>
            <p:cNvSpPr/>
            <p:nvPr/>
          </p:nvSpPr>
          <p:spPr>
            <a:xfrm>
              <a:off x="1976650" y="1159125"/>
              <a:ext cx="122075" cy="154675"/>
            </a:xfrm>
            <a:custGeom>
              <a:avLst/>
              <a:gdLst/>
              <a:ahLst/>
              <a:cxnLst/>
              <a:rect l="l" t="t" r="r" b="b"/>
              <a:pathLst>
                <a:path w="4883" h="6187" extrusionOk="0">
                  <a:moveTo>
                    <a:pt x="4269" y="716"/>
                  </a:moveTo>
                  <a:lnTo>
                    <a:pt x="4269" y="1636"/>
                  </a:lnTo>
                  <a:lnTo>
                    <a:pt x="2148" y="2275"/>
                  </a:lnTo>
                  <a:lnTo>
                    <a:pt x="2148" y="1355"/>
                  </a:lnTo>
                  <a:lnTo>
                    <a:pt x="4269" y="716"/>
                  </a:lnTo>
                  <a:close/>
                  <a:moveTo>
                    <a:pt x="3911" y="3835"/>
                  </a:moveTo>
                  <a:lnTo>
                    <a:pt x="3988" y="3860"/>
                  </a:lnTo>
                  <a:lnTo>
                    <a:pt x="4065" y="3912"/>
                  </a:lnTo>
                  <a:lnTo>
                    <a:pt x="4141" y="3963"/>
                  </a:lnTo>
                  <a:lnTo>
                    <a:pt x="4193" y="4039"/>
                  </a:lnTo>
                  <a:lnTo>
                    <a:pt x="4244" y="4116"/>
                  </a:lnTo>
                  <a:lnTo>
                    <a:pt x="4269" y="4193"/>
                  </a:lnTo>
                  <a:lnTo>
                    <a:pt x="4269" y="4295"/>
                  </a:lnTo>
                  <a:lnTo>
                    <a:pt x="4269" y="4372"/>
                  </a:lnTo>
                  <a:lnTo>
                    <a:pt x="4244" y="4474"/>
                  </a:lnTo>
                  <a:lnTo>
                    <a:pt x="4193" y="4551"/>
                  </a:lnTo>
                  <a:lnTo>
                    <a:pt x="4141" y="4627"/>
                  </a:lnTo>
                  <a:lnTo>
                    <a:pt x="4065" y="4678"/>
                  </a:lnTo>
                  <a:lnTo>
                    <a:pt x="3988" y="4730"/>
                  </a:lnTo>
                  <a:lnTo>
                    <a:pt x="3911" y="4755"/>
                  </a:lnTo>
                  <a:lnTo>
                    <a:pt x="3707" y="4755"/>
                  </a:lnTo>
                  <a:lnTo>
                    <a:pt x="3630" y="4730"/>
                  </a:lnTo>
                  <a:lnTo>
                    <a:pt x="3554" y="4678"/>
                  </a:lnTo>
                  <a:lnTo>
                    <a:pt x="3477" y="4627"/>
                  </a:lnTo>
                  <a:lnTo>
                    <a:pt x="3426" y="4551"/>
                  </a:lnTo>
                  <a:lnTo>
                    <a:pt x="3375" y="4474"/>
                  </a:lnTo>
                  <a:lnTo>
                    <a:pt x="3349" y="4372"/>
                  </a:lnTo>
                  <a:lnTo>
                    <a:pt x="3349" y="4295"/>
                  </a:lnTo>
                  <a:lnTo>
                    <a:pt x="3349" y="4193"/>
                  </a:lnTo>
                  <a:lnTo>
                    <a:pt x="3375" y="4116"/>
                  </a:lnTo>
                  <a:lnTo>
                    <a:pt x="3426" y="4039"/>
                  </a:lnTo>
                  <a:lnTo>
                    <a:pt x="3477" y="3963"/>
                  </a:lnTo>
                  <a:lnTo>
                    <a:pt x="3554" y="3912"/>
                  </a:lnTo>
                  <a:lnTo>
                    <a:pt x="3630" y="3860"/>
                  </a:lnTo>
                  <a:lnTo>
                    <a:pt x="3707" y="3835"/>
                  </a:lnTo>
                  <a:close/>
                  <a:moveTo>
                    <a:pt x="1176" y="4653"/>
                  </a:moveTo>
                  <a:lnTo>
                    <a:pt x="1253" y="4678"/>
                  </a:lnTo>
                  <a:lnTo>
                    <a:pt x="1355" y="4730"/>
                  </a:lnTo>
                  <a:lnTo>
                    <a:pt x="1406" y="4781"/>
                  </a:lnTo>
                  <a:lnTo>
                    <a:pt x="1457" y="4857"/>
                  </a:lnTo>
                  <a:lnTo>
                    <a:pt x="1508" y="4934"/>
                  </a:lnTo>
                  <a:lnTo>
                    <a:pt x="1534" y="5011"/>
                  </a:lnTo>
                  <a:lnTo>
                    <a:pt x="1560" y="5113"/>
                  </a:lnTo>
                  <a:lnTo>
                    <a:pt x="1534" y="5215"/>
                  </a:lnTo>
                  <a:lnTo>
                    <a:pt x="1508" y="5292"/>
                  </a:lnTo>
                  <a:lnTo>
                    <a:pt x="1457" y="5369"/>
                  </a:lnTo>
                  <a:lnTo>
                    <a:pt x="1406" y="5445"/>
                  </a:lnTo>
                  <a:lnTo>
                    <a:pt x="1355" y="5496"/>
                  </a:lnTo>
                  <a:lnTo>
                    <a:pt x="1253" y="5548"/>
                  </a:lnTo>
                  <a:lnTo>
                    <a:pt x="1176" y="5573"/>
                  </a:lnTo>
                  <a:lnTo>
                    <a:pt x="997" y="5573"/>
                  </a:lnTo>
                  <a:lnTo>
                    <a:pt x="895" y="5548"/>
                  </a:lnTo>
                  <a:lnTo>
                    <a:pt x="818" y="5496"/>
                  </a:lnTo>
                  <a:lnTo>
                    <a:pt x="742" y="5445"/>
                  </a:lnTo>
                  <a:lnTo>
                    <a:pt x="690" y="5369"/>
                  </a:lnTo>
                  <a:lnTo>
                    <a:pt x="665" y="5292"/>
                  </a:lnTo>
                  <a:lnTo>
                    <a:pt x="639" y="5215"/>
                  </a:lnTo>
                  <a:lnTo>
                    <a:pt x="614" y="5113"/>
                  </a:lnTo>
                  <a:lnTo>
                    <a:pt x="639" y="5011"/>
                  </a:lnTo>
                  <a:lnTo>
                    <a:pt x="665" y="4934"/>
                  </a:lnTo>
                  <a:lnTo>
                    <a:pt x="690" y="4857"/>
                  </a:lnTo>
                  <a:lnTo>
                    <a:pt x="742" y="4781"/>
                  </a:lnTo>
                  <a:lnTo>
                    <a:pt x="818" y="4730"/>
                  </a:lnTo>
                  <a:lnTo>
                    <a:pt x="895" y="4678"/>
                  </a:lnTo>
                  <a:lnTo>
                    <a:pt x="997" y="4653"/>
                  </a:lnTo>
                  <a:close/>
                  <a:moveTo>
                    <a:pt x="4551" y="0"/>
                  </a:moveTo>
                  <a:lnTo>
                    <a:pt x="4499" y="26"/>
                  </a:lnTo>
                  <a:lnTo>
                    <a:pt x="1764" y="844"/>
                  </a:lnTo>
                  <a:lnTo>
                    <a:pt x="1687" y="895"/>
                  </a:lnTo>
                  <a:lnTo>
                    <a:pt x="1611" y="946"/>
                  </a:lnTo>
                  <a:lnTo>
                    <a:pt x="1560" y="1048"/>
                  </a:lnTo>
                  <a:lnTo>
                    <a:pt x="1560" y="1125"/>
                  </a:lnTo>
                  <a:lnTo>
                    <a:pt x="1560" y="4142"/>
                  </a:lnTo>
                  <a:lnTo>
                    <a:pt x="1330" y="4065"/>
                  </a:lnTo>
                  <a:lnTo>
                    <a:pt x="1074" y="4039"/>
                  </a:lnTo>
                  <a:lnTo>
                    <a:pt x="869" y="4065"/>
                  </a:lnTo>
                  <a:lnTo>
                    <a:pt x="665" y="4116"/>
                  </a:lnTo>
                  <a:lnTo>
                    <a:pt x="486" y="4218"/>
                  </a:lnTo>
                  <a:lnTo>
                    <a:pt x="333" y="4346"/>
                  </a:lnTo>
                  <a:lnTo>
                    <a:pt x="205" y="4525"/>
                  </a:lnTo>
                  <a:lnTo>
                    <a:pt x="102" y="4704"/>
                  </a:lnTo>
                  <a:lnTo>
                    <a:pt x="26" y="4909"/>
                  </a:lnTo>
                  <a:lnTo>
                    <a:pt x="0" y="5113"/>
                  </a:lnTo>
                  <a:lnTo>
                    <a:pt x="26" y="5318"/>
                  </a:lnTo>
                  <a:lnTo>
                    <a:pt x="102" y="5522"/>
                  </a:lnTo>
                  <a:lnTo>
                    <a:pt x="205" y="5701"/>
                  </a:lnTo>
                  <a:lnTo>
                    <a:pt x="333" y="5880"/>
                  </a:lnTo>
                  <a:lnTo>
                    <a:pt x="486" y="6008"/>
                  </a:lnTo>
                  <a:lnTo>
                    <a:pt x="665" y="6110"/>
                  </a:lnTo>
                  <a:lnTo>
                    <a:pt x="869" y="6161"/>
                  </a:lnTo>
                  <a:lnTo>
                    <a:pt x="1074" y="6187"/>
                  </a:lnTo>
                  <a:lnTo>
                    <a:pt x="1304" y="6161"/>
                  </a:lnTo>
                  <a:lnTo>
                    <a:pt x="1508" y="6110"/>
                  </a:lnTo>
                  <a:lnTo>
                    <a:pt x="1687" y="6008"/>
                  </a:lnTo>
                  <a:lnTo>
                    <a:pt x="1841" y="5880"/>
                  </a:lnTo>
                  <a:lnTo>
                    <a:pt x="1969" y="5701"/>
                  </a:lnTo>
                  <a:lnTo>
                    <a:pt x="2071" y="5522"/>
                  </a:lnTo>
                  <a:lnTo>
                    <a:pt x="2122" y="5318"/>
                  </a:lnTo>
                  <a:lnTo>
                    <a:pt x="2148" y="5113"/>
                  </a:lnTo>
                  <a:lnTo>
                    <a:pt x="2148" y="2915"/>
                  </a:lnTo>
                  <a:lnTo>
                    <a:pt x="4269" y="2275"/>
                  </a:lnTo>
                  <a:lnTo>
                    <a:pt x="4269" y="3324"/>
                  </a:lnTo>
                  <a:lnTo>
                    <a:pt x="4065" y="3247"/>
                  </a:lnTo>
                  <a:lnTo>
                    <a:pt x="3809" y="3221"/>
                  </a:lnTo>
                  <a:lnTo>
                    <a:pt x="3605" y="3247"/>
                  </a:lnTo>
                  <a:lnTo>
                    <a:pt x="3400" y="3298"/>
                  </a:lnTo>
                  <a:lnTo>
                    <a:pt x="3221" y="3400"/>
                  </a:lnTo>
                  <a:lnTo>
                    <a:pt x="3042" y="3528"/>
                  </a:lnTo>
                  <a:lnTo>
                    <a:pt x="2914" y="3681"/>
                  </a:lnTo>
                  <a:lnTo>
                    <a:pt x="2812" y="3886"/>
                  </a:lnTo>
                  <a:lnTo>
                    <a:pt x="2761" y="4065"/>
                  </a:lnTo>
                  <a:lnTo>
                    <a:pt x="2735" y="4295"/>
                  </a:lnTo>
                  <a:lnTo>
                    <a:pt x="2761" y="4500"/>
                  </a:lnTo>
                  <a:lnTo>
                    <a:pt x="2812" y="4704"/>
                  </a:lnTo>
                  <a:lnTo>
                    <a:pt x="2914" y="4883"/>
                  </a:lnTo>
                  <a:lnTo>
                    <a:pt x="3042" y="5036"/>
                  </a:lnTo>
                  <a:lnTo>
                    <a:pt x="3221" y="5190"/>
                  </a:lnTo>
                  <a:lnTo>
                    <a:pt x="3400" y="5266"/>
                  </a:lnTo>
                  <a:lnTo>
                    <a:pt x="3605" y="5343"/>
                  </a:lnTo>
                  <a:lnTo>
                    <a:pt x="3809" y="5369"/>
                  </a:lnTo>
                  <a:lnTo>
                    <a:pt x="4014" y="5343"/>
                  </a:lnTo>
                  <a:lnTo>
                    <a:pt x="4218" y="5266"/>
                  </a:lnTo>
                  <a:lnTo>
                    <a:pt x="4397" y="5190"/>
                  </a:lnTo>
                  <a:lnTo>
                    <a:pt x="4576" y="5036"/>
                  </a:lnTo>
                  <a:lnTo>
                    <a:pt x="4704" y="4883"/>
                  </a:lnTo>
                  <a:lnTo>
                    <a:pt x="4806" y="4704"/>
                  </a:lnTo>
                  <a:lnTo>
                    <a:pt x="4857" y="4500"/>
                  </a:lnTo>
                  <a:lnTo>
                    <a:pt x="4883" y="4295"/>
                  </a:lnTo>
                  <a:lnTo>
                    <a:pt x="4883" y="307"/>
                  </a:lnTo>
                  <a:lnTo>
                    <a:pt x="4883" y="256"/>
                  </a:lnTo>
                  <a:lnTo>
                    <a:pt x="4857" y="179"/>
                  </a:lnTo>
                  <a:lnTo>
                    <a:pt x="4806" y="128"/>
                  </a:lnTo>
                  <a:lnTo>
                    <a:pt x="4755" y="77"/>
                  </a:lnTo>
                  <a:lnTo>
                    <a:pt x="4704" y="26"/>
                  </a:lnTo>
                  <a:lnTo>
                    <a:pt x="4627" y="26"/>
                  </a:lnTo>
                  <a:lnTo>
                    <a:pt x="4551"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01" name="Google Shape;2201;p51"/>
            <p:cNvSpPr/>
            <p:nvPr/>
          </p:nvSpPr>
          <p:spPr>
            <a:xfrm>
              <a:off x="1719100" y="1162325"/>
              <a:ext cx="264600" cy="249250"/>
            </a:xfrm>
            <a:custGeom>
              <a:avLst/>
              <a:gdLst/>
              <a:ahLst/>
              <a:cxnLst/>
              <a:rect l="l" t="t" r="r" b="b"/>
              <a:pathLst>
                <a:path w="10584" h="9970" extrusionOk="0">
                  <a:moveTo>
                    <a:pt x="5292" y="0"/>
                  </a:moveTo>
                  <a:lnTo>
                    <a:pt x="4857" y="26"/>
                  </a:lnTo>
                  <a:lnTo>
                    <a:pt x="4423" y="102"/>
                  </a:lnTo>
                  <a:lnTo>
                    <a:pt x="4039" y="205"/>
                  </a:lnTo>
                  <a:lnTo>
                    <a:pt x="3630" y="332"/>
                  </a:lnTo>
                  <a:lnTo>
                    <a:pt x="3272" y="511"/>
                  </a:lnTo>
                  <a:lnTo>
                    <a:pt x="2914" y="741"/>
                  </a:lnTo>
                  <a:lnTo>
                    <a:pt x="2582" y="972"/>
                  </a:lnTo>
                  <a:lnTo>
                    <a:pt x="2275" y="1253"/>
                  </a:lnTo>
                  <a:lnTo>
                    <a:pt x="2020" y="1560"/>
                  </a:lnTo>
                  <a:lnTo>
                    <a:pt x="1764" y="1892"/>
                  </a:lnTo>
                  <a:lnTo>
                    <a:pt x="1559" y="2224"/>
                  </a:lnTo>
                  <a:lnTo>
                    <a:pt x="1380" y="2608"/>
                  </a:lnTo>
                  <a:lnTo>
                    <a:pt x="1227" y="2991"/>
                  </a:lnTo>
                  <a:lnTo>
                    <a:pt x="1125" y="3400"/>
                  </a:lnTo>
                  <a:lnTo>
                    <a:pt x="1048" y="3809"/>
                  </a:lnTo>
                  <a:lnTo>
                    <a:pt x="1048" y="4244"/>
                  </a:lnTo>
                  <a:lnTo>
                    <a:pt x="1048" y="6749"/>
                  </a:lnTo>
                  <a:lnTo>
                    <a:pt x="818" y="6877"/>
                  </a:lnTo>
                  <a:lnTo>
                    <a:pt x="614" y="7005"/>
                  </a:lnTo>
                  <a:lnTo>
                    <a:pt x="435" y="7183"/>
                  </a:lnTo>
                  <a:lnTo>
                    <a:pt x="281" y="7362"/>
                  </a:lnTo>
                  <a:lnTo>
                    <a:pt x="153" y="7593"/>
                  </a:lnTo>
                  <a:lnTo>
                    <a:pt x="77" y="7823"/>
                  </a:lnTo>
                  <a:lnTo>
                    <a:pt x="0" y="8053"/>
                  </a:lnTo>
                  <a:lnTo>
                    <a:pt x="0" y="8308"/>
                  </a:lnTo>
                  <a:lnTo>
                    <a:pt x="26" y="8615"/>
                  </a:lnTo>
                  <a:lnTo>
                    <a:pt x="102" y="8896"/>
                  </a:lnTo>
                  <a:lnTo>
                    <a:pt x="205" y="9152"/>
                  </a:lnTo>
                  <a:lnTo>
                    <a:pt x="358" y="9382"/>
                  </a:lnTo>
                  <a:lnTo>
                    <a:pt x="562" y="9586"/>
                  </a:lnTo>
                  <a:lnTo>
                    <a:pt x="793" y="9765"/>
                  </a:lnTo>
                  <a:lnTo>
                    <a:pt x="1048" y="9893"/>
                  </a:lnTo>
                  <a:lnTo>
                    <a:pt x="1329" y="9970"/>
                  </a:lnTo>
                  <a:lnTo>
                    <a:pt x="9331" y="9944"/>
                  </a:lnTo>
                  <a:lnTo>
                    <a:pt x="9586" y="9868"/>
                  </a:lnTo>
                  <a:lnTo>
                    <a:pt x="9842" y="9714"/>
                  </a:lnTo>
                  <a:lnTo>
                    <a:pt x="10047" y="9561"/>
                  </a:lnTo>
                  <a:lnTo>
                    <a:pt x="10226" y="9356"/>
                  </a:lnTo>
                  <a:lnTo>
                    <a:pt x="10379" y="9126"/>
                  </a:lnTo>
                  <a:lnTo>
                    <a:pt x="10481" y="8871"/>
                  </a:lnTo>
                  <a:lnTo>
                    <a:pt x="10558" y="8615"/>
                  </a:lnTo>
                  <a:lnTo>
                    <a:pt x="10583" y="8308"/>
                  </a:lnTo>
                  <a:lnTo>
                    <a:pt x="10558" y="8053"/>
                  </a:lnTo>
                  <a:lnTo>
                    <a:pt x="10507" y="7823"/>
                  </a:lnTo>
                  <a:lnTo>
                    <a:pt x="10404" y="7593"/>
                  </a:lnTo>
                  <a:lnTo>
                    <a:pt x="10302" y="7362"/>
                  </a:lnTo>
                  <a:lnTo>
                    <a:pt x="10149" y="7183"/>
                  </a:lnTo>
                  <a:lnTo>
                    <a:pt x="9970" y="7005"/>
                  </a:lnTo>
                  <a:lnTo>
                    <a:pt x="9765" y="6877"/>
                  </a:lnTo>
                  <a:lnTo>
                    <a:pt x="9535" y="6749"/>
                  </a:lnTo>
                  <a:lnTo>
                    <a:pt x="9535" y="4244"/>
                  </a:lnTo>
                  <a:lnTo>
                    <a:pt x="9510" y="3809"/>
                  </a:lnTo>
                  <a:lnTo>
                    <a:pt x="9459" y="3400"/>
                  </a:lnTo>
                  <a:lnTo>
                    <a:pt x="9356" y="2991"/>
                  </a:lnTo>
                  <a:lnTo>
                    <a:pt x="9203" y="2608"/>
                  </a:lnTo>
                  <a:lnTo>
                    <a:pt x="9024" y="2224"/>
                  </a:lnTo>
                  <a:lnTo>
                    <a:pt x="8820" y="1892"/>
                  </a:lnTo>
                  <a:lnTo>
                    <a:pt x="8564" y="1560"/>
                  </a:lnTo>
                  <a:lnTo>
                    <a:pt x="8283" y="1253"/>
                  </a:lnTo>
                  <a:lnTo>
                    <a:pt x="7976" y="972"/>
                  </a:lnTo>
                  <a:lnTo>
                    <a:pt x="7669" y="741"/>
                  </a:lnTo>
                  <a:lnTo>
                    <a:pt x="7311" y="511"/>
                  </a:lnTo>
                  <a:lnTo>
                    <a:pt x="6928" y="332"/>
                  </a:lnTo>
                  <a:lnTo>
                    <a:pt x="6544" y="205"/>
                  </a:lnTo>
                  <a:lnTo>
                    <a:pt x="6135" y="102"/>
                  </a:lnTo>
                  <a:lnTo>
                    <a:pt x="5726" y="26"/>
                  </a:lnTo>
                  <a:lnTo>
                    <a:pt x="5292"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02" name="Google Shape;2202;p51"/>
            <p:cNvSpPr/>
            <p:nvPr/>
          </p:nvSpPr>
          <p:spPr>
            <a:xfrm>
              <a:off x="1719100" y="1162325"/>
              <a:ext cx="264600" cy="249250"/>
            </a:xfrm>
            <a:custGeom>
              <a:avLst/>
              <a:gdLst/>
              <a:ahLst/>
              <a:cxnLst/>
              <a:rect l="l" t="t" r="r" b="b"/>
              <a:pathLst>
                <a:path w="10584" h="9970" fill="none" extrusionOk="0">
                  <a:moveTo>
                    <a:pt x="9331" y="9944"/>
                  </a:moveTo>
                  <a:lnTo>
                    <a:pt x="9331" y="9944"/>
                  </a:lnTo>
                  <a:lnTo>
                    <a:pt x="9586" y="9868"/>
                  </a:lnTo>
                  <a:lnTo>
                    <a:pt x="9842" y="9714"/>
                  </a:lnTo>
                  <a:lnTo>
                    <a:pt x="10047" y="9561"/>
                  </a:lnTo>
                  <a:lnTo>
                    <a:pt x="10226" y="9356"/>
                  </a:lnTo>
                  <a:lnTo>
                    <a:pt x="10379" y="9126"/>
                  </a:lnTo>
                  <a:lnTo>
                    <a:pt x="10481" y="8871"/>
                  </a:lnTo>
                  <a:lnTo>
                    <a:pt x="10558" y="8615"/>
                  </a:lnTo>
                  <a:lnTo>
                    <a:pt x="10583" y="8308"/>
                  </a:lnTo>
                  <a:lnTo>
                    <a:pt x="10583" y="8308"/>
                  </a:lnTo>
                  <a:lnTo>
                    <a:pt x="10558" y="8053"/>
                  </a:lnTo>
                  <a:lnTo>
                    <a:pt x="10507" y="7823"/>
                  </a:lnTo>
                  <a:lnTo>
                    <a:pt x="10404" y="7593"/>
                  </a:lnTo>
                  <a:lnTo>
                    <a:pt x="10302" y="7362"/>
                  </a:lnTo>
                  <a:lnTo>
                    <a:pt x="10149" y="7183"/>
                  </a:lnTo>
                  <a:lnTo>
                    <a:pt x="9970" y="7005"/>
                  </a:lnTo>
                  <a:lnTo>
                    <a:pt x="9765" y="6877"/>
                  </a:lnTo>
                  <a:lnTo>
                    <a:pt x="9535" y="6749"/>
                  </a:lnTo>
                  <a:lnTo>
                    <a:pt x="9535" y="4244"/>
                  </a:lnTo>
                  <a:lnTo>
                    <a:pt x="9535" y="4244"/>
                  </a:lnTo>
                  <a:lnTo>
                    <a:pt x="9510" y="3809"/>
                  </a:lnTo>
                  <a:lnTo>
                    <a:pt x="9459" y="3400"/>
                  </a:lnTo>
                  <a:lnTo>
                    <a:pt x="9356" y="2991"/>
                  </a:lnTo>
                  <a:lnTo>
                    <a:pt x="9203" y="2608"/>
                  </a:lnTo>
                  <a:lnTo>
                    <a:pt x="9024" y="2224"/>
                  </a:lnTo>
                  <a:lnTo>
                    <a:pt x="8820" y="1892"/>
                  </a:lnTo>
                  <a:lnTo>
                    <a:pt x="8564" y="1560"/>
                  </a:lnTo>
                  <a:lnTo>
                    <a:pt x="8283" y="1253"/>
                  </a:lnTo>
                  <a:lnTo>
                    <a:pt x="7976" y="972"/>
                  </a:lnTo>
                  <a:lnTo>
                    <a:pt x="7669" y="741"/>
                  </a:lnTo>
                  <a:lnTo>
                    <a:pt x="7311" y="511"/>
                  </a:lnTo>
                  <a:lnTo>
                    <a:pt x="6928" y="332"/>
                  </a:lnTo>
                  <a:lnTo>
                    <a:pt x="6544" y="205"/>
                  </a:lnTo>
                  <a:lnTo>
                    <a:pt x="6135" y="102"/>
                  </a:lnTo>
                  <a:lnTo>
                    <a:pt x="5726" y="26"/>
                  </a:lnTo>
                  <a:lnTo>
                    <a:pt x="5292" y="0"/>
                  </a:lnTo>
                  <a:lnTo>
                    <a:pt x="5292" y="0"/>
                  </a:lnTo>
                  <a:lnTo>
                    <a:pt x="4857" y="26"/>
                  </a:lnTo>
                  <a:lnTo>
                    <a:pt x="4423" y="102"/>
                  </a:lnTo>
                  <a:lnTo>
                    <a:pt x="4039" y="205"/>
                  </a:lnTo>
                  <a:lnTo>
                    <a:pt x="3630" y="332"/>
                  </a:lnTo>
                  <a:lnTo>
                    <a:pt x="3272" y="511"/>
                  </a:lnTo>
                  <a:lnTo>
                    <a:pt x="2914" y="741"/>
                  </a:lnTo>
                  <a:lnTo>
                    <a:pt x="2582" y="972"/>
                  </a:lnTo>
                  <a:lnTo>
                    <a:pt x="2275" y="1253"/>
                  </a:lnTo>
                  <a:lnTo>
                    <a:pt x="2020" y="1560"/>
                  </a:lnTo>
                  <a:lnTo>
                    <a:pt x="1764" y="1892"/>
                  </a:lnTo>
                  <a:lnTo>
                    <a:pt x="1559" y="2224"/>
                  </a:lnTo>
                  <a:lnTo>
                    <a:pt x="1380" y="2608"/>
                  </a:lnTo>
                  <a:lnTo>
                    <a:pt x="1227" y="2991"/>
                  </a:lnTo>
                  <a:lnTo>
                    <a:pt x="1125" y="3400"/>
                  </a:lnTo>
                  <a:lnTo>
                    <a:pt x="1048" y="3809"/>
                  </a:lnTo>
                  <a:lnTo>
                    <a:pt x="1048" y="4244"/>
                  </a:lnTo>
                  <a:lnTo>
                    <a:pt x="1048" y="6749"/>
                  </a:lnTo>
                  <a:lnTo>
                    <a:pt x="1048" y="6749"/>
                  </a:lnTo>
                  <a:lnTo>
                    <a:pt x="818" y="6877"/>
                  </a:lnTo>
                  <a:lnTo>
                    <a:pt x="614" y="7005"/>
                  </a:lnTo>
                  <a:lnTo>
                    <a:pt x="435" y="7183"/>
                  </a:lnTo>
                  <a:lnTo>
                    <a:pt x="281" y="7362"/>
                  </a:lnTo>
                  <a:lnTo>
                    <a:pt x="153" y="7593"/>
                  </a:lnTo>
                  <a:lnTo>
                    <a:pt x="77" y="7823"/>
                  </a:lnTo>
                  <a:lnTo>
                    <a:pt x="0" y="8053"/>
                  </a:lnTo>
                  <a:lnTo>
                    <a:pt x="0" y="8308"/>
                  </a:lnTo>
                  <a:lnTo>
                    <a:pt x="0" y="8308"/>
                  </a:lnTo>
                  <a:lnTo>
                    <a:pt x="26" y="8615"/>
                  </a:lnTo>
                  <a:lnTo>
                    <a:pt x="102" y="8896"/>
                  </a:lnTo>
                  <a:lnTo>
                    <a:pt x="205" y="9152"/>
                  </a:lnTo>
                  <a:lnTo>
                    <a:pt x="358" y="9382"/>
                  </a:lnTo>
                  <a:lnTo>
                    <a:pt x="562" y="9586"/>
                  </a:lnTo>
                  <a:lnTo>
                    <a:pt x="793" y="9765"/>
                  </a:lnTo>
                  <a:lnTo>
                    <a:pt x="1048" y="9893"/>
                  </a:lnTo>
                  <a:lnTo>
                    <a:pt x="1329" y="9970"/>
                  </a:lnTo>
                </a:path>
              </a:pathLst>
            </a:custGeom>
            <a:noFill/>
            <a:ln>
              <a:noFill/>
            </a:ln>
          </p:spPr>
          <p:txBody>
            <a:bodyPr spcFirstLastPara="1" wrap="square" lIns="121900" tIns="121900" rIns="121900" bIns="121900" anchor="ctr" anchorCtr="0">
              <a:noAutofit/>
            </a:bodyPr>
            <a:lstStyle/>
            <a:p>
              <a:endParaRPr sz="2400"/>
            </a:p>
          </p:txBody>
        </p:sp>
        <p:sp>
          <p:nvSpPr>
            <p:cNvPr id="2203" name="Google Shape;2203;p51"/>
            <p:cNvSpPr/>
            <p:nvPr/>
          </p:nvSpPr>
          <p:spPr>
            <a:xfrm>
              <a:off x="1739550" y="1252425"/>
              <a:ext cx="223700" cy="274825"/>
            </a:xfrm>
            <a:custGeom>
              <a:avLst/>
              <a:gdLst/>
              <a:ahLst/>
              <a:cxnLst/>
              <a:rect l="l" t="t" r="r" b="b"/>
              <a:pathLst>
                <a:path w="8948" h="10993" extrusionOk="0">
                  <a:moveTo>
                    <a:pt x="1534" y="1"/>
                  </a:moveTo>
                  <a:lnTo>
                    <a:pt x="1534" y="1432"/>
                  </a:lnTo>
                  <a:lnTo>
                    <a:pt x="1432" y="1458"/>
                  </a:lnTo>
                  <a:lnTo>
                    <a:pt x="1355" y="1509"/>
                  </a:lnTo>
                  <a:lnTo>
                    <a:pt x="1202" y="1662"/>
                  </a:lnTo>
                  <a:lnTo>
                    <a:pt x="1150" y="1739"/>
                  </a:lnTo>
                  <a:lnTo>
                    <a:pt x="1125" y="1841"/>
                  </a:lnTo>
                  <a:lnTo>
                    <a:pt x="1099" y="1943"/>
                  </a:lnTo>
                  <a:lnTo>
                    <a:pt x="1099" y="2046"/>
                  </a:lnTo>
                  <a:lnTo>
                    <a:pt x="1099" y="2148"/>
                  </a:lnTo>
                  <a:lnTo>
                    <a:pt x="1125" y="2250"/>
                  </a:lnTo>
                  <a:lnTo>
                    <a:pt x="1176" y="2352"/>
                  </a:lnTo>
                  <a:lnTo>
                    <a:pt x="1253" y="2455"/>
                  </a:lnTo>
                  <a:lnTo>
                    <a:pt x="1329" y="2531"/>
                  </a:lnTo>
                  <a:lnTo>
                    <a:pt x="1406" y="2583"/>
                  </a:lnTo>
                  <a:lnTo>
                    <a:pt x="1508" y="2634"/>
                  </a:lnTo>
                  <a:lnTo>
                    <a:pt x="1636" y="2659"/>
                  </a:lnTo>
                  <a:lnTo>
                    <a:pt x="1738" y="3017"/>
                  </a:lnTo>
                  <a:lnTo>
                    <a:pt x="1917" y="3375"/>
                  </a:lnTo>
                  <a:lnTo>
                    <a:pt x="2122" y="3682"/>
                  </a:lnTo>
                  <a:lnTo>
                    <a:pt x="2352" y="3963"/>
                  </a:lnTo>
                  <a:lnTo>
                    <a:pt x="2633" y="4219"/>
                  </a:lnTo>
                  <a:lnTo>
                    <a:pt x="2940" y="4449"/>
                  </a:lnTo>
                  <a:lnTo>
                    <a:pt x="3272" y="4602"/>
                  </a:lnTo>
                  <a:lnTo>
                    <a:pt x="3630" y="4755"/>
                  </a:lnTo>
                  <a:lnTo>
                    <a:pt x="3477" y="6085"/>
                  </a:lnTo>
                  <a:lnTo>
                    <a:pt x="1406" y="6085"/>
                  </a:lnTo>
                  <a:lnTo>
                    <a:pt x="1125" y="6110"/>
                  </a:lnTo>
                  <a:lnTo>
                    <a:pt x="844" y="6187"/>
                  </a:lnTo>
                  <a:lnTo>
                    <a:pt x="614" y="6340"/>
                  </a:lnTo>
                  <a:lnTo>
                    <a:pt x="409" y="6494"/>
                  </a:lnTo>
                  <a:lnTo>
                    <a:pt x="230" y="6698"/>
                  </a:lnTo>
                  <a:lnTo>
                    <a:pt x="102" y="6928"/>
                  </a:lnTo>
                  <a:lnTo>
                    <a:pt x="26" y="7210"/>
                  </a:lnTo>
                  <a:lnTo>
                    <a:pt x="0" y="7491"/>
                  </a:lnTo>
                  <a:lnTo>
                    <a:pt x="0" y="10993"/>
                  </a:lnTo>
                  <a:lnTo>
                    <a:pt x="8947" y="10993"/>
                  </a:lnTo>
                  <a:lnTo>
                    <a:pt x="8947" y="7491"/>
                  </a:lnTo>
                  <a:lnTo>
                    <a:pt x="8896" y="7210"/>
                  </a:lnTo>
                  <a:lnTo>
                    <a:pt x="8820" y="6928"/>
                  </a:lnTo>
                  <a:lnTo>
                    <a:pt x="8692" y="6698"/>
                  </a:lnTo>
                  <a:lnTo>
                    <a:pt x="8538" y="6494"/>
                  </a:lnTo>
                  <a:lnTo>
                    <a:pt x="8334" y="6340"/>
                  </a:lnTo>
                  <a:lnTo>
                    <a:pt x="8078" y="6187"/>
                  </a:lnTo>
                  <a:lnTo>
                    <a:pt x="7823" y="6110"/>
                  </a:lnTo>
                  <a:lnTo>
                    <a:pt x="7541" y="6085"/>
                  </a:lnTo>
                  <a:lnTo>
                    <a:pt x="5445" y="6085"/>
                  </a:lnTo>
                  <a:lnTo>
                    <a:pt x="5292" y="4755"/>
                  </a:lnTo>
                  <a:lnTo>
                    <a:pt x="5650" y="4602"/>
                  </a:lnTo>
                  <a:lnTo>
                    <a:pt x="5982" y="4449"/>
                  </a:lnTo>
                  <a:lnTo>
                    <a:pt x="6289" y="4219"/>
                  </a:lnTo>
                  <a:lnTo>
                    <a:pt x="6570" y="3963"/>
                  </a:lnTo>
                  <a:lnTo>
                    <a:pt x="6826" y="3682"/>
                  </a:lnTo>
                  <a:lnTo>
                    <a:pt x="7030" y="3375"/>
                  </a:lnTo>
                  <a:lnTo>
                    <a:pt x="7183" y="3017"/>
                  </a:lnTo>
                  <a:lnTo>
                    <a:pt x="7311" y="2659"/>
                  </a:lnTo>
                  <a:lnTo>
                    <a:pt x="7414" y="2634"/>
                  </a:lnTo>
                  <a:lnTo>
                    <a:pt x="7516" y="2583"/>
                  </a:lnTo>
                  <a:lnTo>
                    <a:pt x="7618" y="2531"/>
                  </a:lnTo>
                  <a:lnTo>
                    <a:pt x="7695" y="2455"/>
                  </a:lnTo>
                  <a:lnTo>
                    <a:pt x="7771" y="2352"/>
                  </a:lnTo>
                  <a:lnTo>
                    <a:pt x="7823" y="2250"/>
                  </a:lnTo>
                  <a:lnTo>
                    <a:pt x="7848" y="2148"/>
                  </a:lnTo>
                  <a:lnTo>
                    <a:pt x="7848" y="2046"/>
                  </a:lnTo>
                  <a:lnTo>
                    <a:pt x="7848" y="1943"/>
                  </a:lnTo>
                  <a:lnTo>
                    <a:pt x="7823" y="1841"/>
                  </a:lnTo>
                  <a:lnTo>
                    <a:pt x="7771" y="1739"/>
                  </a:lnTo>
                  <a:lnTo>
                    <a:pt x="7720" y="1662"/>
                  </a:lnTo>
                  <a:lnTo>
                    <a:pt x="7592" y="1509"/>
                  </a:lnTo>
                  <a:lnTo>
                    <a:pt x="7516" y="1458"/>
                  </a:lnTo>
                  <a:lnTo>
                    <a:pt x="7414" y="1432"/>
                  </a:lnTo>
                  <a:lnTo>
                    <a:pt x="7414" y="26"/>
                  </a:lnTo>
                  <a:lnTo>
                    <a:pt x="1534"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04" name="Google Shape;2204;p51"/>
            <p:cNvSpPr/>
            <p:nvPr/>
          </p:nvSpPr>
          <p:spPr>
            <a:xfrm>
              <a:off x="1739550" y="1252425"/>
              <a:ext cx="223700" cy="274825"/>
            </a:xfrm>
            <a:custGeom>
              <a:avLst/>
              <a:gdLst/>
              <a:ahLst/>
              <a:cxnLst/>
              <a:rect l="l" t="t" r="r" b="b"/>
              <a:pathLst>
                <a:path w="8948" h="10993" fill="none" extrusionOk="0">
                  <a:moveTo>
                    <a:pt x="1534" y="1"/>
                  </a:moveTo>
                  <a:lnTo>
                    <a:pt x="1534" y="1432"/>
                  </a:lnTo>
                  <a:lnTo>
                    <a:pt x="1534" y="1432"/>
                  </a:lnTo>
                  <a:lnTo>
                    <a:pt x="1432" y="1458"/>
                  </a:lnTo>
                  <a:lnTo>
                    <a:pt x="1355" y="1509"/>
                  </a:lnTo>
                  <a:lnTo>
                    <a:pt x="1202" y="1662"/>
                  </a:lnTo>
                  <a:lnTo>
                    <a:pt x="1150" y="1739"/>
                  </a:lnTo>
                  <a:lnTo>
                    <a:pt x="1125" y="1841"/>
                  </a:lnTo>
                  <a:lnTo>
                    <a:pt x="1099" y="1943"/>
                  </a:lnTo>
                  <a:lnTo>
                    <a:pt x="1099" y="2046"/>
                  </a:lnTo>
                  <a:lnTo>
                    <a:pt x="1099" y="2046"/>
                  </a:lnTo>
                  <a:lnTo>
                    <a:pt x="1099" y="2148"/>
                  </a:lnTo>
                  <a:lnTo>
                    <a:pt x="1125" y="2250"/>
                  </a:lnTo>
                  <a:lnTo>
                    <a:pt x="1176" y="2352"/>
                  </a:lnTo>
                  <a:lnTo>
                    <a:pt x="1253" y="2455"/>
                  </a:lnTo>
                  <a:lnTo>
                    <a:pt x="1329" y="2531"/>
                  </a:lnTo>
                  <a:lnTo>
                    <a:pt x="1406" y="2583"/>
                  </a:lnTo>
                  <a:lnTo>
                    <a:pt x="1508" y="2634"/>
                  </a:lnTo>
                  <a:lnTo>
                    <a:pt x="1636" y="2659"/>
                  </a:lnTo>
                  <a:lnTo>
                    <a:pt x="1636" y="2659"/>
                  </a:lnTo>
                  <a:lnTo>
                    <a:pt x="1738" y="3017"/>
                  </a:lnTo>
                  <a:lnTo>
                    <a:pt x="1917" y="3375"/>
                  </a:lnTo>
                  <a:lnTo>
                    <a:pt x="2122" y="3682"/>
                  </a:lnTo>
                  <a:lnTo>
                    <a:pt x="2352" y="3963"/>
                  </a:lnTo>
                  <a:lnTo>
                    <a:pt x="2633" y="4219"/>
                  </a:lnTo>
                  <a:lnTo>
                    <a:pt x="2940" y="4449"/>
                  </a:lnTo>
                  <a:lnTo>
                    <a:pt x="3272" y="4602"/>
                  </a:lnTo>
                  <a:lnTo>
                    <a:pt x="3630" y="4755"/>
                  </a:lnTo>
                  <a:lnTo>
                    <a:pt x="3477" y="6085"/>
                  </a:lnTo>
                  <a:lnTo>
                    <a:pt x="1406" y="6085"/>
                  </a:lnTo>
                  <a:lnTo>
                    <a:pt x="1406" y="6085"/>
                  </a:lnTo>
                  <a:lnTo>
                    <a:pt x="1125" y="6110"/>
                  </a:lnTo>
                  <a:lnTo>
                    <a:pt x="844" y="6187"/>
                  </a:lnTo>
                  <a:lnTo>
                    <a:pt x="614" y="6340"/>
                  </a:lnTo>
                  <a:lnTo>
                    <a:pt x="409" y="6494"/>
                  </a:lnTo>
                  <a:lnTo>
                    <a:pt x="230" y="6698"/>
                  </a:lnTo>
                  <a:lnTo>
                    <a:pt x="102" y="6928"/>
                  </a:lnTo>
                  <a:lnTo>
                    <a:pt x="26" y="7210"/>
                  </a:lnTo>
                  <a:lnTo>
                    <a:pt x="0" y="7491"/>
                  </a:lnTo>
                  <a:lnTo>
                    <a:pt x="0" y="10993"/>
                  </a:lnTo>
                  <a:lnTo>
                    <a:pt x="8947" y="10993"/>
                  </a:lnTo>
                  <a:lnTo>
                    <a:pt x="8947" y="7491"/>
                  </a:lnTo>
                  <a:lnTo>
                    <a:pt x="8947" y="7491"/>
                  </a:lnTo>
                  <a:lnTo>
                    <a:pt x="8896" y="7210"/>
                  </a:lnTo>
                  <a:lnTo>
                    <a:pt x="8820" y="6928"/>
                  </a:lnTo>
                  <a:lnTo>
                    <a:pt x="8692" y="6698"/>
                  </a:lnTo>
                  <a:lnTo>
                    <a:pt x="8538" y="6494"/>
                  </a:lnTo>
                  <a:lnTo>
                    <a:pt x="8334" y="6340"/>
                  </a:lnTo>
                  <a:lnTo>
                    <a:pt x="8078" y="6187"/>
                  </a:lnTo>
                  <a:lnTo>
                    <a:pt x="7823" y="6110"/>
                  </a:lnTo>
                  <a:lnTo>
                    <a:pt x="7541" y="6085"/>
                  </a:lnTo>
                  <a:lnTo>
                    <a:pt x="5445" y="6085"/>
                  </a:lnTo>
                  <a:lnTo>
                    <a:pt x="5292" y="4755"/>
                  </a:lnTo>
                  <a:lnTo>
                    <a:pt x="5292" y="4755"/>
                  </a:lnTo>
                  <a:lnTo>
                    <a:pt x="5650" y="4602"/>
                  </a:lnTo>
                  <a:lnTo>
                    <a:pt x="5982" y="4449"/>
                  </a:lnTo>
                  <a:lnTo>
                    <a:pt x="6289" y="4219"/>
                  </a:lnTo>
                  <a:lnTo>
                    <a:pt x="6570" y="3963"/>
                  </a:lnTo>
                  <a:lnTo>
                    <a:pt x="6826" y="3682"/>
                  </a:lnTo>
                  <a:lnTo>
                    <a:pt x="7030" y="3375"/>
                  </a:lnTo>
                  <a:lnTo>
                    <a:pt x="7183" y="3017"/>
                  </a:lnTo>
                  <a:lnTo>
                    <a:pt x="7311" y="2659"/>
                  </a:lnTo>
                  <a:lnTo>
                    <a:pt x="7311" y="2659"/>
                  </a:lnTo>
                  <a:lnTo>
                    <a:pt x="7414" y="2634"/>
                  </a:lnTo>
                  <a:lnTo>
                    <a:pt x="7516" y="2583"/>
                  </a:lnTo>
                  <a:lnTo>
                    <a:pt x="7618" y="2531"/>
                  </a:lnTo>
                  <a:lnTo>
                    <a:pt x="7695" y="2455"/>
                  </a:lnTo>
                  <a:lnTo>
                    <a:pt x="7771" y="2352"/>
                  </a:lnTo>
                  <a:lnTo>
                    <a:pt x="7823" y="2250"/>
                  </a:lnTo>
                  <a:lnTo>
                    <a:pt x="7848" y="2148"/>
                  </a:lnTo>
                  <a:lnTo>
                    <a:pt x="7848" y="2046"/>
                  </a:lnTo>
                  <a:lnTo>
                    <a:pt x="7848" y="2046"/>
                  </a:lnTo>
                  <a:lnTo>
                    <a:pt x="7848" y="1943"/>
                  </a:lnTo>
                  <a:lnTo>
                    <a:pt x="7823" y="1841"/>
                  </a:lnTo>
                  <a:lnTo>
                    <a:pt x="7771" y="1739"/>
                  </a:lnTo>
                  <a:lnTo>
                    <a:pt x="7720" y="1662"/>
                  </a:lnTo>
                  <a:lnTo>
                    <a:pt x="7592" y="1509"/>
                  </a:lnTo>
                  <a:lnTo>
                    <a:pt x="7516" y="1458"/>
                  </a:lnTo>
                  <a:lnTo>
                    <a:pt x="7414" y="1432"/>
                  </a:lnTo>
                  <a:lnTo>
                    <a:pt x="7414" y="26"/>
                  </a:lnTo>
                </a:path>
              </a:pathLst>
            </a:custGeom>
            <a:noFill/>
            <a:ln>
              <a:noFill/>
            </a:ln>
          </p:spPr>
          <p:txBody>
            <a:bodyPr spcFirstLastPara="1" wrap="square" lIns="121900" tIns="121900" rIns="121900" bIns="121900" anchor="ctr" anchorCtr="0">
              <a:noAutofit/>
            </a:bodyPr>
            <a:lstStyle/>
            <a:p>
              <a:endParaRPr sz="2400"/>
            </a:p>
          </p:txBody>
        </p:sp>
        <p:sp>
          <p:nvSpPr>
            <p:cNvPr id="2205" name="Google Shape;2205;p51"/>
            <p:cNvSpPr/>
            <p:nvPr/>
          </p:nvSpPr>
          <p:spPr>
            <a:xfrm>
              <a:off x="1777875" y="1190425"/>
              <a:ext cx="147025" cy="89500"/>
            </a:xfrm>
            <a:custGeom>
              <a:avLst/>
              <a:gdLst/>
              <a:ahLst/>
              <a:cxnLst/>
              <a:rect l="l" t="t" r="r" b="b"/>
              <a:pathLst>
                <a:path w="5881" h="3580" extrusionOk="0">
                  <a:moveTo>
                    <a:pt x="2634" y="1"/>
                  </a:moveTo>
                  <a:lnTo>
                    <a:pt x="2353" y="52"/>
                  </a:lnTo>
                  <a:lnTo>
                    <a:pt x="2072" y="129"/>
                  </a:lnTo>
                  <a:lnTo>
                    <a:pt x="1790" y="231"/>
                  </a:lnTo>
                  <a:lnTo>
                    <a:pt x="1535" y="359"/>
                  </a:lnTo>
                  <a:lnTo>
                    <a:pt x="1279" y="487"/>
                  </a:lnTo>
                  <a:lnTo>
                    <a:pt x="1075" y="666"/>
                  </a:lnTo>
                  <a:lnTo>
                    <a:pt x="845" y="845"/>
                  </a:lnTo>
                  <a:lnTo>
                    <a:pt x="666" y="1075"/>
                  </a:lnTo>
                  <a:lnTo>
                    <a:pt x="487" y="1279"/>
                  </a:lnTo>
                  <a:lnTo>
                    <a:pt x="359" y="1535"/>
                  </a:lnTo>
                  <a:lnTo>
                    <a:pt x="231" y="1790"/>
                  </a:lnTo>
                  <a:lnTo>
                    <a:pt x="129" y="2072"/>
                  </a:lnTo>
                  <a:lnTo>
                    <a:pt x="52" y="2353"/>
                  </a:lnTo>
                  <a:lnTo>
                    <a:pt x="1" y="2634"/>
                  </a:lnTo>
                  <a:lnTo>
                    <a:pt x="1" y="2941"/>
                  </a:lnTo>
                  <a:lnTo>
                    <a:pt x="1" y="3580"/>
                  </a:lnTo>
                  <a:lnTo>
                    <a:pt x="78" y="3580"/>
                  </a:lnTo>
                  <a:lnTo>
                    <a:pt x="308" y="3554"/>
                  </a:lnTo>
                  <a:lnTo>
                    <a:pt x="640" y="3478"/>
                  </a:lnTo>
                  <a:lnTo>
                    <a:pt x="819" y="3401"/>
                  </a:lnTo>
                  <a:lnTo>
                    <a:pt x="1023" y="3324"/>
                  </a:lnTo>
                  <a:lnTo>
                    <a:pt x="1202" y="3196"/>
                  </a:lnTo>
                  <a:lnTo>
                    <a:pt x="1381" y="3069"/>
                  </a:lnTo>
                  <a:lnTo>
                    <a:pt x="1560" y="2890"/>
                  </a:lnTo>
                  <a:lnTo>
                    <a:pt x="1714" y="2685"/>
                  </a:lnTo>
                  <a:lnTo>
                    <a:pt x="1841" y="2429"/>
                  </a:lnTo>
                  <a:lnTo>
                    <a:pt x="1944" y="2148"/>
                  </a:lnTo>
                  <a:lnTo>
                    <a:pt x="1995" y="1816"/>
                  </a:lnTo>
                  <a:lnTo>
                    <a:pt x="2020" y="1458"/>
                  </a:lnTo>
                  <a:lnTo>
                    <a:pt x="2046" y="1688"/>
                  </a:lnTo>
                  <a:lnTo>
                    <a:pt x="2097" y="1918"/>
                  </a:lnTo>
                  <a:lnTo>
                    <a:pt x="2225" y="2148"/>
                  </a:lnTo>
                  <a:lnTo>
                    <a:pt x="2353" y="2353"/>
                  </a:lnTo>
                  <a:lnTo>
                    <a:pt x="2532" y="2532"/>
                  </a:lnTo>
                  <a:lnTo>
                    <a:pt x="2736" y="2711"/>
                  </a:lnTo>
                  <a:lnTo>
                    <a:pt x="2966" y="2864"/>
                  </a:lnTo>
                  <a:lnTo>
                    <a:pt x="3196" y="3017"/>
                  </a:lnTo>
                  <a:lnTo>
                    <a:pt x="3452" y="3145"/>
                  </a:lnTo>
                  <a:lnTo>
                    <a:pt x="3733" y="3273"/>
                  </a:lnTo>
                  <a:lnTo>
                    <a:pt x="4014" y="3350"/>
                  </a:lnTo>
                  <a:lnTo>
                    <a:pt x="4296" y="3426"/>
                  </a:lnTo>
                  <a:lnTo>
                    <a:pt x="4577" y="3503"/>
                  </a:lnTo>
                  <a:lnTo>
                    <a:pt x="4858" y="3554"/>
                  </a:lnTo>
                  <a:lnTo>
                    <a:pt x="5114" y="3580"/>
                  </a:lnTo>
                  <a:lnTo>
                    <a:pt x="5881" y="3580"/>
                  </a:lnTo>
                  <a:lnTo>
                    <a:pt x="5881" y="2941"/>
                  </a:lnTo>
                  <a:lnTo>
                    <a:pt x="5855" y="2634"/>
                  </a:lnTo>
                  <a:lnTo>
                    <a:pt x="5829" y="2353"/>
                  </a:lnTo>
                  <a:lnTo>
                    <a:pt x="5753" y="2072"/>
                  </a:lnTo>
                  <a:lnTo>
                    <a:pt x="5650" y="1790"/>
                  </a:lnTo>
                  <a:lnTo>
                    <a:pt x="5523" y="1535"/>
                  </a:lnTo>
                  <a:lnTo>
                    <a:pt x="5369" y="1279"/>
                  </a:lnTo>
                  <a:lnTo>
                    <a:pt x="5216" y="1075"/>
                  </a:lnTo>
                  <a:lnTo>
                    <a:pt x="5011" y="845"/>
                  </a:lnTo>
                  <a:lnTo>
                    <a:pt x="4807" y="666"/>
                  </a:lnTo>
                  <a:lnTo>
                    <a:pt x="4577" y="487"/>
                  </a:lnTo>
                  <a:lnTo>
                    <a:pt x="4347" y="359"/>
                  </a:lnTo>
                  <a:lnTo>
                    <a:pt x="4091" y="231"/>
                  </a:lnTo>
                  <a:lnTo>
                    <a:pt x="3810" y="129"/>
                  </a:lnTo>
                  <a:lnTo>
                    <a:pt x="3529" y="52"/>
                  </a:lnTo>
                  <a:lnTo>
                    <a:pt x="3247"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06" name="Google Shape;2206;p51"/>
            <p:cNvSpPr/>
            <p:nvPr/>
          </p:nvSpPr>
          <p:spPr>
            <a:xfrm>
              <a:off x="1836675" y="1332950"/>
              <a:ext cx="28800" cy="17925"/>
            </a:xfrm>
            <a:custGeom>
              <a:avLst/>
              <a:gdLst/>
              <a:ahLst/>
              <a:cxnLst/>
              <a:rect l="l" t="t" r="r" b="b"/>
              <a:pathLst>
                <a:path w="1152" h="717" extrusionOk="0">
                  <a:moveTo>
                    <a:pt x="308" y="1"/>
                  </a:moveTo>
                  <a:lnTo>
                    <a:pt x="205" y="26"/>
                  </a:lnTo>
                  <a:lnTo>
                    <a:pt x="103" y="103"/>
                  </a:lnTo>
                  <a:lnTo>
                    <a:pt x="26" y="180"/>
                  </a:lnTo>
                  <a:lnTo>
                    <a:pt x="1" y="307"/>
                  </a:lnTo>
                  <a:lnTo>
                    <a:pt x="26" y="410"/>
                  </a:lnTo>
                  <a:lnTo>
                    <a:pt x="103" y="512"/>
                  </a:lnTo>
                  <a:lnTo>
                    <a:pt x="205" y="614"/>
                  </a:lnTo>
                  <a:lnTo>
                    <a:pt x="333" y="665"/>
                  </a:lnTo>
                  <a:lnTo>
                    <a:pt x="461" y="716"/>
                  </a:lnTo>
                  <a:lnTo>
                    <a:pt x="717" y="716"/>
                  </a:lnTo>
                  <a:lnTo>
                    <a:pt x="844" y="665"/>
                  </a:lnTo>
                  <a:lnTo>
                    <a:pt x="972" y="614"/>
                  </a:lnTo>
                  <a:lnTo>
                    <a:pt x="1074" y="512"/>
                  </a:lnTo>
                  <a:lnTo>
                    <a:pt x="1126" y="410"/>
                  </a:lnTo>
                  <a:lnTo>
                    <a:pt x="1151" y="307"/>
                  </a:lnTo>
                  <a:lnTo>
                    <a:pt x="1126" y="180"/>
                  </a:lnTo>
                  <a:lnTo>
                    <a:pt x="1074" y="103"/>
                  </a:lnTo>
                  <a:lnTo>
                    <a:pt x="972" y="26"/>
                  </a:lnTo>
                  <a:lnTo>
                    <a:pt x="844" y="1"/>
                  </a:lnTo>
                  <a:lnTo>
                    <a:pt x="742" y="26"/>
                  </a:lnTo>
                  <a:lnTo>
                    <a:pt x="640" y="103"/>
                  </a:lnTo>
                  <a:lnTo>
                    <a:pt x="538" y="103"/>
                  </a:lnTo>
                  <a:lnTo>
                    <a:pt x="435"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07" name="Google Shape;2207;p51"/>
            <p:cNvSpPr/>
            <p:nvPr/>
          </p:nvSpPr>
          <p:spPr>
            <a:xfrm>
              <a:off x="1868625" y="1294600"/>
              <a:ext cx="28800" cy="17925"/>
            </a:xfrm>
            <a:custGeom>
              <a:avLst/>
              <a:gdLst/>
              <a:ahLst/>
              <a:cxnLst/>
              <a:rect l="l" t="t" r="r" b="b"/>
              <a:pathLst>
                <a:path w="1152" h="717" extrusionOk="0">
                  <a:moveTo>
                    <a:pt x="180" y="1"/>
                  </a:moveTo>
                  <a:lnTo>
                    <a:pt x="78" y="77"/>
                  </a:lnTo>
                  <a:lnTo>
                    <a:pt x="27" y="180"/>
                  </a:lnTo>
                  <a:lnTo>
                    <a:pt x="1" y="282"/>
                  </a:lnTo>
                  <a:lnTo>
                    <a:pt x="27" y="410"/>
                  </a:lnTo>
                  <a:lnTo>
                    <a:pt x="78" y="512"/>
                  </a:lnTo>
                  <a:lnTo>
                    <a:pt x="180" y="589"/>
                  </a:lnTo>
                  <a:lnTo>
                    <a:pt x="308" y="665"/>
                  </a:lnTo>
                  <a:lnTo>
                    <a:pt x="436" y="691"/>
                  </a:lnTo>
                  <a:lnTo>
                    <a:pt x="563" y="717"/>
                  </a:lnTo>
                  <a:lnTo>
                    <a:pt x="691" y="691"/>
                  </a:lnTo>
                  <a:lnTo>
                    <a:pt x="819" y="665"/>
                  </a:lnTo>
                  <a:lnTo>
                    <a:pt x="947" y="589"/>
                  </a:lnTo>
                  <a:lnTo>
                    <a:pt x="1049" y="512"/>
                  </a:lnTo>
                  <a:lnTo>
                    <a:pt x="1126" y="410"/>
                  </a:lnTo>
                  <a:lnTo>
                    <a:pt x="1151" y="282"/>
                  </a:lnTo>
                  <a:lnTo>
                    <a:pt x="1126" y="180"/>
                  </a:lnTo>
                  <a:lnTo>
                    <a:pt x="1049" y="77"/>
                  </a:lnTo>
                  <a:lnTo>
                    <a:pt x="947" y="1"/>
                  </a:lnTo>
                  <a:lnTo>
                    <a:pt x="717" y="1"/>
                  </a:lnTo>
                  <a:lnTo>
                    <a:pt x="640" y="77"/>
                  </a:lnTo>
                  <a:lnTo>
                    <a:pt x="563" y="103"/>
                  </a:lnTo>
                  <a:lnTo>
                    <a:pt x="512" y="77"/>
                  </a:lnTo>
                  <a:lnTo>
                    <a:pt x="410"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08" name="Google Shape;2208;p51"/>
            <p:cNvSpPr/>
            <p:nvPr/>
          </p:nvSpPr>
          <p:spPr>
            <a:xfrm>
              <a:off x="1805375" y="1294600"/>
              <a:ext cx="28775" cy="17925"/>
            </a:xfrm>
            <a:custGeom>
              <a:avLst/>
              <a:gdLst/>
              <a:ahLst/>
              <a:cxnLst/>
              <a:rect l="l" t="t" r="r" b="b"/>
              <a:pathLst>
                <a:path w="1151" h="717" extrusionOk="0">
                  <a:moveTo>
                    <a:pt x="179" y="1"/>
                  </a:moveTo>
                  <a:lnTo>
                    <a:pt x="77" y="77"/>
                  </a:lnTo>
                  <a:lnTo>
                    <a:pt x="26" y="180"/>
                  </a:lnTo>
                  <a:lnTo>
                    <a:pt x="0" y="282"/>
                  </a:lnTo>
                  <a:lnTo>
                    <a:pt x="26" y="410"/>
                  </a:lnTo>
                  <a:lnTo>
                    <a:pt x="77" y="512"/>
                  </a:lnTo>
                  <a:lnTo>
                    <a:pt x="205" y="589"/>
                  </a:lnTo>
                  <a:lnTo>
                    <a:pt x="307" y="665"/>
                  </a:lnTo>
                  <a:lnTo>
                    <a:pt x="435" y="691"/>
                  </a:lnTo>
                  <a:lnTo>
                    <a:pt x="563" y="717"/>
                  </a:lnTo>
                  <a:lnTo>
                    <a:pt x="716" y="691"/>
                  </a:lnTo>
                  <a:lnTo>
                    <a:pt x="818" y="665"/>
                  </a:lnTo>
                  <a:lnTo>
                    <a:pt x="946" y="589"/>
                  </a:lnTo>
                  <a:lnTo>
                    <a:pt x="1048" y="512"/>
                  </a:lnTo>
                  <a:lnTo>
                    <a:pt x="1125" y="410"/>
                  </a:lnTo>
                  <a:lnTo>
                    <a:pt x="1151" y="282"/>
                  </a:lnTo>
                  <a:lnTo>
                    <a:pt x="1125" y="180"/>
                  </a:lnTo>
                  <a:lnTo>
                    <a:pt x="1048" y="77"/>
                  </a:lnTo>
                  <a:lnTo>
                    <a:pt x="946" y="1"/>
                  </a:lnTo>
                  <a:lnTo>
                    <a:pt x="741" y="1"/>
                  </a:lnTo>
                  <a:lnTo>
                    <a:pt x="639" y="77"/>
                  </a:lnTo>
                  <a:lnTo>
                    <a:pt x="563" y="103"/>
                  </a:lnTo>
                  <a:lnTo>
                    <a:pt x="511" y="77"/>
                  </a:lnTo>
                  <a:lnTo>
                    <a:pt x="40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09" name="Google Shape;2209;p51"/>
            <p:cNvSpPr/>
            <p:nvPr/>
          </p:nvSpPr>
          <p:spPr>
            <a:xfrm>
              <a:off x="1779800" y="1445425"/>
              <a:ext cx="142550" cy="81825"/>
            </a:xfrm>
            <a:custGeom>
              <a:avLst/>
              <a:gdLst/>
              <a:ahLst/>
              <a:cxnLst/>
              <a:rect l="l" t="t" r="r" b="b"/>
              <a:pathLst>
                <a:path w="5702" h="3273" extrusionOk="0">
                  <a:moveTo>
                    <a:pt x="716" y="1"/>
                  </a:moveTo>
                  <a:lnTo>
                    <a:pt x="537" y="52"/>
                  </a:lnTo>
                  <a:lnTo>
                    <a:pt x="384" y="154"/>
                  </a:lnTo>
                  <a:lnTo>
                    <a:pt x="256" y="256"/>
                  </a:lnTo>
                  <a:lnTo>
                    <a:pt x="154" y="384"/>
                  </a:lnTo>
                  <a:lnTo>
                    <a:pt x="77" y="538"/>
                  </a:lnTo>
                  <a:lnTo>
                    <a:pt x="26" y="691"/>
                  </a:lnTo>
                  <a:lnTo>
                    <a:pt x="1" y="870"/>
                  </a:lnTo>
                  <a:lnTo>
                    <a:pt x="1" y="3273"/>
                  </a:lnTo>
                  <a:lnTo>
                    <a:pt x="5701" y="3273"/>
                  </a:lnTo>
                  <a:lnTo>
                    <a:pt x="5701" y="870"/>
                  </a:lnTo>
                  <a:lnTo>
                    <a:pt x="5701" y="691"/>
                  </a:lnTo>
                  <a:lnTo>
                    <a:pt x="5650" y="538"/>
                  </a:lnTo>
                  <a:lnTo>
                    <a:pt x="5573" y="384"/>
                  </a:lnTo>
                  <a:lnTo>
                    <a:pt x="5446" y="256"/>
                  </a:lnTo>
                  <a:lnTo>
                    <a:pt x="5318" y="154"/>
                  </a:lnTo>
                  <a:lnTo>
                    <a:pt x="5164" y="52"/>
                  </a:lnTo>
                  <a:lnTo>
                    <a:pt x="501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210" name="Google Shape;2210;p51"/>
          <p:cNvGrpSpPr/>
          <p:nvPr/>
        </p:nvGrpSpPr>
        <p:grpSpPr>
          <a:xfrm>
            <a:off x="3330867" y="1576167"/>
            <a:ext cx="495967" cy="433767"/>
            <a:chOff x="2498150" y="1182125"/>
            <a:chExt cx="371975" cy="325325"/>
          </a:xfrm>
        </p:grpSpPr>
        <p:sp>
          <p:nvSpPr>
            <p:cNvPr id="2211" name="Google Shape;2211;p51"/>
            <p:cNvSpPr/>
            <p:nvPr/>
          </p:nvSpPr>
          <p:spPr>
            <a:xfrm>
              <a:off x="2498150" y="1205125"/>
              <a:ext cx="186000" cy="302325"/>
            </a:xfrm>
            <a:custGeom>
              <a:avLst/>
              <a:gdLst/>
              <a:ahLst/>
              <a:cxnLst/>
              <a:rect l="l" t="t" r="r" b="b"/>
              <a:pathLst>
                <a:path w="7440" h="12093" extrusionOk="0">
                  <a:moveTo>
                    <a:pt x="0" y="1"/>
                  </a:moveTo>
                  <a:lnTo>
                    <a:pt x="0" y="11249"/>
                  </a:lnTo>
                  <a:lnTo>
                    <a:pt x="6110" y="11249"/>
                  </a:lnTo>
                  <a:lnTo>
                    <a:pt x="6698" y="11786"/>
                  </a:lnTo>
                  <a:lnTo>
                    <a:pt x="6851" y="11914"/>
                  </a:lnTo>
                  <a:lnTo>
                    <a:pt x="7056" y="12016"/>
                  </a:lnTo>
                  <a:lnTo>
                    <a:pt x="7235" y="12067"/>
                  </a:lnTo>
                  <a:lnTo>
                    <a:pt x="7439" y="12092"/>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12" name="Google Shape;2212;p51"/>
            <p:cNvSpPr/>
            <p:nvPr/>
          </p:nvSpPr>
          <p:spPr>
            <a:xfrm>
              <a:off x="2684125" y="1205125"/>
              <a:ext cx="186000" cy="302325"/>
            </a:xfrm>
            <a:custGeom>
              <a:avLst/>
              <a:gdLst/>
              <a:ahLst/>
              <a:cxnLst/>
              <a:rect l="l" t="t" r="r" b="b"/>
              <a:pathLst>
                <a:path w="7440" h="12093" extrusionOk="0">
                  <a:moveTo>
                    <a:pt x="0" y="1"/>
                  </a:moveTo>
                  <a:lnTo>
                    <a:pt x="0" y="12092"/>
                  </a:lnTo>
                  <a:lnTo>
                    <a:pt x="205" y="12067"/>
                  </a:lnTo>
                  <a:lnTo>
                    <a:pt x="409" y="12016"/>
                  </a:lnTo>
                  <a:lnTo>
                    <a:pt x="588" y="11914"/>
                  </a:lnTo>
                  <a:lnTo>
                    <a:pt x="767" y="11786"/>
                  </a:lnTo>
                  <a:lnTo>
                    <a:pt x="1329" y="11249"/>
                  </a:lnTo>
                  <a:lnTo>
                    <a:pt x="7439" y="11249"/>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13" name="Google Shape;2213;p51"/>
            <p:cNvSpPr/>
            <p:nvPr/>
          </p:nvSpPr>
          <p:spPr>
            <a:xfrm>
              <a:off x="2684125" y="1421150"/>
              <a:ext cx="155950" cy="35175"/>
            </a:xfrm>
            <a:custGeom>
              <a:avLst/>
              <a:gdLst/>
              <a:ahLst/>
              <a:cxnLst/>
              <a:rect l="l" t="t" r="r" b="b"/>
              <a:pathLst>
                <a:path w="6238" h="1407" extrusionOk="0">
                  <a:moveTo>
                    <a:pt x="0" y="0"/>
                  </a:moveTo>
                  <a:lnTo>
                    <a:pt x="0" y="1406"/>
                  </a:lnTo>
                  <a:lnTo>
                    <a:pt x="6238" y="1406"/>
                  </a:lnTo>
                  <a:lnTo>
                    <a:pt x="6238"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214" name="Google Shape;2214;p51"/>
            <p:cNvSpPr/>
            <p:nvPr/>
          </p:nvSpPr>
          <p:spPr>
            <a:xfrm>
              <a:off x="2683475" y="1182125"/>
              <a:ext cx="156600" cy="239050"/>
            </a:xfrm>
            <a:custGeom>
              <a:avLst/>
              <a:gdLst/>
              <a:ahLst/>
              <a:cxnLst/>
              <a:rect l="l" t="t" r="r" b="b"/>
              <a:pathLst>
                <a:path w="6264" h="9562" extrusionOk="0">
                  <a:moveTo>
                    <a:pt x="1" y="1"/>
                  </a:moveTo>
                  <a:lnTo>
                    <a:pt x="26" y="9561"/>
                  </a:lnTo>
                  <a:lnTo>
                    <a:pt x="6264" y="9561"/>
                  </a:lnTo>
                  <a:lnTo>
                    <a:pt x="626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15" name="Google Shape;2215;p51"/>
            <p:cNvSpPr/>
            <p:nvPr/>
          </p:nvSpPr>
          <p:spPr>
            <a:xfrm>
              <a:off x="2683475" y="1182125"/>
              <a:ext cx="156600" cy="239050"/>
            </a:xfrm>
            <a:custGeom>
              <a:avLst/>
              <a:gdLst/>
              <a:ahLst/>
              <a:cxnLst/>
              <a:rect l="l" t="t" r="r" b="b"/>
              <a:pathLst>
                <a:path w="6264" h="9562" fill="none" extrusionOk="0">
                  <a:moveTo>
                    <a:pt x="26" y="9561"/>
                  </a:moveTo>
                  <a:lnTo>
                    <a:pt x="6264" y="9561"/>
                  </a:lnTo>
                  <a:lnTo>
                    <a:pt x="6264"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2216" name="Google Shape;2216;p51"/>
            <p:cNvSpPr/>
            <p:nvPr/>
          </p:nvSpPr>
          <p:spPr>
            <a:xfrm>
              <a:off x="2528175" y="1421150"/>
              <a:ext cx="155975" cy="35175"/>
            </a:xfrm>
            <a:custGeom>
              <a:avLst/>
              <a:gdLst/>
              <a:ahLst/>
              <a:cxnLst/>
              <a:rect l="l" t="t" r="r" b="b"/>
              <a:pathLst>
                <a:path w="6239" h="1407" extrusionOk="0">
                  <a:moveTo>
                    <a:pt x="1" y="0"/>
                  </a:moveTo>
                  <a:lnTo>
                    <a:pt x="1" y="1406"/>
                  </a:lnTo>
                  <a:lnTo>
                    <a:pt x="6238" y="1406"/>
                  </a:lnTo>
                  <a:lnTo>
                    <a:pt x="6238"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217" name="Google Shape;2217;p51"/>
            <p:cNvSpPr/>
            <p:nvPr/>
          </p:nvSpPr>
          <p:spPr>
            <a:xfrm>
              <a:off x="2528175" y="1182125"/>
              <a:ext cx="155975" cy="239050"/>
            </a:xfrm>
            <a:custGeom>
              <a:avLst/>
              <a:gdLst/>
              <a:ahLst/>
              <a:cxnLst/>
              <a:rect l="l" t="t" r="r" b="b"/>
              <a:pathLst>
                <a:path w="6239" h="9562" extrusionOk="0">
                  <a:moveTo>
                    <a:pt x="1" y="1"/>
                  </a:moveTo>
                  <a:lnTo>
                    <a:pt x="1" y="9561"/>
                  </a:lnTo>
                  <a:lnTo>
                    <a:pt x="6238" y="9561"/>
                  </a:lnTo>
                  <a:lnTo>
                    <a:pt x="6238" y="3503"/>
                  </a:lnTo>
                  <a:lnTo>
                    <a:pt x="6238"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18" name="Google Shape;2218;p51"/>
            <p:cNvSpPr/>
            <p:nvPr/>
          </p:nvSpPr>
          <p:spPr>
            <a:xfrm>
              <a:off x="2528175" y="1182125"/>
              <a:ext cx="155975" cy="239050"/>
            </a:xfrm>
            <a:custGeom>
              <a:avLst/>
              <a:gdLst/>
              <a:ahLst/>
              <a:cxnLst/>
              <a:rect l="l" t="t" r="r" b="b"/>
              <a:pathLst>
                <a:path w="6239" h="9562" fill="none" extrusionOk="0">
                  <a:moveTo>
                    <a:pt x="6238" y="1"/>
                  </a:moveTo>
                  <a:lnTo>
                    <a:pt x="1" y="1"/>
                  </a:lnTo>
                  <a:lnTo>
                    <a:pt x="1" y="9561"/>
                  </a:lnTo>
                  <a:lnTo>
                    <a:pt x="6238" y="9561"/>
                  </a:lnTo>
                  <a:lnTo>
                    <a:pt x="6238" y="3503"/>
                  </a:lnTo>
                </a:path>
              </a:pathLst>
            </a:custGeom>
            <a:noFill/>
            <a:ln>
              <a:noFill/>
            </a:ln>
          </p:spPr>
          <p:txBody>
            <a:bodyPr spcFirstLastPara="1" wrap="square" lIns="121900" tIns="121900" rIns="121900" bIns="121900" anchor="ctr" anchorCtr="0">
              <a:noAutofit/>
            </a:bodyPr>
            <a:lstStyle/>
            <a:p>
              <a:endParaRPr sz="2400"/>
            </a:p>
          </p:txBody>
        </p:sp>
        <p:sp>
          <p:nvSpPr>
            <p:cNvPr id="2219" name="Google Shape;2219;p51"/>
            <p:cNvSpPr/>
            <p:nvPr/>
          </p:nvSpPr>
          <p:spPr>
            <a:xfrm>
              <a:off x="2676450" y="1223025"/>
              <a:ext cx="15350" cy="15375"/>
            </a:xfrm>
            <a:custGeom>
              <a:avLst/>
              <a:gdLst/>
              <a:ahLst/>
              <a:cxnLst/>
              <a:rect l="l" t="t" r="r" b="b"/>
              <a:pathLst>
                <a:path w="614" h="615" extrusionOk="0">
                  <a:moveTo>
                    <a:pt x="256" y="1"/>
                  </a:moveTo>
                  <a:lnTo>
                    <a:pt x="205" y="26"/>
                  </a:lnTo>
                  <a:lnTo>
                    <a:pt x="154" y="52"/>
                  </a:lnTo>
                  <a:lnTo>
                    <a:pt x="103" y="103"/>
                  </a:lnTo>
                  <a:lnTo>
                    <a:pt x="51" y="128"/>
                  </a:lnTo>
                  <a:lnTo>
                    <a:pt x="26" y="180"/>
                  </a:lnTo>
                  <a:lnTo>
                    <a:pt x="26" y="256"/>
                  </a:lnTo>
                  <a:lnTo>
                    <a:pt x="0" y="307"/>
                  </a:lnTo>
                  <a:lnTo>
                    <a:pt x="26" y="359"/>
                  </a:lnTo>
                  <a:lnTo>
                    <a:pt x="26" y="410"/>
                  </a:lnTo>
                  <a:lnTo>
                    <a:pt x="51" y="461"/>
                  </a:lnTo>
                  <a:lnTo>
                    <a:pt x="103" y="512"/>
                  </a:lnTo>
                  <a:lnTo>
                    <a:pt x="154" y="563"/>
                  </a:lnTo>
                  <a:lnTo>
                    <a:pt x="205" y="589"/>
                  </a:lnTo>
                  <a:lnTo>
                    <a:pt x="256" y="589"/>
                  </a:lnTo>
                  <a:lnTo>
                    <a:pt x="307" y="614"/>
                  </a:lnTo>
                  <a:lnTo>
                    <a:pt x="358" y="589"/>
                  </a:lnTo>
                  <a:lnTo>
                    <a:pt x="435" y="589"/>
                  </a:lnTo>
                  <a:lnTo>
                    <a:pt x="486" y="563"/>
                  </a:lnTo>
                  <a:lnTo>
                    <a:pt x="537" y="512"/>
                  </a:lnTo>
                  <a:lnTo>
                    <a:pt x="563" y="461"/>
                  </a:lnTo>
                  <a:lnTo>
                    <a:pt x="588" y="410"/>
                  </a:lnTo>
                  <a:lnTo>
                    <a:pt x="614" y="359"/>
                  </a:lnTo>
                  <a:lnTo>
                    <a:pt x="614" y="307"/>
                  </a:lnTo>
                  <a:lnTo>
                    <a:pt x="614" y="256"/>
                  </a:lnTo>
                  <a:lnTo>
                    <a:pt x="588" y="180"/>
                  </a:lnTo>
                  <a:lnTo>
                    <a:pt x="563" y="128"/>
                  </a:lnTo>
                  <a:lnTo>
                    <a:pt x="537" y="103"/>
                  </a:lnTo>
                  <a:lnTo>
                    <a:pt x="486" y="52"/>
                  </a:lnTo>
                  <a:lnTo>
                    <a:pt x="435" y="26"/>
                  </a:lnTo>
                  <a:lnTo>
                    <a:pt x="35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0" name="Google Shape;2220;p51"/>
            <p:cNvSpPr/>
            <p:nvPr/>
          </p:nvSpPr>
          <p:spPr>
            <a:xfrm>
              <a:off x="2562050" y="1224300"/>
              <a:ext cx="79275" cy="15375"/>
            </a:xfrm>
            <a:custGeom>
              <a:avLst/>
              <a:gdLst/>
              <a:ahLst/>
              <a:cxnLst/>
              <a:rect l="l" t="t" r="r" b="b"/>
              <a:pathLst>
                <a:path w="3171" h="615" extrusionOk="0">
                  <a:moveTo>
                    <a:pt x="307" y="1"/>
                  </a:moveTo>
                  <a:lnTo>
                    <a:pt x="179" y="26"/>
                  </a:lnTo>
                  <a:lnTo>
                    <a:pt x="103" y="77"/>
                  </a:lnTo>
                  <a:lnTo>
                    <a:pt x="26" y="180"/>
                  </a:lnTo>
                  <a:lnTo>
                    <a:pt x="0" y="308"/>
                  </a:lnTo>
                  <a:lnTo>
                    <a:pt x="26" y="410"/>
                  </a:lnTo>
                  <a:lnTo>
                    <a:pt x="103" y="512"/>
                  </a:lnTo>
                  <a:lnTo>
                    <a:pt x="179" y="589"/>
                  </a:lnTo>
                  <a:lnTo>
                    <a:pt x="307" y="614"/>
                  </a:lnTo>
                  <a:lnTo>
                    <a:pt x="2864" y="614"/>
                  </a:lnTo>
                  <a:lnTo>
                    <a:pt x="2991" y="589"/>
                  </a:lnTo>
                  <a:lnTo>
                    <a:pt x="3094" y="512"/>
                  </a:lnTo>
                  <a:lnTo>
                    <a:pt x="3145" y="410"/>
                  </a:lnTo>
                  <a:lnTo>
                    <a:pt x="3170" y="308"/>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1" name="Google Shape;2221;p51"/>
            <p:cNvSpPr/>
            <p:nvPr/>
          </p:nvSpPr>
          <p:spPr>
            <a:xfrm>
              <a:off x="2562050" y="1268400"/>
              <a:ext cx="79275" cy="15375"/>
            </a:xfrm>
            <a:custGeom>
              <a:avLst/>
              <a:gdLst/>
              <a:ahLst/>
              <a:cxnLst/>
              <a:rect l="l" t="t" r="r" b="b"/>
              <a:pathLst>
                <a:path w="3171" h="615" extrusionOk="0">
                  <a:moveTo>
                    <a:pt x="307" y="1"/>
                  </a:moveTo>
                  <a:lnTo>
                    <a:pt x="179" y="26"/>
                  </a:lnTo>
                  <a:lnTo>
                    <a:pt x="103" y="77"/>
                  </a:lnTo>
                  <a:lnTo>
                    <a:pt x="26" y="180"/>
                  </a:lnTo>
                  <a:lnTo>
                    <a:pt x="0" y="307"/>
                  </a:lnTo>
                  <a:lnTo>
                    <a:pt x="26" y="410"/>
                  </a:lnTo>
                  <a:lnTo>
                    <a:pt x="103" y="512"/>
                  </a:lnTo>
                  <a:lnTo>
                    <a:pt x="179" y="589"/>
                  </a:lnTo>
                  <a:lnTo>
                    <a:pt x="307" y="614"/>
                  </a:lnTo>
                  <a:lnTo>
                    <a:pt x="2864" y="614"/>
                  </a:lnTo>
                  <a:lnTo>
                    <a:pt x="2991" y="589"/>
                  </a:lnTo>
                  <a:lnTo>
                    <a:pt x="3094" y="512"/>
                  </a:lnTo>
                  <a:lnTo>
                    <a:pt x="3145" y="410"/>
                  </a:lnTo>
                  <a:lnTo>
                    <a:pt x="3170" y="307"/>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2" name="Google Shape;2222;p51"/>
            <p:cNvSpPr/>
            <p:nvPr/>
          </p:nvSpPr>
          <p:spPr>
            <a:xfrm>
              <a:off x="2562050" y="1312500"/>
              <a:ext cx="79275" cy="15375"/>
            </a:xfrm>
            <a:custGeom>
              <a:avLst/>
              <a:gdLst/>
              <a:ahLst/>
              <a:cxnLst/>
              <a:rect l="l" t="t" r="r" b="b"/>
              <a:pathLst>
                <a:path w="3171" h="615" extrusionOk="0">
                  <a:moveTo>
                    <a:pt x="307" y="1"/>
                  </a:moveTo>
                  <a:lnTo>
                    <a:pt x="179" y="26"/>
                  </a:lnTo>
                  <a:lnTo>
                    <a:pt x="103" y="77"/>
                  </a:lnTo>
                  <a:lnTo>
                    <a:pt x="26" y="180"/>
                  </a:lnTo>
                  <a:lnTo>
                    <a:pt x="0" y="307"/>
                  </a:lnTo>
                  <a:lnTo>
                    <a:pt x="26" y="410"/>
                  </a:lnTo>
                  <a:lnTo>
                    <a:pt x="103" y="512"/>
                  </a:lnTo>
                  <a:lnTo>
                    <a:pt x="179" y="589"/>
                  </a:lnTo>
                  <a:lnTo>
                    <a:pt x="307" y="614"/>
                  </a:lnTo>
                  <a:lnTo>
                    <a:pt x="2864" y="614"/>
                  </a:lnTo>
                  <a:lnTo>
                    <a:pt x="2991" y="589"/>
                  </a:lnTo>
                  <a:lnTo>
                    <a:pt x="3094" y="512"/>
                  </a:lnTo>
                  <a:lnTo>
                    <a:pt x="3145" y="410"/>
                  </a:lnTo>
                  <a:lnTo>
                    <a:pt x="3170" y="307"/>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3" name="Google Shape;2223;p51"/>
            <p:cNvSpPr/>
            <p:nvPr/>
          </p:nvSpPr>
          <p:spPr>
            <a:xfrm>
              <a:off x="2562050" y="1356600"/>
              <a:ext cx="79275" cy="14725"/>
            </a:xfrm>
            <a:custGeom>
              <a:avLst/>
              <a:gdLst/>
              <a:ahLst/>
              <a:cxnLst/>
              <a:rect l="l" t="t" r="r" b="b"/>
              <a:pathLst>
                <a:path w="3171" h="589" extrusionOk="0">
                  <a:moveTo>
                    <a:pt x="307" y="0"/>
                  </a:moveTo>
                  <a:lnTo>
                    <a:pt x="179" y="26"/>
                  </a:lnTo>
                  <a:lnTo>
                    <a:pt x="103" y="77"/>
                  </a:lnTo>
                  <a:lnTo>
                    <a:pt x="26" y="179"/>
                  </a:lnTo>
                  <a:lnTo>
                    <a:pt x="0" y="307"/>
                  </a:lnTo>
                  <a:lnTo>
                    <a:pt x="26" y="409"/>
                  </a:lnTo>
                  <a:lnTo>
                    <a:pt x="103" y="512"/>
                  </a:lnTo>
                  <a:lnTo>
                    <a:pt x="179" y="588"/>
                  </a:lnTo>
                  <a:lnTo>
                    <a:pt x="2991" y="588"/>
                  </a:lnTo>
                  <a:lnTo>
                    <a:pt x="3094" y="512"/>
                  </a:lnTo>
                  <a:lnTo>
                    <a:pt x="3145" y="409"/>
                  </a:lnTo>
                  <a:lnTo>
                    <a:pt x="3170" y="307"/>
                  </a:lnTo>
                  <a:lnTo>
                    <a:pt x="3145" y="179"/>
                  </a:lnTo>
                  <a:lnTo>
                    <a:pt x="3094" y="77"/>
                  </a:lnTo>
                  <a:lnTo>
                    <a:pt x="2991" y="26"/>
                  </a:lnTo>
                  <a:lnTo>
                    <a:pt x="286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4" name="Google Shape;2224;p51"/>
            <p:cNvSpPr/>
            <p:nvPr/>
          </p:nvSpPr>
          <p:spPr>
            <a:xfrm>
              <a:off x="2722450" y="1312500"/>
              <a:ext cx="79275" cy="15375"/>
            </a:xfrm>
            <a:custGeom>
              <a:avLst/>
              <a:gdLst/>
              <a:ahLst/>
              <a:cxnLst/>
              <a:rect l="l" t="t" r="r" b="b"/>
              <a:pathLst>
                <a:path w="3171" h="615" extrusionOk="0">
                  <a:moveTo>
                    <a:pt x="308" y="1"/>
                  </a:moveTo>
                  <a:lnTo>
                    <a:pt x="180" y="26"/>
                  </a:lnTo>
                  <a:lnTo>
                    <a:pt x="103" y="77"/>
                  </a:lnTo>
                  <a:lnTo>
                    <a:pt x="26" y="180"/>
                  </a:lnTo>
                  <a:lnTo>
                    <a:pt x="1" y="307"/>
                  </a:lnTo>
                  <a:lnTo>
                    <a:pt x="26" y="410"/>
                  </a:lnTo>
                  <a:lnTo>
                    <a:pt x="103" y="512"/>
                  </a:lnTo>
                  <a:lnTo>
                    <a:pt x="180" y="589"/>
                  </a:lnTo>
                  <a:lnTo>
                    <a:pt x="308" y="614"/>
                  </a:lnTo>
                  <a:lnTo>
                    <a:pt x="2864" y="614"/>
                  </a:lnTo>
                  <a:lnTo>
                    <a:pt x="2992" y="589"/>
                  </a:lnTo>
                  <a:lnTo>
                    <a:pt x="3094" y="512"/>
                  </a:lnTo>
                  <a:lnTo>
                    <a:pt x="3145" y="410"/>
                  </a:lnTo>
                  <a:lnTo>
                    <a:pt x="3171" y="307"/>
                  </a:lnTo>
                  <a:lnTo>
                    <a:pt x="3145" y="180"/>
                  </a:lnTo>
                  <a:lnTo>
                    <a:pt x="3094" y="77"/>
                  </a:lnTo>
                  <a:lnTo>
                    <a:pt x="2992"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5" name="Google Shape;2225;p51"/>
            <p:cNvSpPr/>
            <p:nvPr/>
          </p:nvSpPr>
          <p:spPr>
            <a:xfrm>
              <a:off x="2722450" y="1356600"/>
              <a:ext cx="79275" cy="14725"/>
            </a:xfrm>
            <a:custGeom>
              <a:avLst/>
              <a:gdLst/>
              <a:ahLst/>
              <a:cxnLst/>
              <a:rect l="l" t="t" r="r" b="b"/>
              <a:pathLst>
                <a:path w="3171" h="589" extrusionOk="0">
                  <a:moveTo>
                    <a:pt x="308" y="0"/>
                  </a:moveTo>
                  <a:lnTo>
                    <a:pt x="180" y="26"/>
                  </a:lnTo>
                  <a:lnTo>
                    <a:pt x="103" y="77"/>
                  </a:lnTo>
                  <a:lnTo>
                    <a:pt x="26" y="179"/>
                  </a:lnTo>
                  <a:lnTo>
                    <a:pt x="1" y="307"/>
                  </a:lnTo>
                  <a:lnTo>
                    <a:pt x="26" y="409"/>
                  </a:lnTo>
                  <a:lnTo>
                    <a:pt x="103" y="512"/>
                  </a:lnTo>
                  <a:lnTo>
                    <a:pt x="180" y="588"/>
                  </a:lnTo>
                  <a:lnTo>
                    <a:pt x="2992" y="588"/>
                  </a:lnTo>
                  <a:lnTo>
                    <a:pt x="3094" y="512"/>
                  </a:lnTo>
                  <a:lnTo>
                    <a:pt x="3145" y="409"/>
                  </a:lnTo>
                  <a:lnTo>
                    <a:pt x="3171" y="307"/>
                  </a:lnTo>
                  <a:lnTo>
                    <a:pt x="3145" y="179"/>
                  </a:lnTo>
                  <a:lnTo>
                    <a:pt x="3094" y="77"/>
                  </a:lnTo>
                  <a:lnTo>
                    <a:pt x="2992" y="26"/>
                  </a:lnTo>
                  <a:lnTo>
                    <a:pt x="286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26" name="Google Shape;2226;p51"/>
            <p:cNvSpPr/>
            <p:nvPr/>
          </p:nvSpPr>
          <p:spPr>
            <a:xfrm>
              <a:off x="2785100" y="1182125"/>
              <a:ext cx="54975" cy="106750"/>
            </a:xfrm>
            <a:custGeom>
              <a:avLst/>
              <a:gdLst/>
              <a:ahLst/>
              <a:cxnLst/>
              <a:rect l="l" t="t" r="r" b="b"/>
              <a:pathLst>
                <a:path w="2199" h="4270" extrusionOk="0">
                  <a:moveTo>
                    <a:pt x="0" y="1"/>
                  </a:moveTo>
                  <a:lnTo>
                    <a:pt x="0" y="4270"/>
                  </a:lnTo>
                  <a:lnTo>
                    <a:pt x="1099" y="3631"/>
                  </a:lnTo>
                  <a:lnTo>
                    <a:pt x="2199" y="4270"/>
                  </a:lnTo>
                  <a:lnTo>
                    <a:pt x="2199"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2227" name="Google Shape;2227;p51"/>
          <p:cNvGrpSpPr/>
          <p:nvPr/>
        </p:nvGrpSpPr>
        <p:grpSpPr>
          <a:xfrm>
            <a:off x="4320168" y="1545501"/>
            <a:ext cx="496833" cy="495100"/>
            <a:chOff x="3240125" y="1159125"/>
            <a:chExt cx="372625" cy="371325"/>
          </a:xfrm>
        </p:grpSpPr>
        <p:sp>
          <p:nvSpPr>
            <p:cNvPr id="2228" name="Google Shape;2228;p51"/>
            <p:cNvSpPr/>
            <p:nvPr/>
          </p:nvSpPr>
          <p:spPr>
            <a:xfrm>
              <a:off x="3253550" y="1444150"/>
              <a:ext cx="159150" cy="31975"/>
            </a:xfrm>
            <a:custGeom>
              <a:avLst/>
              <a:gdLst/>
              <a:ahLst/>
              <a:cxnLst/>
              <a:rect l="l" t="t" r="r" b="b"/>
              <a:pathLst>
                <a:path w="6366" h="1279" extrusionOk="0">
                  <a:moveTo>
                    <a:pt x="435" y="1"/>
                  </a:moveTo>
                  <a:lnTo>
                    <a:pt x="358" y="26"/>
                  </a:lnTo>
                  <a:lnTo>
                    <a:pt x="281" y="52"/>
                  </a:lnTo>
                  <a:lnTo>
                    <a:pt x="205" y="77"/>
                  </a:lnTo>
                  <a:lnTo>
                    <a:pt x="128" y="128"/>
                  </a:lnTo>
                  <a:lnTo>
                    <a:pt x="77" y="205"/>
                  </a:lnTo>
                  <a:lnTo>
                    <a:pt x="51" y="282"/>
                  </a:lnTo>
                  <a:lnTo>
                    <a:pt x="26" y="359"/>
                  </a:lnTo>
                  <a:lnTo>
                    <a:pt x="0" y="435"/>
                  </a:lnTo>
                  <a:lnTo>
                    <a:pt x="0" y="1279"/>
                  </a:lnTo>
                  <a:lnTo>
                    <a:pt x="6366" y="1279"/>
                  </a:lnTo>
                  <a:lnTo>
                    <a:pt x="6366" y="435"/>
                  </a:lnTo>
                  <a:lnTo>
                    <a:pt x="6366" y="359"/>
                  </a:lnTo>
                  <a:lnTo>
                    <a:pt x="6340" y="282"/>
                  </a:lnTo>
                  <a:lnTo>
                    <a:pt x="6289" y="205"/>
                  </a:lnTo>
                  <a:lnTo>
                    <a:pt x="6238" y="128"/>
                  </a:lnTo>
                  <a:lnTo>
                    <a:pt x="6187" y="77"/>
                  </a:lnTo>
                  <a:lnTo>
                    <a:pt x="6110" y="52"/>
                  </a:lnTo>
                  <a:lnTo>
                    <a:pt x="6033" y="26"/>
                  </a:lnTo>
                  <a:lnTo>
                    <a:pt x="5931"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29" name="Google Shape;2229;p51"/>
            <p:cNvSpPr/>
            <p:nvPr/>
          </p:nvSpPr>
          <p:spPr>
            <a:xfrm>
              <a:off x="3300200" y="1357875"/>
              <a:ext cx="65850" cy="86300"/>
            </a:xfrm>
            <a:custGeom>
              <a:avLst/>
              <a:gdLst/>
              <a:ahLst/>
              <a:cxnLst/>
              <a:rect l="l" t="t" r="r" b="b"/>
              <a:pathLst>
                <a:path w="2634" h="3452" extrusionOk="0">
                  <a:moveTo>
                    <a:pt x="1330" y="1"/>
                  </a:moveTo>
                  <a:lnTo>
                    <a:pt x="1125" y="231"/>
                  </a:lnTo>
                  <a:lnTo>
                    <a:pt x="895" y="486"/>
                  </a:lnTo>
                  <a:lnTo>
                    <a:pt x="665" y="819"/>
                  </a:lnTo>
                  <a:lnTo>
                    <a:pt x="435" y="1151"/>
                  </a:lnTo>
                  <a:lnTo>
                    <a:pt x="205" y="1509"/>
                  </a:lnTo>
                  <a:lnTo>
                    <a:pt x="128" y="1688"/>
                  </a:lnTo>
                  <a:lnTo>
                    <a:pt x="77" y="1841"/>
                  </a:lnTo>
                  <a:lnTo>
                    <a:pt x="26" y="1995"/>
                  </a:lnTo>
                  <a:lnTo>
                    <a:pt x="0" y="2148"/>
                  </a:lnTo>
                  <a:lnTo>
                    <a:pt x="26" y="2404"/>
                  </a:lnTo>
                  <a:lnTo>
                    <a:pt x="103" y="2659"/>
                  </a:lnTo>
                  <a:lnTo>
                    <a:pt x="230" y="2889"/>
                  </a:lnTo>
                  <a:lnTo>
                    <a:pt x="384" y="3068"/>
                  </a:lnTo>
                  <a:lnTo>
                    <a:pt x="588" y="3247"/>
                  </a:lnTo>
                  <a:lnTo>
                    <a:pt x="818" y="3349"/>
                  </a:lnTo>
                  <a:lnTo>
                    <a:pt x="1049" y="3426"/>
                  </a:lnTo>
                  <a:lnTo>
                    <a:pt x="1330" y="3452"/>
                  </a:lnTo>
                  <a:lnTo>
                    <a:pt x="1585" y="3426"/>
                  </a:lnTo>
                  <a:lnTo>
                    <a:pt x="1841" y="3349"/>
                  </a:lnTo>
                  <a:lnTo>
                    <a:pt x="2046" y="3247"/>
                  </a:lnTo>
                  <a:lnTo>
                    <a:pt x="2250" y="3068"/>
                  </a:lnTo>
                  <a:lnTo>
                    <a:pt x="2403" y="2889"/>
                  </a:lnTo>
                  <a:lnTo>
                    <a:pt x="2531" y="2659"/>
                  </a:lnTo>
                  <a:lnTo>
                    <a:pt x="2608" y="2404"/>
                  </a:lnTo>
                  <a:lnTo>
                    <a:pt x="2633" y="2148"/>
                  </a:lnTo>
                  <a:lnTo>
                    <a:pt x="2608" y="1995"/>
                  </a:lnTo>
                  <a:lnTo>
                    <a:pt x="2582" y="1841"/>
                  </a:lnTo>
                  <a:lnTo>
                    <a:pt x="2506" y="1688"/>
                  </a:lnTo>
                  <a:lnTo>
                    <a:pt x="2429" y="1509"/>
                  </a:lnTo>
                  <a:lnTo>
                    <a:pt x="2224" y="1151"/>
                  </a:lnTo>
                  <a:lnTo>
                    <a:pt x="1969" y="819"/>
                  </a:lnTo>
                  <a:lnTo>
                    <a:pt x="1739" y="486"/>
                  </a:lnTo>
                  <a:lnTo>
                    <a:pt x="1534" y="231"/>
                  </a:lnTo>
                  <a:lnTo>
                    <a:pt x="1330"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230" name="Google Shape;2230;p51"/>
            <p:cNvSpPr/>
            <p:nvPr/>
          </p:nvSpPr>
          <p:spPr>
            <a:xfrm>
              <a:off x="3240125" y="1476100"/>
              <a:ext cx="186000" cy="54350"/>
            </a:xfrm>
            <a:custGeom>
              <a:avLst/>
              <a:gdLst/>
              <a:ahLst/>
              <a:cxnLst/>
              <a:rect l="l" t="t" r="r" b="b"/>
              <a:pathLst>
                <a:path w="7440" h="2174" extrusionOk="0">
                  <a:moveTo>
                    <a:pt x="0" y="1"/>
                  </a:moveTo>
                  <a:lnTo>
                    <a:pt x="0" y="1279"/>
                  </a:lnTo>
                  <a:lnTo>
                    <a:pt x="26" y="1458"/>
                  </a:lnTo>
                  <a:lnTo>
                    <a:pt x="77" y="1611"/>
                  </a:lnTo>
                  <a:lnTo>
                    <a:pt x="154" y="1765"/>
                  </a:lnTo>
                  <a:lnTo>
                    <a:pt x="256" y="1918"/>
                  </a:lnTo>
                  <a:lnTo>
                    <a:pt x="409" y="2020"/>
                  </a:lnTo>
                  <a:lnTo>
                    <a:pt x="563" y="2097"/>
                  </a:lnTo>
                  <a:lnTo>
                    <a:pt x="716" y="2148"/>
                  </a:lnTo>
                  <a:lnTo>
                    <a:pt x="895" y="2174"/>
                  </a:lnTo>
                  <a:lnTo>
                    <a:pt x="6545" y="2174"/>
                  </a:lnTo>
                  <a:lnTo>
                    <a:pt x="6724" y="2148"/>
                  </a:lnTo>
                  <a:lnTo>
                    <a:pt x="6903" y="2097"/>
                  </a:lnTo>
                  <a:lnTo>
                    <a:pt x="7056" y="2020"/>
                  </a:lnTo>
                  <a:lnTo>
                    <a:pt x="7184" y="1918"/>
                  </a:lnTo>
                  <a:lnTo>
                    <a:pt x="7286" y="1765"/>
                  </a:lnTo>
                  <a:lnTo>
                    <a:pt x="7388" y="1611"/>
                  </a:lnTo>
                  <a:lnTo>
                    <a:pt x="7439" y="1458"/>
                  </a:lnTo>
                  <a:lnTo>
                    <a:pt x="7439" y="1279"/>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31" name="Google Shape;2231;p51"/>
            <p:cNvSpPr/>
            <p:nvPr/>
          </p:nvSpPr>
          <p:spPr>
            <a:xfrm>
              <a:off x="3439525" y="1444150"/>
              <a:ext cx="159150" cy="31975"/>
            </a:xfrm>
            <a:custGeom>
              <a:avLst/>
              <a:gdLst/>
              <a:ahLst/>
              <a:cxnLst/>
              <a:rect l="l" t="t" r="r" b="b"/>
              <a:pathLst>
                <a:path w="6366" h="1279" extrusionOk="0">
                  <a:moveTo>
                    <a:pt x="435" y="1"/>
                  </a:moveTo>
                  <a:lnTo>
                    <a:pt x="358" y="26"/>
                  </a:lnTo>
                  <a:lnTo>
                    <a:pt x="281" y="52"/>
                  </a:lnTo>
                  <a:lnTo>
                    <a:pt x="205" y="77"/>
                  </a:lnTo>
                  <a:lnTo>
                    <a:pt x="128" y="128"/>
                  </a:lnTo>
                  <a:lnTo>
                    <a:pt x="77" y="205"/>
                  </a:lnTo>
                  <a:lnTo>
                    <a:pt x="51" y="282"/>
                  </a:lnTo>
                  <a:lnTo>
                    <a:pt x="26" y="359"/>
                  </a:lnTo>
                  <a:lnTo>
                    <a:pt x="0" y="435"/>
                  </a:lnTo>
                  <a:lnTo>
                    <a:pt x="0" y="1279"/>
                  </a:lnTo>
                  <a:lnTo>
                    <a:pt x="6366" y="1279"/>
                  </a:lnTo>
                  <a:lnTo>
                    <a:pt x="6366" y="435"/>
                  </a:lnTo>
                  <a:lnTo>
                    <a:pt x="6366" y="359"/>
                  </a:lnTo>
                  <a:lnTo>
                    <a:pt x="6340" y="282"/>
                  </a:lnTo>
                  <a:lnTo>
                    <a:pt x="6289" y="205"/>
                  </a:lnTo>
                  <a:lnTo>
                    <a:pt x="6238" y="128"/>
                  </a:lnTo>
                  <a:lnTo>
                    <a:pt x="6187" y="77"/>
                  </a:lnTo>
                  <a:lnTo>
                    <a:pt x="6110" y="52"/>
                  </a:lnTo>
                  <a:lnTo>
                    <a:pt x="6033" y="26"/>
                  </a:lnTo>
                  <a:lnTo>
                    <a:pt x="5931"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32" name="Google Shape;2232;p51"/>
            <p:cNvSpPr/>
            <p:nvPr/>
          </p:nvSpPr>
          <p:spPr>
            <a:xfrm>
              <a:off x="3486800" y="1357875"/>
              <a:ext cx="65225" cy="86300"/>
            </a:xfrm>
            <a:custGeom>
              <a:avLst/>
              <a:gdLst/>
              <a:ahLst/>
              <a:cxnLst/>
              <a:rect l="l" t="t" r="r" b="b"/>
              <a:pathLst>
                <a:path w="2609" h="3452" extrusionOk="0">
                  <a:moveTo>
                    <a:pt x="1305" y="1"/>
                  </a:moveTo>
                  <a:lnTo>
                    <a:pt x="1100" y="231"/>
                  </a:lnTo>
                  <a:lnTo>
                    <a:pt x="896" y="486"/>
                  </a:lnTo>
                  <a:lnTo>
                    <a:pt x="640" y="819"/>
                  </a:lnTo>
                  <a:lnTo>
                    <a:pt x="410" y="1151"/>
                  </a:lnTo>
                  <a:lnTo>
                    <a:pt x="206" y="1509"/>
                  </a:lnTo>
                  <a:lnTo>
                    <a:pt x="103" y="1688"/>
                  </a:lnTo>
                  <a:lnTo>
                    <a:pt x="52" y="1841"/>
                  </a:lnTo>
                  <a:lnTo>
                    <a:pt x="1" y="1995"/>
                  </a:lnTo>
                  <a:lnTo>
                    <a:pt x="1" y="2148"/>
                  </a:lnTo>
                  <a:lnTo>
                    <a:pt x="27" y="2404"/>
                  </a:lnTo>
                  <a:lnTo>
                    <a:pt x="103" y="2659"/>
                  </a:lnTo>
                  <a:lnTo>
                    <a:pt x="206" y="2889"/>
                  </a:lnTo>
                  <a:lnTo>
                    <a:pt x="384" y="3068"/>
                  </a:lnTo>
                  <a:lnTo>
                    <a:pt x="563" y="3247"/>
                  </a:lnTo>
                  <a:lnTo>
                    <a:pt x="793" y="3349"/>
                  </a:lnTo>
                  <a:lnTo>
                    <a:pt x="1049" y="3426"/>
                  </a:lnTo>
                  <a:lnTo>
                    <a:pt x="1305" y="3452"/>
                  </a:lnTo>
                  <a:lnTo>
                    <a:pt x="1560" y="3426"/>
                  </a:lnTo>
                  <a:lnTo>
                    <a:pt x="1816" y="3349"/>
                  </a:lnTo>
                  <a:lnTo>
                    <a:pt x="2046" y="3247"/>
                  </a:lnTo>
                  <a:lnTo>
                    <a:pt x="2225" y="3068"/>
                  </a:lnTo>
                  <a:lnTo>
                    <a:pt x="2378" y="2889"/>
                  </a:lnTo>
                  <a:lnTo>
                    <a:pt x="2506" y="2659"/>
                  </a:lnTo>
                  <a:lnTo>
                    <a:pt x="2583" y="2404"/>
                  </a:lnTo>
                  <a:lnTo>
                    <a:pt x="2608" y="2148"/>
                  </a:lnTo>
                  <a:lnTo>
                    <a:pt x="2608" y="1995"/>
                  </a:lnTo>
                  <a:lnTo>
                    <a:pt x="2557" y="1841"/>
                  </a:lnTo>
                  <a:lnTo>
                    <a:pt x="2481" y="1688"/>
                  </a:lnTo>
                  <a:lnTo>
                    <a:pt x="2404" y="1509"/>
                  </a:lnTo>
                  <a:lnTo>
                    <a:pt x="2199" y="1151"/>
                  </a:lnTo>
                  <a:lnTo>
                    <a:pt x="1969" y="819"/>
                  </a:lnTo>
                  <a:lnTo>
                    <a:pt x="1509" y="231"/>
                  </a:lnTo>
                  <a:lnTo>
                    <a:pt x="130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233" name="Google Shape;2233;p51"/>
            <p:cNvSpPr/>
            <p:nvPr/>
          </p:nvSpPr>
          <p:spPr>
            <a:xfrm>
              <a:off x="3426100" y="1476100"/>
              <a:ext cx="186650" cy="54350"/>
            </a:xfrm>
            <a:custGeom>
              <a:avLst/>
              <a:gdLst/>
              <a:ahLst/>
              <a:cxnLst/>
              <a:rect l="l" t="t" r="r" b="b"/>
              <a:pathLst>
                <a:path w="7466" h="2174" extrusionOk="0">
                  <a:moveTo>
                    <a:pt x="0" y="1"/>
                  </a:moveTo>
                  <a:lnTo>
                    <a:pt x="0" y="1279"/>
                  </a:lnTo>
                  <a:lnTo>
                    <a:pt x="26" y="1458"/>
                  </a:lnTo>
                  <a:lnTo>
                    <a:pt x="77" y="1611"/>
                  </a:lnTo>
                  <a:lnTo>
                    <a:pt x="154" y="1765"/>
                  </a:lnTo>
                  <a:lnTo>
                    <a:pt x="282" y="1918"/>
                  </a:lnTo>
                  <a:lnTo>
                    <a:pt x="409" y="2020"/>
                  </a:lnTo>
                  <a:lnTo>
                    <a:pt x="563" y="2097"/>
                  </a:lnTo>
                  <a:lnTo>
                    <a:pt x="716" y="2148"/>
                  </a:lnTo>
                  <a:lnTo>
                    <a:pt x="921" y="2174"/>
                  </a:lnTo>
                  <a:lnTo>
                    <a:pt x="6545" y="2174"/>
                  </a:lnTo>
                  <a:lnTo>
                    <a:pt x="6724" y="2148"/>
                  </a:lnTo>
                  <a:lnTo>
                    <a:pt x="6903" y="2097"/>
                  </a:lnTo>
                  <a:lnTo>
                    <a:pt x="7056" y="2020"/>
                  </a:lnTo>
                  <a:lnTo>
                    <a:pt x="7184" y="1918"/>
                  </a:lnTo>
                  <a:lnTo>
                    <a:pt x="7312" y="1765"/>
                  </a:lnTo>
                  <a:lnTo>
                    <a:pt x="7388" y="1611"/>
                  </a:lnTo>
                  <a:lnTo>
                    <a:pt x="7439" y="1458"/>
                  </a:lnTo>
                  <a:lnTo>
                    <a:pt x="7465" y="1279"/>
                  </a:lnTo>
                  <a:lnTo>
                    <a:pt x="7465"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34" name="Google Shape;2234;p51"/>
            <p:cNvSpPr/>
            <p:nvPr/>
          </p:nvSpPr>
          <p:spPr>
            <a:xfrm>
              <a:off x="3346850" y="1245400"/>
              <a:ext cx="159150" cy="31350"/>
            </a:xfrm>
            <a:custGeom>
              <a:avLst/>
              <a:gdLst/>
              <a:ahLst/>
              <a:cxnLst/>
              <a:rect l="l" t="t" r="r" b="b"/>
              <a:pathLst>
                <a:path w="6366" h="1254" extrusionOk="0">
                  <a:moveTo>
                    <a:pt x="333" y="0"/>
                  </a:moveTo>
                  <a:lnTo>
                    <a:pt x="256" y="26"/>
                  </a:lnTo>
                  <a:lnTo>
                    <a:pt x="180" y="77"/>
                  </a:lnTo>
                  <a:lnTo>
                    <a:pt x="128" y="128"/>
                  </a:lnTo>
                  <a:lnTo>
                    <a:pt x="77" y="179"/>
                  </a:lnTo>
                  <a:lnTo>
                    <a:pt x="26" y="256"/>
                  </a:lnTo>
                  <a:lnTo>
                    <a:pt x="1" y="333"/>
                  </a:lnTo>
                  <a:lnTo>
                    <a:pt x="1" y="435"/>
                  </a:lnTo>
                  <a:lnTo>
                    <a:pt x="1" y="1253"/>
                  </a:lnTo>
                  <a:lnTo>
                    <a:pt x="6366" y="1253"/>
                  </a:lnTo>
                  <a:lnTo>
                    <a:pt x="6366" y="435"/>
                  </a:lnTo>
                  <a:lnTo>
                    <a:pt x="6340" y="333"/>
                  </a:lnTo>
                  <a:lnTo>
                    <a:pt x="6315" y="256"/>
                  </a:lnTo>
                  <a:lnTo>
                    <a:pt x="6289" y="179"/>
                  </a:lnTo>
                  <a:lnTo>
                    <a:pt x="6238" y="128"/>
                  </a:lnTo>
                  <a:lnTo>
                    <a:pt x="6161" y="77"/>
                  </a:lnTo>
                  <a:lnTo>
                    <a:pt x="6085" y="26"/>
                  </a:lnTo>
                  <a:lnTo>
                    <a:pt x="6008"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35" name="Google Shape;2235;p51"/>
            <p:cNvSpPr/>
            <p:nvPr/>
          </p:nvSpPr>
          <p:spPr>
            <a:xfrm>
              <a:off x="3393500" y="1159125"/>
              <a:ext cx="65850" cy="86300"/>
            </a:xfrm>
            <a:custGeom>
              <a:avLst/>
              <a:gdLst/>
              <a:ahLst/>
              <a:cxnLst/>
              <a:rect l="l" t="t" r="r" b="b"/>
              <a:pathLst>
                <a:path w="2634" h="3452" extrusionOk="0">
                  <a:moveTo>
                    <a:pt x="1304" y="0"/>
                  </a:moveTo>
                  <a:lnTo>
                    <a:pt x="1100" y="230"/>
                  </a:lnTo>
                  <a:lnTo>
                    <a:pt x="895" y="486"/>
                  </a:lnTo>
                  <a:lnTo>
                    <a:pt x="665" y="793"/>
                  </a:lnTo>
                  <a:lnTo>
                    <a:pt x="410" y="1151"/>
                  </a:lnTo>
                  <a:lnTo>
                    <a:pt x="205" y="1509"/>
                  </a:lnTo>
                  <a:lnTo>
                    <a:pt x="129" y="1662"/>
                  </a:lnTo>
                  <a:lnTo>
                    <a:pt x="52" y="1841"/>
                  </a:lnTo>
                  <a:lnTo>
                    <a:pt x="26" y="1994"/>
                  </a:lnTo>
                  <a:lnTo>
                    <a:pt x="1" y="2148"/>
                  </a:lnTo>
                  <a:lnTo>
                    <a:pt x="26" y="2403"/>
                  </a:lnTo>
                  <a:lnTo>
                    <a:pt x="103" y="2633"/>
                  </a:lnTo>
                  <a:lnTo>
                    <a:pt x="231" y="2863"/>
                  </a:lnTo>
                  <a:lnTo>
                    <a:pt x="384" y="3068"/>
                  </a:lnTo>
                  <a:lnTo>
                    <a:pt x="589" y="3221"/>
                  </a:lnTo>
                  <a:lnTo>
                    <a:pt x="793" y="3349"/>
                  </a:lnTo>
                  <a:lnTo>
                    <a:pt x="1049" y="3426"/>
                  </a:lnTo>
                  <a:lnTo>
                    <a:pt x="1304" y="3451"/>
                  </a:lnTo>
                  <a:lnTo>
                    <a:pt x="1586" y="3426"/>
                  </a:lnTo>
                  <a:lnTo>
                    <a:pt x="1816" y="3349"/>
                  </a:lnTo>
                  <a:lnTo>
                    <a:pt x="2046" y="3221"/>
                  </a:lnTo>
                  <a:lnTo>
                    <a:pt x="2250" y="3068"/>
                  </a:lnTo>
                  <a:lnTo>
                    <a:pt x="2404" y="2863"/>
                  </a:lnTo>
                  <a:lnTo>
                    <a:pt x="2532" y="2633"/>
                  </a:lnTo>
                  <a:lnTo>
                    <a:pt x="2608" y="2403"/>
                  </a:lnTo>
                  <a:lnTo>
                    <a:pt x="2634" y="2148"/>
                  </a:lnTo>
                  <a:lnTo>
                    <a:pt x="2608" y="1994"/>
                  </a:lnTo>
                  <a:lnTo>
                    <a:pt x="2557" y="1841"/>
                  </a:lnTo>
                  <a:lnTo>
                    <a:pt x="2506" y="1662"/>
                  </a:lnTo>
                  <a:lnTo>
                    <a:pt x="2429" y="1509"/>
                  </a:lnTo>
                  <a:lnTo>
                    <a:pt x="2199" y="1151"/>
                  </a:lnTo>
                  <a:lnTo>
                    <a:pt x="1969" y="793"/>
                  </a:lnTo>
                  <a:lnTo>
                    <a:pt x="1739" y="486"/>
                  </a:lnTo>
                  <a:lnTo>
                    <a:pt x="1509" y="230"/>
                  </a:lnTo>
                  <a:lnTo>
                    <a:pt x="1304"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236" name="Google Shape;2236;p51"/>
            <p:cNvSpPr/>
            <p:nvPr/>
          </p:nvSpPr>
          <p:spPr>
            <a:xfrm>
              <a:off x="3333425" y="1276725"/>
              <a:ext cx="186000" cy="54325"/>
            </a:xfrm>
            <a:custGeom>
              <a:avLst/>
              <a:gdLst/>
              <a:ahLst/>
              <a:cxnLst/>
              <a:rect l="l" t="t" r="r" b="b"/>
              <a:pathLst>
                <a:path w="7440" h="2173" extrusionOk="0">
                  <a:moveTo>
                    <a:pt x="1" y="0"/>
                  </a:moveTo>
                  <a:lnTo>
                    <a:pt x="1" y="1278"/>
                  </a:lnTo>
                  <a:lnTo>
                    <a:pt x="1" y="1457"/>
                  </a:lnTo>
                  <a:lnTo>
                    <a:pt x="52" y="1636"/>
                  </a:lnTo>
                  <a:lnTo>
                    <a:pt x="154" y="1789"/>
                  </a:lnTo>
                  <a:lnTo>
                    <a:pt x="256" y="1917"/>
                  </a:lnTo>
                  <a:lnTo>
                    <a:pt x="384" y="2020"/>
                  </a:lnTo>
                  <a:lnTo>
                    <a:pt x="538" y="2122"/>
                  </a:lnTo>
                  <a:lnTo>
                    <a:pt x="717" y="2173"/>
                  </a:lnTo>
                  <a:lnTo>
                    <a:pt x="6724" y="2173"/>
                  </a:lnTo>
                  <a:lnTo>
                    <a:pt x="6877" y="2122"/>
                  </a:lnTo>
                  <a:lnTo>
                    <a:pt x="7031" y="2020"/>
                  </a:lnTo>
                  <a:lnTo>
                    <a:pt x="7184" y="1917"/>
                  </a:lnTo>
                  <a:lnTo>
                    <a:pt x="7286" y="1789"/>
                  </a:lnTo>
                  <a:lnTo>
                    <a:pt x="7363" y="1636"/>
                  </a:lnTo>
                  <a:lnTo>
                    <a:pt x="7414" y="1457"/>
                  </a:lnTo>
                  <a:lnTo>
                    <a:pt x="7440" y="1278"/>
                  </a:lnTo>
                  <a:lnTo>
                    <a:pt x="7440"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37" name="Google Shape;2237;p51"/>
            <p:cNvSpPr/>
            <p:nvPr/>
          </p:nvSpPr>
          <p:spPr>
            <a:xfrm>
              <a:off x="3349400" y="1495925"/>
              <a:ext cx="15375" cy="14725"/>
            </a:xfrm>
            <a:custGeom>
              <a:avLst/>
              <a:gdLst/>
              <a:ahLst/>
              <a:cxnLst/>
              <a:rect l="l" t="t" r="r" b="b"/>
              <a:pathLst>
                <a:path w="615" h="589" extrusionOk="0">
                  <a:moveTo>
                    <a:pt x="205" y="0"/>
                  </a:moveTo>
                  <a:lnTo>
                    <a:pt x="154" y="51"/>
                  </a:lnTo>
                  <a:lnTo>
                    <a:pt x="103" y="77"/>
                  </a:lnTo>
                  <a:lnTo>
                    <a:pt x="52" y="128"/>
                  </a:lnTo>
                  <a:lnTo>
                    <a:pt x="26" y="179"/>
                  </a:lnTo>
                  <a:lnTo>
                    <a:pt x="26" y="230"/>
                  </a:lnTo>
                  <a:lnTo>
                    <a:pt x="1" y="282"/>
                  </a:lnTo>
                  <a:lnTo>
                    <a:pt x="26" y="409"/>
                  </a:lnTo>
                  <a:lnTo>
                    <a:pt x="103" y="512"/>
                  </a:lnTo>
                  <a:lnTo>
                    <a:pt x="154" y="537"/>
                  </a:lnTo>
                  <a:lnTo>
                    <a:pt x="205" y="563"/>
                  </a:lnTo>
                  <a:lnTo>
                    <a:pt x="256" y="588"/>
                  </a:lnTo>
                  <a:lnTo>
                    <a:pt x="308" y="588"/>
                  </a:lnTo>
                  <a:lnTo>
                    <a:pt x="435" y="563"/>
                  </a:lnTo>
                  <a:lnTo>
                    <a:pt x="538" y="512"/>
                  </a:lnTo>
                  <a:lnTo>
                    <a:pt x="589" y="409"/>
                  </a:lnTo>
                  <a:lnTo>
                    <a:pt x="614" y="282"/>
                  </a:lnTo>
                  <a:lnTo>
                    <a:pt x="614" y="230"/>
                  </a:lnTo>
                  <a:lnTo>
                    <a:pt x="589" y="179"/>
                  </a:lnTo>
                  <a:lnTo>
                    <a:pt x="563" y="128"/>
                  </a:lnTo>
                  <a:lnTo>
                    <a:pt x="538" y="77"/>
                  </a:lnTo>
                  <a:lnTo>
                    <a:pt x="461" y="26"/>
                  </a:lnTo>
                  <a:lnTo>
                    <a:pt x="41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38" name="Google Shape;2238;p51"/>
            <p:cNvSpPr/>
            <p:nvPr/>
          </p:nvSpPr>
          <p:spPr>
            <a:xfrm>
              <a:off x="3468275" y="1495925"/>
              <a:ext cx="62650" cy="14725"/>
            </a:xfrm>
            <a:custGeom>
              <a:avLst/>
              <a:gdLst/>
              <a:ahLst/>
              <a:cxnLst/>
              <a:rect l="l" t="t" r="r" b="b"/>
              <a:pathLst>
                <a:path w="2506" h="589" extrusionOk="0">
                  <a:moveTo>
                    <a:pt x="205" y="0"/>
                  </a:moveTo>
                  <a:lnTo>
                    <a:pt x="103" y="77"/>
                  </a:lnTo>
                  <a:lnTo>
                    <a:pt x="26" y="179"/>
                  </a:lnTo>
                  <a:lnTo>
                    <a:pt x="1" y="282"/>
                  </a:lnTo>
                  <a:lnTo>
                    <a:pt x="26" y="409"/>
                  </a:lnTo>
                  <a:lnTo>
                    <a:pt x="103" y="512"/>
                  </a:lnTo>
                  <a:lnTo>
                    <a:pt x="205" y="563"/>
                  </a:lnTo>
                  <a:lnTo>
                    <a:pt x="307" y="588"/>
                  </a:lnTo>
                  <a:lnTo>
                    <a:pt x="2199" y="588"/>
                  </a:lnTo>
                  <a:lnTo>
                    <a:pt x="2327" y="563"/>
                  </a:lnTo>
                  <a:lnTo>
                    <a:pt x="2404" y="512"/>
                  </a:lnTo>
                  <a:lnTo>
                    <a:pt x="2480" y="409"/>
                  </a:lnTo>
                  <a:lnTo>
                    <a:pt x="2506" y="282"/>
                  </a:lnTo>
                  <a:lnTo>
                    <a:pt x="2480" y="179"/>
                  </a:lnTo>
                  <a:lnTo>
                    <a:pt x="2404" y="77"/>
                  </a:lnTo>
                  <a:lnTo>
                    <a:pt x="232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239" name="Google Shape;2239;p51"/>
          <p:cNvGrpSpPr/>
          <p:nvPr/>
        </p:nvGrpSpPr>
        <p:grpSpPr>
          <a:xfrm>
            <a:off x="5377633" y="1534434"/>
            <a:ext cx="484067" cy="507033"/>
            <a:chOff x="4033225" y="1150825"/>
            <a:chExt cx="363050" cy="380275"/>
          </a:xfrm>
        </p:grpSpPr>
        <p:sp>
          <p:nvSpPr>
            <p:cNvPr id="2240" name="Google Shape;2240;p51"/>
            <p:cNvSpPr/>
            <p:nvPr/>
          </p:nvSpPr>
          <p:spPr>
            <a:xfrm>
              <a:off x="4161700" y="1150825"/>
              <a:ext cx="25575" cy="57525"/>
            </a:xfrm>
            <a:custGeom>
              <a:avLst/>
              <a:gdLst/>
              <a:ahLst/>
              <a:cxnLst/>
              <a:rect l="l" t="t" r="r" b="b"/>
              <a:pathLst>
                <a:path w="1023" h="2301" extrusionOk="0">
                  <a:moveTo>
                    <a:pt x="588" y="0"/>
                  </a:moveTo>
                  <a:lnTo>
                    <a:pt x="486" y="51"/>
                  </a:lnTo>
                  <a:lnTo>
                    <a:pt x="384" y="128"/>
                  </a:lnTo>
                  <a:lnTo>
                    <a:pt x="307" y="205"/>
                  </a:lnTo>
                  <a:lnTo>
                    <a:pt x="205" y="281"/>
                  </a:lnTo>
                  <a:lnTo>
                    <a:pt x="102" y="409"/>
                  </a:lnTo>
                  <a:lnTo>
                    <a:pt x="26" y="588"/>
                  </a:lnTo>
                  <a:lnTo>
                    <a:pt x="26" y="690"/>
                  </a:lnTo>
                  <a:lnTo>
                    <a:pt x="0" y="792"/>
                  </a:lnTo>
                  <a:lnTo>
                    <a:pt x="26" y="920"/>
                  </a:lnTo>
                  <a:lnTo>
                    <a:pt x="26" y="1023"/>
                  </a:lnTo>
                  <a:lnTo>
                    <a:pt x="102" y="1176"/>
                  </a:lnTo>
                  <a:lnTo>
                    <a:pt x="205" y="1304"/>
                  </a:lnTo>
                  <a:lnTo>
                    <a:pt x="307" y="1406"/>
                  </a:lnTo>
                  <a:lnTo>
                    <a:pt x="409" y="1483"/>
                  </a:lnTo>
                  <a:lnTo>
                    <a:pt x="409" y="1559"/>
                  </a:lnTo>
                  <a:lnTo>
                    <a:pt x="409" y="1611"/>
                  </a:lnTo>
                  <a:lnTo>
                    <a:pt x="307" y="1713"/>
                  </a:lnTo>
                  <a:lnTo>
                    <a:pt x="230" y="1789"/>
                  </a:lnTo>
                  <a:lnTo>
                    <a:pt x="154" y="1892"/>
                  </a:lnTo>
                  <a:lnTo>
                    <a:pt x="154" y="1994"/>
                  </a:lnTo>
                  <a:lnTo>
                    <a:pt x="154" y="2122"/>
                  </a:lnTo>
                  <a:lnTo>
                    <a:pt x="230" y="2198"/>
                  </a:lnTo>
                  <a:lnTo>
                    <a:pt x="332" y="2275"/>
                  </a:lnTo>
                  <a:lnTo>
                    <a:pt x="435" y="2301"/>
                  </a:lnTo>
                  <a:lnTo>
                    <a:pt x="563" y="2275"/>
                  </a:lnTo>
                  <a:lnTo>
                    <a:pt x="665" y="2198"/>
                  </a:lnTo>
                  <a:lnTo>
                    <a:pt x="716" y="2147"/>
                  </a:lnTo>
                  <a:lnTo>
                    <a:pt x="818" y="2045"/>
                  </a:lnTo>
                  <a:lnTo>
                    <a:pt x="920" y="1917"/>
                  </a:lnTo>
                  <a:lnTo>
                    <a:pt x="997" y="1764"/>
                  </a:lnTo>
                  <a:lnTo>
                    <a:pt x="1023" y="1662"/>
                  </a:lnTo>
                  <a:lnTo>
                    <a:pt x="1023" y="1559"/>
                  </a:lnTo>
                  <a:lnTo>
                    <a:pt x="1023" y="1432"/>
                  </a:lnTo>
                  <a:lnTo>
                    <a:pt x="997" y="1329"/>
                  </a:lnTo>
                  <a:lnTo>
                    <a:pt x="920" y="1176"/>
                  </a:lnTo>
                  <a:lnTo>
                    <a:pt x="818" y="1048"/>
                  </a:lnTo>
                  <a:lnTo>
                    <a:pt x="716" y="946"/>
                  </a:lnTo>
                  <a:lnTo>
                    <a:pt x="639" y="869"/>
                  </a:lnTo>
                  <a:lnTo>
                    <a:pt x="614" y="792"/>
                  </a:lnTo>
                  <a:lnTo>
                    <a:pt x="639" y="741"/>
                  </a:lnTo>
                  <a:lnTo>
                    <a:pt x="716" y="639"/>
                  </a:lnTo>
                  <a:lnTo>
                    <a:pt x="844" y="511"/>
                  </a:lnTo>
                  <a:lnTo>
                    <a:pt x="920" y="409"/>
                  </a:lnTo>
                  <a:lnTo>
                    <a:pt x="920" y="281"/>
                  </a:lnTo>
                  <a:lnTo>
                    <a:pt x="895" y="179"/>
                  </a:lnTo>
                  <a:lnTo>
                    <a:pt x="818" y="77"/>
                  </a:lnTo>
                  <a:lnTo>
                    <a:pt x="716" y="26"/>
                  </a:lnTo>
                  <a:lnTo>
                    <a:pt x="58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41" name="Google Shape;2241;p51"/>
            <p:cNvSpPr/>
            <p:nvPr/>
          </p:nvSpPr>
          <p:spPr>
            <a:xfrm>
              <a:off x="4228800" y="1150825"/>
              <a:ext cx="25575" cy="57525"/>
            </a:xfrm>
            <a:custGeom>
              <a:avLst/>
              <a:gdLst/>
              <a:ahLst/>
              <a:cxnLst/>
              <a:rect l="l" t="t" r="r" b="b"/>
              <a:pathLst>
                <a:path w="1023" h="2301" extrusionOk="0">
                  <a:moveTo>
                    <a:pt x="588" y="0"/>
                  </a:moveTo>
                  <a:lnTo>
                    <a:pt x="486" y="51"/>
                  </a:lnTo>
                  <a:lnTo>
                    <a:pt x="384" y="128"/>
                  </a:lnTo>
                  <a:lnTo>
                    <a:pt x="307" y="205"/>
                  </a:lnTo>
                  <a:lnTo>
                    <a:pt x="205" y="281"/>
                  </a:lnTo>
                  <a:lnTo>
                    <a:pt x="103" y="409"/>
                  </a:lnTo>
                  <a:lnTo>
                    <a:pt x="26" y="588"/>
                  </a:lnTo>
                  <a:lnTo>
                    <a:pt x="26" y="690"/>
                  </a:lnTo>
                  <a:lnTo>
                    <a:pt x="0" y="792"/>
                  </a:lnTo>
                  <a:lnTo>
                    <a:pt x="26" y="920"/>
                  </a:lnTo>
                  <a:lnTo>
                    <a:pt x="26" y="1023"/>
                  </a:lnTo>
                  <a:lnTo>
                    <a:pt x="103" y="1176"/>
                  </a:lnTo>
                  <a:lnTo>
                    <a:pt x="205" y="1304"/>
                  </a:lnTo>
                  <a:lnTo>
                    <a:pt x="307" y="1406"/>
                  </a:lnTo>
                  <a:lnTo>
                    <a:pt x="409" y="1483"/>
                  </a:lnTo>
                  <a:lnTo>
                    <a:pt x="409" y="1559"/>
                  </a:lnTo>
                  <a:lnTo>
                    <a:pt x="409" y="1611"/>
                  </a:lnTo>
                  <a:lnTo>
                    <a:pt x="307" y="1713"/>
                  </a:lnTo>
                  <a:lnTo>
                    <a:pt x="230" y="1789"/>
                  </a:lnTo>
                  <a:lnTo>
                    <a:pt x="154" y="1892"/>
                  </a:lnTo>
                  <a:lnTo>
                    <a:pt x="128" y="1994"/>
                  </a:lnTo>
                  <a:lnTo>
                    <a:pt x="154" y="2122"/>
                  </a:lnTo>
                  <a:lnTo>
                    <a:pt x="230" y="2198"/>
                  </a:lnTo>
                  <a:lnTo>
                    <a:pt x="333" y="2275"/>
                  </a:lnTo>
                  <a:lnTo>
                    <a:pt x="435" y="2301"/>
                  </a:lnTo>
                  <a:lnTo>
                    <a:pt x="563" y="2275"/>
                  </a:lnTo>
                  <a:lnTo>
                    <a:pt x="665" y="2198"/>
                  </a:lnTo>
                  <a:lnTo>
                    <a:pt x="716" y="2147"/>
                  </a:lnTo>
                  <a:lnTo>
                    <a:pt x="818" y="2045"/>
                  </a:lnTo>
                  <a:lnTo>
                    <a:pt x="921" y="1917"/>
                  </a:lnTo>
                  <a:lnTo>
                    <a:pt x="997" y="1764"/>
                  </a:lnTo>
                  <a:lnTo>
                    <a:pt x="1023" y="1662"/>
                  </a:lnTo>
                  <a:lnTo>
                    <a:pt x="1023" y="1559"/>
                  </a:lnTo>
                  <a:lnTo>
                    <a:pt x="1023" y="1432"/>
                  </a:lnTo>
                  <a:lnTo>
                    <a:pt x="997" y="1329"/>
                  </a:lnTo>
                  <a:lnTo>
                    <a:pt x="921" y="1176"/>
                  </a:lnTo>
                  <a:lnTo>
                    <a:pt x="818" y="1048"/>
                  </a:lnTo>
                  <a:lnTo>
                    <a:pt x="716" y="946"/>
                  </a:lnTo>
                  <a:lnTo>
                    <a:pt x="639" y="869"/>
                  </a:lnTo>
                  <a:lnTo>
                    <a:pt x="614" y="792"/>
                  </a:lnTo>
                  <a:lnTo>
                    <a:pt x="639" y="741"/>
                  </a:lnTo>
                  <a:lnTo>
                    <a:pt x="716" y="639"/>
                  </a:lnTo>
                  <a:lnTo>
                    <a:pt x="844" y="511"/>
                  </a:lnTo>
                  <a:lnTo>
                    <a:pt x="921" y="409"/>
                  </a:lnTo>
                  <a:lnTo>
                    <a:pt x="921" y="281"/>
                  </a:lnTo>
                  <a:lnTo>
                    <a:pt x="895" y="179"/>
                  </a:lnTo>
                  <a:lnTo>
                    <a:pt x="818" y="77"/>
                  </a:lnTo>
                  <a:lnTo>
                    <a:pt x="716" y="26"/>
                  </a:lnTo>
                  <a:lnTo>
                    <a:pt x="58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42" name="Google Shape;2242;p51"/>
            <p:cNvSpPr/>
            <p:nvPr/>
          </p:nvSpPr>
          <p:spPr>
            <a:xfrm>
              <a:off x="4070950" y="1224950"/>
              <a:ext cx="271625" cy="253750"/>
            </a:xfrm>
            <a:custGeom>
              <a:avLst/>
              <a:gdLst/>
              <a:ahLst/>
              <a:cxnLst/>
              <a:rect l="l" t="t" r="r" b="b"/>
              <a:pathLst>
                <a:path w="10865" h="10150" extrusionOk="0">
                  <a:moveTo>
                    <a:pt x="1815" y="0"/>
                  </a:moveTo>
                  <a:lnTo>
                    <a:pt x="1866" y="256"/>
                  </a:lnTo>
                  <a:lnTo>
                    <a:pt x="1943" y="537"/>
                  </a:lnTo>
                  <a:lnTo>
                    <a:pt x="2045" y="767"/>
                  </a:lnTo>
                  <a:lnTo>
                    <a:pt x="2173" y="1023"/>
                  </a:lnTo>
                  <a:lnTo>
                    <a:pt x="2301" y="1253"/>
                  </a:lnTo>
                  <a:lnTo>
                    <a:pt x="2480" y="1457"/>
                  </a:lnTo>
                  <a:lnTo>
                    <a:pt x="2633" y="1662"/>
                  </a:lnTo>
                  <a:lnTo>
                    <a:pt x="2838" y="1841"/>
                  </a:lnTo>
                  <a:lnTo>
                    <a:pt x="2863" y="1841"/>
                  </a:lnTo>
                  <a:lnTo>
                    <a:pt x="2557" y="2020"/>
                  </a:lnTo>
                  <a:lnTo>
                    <a:pt x="2250" y="2224"/>
                  </a:lnTo>
                  <a:lnTo>
                    <a:pt x="1969" y="2454"/>
                  </a:lnTo>
                  <a:lnTo>
                    <a:pt x="1713" y="2710"/>
                  </a:lnTo>
                  <a:lnTo>
                    <a:pt x="1457" y="2966"/>
                  </a:lnTo>
                  <a:lnTo>
                    <a:pt x="1227" y="3247"/>
                  </a:lnTo>
                  <a:lnTo>
                    <a:pt x="997" y="3528"/>
                  </a:lnTo>
                  <a:lnTo>
                    <a:pt x="793" y="3835"/>
                  </a:lnTo>
                  <a:lnTo>
                    <a:pt x="614" y="4142"/>
                  </a:lnTo>
                  <a:lnTo>
                    <a:pt x="460" y="4474"/>
                  </a:lnTo>
                  <a:lnTo>
                    <a:pt x="332" y="4832"/>
                  </a:lnTo>
                  <a:lnTo>
                    <a:pt x="230" y="5164"/>
                  </a:lnTo>
                  <a:lnTo>
                    <a:pt x="128" y="5548"/>
                  </a:lnTo>
                  <a:lnTo>
                    <a:pt x="77" y="5906"/>
                  </a:lnTo>
                  <a:lnTo>
                    <a:pt x="26" y="6289"/>
                  </a:lnTo>
                  <a:lnTo>
                    <a:pt x="0" y="6672"/>
                  </a:lnTo>
                  <a:lnTo>
                    <a:pt x="26" y="7158"/>
                  </a:lnTo>
                  <a:lnTo>
                    <a:pt x="102" y="7644"/>
                  </a:lnTo>
                  <a:lnTo>
                    <a:pt x="205" y="8104"/>
                  </a:lnTo>
                  <a:lnTo>
                    <a:pt x="332" y="8564"/>
                  </a:lnTo>
                  <a:lnTo>
                    <a:pt x="511" y="8999"/>
                  </a:lnTo>
                  <a:lnTo>
                    <a:pt x="741" y="9408"/>
                  </a:lnTo>
                  <a:lnTo>
                    <a:pt x="972" y="9791"/>
                  </a:lnTo>
                  <a:lnTo>
                    <a:pt x="1253" y="10149"/>
                  </a:lnTo>
                  <a:lnTo>
                    <a:pt x="9791" y="10149"/>
                  </a:lnTo>
                  <a:lnTo>
                    <a:pt x="10865" y="5164"/>
                  </a:lnTo>
                  <a:lnTo>
                    <a:pt x="10686" y="4653"/>
                  </a:lnTo>
                  <a:lnTo>
                    <a:pt x="10456" y="4142"/>
                  </a:lnTo>
                  <a:lnTo>
                    <a:pt x="10174" y="3656"/>
                  </a:lnTo>
                  <a:lnTo>
                    <a:pt x="9868" y="3221"/>
                  </a:lnTo>
                  <a:lnTo>
                    <a:pt x="9484" y="2838"/>
                  </a:lnTo>
                  <a:lnTo>
                    <a:pt x="9101" y="2454"/>
                  </a:lnTo>
                  <a:lnTo>
                    <a:pt x="8666" y="2122"/>
                  </a:lnTo>
                  <a:lnTo>
                    <a:pt x="8180" y="1841"/>
                  </a:lnTo>
                  <a:lnTo>
                    <a:pt x="8206" y="1841"/>
                  </a:lnTo>
                  <a:lnTo>
                    <a:pt x="8411" y="1662"/>
                  </a:lnTo>
                  <a:lnTo>
                    <a:pt x="8590" y="1457"/>
                  </a:lnTo>
                  <a:lnTo>
                    <a:pt x="8743" y="1253"/>
                  </a:lnTo>
                  <a:lnTo>
                    <a:pt x="8871" y="1023"/>
                  </a:lnTo>
                  <a:lnTo>
                    <a:pt x="8999" y="767"/>
                  </a:lnTo>
                  <a:lnTo>
                    <a:pt x="9101" y="537"/>
                  </a:lnTo>
                  <a:lnTo>
                    <a:pt x="9177" y="256"/>
                  </a:lnTo>
                  <a:lnTo>
                    <a:pt x="9254" y="0"/>
                  </a:lnTo>
                  <a:close/>
                </a:path>
              </a:pathLst>
            </a:custGeom>
            <a:solidFill>
              <a:srgbClr val="B5D8F2"/>
            </a:solidFill>
            <a:ln>
              <a:noFill/>
            </a:ln>
          </p:spPr>
          <p:txBody>
            <a:bodyPr spcFirstLastPara="1" wrap="square" lIns="121900" tIns="121900" rIns="121900" bIns="121900" anchor="ctr" anchorCtr="0">
              <a:noAutofit/>
            </a:bodyPr>
            <a:lstStyle/>
            <a:p>
              <a:endParaRPr sz="2400"/>
            </a:p>
          </p:txBody>
        </p:sp>
        <p:sp>
          <p:nvSpPr>
            <p:cNvPr id="2243" name="Google Shape;2243;p51"/>
            <p:cNvSpPr/>
            <p:nvPr/>
          </p:nvSpPr>
          <p:spPr>
            <a:xfrm>
              <a:off x="4070950" y="1224950"/>
              <a:ext cx="271625" cy="253750"/>
            </a:xfrm>
            <a:custGeom>
              <a:avLst/>
              <a:gdLst/>
              <a:ahLst/>
              <a:cxnLst/>
              <a:rect l="l" t="t" r="r" b="b"/>
              <a:pathLst>
                <a:path w="10865" h="10150" fill="none" extrusionOk="0">
                  <a:moveTo>
                    <a:pt x="10865" y="5164"/>
                  </a:moveTo>
                  <a:lnTo>
                    <a:pt x="10865" y="5164"/>
                  </a:lnTo>
                  <a:lnTo>
                    <a:pt x="10686" y="4653"/>
                  </a:lnTo>
                  <a:lnTo>
                    <a:pt x="10456" y="4142"/>
                  </a:lnTo>
                  <a:lnTo>
                    <a:pt x="10174" y="3656"/>
                  </a:lnTo>
                  <a:lnTo>
                    <a:pt x="9868" y="3221"/>
                  </a:lnTo>
                  <a:lnTo>
                    <a:pt x="9484" y="2838"/>
                  </a:lnTo>
                  <a:lnTo>
                    <a:pt x="9101" y="2454"/>
                  </a:lnTo>
                  <a:lnTo>
                    <a:pt x="8666" y="2122"/>
                  </a:lnTo>
                  <a:lnTo>
                    <a:pt x="8180" y="1841"/>
                  </a:lnTo>
                  <a:lnTo>
                    <a:pt x="8206" y="1841"/>
                  </a:lnTo>
                  <a:lnTo>
                    <a:pt x="8206" y="1841"/>
                  </a:lnTo>
                  <a:lnTo>
                    <a:pt x="8411" y="1662"/>
                  </a:lnTo>
                  <a:lnTo>
                    <a:pt x="8590" y="1457"/>
                  </a:lnTo>
                  <a:lnTo>
                    <a:pt x="8743" y="1253"/>
                  </a:lnTo>
                  <a:lnTo>
                    <a:pt x="8871" y="1023"/>
                  </a:lnTo>
                  <a:lnTo>
                    <a:pt x="8999" y="767"/>
                  </a:lnTo>
                  <a:lnTo>
                    <a:pt x="9101" y="537"/>
                  </a:lnTo>
                  <a:lnTo>
                    <a:pt x="9177" y="256"/>
                  </a:lnTo>
                  <a:lnTo>
                    <a:pt x="9254" y="0"/>
                  </a:lnTo>
                  <a:lnTo>
                    <a:pt x="1815" y="0"/>
                  </a:lnTo>
                  <a:lnTo>
                    <a:pt x="1815" y="0"/>
                  </a:lnTo>
                  <a:lnTo>
                    <a:pt x="1866" y="256"/>
                  </a:lnTo>
                  <a:lnTo>
                    <a:pt x="1943" y="537"/>
                  </a:lnTo>
                  <a:lnTo>
                    <a:pt x="2045" y="767"/>
                  </a:lnTo>
                  <a:lnTo>
                    <a:pt x="2173" y="1023"/>
                  </a:lnTo>
                  <a:lnTo>
                    <a:pt x="2301" y="1253"/>
                  </a:lnTo>
                  <a:lnTo>
                    <a:pt x="2480" y="1457"/>
                  </a:lnTo>
                  <a:lnTo>
                    <a:pt x="2633" y="1662"/>
                  </a:lnTo>
                  <a:lnTo>
                    <a:pt x="2838" y="1841"/>
                  </a:lnTo>
                  <a:lnTo>
                    <a:pt x="2863" y="1841"/>
                  </a:lnTo>
                  <a:lnTo>
                    <a:pt x="2863" y="1841"/>
                  </a:lnTo>
                  <a:lnTo>
                    <a:pt x="2557" y="2020"/>
                  </a:lnTo>
                  <a:lnTo>
                    <a:pt x="2250" y="2224"/>
                  </a:lnTo>
                  <a:lnTo>
                    <a:pt x="1969" y="2454"/>
                  </a:lnTo>
                  <a:lnTo>
                    <a:pt x="1713" y="2710"/>
                  </a:lnTo>
                  <a:lnTo>
                    <a:pt x="1457" y="2966"/>
                  </a:lnTo>
                  <a:lnTo>
                    <a:pt x="1227" y="3247"/>
                  </a:lnTo>
                  <a:lnTo>
                    <a:pt x="997" y="3528"/>
                  </a:lnTo>
                  <a:lnTo>
                    <a:pt x="793" y="3835"/>
                  </a:lnTo>
                  <a:lnTo>
                    <a:pt x="614" y="4142"/>
                  </a:lnTo>
                  <a:lnTo>
                    <a:pt x="460" y="4474"/>
                  </a:lnTo>
                  <a:lnTo>
                    <a:pt x="332" y="4832"/>
                  </a:lnTo>
                  <a:lnTo>
                    <a:pt x="230" y="5164"/>
                  </a:lnTo>
                  <a:lnTo>
                    <a:pt x="128" y="5548"/>
                  </a:lnTo>
                  <a:lnTo>
                    <a:pt x="77" y="5906"/>
                  </a:lnTo>
                  <a:lnTo>
                    <a:pt x="26" y="6289"/>
                  </a:lnTo>
                  <a:lnTo>
                    <a:pt x="0" y="6672"/>
                  </a:lnTo>
                  <a:lnTo>
                    <a:pt x="0" y="6672"/>
                  </a:lnTo>
                  <a:lnTo>
                    <a:pt x="26" y="7158"/>
                  </a:lnTo>
                  <a:lnTo>
                    <a:pt x="102" y="7644"/>
                  </a:lnTo>
                  <a:lnTo>
                    <a:pt x="205" y="8104"/>
                  </a:lnTo>
                  <a:lnTo>
                    <a:pt x="332" y="8564"/>
                  </a:lnTo>
                  <a:lnTo>
                    <a:pt x="511" y="8999"/>
                  </a:lnTo>
                  <a:lnTo>
                    <a:pt x="741" y="9408"/>
                  </a:lnTo>
                  <a:lnTo>
                    <a:pt x="972" y="9791"/>
                  </a:lnTo>
                  <a:lnTo>
                    <a:pt x="1253" y="10149"/>
                  </a:lnTo>
                  <a:lnTo>
                    <a:pt x="9791" y="10149"/>
                  </a:lnTo>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44" name="Google Shape;2244;p51"/>
            <p:cNvSpPr/>
            <p:nvPr/>
          </p:nvSpPr>
          <p:spPr>
            <a:xfrm>
              <a:off x="4115050" y="1299725"/>
              <a:ext cx="186000" cy="140625"/>
            </a:xfrm>
            <a:custGeom>
              <a:avLst/>
              <a:gdLst/>
              <a:ahLst/>
              <a:cxnLst/>
              <a:rect l="l" t="t" r="r" b="b"/>
              <a:pathLst>
                <a:path w="7440" h="5625" extrusionOk="0">
                  <a:moveTo>
                    <a:pt x="3758" y="0"/>
                  </a:moveTo>
                  <a:lnTo>
                    <a:pt x="3374" y="26"/>
                  </a:lnTo>
                  <a:lnTo>
                    <a:pt x="3017" y="77"/>
                  </a:lnTo>
                  <a:lnTo>
                    <a:pt x="2659" y="179"/>
                  </a:lnTo>
                  <a:lnTo>
                    <a:pt x="2301" y="307"/>
                  </a:lnTo>
                  <a:lnTo>
                    <a:pt x="1968" y="460"/>
                  </a:lnTo>
                  <a:lnTo>
                    <a:pt x="1662" y="665"/>
                  </a:lnTo>
                  <a:lnTo>
                    <a:pt x="1380" y="869"/>
                  </a:lnTo>
                  <a:lnTo>
                    <a:pt x="1099" y="1100"/>
                  </a:lnTo>
                  <a:lnTo>
                    <a:pt x="869" y="1381"/>
                  </a:lnTo>
                  <a:lnTo>
                    <a:pt x="639" y="1662"/>
                  </a:lnTo>
                  <a:lnTo>
                    <a:pt x="460" y="1969"/>
                  </a:lnTo>
                  <a:lnTo>
                    <a:pt x="307" y="2301"/>
                  </a:lnTo>
                  <a:lnTo>
                    <a:pt x="179" y="2659"/>
                  </a:lnTo>
                  <a:lnTo>
                    <a:pt x="77" y="3017"/>
                  </a:lnTo>
                  <a:lnTo>
                    <a:pt x="26" y="3375"/>
                  </a:lnTo>
                  <a:lnTo>
                    <a:pt x="0" y="3758"/>
                  </a:lnTo>
                  <a:lnTo>
                    <a:pt x="26" y="4014"/>
                  </a:lnTo>
                  <a:lnTo>
                    <a:pt x="51" y="4244"/>
                  </a:lnTo>
                  <a:lnTo>
                    <a:pt x="77" y="4499"/>
                  </a:lnTo>
                  <a:lnTo>
                    <a:pt x="128" y="4730"/>
                  </a:lnTo>
                  <a:lnTo>
                    <a:pt x="205" y="4960"/>
                  </a:lnTo>
                  <a:lnTo>
                    <a:pt x="281" y="5190"/>
                  </a:lnTo>
                  <a:lnTo>
                    <a:pt x="383" y="5420"/>
                  </a:lnTo>
                  <a:lnTo>
                    <a:pt x="511" y="5624"/>
                  </a:lnTo>
                  <a:lnTo>
                    <a:pt x="6672" y="5624"/>
                  </a:lnTo>
                  <a:lnTo>
                    <a:pt x="7439" y="2940"/>
                  </a:lnTo>
                  <a:lnTo>
                    <a:pt x="7362" y="2633"/>
                  </a:lnTo>
                  <a:lnTo>
                    <a:pt x="7260" y="2327"/>
                  </a:lnTo>
                  <a:lnTo>
                    <a:pt x="7132" y="2045"/>
                  </a:lnTo>
                  <a:lnTo>
                    <a:pt x="6979" y="1764"/>
                  </a:lnTo>
                  <a:lnTo>
                    <a:pt x="6800" y="1509"/>
                  </a:lnTo>
                  <a:lnTo>
                    <a:pt x="6595" y="1253"/>
                  </a:lnTo>
                  <a:lnTo>
                    <a:pt x="6391" y="1048"/>
                  </a:lnTo>
                  <a:lnTo>
                    <a:pt x="6135" y="844"/>
                  </a:lnTo>
                  <a:lnTo>
                    <a:pt x="5905" y="639"/>
                  </a:lnTo>
                  <a:lnTo>
                    <a:pt x="5624" y="486"/>
                  </a:lnTo>
                  <a:lnTo>
                    <a:pt x="5343" y="358"/>
                  </a:lnTo>
                  <a:lnTo>
                    <a:pt x="5062" y="230"/>
                  </a:lnTo>
                  <a:lnTo>
                    <a:pt x="4755" y="128"/>
                  </a:lnTo>
                  <a:lnTo>
                    <a:pt x="4423" y="77"/>
                  </a:lnTo>
                  <a:lnTo>
                    <a:pt x="4090" y="26"/>
                  </a:lnTo>
                  <a:lnTo>
                    <a:pt x="3758"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245" name="Google Shape;2245;p51"/>
            <p:cNvSpPr/>
            <p:nvPr/>
          </p:nvSpPr>
          <p:spPr>
            <a:xfrm>
              <a:off x="4115050" y="1299725"/>
              <a:ext cx="186000" cy="140625"/>
            </a:xfrm>
            <a:custGeom>
              <a:avLst/>
              <a:gdLst/>
              <a:ahLst/>
              <a:cxnLst/>
              <a:rect l="l" t="t" r="r" b="b"/>
              <a:pathLst>
                <a:path w="7440" h="5625" fill="none" extrusionOk="0">
                  <a:moveTo>
                    <a:pt x="7439" y="2940"/>
                  </a:moveTo>
                  <a:lnTo>
                    <a:pt x="7439" y="2940"/>
                  </a:lnTo>
                  <a:lnTo>
                    <a:pt x="7362" y="2633"/>
                  </a:lnTo>
                  <a:lnTo>
                    <a:pt x="7260" y="2327"/>
                  </a:lnTo>
                  <a:lnTo>
                    <a:pt x="7132" y="2045"/>
                  </a:lnTo>
                  <a:lnTo>
                    <a:pt x="6979" y="1764"/>
                  </a:lnTo>
                  <a:lnTo>
                    <a:pt x="6800" y="1509"/>
                  </a:lnTo>
                  <a:lnTo>
                    <a:pt x="6595" y="1253"/>
                  </a:lnTo>
                  <a:lnTo>
                    <a:pt x="6391" y="1048"/>
                  </a:lnTo>
                  <a:lnTo>
                    <a:pt x="6135" y="844"/>
                  </a:lnTo>
                  <a:lnTo>
                    <a:pt x="5905" y="639"/>
                  </a:lnTo>
                  <a:lnTo>
                    <a:pt x="5624" y="486"/>
                  </a:lnTo>
                  <a:lnTo>
                    <a:pt x="5343" y="358"/>
                  </a:lnTo>
                  <a:lnTo>
                    <a:pt x="5062" y="230"/>
                  </a:lnTo>
                  <a:lnTo>
                    <a:pt x="4755" y="128"/>
                  </a:lnTo>
                  <a:lnTo>
                    <a:pt x="4423" y="77"/>
                  </a:lnTo>
                  <a:lnTo>
                    <a:pt x="4090" y="26"/>
                  </a:lnTo>
                  <a:lnTo>
                    <a:pt x="3758" y="0"/>
                  </a:lnTo>
                  <a:lnTo>
                    <a:pt x="3758" y="0"/>
                  </a:lnTo>
                  <a:lnTo>
                    <a:pt x="3374" y="26"/>
                  </a:lnTo>
                  <a:lnTo>
                    <a:pt x="3017" y="77"/>
                  </a:lnTo>
                  <a:lnTo>
                    <a:pt x="2659" y="179"/>
                  </a:lnTo>
                  <a:lnTo>
                    <a:pt x="2301" y="307"/>
                  </a:lnTo>
                  <a:lnTo>
                    <a:pt x="1968" y="460"/>
                  </a:lnTo>
                  <a:lnTo>
                    <a:pt x="1662" y="665"/>
                  </a:lnTo>
                  <a:lnTo>
                    <a:pt x="1380" y="869"/>
                  </a:lnTo>
                  <a:lnTo>
                    <a:pt x="1099" y="1100"/>
                  </a:lnTo>
                  <a:lnTo>
                    <a:pt x="869" y="1381"/>
                  </a:lnTo>
                  <a:lnTo>
                    <a:pt x="639" y="1662"/>
                  </a:lnTo>
                  <a:lnTo>
                    <a:pt x="460" y="1969"/>
                  </a:lnTo>
                  <a:lnTo>
                    <a:pt x="307" y="2301"/>
                  </a:lnTo>
                  <a:lnTo>
                    <a:pt x="179" y="2659"/>
                  </a:lnTo>
                  <a:lnTo>
                    <a:pt x="77" y="3017"/>
                  </a:lnTo>
                  <a:lnTo>
                    <a:pt x="26" y="3375"/>
                  </a:lnTo>
                  <a:lnTo>
                    <a:pt x="0" y="3758"/>
                  </a:lnTo>
                  <a:lnTo>
                    <a:pt x="0" y="3758"/>
                  </a:lnTo>
                  <a:lnTo>
                    <a:pt x="26" y="4014"/>
                  </a:lnTo>
                  <a:lnTo>
                    <a:pt x="51" y="4244"/>
                  </a:lnTo>
                  <a:lnTo>
                    <a:pt x="77" y="4499"/>
                  </a:lnTo>
                  <a:lnTo>
                    <a:pt x="128" y="4730"/>
                  </a:lnTo>
                  <a:lnTo>
                    <a:pt x="205" y="4960"/>
                  </a:lnTo>
                  <a:lnTo>
                    <a:pt x="281" y="5190"/>
                  </a:lnTo>
                  <a:lnTo>
                    <a:pt x="383" y="5420"/>
                  </a:lnTo>
                  <a:lnTo>
                    <a:pt x="511" y="5624"/>
                  </a:lnTo>
                  <a:lnTo>
                    <a:pt x="6672" y="5624"/>
                  </a:lnTo>
                </a:path>
              </a:pathLst>
            </a:custGeom>
            <a:noFill/>
            <a:ln>
              <a:noFill/>
            </a:ln>
          </p:spPr>
          <p:txBody>
            <a:bodyPr spcFirstLastPara="1" wrap="square" lIns="121900" tIns="121900" rIns="121900" bIns="121900" anchor="ctr" anchorCtr="0">
              <a:noAutofit/>
            </a:bodyPr>
            <a:lstStyle/>
            <a:p>
              <a:endParaRPr sz="2400"/>
            </a:p>
          </p:txBody>
        </p:sp>
        <p:sp>
          <p:nvSpPr>
            <p:cNvPr id="2246" name="Google Shape;2246;p51"/>
            <p:cNvSpPr/>
            <p:nvPr/>
          </p:nvSpPr>
          <p:spPr>
            <a:xfrm>
              <a:off x="4187250" y="1343175"/>
              <a:ext cx="43500" cy="57550"/>
            </a:xfrm>
            <a:custGeom>
              <a:avLst/>
              <a:gdLst/>
              <a:ahLst/>
              <a:cxnLst/>
              <a:rect l="l" t="t" r="r" b="b"/>
              <a:pathLst>
                <a:path w="1740" h="2302" extrusionOk="0">
                  <a:moveTo>
                    <a:pt x="870" y="1"/>
                  </a:moveTo>
                  <a:lnTo>
                    <a:pt x="742" y="154"/>
                  </a:lnTo>
                  <a:lnTo>
                    <a:pt x="435" y="537"/>
                  </a:lnTo>
                  <a:lnTo>
                    <a:pt x="282" y="768"/>
                  </a:lnTo>
                  <a:lnTo>
                    <a:pt x="129" y="998"/>
                  </a:lnTo>
                  <a:lnTo>
                    <a:pt x="26" y="1228"/>
                  </a:lnTo>
                  <a:lnTo>
                    <a:pt x="1" y="1330"/>
                  </a:lnTo>
                  <a:lnTo>
                    <a:pt x="1" y="1432"/>
                  </a:lnTo>
                  <a:lnTo>
                    <a:pt x="26" y="1611"/>
                  </a:lnTo>
                  <a:lnTo>
                    <a:pt x="77" y="1765"/>
                  </a:lnTo>
                  <a:lnTo>
                    <a:pt x="154" y="1918"/>
                  </a:lnTo>
                  <a:lnTo>
                    <a:pt x="256" y="2046"/>
                  </a:lnTo>
                  <a:lnTo>
                    <a:pt x="384" y="2148"/>
                  </a:lnTo>
                  <a:lnTo>
                    <a:pt x="538" y="2225"/>
                  </a:lnTo>
                  <a:lnTo>
                    <a:pt x="691" y="2276"/>
                  </a:lnTo>
                  <a:lnTo>
                    <a:pt x="870" y="2301"/>
                  </a:lnTo>
                  <a:lnTo>
                    <a:pt x="1049" y="2276"/>
                  </a:lnTo>
                  <a:lnTo>
                    <a:pt x="1202" y="2225"/>
                  </a:lnTo>
                  <a:lnTo>
                    <a:pt x="1356" y="2148"/>
                  </a:lnTo>
                  <a:lnTo>
                    <a:pt x="1483" y="2046"/>
                  </a:lnTo>
                  <a:lnTo>
                    <a:pt x="1586" y="1918"/>
                  </a:lnTo>
                  <a:lnTo>
                    <a:pt x="1688" y="1765"/>
                  </a:lnTo>
                  <a:lnTo>
                    <a:pt x="1739" y="1611"/>
                  </a:lnTo>
                  <a:lnTo>
                    <a:pt x="1739" y="1432"/>
                  </a:lnTo>
                  <a:lnTo>
                    <a:pt x="1739" y="1330"/>
                  </a:lnTo>
                  <a:lnTo>
                    <a:pt x="1713" y="1228"/>
                  </a:lnTo>
                  <a:lnTo>
                    <a:pt x="1611" y="998"/>
                  </a:lnTo>
                  <a:lnTo>
                    <a:pt x="1483" y="768"/>
                  </a:lnTo>
                  <a:lnTo>
                    <a:pt x="1304" y="537"/>
                  </a:lnTo>
                  <a:lnTo>
                    <a:pt x="1023" y="154"/>
                  </a:lnTo>
                  <a:lnTo>
                    <a:pt x="870"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47" name="Google Shape;2247;p51"/>
            <p:cNvSpPr/>
            <p:nvPr/>
          </p:nvSpPr>
          <p:spPr>
            <a:xfrm>
              <a:off x="4175750" y="1400700"/>
              <a:ext cx="66500" cy="39650"/>
            </a:xfrm>
            <a:custGeom>
              <a:avLst/>
              <a:gdLst/>
              <a:ahLst/>
              <a:cxnLst/>
              <a:rect l="l" t="t" r="r" b="b"/>
              <a:pathLst>
                <a:path w="2660" h="1586" extrusionOk="0">
                  <a:moveTo>
                    <a:pt x="1" y="0"/>
                  </a:moveTo>
                  <a:lnTo>
                    <a:pt x="1" y="1585"/>
                  </a:lnTo>
                  <a:lnTo>
                    <a:pt x="2659" y="1585"/>
                  </a:lnTo>
                  <a:lnTo>
                    <a:pt x="2659"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48" name="Google Shape;2248;p51"/>
            <p:cNvSpPr/>
            <p:nvPr/>
          </p:nvSpPr>
          <p:spPr>
            <a:xfrm>
              <a:off x="4283125" y="1355950"/>
              <a:ext cx="113150" cy="122750"/>
            </a:xfrm>
            <a:custGeom>
              <a:avLst/>
              <a:gdLst/>
              <a:ahLst/>
              <a:cxnLst/>
              <a:rect l="l" t="t" r="r" b="b"/>
              <a:pathLst>
                <a:path w="4526" h="4910" extrusionOk="0">
                  <a:moveTo>
                    <a:pt x="2045" y="1"/>
                  </a:moveTo>
                  <a:lnTo>
                    <a:pt x="1841" y="78"/>
                  </a:lnTo>
                  <a:lnTo>
                    <a:pt x="1662" y="180"/>
                  </a:lnTo>
                  <a:lnTo>
                    <a:pt x="1509" y="308"/>
                  </a:lnTo>
                  <a:lnTo>
                    <a:pt x="1457" y="384"/>
                  </a:lnTo>
                  <a:lnTo>
                    <a:pt x="1432" y="487"/>
                  </a:lnTo>
                  <a:lnTo>
                    <a:pt x="1406" y="589"/>
                  </a:lnTo>
                  <a:lnTo>
                    <a:pt x="1406" y="717"/>
                  </a:lnTo>
                  <a:lnTo>
                    <a:pt x="1406" y="844"/>
                  </a:lnTo>
                  <a:lnTo>
                    <a:pt x="1457" y="972"/>
                  </a:lnTo>
                  <a:lnTo>
                    <a:pt x="1509" y="1126"/>
                  </a:lnTo>
                  <a:lnTo>
                    <a:pt x="1585" y="1279"/>
                  </a:lnTo>
                  <a:lnTo>
                    <a:pt x="1483" y="1126"/>
                  </a:lnTo>
                  <a:lnTo>
                    <a:pt x="1381" y="998"/>
                  </a:lnTo>
                  <a:lnTo>
                    <a:pt x="1304" y="896"/>
                  </a:lnTo>
                  <a:lnTo>
                    <a:pt x="1202" y="819"/>
                  </a:lnTo>
                  <a:lnTo>
                    <a:pt x="1099" y="768"/>
                  </a:lnTo>
                  <a:lnTo>
                    <a:pt x="997" y="742"/>
                  </a:lnTo>
                  <a:lnTo>
                    <a:pt x="793" y="742"/>
                  </a:lnTo>
                  <a:lnTo>
                    <a:pt x="588" y="793"/>
                  </a:lnTo>
                  <a:lnTo>
                    <a:pt x="409" y="896"/>
                  </a:lnTo>
                  <a:lnTo>
                    <a:pt x="256" y="1049"/>
                  </a:lnTo>
                  <a:lnTo>
                    <a:pt x="128" y="1228"/>
                  </a:lnTo>
                  <a:lnTo>
                    <a:pt x="51" y="1407"/>
                  </a:lnTo>
                  <a:lnTo>
                    <a:pt x="0" y="1637"/>
                  </a:lnTo>
                  <a:lnTo>
                    <a:pt x="0" y="1841"/>
                  </a:lnTo>
                  <a:lnTo>
                    <a:pt x="51" y="2020"/>
                  </a:lnTo>
                  <a:lnTo>
                    <a:pt x="103" y="2123"/>
                  </a:lnTo>
                  <a:lnTo>
                    <a:pt x="154" y="2199"/>
                  </a:lnTo>
                  <a:lnTo>
                    <a:pt x="230" y="2250"/>
                  </a:lnTo>
                  <a:lnTo>
                    <a:pt x="333" y="2327"/>
                  </a:lnTo>
                  <a:lnTo>
                    <a:pt x="435" y="2378"/>
                  </a:lnTo>
                  <a:lnTo>
                    <a:pt x="588" y="2404"/>
                  </a:lnTo>
                  <a:lnTo>
                    <a:pt x="742" y="2429"/>
                  </a:lnTo>
                  <a:lnTo>
                    <a:pt x="895" y="2455"/>
                  </a:lnTo>
                  <a:lnTo>
                    <a:pt x="742" y="2455"/>
                  </a:lnTo>
                  <a:lnTo>
                    <a:pt x="588" y="2481"/>
                  </a:lnTo>
                  <a:lnTo>
                    <a:pt x="435" y="2506"/>
                  </a:lnTo>
                  <a:lnTo>
                    <a:pt x="333" y="2557"/>
                  </a:lnTo>
                  <a:lnTo>
                    <a:pt x="230" y="2634"/>
                  </a:lnTo>
                  <a:lnTo>
                    <a:pt x="154" y="2711"/>
                  </a:lnTo>
                  <a:lnTo>
                    <a:pt x="103" y="2787"/>
                  </a:lnTo>
                  <a:lnTo>
                    <a:pt x="51" y="2864"/>
                  </a:lnTo>
                  <a:lnTo>
                    <a:pt x="0" y="3069"/>
                  </a:lnTo>
                  <a:lnTo>
                    <a:pt x="0" y="3273"/>
                  </a:lnTo>
                  <a:lnTo>
                    <a:pt x="51" y="3478"/>
                  </a:lnTo>
                  <a:lnTo>
                    <a:pt x="128" y="3682"/>
                  </a:lnTo>
                  <a:lnTo>
                    <a:pt x="256" y="3861"/>
                  </a:lnTo>
                  <a:lnTo>
                    <a:pt x="409" y="3989"/>
                  </a:lnTo>
                  <a:lnTo>
                    <a:pt x="588" y="4091"/>
                  </a:lnTo>
                  <a:lnTo>
                    <a:pt x="793" y="4168"/>
                  </a:lnTo>
                  <a:lnTo>
                    <a:pt x="895" y="4168"/>
                  </a:lnTo>
                  <a:lnTo>
                    <a:pt x="997" y="4142"/>
                  </a:lnTo>
                  <a:lnTo>
                    <a:pt x="1099" y="4117"/>
                  </a:lnTo>
                  <a:lnTo>
                    <a:pt x="1202" y="4065"/>
                  </a:lnTo>
                  <a:lnTo>
                    <a:pt x="1304" y="3989"/>
                  </a:lnTo>
                  <a:lnTo>
                    <a:pt x="1381" y="3887"/>
                  </a:lnTo>
                  <a:lnTo>
                    <a:pt x="1483" y="3759"/>
                  </a:lnTo>
                  <a:lnTo>
                    <a:pt x="1585" y="3631"/>
                  </a:lnTo>
                  <a:lnTo>
                    <a:pt x="1509" y="3784"/>
                  </a:lnTo>
                  <a:lnTo>
                    <a:pt x="1457" y="3912"/>
                  </a:lnTo>
                  <a:lnTo>
                    <a:pt x="1406" y="4065"/>
                  </a:lnTo>
                  <a:lnTo>
                    <a:pt x="1406" y="4168"/>
                  </a:lnTo>
                  <a:lnTo>
                    <a:pt x="1406" y="4296"/>
                  </a:lnTo>
                  <a:lnTo>
                    <a:pt x="1432" y="4398"/>
                  </a:lnTo>
                  <a:lnTo>
                    <a:pt x="1457" y="4500"/>
                  </a:lnTo>
                  <a:lnTo>
                    <a:pt x="1509" y="4577"/>
                  </a:lnTo>
                  <a:lnTo>
                    <a:pt x="1662" y="4730"/>
                  </a:lnTo>
                  <a:lnTo>
                    <a:pt x="1841" y="4807"/>
                  </a:lnTo>
                  <a:lnTo>
                    <a:pt x="2045" y="4884"/>
                  </a:lnTo>
                  <a:lnTo>
                    <a:pt x="2275" y="4909"/>
                  </a:lnTo>
                  <a:lnTo>
                    <a:pt x="2480" y="4884"/>
                  </a:lnTo>
                  <a:lnTo>
                    <a:pt x="2684" y="4807"/>
                  </a:lnTo>
                  <a:lnTo>
                    <a:pt x="2863" y="4730"/>
                  </a:lnTo>
                  <a:lnTo>
                    <a:pt x="3017" y="4577"/>
                  </a:lnTo>
                  <a:lnTo>
                    <a:pt x="3068" y="4500"/>
                  </a:lnTo>
                  <a:lnTo>
                    <a:pt x="3093" y="4398"/>
                  </a:lnTo>
                  <a:lnTo>
                    <a:pt x="3119" y="4296"/>
                  </a:lnTo>
                  <a:lnTo>
                    <a:pt x="3119" y="4168"/>
                  </a:lnTo>
                  <a:lnTo>
                    <a:pt x="3119" y="4065"/>
                  </a:lnTo>
                  <a:lnTo>
                    <a:pt x="3068" y="3912"/>
                  </a:lnTo>
                  <a:lnTo>
                    <a:pt x="3017" y="3784"/>
                  </a:lnTo>
                  <a:lnTo>
                    <a:pt x="2940" y="3631"/>
                  </a:lnTo>
                  <a:lnTo>
                    <a:pt x="3042" y="3759"/>
                  </a:lnTo>
                  <a:lnTo>
                    <a:pt x="3145" y="3887"/>
                  </a:lnTo>
                  <a:lnTo>
                    <a:pt x="3221" y="3989"/>
                  </a:lnTo>
                  <a:lnTo>
                    <a:pt x="3324" y="4065"/>
                  </a:lnTo>
                  <a:lnTo>
                    <a:pt x="3426" y="4117"/>
                  </a:lnTo>
                  <a:lnTo>
                    <a:pt x="3528" y="4142"/>
                  </a:lnTo>
                  <a:lnTo>
                    <a:pt x="3630" y="4168"/>
                  </a:lnTo>
                  <a:lnTo>
                    <a:pt x="3733" y="4168"/>
                  </a:lnTo>
                  <a:lnTo>
                    <a:pt x="3937" y="4091"/>
                  </a:lnTo>
                  <a:lnTo>
                    <a:pt x="4116" y="3989"/>
                  </a:lnTo>
                  <a:lnTo>
                    <a:pt x="4269" y="3861"/>
                  </a:lnTo>
                  <a:lnTo>
                    <a:pt x="4397" y="3682"/>
                  </a:lnTo>
                  <a:lnTo>
                    <a:pt x="4474" y="3478"/>
                  </a:lnTo>
                  <a:lnTo>
                    <a:pt x="4525" y="3273"/>
                  </a:lnTo>
                  <a:lnTo>
                    <a:pt x="4525" y="3069"/>
                  </a:lnTo>
                  <a:lnTo>
                    <a:pt x="4474" y="2864"/>
                  </a:lnTo>
                  <a:lnTo>
                    <a:pt x="4448" y="2787"/>
                  </a:lnTo>
                  <a:lnTo>
                    <a:pt x="4372" y="2711"/>
                  </a:lnTo>
                  <a:lnTo>
                    <a:pt x="4295" y="2634"/>
                  </a:lnTo>
                  <a:lnTo>
                    <a:pt x="4193" y="2557"/>
                  </a:lnTo>
                  <a:lnTo>
                    <a:pt x="4090" y="2506"/>
                  </a:lnTo>
                  <a:lnTo>
                    <a:pt x="3937" y="2481"/>
                  </a:lnTo>
                  <a:lnTo>
                    <a:pt x="3784" y="2455"/>
                  </a:lnTo>
                  <a:lnTo>
                    <a:pt x="3630" y="2455"/>
                  </a:lnTo>
                  <a:lnTo>
                    <a:pt x="3784" y="2429"/>
                  </a:lnTo>
                  <a:lnTo>
                    <a:pt x="3937" y="2404"/>
                  </a:lnTo>
                  <a:lnTo>
                    <a:pt x="4090" y="2378"/>
                  </a:lnTo>
                  <a:lnTo>
                    <a:pt x="4193" y="2327"/>
                  </a:lnTo>
                  <a:lnTo>
                    <a:pt x="4295" y="2250"/>
                  </a:lnTo>
                  <a:lnTo>
                    <a:pt x="4372" y="2199"/>
                  </a:lnTo>
                  <a:lnTo>
                    <a:pt x="4448" y="2123"/>
                  </a:lnTo>
                  <a:lnTo>
                    <a:pt x="4474" y="2020"/>
                  </a:lnTo>
                  <a:lnTo>
                    <a:pt x="4525" y="1841"/>
                  </a:lnTo>
                  <a:lnTo>
                    <a:pt x="4525" y="1637"/>
                  </a:lnTo>
                  <a:lnTo>
                    <a:pt x="4474" y="1407"/>
                  </a:lnTo>
                  <a:lnTo>
                    <a:pt x="4397" y="1228"/>
                  </a:lnTo>
                  <a:lnTo>
                    <a:pt x="4269" y="1049"/>
                  </a:lnTo>
                  <a:lnTo>
                    <a:pt x="4116" y="896"/>
                  </a:lnTo>
                  <a:lnTo>
                    <a:pt x="3937" y="793"/>
                  </a:lnTo>
                  <a:lnTo>
                    <a:pt x="3733" y="742"/>
                  </a:lnTo>
                  <a:lnTo>
                    <a:pt x="3528" y="742"/>
                  </a:lnTo>
                  <a:lnTo>
                    <a:pt x="3426" y="768"/>
                  </a:lnTo>
                  <a:lnTo>
                    <a:pt x="3324" y="819"/>
                  </a:lnTo>
                  <a:lnTo>
                    <a:pt x="3221" y="896"/>
                  </a:lnTo>
                  <a:lnTo>
                    <a:pt x="3145" y="998"/>
                  </a:lnTo>
                  <a:lnTo>
                    <a:pt x="3042" y="1126"/>
                  </a:lnTo>
                  <a:lnTo>
                    <a:pt x="2940" y="1279"/>
                  </a:lnTo>
                  <a:lnTo>
                    <a:pt x="3017" y="1126"/>
                  </a:lnTo>
                  <a:lnTo>
                    <a:pt x="3068" y="972"/>
                  </a:lnTo>
                  <a:lnTo>
                    <a:pt x="3119" y="844"/>
                  </a:lnTo>
                  <a:lnTo>
                    <a:pt x="3119" y="717"/>
                  </a:lnTo>
                  <a:lnTo>
                    <a:pt x="3119" y="589"/>
                  </a:lnTo>
                  <a:lnTo>
                    <a:pt x="3093" y="487"/>
                  </a:lnTo>
                  <a:lnTo>
                    <a:pt x="3068" y="384"/>
                  </a:lnTo>
                  <a:lnTo>
                    <a:pt x="3017" y="308"/>
                  </a:lnTo>
                  <a:lnTo>
                    <a:pt x="2863" y="180"/>
                  </a:lnTo>
                  <a:lnTo>
                    <a:pt x="2684" y="78"/>
                  </a:lnTo>
                  <a:lnTo>
                    <a:pt x="248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49" name="Google Shape;2249;p51"/>
            <p:cNvSpPr/>
            <p:nvPr/>
          </p:nvSpPr>
          <p:spPr>
            <a:xfrm>
              <a:off x="4033225" y="1478675"/>
              <a:ext cx="352175" cy="52425"/>
            </a:xfrm>
            <a:custGeom>
              <a:avLst/>
              <a:gdLst/>
              <a:ahLst/>
              <a:cxnLst/>
              <a:rect l="l" t="t" r="r" b="b"/>
              <a:pathLst>
                <a:path w="14087" h="2097" extrusionOk="0">
                  <a:moveTo>
                    <a:pt x="1" y="0"/>
                  </a:moveTo>
                  <a:lnTo>
                    <a:pt x="231" y="895"/>
                  </a:lnTo>
                  <a:lnTo>
                    <a:pt x="333" y="1150"/>
                  </a:lnTo>
                  <a:lnTo>
                    <a:pt x="461" y="1381"/>
                  </a:lnTo>
                  <a:lnTo>
                    <a:pt x="640" y="1585"/>
                  </a:lnTo>
                  <a:lnTo>
                    <a:pt x="819" y="1764"/>
                  </a:lnTo>
                  <a:lnTo>
                    <a:pt x="1049" y="1892"/>
                  </a:lnTo>
                  <a:lnTo>
                    <a:pt x="1279" y="1994"/>
                  </a:lnTo>
                  <a:lnTo>
                    <a:pt x="1535" y="2071"/>
                  </a:lnTo>
                  <a:lnTo>
                    <a:pt x="1816" y="2096"/>
                  </a:lnTo>
                  <a:lnTo>
                    <a:pt x="12271" y="2096"/>
                  </a:lnTo>
                  <a:lnTo>
                    <a:pt x="12527" y="2071"/>
                  </a:lnTo>
                  <a:lnTo>
                    <a:pt x="12783" y="1994"/>
                  </a:lnTo>
                  <a:lnTo>
                    <a:pt x="13038" y="1892"/>
                  </a:lnTo>
                  <a:lnTo>
                    <a:pt x="13243" y="1764"/>
                  </a:lnTo>
                  <a:lnTo>
                    <a:pt x="13447" y="1585"/>
                  </a:lnTo>
                  <a:lnTo>
                    <a:pt x="13601" y="1381"/>
                  </a:lnTo>
                  <a:lnTo>
                    <a:pt x="13729" y="1150"/>
                  </a:lnTo>
                  <a:lnTo>
                    <a:pt x="13831" y="895"/>
                  </a:lnTo>
                  <a:lnTo>
                    <a:pt x="14086"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250" name="Google Shape;2250;p51"/>
            <p:cNvSpPr/>
            <p:nvPr/>
          </p:nvSpPr>
          <p:spPr>
            <a:xfrm>
              <a:off x="4324025" y="1401325"/>
              <a:ext cx="31325" cy="31350"/>
            </a:xfrm>
            <a:custGeom>
              <a:avLst/>
              <a:gdLst/>
              <a:ahLst/>
              <a:cxnLst/>
              <a:rect l="l" t="t" r="r" b="b"/>
              <a:pathLst>
                <a:path w="1253" h="1254" extrusionOk="0">
                  <a:moveTo>
                    <a:pt x="512" y="1"/>
                  </a:moveTo>
                  <a:lnTo>
                    <a:pt x="384" y="52"/>
                  </a:lnTo>
                  <a:lnTo>
                    <a:pt x="282" y="103"/>
                  </a:lnTo>
                  <a:lnTo>
                    <a:pt x="179" y="180"/>
                  </a:lnTo>
                  <a:lnTo>
                    <a:pt x="103" y="282"/>
                  </a:lnTo>
                  <a:lnTo>
                    <a:pt x="51" y="384"/>
                  </a:lnTo>
                  <a:lnTo>
                    <a:pt x="0" y="512"/>
                  </a:lnTo>
                  <a:lnTo>
                    <a:pt x="0" y="640"/>
                  </a:lnTo>
                  <a:lnTo>
                    <a:pt x="0" y="768"/>
                  </a:lnTo>
                  <a:lnTo>
                    <a:pt x="51" y="870"/>
                  </a:lnTo>
                  <a:lnTo>
                    <a:pt x="103" y="998"/>
                  </a:lnTo>
                  <a:lnTo>
                    <a:pt x="179" y="1075"/>
                  </a:lnTo>
                  <a:lnTo>
                    <a:pt x="282" y="1151"/>
                  </a:lnTo>
                  <a:lnTo>
                    <a:pt x="384" y="1202"/>
                  </a:lnTo>
                  <a:lnTo>
                    <a:pt x="512" y="1254"/>
                  </a:lnTo>
                  <a:lnTo>
                    <a:pt x="767" y="1254"/>
                  </a:lnTo>
                  <a:lnTo>
                    <a:pt x="869" y="1202"/>
                  </a:lnTo>
                  <a:lnTo>
                    <a:pt x="972" y="1151"/>
                  </a:lnTo>
                  <a:lnTo>
                    <a:pt x="1074" y="1075"/>
                  </a:lnTo>
                  <a:lnTo>
                    <a:pt x="1151" y="998"/>
                  </a:lnTo>
                  <a:lnTo>
                    <a:pt x="1202" y="870"/>
                  </a:lnTo>
                  <a:lnTo>
                    <a:pt x="1253" y="768"/>
                  </a:lnTo>
                  <a:lnTo>
                    <a:pt x="1253" y="640"/>
                  </a:lnTo>
                  <a:lnTo>
                    <a:pt x="1253" y="512"/>
                  </a:lnTo>
                  <a:lnTo>
                    <a:pt x="1202" y="384"/>
                  </a:lnTo>
                  <a:lnTo>
                    <a:pt x="1151" y="282"/>
                  </a:lnTo>
                  <a:lnTo>
                    <a:pt x="1074" y="180"/>
                  </a:lnTo>
                  <a:lnTo>
                    <a:pt x="972" y="103"/>
                  </a:lnTo>
                  <a:lnTo>
                    <a:pt x="869" y="52"/>
                  </a:lnTo>
                  <a:lnTo>
                    <a:pt x="767"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251" name="Google Shape;2251;p51"/>
          <p:cNvGrpSpPr/>
          <p:nvPr/>
        </p:nvGrpSpPr>
        <p:grpSpPr>
          <a:xfrm>
            <a:off x="6411701" y="1545501"/>
            <a:ext cx="432033" cy="495100"/>
            <a:chOff x="4809100" y="1159125"/>
            <a:chExt cx="324025" cy="371325"/>
          </a:xfrm>
        </p:grpSpPr>
        <p:sp>
          <p:nvSpPr>
            <p:cNvPr id="2252" name="Google Shape;2252;p51"/>
            <p:cNvSpPr/>
            <p:nvPr/>
          </p:nvSpPr>
          <p:spPr>
            <a:xfrm>
              <a:off x="4809100" y="1159125"/>
              <a:ext cx="324025" cy="371325"/>
            </a:xfrm>
            <a:custGeom>
              <a:avLst/>
              <a:gdLst/>
              <a:ahLst/>
              <a:cxnLst/>
              <a:rect l="l" t="t" r="r" b="b"/>
              <a:pathLst>
                <a:path w="12961" h="14853" extrusionOk="0">
                  <a:moveTo>
                    <a:pt x="5701" y="0"/>
                  </a:moveTo>
                  <a:lnTo>
                    <a:pt x="5266" y="51"/>
                  </a:lnTo>
                  <a:lnTo>
                    <a:pt x="4729" y="154"/>
                  </a:lnTo>
                  <a:lnTo>
                    <a:pt x="4218" y="282"/>
                  </a:lnTo>
                  <a:lnTo>
                    <a:pt x="3758" y="435"/>
                  </a:lnTo>
                  <a:lnTo>
                    <a:pt x="3298" y="614"/>
                  </a:lnTo>
                  <a:lnTo>
                    <a:pt x="2863" y="844"/>
                  </a:lnTo>
                  <a:lnTo>
                    <a:pt x="2480" y="1100"/>
                  </a:lnTo>
                  <a:lnTo>
                    <a:pt x="2096" y="1381"/>
                  </a:lnTo>
                  <a:lnTo>
                    <a:pt x="1738" y="1688"/>
                  </a:lnTo>
                  <a:lnTo>
                    <a:pt x="1432" y="2020"/>
                  </a:lnTo>
                  <a:lnTo>
                    <a:pt x="1150" y="2352"/>
                  </a:lnTo>
                  <a:lnTo>
                    <a:pt x="869" y="2736"/>
                  </a:lnTo>
                  <a:lnTo>
                    <a:pt x="665" y="3145"/>
                  </a:lnTo>
                  <a:lnTo>
                    <a:pt x="460" y="3554"/>
                  </a:lnTo>
                  <a:lnTo>
                    <a:pt x="281" y="3988"/>
                  </a:lnTo>
                  <a:lnTo>
                    <a:pt x="153" y="4448"/>
                  </a:lnTo>
                  <a:lnTo>
                    <a:pt x="51" y="4934"/>
                  </a:lnTo>
                  <a:lnTo>
                    <a:pt x="0" y="5343"/>
                  </a:lnTo>
                  <a:lnTo>
                    <a:pt x="0" y="5778"/>
                  </a:lnTo>
                  <a:lnTo>
                    <a:pt x="0" y="6238"/>
                  </a:lnTo>
                  <a:lnTo>
                    <a:pt x="51" y="6698"/>
                  </a:lnTo>
                  <a:lnTo>
                    <a:pt x="102" y="7158"/>
                  </a:lnTo>
                  <a:lnTo>
                    <a:pt x="205" y="7593"/>
                  </a:lnTo>
                  <a:lnTo>
                    <a:pt x="332" y="8053"/>
                  </a:lnTo>
                  <a:lnTo>
                    <a:pt x="511" y="8487"/>
                  </a:lnTo>
                  <a:lnTo>
                    <a:pt x="690" y="8896"/>
                  </a:lnTo>
                  <a:lnTo>
                    <a:pt x="920" y="9280"/>
                  </a:lnTo>
                  <a:lnTo>
                    <a:pt x="1176" y="9663"/>
                  </a:lnTo>
                  <a:lnTo>
                    <a:pt x="1457" y="9996"/>
                  </a:lnTo>
                  <a:lnTo>
                    <a:pt x="1764" y="10302"/>
                  </a:lnTo>
                  <a:lnTo>
                    <a:pt x="2096" y="10584"/>
                  </a:lnTo>
                  <a:lnTo>
                    <a:pt x="2480" y="10814"/>
                  </a:lnTo>
                  <a:lnTo>
                    <a:pt x="2889" y="10993"/>
                  </a:lnTo>
                  <a:lnTo>
                    <a:pt x="3017" y="11069"/>
                  </a:lnTo>
                  <a:lnTo>
                    <a:pt x="3119" y="11172"/>
                  </a:lnTo>
                  <a:lnTo>
                    <a:pt x="3221" y="11274"/>
                  </a:lnTo>
                  <a:lnTo>
                    <a:pt x="3298" y="11402"/>
                  </a:lnTo>
                  <a:lnTo>
                    <a:pt x="3451" y="11657"/>
                  </a:lnTo>
                  <a:lnTo>
                    <a:pt x="3553" y="11938"/>
                  </a:lnTo>
                  <a:lnTo>
                    <a:pt x="3605" y="12245"/>
                  </a:lnTo>
                  <a:lnTo>
                    <a:pt x="3656" y="12578"/>
                  </a:lnTo>
                  <a:lnTo>
                    <a:pt x="3656" y="12910"/>
                  </a:lnTo>
                  <a:lnTo>
                    <a:pt x="3656" y="13242"/>
                  </a:lnTo>
                  <a:lnTo>
                    <a:pt x="3605" y="13856"/>
                  </a:lnTo>
                  <a:lnTo>
                    <a:pt x="3528" y="14367"/>
                  </a:lnTo>
                  <a:lnTo>
                    <a:pt x="3400" y="14853"/>
                  </a:lnTo>
                  <a:lnTo>
                    <a:pt x="7158" y="14853"/>
                  </a:lnTo>
                  <a:lnTo>
                    <a:pt x="8462" y="13063"/>
                  </a:lnTo>
                  <a:lnTo>
                    <a:pt x="10814" y="13063"/>
                  </a:lnTo>
                  <a:lnTo>
                    <a:pt x="10967" y="13038"/>
                  </a:lnTo>
                  <a:lnTo>
                    <a:pt x="11120" y="12987"/>
                  </a:lnTo>
                  <a:lnTo>
                    <a:pt x="11248" y="12910"/>
                  </a:lnTo>
                  <a:lnTo>
                    <a:pt x="11376" y="12833"/>
                  </a:lnTo>
                  <a:lnTo>
                    <a:pt x="11453" y="12705"/>
                  </a:lnTo>
                  <a:lnTo>
                    <a:pt x="11529" y="12578"/>
                  </a:lnTo>
                  <a:lnTo>
                    <a:pt x="11580" y="12424"/>
                  </a:lnTo>
                  <a:lnTo>
                    <a:pt x="11606" y="12271"/>
                  </a:lnTo>
                  <a:lnTo>
                    <a:pt x="11606" y="9561"/>
                  </a:lnTo>
                  <a:lnTo>
                    <a:pt x="12629" y="9561"/>
                  </a:lnTo>
                  <a:lnTo>
                    <a:pt x="12731" y="9510"/>
                  </a:lnTo>
                  <a:lnTo>
                    <a:pt x="12807" y="9459"/>
                  </a:lnTo>
                  <a:lnTo>
                    <a:pt x="12884" y="9382"/>
                  </a:lnTo>
                  <a:lnTo>
                    <a:pt x="12935" y="9280"/>
                  </a:lnTo>
                  <a:lnTo>
                    <a:pt x="12961" y="9178"/>
                  </a:lnTo>
                  <a:lnTo>
                    <a:pt x="12935" y="9075"/>
                  </a:lnTo>
                  <a:lnTo>
                    <a:pt x="12910" y="8948"/>
                  </a:lnTo>
                  <a:lnTo>
                    <a:pt x="12194" y="7439"/>
                  </a:lnTo>
                  <a:lnTo>
                    <a:pt x="11887" y="6672"/>
                  </a:lnTo>
                  <a:lnTo>
                    <a:pt x="11759" y="6366"/>
                  </a:lnTo>
                  <a:lnTo>
                    <a:pt x="11683" y="6110"/>
                  </a:lnTo>
                  <a:lnTo>
                    <a:pt x="11708" y="5803"/>
                  </a:lnTo>
                  <a:lnTo>
                    <a:pt x="11708" y="5496"/>
                  </a:lnTo>
                  <a:lnTo>
                    <a:pt x="11683" y="5190"/>
                  </a:lnTo>
                  <a:lnTo>
                    <a:pt x="11657" y="4909"/>
                  </a:lnTo>
                  <a:lnTo>
                    <a:pt x="11606" y="4627"/>
                  </a:lnTo>
                  <a:lnTo>
                    <a:pt x="11555" y="4321"/>
                  </a:lnTo>
                  <a:lnTo>
                    <a:pt x="11376" y="3784"/>
                  </a:lnTo>
                  <a:lnTo>
                    <a:pt x="11146" y="3247"/>
                  </a:lnTo>
                  <a:lnTo>
                    <a:pt x="10890" y="2736"/>
                  </a:lnTo>
                  <a:lnTo>
                    <a:pt x="10558" y="2275"/>
                  </a:lnTo>
                  <a:lnTo>
                    <a:pt x="10200" y="1815"/>
                  </a:lnTo>
                  <a:lnTo>
                    <a:pt x="9791" y="1432"/>
                  </a:lnTo>
                  <a:lnTo>
                    <a:pt x="9356" y="1074"/>
                  </a:lnTo>
                  <a:lnTo>
                    <a:pt x="8871" y="742"/>
                  </a:lnTo>
                  <a:lnTo>
                    <a:pt x="8385" y="486"/>
                  </a:lnTo>
                  <a:lnTo>
                    <a:pt x="7848" y="282"/>
                  </a:lnTo>
                  <a:lnTo>
                    <a:pt x="7567" y="205"/>
                  </a:lnTo>
                  <a:lnTo>
                    <a:pt x="7286" y="128"/>
                  </a:lnTo>
                  <a:lnTo>
                    <a:pt x="7005" y="77"/>
                  </a:lnTo>
                  <a:lnTo>
                    <a:pt x="6723" y="26"/>
                  </a:lnTo>
                  <a:lnTo>
                    <a:pt x="6442"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53" name="Google Shape;2253;p51"/>
            <p:cNvSpPr/>
            <p:nvPr/>
          </p:nvSpPr>
          <p:spPr>
            <a:xfrm>
              <a:off x="4809100" y="1159125"/>
              <a:ext cx="324025" cy="371325"/>
            </a:xfrm>
            <a:custGeom>
              <a:avLst/>
              <a:gdLst/>
              <a:ahLst/>
              <a:cxnLst/>
              <a:rect l="l" t="t" r="r" b="b"/>
              <a:pathLst>
                <a:path w="12961" h="14853" fill="none" extrusionOk="0">
                  <a:moveTo>
                    <a:pt x="7158" y="14853"/>
                  </a:moveTo>
                  <a:lnTo>
                    <a:pt x="8462" y="13063"/>
                  </a:lnTo>
                  <a:lnTo>
                    <a:pt x="10814" y="13063"/>
                  </a:lnTo>
                  <a:lnTo>
                    <a:pt x="10814" y="13063"/>
                  </a:lnTo>
                  <a:lnTo>
                    <a:pt x="10967" y="13038"/>
                  </a:lnTo>
                  <a:lnTo>
                    <a:pt x="11120" y="12987"/>
                  </a:lnTo>
                  <a:lnTo>
                    <a:pt x="11248" y="12910"/>
                  </a:lnTo>
                  <a:lnTo>
                    <a:pt x="11376" y="12833"/>
                  </a:lnTo>
                  <a:lnTo>
                    <a:pt x="11453" y="12705"/>
                  </a:lnTo>
                  <a:lnTo>
                    <a:pt x="11529" y="12578"/>
                  </a:lnTo>
                  <a:lnTo>
                    <a:pt x="11580" y="12424"/>
                  </a:lnTo>
                  <a:lnTo>
                    <a:pt x="11606" y="12271"/>
                  </a:lnTo>
                  <a:lnTo>
                    <a:pt x="11606" y="9561"/>
                  </a:lnTo>
                  <a:lnTo>
                    <a:pt x="12526" y="9561"/>
                  </a:lnTo>
                  <a:lnTo>
                    <a:pt x="12526" y="9561"/>
                  </a:lnTo>
                  <a:lnTo>
                    <a:pt x="12629" y="9561"/>
                  </a:lnTo>
                  <a:lnTo>
                    <a:pt x="12731" y="9510"/>
                  </a:lnTo>
                  <a:lnTo>
                    <a:pt x="12807" y="9459"/>
                  </a:lnTo>
                  <a:lnTo>
                    <a:pt x="12884" y="9382"/>
                  </a:lnTo>
                  <a:lnTo>
                    <a:pt x="12935" y="9280"/>
                  </a:lnTo>
                  <a:lnTo>
                    <a:pt x="12961" y="9178"/>
                  </a:lnTo>
                  <a:lnTo>
                    <a:pt x="12935" y="9075"/>
                  </a:lnTo>
                  <a:lnTo>
                    <a:pt x="12910" y="8948"/>
                  </a:lnTo>
                  <a:lnTo>
                    <a:pt x="12910" y="8948"/>
                  </a:lnTo>
                  <a:lnTo>
                    <a:pt x="12194" y="7439"/>
                  </a:lnTo>
                  <a:lnTo>
                    <a:pt x="11887" y="6672"/>
                  </a:lnTo>
                  <a:lnTo>
                    <a:pt x="11759" y="6366"/>
                  </a:lnTo>
                  <a:lnTo>
                    <a:pt x="11683" y="6110"/>
                  </a:lnTo>
                  <a:lnTo>
                    <a:pt x="11683" y="6110"/>
                  </a:lnTo>
                  <a:lnTo>
                    <a:pt x="11708" y="5803"/>
                  </a:lnTo>
                  <a:lnTo>
                    <a:pt x="11708" y="5496"/>
                  </a:lnTo>
                  <a:lnTo>
                    <a:pt x="11683" y="5190"/>
                  </a:lnTo>
                  <a:lnTo>
                    <a:pt x="11657" y="4909"/>
                  </a:lnTo>
                  <a:lnTo>
                    <a:pt x="11606" y="4627"/>
                  </a:lnTo>
                  <a:lnTo>
                    <a:pt x="11555" y="4321"/>
                  </a:lnTo>
                  <a:lnTo>
                    <a:pt x="11376" y="3784"/>
                  </a:lnTo>
                  <a:lnTo>
                    <a:pt x="11146" y="3247"/>
                  </a:lnTo>
                  <a:lnTo>
                    <a:pt x="10890" y="2736"/>
                  </a:lnTo>
                  <a:lnTo>
                    <a:pt x="10558" y="2275"/>
                  </a:lnTo>
                  <a:lnTo>
                    <a:pt x="10200" y="1815"/>
                  </a:lnTo>
                  <a:lnTo>
                    <a:pt x="9791" y="1432"/>
                  </a:lnTo>
                  <a:lnTo>
                    <a:pt x="9356" y="1074"/>
                  </a:lnTo>
                  <a:lnTo>
                    <a:pt x="8871" y="742"/>
                  </a:lnTo>
                  <a:lnTo>
                    <a:pt x="8385" y="486"/>
                  </a:lnTo>
                  <a:lnTo>
                    <a:pt x="7848" y="282"/>
                  </a:lnTo>
                  <a:lnTo>
                    <a:pt x="7567" y="205"/>
                  </a:lnTo>
                  <a:lnTo>
                    <a:pt x="7286" y="128"/>
                  </a:lnTo>
                  <a:lnTo>
                    <a:pt x="7005" y="77"/>
                  </a:lnTo>
                  <a:lnTo>
                    <a:pt x="6723" y="26"/>
                  </a:lnTo>
                  <a:lnTo>
                    <a:pt x="6442" y="0"/>
                  </a:lnTo>
                  <a:lnTo>
                    <a:pt x="6135" y="0"/>
                  </a:lnTo>
                  <a:lnTo>
                    <a:pt x="6135" y="0"/>
                  </a:lnTo>
                  <a:lnTo>
                    <a:pt x="5701" y="0"/>
                  </a:lnTo>
                  <a:lnTo>
                    <a:pt x="5266" y="51"/>
                  </a:lnTo>
                  <a:lnTo>
                    <a:pt x="5266" y="51"/>
                  </a:lnTo>
                  <a:lnTo>
                    <a:pt x="4729" y="154"/>
                  </a:lnTo>
                  <a:lnTo>
                    <a:pt x="4218" y="282"/>
                  </a:lnTo>
                  <a:lnTo>
                    <a:pt x="3758" y="435"/>
                  </a:lnTo>
                  <a:lnTo>
                    <a:pt x="3298" y="614"/>
                  </a:lnTo>
                  <a:lnTo>
                    <a:pt x="2863" y="844"/>
                  </a:lnTo>
                  <a:lnTo>
                    <a:pt x="2480" y="1100"/>
                  </a:lnTo>
                  <a:lnTo>
                    <a:pt x="2096" y="1381"/>
                  </a:lnTo>
                  <a:lnTo>
                    <a:pt x="1738" y="1688"/>
                  </a:lnTo>
                  <a:lnTo>
                    <a:pt x="1432" y="2020"/>
                  </a:lnTo>
                  <a:lnTo>
                    <a:pt x="1150" y="2352"/>
                  </a:lnTo>
                  <a:lnTo>
                    <a:pt x="869" y="2736"/>
                  </a:lnTo>
                  <a:lnTo>
                    <a:pt x="665" y="3145"/>
                  </a:lnTo>
                  <a:lnTo>
                    <a:pt x="460" y="3554"/>
                  </a:lnTo>
                  <a:lnTo>
                    <a:pt x="281" y="3988"/>
                  </a:lnTo>
                  <a:lnTo>
                    <a:pt x="153" y="4448"/>
                  </a:lnTo>
                  <a:lnTo>
                    <a:pt x="51" y="4934"/>
                  </a:lnTo>
                  <a:lnTo>
                    <a:pt x="51" y="4934"/>
                  </a:lnTo>
                  <a:lnTo>
                    <a:pt x="0" y="5343"/>
                  </a:lnTo>
                  <a:lnTo>
                    <a:pt x="0" y="5778"/>
                  </a:lnTo>
                  <a:lnTo>
                    <a:pt x="0" y="6238"/>
                  </a:lnTo>
                  <a:lnTo>
                    <a:pt x="51" y="6698"/>
                  </a:lnTo>
                  <a:lnTo>
                    <a:pt x="102" y="7158"/>
                  </a:lnTo>
                  <a:lnTo>
                    <a:pt x="205" y="7593"/>
                  </a:lnTo>
                  <a:lnTo>
                    <a:pt x="332" y="8053"/>
                  </a:lnTo>
                  <a:lnTo>
                    <a:pt x="511" y="8487"/>
                  </a:lnTo>
                  <a:lnTo>
                    <a:pt x="690" y="8896"/>
                  </a:lnTo>
                  <a:lnTo>
                    <a:pt x="920" y="9280"/>
                  </a:lnTo>
                  <a:lnTo>
                    <a:pt x="1176" y="9663"/>
                  </a:lnTo>
                  <a:lnTo>
                    <a:pt x="1457" y="9996"/>
                  </a:lnTo>
                  <a:lnTo>
                    <a:pt x="1764" y="10302"/>
                  </a:lnTo>
                  <a:lnTo>
                    <a:pt x="2096" y="10584"/>
                  </a:lnTo>
                  <a:lnTo>
                    <a:pt x="2480" y="10814"/>
                  </a:lnTo>
                  <a:lnTo>
                    <a:pt x="2889" y="10993"/>
                  </a:lnTo>
                  <a:lnTo>
                    <a:pt x="2889" y="10993"/>
                  </a:lnTo>
                  <a:lnTo>
                    <a:pt x="3017" y="11069"/>
                  </a:lnTo>
                  <a:lnTo>
                    <a:pt x="3119" y="11172"/>
                  </a:lnTo>
                  <a:lnTo>
                    <a:pt x="3221" y="11274"/>
                  </a:lnTo>
                  <a:lnTo>
                    <a:pt x="3298" y="11402"/>
                  </a:lnTo>
                  <a:lnTo>
                    <a:pt x="3451" y="11657"/>
                  </a:lnTo>
                  <a:lnTo>
                    <a:pt x="3553" y="11938"/>
                  </a:lnTo>
                  <a:lnTo>
                    <a:pt x="3605" y="12245"/>
                  </a:lnTo>
                  <a:lnTo>
                    <a:pt x="3656" y="12578"/>
                  </a:lnTo>
                  <a:lnTo>
                    <a:pt x="3656" y="12910"/>
                  </a:lnTo>
                  <a:lnTo>
                    <a:pt x="3656" y="13242"/>
                  </a:lnTo>
                  <a:lnTo>
                    <a:pt x="3605" y="13856"/>
                  </a:lnTo>
                  <a:lnTo>
                    <a:pt x="3528" y="14367"/>
                  </a:lnTo>
                  <a:lnTo>
                    <a:pt x="3400" y="14853"/>
                  </a:lnTo>
                </a:path>
              </a:pathLst>
            </a:custGeom>
            <a:noFill/>
            <a:ln>
              <a:noFill/>
            </a:ln>
          </p:spPr>
          <p:txBody>
            <a:bodyPr spcFirstLastPara="1" wrap="square" lIns="121900" tIns="121900" rIns="121900" bIns="121900" anchor="ctr" anchorCtr="0">
              <a:noAutofit/>
            </a:bodyPr>
            <a:lstStyle/>
            <a:p>
              <a:endParaRPr sz="2400"/>
            </a:p>
          </p:txBody>
        </p:sp>
        <p:sp>
          <p:nvSpPr>
            <p:cNvPr id="2254" name="Google Shape;2254;p51"/>
            <p:cNvSpPr/>
            <p:nvPr/>
          </p:nvSpPr>
          <p:spPr>
            <a:xfrm>
              <a:off x="5032125" y="1298450"/>
              <a:ext cx="51800" cy="22375"/>
            </a:xfrm>
            <a:custGeom>
              <a:avLst/>
              <a:gdLst/>
              <a:ahLst/>
              <a:cxnLst/>
              <a:rect l="l" t="t" r="r" b="b"/>
              <a:pathLst>
                <a:path w="2072" h="895" extrusionOk="0">
                  <a:moveTo>
                    <a:pt x="1049" y="0"/>
                  </a:moveTo>
                  <a:lnTo>
                    <a:pt x="793" y="26"/>
                  </a:lnTo>
                  <a:lnTo>
                    <a:pt x="538" y="102"/>
                  </a:lnTo>
                  <a:lnTo>
                    <a:pt x="308" y="205"/>
                  </a:lnTo>
                  <a:lnTo>
                    <a:pt x="103" y="384"/>
                  </a:lnTo>
                  <a:lnTo>
                    <a:pt x="26" y="486"/>
                  </a:lnTo>
                  <a:lnTo>
                    <a:pt x="1" y="588"/>
                  </a:lnTo>
                  <a:lnTo>
                    <a:pt x="26" y="716"/>
                  </a:lnTo>
                  <a:lnTo>
                    <a:pt x="103" y="818"/>
                  </a:lnTo>
                  <a:lnTo>
                    <a:pt x="205" y="869"/>
                  </a:lnTo>
                  <a:lnTo>
                    <a:pt x="308" y="895"/>
                  </a:lnTo>
                  <a:lnTo>
                    <a:pt x="435" y="869"/>
                  </a:lnTo>
                  <a:lnTo>
                    <a:pt x="538" y="818"/>
                  </a:lnTo>
                  <a:lnTo>
                    <a:pt x="640" y="716"/>
                  </a:lnTo>
                  <a:lnTo>
                    <a:pt x="768" y="639"/>
                  </a:lnTo>
                  <a:lnTo>
                    <a:pt x="896" y="614"/>
                  </a:lnTo>
                  <a:lnTo>
                    <a:pt x="1049" y="588"/>
                  </a:lnTo>
                  <a:lnTo>
                    <a:pt x="1177" y="614"/>
                  </a:lnTo>
                  <a:lnTo>
                    <a:pt x="1305" y="639"/>
                  </a:lnTo>
                  <a:lnTo>
                    <a:pt x="1432" y="716"/>
                  </a:lnTo>
                  <a:lnTo>
                    <a:pt x="1560" y="818"/>
                  </a:lnTo>
                  <a:lnTo>
                    <a:pt x="1662" y="869"/>
                  </a:lnTo>
                  <a:lnTo>
                    <a:pt x="1765" y="895"/>
                  </a:lnTo>
                  <a:lnTo>
                    <a:pt x="1893" y="869"/>
                  </a:lnTo>
                  <a:lnTo>
                    <a:pt x="1969" y="818"/>
                  </a:lnTo>
                  <a:lnTo>
                    <a:pt x="2046" y="716"/>
                  </a:lnTo>
                  <a:lnTo>
                    <a:pt x="2071" y="588"/>
                  </a:lnTo>
                  <a:lnTo>
                    <a:pt x="2046" y="486"/>
                  </a:lnTo>
                  <a:lnTo>
                    <a:pt x="1969" y="384"/>
                  </a:lnTo>
                  <a:lnTo>
                    <a:pt x="1765" y="205"/>
                  </a:lnTo>
                  <a:lnTo>
                    <a:pt x="1535" y="102"/>
                  </a:lnTo>
                  <a:lnTo>
                    <a:pt x="1305" y="26"/>
                  </a:lnTo>
                  <a:lnTo>
                    <a:pt x="104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55" name="Google Shape;2255;p51"/>
            <p:cNvSpPr/>
            <p:nvPr/>
          </p:nvSpPr>
          <p:spPr>
            <a:xfrm>
              <a:off x="4846150" y="1219200"/>
              <a:ext cx="159175" cy="184725"/>
            </a:xfrm>
            <a:custGeom>
              <a:avLst/>
              <a:gdLst/>
              <a:ahLst/>
              <a:cxnLst/>
              <a:rect l="l" t="t" r="r" b="b"/>
              <a:pathLst>
                <a:path w="6367" h="7389" extrusionOk="0">
                  <a:moveTo>
                    <a:pt x="3784" y="0"/>
                  </a:moveTo>
                  <a:lnTo>
                    <a:pt x="3605" y="26"/>
                  </a:lnTo>
                  <a:lnTo>
                    <a:pt x="3426" y="103"/>
                  </a:lnTo>
                  <a:lnTo>
                    <a:pt x="3273" y="179"/>
                  </a:lnTo>
                  <a:lnTo>
                    <a:pt x="3145" y="307"/>
                  </a:lnTo>
                  <a:lnTo>
                    <a:pt x="3043" y="460"/>
                  </a:lnTo>
                  <a:lnTo>
                    <a:pt x="2992" y="614"/>
                  </a:lnTo>
                  <a:lnTo>
                    <a:pt x="2966" y="793"/>
                  </a:lnTo>
                  <a:lnTo>
                    <a:pt x="2966" y="972"/>
                  </a:lnTo>
                  <a:lnTo>
                    <a:pt x="2966" y="997"/>
                  </a:lnTo>
                  <a:lnTo>
                    <a:pt x="972" y="997"/>
                  </a:lnTo>
                  <a:lnTo>
                    <a:pt x="972" y="2787"/>
                  </a:lnTo>
                  <a:lnTo>
                    <a:pt x="793" y="2761"/>
                  </a:lnTo>
                  <a:lnTo>
                    <a:pt x="614" y="2787"/>
                  </a:lnTo>
                  <a:lnTo>
                    <a:pt x="461" y="2863"/>
                  </a:lnTo>
                  <a:lnTo>
                    <a:pt x="308" y="2940"/>
                  </a:lnTo>
                  <a:lnTo>
                    <a:pt x="180" y="3042"/>
                  </a:lnTo>
                  <a:lnTo>
                    <a:pt x="103" y="3196"/>
                  </a:lnTo>
                  <a:lnTo>
                    <a:pt x="26" y="3349"/>
                  </a:lnTo>
                  <a:lnTo>
                    <a:pt x="1" y="3528"/>
                  </a:lnTo>
                  <a:lnTo>
                    <a:pt x="1" y="3733"/>
                  </a:lnTo>
                  <a:lnTo>
                    <a:pt x="52" y="3912"/>
                  </a:lnTo>
                  <a:lnTo>
                    <a:pt x="129" y="4065"/>
                  </a:lnTo>
                  <a:lnTo>
                    <a:pt x="256" y="4193"/>
                  </a:lnTo>
                  <a:lnTo>
                    <a:pt x="410" y="4321"/>
                  </a:lnTo>
                  <a:lnTo>
                    <a:pt x="589" y="4372"/>
                  </a:lnTo>
                  <a:lnTo>
                    <a:pt x="768" y="4423"/>
                  </a:lnTo>
                  <a:lnTo>
                    <a:pt x="947" y="4397"/>
                  </a:lnTo>
                  <a:lnTo>
                    <a:pt x="972" y="4397"/>
                  </a:lnTo>
                  <a:lnTo>
                    <a:pt x="972" y="5369"/>
                  </a:lnTo>
                  <a:lnTo>
                    <a:pt x="998" y="5573"/>
                  </a:lnTo>
                  <a:lnTo>
                    <a:pt x="1049" y="5778"/>
                  </a:lnTo>
                  <a:lnTo>
                    <a:pt x="1151" y="5931"/>
                  </a:lnTo>
                  <a:lnTo>
                    <a:pt x="1279" y="6084"/>
                  </a:lnTo>
                  <a:lnTo>
                    <a:pt x="1432" y="6212"/>
                  </a:lnTo>
                  <a:lnTo>
                    <a:pt x="1611" y="6314"/>
                  </a:lnTo>
                  <a:lnTo>
                    <a:pt x="1790" y="6366"/>
                  </a:lnTo>
                  <a:lnTo>
                    <a:pt x="1995" y="6391"/>
                  </a:lnTo>
                  <a:lnTo>
                    <a:pt x="2966" y="6391"/>
                  </a:lnTo>
                  <a:lnTo>
                    <a:pt x="2966" y="6417"/>
                  </a:lnTo>
                  <a:lnTo>
                    <a:pt x="2966" y="6596"/>
                  </a:lnTo>
                  <a:lnTo>
                    <a:pt x="2992" y="6775"/>
                  </a:lnTo>
                  <a:lnTo>
                    <a:pt x="3043" y="6928"/>
                  </a:lnTo>
                  <a:lnTo>
                    <a:pt x="3145" y="7081"/>
                  </a:lnTo>
                  <a:lnTo>
                    <a:pt x="3273" y="7209"/>
                  </a:lnTo>
                  <a:lnTo>
                    <a:pt x="3426" y="7286"/>
                  </a:lnTo>
                  <a:lnTo>
                    <a:pt x="3605" y="7363"/>
                  </a:lnTo>
                  <a:lnTo>
                    <a:pt x="3784" y="7388"/>
                  </a:lnTo>
                  <a:lnTo>
                    <a:pt x="3963" y="7363"/>
                  </a:lnTo>
                  <a:lnTo>
                    <a:pt x="4142" y="7286"/>
                  </a:lnTo>
                  <a:lnTo>
                    <a:pt x="4295" y="7209"/>
                  </a:lnTo>
                  <a:lnTo>
                    <a:pt x="4398" y="7081"/>
                  </a:lnTo>
                  <a:lnTo>
                    <a:pt x="4500" y="6928"/>
                  </a:lnTo>
                  <a:lnTo>
                    <a:pt x="4577" y="6775"/>
                  </a:lnTo>
                  <a:lnTo>
                    <a:pt x="4602" y="6596"/>
                  </a:lnTo>
                  <a:lnTo>
                    <a:pt x="4577" y="6417"/>
                  </a:lnTo>
                  <a:lnTo>
                    <a:pt x="4577" y="6391"/>
                  </a:lnTo>
                  <a:lnTo>
                    <a:pt x="6366" y="6391"/>
                  </a:lnTo>
                  <a:lnTo>
                    <a:pt x="6366" y="4551"/>
                  </a:lnTo>
                  <a:lnTo>
                    <a:pt x="6187" y="4602"/>
                  </a:lnTo>
                  <a:lnTo>
                    <a:pt x="5983" y="4602"/>
                  </a:lnTo>
                  <a:lnTo>
                    <a:pt x="5804" y="4576"/>
                  </a:lnTo>
                  <a:lnTo>
                    <a:pt x="5650" y="4499"/>
                  </a:lnTo>
                  <a:lnTo>
                    <a:pt x="5497" y="4423"/>
                  </a:lnTo>
                  <a:lnTo>
                    <a:pt x="5369" y="4295"/>
                  </a:lnTo>
                  <a:lnTo>
                    <a:pt x="5267" y="4142"/>
                  </a:lnTo>
                  <a:lnTo>
                    <a:pt x="5216" y="3963"/>
                  </a:lnTo>
                  <a:lnTo>
                    <a:pt x="5190" y="3784"/>
                  </a:lnTo>
                  <a:lnTo>
                    <a:pt x="5216" y="3579"/>
                  </a:lnTo>
                  <a:lnTo>
                    <a:pt x="5267" y="3426"/>
                  </a:lnTo>
                  <a:lnTo>
                    <a:pt x="5369" y="3272"/>
                  </a:lnTo>
                  <a:lnTo>
                    <a:pt x="5497" y="3145"/>
                  </a:lnTo>
                  <a:lnTo>
                    <a:pt x="5625" y="3068"/>
                  </a:lnTo>
                  <a:lnTo>
                    <a:pt x="5804" y="2991"/>
                  </a:lnTo>
                  <a:lnTo>
                    <a:pt x="5983" y="2966"/>
                  </a:lnTo>
                  <a:lnTo>
                    <a:pt x="6162" y="2991"/>
                  </a:lnTo>
                  <a:lnTo>
                    <a:pt x="6366" y="3017"/>
                  </a:lnTo>
                  <a:lnTo>
                    <a:pt x="6366" y="997"/>
                  </a:lnTo>
                  <a:lnTo>
                    <a:pt x="4577" y="997"/>
                  </a:lnTo>
                  <a:lnTo>
                    <a:pt x="4577" y="972"/>
                  </a:lnTo>
                  <a:lnTo>
                    <a:pt x="4602" y="793"/>
                  </a:lnTo>
                  <a:lnTo>
                    <a:pt x="4577" y="614"/>
                  </a:lnTo>
                  <a:lnTo>
                    <a:pt x="4500" y="460"/>
                  </a:lnTo>
                  <a:lnTo>
                    <a:pt x="4398" y="307"/>
                  </a:lnTo>
                  <a:lnTo>
                    <a:pt x="4295" y="179"/>
                  </a:lnTo>
                  <a:lnTo>
                    <a:pt x="4142" y="103"/>
                  </a:lnTo>
                  <a:lnTo>
                    <a:pt x="3963" y="26"/>
                  </a:lnTo>
                  <a:lnTo>
                    <a:pt x="3784"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256" name="Google Shape;2256;p51"/>
          <p:cNvGrpSpPr/>
          <p:nvPr/>
        </p:nvGrpSpPr>
        <p:grpSpPr>
          <a:xfrm>
            <a:off x="8464018" y="1544634"/>
            <a:ext cx="357100" cy="496833"/>
            <a:chOff x="6344175" y="1158475"/>
            <a:chExt cx="267825" cy="372625"/>
          </a:xfrm>
        </p:grpSpPr>
        <p:sp>
          <p:nvSpPr>
            <p:cNvPr id="2257" name="Google Shape;2257;p51"/>
            <p:cNvSpPr/>
            <p:nvPr/>
          </p:nvSpPr>
          <p:spPr>
            <a:xfrm>
              <a:off x="6478400" y="1158475"/>
              <a:ext cx="133600" cy="372625"/>
            </a:xfrm>
            <a:custGeom>
              <a:avLst/>
              <a:gdLst/>
              <a:ahLst/>
              <a:cxnLst/>
              <a:rect l="l" t="t" r="r" b="b"/>
              <a:pathLst>
                <a:path w="5344" h="14905" extrusionOk="0">
                  <a:moveTo>
                    <a:pt x="0" y="1"/>
                  </a:moveTo>
                  <a:lnTo>
                    <a:pt x="0" y="14904"/>
                  </a:lnTo>
                  <a:lnTo>
                    <a:pt x="4653" y="14904"/>
                  </a:lnTo>
                  <a:lnTo>
                    <a:pt x="4781" y="14879"/>
                  </a:lnTo>
                  <a:lnTo>
                    <a:pt x="4908" y="14828"/>
                  </a:lnTo>
                  <a:lnTo>
                    <a:pt x="5036" y="14776"/>
                  </a:lnTo>
                  <a:lnTo>
                    <a:pt x="5139" y="14674"/>
                  </a:lnTo>
                  <a:lnTo>
                    <a:pt x="5241" y="14572"/>
                  </a:lnTo>
                  <a:lnTo>
                    <a:pt x="5292" y="14444"/>
                  </a:lnTo>
                  <a:lnTo>
                    <a:pt x="5343" y="14316"/>
                  </a:lnTo>
                  <a:lnTo>
                    <a:pt x="5343" y="14163"/>
                  </a:lnTo>
                  <a:lnTo>
                    <a:pt x="5343" y="768"/>
                  </a:lnTo>
                  <a:lnTo>
                    <a:pt x="5343" y="614"/>
                  </a:lnTo>
                  <a:lnTo>
                    <a:pt x="5292" y="486"/>
                  </a:lnTo>
                  <a:lnTo>
                    <a:pt x="5241" y="359"/>
                  </a:lnTo>
                  <a:lnTo>
                    <a:pt x="5139" y="256"/>
                  </a:lnTo>
                  <a:lnTo>
                    <a:pt x="5036" y="154"/>
                  </a:lnTo>
                  <a:lnTo>
                    <a:pt x="4908" y="77"/>
                  </a:lnTo>
                  <a:lnTo>
                    <a:pt x="4781" y="26"/>
                  </a:lnTo>
                  <a:lnTo>
                    <a:pt x="465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58" name="Google Shape;2258;p51"/>
            <p:cNvSpPr/>
            <p:nvPr/>
          </p:nvSpPr>
          <p:spPr>
            <a:xfrm>
              <a:off x="6478400" y="1158475"/>
              <a:ext cx="133600" cy="372625"/>
            </a:xfrm>
            <a:custGeom>
              <a:avLst/>
              <a:gdLst/>
              <a:ahLst/>
              <a:cxnLst/>
              <a:rect l="l" t="t" r="r" b="b"/>
              <a:pathLst>
                <a:path w="5344" h="14905" fill="none" extrusionOk="0">
                  <a:moveTo>
                    <a:pt x="0" y="14904"/>
                  </a:moveTo>
                  <a:lnTo>
                    <a:pt x="4653" y="14904"/>
                  </a:lnTo>
                  <a:lnTo>
                    <a:pt x="4653" y="14904"/>
                  </a:lnTo>
                  <a:lnTo>
                    <a:pt x="4781" y="14879"/>
                  </a:lnTo>
                  <a:lnTo>
                    <a:pt x="4908" y="14828"/>
                  </a:lnTo>
                  <a:lnTo>
                    <a:pt x="5036" y="14776"/>
                  </a:lnTo>
                  <a:lnTo>
                    <a:pt x="5139" y="14674"/>
                  </a:lnTo>
                  <a:lnTo>
                    <a:pt x="5241" y="14572"/>
                  </a:lnTo>
                  <a:lnTo>
                    <a:pt x="5292" y="14444"/>
                  </a:lnTo>
                  <a:lnTo>
                    <a:pt x="5343" y="14316"/>
                  </a:lnTo>
                  <a:lnTo>
                    <a:pt x="5343" y="14163"/>
                  </a:lnTo>
                  <a:lnTo>
                    <a:pt x="5343" y="768"/>
                  </a:lnTo>
                  <a:lnTo>
                    <a:pt x="5343" y="768"/>
                  </a:lnTo>
                  <a:lnTo>
                    <a:pt x="5343" y="614"/>
                  </a:lnTo>
                  <a:lnTo>
                    <a:pt x="5292" y="486"/>
                  </a:lnTo>
                  <a:lnTo>
                    <a:pt x="5241" y="359"/>
                  </a:lnTo>
                  <a:lnTo>
                    <a:pt x="5139" y="256"/>
                  </a:lnTo>
                  <a:lnTo>
                    <a:pt x="5036" y="154"/>
                  </a:lnTo>
                  <a:lnTo>
                    <a:pt x="4908" y="77"/>
                  </a:lnTo>
                  <a:lnTo>
                    <a:pt x="4781" y="26"/>
                  </a:lnTo>
                  <a:lnTo>
                    <a:pt x="4653" y="1"/>
                  </a:lnTo>
                  <a:lnTo>
                    <a:pt x="0" y="1"/>
                  </a:lnTo>
                </a:path>
              </a:pathLst>
            </a:custGeom>
            <a:noFill/>
            <a:ln>
              <a:noFill/>
            </a:ln>
          </p:spPr>
          <p:txBody>
            <a:bodyPr spcFirstLastPara="1" wrap="square" lIns="121900" tIns="121900" rIns="121900" bIns="121900" anchor="ctr" anchorCtr="0">
              <a:noAutofit/>
            </a:bodyPr>
            <a:lstStyle/>
            <a:p>
              <a:endParaRPr sz="2400"/>
            </a:p>
          </p:txBody>
        </p:sp>
        <p:sp>
          <p:nvSpPr>
            <p:cNvPr id="2259" name="Google Shape;2259;p51"/>
            <p:cNvSpPr/>
            <p:nvPr/>
          </p:nvSpPr>
          <p:spPr>
            <a:xfrm>
              <a:off x="6344175" y="1158475"/>
              <a:ext cx="134250" cy="372625"/>
            </a:xfrm>
            <a:custGeom>
              <a:avLst/>
              <a:gdLst/>
              <a:ahLst/>
              <a:cxnLst/>
              <a:rect l="l" t="t" r="r" b="b"/>
              <a:pathLst>
                <a:path w="5370" h="14905" extrusionOk="0">
                  <a:moveTo>
                    <a:pt x="717" y="1"/>
                  </a:moveTo>
                  <a:lnTo>
                    <a:pt x="563" y="26"/>
                  </a:lnTo>
                  <a:lnTo>
                    <a:pt x="435" y="77"/>
                  </a:lnTo>
                  <a:lnTo>
                    <a:pt x="308" y="154"/>
                  </a:lnTo>
                  <a:lnTo>
                    <a:pt x="205" y="256"/>
                  </a:lnTo>
                  <a:lnTo>
                    <a:pt x="129" y="359"/>
                  </a:lnTo>
                  <a:lnTo>
                    <a:pt x="52" y="486"/>
                  </a:lnTo>
                  <a:lnTo>
                    <a:pt x="26" y="614"/>
                  </a:lnTo>
                  <a:lnTo>
                    <a:pt x="1" y="768"/>
                  </a:lnTo>
                  <a:lnTo>
                    <a:pt x="1" y="14163"/>
                  </a:lnTo>
                  <a:lnTo>
                    <a:pt x="26" y="14316"/>
                  </a:lnTo>
                  <a:lnTo>
                    <a:pt x="52" y="14444"/>
                  </a:lnTo>
                  <a:lnTo>
                    <a:pt x="129" y="14572"/>
                  </a:lnTo>
                  <a:lnTo>
                    <a:pt x="205" y="14674"/>
                  </a:lnTo>
                  <a:lnTo>
                    <a:pt x="308" y="14776"/>
                  </a:lnTo>
                  <a:lnTo>
                    <a:pt x="435" y="14828"/>
                  </a:lnTo>
                  <a:lnTo>
                    <a:pt x="563" y="14879"/>
                  </a:lnTo>
                  <a:lnTo>
                    <a:pt x="717" y="14904"/>
                  </a:lnTo>
                  <a:lnTo>
                    <a:pt x="5369" y="14904"/>
                  </a:lnTo>
                  <a:lnTo>
                    <a:pt x="5369"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60" name="Google Shape;2260;p51"/>
            <p:cNvSpPr/>
            <p:nvPr/>
          </p:nvSpPr>
          <p:spPr>
            <a:xfrm>
              <a:off x="6344175" y="1158475"/>
              <a:ext cx="134250" cy="372625"/>
            </a:xfrm>
            <a:custGeom>
              <a:avLst/>
              <a:gdLst/>
              <a:ahLst/>
              <a:cxnLst/>
              <a:rect l="l" t="t" r="r" b="b"/>
              <a:pathLst>
                <a:path w="5370" h="14905" fill="none" extrusionOk="0">
                  <a:moveTo>
                    <a:pt x="5369" y="1"/>
                  </a:moveTo>
                  <a:lnTo>
                    <a:pt x="717" y="1"/>
                  </a:lnTo>
                  <a:lnTo>
                    <a:pt x="717" y="1"/>
                  </a:lnTo>
                  <a:lnTo>
                    <a:pt x="563" y="26"/>
                  </a:lnTo>
                  <a:lnTo>
                    <a:pt x="435" y="77"/>
                  </a:lnTo>
                  <a:lnTo>
                    <a:pt x="308" y="154"/>
                  </a:lnTo>
                  <a:lnTo>
                    <a:pt x="205" y="256"/>
                  </a:lnTo>
                  <a:lnTo>
                    <a:pt x="129" y="359"/>
                  </a:lnTo>
                  <a:lnTo>
                    <a:pt x="52" y="486"/>
                  </a:lnTo>
                  <a:lnTo>
                    <a:pt x="26" y="614"/>
                  </a:lnTo>
                  <a:lnTo>
                    <a:pt x="1" y="768"/>
                  </a:lnTo>
                  <a:lnTo>
                    <a:pt x="1" y="14163"/>
                  </a:lnTo>
                  <a:lnTo>
                    <a:pt x="1" y="14163"/>
                  </a:lnTo>
                  <a:lnTo>
                    <a:pt x="26" y="14316"/>
                  </a:lnTo>
                  <a:lnTo>
                    <a:pt x="52" y="14444"/>
                  </a:lnTo>
                  <a:lnTo>
                    <a:pt x="129" y="14572"/>
                  </a:lnTo>
                  <a:lnTo>
                    <a:pt x="205" y="14674"/>
                  </a:lnTo>
                  <a:lnTo>
                    <a:pt x="308" y="14776"/>
                  </a:lnTo>
                  <a:lnTo>
                    <a:pt x="435" y="14828"/>
                  </a:lnTo>
                  <a:lnTo>
                    <a:pt x="563" y="14879"/>
                  </a:lnTo>
                  <a:lnTo>
                    <a:pt x="717" y="14904"/>
                  </a:lnTo>
                  <a:lnTo>
                    <a:pt x="5369" y="14904"/>
                  </a:lnTo>
                </a:path>
              </a:pathLst>
            </a:custGeom>
            <a:noFill/>
            <a:ln>
              <a:noFill/>
            </a:ln>
          </p:spPr>
          <p:txBody>
            <a:bodyPr spcFirstLastPara="1" wrap="square" lIns="121900" tIns="121900" rIns="121900" bIns="121900" anchor="ctr" anchorCtr="0">
              <a:noAutofit/>
            </a:bodyPr>
            <a:lstStyle/>
            <a:p>
              <a:endParaRPr sz="2400"/>
            </a:p>
          </p:txBody>
        </p:sp>
        <p:sp>
          <p:nvSpPr>
            <p:cNvPr id="2261" name="Google Shape;2261;p51"/>
            <p:cNvSpPr/>
            <p:nvPr/>
          </p:nvSpPr>
          <p:spPr>
            <a:xfrm>
              <a:off x="6378050" y="1311225"/>
              <a:ext cx="67775" cy="67775"/>
            </a:xfrm>
            <a:custGeom>
              <a:avLst/>
              <a:gdLst/>
              <a:ahLst/>
              <a:cxnLst/>
              <a:rect l="l" t="t" r="r" b="b"/>
              <a:pathLst>
                <a:path w="2711" h="2711" extrusionOk="0">
                  <a:moveTo>
                    <a:pt x="1356" y="0"/>
                  </a:moveTo>
                  <a:lnTo>
                    <a:pt x="1074" y="26"/>
                  </a:lnTo>
                  <a:lnTo>
                    <a:pt x="819" y="103"/>
                  </a:lnTo>
                  <a:lnTo>
                    <a:pt x="589" y="231"/>
                  </a:lnTo>
                  <a:lnTo>
                    <a:pt x="384" y="409"/>
                  </a:lnTo>
                  <a:lnTo>
                    <a:pt x="231" y="588"/>
                  </a:lnTo>
                  <a:lnTo>
                    <a:pt x="103" y="818"/>
                  </a:lnTo>
                  <a:lnTo>
                    <a:pt x="26" y="1074"/>
                  </a:lnTo>
                  <a:lnTo>
                    <a:pt x="1" y="1355"/>
                  </a:lnTo>
                  <a:lnTo>
                    <a:pt x="26" y="1637"/>
                  </a:lnTo>
                  <a:lnTo>
                    <a:pt x="103" y="1892"/>
                  </a:lnTo>
                  <a:lnTo>
                    <a:pt x="231" y="2122"/>
                  </a:lnTo>
                  <a:lnTo>
                    <a:pt x="384" y="2301"/>
                  </a:lnTo>
                  <a:lnTo>
                    <a:pt x="589" y="2480"/>
                  </a:lnTo>
                  <a:lnTo>
                    <a:pt x="819" y="2608"/>
                  </a:lnTo>
                  <a:lnTo>
                    <a:pt x="1074" y="2685"/>
                  </a:lnTo>
                  <a:lnTo>
                    <a:pt x="1356" y="2710"/>
                  </a:lnTo>
                  <a:lnTo>
                    <a:pt x="1611" y="2685"/>
                  </a:lnTo>
                  <a:lnTo>
                    <a:pt x="1867" y="2608"/>
                  </a:lnTo>
                  <a:lnTo>
                    <a:pt x="2097" y="2480"/>
                  </a:lnTo>
                  <a:lnTo>
                    <a:pt x="2301" y="2301"/>
                  </a:lnTo>
                  <a:lnTo>
                    <a:pt x="2480" y="2122"/>
                  </a:lnTo>
                  <a:lnTo>
                    <a:pt x="2608" y="1892"/>
                  </a:lnTo>
                  <a:lnTo>
                    <a:pt x="2685" y="1637"/>
                  </a:lnTo>
                  <a:lnTo>
                    <a:pt x="2711" y="1355"/>
                  </a:lnTo>
                  <a:lnTo>
                    <a:pt x="2685" y="1074"/>
                  </a:lnTo>
                  <a:lnTo>
                    <a:pt x="2608" y="818"/>
                  </a:lnTo>
                  <a:lnTo>
                    <a:pt x="2480" y="588"/>
                  </a:lnTo>
                  <a:lnTo>
                    <a:pt x="2301" y="409"/>
                  </a:lnTo>
                  <a:lnTo>
                    <a:pt x="2097" y="231"/>
                  </a:lnTo>
                  <a:lnTo>
                    <a:pt x="1867" y="103"/>
                  </a:lnTo>
                  <a:lnTo>
                    <a:pt x="1611" y="26"/>
                  </a:lnTo>
                  <a:lnTo>
                    <a:pt x="135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62" name="Google Shape;2262;p51"/>
            <p:cNvSpPr/>
            <p:nvPr/>
          </p:nvSpPr>
          <p:spPr>
            <a:xfrm>
              <a:off x="6510975" y="1198100"/>
              <a:ext cx="67775" cy="67775"/>
            </a:xfrm>
            <a:custGeom>
              <a:avLst/>
              <a:gdLst/>
              <a:ahLst/>
              <a:cxnLst/>
              <a:rect l="l" t="t" r="r" b="b"/>
              <a:pathLst>
                <a:path w="2711" h="2711" extrusionOk="0">
                  <a:moveTo>
                    <a:pt x="1356" y="1"/>
                  </a:moveTo>
                  <a:lnTo>
                    <a:pt x="1075" y="26"/>
                  </a:lnTo>
                  <a:lnTo>
                    <a:pt x="819" y="103"/>
                  </a:lnTo>
                  <a:lnTo>
                    <a:pt x="589" y="231"/>
                  </a:lnTo>
                  <a:lnTo>
                    <a:pt x="384" y="410"/>
                  </a:lnTo>
                  <a:lnTo>
                    <a:pt x="231" y="614"/>
                  </a:lnTo>
                  <a:lnTo>
                    <a:pt x="103" y="844"/>
                  </a:lnTo>
                  <a:lnTo>
                    <a:pt x="27" y="1100"/>
                  </a:lnTo>
                  <a:lnTo>
                    <a:pt x="1" y="1356"/>
                  </a:lnTo>
                  <a:lnTo>
                    <a:pt x="27" y="1637"/>
                  </a:lnTo>
                  <a:lnTo>
                    <a:pt x="103" y="1892"/>
                  </a:lnTo>
                  <a:lnTo>
                    <a:pt x="231" y="2122"/>
                  </a:lnTo>
                  <a:lnTo>
                    <a:pt x="384" y="2327"/>
                  </a:lnTo>
                  <a:lnTo>
                    <a:pt x="589" y="2480"/>
                  </a:lnTo>
                  <a:lnTo>
                    <a:pt x="819" y="2608"/>
                  </a:lnTo>
                  <a:lnTo>
                    <a:pt x="1075" y="2685"/>
                  </a:lnTo>
                  <a:lnTo>
                    <a:pt x="1356" y="2710"/>
                  </a:lnTo>
                  <a:lnTo>
                    <a:pt x="1611" y="2685"/>
                  </a:lnTo>
                  <a:lnTo>
                    <a:pt x="1867" y="2608"/>
                  </a:lnTo>
                  <a:lnTo>
                    <a:pt x="2097" y="2480"/>
                  </a:lnTo>
                  <a:lnTo>
                    <a:pt x="2302" y="2327"/>
                  </a:lnTo>
                  <a:lnTo>
                    <a:pt x="2481" y="2122"/>
                  </a:lnTo>
                  <a:lnTo>
                    <a:pt x="2583" y="1892"/>
                  </a:lnTo>
                  <a:lnTo>
                    <a:pt x="2685" y="1637"/>
                  </a:lnTo>
                  <a:lnTo>
                    <a:pt x="2711" y="1356"/>
                  </a:lnTo>
                  <a:lnTo>
                    <a:pt x="2685" y="1100"/>
                  </a:lnTo>
                  <a:lnTo>
                    <a:pt x="2583" y="844"/>
                  </a:lnTo>
                  <a:lnTo>
                    <a:pt x="2481" y="614"/>
                  </a:lnTo>
                  <a:lnTo>
                    <a:pt x="2302" y="410"/>
                  </a:lnTo>
                  <a:lnTo>
                    <a:pt x="2097" y="231"/>
                  </a:lnTo>
                  <a:lnTo>
                    <a:pt x="1867" y="103"/>
                  </a:lnTo>
                  <a:lnTo>
                    <a:pt x="1611" y="26"/>
                  </a:lnTo>
                  <a:lnTo>
                    <a:pt x="1356"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63" name="Google Shape;2263;p51"/>
            <p:cNvSpPr/>
            <p:nvPr/>
          </p:nvSpPr>
          <p:spPr>
            <a:xfrm>
              <a:off x="6510975" y="1424350"/>
              <a:ext cx="67775" cy="67750"/>
            </a:xfrm>
            <a:custGeom>
              <a:avLst/>
              <a:gdLst/>
              <a:ahLst/>
              <a:cxnLst/>
              <a:rect l="l" t="t" r="r" b="b"/>
              <a:pathLst>
                <a:path w="2711" h="2710" extrusionOk="0">
                  <a:moveTo>
                    <a:pt x="1356" y="0"/>
                  </a:moveTo>
                  <a:lnTo>
                    <a:pt x="1075" y="26"/>
                  </a:lnTo>
                  <a:lnTo>
                    <a:pt x="819" y="102"/>
                  </a:lnTo>
                  <a:lnTo>
                    <a:pt x="589" y="230"/>
                  </a:lnTo>
                  <a:lnTo>
                    <a:pt x="384" y="384"/>
                  </a:lnTo>
                  <a:lnTo>
                    <a:pt x="231" y="588"/>
                  </a:lnTo>
                  <a:lnTo>
                    <a:pt x="103" y="818"/>
                  </a:lnTo>
                  <a:lnTo>
                    <a:pt x="27" y="1074"/>
                  </a:lnTo>
                  <a:lnTo>
                    <a:pt x="1" y="1355"/>
                  </a:lnTo>
                  <a:lnTo>
                    <a:pt x="27" y="1611"/>
                  </a:lnTo>
                  <a:lnTo>
                    <a:pt x="103" y="1866"/>
                  </a:lnTo>
                  <a:lnTo>
                    <a:pt x="231" y="2096"/>
                  </a:lnTo>
                  <a:lnTo>
                    <a:pt x="384" y="2301"/>
                  </a:lnTo>
                  <a:lnTo>
                    <a:pt x="589" y="2480"/>
                  </a:lnTo>
                  <a:lnTo>
                    <a:pt x="819" y="2582"/>
                  </a:lnTo>
                  <a:lnTo>
                    <a:pt x="1075" y="2684"/>
                  </a:lnTo>
                  <a:lnTo>
                    <a:pt x="1356" y="2710"/>
                  </a:lnTo>
                  <a:lnTo>
                    <a:pt x="1611" y="2684"/>
                  </a:lnTo>
                  <a:lnTo>
                    <a:pt x="1867" y="2582"/>
                  </a:lnTo>
                  <a:lnTo>
                    <a:pt x="2097" y="2480"/>
                  </a:lnTo>
                  <a:lnTo>
                    <a:pt x="2302" y="2301"/>
                  </a:lnTo>
                  <a:lnTo>
                    <a:pt x="2481" y="2096"/>
                  </a:lnTo>
                  <a:lnTo>
                    <a:pt x="2583" y="1866"/>
                  </a:lnTo>
                  <a:lnTo>
                    <a:pt x="2685" y="1611"/>
                  </a:lnTo>
                  <a:lnTo>
                    <a:pt x="2711" y="1355"/>
                  </a:lnTo>
                  <a:lnTo>
                    <a:pt x="2685" y="1074"/>
                  </a:lnTo>
                  <a:lnTo>
                    <a:pt x="2583" y="818"/>
                  </a:lnTo>
                  <a:lnTo>
                    <a:pt x="2481" y="588"/>
                  </a:lnTo>
                  <a:lnTo>
                    <a:pt x="2302" y="384"/>
                  </a:lnTo>
                  <a:lnTo>
                    <a:pt x="2097" y="230"/>
                  </a:lnTo>
                  <a:lnTo>
                    <a:pt x="1867" y="102"/>
                  </a:lnTo>
                  <a:lnTo>
                    <a:pt x="1611" y="26"/>
                  </a:lnTo>
                  <a:lnTo>
                    <a:pt x="135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64" name="Google Shape;2264;p51"/>
            <p:cNvSpPr/>
            <p:nvPr/>
          </p:nvSpPr>
          <p:spPr>
            <a:xfrm>
              <a:off x="6470725" y="1239000"/>
              <a:ext cx="15350" cy="15375"/>
            </a:xfrm>
            <a:custGeom>
              <a:avLst/>
              <a:gdLst/>
              <a:ahLst/>
              <a:cxnLst/>
              <a:rect l="l" t="t" r="r" b="b"/>
              <a:pathLst>
                <a:path w="614" h="615" extrusionOk="0">
                  <a:moveTo>
                    <a:pt x="231" y="1"/>
                  </a:moveTo>
                  <a:lnTo>
                    <a:pt x="179" y="26"/>
                  </a:lnTo>
                  <a:lnTo>
                    <a:pt x="128" y="52"/>
                  </a:lnTo>
                  <a:lnTo>
                    <a:pt x="77" y="103"/>
                  </a:lnTo>
                  <a:lnTo>
                    <a:pt x="52" y="129"/>
                  </a:lnTo>
                  <a:lnTo>
                    <a:pt x="26" y="180"/>
                  </a:lnTo>
                  <a:lnTo>
                    <a:pt x="0" y="256"/>
                  </a:lnTo>
                  <a:lnTo>
                    <a:pt x="0" y="308"/>
                  </a:lnTo>
                  <a:lnTo>
                    <a:pt x="26" y="410"/>
                  </a:lnTo>
                  <a:lnTo>
                    <a:pt x="77" y="512"/>
                  </a:lnTo>
                  <a:lnTo>
                    <a:pt x="128" y="563"/>
                  </a:lnTo>
                  <a:lnTo>
                    <a:pt x="179" y="589"/>
                  </a:lnTo>
                  <a:lnTo>
                    <a:pt x="231" y="614"/>
                  </a:lnTo>
                  <a:lnTo>
                    <a:pt x="307" y="614"/>
                  </a:lnTo>
                  <a:lnTo>
                    <a:pt x="410" y="589"/>
                  </a:lnTo>
                  <a:lnTo>
                    <a:pt x="512" y="512"/>
                  </a:lnTo>
                  <a:lnTo>
                    <a:pt x="563" y="461"/>
                  </a:lnTo>
                  <a:lnTo>
                    <a:pt x="588" y="410"/>
                  </a:lnTo>
                  <a:lnTo>
                    <a:pt x="588" y="359"/>
                  </a:lnTo>
                  <a:lnTo>
                    <a:pt x="614" y="308"/>
                  </a:lnTo>
                  <a:lnTo>
                    <a:pt x="588" y="256"/>
                  </a:lnTo>
                  <a:lnTo>
                    <a:pt x="588" y="180"/>
                  </a:lnTo>
                  <a:lnTo>
                    <a:pt x="563" y="129"/>
                  </a:lnTo>
                  <a:lnTo>
                    <a:pt x="512" y="103"/>
                  </a:lnTo>
                  <a:lnTo>
                    <a:pt x="461" y="52"/>
                  </a:lnTo>
                  <a:lnTo>
                    <a:pt x="384" y="26"/>
                  </a:lnTo>
                  <a:lnTo>
                    <a:pt x="30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65" name="Google Shape;2265;p51"/>
            <p:cNvSpPr/>
            <p:nvPr/>
          </p:nvSpPr>
          <p:spPr>
            <a:xfrm>
              <a:off x="6531450" y="1217925"/>
              <a:ext cx="27500" cy="28125"/>
            </a:xfrm>
            <a:custGeom>
              <a:avLst/>
              <a:gdLst/>
              <a:ahLst/>
              <a:cxnLst/>
              <a:rect l="l" t="t" r="r" b="b"/>
              <a:pathLst>
                <a:path w="1100" h="1125" extrusionOk="0">
                  <a:moveTo>
                    <a:pt x="818" y="0"/>
                  </a:moveTo>
                  <a:lnTo>
                    <a:pt x="690" y="26"/>
                  </a:lnTo>
                  <a:lnTo>
                    <a:pt x="588" y="102"/>
                  </a:lnTo>
                  <a:lnTo>
                    <a:pt x="77" y="614"/>
                  </a:lnTo>
                  <a:lnTo>
                    <a:pt x="26" y="716"/>
                  </a:lnTo>
                  <a:lnTo>
                    <a:pt x="0" y="818"/>
                  </a:lnTo>
                  <a:lnTo>
                    <a:pt x="26" y="946"/>
                  </a:lnTo>
                  <a:lnTo>
                    <a:pt x="77" y="1048"/>
                  </a:lnTo>
                  <a:lnTo>
                    <a:pt x="179" y="1099"/>
                  </a:lnTo>
                  <a:lnTo>
                    <a:pt x="307" y="1125"/>
                  </a:lnTo>
                  <a:lnTo>
                    <a:pt x="409" y="1099"/>
                  </a:lnTo>
                  <a:lnTo>
                    <a:pt x="511" y="1048"/>
                  </a:lnTo>
                  <a:lnTo>
                    <a:pt x="1023" y="537"/>
                  </a:lnTo>
                  <a:lnTo>
                    <a:pt x="1099" y="435"/>
                  </a:lnTo>
                  <a:lnTo>
                    <a:pt x="1099" y="307"/>
                  </a:lnTo>
                  <a:lnTo>
                    <a:pt x="1099" y="205"/>
                  </a:lnTo>
                  <a:lnTo>
                    <a:pt x="1023" y="102"/>
                  </a:lnTo>
                  <a:lnTo>
                    <a:pt x="920" y="26"/>
                  </a:lnTo>
                  <a:lnTo>
                    <a:pt x="81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66" name="Google Shape;2266;p51"/>
            <p:cNvSpPr/>
            <p:nvPr/>
          </p:nvSpPr>
          <p:spPr>
            <a:xfrm>
              <a:off x="6397225" y="1331025"/>
              <a:ext cx="28150" cy="28150"/>
            </a:xfrm>
            <a:custGeom>
              <a:avLst/>
              <a:gdLst/>
              <a:ahLst/>
              <a:cxnLst/>
              <a:rect l="l" t="t" r="r" b="b"/>
              <a:pathLst>
                <a:path w="1126" h="1126" extrusionOk="0">
                  <a:moveTo>
                    <a:pt x="819" y="1"/>
                  </a:moveTo>
                  <a:lnTo>
                    <a:pt x="691" y="26"/>
                  </a:lnTo>
                  <a:lnTo>
                    <a:pt x="614" y="103"/>
                  </a:lnTo>
                  <a:lnTo>
                    <a:pt x="103" y="614"/>
                  </a:lnTo>
                  <a:lnTo>
                    <a:pt x="26" y="717"/>
                  </a:lnTo>
                  <a:lnTo>
                    <a:pt x="1" y="819"/>
                  </a:lnTo>
                  <a:lnTo>
                    <a:pt x="26" y="921"/>
                  </a:lnTo>
                  <a:lnTo>
                    <a:pt x="103" y="1023"/>
                  </a:lnTo>
                  <a:lnTo>
                    <a:pt x="180" y="1100"/>
                  </a:lnTo>
                  <a:lnTo>
                    <a:pt x="307" y="1126"/>
                  </a:lnTo>
                  <a:lnTo>
                    <a:pt x="410" y="1100"/>
                  </a:lnTo>
                  <a:lnTo>
                    <a:pt x="512" y="1023"/>
                  </a:lnTo>
                  <a:lnTo>
                    <a:pt x="1023" y="512"/>
                  </a:lnTo>
                  <a:lnTo>
                    <a:pt x="1100" y="410"/>
                  </a:lnTo>
                  <a:lnTo>
                    <a:pt x="1125" y="308"/>
                  </a:lnTo>
                  <a:lnTo>
                    <a:pt x="1100" y="180"/>
                  </a:lnTo>
                  <a:lnTo>
                    <a:pt x="1023" y="103"/>
                  </a:lnTo>
                  <a:lnTo>
                    <a:pt x="921" y="26"/>
                  </a:lnTo>
                  <a:lnTo>
                    <a:pt x="81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67" name="Google Shape;2267;p51"/>
            <p:cNvSpPr/>
            <p:nvPr/>
          </p:nvSpPr>
          <p:spPr>
            <a:xfrm>
              <a:off x="6531450" y="1444150"/>
              <a:ext cx="27500" cy="28150"/>
            </a:xfrm>
            <a:custGeom>
              <a:avLst/>
              <a:gdLst/>
              <a:ahLst/>
              <a:cxnLst/>
              <a:rect l="l" t="t" r="r" b="b"/>
              <a:pathLst>
                <a:path w="1100" h="1126" extrusionOk="0">
                  <a:moveTo>
                    <a:pt x="818" y="1"/>
                  </a:moveTo>
                  <a:lnTo>
                    <a:pt x="690" y="26"/>
                  </a:lnTo>
                  <a:lnTo>
                    <a:pt x="588" y="77"/>
                  </a:lnTo>
                  <a:lnTo>
                    <a:pt x="77" y="589"/>
                  </a:lnTo>
                  <a:lnTo>
                    <a:pt x="26" y="691"/>
                  </a:lnTo>
                  <a:lnTo>
                    <a:pt x="0" y="819"/>
                  </a:lnTo>
                  <a:lnTo>
                    <a:pt x="26" y="921"/>
                  </a:lnTo>
                  <a:lnTo>
                    <a:pt x="77" y="1023"/>
                  </a:lnTo>
                  <a:lnTo>
                    <a:pt x="179" y="1100"/>
                  </a:lnTo>
                  <a:lnTo>
                    <a:pt x="307" y="1125"/>
                  </a:lnTo>
                  <a:lnTo>
                    <a:pt x="409" y="1100"/>
                  </a:lnTo>
                  <a:lnTo>
                    <a:pt x="511" y="1023"/>
                  </a:lnTo>
                  <a:lnTo>
                    <a:pt x="1023" y="512"/>
                  </a:lnTo>
                  <a:lnTo>
                    <a:pt x="1099" y="410"/>
                  </a:lnTo>
                  <a:lnTo>
                    <a:pt x="1099" y="307"/>
                  </a:lnTo>
                  <a:lnTo>
                    <a:pt x="1099" y="180"/>
                  </a:lnTo>
                  <a:lnTo>
                    <a:pt x="1023" y="77"/>
                  </a:lnTo>
                  <a:lnTo>
                    <a:pt x="920" y="26"/>
                  </a:lnTo>
                  <a:lnTo>
                    <a:pt x="81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68" name="Google Shape;2268;p51"/>
            <p:cNvSpPr/>
            <p:nvPr/>
          </p:nvSpPr>
          <p:spPr>
            <a:xfrm>
              <a:off x="6520575" y="1321450"/>
              <a:ext cx="58175" cy="57550"/>
            </a:xfrm>
            <a:custGeom>
              <a:avLst/>
              <a:gdLst/>
              <a:ahLst/>
              <a:cxnLst/>
              <a:rect l="l" t="t" r="r" b="b"/>
              <a:pathLst>
                <a:path w="2327" h="2302" extrusionOk="0">
                  <a:moveTo>
                    <a:pt x="1918" y="0"/>
                  </a:moveTo>
                  <a:lnTo>
                    <a:pt x="0" y="1918"/>
                  </a:lnTo>
                  <a:lnTo>
                    <a:pt x="205" y="2071"/>
                  </a:lnTo>
                  <a:lnTo>
                    <a:pt x="435" y="2199"/>
                  </a:lnTo>
                  <a:lnTo>
                    <a:pt x="691" y="2276"/>
                  </a:lnTo>
                  <a:lnTo>
                    <a:pt x="972" y="2301"/>
                  </a:lnTo>
                  <a:lnTo>
                    <a:pt x="1227" y="2276"/>
                  </a:lnTo>
                  <a:lnTo>
                    <a:pt x="1483" y="2199"/>
                  </a:lnTo>
                  <a:lnTo>
                    <a:pt x="1713" y="2071"/>
                  </a:lnTo>
                  <a:lnTo>
                    <a:pt x="1918" y="1892"/>
                  </a:lnTo>
                  <a:lnTo>
                    <a:pt x="2097" y="1713"/>
                  </a:lnTo>
                  <a:lnTo>
                    <a:pt x="2199" y="1483"/>
                  </a:lnTo>
                  <a:lnTo>
                    <a:pt x="2301" y="1228"/>
                  </a:lnTo>
                  <a:lnTo>
                    <a:pt x="2327" y="946"/>
                  </a:lnTo>
                  <a:lnTo>
                    <a:pt x="2301" y="665"/>
                  </a:lnTo>
                  <a:lnTo>
                    <a:pt x="2224" y="409"/>
                  </a:lnTo>
                  <a:lnTo>
                    <a:pt x="2097" y="179"/>
                  </a:lnTo>
                  <a:lnTo>
                    <a:pt x="191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69" name="Google Shape;2269;p51"/>
            <p:cNvSpPr/>
            <p:nvPr/>
          </p:nvSpPr>
          <p:spPr>
            <a:xfrm>
              <a:off x="6510975" y="1311225"/>
              <a:ext cx="57550" cy="58175"/>
            </a:xfrm>
            <a:custGeom>
              <a:avLst/>
              <a:gdLst/>
              <a:ahLst/>
              <a:cxnLst/>
              <a:rect l="l" t="t" r="r" b="b"/>
              <a:pathLst>
                <a:path w="2302" h="2327" extrusionOk="0">
                  <a:moveTo>
                    <a:pt x="1356" y="0"/>
                  </a:moveTo>
                  <a:lnTo>
                    <a:pt x="1075" y="26"/>
                  </a:lnTo>
                  <a:lnTo>
                    <a:pt x="819" y="103"/>
                  </a:lnTo>
                  <a:lnTo>
                    <a:pt x="589" y="231"/>
                  </a:lnTo>
                  <a:lnTo>
                    <a:pt x="384" y="409"/>
                  </a:lnTo>
                  <a:lnTo>
                    <a:pt x="231" y="588"/>
                  </a:lnTo>
                  <a:lnTo>
                    <a:pt x="103" y="818"/>
                  </a:lnTo>
                  <a:lnTo>
                    <a:pt x="27" y="1074"/>
                  </a:lnTo>
                  <a:lnTo>
                    <a:pt x="1" y="1355"/>
                  </a:lnTo>
                  <a:lnTo>
                    <a:pt x="27" y="1637"/>
                  </a:lnTo>
                  <a:lnTo>
                    <a:pt x="103" y="1892"/>
                  </a:lnTo>
                  <a:lnTo>
                    <a:pt x="231" y="2122"/>
                  </a:lnTo>
                  <a:lnTo>
                    <a:pt x="384" y="2327"/>
                  </a:lnTo>
                  <a:lnTo>
                    <a:pt x="2302" y="409"/>
                  </a:lnTo>
                  <a:lnTo>
                    <a:pt x="2097" y="231"/>
                  </a:lnTo>
                  <a:lnTo>
                    <a:pt x="1867" y="103"/>
                  </a:lnTo>
                  <a:lnTo>
                    <a:pt x="1611" y="26"/>
                  </a:lnTo>
                  <a:lnTo>
                    <a:pt x="13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70" name="Google Shape;2270;p51"/>
            <p:cNvSpPr/>
            <p:nvPr/>
          </p:nvSpPr>
          <p:spPr>
            <a:xfrm>
              <a:off x="6387650" y="1208325"/>
              <a:ext cx="58175" cy="57550"/>
            </a:xfrm>
            <a:custGeom>
              <a:avLst/>
              <a:gdLst/>
              <a:ahLst/>
              <a:cxnLst/>
              <a:rect l="l" t="t" r="r" b="b"/>
              <a:pathLst>
                <a:path w="2327" h="2302" extrusionOk="0">
                  <a:moveTo>
                    <a:pt x="1917" y="1"/>
                  </a:moveTo>
                  <a:lnTo>
                    <a:pt x="0" y="1918"/>
                  </a:lnTo>
                  <a:lnTo>
                    <a:pt x="205" y="2071"/>
                  </a:lnTo>
                  <a:lnTo>
                    <a:pt x="435" y="2199"/>
                  </a:lnTo>
                  <a:lnTo>
                    <a:pt x="690" y="2276"/>
                  </a:lnTo>
                  <a:lnTo>
                    <a:pt x="972" y="2301"/>
                  </a:lnTo>
                  <a:lnTo>
                    <a:pt x="1227" y="2276"/>
                  </a:lnTo>
                  <a:lnTo>
                    <a:pt x="1483" y="2199"/>
                  </a:lnTo>
                  <a:lnTo>
                    <a:pt x="1713" y="2071"/>
                  </a:lnTo>
                  <a:lnTo>
                    <a:pt x="1917" y="1918"/>
                  </a:lnTo>
                  <a:lnTo>
                    <a:pt x="2096" y="1713"/>
                  </a:lnTo>
                  <a:lnTo>
                    <a:pt x="2224" y="1483"/>
                  </a:lnTo>
                  <a:lnTo>
                    <a:pt x="2301" y="1228"/>
                  </a:lnTo>
                  <a:lnTo>
                    <a:pt x="2327" y="947"/>
                  </a:lnTo>
                  <a:lnTo>
                    <a:pt x="2301" y="691"/>
                  </a:lnTo>
                  <a:lnTo>
                    <a:pt x="2224" y="435"/>
                  </a:lnTo>
                  <a:lnTo>
                    <a:pt x="2096" y="205"/>
                  </a:lnTo>
                  <a:lnTo>
                    <a:pt x="1917"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71" name="Google Shape;2271;p51"/>
            <p:cNvSpPr/>
            <p:nvPr/>
          </p:nvSpPr>
          <p:spPr>
            <a:xfrm>
              <a:off x="6378050" y="1198100"/>
              <a:ext cx="57550" cy="58175"/>
            </a:xfrm>
            <a:custGeom>
              <a:avLst/>
              <a:gdLst/>
              <a:ahLst/>
              <a:cxnLst/>
              <a:rect l="l" t="t" r="r" b="b"/>
              <a:pathLst>
                <a:path w="2302" h="2327" extrusionOk="0">
                  <a:moveTo>
                    <a:pt x="1356" y="1"/>
                  </a:moveTo>
                  <a:lnTo>
                    <a:pt x="1074" y="52"/>
                  </a:lnTo>
                  <a:lnTo>
                    <a:pt x="819" y="129"/>
                  </a:lnTo>
                  <a:lnTo>
                    <a:pt x="589" y="231"/>
                  </a:lnTo>
                  <a:lnTo>
                    <a:pt x="384" y="410"/>
                  </a:lnTo>
                  <a:lnTo>
                    <a:pt x="231" y="614"/>
                  </a:lnTo>
                  <a:lnTo>
                    <a:pt x="103" y="844"/>
                  </a:lnTo>
                  <a:lnTo>
                    <a:pt x="26" y="1100"/>
                  </a:lnTo>
                  <a:lnTo>
                    <a:pt x="1" y="1356"/>
                  </a:lnTo>
                  <a:lnTo>
                    <a:pt x="26" y="1637"/>
                  </a:lnTo>
                  <a:lnTo>
                    <a:pt x="103" y="1892"/>
                  </a:lnTo>
                  <a:lnTo>
                    <a:pt x="231" y="2122"/>
                  </a:lnTo>
                  <a:lnTo>
                    <a:pt x="384" y="2327"/>
                  </a:lnTo>
                  <a:lnTo>
                    <a:pt x="2301" y="410"/>
                  </a:lnTo>
                  <a:lnTo>
                    <a:pt x="2097" y="256"/>
                  </a:lnTo>
                  <a:lnTo>
                    <a:pt x="1867" y="129"/>
                  </a:lnTo>
                  <a:lnTo>
                    <a:pt x="1611" y="52"/>
                  </a:lnTo>
                  <a:lnTo>
                    <a:pt x="1356"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72" name="Google Shape;2272;p51"/>
            <p:cNvSpPr/>
            <p:nvPr/>
          </p:nvSpPr>
          <p:spPr>
            <a:xfrm>
              <a:off x="6387650" y="1433925"/>
              <a:ext cx="58175" cy="58175"/>
            </a:xfrm>
            <a:custGeom>
              <a:avLst/>
              <a:gdLst/>
              <a:ahLst/>
              <a:cxnLst/>
              <a:rect l="l" t="t" r="r" b="b"/>
              <a:pathLst>
                <a:path w="2327" h="2327" extrusionOk="0">
                  <a:moveTo>
                    <a:pt x="1917" y="1"/>
                  </a:moveTo>
                  <a:lnTo>
                    <a:pt x="0" y="1918"/>
                  </a:lnTo>
                  <a:lnTo>
                    <a:pt x="205" y="2097"/>
                  </a:lnTo>
                  <a:lnTo>
                    <a:pt x="435" y="2225"/>
                  </a:lnTo>
                  <a:lnTo>
                    <a:pt x="690" y="2301"/>
                  </a:lnTo>
                  <a:lnTo>
                    <a:pt x="972" y="2327"/>
                  </a:lnTo>
                  <a:lnTo>
                    <a:pt x="1227" y="2301"/>
                  </a:lnTo>
                  <a:lnTo>
                    <a:pt x="1483" y="2199"/>
                  </a:lnTo>
                  <a:lnTo>
                    <a:pt x="1713" y="2097"/>
                  </a:lnTo>
                  <a:lnTo>
                    <a:pt x="1917" y="1918"/>
                  </a:lnTo>
                  <a:lnTo>
                    <a:pt x="2096" y="1713"/>
                  </a:lnTo>
                  <a:lnTo>
                    <a:pt x="2224" y="1483"/>
                  </a:lnTo>
                  <a:lnTo>
                    <a:pt x="2301" y="1228"/>
                  </a:lnTo>
                  <a:lnTo>
                    <a:pt x="2327" y="972"/>
                  </a:lnTo>
                  <a:lnTo>
                    <a:pt x="2301" y="691"/>
                  </a:lnTo>
                  <a:lnTo>
                    <a:pt x="2224" y="435"/>
                  </a:lnTo>
                  <a:lnTo>
                    <a:pt x="2096" y="205"/>
                  </a:lnTo>
                  <a:lnTo>
                    <a:pt x="1917"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73" name="Google Shape;2273;p51"/>
            <p:cNvSpPr/>
            <p:nvPr/>
          </p:nvSpPr>
          <p:spPr>
            <a:xfrm>
              <a:off x="6378050" y="1424350"/>
              <a:ext cx="57550" cy="57525"/>
            </a:xfrm>
            <a:custGeom>
              <a:avLst/>
              <a:gdLst/>
              <a:ahLst/>
              <a:cxnLst/>
              <a:rect l="l" t="t" r="r" b="b"/>
              <a:pathLst>
                <a:path w="2302" h="2301" extrusionOk="0">
                  <a:moveTo>
                    <a:pt x="1356" y="0"/>
                  </a:moveTo>
                  <a:lnTo>
                    <a:pt x="1074" y="26"/>
                  </a:lnTo>
                  <a:lnTo>
                    <a:pt x="819" y="102"/>
                  </a:lnTo>
                  <a:lnTo>
                    <a:pt x="589" y="230"/>
                  </a:lnTo>
                  <a:lnTo>
                    <a:pt x="384" y="384"/>
                  </a:lnTo>
                  <a:lnTo>
                    <a:pt x="231" y="588"/>
                  </a:lnTo>
                  <a:lnTo>
                    <a:pt x="103" y="818"/>
                  </a:lnTo>
                  <a:lnTo>
                    <a:pt x="26" y="1074"/>
                  </a:lnTo>
                  <a:lnTo>
                    <a:pt x="1" y="1355"/>
                  </a:lnTo>
                  <a:lnTo>
                    <a:pt x="26" y="1611"/>
                  </a:lnTo>
                  <a:lnTo>
                    <a:pt x="103" y="1866"/>
                  </a:lnTo>
                  <a:lnTo>
                    <a:pt x="231" y="2096"/>
                  </a:lnTo>
                  <a:lnTo>
                    <a:pt x="384" y="2301"/>
                  </a:lnTo>
                  <a:lnTo>
                    <a:pt x="2301" y="384"/>
                  </a:lnTo>
                  <a:lnTo>
                    <a:pt x="2097" y="230"/>
                  </a:lnTo>
                  <a:lnTo>
                    <a:pt x="1867" y="102"/>
                  </a:lnTo>
                  <a:lnTo>
                    <a:pt x="1611" y="26"/>
                  </a:lnTo>
                  <a:lnTo>
                    <a:pt x="13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2274" name="Google Shape;2274;p51"/>
          <p:cNvGrpSpPr/>
          <p:nvPr/>
        </p:nvGrpSpPr>
        <p:grpSpPr>
          <a:xfrm>
            <a:off x="7357134" y="1605134"/>
            <a:ext cx="495100" cy="375833"/>
            <a:chOff x="5517850" y="1203850"/>
            <a:chExt cx="371325" cy="281875"/>
          </a:xfrm>
        </p:grpSpPr>
        <p:sp>
          <p:nvSpPr>
            <p:cNvPr id="2275" name="Google Shape;2275;p51"/>
            <p:cNvSpPr/>
            <p:nvPr/>
          </p:nvSpPr>
          <p:spPr>
            <a:xfrm>
              <a:off x="5579825" y="1366825"/>
              <a:ext cx="309350" cy="97800"/>
            </a:xfrm>
            <a:custGeom>
              <a:avLst/>
              <a:gdLst/>
              <a:ahLst/>
              <a:cxnLst/>
              <a:rect l="l" t="t" r="r" b="b"/>
              <a:pathLst>
                <a:path w="12374" h="3912" extrusionOk="0">
                  <a:moveTo>
                    <a:pt x="11504" y="0"/>
                  </a:moveTo>
                  <a:lnTo>
                    <a:pt x="11325" y="26"/>
                  </a:lnTo>
                  <a:lnTo>
                    <a:pt x="9536" y="512"/>
                  </a:lnTo>
                  <a:lnTo>
                    <a:pt x="8360" y="819"/>
                  </a:lnTo>
                  <a:lnTo>
                    <a:pt x="7542" y="1023"/>
                  </a:lnTo>
                  <a:lnTo>
                    <a:pt x="1" y="1406"/>
                  </a:lnTo>
                  <a:lnTo>
                    <a:pt x="308" y="3733"/>
                  </a:lnTo>
                  <a:lnTo>
                    <a:pt x="1253" y="3145"/>
                  </a:lnTo>
                  <a:lnTo>
                    <a:pt x="1407" y="3094"/>
                  </a:lnTo>
                  <a:lnTo>
                    <a:pt x="1586" y="3043"/>
                  </a:lnTo>
                  <a:lnTo>
                    <a:pt x="1765" y="3043"/>
                  </a:lnTo>
                  <a:lnTo>
                    <a:pt x="1918" y="3068"/>
                  </a:lnTo>
                  <a:lnTo>
                    <a:pt x="5625" y="3835"/>
                  </a:lnTo>
                  <a:lnTo>
                    <a:pt x="5880" y="3886"/>
                  </a:lnTo>
                  <a:lnTo>
                    <a:pt x="6111" y="3912"/>
                  </a:lnTo>
                  <a:lnTo>
                    <a:pt x="6366" y="3861"/>
                  </a:lnTo>
                  <a:lnTo>
                    <a:pt x="6622" y="3809"/>
                  </a:lnTo>
                  <a:lnTo>
                    <a:pt x="11735" y="1918"/>
                  </a:lnTo>
                  <a:lnTo>
                    <a:pt x="11888" y="1841"/>
                  </a:lnTo>
                  <a:lnTo>
                    <a:pt x="12016" y="1764"/>
                  </a:lnTo>
                  <a:lnTo>
                    <a:pt x="12144" y="1637"/>
                  </a:lnTo>
                  <a:lnTo>
                    <a:pt x="12220" y="1509"/>
                  </a:lnTo>
                  <a:lnTo>
                    <a:pt x="12297" y="1355"/>
                  </a:lnTo>
                  <a:lnTo>
                    <a:pt x="12348" y="1202"/>
                  </a:lnTo>
                  <a:lnTo>
                    <a:pt x="12374" y="1023"/>
                  </a:lnTo>
                  <a:lnTo>
                    <a:pt x="12374" y="844"/>
                  </a:lnTo>
                  <a:lnTo>
                    <a:pt x="12348" y="640"/>
                  </a:lnTo>
                  <a:lnTo>
                    <a:pt x="12271" y="461"/>
                  </a:lnTo>
                  <a:lnTo>
                    <a:pt x="12169" y="307"/>
                  </a:lnTo>
                  <a:lnTo>
                    <a:pt x="12016" y="179"/>
                  </a:lnTo>
                  <a:lnTo>
                    <a:pt x="11862" y="77"/>
                  </a:lnTo>
                  <a:lnTo>
                    <a:pt x="11709" y="26"/>
                  </a:lnTo>
                  <a:lnTo>
                    <a:pt x="11504"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76" name="Google Shape;2276;p51"/>
            <p:cNvSpPr/>
            <p:nvPr/>
          </p:nvSpPr>
          <p:spPr>
            <a:xfrm>
              <a:off x="5579825" y="1366825"/>
              <a:ext cx="309350" cy="97800"/>
            </a:xfrm>
            <a:custGeom>
              <a:avLst/>
              <a:gdLst/>
              <a:ahLst/>
              <a:cxnLst/>
              <a:rect l="l" t="t" r="r" b="b"/>
              <a:pathLst>
                <a:path w="12374" h="3912" fill="none" extrusionOk="0">
                  <a:moveTo>
                    <a:pt x="1" y="1406"/>
                  </a:moveTo>
                  <a:lnTo>
                    <a:pt x="308" y="3733"/>
                  </a:lnTo>
                  <a:lnTo>
                    <a:pt x="1253" y="3145"/>
                  </a:lnTo>
                  <a:lnTo>
                    <a:pt x="1253" y="3145"/>
                  </a:lnTo>
                  <a:lnTo>
                    <a:pt x="1407" y="3094"/>
                  </a:lnTo>
                  <a:lnTo>
                    <a:pt x="1586" y="3043"/>
                  </a:lnTo>
                  <a:lnTo>
                    <a:pt x="1765" y="3043"/>
                  </a:lnTo>
                  <a:lnTo>
                    <a:pt x="1918" y="3068"/>
                  </a:lnTo>
                  <a:lnTo>
                    <a:pt x="5625" y="3835"/>
                  </a:lnTo>
                  <a:lnTo>
                    <a:pt x="5625" y="3835"/>
                  </a:lnTo>
                  <a:lnTo>
                    <a:pt x="5880" y="3886"/>
                  </a:lnTo>
                  <a:lnTo>
                    <a:pt x="6111" y="3912"/>
                  </a:lnTo>
                  <a:lnTo>
                    <a:pt x="6366" y="3861"/>
                  </a:lnTo>
                  <a:lnTo>
                    <a:pt x="6622" y="3809"/>
                  </a:lnTo>
                  <a:lnTo>
                    <a:pt x="11735" y="1918"/>
                  </a:lnTo>
                  <a:lnTo>
                    <a:pt x="11735" y="1918"/>
                  </a:lnTo>
                  <a:lnTo>
                    <a:pt x="11888" y="1841"/>
                  </a:lnTo>
                  <a:lnTo>
                    <a:pt x="12016" y="1764"/>
                  </a:lnTo>
                  <a:lnTo>
                    <a:pt x="12144" y="1637"/>
                  </a:lnTo>
                  <a:lnTo>
                    <a:pt x="12220" y="1509"/>
                  </a:lnTo>
                  <a:lnTo>
                    <a:pt x="12297" y="1355"/>
                  </a:lnTo>
                  <a:lnTo>
                    <a:pt x="12348" y="1202"/>
                  </a:lnTo>
                  <a:lnTo>
                    <a:pt x="12374" y="1023"/>
                  </a:lnTo>
                  <a:lnTo>
                    <a:pt x="12374" y="844"/>
                  </a:lnTo>
                  <a:lnTo>
                    <a:pt x="12374" y="844"/>
                  </a:lnTo>
                  <a:lnTo>
                    <a:pt x="12348" y="640"/>
                  </a:lnTo>
                  <a:lnTo>
                    <a:pt x="12271" y="461"/>
                  </a:lnTo>
                  <a:lnTo>
                    <a:pt x="12169" y="307"/>
                  </a:lnTo>
                  <a:lnTo>
                    <a:pt x="12016" y="179"/>
                  </a:lnTo>
                  <a:lnTo>
                    <a:pt x="11862" y="77"/>
                  </a:lnTo>
                  <a:lnTo>
                    <a:pt x="11709" y="26"/>
                  </a:lnTo>
                  <a:lnTo>
                    <a:pt x="11504" y="0"/>
                  </a:lnTo>
                  <a:lnTo>
                    <a:pt x="11325" y="26"/>
                  </a:lnTo>
                  <a:lnTo>
                    <a:pt x="11325" y="26"/>
                  </a:lnTo>
                  <a:lnTo>
                    <a:pt x="9536" y="512"/>
                  </a:lnTo>
                  <a:lnTo>
                    <a:pt x="8360" y="819"/>
                  </a:lnTo>
                  <a:lnTo>
                    <a:pt x="7542" y="1023"/>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77" name="Google Shape;2277;p51"/>
            <p:cNvSpPr/>
            <p:nvPr/>
          </p:nvSpPr>
          <p:spPr>
            <a:xfrm>
              <a:off x="5579200" y="1355325"/>
              <a:ext cx="190475" cy="66475"/>
            </a:xfrm>
            <a:custGeom>
              <a:avLst/>
              <a:gdLst/>
              <a:ahLst/>
              <a:cxnLst/>
              <a:rect l="l" t="t" r="r" b="b"/>
              <a:pathLst>
                <a:path w="7619" h="2659" extrusionOk="0">
                  <a:moveTo>
                    <a:pt x="1815" y="0"/>
                  </a:moveTo>
                  <a:lnTo>
                    <a:pt x="1534" y="26"/>
                  </a:lnTo>
                  <a:lnTo>
                    <a:pt x="1278" y="103"/>
                  </a:lnTo>
                  <a:lnTo>
                    <a:pt x="1048" y="230"/>
                  </a:lnTo>
                  <a:lnTo>
                    <a:pt x="844" y="358"/>
                  </a:lnTo>
                  <a:lnTo>
                    <a:pt x="639" y="512"/>
                  </a:lnTo>
                  <a:lnTo>
                    <a:pt x="179" y="818"/>
                  </a:lnTo>
                  <a:lnTo>
                    <a:pt x="0" y="1994"/>
                  </a:lnTo>
                  <a:lnTo>
                    <a:pt x="4551" y="2327"/>
                  </a:lnTo>
                  <a:lnTo>
                    <a:pt x="6698" y="2633"/>
                  </a:lnTo>
                  <a:lnTo>
                    <a:pt x="6851" y="2659"/>
                  </a:lnTo>
                  <a:lnTo>
                    <a:pt x="7005" y="2608"/>
                  </a:lnTo>
                  <a:lnTo>
                    <a:pt x="7158" y="2557"/>
                  </a:lnTo>
                  <a:lnTo>
                    <a:pt x="7286" y="2454"/>
                  </a:lnTo>
                  <a:lnTo>
                    <a:pt x="7414" y="2352"/>
                  </a:lnTo>
                  <a:lnTo>
                    <a:pt x="7516" y="2224"/>
                  </a:lnTo>
                  <a:lnTo>
                    <a:pt x="7567" y="2045"/>
                  </a:lnTo>
                  <a:lnTo>
                    <a:pt x="7618" y="1892"/>
                  </a:lnTo>
                  <a:lnTo>
                    <a:pt x="7618" y="1713"/>
                  </a:lnTo>
                  <a:lnTo>
                    <a:pt x="7593" y="1534"/>
                  </a:lnTo>
                  <a:lnTo>
                    <a:pt x="7542" y="1381"/>
                  </a:lnTo>
                  <a:lnTo>
                    <a:pt x="7465" y="1253"/>
                  </a:lnTo>
                  <a:lnTo>
                    <a:pt x="7363" y="1125"/>
                  </a:lnTo>
                  <a:lnTo>
                    <a:pt x="7260" y="1048"/>
                  </a:lnTo>
                  <a:lnTo>
                    <a:pt x="7107" y="972"/>
                  </a:lnTo>
                  <a:lnTo>
                    <a:pt x="6954" y="921"/>
                  </a:lnTo>
                  <a:lnTo>
                    <a:pt x="4960" y="639"/>
                  </a:lnTo>
                  <a:lnTo>
                    <a:pt x="3809" y="486"/>
                  </a:lnTo>
                  <a:lnTo>
                    <a:pt x="3145" y="358"/>
                  </a:lnTo>
                  <a:lnTo>
                    <a:pt x="2787" y="256"/>
                  </a:lnTo>
                  <a:lnTo>
                    <a:pt x="2429" y="103"/>
                  </a:lnTo>
                  <a:lnTo>
                    <a:pt x="2250" y="51"/>
                  </a:lnTo>
                  <a:lnTo>
                    <a:pt x="2071" y="26"/>
                  </a:lnTo>
                  <a:lnTo>
                    <a:pt x="181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78" name="Google Shape;2278;p51"/>
            <p:cNvSpPr/>
            <p:nvPr/>
          </p:nvSpPr>
          <p:spPr>
            <a:xfrm>
              <a:off x="5579200" y="1355325"/>
              <a:ext cx="190475" cy="66475"/>
            </a:xfrm>
            <a:custGeom>
              <a:avLst/>
              <a:gdLst/>
              <a:ahLst/>
              <a:cxnLst/>
              <a:rect l="l" t="t" r="r" b="b"/>
              <a:pathLst>
                <a:path w="7619" h="2659" fill="none" extrusionOk="0">
                  <a:moveTo>
                    <a:pt x="4551" y="2327"/>
                  </a:moveTo>
                  <a:lnTo>
                    <a:pt x="4551" y="2327"/>
                  </a:lnTo>
                  <a:lnTo>
                    <a:pt x="6698" y="2633"/>
                  </a:lnTo>
                  <a:lnTo>
                    <a:pt x="6698" y="2633"/>
                  </a:lnTo>
                  <a:lnTo>
                    <a:pt x="6851" y="2659"/>
                  </a:lnTo>
                  <a:lnTo>
                    <a:pt x="7005" y="2608"/>
                  </a:lnTo>
                  <a:lnTo>
                    <a:pt x="7158" y="2557"/>
                  </a:lnTo>
                  <a:lnTo>
                    <a:pt x="7286" y="2454"/>
                  </a:lnTo>
                  <a:lnTo>
                    <a:pt x="7414" y="2352"/>
                  </a:lnTo>
                  <a:lnTo>
                    <a:pt x="7516" y="2224"/>
                  </a:lnTo>
                  <a:lnTo>
                    <a:pt x="7567" y="2045"/>
                  </a:lnTo>
                  <a:lnTo>
                    <a:pt x="7618" y="1892"/>
                  </a:lnTo>
                  <a:lnTo>
                    <a:pt x="7618" y="1892"/>
                  </a:lnTo>
                  <a:lnTo>
                    <a:pt x="7618" y="1713"/>
                  </a:lnTo>
                  <a:lnTo>
                    <a:pt x="7593" y="1534"/>
                  </a:lnTo>
                  <a:lnTo>
                    <a:pt x="7542" y="1381"/>
                  </a:lnTo>
                  <a:lnTo>
                    <a:pt x="7465" y="1253"/>
                  </a:lnTo>
                  <a:lnTo>
                    <a:pt x="7363" y="1125"/>
                  </a:lnTo>
                  <a:lnTo>
                    <a:pt x="7260" y="1048"/>
                  </a:lnTo>
                  <a:lnTo>
                    <a:pt x="7107" y="972"/>
                  </a:lnTo>
                  <a:lnTo>
                    <a:pt x="6954" y="921"/>
                  </a:lnTo>
                  <a:lnTo>
                    <a:pt x="6954" y="921"/>
                  </a:lnTo>
                  <a:lnTo>
                    <a:pt x="4960" y="639"/>
                  </a:lnTo>
                  <a:lnTo>
                    <a:pt x="3809" y="486"/>
                  </a:lnTo>
                  <a:lnTo>
                    <a:pt x="3145" y="358"/>
                  </a:lnTo>
                  <a:lnTo>
                    <a:pt x="3145" y="358"/>
                  </a:lnTo>
                  <a:lnTo>
                    <a:pt x="2787" y="256"/>
                  </a:lnTo>
                  <a:lnTo>
                    <a:pt x="2429" y="103"/>
                  </a:lnTo>
                  <a:lnTo>
                    <a:pt x="2429" y="103"/>
                  </a:lnTo>
                  <a:lnTo>
                    <a:pt x="2250" y="51"/>
                  </a:lnTo>
                  <a:lnTo>
                    <a:pt x="2071" y="26"/>
                  </a:lnTo>
                  <a:lnTo>
                    <a:pt x="2071" y="26"/>
                  </a:lnTo>
                  <a:lnTo>
                    <a:pt x="1815" y="0"/>
                  </a:lnTo>
                  <a:lnTo>
                    <a:pt x="1534" y="26"/>
                  </a:lnTo>
                  <a:lnTo>
                    <a:pt x="1278" y="103"/>
                  </a:lnTo>
                  <a:lnTo>
                    <a:pt x="1048" y="230"/>
                  </a:lnTo>
                  <a:lnTo>
                    <a:pt x="1048" y="230"/>
                  </a:lnTo>
                  <a:lnTo>
                    <a:pt x="844" y="358"/>
                  </a:lnTo>
                  <a:lnTo>
                    <a:pt x="639" y="512"/>
                  </a:lnTo>
                  <a:lnTo>
                    <a:pt x="639" y="512"/>
                  </a:lnTo>
                  <a:lnTo>
                    <a:pt x="179" y="818"/>
                  </a:lnTo>
                  <a:lnTo>
                    <a:pt x="0" y="1994"/>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279" name="Google Shape;2279;p51"/>
            <p:cNvSpPr/>
            <p:nvPr/>
          </p:nvSpPr>
          <p:spPr>
            <a:xfrm>
              <a:off x="5650125" y="1407075"/>
              <a:ext cx="675" cy="675"/>
            </a:xfrm>
            <a:custGeom>
              <a:avLst/>
              <a:gdLst/>
              <a:ahLst/>
              <a:cxnLst/>
              <a:rect l="l" t="t" r="r" b="b"/>
              <a:pathLst>
                <a:path w="27" h="27" extrusionOk="0">
                  <a:moveTo>
                    <a:pt x="26" y="27"/>
                  </a:moveTo>
                  <a:lnTo>
                    <a:pt x="26" y="27"/>
                  </a:lnTo>
                  <a:lnTo>
                    <a:pt x="1" y="1"/>
                  </a:lnTo>
                  <a:lnTo>
                    <a:pt x="26" y="27"/>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280" name="Google Shape;2280;p51"/>
            <p:cNvSpPr/>
            <p:nvPr/>
          </p:nvSpPr>
          <p:spPr>
            <a:xfrm>
              <a:off x="5650125" y="1407075"/>
              <a:ext cx="675" cy="675"/>
            </a:xfrm>
            <a:custGeom>
              <a:avLst/>
              <a:gdLst/>
              <a:ahLst/>
              <a:cxnLst/>
              <a:rect l="l" t="t" r="r" b="b"/>
              <a:pathLst>
                <a:path w="27" h="27" fill="none" extrusionOk="0">
                  <a:moveTo>
                    <a:pt x="26" y="27"/>
                  </a:moveTo>
                  <a:lnTo>
                    <a:pt x="26" y="27"/>
                  </a:lnTo>
                  <a:lnTo>
                    <a:pt x="1" y="1"/>
                  </a:lnTo>
                  <a:lnTo>
                    <a:pt x="26" y="27"/>
                  </a:lnTo>
                </a:path>
              </a:pathLst>
            </a:custGeom>
            <a:noFill/>
            <a:ln>
              <a:noFill/>
            </a:ln>
          </p:spPr>
          <p:txBody>
            <a:bodyPr spcFirstLastPara="1" wrap="square" lIns="121900" tIns="121900" rIns="121900" bIns="121900" anchor="ctr" anchorCtr="0">
              <a:noAutofit/>
            </a:bodyPr>
            <a:lstStyle/>
            <a:p>
              <a:endParaRPr sz="2400"/>
            </a:p>
          </p:txBody>
        </p:sp>
        <p:sp>
          <p:nvSpPr>
            <p:cNvPr id="2281" name="Google Shape;2281;p51"/>
            <p:cNvSpPr/>
            <p:nvPr/>
          </p:nvSpPr>
          <p:spPr>
            <a:xfrm>
              <a:off x="5517850" y="1377700"/>
              <a:ext cx="69675" cy="108025"/>
            </a:xfrm>
            <a:custGeom>
              <a:avLst/>
              <a:gdLst/>
              <a:ahLst/>
              <a:cxnLst/>
              <a:rect l="l" t="t" r="r" b="b"/>
              <a:pathLst>
                <a:path w="2787" h="4321" extrusionOk="0">
                  <a:moveTo>
                    <a:pt x="2633" y="0"/>
                  </a:moveTo>
                  <a:lnTo>
                    <a:pt x="0" y="1023"/>
                  </a:lnTo>
                  <a:lnTo>
                    <a:pt x="0" y="4320"/>
                  </a:lnTo>
                  <a:lnTo>
                    <a:pt x="2787" y="3298"/>
                  </a:lnTo>
                  <a:lnTo>
                    <a:pt x="2633"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82" name="Google Shape;2282;p51"/>
            <p:cNvSpPr/>
            <p:nvPr/>
          </p:nvSpPr>
          <p:spPr>
            <a:xfrm>
              <a:off x="5738325" y="1203850"/>
              <a:ext cx="132325" cy="131675"/>
            </a:xfrm>
            <a:custGeom>
              <a:avLst/>
              <a:gdLst/>
              <a:ahLst/>
              <a:cxnLst/>
              <a:rect l="l" t="t" r="r" b="b"/>
              <a:pathLst>
                <a:path w="5293" h="5267" extrusionOk="0">
                  <a:moveTo>
                    <a:pt x="4295" y="1"/>
                  </a:moveTo>
                  <a:lnTo>
                    <a:pt x="3682" y="26"/>
                  </a:lnTo>
                  <a:lnTo>
                    <a:pt x="3375" y="77"/>
                  </a:lnTo>
                  <a:lnTo>
                    <a:pt x="3017" y="129"/>
                  </a:lnTo>
                  <a:lnTo>
                    <a:pt x="2685" y="205"/>
                  </a:lnTo>
                  <a:lnTo>
                    <a:pt x="2327" y="308"/>
                  </a:lnTo>
                  <a:lnTo>
                    <a:pt x="1995" y="461"/>
                  </a:lnTo>
                  <a:lnTo>
                    <a:pt x="1662" y="614"/>
                  </a:lnTo>
                  <a:lnTo>
                    <a:pt x="1355" y="819"/>
                  </a:lnTo>
                  <a:lnTo>
                    <a:pt x="1074" y="1074"/>
                  </a:lnTo>
                  <a:lnTo>
                    <a:pt x="844" y="1356"/>
                  </a:lnTo>
                  <a:lnTo>
                    <a:pt x="640" y="1662"/>
                  </a:lnTo>
                  <a:lnTo>
                    <a:pt x="461" y="1995"/>
                  </a:lnTo>
                  <a:lnTo>
                    <a:pt x="333" y="2327"/>
                  </a:lnTo>
                  <a:lnTo>
                    <a:pt x="205" y="2659"/>
                  </a:lnTo>
                  <a:lnTo>
                    <a:pt x="128" y="3017"/>
                  </a:lnTo>
                  <a:lnTo>
                    <a:pt x="77" y="3350"/>
                  </a:lnTo>
                  <a:lnTo>
                    <a:pt x="52" y="3682"/>
                  </a:lnTo>
                  <a:lnTo>
                    <a:pt x="1" y="4295"/>
                  </a:lnTo>
                  <a:lnTo>
                    <a:pt x="26" y="4781"/>
                  </a:lnTo>
                  <a:lnTo>
                    <a:pt x="52" y="5216"/>
                  </a:lnTo>
                  <a:lnTo>
                    <a:pt x="512" y="5267"/>
                  </a:lnTo>
                  <a:lnTo>
                    <a:pt x="998" y="5267"/>
                  </a:lnTo>
                  <a:lnTo>
                    <a:pt x="1611" y="5241"/>
                  </a:lnTo>
                  <a:lnTo>
                    <a:pt x="1943" y="5216"/>
                  </a:lnTo>
                  <a:lnTo>
                    <a:pt x="2276" y="5165"/>
                  </a:lnTo>
                  <a:lnTo>
                    <a:pt x="2608" y="5062"/>
                  </a:lnTo>
                  <a:lnTo>
                    <a:pt x="2966" y="4960"/>
                  </a:lnTo>
                  <a:lnTo>
                    <a:pt x="3298" y="4832"/>
                  </a:lnTo>
                  <a:lnTo>
                    <a:pt x="3631" y="4653"/>
                  </a:lnTo>
                  <a:lnTo>
                    <a:pt x="3937" y="4449"/>
                  </a:lnTo>
                  <a:lnTo>
                    <a:pt x="4219" y="4193"/>
                  </a:lnTo>
                  <a:lnTo>
                    <a:pt x="4449" y="3912"/>
                  </a:lnTo>
                  <a:lnTo>
                    <a:pt x="4653" y="3605"/>
                  </a:lnTo>
                  <a:lnTo>
                    <a:pt x="4832" y="3298"/>
                  </a:lnTo>
                  <a:lnTo>
                    <a:pt x="4960" y="2966"/>
                  </a:lnTo>
                  <a:lnTo>
                    <a:pt x="5088" y="2608"/>
                  </a:lnTo>
                  <a:lnTo>
                    <a:pt x="5164" y="2276"/>
                  </a:lnTo>
                  <a:lnTo>
                    <a:pt x="5216" y="1918"/>
                  </a:lnTo>
                  <a:lnTo>
                    <a:pt x="5267" y="1586"/>
                  </a:lnTo>
                  <a:lnTo>
                    <a:pt x="5292" y="998"/>
                  </a:lnTo>
                  <a:lnTo>
                    <a:pt x="5267" y="512"/>
                  </a:lnTo>
                  <a:lnTo>
                    <a:pt x="5241" y="52"/>
                  </a:lnTo>
                  <a:lnTo>
                    <a:pt x="4781" y="26"/>
                  </a:lnTo>
                  <a:lnTo>
                    <a:pt x="4295"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283" name="Google Shape;2283;p51"/>
            <p:cNvSpPr/>
            <p:nvPr/>
          </p:nvSpPr>
          <p:spPr>
            <a:xfrm>
              <a:off x="5629675" y="1226875"/>
              <a:ext cx="108675" cy="108650"/>
            </a:xfrm>
            <a:custGeom>
              <a:avLst/>
              <a:gdLst/>
              <a:ahLst/>
              <a:cxnLst/>
              <a:rect l="l" t="t" r="r" b="b"/>
              <a:pathLst>
                <a:path w="4347" h="4346" extrusionOk="0">
                  <a:moveTo>
                    <a:pt x="410" y="0"/>
                  </a:moveTo>
                  <a:lnTo>
                    <a:pt x="52" y="51"/>
                  </a:lnTo>
                  <a:lnTo>
                    <a:pt x="1" y="409"/>
                  </a:lnTo>
                  <a:lnTo>
                    <a:pt x="1" y="818"/>
                  </a:lnTo>
                  <a:lnTo>
                    <a:pt x="26" y="1304"/>
                  </a:lnTo>
                  <a:lnTo>
                    <a:pt x="52" y="1585"/>
                  </a:lnTo>
                  <a:lnTo>
                    <a:pt x="103" y="1866"/>
                  </a:lnTo>
                  <a:lnTo>
                    <a:pt x="154" y="2147"/>
                  </a:lnTo>
                  <a:lnTo>
                    <a:pt x="256" y="2429"/>
                  </a:lnTo>
                  <a:lnTo>
                    <a:pt x="359" y="2710"/>
                  </a:lnTo>
                  <a:lnTo>
                    <a:pt x="512" y="2991"/>
                  </a:lnTo>
                  <a:lnTo>
                    <a:pt x="691" y="3247"/>
                  </a:lnTo>
                  <a:lnTo>
                    <a:pt x="896" y="3477"/>
                  </a:lnTo>
                  <a:lnTo>
                    <a:pt x="1126" y="3681"/>
                  </a:lnTo>
                  <a:lnTo>
                    <a:pt x="1381" y="3835"/>
                  </a:lnTo>
                  <a:lnTo>
                    <a:pt x="1637" y="3988"/>
                  </a:lnTo>
                  <a:lnTo>
                    <a:pt x="1918" y="4090"/>
                  </a:lnTo>
                  <a:lnTo>
                    <a:pt x="2199" y="4192"/>
                  </a:lnTo>
                  <a:lnTo>
                    <a:pt x="2480" y="4244"/>
                  </a:lnTo>
                  <a:lnTo>
                    <a:pt x="2762" y="4295"/>
                  </a:lnTo>
                  <a:lnTo>
                    <a:pt x="3043" y="4346"/>
                  </a:lnTo>
                  <a:lnTo>
                    <a:pt x="3938" y="4346"/>
                  </a:lnTo>
                  <a:lnTo>
                    <a:pt x="4321" y="4320"/>
                  </a:lnTo>
                  <a:lnTo>
                    <a:pt x="4347" y="3937"/>
                  </a:lnTo>
                  <a:lnTo>
                    <a:pt x="4347" y="3528"/>
                  </a:lnTo>
                  <a:lnTo>
                    <a:pt x="4321" y="3042"/>
                  </a:lnTo>
                  <a:lnTo>
                    <a:pt x="4295" y="2761"/>
                  </a:lnTo>
                  <a:lnTo>
                    <a:pt x="4244" y="2480"/>
                  </a:lnTo>
                  <a:lnTo>
                    <a:pt x="4193" y="2199"/>
                  </a:lnTo>
                  <a:lnTo>
                    <a:pt x="4091" y="1917"/>
                  </a:lnTo>
                  <a:lnTo>
                    <a:pt x="3989" y="1636"/>
                  </a:lnTo>
                  <a:lnTo>
                    <a:pt x="3835" y="1380"/>
                  </a:lnTo>
                  <a:lnTo>
                    <a:pt x="3682" y="1125"/>
                  </a:lnTo>
                  <a:lnTo>
                    <a:pt x="3477" y="895"/>
                  </a:lnTo>
                  <a:lnTo>
                    <a:pt x="3247" y="690"/>
                  </a:lnTo>
                  <a:lnTo>
                    <a:pt x="2992" y="511"/>
                  </a:lnTo>
                  <a:lnTo>
                    <a:pt x="2711" y="358"/>
                  </a:lnTo>
                  <a:lnTo>
                    <a:pt x="2429" y="256"/>
                  </a:lnTo>
                  <a:lnTo>
                    <a:pt x="2148" y="153"/>
                  </a:lnTo>
                  <a:lnTo>
                    <a:pt x="1867" y="102"/>
                  </a:lnTo>
                  <a:lnTo>
                    <a:pt x="1586" y="51"/>
                  </a:lnTo>
                  <a:lnTo>
                    <a:pt x="1305" y="26"/>
                  </a:lnTo>
                  <a:lnTo>
                    <a:pt x="819"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284" name="Google Shape;2284;p51"/>
          <p:cNvGrpSpPr/>
          <p:nvPr/>
        </p:nvGrpSpPr>
        <p:grpSpPr>
          <a:xfrm>
            <a:off x="9339152" y="1544634"/>
            <a:ext cx="496833" cy="496833"/>
            <a:chOff x="7008200" y="1158475"/>
            <a:chExt cx="372625" cy="372625"/>
          </a:xfrm>
        </p:grpSpPr>
        <p:sp>
          <p:nvSpPr>
            <p:cNvPr id="2285" name="Google Shape;2285;p51"/>
            <p:cNvSpPr/>
            <p:nvPr/>
          </p:nvSpPr>
          <p:spPr>
            <a:xfrm>
              <a:off x="7008200" y="1158475"/>
              <a:ext cx="372625" cy="243525"/>
            </a:xfrm>
            <a:custGeom>
              <a:avLst/>
              <a:gdLst/>
              <a:ahLst/>
              <a:cxnLst/>
              <a:rect l="l" t="t" r="r" b="b"/>
              <a:pathLst>
                <a:path w="14905" h="9741" extrusionOk="0">
                  <a:moveTo>
                    <a:pt x="0" y="1"/>
                  </a:moveTo>
                  <a:lnTo>
                    <a:pt x="0" y="9740"/>
                  </a:lnTo>
                  <a:lnTo>
                    <a:pt x="14904" y="9740"/>
                  </a:lnTo>
                  <a:lnTo>
                    <a:pt x="1490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86" name="Google Shape;2286;p51"/>
            <p:cNvSpPr/>
            <p:nvPr/>
          </p:nvSpPr>
          <p:spPr>
            <a:xfrm>
              <a:off x="7008200" y="1158475"/>
              <a:ext cx="372625" cy="243525"/>
            </a:xfrm>
            <a:custGeom>
              <a:avLst/>
              <a:gdLst/>
              <a:ahLst/>
              <a:cxnLst/>
              <a:rect l="l" t="t" r="r" b="b"/>
              <a:pathLst>
                <a:path w="14905" h="9741" fill="none" extrusionOk="0">
                  <a:moveTo>
                    <a:pt x="9996" y="9740"/>
                  </a:moveTo>
                  <a:lnTo>
                    <a:pt x="14904" y="9740"/>
                  </a:lnTo>
                  <a:lnTo>
                    <a:pt x="14904" y="1"/>
                  </a:lnTo>
                  <a:lnTo>
                    <a:pt x="0" y="1"/>
                  </a:lnTo>
                  <a:lnTo>
                    <a:pt x="0" y="9740"/>
                  </a:lnTo>
                </a:path>
              </a:pathLst>
            </a:custGeom>
            <a:noFill/>
            <a:ln>
              <a:noFill/>
            </a:ln>
          </p:spPr>
          <p:txBody>
            <a:bodyPr spcFirstLastPara="1" wrap="square" lIns="121900" tIns="121900" rIns="121900" bIns="121900" anchor="ctr" anchorCtr="0">
              <a:noAutofit/>
            </a:bodyPr>
            <a:lstStyle/>
            <a:p>
              <a:endParaRPr sz="2400"/>
            </a:p>
          </p:txBody>
        </p:sp>
        <p:sp>
          <p:nvSpPr>
            <p:cNvPr id="2287" name="Google Shape;2287;p51"/>
            <p:cNvSpPr/>
            <p:nvPr/>
          </p:nvSpPr>
          <p:spPr>
            <a:xfrm>
              <a:off x="7038875" y="1189150"/>
              <a:ext cx="311250" cy="182800"/>
            </a:xfrm>
            <a:custGeom>
              <a:avLst/>
              <a:gdLst/>
              <a:ahLst/>
              <a:cxnLst/>
              <a:rect l="l" t="t" r="r" b="b"/>
              <a:pathLst>
                <a:path w="12450" h="7312" extrusionOk="0">
                  <a:moveTo>
                    <a:pt x="1" y="1"/>
                  </a:moveTo>
                  <a:lnTo>
                    <a:pt x="1" y="7312"/>
                  </a:lnTo>
                  <a:lnTo>
                    <a:pt x="12450" y="7312"/>
                  </a:lnTo>
                  <a:lnTo>
                    <a:pt x="1245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288" name="Google Shape;2288;p51"/>
            <p:cNvSpPr/>
            <p:nvPr/>
          </p:nvSpPr>
          <p:spPr>
            <a:xfrm>
              <a:off x="7038875" y="1189150"/>
              <a:ext cx="311250" cy="182800"/>
            </a:xfrm>
            <a:custGeom>
              <a:avLst/>
              <a:gdLst/>
              <a:ahLst/>
              <a:cxnLst/>
              <a:rect l="l" t="t" r="r" b="b"/>
              <a:pathLst>
                <a:path w="12450" h="7312" fill="none" extrusionOk="0">
                  <a:moveTo>
                    <a:pt x="10942" y="1"/>
                  </a:moveTo>
                  <a:lnTo>
                    <a:pt x="12450" y="1"/>
                  </a:lnTo>
                  <a:lnTo>
                    <a:pt x="12450" y="7312"/>
                  </a:lnTo>
                  <a:lnTo>
                    <a:pt x="1" y="7312"/>
                  </a:lnTo>
                  <a:lnTo>
                    <a:pt x="1" y="1"/>
                  </a:lnTo>
                  <a:lnTo>
                    <a:pt x="7746" y="1"/>
                  </a:lnTo>
                </a:path>
              </a:pathLst>
            </a:custGeom>
            <a:noFill/>
            <a:ln>
              <a:noFill/>
            </a:ln>
          </p:spPr>
          <p:txBody>
            <a:bodyPr spcFirstLastPara="1" wrap="square" lIns="121900" tIns="121900" rIns="121900" bIns="121900" anchor="ctr" anchorCtr="0">
              <a:noAutofit/>
            </a:bodyPr>
            <a:lstStyle/>
            <a:p>
              <a:endParaRPr sz="2400"/>
            </a:p>
          </p:txBody>
        </p:sp>
        <p:sp>
          <p:nvSpPr>
            <p:cNvPr id="2289" name="Google Shape;2289;p51"/>
            <p:cNvSpPr/>
            <p:nvPr/>
          </p:nvSpPr>
          <p:spPr>
            <a:xfrm>
              <a:off x="7044625" y="1282475"/>
              <a:ext cx="213475" cy="248625"/>
            </a:xfrm>
            <a:custGeom>
              <a:avLst/>
              <a:gdLst/>
              <a:ahLst/>
              <a:cxnLst/>
              <a:rect l="l" t="t" r="r" b="b"/>
              <a:pathLst>
                <a:path w="8539" h="9945" extrusionOk="0">
                  <a:moveTo>
                    <a:pt x="2020" y="1559"/>
                  </a:moveTo>
                  <a:lnTo>
                    <a:pt x="2174" y="1611"/>
                  </a:lnTo>
                  <a:lnTo>
                    <a:pt x="2327" y="1687"/>
                  </a:lnTo>
                  <a:lnTo>
                    <a:pt x="2480" y="1790"/>
                  </a:lnTo>
                  <a:lnTo>
                    <a:pt x="2583" y="1943"/>
                  </a:lnTo>
                  <a:lnTo>
                    <a:pt x="2659" y="2096"/>
                  </a:lnTo>
                  <a:lnTo>
                    <a:pt x="2685" y="2250"/>
                  </a:lnTo>
                  <a:lnTo>
                    <a:pt x="2710" y="2429"/>
                  </a:lnTo>
                  <a:lnTo>
                    <a:pt x="1969" y="3170"/>
                  </a:lnTo>
                  <a:lnTo>
                    <a:pt x="1790" y="3170"/>
                  </a:lnTo>
                  <a:lnTo>
                    <a:pt x="1611" y="3119"/>
                  </a:lnTo>
                  <a:lnTo>
                    <a:pt x="1458" y="3042"/>
                  </a:lnTo>
                  <a:lnTo>
                    <a:pt x="1330" y="2940"/>
                  </a:lnTo>
                  <a:lnTo>
                    <a:pt x="1228" y="2812"/>
                  </a:lnTo>
                  <a:lnTo>
                    <a:pt x="1151" y="2659"/>
                  </a:lnTo>
                  <a:lnTo>
                    <a:pt x="1100" y="2480"/>
                  </a:lnTo>
                  <a:lnTo>
                    <a:pt x="1100" y="2301"/>
                  </a:lnTo>
                  <a:lnTo>
                    <a:pt x="1125" y="2173"/>
                  </a:lnTo>
                  <a:lnTo>
                    <a:pt x="1177" y="2020"/>
                  </a:lnTo>
                  <a:lnTo>
                    <a:pt x="1228" y="1917"/>
                  </a:lnTo>
                  <a:lnTo>
                    <a:pt x="1330" y="1790"/>
                  </a:lnTo>
                  <a:lnTo>
                    <a:pt x="1432" y="1713"/>
                  </a:lnTo>
                  <a:lnTo>
                    <a:pt x="1560" y="1636"/>
                  </a:lnTo>
                  <a:lnTo>
                    <a:pt x="1688" y="1585"/>
                  </a:lnTo>
                  <a:lnTo>
                    <a:pt x="1841" y="1559"/>
                  </a:lnTo>
                  <a:close/>
                  <a:moveTo>
                    <a:pt x="3554" y="0"/>
                  </a:moveTo>
                  <a:lnTo>
                    <a:pt x="3119" y="26"/>
                  </a:lnTo>
                  <a:lnTo>
                    <a:pt x="2685" y="77"/>
                  </a:lnTo>
                  <a:lnTo>
                    <a:pt x="2276" y="179"/>
                  </a:lnTo>
                  <a:lnTo>
                    <a:pt x="1867" y="332"/>
                  </a:lnTo>
                  <a:lnTo>
                    <a:pt x="1483" y="511"/>
                  </a:lnTo>
                  <a:lnTo>
                    <a:pt x="1100" y="716"/>
                  </a:lnTo>
                  <a:lnTo>
                    <a:pt x="742" y="946"/>
                  </a:lnTo>
                  <a:lnTo>
                    <a:pt x="410" y="1227"/>
                  </a:lnTo>
                  <a:lnTo>
                    <a:pt x="358" y="1406"/>
                  </a:lnTo>
                  <a:lnTo>
                    <a:pt x="256" y="1559"/>
                  </a:lnTo>
                  <a:lnTo>
                    <a:pt x="128" y="1713"/>
                  </a:lnTo>
                  <a:lnTo>
                    <a:pt x="1" y="1815"/>
                  </a:lnTo>
                  <a:lnTo>
                    <a:pt x="103" y="2301"/>
                  </a:lnTo>
                  <a:lnTo>
                    <a:pt x="180" y="2863"/>
                  </a:lnTo>
                  <a:lnTo>
                    <a:pt x="256" y="3477"/>
                  </a:lnTo>
                  <a:lnTo>
                    <a:pt x="307" y="4167"/>
                  </a:lnTo>
                  <a:lnTo>
                    <a:pt x="358" y="5036"/>
                  </a:lnTo>
                  <a:lnTo>
                    <a:pt x="384" y="5956"/>
                  </a:lnTo>
                  <a:lnTo>
                    <a:pt x="358" y="6749"/>
                  </a:lnTo>
                  <a:lnTo>
                    <a:pt x="333" y="7414"/>
                  </a:lnTo>
                  <a:lnTo>
                    <a:pt x="282" y="8027"/>
                  </a:lnTo>
                  <a:lnTo>
                    <a:pt x="205" y="8538"/>
                  </a:lnTo>
                  <a:lnTo>
                    <a:pt x="384" y="8692"/>
                  </a:lnTo>
                  <a:lnTo>
                    <a:pt x="742" y="8973"/>
                  </a:lnTo>
                  <a:lnTo>
                    <a:pt x="1100" y="9229"/>
                  </a:lnTo>
                  <a:lnTo>
                    <a:pt x="1483" y="9433"/>
                  </a:lnTo>
                  <a:lnTo>
                    <a:pt x="1892" y="9612"/>
                  </a:lnTo>
                  <a:lnTo>
                    <a:pt x="2327" y="9740"/>
                  </a:lnTo>
                  <a:lnTo>
                    <a:pt x="2761" y="9842"/>
                  </a:lnTo>
                  <a:lnTo>
                    <a:pt x="3196" y="9919"/>
                  </a:lnTo>
                  <a:lnTo>
                    <a:pt x="3656" y="9944"/>
                  </a:lnTo>
                  <a:lnTo>
                    <a:pt x="4167" y="9919"/>
                  </a:lnTo>
                  <a:lnTo>
                    <a:pt x="4653" y="9842"/>
                  </a:lnTo>
                  <a:lnTo>
                    <a:pt x="5113" y="9740"/>
                  </a:lnTo>
                  <a:lnTo>
                    <a:pt x="5548" y="9612"/>
                  </a:lnTo>
                  <a:lnTo>
                    <a:pt x="5931" y="9433"/>
                  </a:lnTo>
                  <a:lnTo>
                    <a:pt x="6315" y="9254"/>
                  </a:lnTo>
                  <a:lnTo>
                    <a:pt x="6647" y="9024"/>
                  </a:lnTo>
                  <a:lnTo>
                    <a:pt x="6979" y="8768"/>
                  </a:lnTo>
                  <a:lnTo>
                    <a:pt x="7261" y="8487"/>
                  </a:lnTo>
                  <a:lnTo>
                    <a:pt x="7516" y="8206"/>
                  </a:lnTo>
                  <a:lnTo>
                    <a:pt x="7772" y="7899"/>
                  </a:lnTo>
                  <a:lnTo>
                    <a:pt x="7951" y="7592"/>
                  </a:lnTo>
                  <a:lnTo>
                    <a:pt x="8130" y="7260"/>
                  </a:lnTo>
                  <a:lnTo>
                    <a:pt x="8283" y="6928"/>
                  </a:lnTo>
                  <a:lnTo>
                    <a:pt x="8385" y="6570"/>
                  </a:lnTo>
                  <a:lnTo>
                    <a:pt x="8462" y="6238"/>
                  </a:lnTo>
                  <a:lnTo>
                    <a:pt x="8539" y="5905"/>
                  </a:lnTo>
                  <a:lnTo>
                    <a:pt x="8539" y="5573"/>
                  </a:lnTo>
                  <a:lnTo>
                    <a:pt x="8539" y="5241"/>
                  </a:lnTo>
                  <a:lnTo>
                    <a:pt x="8488" y="4934"/>
                  </a:lnTo>
                  <a:lnTo>
                    <a:pt x="8411" y="4627"/>
                  </a:lnTo>
                  <a:lnTo>
                    <a:pt x="8309" y="4346"/>
                  </a:lnTo>
                  <a:lnTo>
                    <a:pt x="8181" y="4065"/>
                  </a:lnTo>
                  <a:lnTo>
                    <a:pt x="8002" y="3835"/>
                  </a:lnTo>
                  <a:lnTo>
                    <a:pt x="7798" y="3605"/>
                  </a:lnTo>
                  <a:lnTo>
                    <a:pt x="7567" y="3426"/>
                  </a:lnTo>
                  <a:lnTo>
                    <a:pt x="7286" y="3272"/>
                  </a:lnTo>
                  <a:lnTo>
                    <a:pt x="7005" y="3144"/>
                  </a:lnTo>
                  <a:lnTo>
                    <a:pt x="6647" y="3042"/>
                  </a:lnTo>
                  <a:lnTo>
                    <a:pt x="6289" y="2991"/>
                  </a:lnTo>
                  <a:lnTo>
                    <a:pt x="5880" y="2991"/>
                  </a:lnTo>
                  <a:lnTo>
                    <a:pt x="5446" y="3017"/>
                  </a:lnTo>
                  <a:lnTo>
                    <a:pt x="5190" y="3042"/>
                  </a:lnTo>
                  <a:lnTo>
                    <a:pt x="4986" y="3017"/>
                  </a:lnTo>
                  <a:lnTo>
                    <a:pt x="4755" y="2965"/>
                  </a:lnTo>
                  <a:lnTo>
                    <a:pt x="4551" y="2914"/>
                  </a:lnTo>
                  <a:lnTo>
                    <a:pt x="4372" y="2812"/>
                  </a:lnTo>
                  <a:lnTo>
                    <a:pt x="4219" y="2710"/>
                  </a:lnTo>
                  <a:lnTo>
                    <a:pt x="4065" y="2582"/>
                  </a:lnTo>
                  <a:lnTo>
                    <a:pt x="3963" y="2429"/>
                  </a:lnTo>
                  <a:lnTo>
                    <a:pt x="3861" y="2275"/>
                  </a:lnTo>
                  <a:lnTo>
                    <a:pt x="3784" y="2096"/>
                  </a:lnTo>
                  <a:lnTo>
                    <a:pt x="3758" y="1917"/>
                  </a:lnTo>
                  <a:lnTo>
                    <a:pt x="3733" y="1713"/>
                  </a:lnTo>
                  <a:lnTo>
                    <a:pt x="3758" y="1534"/>
                  </a:lnTo>
                  <a:lnTo>
                    <a:pt x="3835" y="1329"/>
                  </a:lnTo>
                  <a:lnTo>
                    <a:pt x="3912" y="1125"/>
                  </a:lnTo>
                  <a:lnTo>
                    <a:pt x="4065" y="920"/>
                  </a:lnTo>
                  <a:lnTo>
                    <a:pt x="4142" y="767"/>
                  </a:lnTo>
                  <a:lnTo>
                    <a:pt x="4193" y="614"/>
                  </a:lnTo>
                  <a:lnTo>
                    <a:pt x="4193" y="460"/>
                  </a:lnTo>
                  <a:lnTo>
                    <a:pt x="4142" y="307"/>
                  </a:lnTo>
                  <a:lnTo>
                    <a:pt x="4065" y="205"/>
                  </a:lnTo>
                  <a:lnTo>
                    <a:pt x="3937" y="102"/>
                  </a:lnTo>
                  <a:lnTo>
                    <a:pt x="3758" y="26"/>
                  </a:lnTo>
                  <a:lnTo>
                    <a:pt x="355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290" name="Google Shape;2290;p51"/>
            <p:cNvSpPr/>
            <p:nvPr/>
          </p:nvSpPr>
          <p:spPr>
            <a:xfrm>
              <a:off x="7010125" y="1386625"/>
              <a:ext cx="44125" cy="143200"/>
            </a:xfrm>
            <a:custGeom>
              <a:avLst/>
              <a:gdLst/>
              <a:ahLst/>
              <a:cxnLst/>
              <a:rect l="l" t="t" r="r" b="b"/>
              <a:pathLst>
                <a:path w="1765" h="5728" extrusionOk="0">
                  <a:moveTo>
                    <a:pt x="51" y="1"/>
                  </a:moveTo>
                  <a:lnTo>
                    <a:pt x="26" y="870"/>
                  </a:lnTo>
                  <a:lnTo>
                    <a:pt x="0" y="1790"/>
                  </a:lnTo>
                  <a:lnTo>
                    <a:pt x="26" y="2762"/>
                  </a:lnTo>
                  <a:lnTo>
                    <a:pt x="77" y="3580"/>
                  </a:lnTo>
                  <a:lnTo>
                    <a:pt x="154" y="4270"/>
                  </a:lnTo>
                  <a:lnTo>
                    <a:pt x="256" y="4807"/>
                  </a:lnTo>
                  <a:lnTo>
                    <a:pt x="384" y="5216"/>
                  </a:lnTo>
                  <a:lnTo>
                    <a:pt x="460" y="5395"/>
                  </a:lnTo>
                  <a:lnTo>
                    <a:pt x="537" y="5523"/>
                  </a:lnTo>
                  <a:lnTo>
                    <a:pt x="614" y="5625"/>
                  </a:lnTo>
                  <a:lnTo>
                    <a:pt x="690" y="5676"/>
                  </a:lnTo>
                  <a:lnTo>
                    <a:pt x="793" y="5727"/>
                  </a:lnTo>
                  <a:lnTo>
                    <a:pt x="972" y="5727"/>
                  </a:lnTo>
                  <a:lnTo>
                    <a:pt x="1048" y="5676"/>
                  </a:lnTo>
                  <a:lnTo>
                    <a:pt x="1151" y="5625"/>
                  </a:lnTo>
                  <a:lnTo>
                    <a:pt x="1227" y="5523"/>
                  </a:lnTo>
                  <a:lnTo>
                    <a:pt x="1304" y="5395"/>
                  </a:lnTo>
                  <a:lnTo>
                    <a:pt x="1381" y="5216"/>
                  </a:lnTo>
                  <a:lnTo>
                    <a:pt x="1508" y="4807"/>
                  </a:lnTo>
                  <a:lnTo>
                    <a:pt x="1611" y="4270"/>
                  </a:lnTo>
                  <a:lnTo>
                    <a:pt x="1687" y="3580"/>
                  </a:lnTo>
                  <a:lnTo>
                    <a:pt x="1738" y="2762"/>
                  </a:lnTo>
                  <a:lnTo>
                    <a:pt x="1764" y="1790"/>
                  </a:lnTo>
                  <a:lnTo>
                    <a:pt x="1738" y="870"/>
                  </a:lnTo>
                  <a:lnTo>
                    <a:pt x="1687"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291" name="Google Shape;2291;p51"/>
            <p:cNvSpPr/>
            <p:nvPr/>
          </p:nvSpPr>
          <p:spPr>
            <a:xfrm>
              <a:off x="7011400" y="1327850"/>
              <a:ext cx="40925" cy="58800"/>
            </a:xfrm>
            <a:custGeom>
              <a:avLst/>
              <a:gdLst/>
              <a:ahLst/>
              <a:cxnLst/>
              <a:rect l="l" t="t" r="r" b="b"/>
              <a:pathLst>
                <a:path w="1637" h="2352" extrusionOk="0">
                  <a:moveTo>
                    <a:pt x="333" y="0"/>
                  </a:moveTo>
                  <a:lnTo>
                    <a:pt x="230" y="486"/>
                  </a:lnTo>
                  <a:lnTo>
                    <a:pt x="128" y="1048"/>
                  </a:lnTo>
                  <a:lnTo>
                    <a:pt x="77" y="1662"/>
                  </a:lnTo>
                  <a:lnTo>
                    <a:pt x="0" y="2352"/>
                  </a:lnTo>
                  <a:lnTo>
                    <a:pt x="1636" y="2352"/>
                  </a:lnTo>
                  <a:lnTo>
                    <a:pt x="1585" y="1662"/>
                  </a:lnTo>
                  <a:lnTo>
                    <a:pt x="1509" y="1048"/>
                  </a:lnTo>
                  <a:lnTo>
                    <a:pt x="1432" y="486"/>
                  </a:lnTo>
                  <a:lnTo>
                    <a:pt x="1330"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292" name="Google Shape;2292;p51"/>
            <p:cNvSpPr/>
            <p:nvPr/>
          </p:nvSpPr>
          <p:spPr>
            <a:xfrm>
              <a:off x="7011400" y="1327850"/>
              <a:ext cx="40925" cy="58800"/>
            </a:xfrm>
            <a:custGeom>
              <a:avLst/>
              <a:gdLst/>
              <a:ahLst/>
              <a:cxnLst/>
              <a:rect l="l" t="t" r="r" b="b"/>
              <a:pathLst>
                <a:path w="1637" h="2352" fill="none" extrusionOk="0">
                  <a:moveTo>
                    <a:pt x="333" y="0"/>
                  </a:moveTo>
                  <a:lnTo>
                    <a:pt x="333" y="0"/>
                  </a:lnTo>
                  <a:lnTo>
                    <a:pt x="230" y="486"/>
                  </a:lnTo>
                  <a:lnTo>
                    <a:pt x="128" y="1048"/>
                  </a:lnTo>
                  <a:lnTo>
                    <a:pt x="77" y="1662"/>
                  </a:lnTo>
                  <a:lnTo>
                    <a:pt x="0" y="2352"/>
                  </a:lnTo>
                  <a:lnTo>
                    <a:pt x="1636" y="2352"/>
                  </a:lnTo>
                  <a:lnTo>
                    <a:pt x="1636" y="2352"/>
                  </a:lnTo>
                  <a:lnTo>
                    <a:pt x="1585" y="1662"/>
                  </a:lnTo>
                  <a:lnTo>
                    <a:pt x="1509" y="1048"/>
                  </a:lnTo>
                  <a:lnTo>
                    <a:pt x="1432" y="486"/>
                  </a:lnTo>
                  <a:lnTo>
                    <a:pt x="1330" y="0"/>
                  </a:lnTo>
                </a:path>
              </a:pathLst>
            </a:custGeom>
            <a:noFill/>
            <a:ln>
              <a:noFill/>
            </a:ln>
          </p:spPr>
          <p:txBody>
            <a:bodyPr spcFirstLastPara="1" wrap="square" lIns="121900" tIns="121900" rIns="121900" bIns="121900" anchor="ctr" anchorCtr="0">
              <a:noAutofit/>
            </a:bodyPr>
            <a:lstStyle/>
            <a:p>
              <a:endParaRPr sz="2400"/>
            </a:p>
          </p:txBody>
        </p:sp>
        <p:sp>
          <p:nvSpPr>
            <p:cNvPr id="2293" name="Google Shape;2293;p51"/>
            <p:cNvSpPr/>
            <p:nvPr/>
          </p:nvSpPr>
          <p:spPr>
            <a:xfrm>
              <a:off x="7008200" y="1257550"/>
              <a:ext cx="47950" cy="72875"/>
            </a:xfrm>
            <a:custGeom>
              <a:avLst/>
              <a:gdLst/>
              <a:ahLst/>
              <a:cxnLst/>
              <a:rect l="l" t="t" r="r" b="b"/>
              <a:pathLst>
                <a:path w="1918" h="2915" extrusionOk="0">
                  <a:moveTo>
                    <a:pt x="946" y="0"/>
                  </a:moveTo>
                  <a:lnTo>
                    <a:pt x="819" y="205"/>
                  </a:lnTo>
                  <a:lnTo>
                    <a:pt x="486" y="716"/>
                  </a:lnTo>
                  <a:lnTo>
                    <a:pt x="307" y="1023"/>
                  </a:lnTo>
                  <a:lnTo>
                    <a:pt x="154" y="1329"/>
                  </a:lnTo>
                  <a:lnTo>
                    <a:pt x="52" y="1636"/>
                  </a:lnTo>
                  <a:lnTo>
                    <a:pt x="26" y="1764"/>
                  </a:lnTo>
                  <a:lnTo>
                    <a:pt x="0" y="1866"/>
                  </a:lnTo>
                  <a:lnTo>
                    <a:pt x="26" y="2096"/>
                  </a:lnTo>
                  <a:lnTo>
                    <a:pt x="77" y="2275"/>
                  </a:lnTo>
                  <a:lnTo>
                    <a:pt x="179" y="2454"/>
                  </a:lnTo>
                  <a:lnTo>
                    <a:pt x="282" y="2608"/>
                  </a:lnTo>
                  <a:lnTo>
                    <a:pt x="435" y="2735"/>
                  </a:lnTo>
                  <a:lnTo>
                    <a:pt x="588" y="2838"/>
                  </a:lnTo>
                  <a:lnTo>
                    <a:pt x="767" y="2889"/>
                  </a:lnTo>
                  <a:lnTo>
                    <a:pt x="946" y="2914"/>
                  </a:lnTo>
                  <a:lnTo>
                    <a:pt x="1151" y="2889"/>
                  </a:lnTo>
                  <a:lnTo>
                    <a:pt x="1330" y="2838"/>
                  </a:lnTo>
                  <a:lnTo>
                    <a:pt x="1483" y="2735"/>
                  </a:lnTo>
                  <a:lnTo>
                    <a:pt x="1637" y="2608"/>
                  </a:lnTo>
                  <a:lnTo>
                    <a:pt x="1739" y="2454"/>
                  </a:lnTo>
                  <a:lnTo>
                    <a:pt x="1841" y="2275"/>
                  </a:lnTo>
                  <a:lnTo>
                    <a:pt x="1892" y="2096"/>
                  </a:lnTo>
                  <a:lnTo>
                    <a:pt x="1918" y="1866"/>
                  </a:lnTo>
                  <a:lnTo>
                    <a:pt x="1892" y="1764"/>
                  </a:lnTo>
                  <a:lnTo>
                    <a:pt x="1867" y="1636"/>
                  </a:lnTo>
                  <a:lnTo>
                    <a:pt x="1764" y="1329"/>
                  </a:lnTo>
                  <a:lnTo>
                    <a:pt x="1611" y="1023"/>
                  </a:lnTo>
                  <a:lnTo>
                    <a:pt x="1432" y="716"/>
                  </a:lnTo>
                  <a:lnTo>
                    <a:pt x="1100" y="205"/>
                  </a:lnTo>
                  <a:lnTo>
                    <a:pt x="94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94" name="Google Shape;2294;p51"/>
            <p:cNvSpPr/>
            <p:nvPr/>
          </p:nvSpPr>
          <p:spPr>
            <a:xfrm>
              <a:off x="7054225" y="1435850"/>
              <a:ext cx="35800" cy="35800"/>
            </a:xfrm>
            <a:custGeom>
              <a:avLst/>
              <a:gdLst/>
              <a:ahLst/>
              <a:cxnLst/>
              <a:rect l="l" t="t" r="r" b="b"/>
              <a:pathLst>
                <a:path w="1432" h="1432" extrusionOk="0">
                  <a:moveTo>
                    <a:pt x="716" y="0"/>
                  </a:moveTo>
                  <a:lnTo>
                    <a:pt x="562" y="26"/>
                  </a:lnTo>
                  <a:lnTo>
                    <a:pt x="435" y="51"/>
                  </a:lnTo>
                  <a:lnTo>
                    <a:pt x="332" y="128"/>
                  </a:lnTo>
                  <a:lnTo>
                    <a:pt x="205" y="205"/>
                  </a:lnTo>
                  <a:lnTo>
                    <a:pt x="128" y="333"/>
                  </a:lnTo>
                  <a:lnTo>
                    <a:pt x="77" y="435"/>
                  </a:lnTo>
                  <a:lnTo>
                    <a:pt x="26" y="563"/>
                  </a:lnTo>
                  <a:lnTo>
                    <a:pt x="0" y="716"/>
                  </a:lnTo>
                  <a:lnTo>
                    <a:pt x="26" y="869"/>
                  </a:lnTo>
                  <a:lnTo>
                    <a:pt x="77" y="997"/>
                  </a:lnTo>
                  <a:lnTo>
                    <a:pt x="128" y="1100"/>
                  </a:lnTo>
                  <a:lnTo>
                    <a:pt x="205" y="1227"/>
                  </a:lnTo>
                  <a:lnTo>
                    <a:pt x="332" y="1304"/>
                  </a:lnTo>
                  <a:lnTo>
                    <a:pt x="435" y="1355"/>
                  </a:lnTo>
                  <a:lnTo>
                    <a:pt x="562" y="1406"/>
                  </a:lnTo>
                  <a:lnTo>
                    <a:pt x="716" y="1432"/>
                  </a:lnTo>
                  <a:lnTo>
                    <a:pt x="869" y="1406"/>
                  </a:lnTo>
                  <a:lnTo>
                    <a:pt x="997" y="1355"/>
                  </a:lnTo>
                  <a:lnTo>
                    <a:pt x="1125" y="1304"/>
                  </a:lnTo>
                  <a:lnTo>
                    <a:pt x="1227" y="1227"/>
                  </a:lnTo>
                  <a:lnTo>
                    <a:pt x="1304" y="1100"/>
                  </a:lnTo>
                  <a:lnTo>
                    <a:pt x="1380" y="997"/>
                  </a:lnTo>
                  <a:lnTo>
                    <a:pt x="1406" y="869"/>
                  </a:lnTo>
                  <a:lnTo>
                    <a:pt x="1432" y="716"/>
                  </a:lnTo>
                  <a:lnTo>
                    <a:pt x="1406" y="563"/>
                  </a:lnTo>
                  <a:lnTo>
                    <a:pt x="1380" y="435"/>
                  </a:lnTo>
                  <a:lnTo>
                    <a:pt x="1304" y="333"/>
                  </a:lnTo>
                  <a:lnTo>
                    <a:pt x="1227" y="205"/>
                  </a:lnTo>
                  <a:lnTo>
                    <a:pt x="1125" y="128"/>
                  </a:lnTo>
                  <a:lnTo>
                    <a:pt x="997" y="51"/>
                  </a:lnTo>
                  <a:lnTo>
                    <a:pt x="869" y="26"/>
                  </a:lnTo>
                  <a:lnTo>
                    <a:pt x="71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295" name="Google Shape;2295;p51"/>
            <p:cNvSpPr/>
            <p:nvPr/>
          </p:nvSpPr>
          <p:spPr>
            <a:xfrm>
              <a:off x="7197375" y="1408375"/>
              <a:ext cx="35175" cy="35175"/>
            </a:xfrm>
            <a:custGeom>
              <a:avLst/>
              <a:gdLst/>
              <a:ahLst/>
              <a:cxnLst/>
              <a:rect l="l" t="t" r="r" b="b"/>
              <a:pathLst>
                <a:path w="1407" h="1407" extrusionOk="0">
                  <a:moveTo>
                    <a:pt x="563" y="0"/>
                  </a:moveTo>
                  <a:lnTo>
                    <a:pt x="409" y="51"/>
                  </a:lnTo>
                  <a:lnTo>
                    <a:pt x="307" y="102"/>
                  </a:lnTo>
                  <a:lnTo>
                    <a:pt x="205" y="205"/>
                  </a:lnTo>
                  <a:lnTo>
                    <a:pt x="103" y="307"/>
                  </a:lnTo>
                  <a:lnTo>
                    <a:pt x="51" y="435"/>
                  </a:lnTo>
                  <a:lnTo>
                    <a:pt x="0" y="563"/>
                  </a:lnTo>
                  <a:lnTo>
                    <a:pt x="0" y="690"/>
                  </a:lnTo>
                  <a:lnTo>
                    <a:pt x="0" y="844"/>
                  </a:lnTo>
                  <a:lnTo>
                    <a:pt x="51" y="972"/>
                  </a:lnTo>
                  <a:lnTo>
                    <a:pt x="103" y="1099"/>
                  </a:lnTo>
                  <a:lnTo>
                    <a:pt x="205" y="1202"/>
                  </a:lnTo>
                  <a:lnTo>
                    <a:pt x="307" y="1278"/>
                  </a:lnTo>
                  <a:lnTo>
                    <a:pt x="409" y="1355"/>
                  </a:lnTo>
                  <a:lnTo>
                    <a:pt x="563" y="1381"/>
                  </a:lnTo>
                  <a:lnTo>
                    <a:pt x="691" y="1406"/>
                  </a:lnTo>
                  <a:lnTo>
                    <a:pt x="844" y="1381"/>
                  </a:lnTo>
                  <a:lnTo>
                    <a:pt x="972" y="1355"/>
                  </a:lnTo>
                  <a:lnTo>
                    <a:pt x="1100" y="1278"/>
                  </a:lnTo>
                  <a:lnTo>
                    <a:pt x="1202" y="1202"/>
                  </a:lnTo>
                  <a:lnTo>
                    <a:pt x="1278" y="1099"/>
                  </a:lnTo>
                  <a:lnTo>
                    <a:pt x="1355" y="972"/>
                  </a:lnTo>
                  <a:lnTo>
                    <a:pt x="1381" y="844"/>
                  </a:lnTo>
                  <a:lnTo>
                    <a:pt x="1406" y="690"/>
                  </a:lnTo>
                  <a:lnTo>
                    <a:pt x="1381" y="563"/>
                  </a:lnTo>
                  <a:lnTo>
                    <a:pt x="1355" y="435"/>
                  </a:lnTo>
                  <a:lnTo>
                    <a:pt x="1278" y="307"/>
                  </a:lnTo>
                  <a:lnTo>
                    <a:pt x="1202" y="205"/>
                  </a:lnTo>
                  <a:lnTo>
                    <a:pt x="1100" y="102"/>
                  </a:lnTo>
                  <a:lnTo>
                    <a:pt x="972" y="51"/>
                  </a:lnTo>
                  <a:lnTo>
                    <a:pt x="84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296" name="Google Shape;2296;p51"/>
            <p:cNvSpPr/>
            <p:nvPr/>
          </p:nvSpPr>
          <p:spPr>
            <a:xfrm>
              <a:off x="7164125" y="1459500"/>
              <a:ext cx="35175" cy="35800"/>
            </a:xfrm>
            <a:custGeom>
              <a:avLst/>
              <a:gdLst/>
              <a:ahLst/>
              <a:cxnLst/>
              <a:rect l="l" t="t" r="r" b="b"/>
              <a:pathLst>
                <a:path w="1407" h="1432" extrusionOk="0">
                  <a:moveTo>
                    <a:pt x="717" y="0"/>
                  </a:moveTo>
                  <a:lnTo>
                    <a:pt x="563" y="26"/>
                  </a:lnTo>
                  <a:lnTo>
                    <a:pt x="436" y="51"/>
                  </a:lnTo>
                  <a:lnTo>
                    <a:pt x="308" y="128"/>
                  </a:lnTo>
                  <a:lnTo>
                    <a:pt x="206" y="205"/>
                  </a:lnTo>
                  <a:lnTo>
                    <a:pt x="129" y="307"/>
                  </a:lnTo>
                  <a:lnTo>
                    <a:pt x="52" y="435"/>
                  </a:lnTo>
                  <a:lnTo>
                    <a:pt x="1" y="563"/>
                  </a:lnTo>
                  <a:lnTo>
                    <a:pt x="1" y="716"/>
                  </a:lnTo>
                  <a:lnTo>
                    <a:pt x="1" y="844"/>
                  </a:lnTo>
                  <a:lnTo>
                    <a:pt x="52" y="997"/>
                  </a:lnTo>
                  <a:lnTo>
                    <a:pt x="129" y="1099"/>
                  </a:lnTo>
                  <a:lnTo>
                    <a:pt x="206" y="1202"/>
                  </a:lnTo>
                  <a:lnTo>
                    <a:pt x="308" y="1304"/>
                  </a:lnTo>
                  <a:lnTo>
                    <a:pt x="436" y="1355"/>
                  </a:lnTo>
                  <a:lnTo>
                    <a:pt x="563" y="1406"/>
                  </a:lnTo>
                  <a:lnTo>
                    <a:pt x="717" y="1432"/>
                  </a:lnTo>
                  <a:lnTo>
                    <a:pt x="845" y="1406"/>
                  </a:lnTo>
                  <a:lnTo>
                    <a:pt x="972" y="1355"/>
                  </a:lnTo>
                  <a:lnTo>
                    <a:pt x="1100" y="1304"/>
                  </a:lnTo>
                  <a:lnTo>
                    <a:pt x="1202" y="1202"/>
                  </a:lnTo>
                  <a:lnTo>
                    <a:pt x="1305" y="1099"/>
                  </a:lnTo>
                  <a:lnTo>
                    <a:pt x="1356" y="997"/>
                  </a:lnTo>
                  <a:lnTo>
                    <a:pt x="1407" y="844"/>
                  </a:lnTo>
                  <a:lnTo>
                    <a:pt x="1407" y="716"/>
                  </a:lnTo>
                  <a:lnTo>
                    <a:pt x="1407" y="563"/>
                  </a:lnTo>
                  <a:lnTo>
                    <a:pt x="1356" y="435"/>
                  </a:lnTo>
                  <a:lnTo>
                    <a:pt x="1305" y="307"/>
                  </a:lnTo>
                  <a:lnTo>
                    <a:pt x="1202" y="205"/>
                  </a:lnTo>
                  <a:lnTo>
                    <a:pt x="1100" y="128"/>
                  </a:lnTo>
                  <a:lnTo>
                    <a:pt x="972" y="51"/>
                  </a:lnTo>
                  <a:lnTo>
                    <a:pt x="845" y="26"/>
                  </a:lnTo>
                  <a:lnTo>
                    <a:pt x="717"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297" name="Google Shape;2297;p51"/>
            <p:cNvSpPr/>
            <p:nvPr/>
          </p:nvSpPr>
          <p:spPr>
            <a:xfrm>
              <a:off x="7104700" y="1471000"/>
              <a:ext cx="35175" cy="35175"/>
            </a:xfrm>
            <a:custGeom>
              <a:avLst/>
              <a:gdLst/>
              <a:ahLst/>
              <a:cxnLst/>
              <a:rect l="l" t="t" r="r" b="b"/>
              <a:pathLst>
                <a:path w="1407" h="1407" extrusionOk="0">
                  <a:moveTo>
                    <a:pt x="563" y="0"/>
                  </a:moveTo>
                  <a:lnTo>
                    <a:pt x="435" y="51"/>
                  </a:lnTo>
                  <a:lnTo>
                    <a:pt x="307" y="103"/>
                  </a:lnTo>
                  <a:lnTo>
                    <a:pt x="205" y="205"/>
                  </a:lnTo>
                  <a:lnTo>
                    <a:pt x="103" y="307"/>
                  </a:lnTo>
                  <a:lnTo>
                    <a:pt x="52" y="409"/>
                  </a:lnTo>
                  <a:lnTo>
                    <a:pt x="1" y="563"/>
                  </a:lnTo>
                  <a:lnTo>
                    <a:pt x="1" y="691"/>
                  </a:lnTo>
                  <a:lnTo>
                    <a:pt x="1" y="844"/>
                  </a:lnTo>
                  <a:lnTo>
                    <a:pt x="52" y="972"/>
                  </a:lnTo>
                  <a:lnTo>
                    <a:pt x="103" y="1100"/>
                  </a:lnTo>
                  <a:lnTo>
                    <a:pt x="205" y="1202"/>
                  </a:lnTo>
                  <a:lnTo>
                    <a:pt x="307" y="1279"/>
                  </a:lnTo>
                  <a:lnTo>
                    <a:pt x="435" y="1355"/>
                  </a:lnTo>
                  <a:lnTo>
                    <a:pt x="563" y="1381"/>
                  </a:lnTo>
                  <a:lnTo>
                    <a:pt x="691" y="1406"/>
                  </a:lnTo>
                  <a:lnTo>
                    <a:pt x="844" y="1381"/>
                  </a:lnTo>
                  <a:lnTo>
                    <a:pt x="972" y="1355"/>
                  </a:lnTo>
                  <a:lnTo>
                    <a:pt x="1100" y="1279"/>
                  </a:lnTo>
                  <a:lnTo>
                    <a:pt x="1202" y="1202"/>
                  </a:lnTo>
                  <a:lnTo>
                    <a:pt x="1279" y="1100"/>
                  </a:lnTo>
                  <a:lnTo>
                    <a:pt x="1355" y="972"/>
                  </a:lnTo>
                  <a:lnTo>
                    <a:pt x="1381" y="844"/>
                  </a:lnTo>
                  <a:lnTo>
                    <a:pt x="1407" y="691"/>
                  </a:lnTo>
                  <a:lnTo>
                    <a:pt x="1381" y="563"/>
                  </a:lnTo>
                  <a:lnTo>
                    <a:pt x="1355" y="409"/>
                  </a:lnTo>
                  <a:lnTo>
                    <a:pt x="1279" y="307"/>
                  </a:lnTo>
                  <a:lnTo>
                    <a:pt x="1202" y="205"/>
                  </a:lnTo>
                  <a:lnTo>
                    <a:pt x="1100" y="103"/>
                  </a:lnTo>
                  <a:lnTo>
                    <a:pt x="972" y="51"/>
                  </a:lnTo>
                  <a:lnTo>
                    <a:pt x="844"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298" name="Google Shape;2298;p51"/>
            <p:cNvSpPr/>
            <p:nvPr/>
          </p:nvSpPr>
          <p:spPr>
            <a:xfrm>
              <a:off x="7105975" y="1416025"/>
              <a:ext cx="67775" cy="32625"/>
            </a:xfrm>
            <a:custGeom>
              <a:avLst/>
              <a:gdLst/>
              <a:ahLst/>
              <a:cxnLst/>
              <a:rect l="l" t="t" r="r" b="b"/>
              <a:pathLst>
                <a:path w="2711" h="1305" extrusionOk="0">
                  <a:moveTo>
                    <a:pt x="2353" y="1"/>
                  </a:moveTo>
                  <a:lnTo>
                    <a:pt x="2250" y="52"/>
                  </a:lnTo>
                  <a:lnTo>
                    <a:pt x="2174" y="129"/>
                  </a:lnTo>
                  <a:lnTo>
                    <a:pt x="2020" y="333"/>
                  </a:lnTo>
                  <a:lnTo>
                    <a:pt x="1816" y="487"/>
                  </a:lnTo>
                  <a:lnTo>
                    <a:pt x="1611" y="589"/>
                  </a:lnTo>
                  <a:lnTo>
                    <a:pt x="1381" y="666"/>
                  </a:lnTo>
                  <a:lnTo>
                    <a:pt x="1151" y="691"/>
                  </a:lnTo>
                  <a:lnTo>
                    <a:pt x="895" y="666"/>
                  </a:lnTo>
                  <a:lnTo>
                    <a:pt x="665" y="614"/>
                  </a:lnTo>
                  <a:lnTo>
                    <a:pt x="461" y="512"/>
                  </a:lnTo>
                  <a:lnTo>
                    <a:pt x="359" y="461"/>
                  </a:lnTo>
                  <a:lnTo>
                    <a:pt x="231" y="461"/>
                  </a:lnTo>
                  <a:lnTo>
                    <a:pt x="129" y="512"/>
                  </a:lnTo>
                  <a:lnTo>
                    <a:pt x="52" y="589"/>
                  </a:lnTo>
                  <a:lnTo>
                    <a:pt x="1" y="691"/>
                  </a:lnTo>
                  <a:lnTo>
                    <a:pt x="1" y="819"/>
                  </a:lnTo>
                  <a:lnTo>
                    <a:pt x="52" y="921"/>
                  </a:lnTo>
                  <a:lnTo>
                    <a:pt x="129" y="998"/>
                  </a:lnTo>
                  <a:lnTo>
                    <a:pt x="359" y="1126"/>
                  </a:lnTo>
                  <a:lnTo>
                    <a:pt x="614" y="1228"/>
                  </a:lnTo>
                  <a:lnTo>
                    <a:pt x="870" y="1279"/>
                  </a:lnTo>
                  <a:lnTo>
                    <a:pt x="1126" y="1305"/>
                  </a:lnTo>
                  <a:lnTo>
                    <a:pt x="1330" y="1305"/>
                  </a:lnTo>
                  <a:lnTo>
                    <a:pt x="1509" y="1253"/>
                  </a:lnTo>
                  <a:lnTo>
                    <a:pt x="1688" y="1228"/>
                  </a:lnTo>
                  <a:lnTo>
                    <a:pt x="1867" y="1151"/>
                  </a:lnTo>
                  <a:lnTo>
                    <a:pt x="2020" y="1075"/>
                  </a:lnTo>
                  <a:lnTo>
                    <a:pt x="2174" y="972"/>
                  </a:lnTo>
                  <a:lnTo>
                    <a:pt x="2301" y="870"/>
                  </a:lnTo>
                  <a:lnTo>
                    <a:pt x="2455" y="742"/>
                  </a:lnTo>
                  <a:lnTo>
                    <a:pt x="2557" y="614"/>
                  </a:lnTo>
                  <a:lnTo>
                    <a:pt x="2659" y="461"/>
                  </a:lnTo>
                  <a:lnTo>
                    <a:pt x="2710" y="359"/>
                  </a:lnTo>
                  <a:lnTo>
                    <a:pt x="2710" y="231"/>
                  </a:lnTo>
                  <a:lnTo>
                    <a:pt x="2659" y="129"/>
                  </a:lnTo>
                  <a:lnTo>
                    <a:pt x="2583" y="52"/>
                  </a:lnTo>
                  <a:lnTo>
                    <a:pt x="2480"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2299" name="Google Shape;2299;p51"/>
          <p:cNvGrpSpPr/>
          <p:nvPr/>
        </p:nvGrpSpPr>
        <p:grpSpPr>
          <a:xfrm>
            <a:off x="10361700" y="1556567"/>
            <a:ext cx="496800" cy="472967"/>
            <a:chOff x="7771275" y="1167425"/>
            <a:chExt cx="372600" cy="354725"/>
          </a:xfrm>
        </p:grpSpPr>
        <p:sp>
          <p:nvSpPr>
            <p:cNvPr id="2300" name="Google Shape;2300;p51"/>
            <p:cNvSpPr/>
            <p:nvPr/>
          </p:nvSpPr>
          <p:spPr>
            <a:xfrm>
              <a:off x="7771275" y="1167425"/>
              <a:ext cx="258225" cy="242250"/>
            </a:xfrm>
            <a:custGeom>
              <a:avLst/>
              <a:gdLst/>
              <a:ahLst/>
              <a:cxnLst/>
              <a:rect l="l" t="t" r="r" b="b"/>
              <a:pathLst>
                <a:path w="10329" h="9690" extrusionOk="0">
                  <a:moveTo>
                    <a:pt x="5164" y="1"/>
                  </a:moveTo>
                  <a:lnTo>
                    <a:pt x="4755" y="26"/>
                  </a:lnTo>
                  <a:lnTo>
                    <a:pt x="4346" y="77"/>
                  </a:lnTo>
                  <a:lnTo>
                    <a:pt x="3937" y="180"/>
                  </a:lnTo>
                  <a:lnTo>
                    <a:pt x="3554" y="333"/>
                  </a:lnTo>
                  <a:lnTo>
                    <a:pt x="3196" y="486"/>
                  </a:lnTo>
                  <a:lnTo>
                    <a:pt x="2864" y="716"/>
                  </a:lnTo>
                  <a:lnTo>
                    <a:pt x="2531" y="947"/>
                  </a:lnTo>
                  <a:lnTo>
                    <a:pt x="2250" y="1202"/>
                  </a:lnTo>
                  <a:lnTo>
                    <a:pt x="1969" y="1509"/>
                  </a:lnTo>
                  <a:lnTo>
                    <a:pt x="1739" y="1816"/>
                  </a:lnTo>
                  <a:lnTo>
                    <a:pt x="1534" y="2174"/>
                  </a:lnTo>
                  <a:lnTo>
                    <a:pt x="1355" y="2531"/>
                  </a:lnTo>
                  <a:lnTo>
                    <a:pt x="1227" y="2915"/>
                  </a:lnTo>
                  <a:lnTo>
                    <a:pt x="1125" y="3298"/>
                  </a:lnTo>
                  <a:lnTo>
                    <a:pt x="1049" y="3707"/>
                  </a:lnTo>
                  <a:lnTo>
                    <a:pt x="1023" y="4142"/>
                  </a:lnTo>
                  <a:lnTo>
                    <a:pt x="1023" y="6570"/>
                  </a:lnTo>
                  <a:lnTo>
                    <a:pt x="818" y="6673"/>
                  </a:lnTo>
                  <a:lnTo>
                    <a:pt x="614" y="6826"/>
                  </a:lnTo>
                  <a:lnTo>
                    <a:pt x="435" y="6979"/>
                  </a:lnTo>
                  <a:lnTo>
                    <a:pt x="307" y="7158"/>
                  </a:lnTo>
                  <a:lnTo>
                    <a:pt x="179" y="7363"/>
                  </a:lnTo>
                  <a:lnTo>
                    <a:pt x="77" y="7593"/>
                  </a:lnTo>
                  <a:lnTo>
                    <a:pt x="26" y="7849"/>
                  </a:lnTo>
                  <a:lnTo>
                    <a:pt x="0" y="8079"/>
                  </a:lnTo>
                  <a:lnTo>
                    <a:pt x="26" y="8385"/>
                  </a:lnTo>
                  <a:lnTo>
                    <a:pt x="103" y="8641"/>
                  </a:lnTo>
                  <a:lnTo>
                    <a:pt x="231" y="8897"/>
                  </a:lnTo>
                  <a:lnTo>
                    <a:pt x="384" y="9127"/>
                  </a:lnTo>
                  <a:lnTo>
                    <a:pt x="563" y="9306"/>
                  </a:lnTo>
                  <a:lnTo>
                    <a:pt x="767" y="9485"/>
                  </a:lnTo>
                  <a:lnTo>
                    <a:pt x="1023" y="9613"/>
                  </a:lnTo>
                  <a:lnTo>
                    <a:pt x="1279" y="9689"/>
                  </a:lnTo>
                  <a:lnTo>
                    <a:pt x="9076" y="9689"/>
                  </a:lnTo>
                  <a:lnTo>
                    <a:pt x="9357" y="9587"/>
                  </a:lnTo>
                  <a:lnTo>
                    <a:pt x="9587" y="9459"/>
                  </a:lnTo>
                  <a:lnTo>
                    <a:pt x="9791" y="9306"/>
                  </a:lnTo>
                  <a:lnTo>
                    <a:pt x="9970" y="9101"/>
                  </a:lnTo>
                  <a:lnTo>
                    <a:pt x="10124" y="8871"/>
                  </a:lnTo>
                  <a:lnTo>
                    <a:pt x="10226" y="8641"/>
                  </a:lnTo>
                  <a:lnTo>
                    <a:pt x="10303" y="8360"/>
                  </a:lnTo>
                  <a:lnTo>
                    <a:pt x="10328" y="8079"/>
                  </a:lnTo>
                  <a:lnTo>
                    <a:pt x="10303" y="7849"/>
                  </a:lnTo>
                  <a:lnTo>
                    <a:pt x="10251" y="7593"/>
                  </a:lnTo>
                  <a:lnTo>
                    <a:pt x="10149" y="7363"/>
                  </a:lnTo>
                  <a:lnTo>
                    <a:pt x="10047" y="7158"/>
                  </a:lnTo>
                  <a:lnTo>
                    <a:pt x="9894" y="6979"/>
                  </a:lnTo>
                  <a:lnTo>
                    <a:pt x="9715" y="6826"/>
                  </a:lnTo>
                  <a:lnTo>
                    <a:pt x="9510" y="6673"/>
                  </a:lnTo>
                  <a:lnTo>
                    <a:pt x="9306" y="6570"/>
                  </a:lnTo>
                  <a:lnTo>
                    <a:pt x="9306" y="4142"/>
                  </a:lnTo>
                  <a:lnTo>
                    <a:pt x="9280" y="3707"/>
                  </a:lnTo>
                  <a:lnTo>
                    <a:pt x="9229" y="3298"/>
                  </a:lnTo>
                  <a:lnTo>
                    <a:pt x="9127" y="2915"/>
                  </a:lnTo>
                  <a:lnTo>
                    <a:pt x="8973" y="2531"/>
                  </a:lnTo>
                  <a:lnTo>
                    <a:pt x="8794" y="2174"/>
                  </a:lnTo>
                  <a:lnTo>
                    <a:pt x="8590" y="1816"/>
                  </a:lnTo>
                  <a:lnTo>
                    <a:pt x="8360" y="1509"/>
                  </a:lnTo>
                  <a:lnTo>
                    <a:pt x="8079" y="1202"/>
                  </a:lnTo>
                  <a:lnTo>
                    <a:pt x="7797" y="947"/>
                  </a:lnTo>
                  <a:lnTo>
                    <a:pt x="7465" y="716"/>
                  </a:lnTo>
                  <a:lnTo>
                    <a:pt x="7133" y="486"/>
                  </a:lnTo>
                  <a:lnTo>
                    <a:pt x="6775" y="333"/>
                  </a:lnTo>
                  <a:lnTo>
                    <a:pt x="6391" y="180"/>
                  </a:lnTo>
                  <a:lnTo>
                    <a:pt x="6008" y="77"/>
                  </a:lnTo>
                  <a:lnTo>
                    <a:pt x="5599" y="26"/>
                  </a:lnTo>
                  <a:lnTo>
                    <a:pt x="51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01" name="Google Shape;2301;p51"/>
            <p:cNvSpPr/>
            <p:nvPr/>
          </p:nvSpPr>
          <p:spPr>
            <a:xfrm>
              <a:off x="7771275" y="1167425"/>
              <a:ext cx="258225" cy="242250"/>
            </a:xfrm>
            <a:custGeom>
              <a:avLst/>
              <a:gdLst/>
              <a:ahLst/>
              <a:cxnLst/>
              <a:rect l="l" t="t" r="r" b="b"/>
              <a:pathLst>
                <a:path w="10329" h="9690" fill="none" extrusionOk="0">
                  <a:moveTo>
                    <a:pt x="9076" y="9689"/>
                  </a:moveTo>
                  <a:lnTo>
                    <a:pt x="9076" y="9689"/>
                  </a:lnTo>
                  <a:lnTo>
                    <a:pt x="9357" y="9587"/>
                  </a:lnTo>
                  <a:lnTo>
                    <a:pt x="9587" y="9459"/>
                  </a:lnTo>
                  <a:lnTo>
                    <a:pt x="9791" y="9306"/>
                  </a:lnTo>
                  <a:lnTo>
                    <a:pt x="9970" y="9101"/>
                  </a:lnTo>
                  <a:lnTo>
                    <a:pt x="10124" y="8871"/>
                  </a:lnTo>
                  <a:lnTo>
                    <a:pt x="10226" y="8641"/>
                  </a:lnTo>
                  <a:lnTo>
                    <a:pt x="10303" y="8360"/>
                  </a:lnTo>
                  <a:lnTo>
                    <a:pt x="10328" y="8079"/>
                  </a:lnTo>
                  <a:lnTo>
                    <a:pt x="10328" y="8079"/>
                  </a:lnTo>
                  <a:lnTo>
                    <a:pt x="10303" y="7849"/>
                  </a:lnTo>
                  <a:lnTo>
                    <a:pt x="10251" y="7593"/>
                  </a:lnTo>
                  <a:lnTo>
                    <a:pt x="10149" y="7363"/>
                  </a:lnTo>
                  <a:lnTo>
                    <a:pt x="10047" y="7158"/>
                  </a:lnTo>
                  <a:lnTo>
                    <a:pt x="9894" y="6979"/>
                  </a:lnTo>
                  <a:lnTo>
                    <a:pt x="9715" y="6826"/>
                  </a:lnTo>
                  <a:lnTo>
                    <a:pt x="9510" y="6673"/>
                  </a:lnTo>
                  <a:lnTo>
                    <a:pt x="9306" y="6570"/>
                  </a:lnTo>
                  <a:lnTo>
                    <a:pt x="9306" y="4142"/>
                  </a:lnTo>
                  <a:lnTo>
                    <a:pt x="9306" y="4142"/>
                  </a:lnTo>
                  <a:lnTo>
                    <a:pt x="9280" y="3707"/>
                  </a:lnTo>
                  <a:lnTo>
                    <a:pt x="9229" y="3298"/>
                  </a:lnTo>
                  <a:lnTo>
                    <a:pt x="9127" y="2915"/>
                  </a:lnTo>
                  <a:lnTo>
                    <a:pt x="8973" y="2531"/>
                  </a:lnTo>
                  <a:lnTo>
                    <a:pt x="8794" y="2174"/>
                  </a:lnTo>
                  <a:lnTo>
                    <a:pt x="8590" y="1816"/>
                  </a:lnTo>
                  <a:lnTo>
                    <a:pt x="8360" y="1509"/>
                  </a:lnTo>
                  <a:lnTo>
                    <a:pt x="8079" y="1202"/>
                  </a:lnTo>
                  <a:lnTo>
                    <a:pt x="7797" y="947"/>
                  </a:lnTo>
                  <a:lnTo>
                    <a:pt x="7465" y="716"/>
                  </a:lnTo>
                  <a:lnTo>
                    <a:pt x="7133" y="486"/>
                  </a:lnTo>
                  <a:lnTo>
                    <a:pt x="6775" y="333"/>
                  </a:lnTo>
                  <a:lnTo>
                    <a:pt x="6391" y="180"/>
                  </a:lnTo>
                  <a:lnTo>
                    <a:pt x="6008" y="77"/>
                  </a:lnTo>
                  <a:lnTo>
                    <a:pt x="5599" y="26"/>
                  </a:lnTo>
                  <a:lnTo>
                    <a:pt x="5164" y="1"/>
                  </a:lnTo>
                  <a:lnTo>
                    <a:pt x="5164" y="1"/>
                  </a:lnTo>
                  <a:lnTo>
                    <a:pt x="4755" y="26"/>
                  </a:lnTo>
                  <a:lnTo>
                    <a:pt x="4346" y="77"/>
                  </a:lnTo>
                  <a:lnTo>
                    <a:pt x="3937" y="180"/>
                  </a:lnTo>
                  <a:lnTo>
                    <a:pt x="3554" y="333"/>
                  </a:lnTo>
                  <a:lnTo>
                    <a:pt x="3196" y="486"/>
                  </a:lnTo>
                  <a:lnTo>
                    <a:pt x="2864" y="716"/>
                  </a:lnTo>
                  <a:lnTo>
                    <a:pt x="2531" y="947"/>
                  </a:lnTo>
                  <a:lnTo>
                    <a:pt x="2250" y="1202"/>
                  </a:lnTo>
                  <a:lnTo>
                    <a:pt x="1969" y="1509"/>
                  </a:lnTo>
                  <a:lnTo>
                    <a:pt x="1739" y="1816"/>
                  </a:lnTo>
                  <a:lnTo>
                    <a:pt x="1534" y="2174"/>
                  </a:lnTo>
                  <a:lnTo>
                    <a:pt x="1355" y="2531"/>
                  </a:lnTo>
                  <a:lnTo>
                    <a:pt x="1227" y="2915"/>
                  </a:lnTo>
                  <a:lnTo>
                    <a:pt x="1125" y="3298"/>
                  </a:lnTo>
                  <a:lnTo>
                    <a:pt x="1049" y="3707"/>
                  </a:lnTo>
                  <a:lnTo>
                    <a:pt x="1023" y="4142"/>
                  </a:lnTo>
                  <a:lnTo>
                    <a:pt x="1023" y="6570"/>
                  </a:lnTo>
                  <a:lnTo>
                    <a:pt x="1023" y="6570"/>
                  </a:lnTo>
                  <a:lnTo>
                    <a:pt x="818" y="6673"/>
                  </a:lnTo>
                  <a:lnTo>
                    <a:pt x="614" y="6826"/>
                  </a:lnTo>
                  <a:lnTo>
                    <a:pt x="435" y="6979"/>
                  </a:lnTo>
                  <a:lnTo>
                    <a:pt x="307" y="7158"/>
                  </a:lnTo>
                  <a:lnTo>
                    <a:pt x="179" y="7363"/>
                  </a:lnTo>
                  <a:lnTo>
                    <a:pt x="77" y="7593"/>
                  </a:lnTo>
                  <a:lnTo>
                    <a:pt x="26" y="7849"/>
                  </a:lnTo>
                  <a:lnTo>
                    <a:pt x="0" y="8079"/>
                  </a:lnTo>
                  <a:lnTo>
                    <a:pt x="0" y="8079"/>
                  </a:lnTo>
                  <a:lnTo>
                    <a:pt x="26" y="8385"/>
                  </a:lnTo>
                  <a:lnTo>
                    <a:pt x="103" y="8641"/>
                  </a:lnTo>
                  <a:lnTo>
                    <a:pt x="231" y="8897"/>
                  </a:lnTo>
                  <a:lnTo>
                    <a:pt x="384" y="9127"/>
                  </a:lnTo>
                  <a:lnTo>
                    <a:pt x="563" y="9306"/>
                  </a:lnTo>
                  <a:lnTo>
                    <a:pt x="767" y="9485"/>
                  </a:lnTo>
                  <a:lnTo>
                    <a:pt x="1023" y="9613"/>
                  </a:lnTo>
                  <a:lnTo>
                    <a:pt x="1279" y="9689"/>
                  </a:lnTo>
                </a:path>
              </a:pathLst>
            </a:custGeom>
            <a:noFill/>
            <a:ln>
              <a:noFill/>
            </a:ln>
          </p:spPr>
          <p:txBody>
            <a:bodyPr spcFirstLastPara="1" wrap="square" lIns="121900" tIns="121900" rIns="121900" bIns="121900" anchor="ctr" anchorCtr="0">
              <a:noAutofit/>
            </a:bodyPr>
            <a:lstStyle/>
            <a:p>
              <a:endParaRPr sz="2400"/>
            </a:p>
          </p:txBody>
        </p:sp>
        <p:sp>
          <p:nvSpPr>
            <p:cNvPr id="2302" name="Google Shape;2302;p51"/>
            <p:cNvSpPr/>
            <p:nvPr/>
          </p:nvSpPr>
          <p:spPr>
            <a:xfrm>
              <a:off x="7791725" y="1254975"/>
              <a:ext cx="217325" cy="267175"/>
            </a:xfrm>
            <a:custGeom>
              <a:avLst/>
              <a:gdLst/>
              <a:ahLst/>
              <a:cxnLst/>
              <a:rect l="l" t="t" r="r" b="b"/>
              <a:pathLst>
                <a:path w="8693" h="10687" extrusionOk="0">
                  <a:moveTo>
                    <a:pt x="1483" y="1"/>
                  </a:moveTo>
                  <a:lnTo>
                    <a:pt x="1483" y="1381"/>
                  </a:lnTo>
                  <a:lnTo>
                    <a:pt x="1304" y="1484"/>
                  </a:lnTo>
                  <a:lnTo>
                    <a:pt x="1176" y="1611"/>
                  </a:lnTo>
                  <a:lnTo>
                    <a:pt x="1100" y="1790"/>
                  </a:lnTo>
                  <a:lnTo>
                    <a:pt x="1074" y="1867"/>
                  </a:lnTo>
                  <a:lnTo>
                    <a:pt x="1049" y="1969"/>
                  </a:lnTo>
                  <a:lnTo>
                    <a:pt x="1074" y="2097"/>
                  </a:lnTo>
                  <a:lnTo>
                    <a:pt x="1100" y="2199"/>
                  </a:lnTo>
                  <a:lnTo>
                    <a:pt x="1151" y="2302"/>
                  </a:lnTo>
                  <a:lnTo>
                    <a:pt x="1202" y="2378"/>
                  </a:lnTo>
                  <a:lnTo>
                    <a:pt x="1279" y="2455"/>
                  </a:lnTo>
                  <a:lnTo>
                    <a:pt x="1381" y="2532"/>
                  </a:lnTo>
                  <a:lnTo>
                    <a:pt x="1483" y="2557"/>
                  </a:lnTo>
                  <a:lnTo>
                    <a:pt x="1585" y="2583"/>
                  </a:lnTo>
                  <a:lnTo>
                    <a:pt x="1688" y="2941"/>
                  </a:lnTo>
                  <a:lnTo>
                    <a:pt x="1867" y="3273"/>
                  </a:lnTo>
                  <a:lnTo>
                    <a:pt x="2071" y="3580"/>
                  </a:lnTo>
                  <a:lnTo>
                    <a:pt x="2301" y="3861"/>
                  </a:lnTo>
                  <a:lnTo>
                    <a:pt x="2557" y="4117"/>
                  </a:lnTo>
                  <a:lnTo>
                    <a:pt x="2864" y="4321"/>
                  </a:lnTo>
                  <a:lnTo>
                    <a:pt x="3196" y="4474"/>
                  </a:lnTo>
                  <a:lnTo>
                    <a:pt x="3528" y="4602"/>
                  </a:lnTo>
                  <a:lnTo>
                    <a:pt x="3400" y="5932"/>
                  </a:lnTo>
                  <a:lnTo>
                    <a:pt x="1355" y="5932"/>
                  </a:lnTo>
                  <a:lnTo>
                    <a:pt x="1074" y="5957"/>
                  </a:lnTo>
                  <a:lnTo>
                    <a:pt x="819" y="6034"/>
                  </a:lnTo>
                  <a:lnTo>
                    <a:pt x="588" y="6162"/>
                  </a:lnTo>
                  <a:lnTo>
                    <a:pt x="409" y="6315"/>
                  </a:lnTo>
                  <a:lnTo>
                    <a:pt x="231" y="6520"/>
                  </a:lnTo>
                  <a:lnTo>
                    <a:pt x="103" y="6750"/>
                  </a:lnTo>
                  <a:lnTo>
                    <a:pt x="26" y="7005"/>
                  </a:lnTo>
                  <a:lnTo>
                    <a:pt x="0" y="7286"/>
                  </a:lnTo>
                  <a:lnTo>
                    <a:pt x="0" y="10686"/>
                  </a:lnTo>
                  <a:lnTo>
                    <a:pt x="8692" y="10686"/>
                  </a:lnTo>
                  <a:lnTo>
                    <a:pt x="8692" y="7286"/>
                  </a:lnTo>
                  <a:lnTo>
                    <a:pt x="8667" y="7005"/>
                  </a:lnTo>
                  <a:lnTo>
                    <a:pt x="8590" y="6750"/>
                  </a:lnTo>
                  <a:lnTo>
                    <a:pt x="8462" y="6520"/>
                  </a:lnTo>
                  <a:lnTo>
                    <a:pt x="8309" y="6315"/>
                  </a:lnTo>
                  <a:lnTo>
                    <a:pt x="8104" y="6162"/>
                  </a:lnTo>
                  <a:lnTo>
                    <a:pt x="7874" y="6034"/>
                  </a:lnTo>
                  <a:lnTo>
                    <a:pt x="7618" y="5957"/>
                  </a:lnTo>
                  <a:lnTo>
                    <a:pt x="7337" y="5932"/>
                  </a:lnTo>
                  <a:lnTo>
                    <a:pt x="5292" y="5932"/>
                  </a:lnTo>
                  <a:lnTo>
                    <a:pt x="5164" y="4602"/>
                  </a:lnTo>
                  <a:lnTo>
                    <a:pt x="5497" y="4474"/>
                  </a:lnTo>
                  <a:lnTo>
                    <a:pt x="5829" y="4321"/>
                  </a:lnTo>
                  <a:lnTo>
                    <a:pt x="6136" y="4117"/>
                  </a:lnTo>
                  <a:lnTo>
                    <a:pt x="6391" y="3861"/>
                  </a:lnTo>
                  <a:lnTo>
                    <a:pt x="6647" y="3580"/>
                  </a:lnTo>
                  <a:lnTo>
                    <a:pt x="6826" y="3273"/>
                  </a:lnTo>
                  <a:lnTo>
                    <a:pt x="7005" y="2941"/>
                  </a:lnTo>
                  <a:lnTo>
                    <a:pt x="7107" y="2583"/>
                  </a:lnTo>
                  <a:lnTo>
                    <a:pt x="7235" y="2557"/>
                  </a:lnTo>
                  <a:lnTo>
                    <a:pt x="7312" y="2532"/>
                  </a:lnTo>
                  <a:lnTo>
                    <a:pt x="7414" y="2455"/>
                  </a:lnTo>
                  <a:lnTo>
                    <a:pt x="7491" y="2378"/>
                  </a:lnTo>
                  <a:lnTo>
                    <a:pt x="7542" y="2302"/>
                  </a:lnTo>
                  <a:lnTo>
                    <a:pt x="7593" y="2199"/>
                  </a:lnTo>
                  <a:lnTo>
                    <a:pt x="7618" y="2097"/>
                  </a:lnTo>
                  <a:lnTo>
                    <a:pt x="7644" y="1969"/>
                  </a:lnTo>
                  <a:lnTo>
                    <a:pt x="7618" y="1867"/>
                  </a:lnTo>
                  <a:lnTo>
                    <a:pt x="7618" y="1790"/>
                  </a:lnTo>
                  <a:lnTo>
                    <a:pt x="7516" y="1611"/>
                  </a:lnTo>
                  <a:lnTo>
                    <a:pt x="7388" y="1484"/>
                  </a:lnTo>
                  <a:lnTo>
                    <a:pt x="7209" y="1381"/>
                  </a:lnTo>
                  <a:lnTo>
                    <a:pt x="7209" y="26"/>
                  </a:lnTo>
                  <a:lnTo>
                    <a:pt x="148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303" name="Google Shape;2303;p51"/>
            <p:cNvSpPr/>
            <p:nvPr/>
          </p:nvSpPr>
          <p:spPr>
            <a:xfrm>
              <a:off x="7791725" y="1254975"/>
              <a:ext cx="217325" cy="267175"/>
            </a:xfrm>
            <a:custGeom>
              <a:avLst/>
              <a:gdLst/>
              <a:ahLst/>
              <a:cxnLst/>
              <a:rect l="l" t="t" r="r" b="b"/>
              <a:pathLst>
                <a:path w="8693" h="10687" fill="none" extrusionOk="0">
                  <a:moveTo>
                    <a:pt x="1483" y="1"/>
                  </a:moveTo>
                  <a:lnTo>
                    <a:pt x="1483" y="1381"/>
                  </a:lnTo>
                  <a:lnTo>
                    <a:pt x="1483" y="1381"/>
                  </a:lnTo>
                  <a:lnTo>
                    <a:pt x="1304" y="1484"/>
                  </a:lnTo>
                  <a:lnTo>
                    <a:pt x="1176" y="1611"/>
                  </a:lnTo>
                  <a:lnTo>
                    <a:pt x="1100" y="1790"/>
                  </a:lnTo>
                  <a:lnTo>
                    <a:pt x="1074" y="1867"/>
                  </a:lnTo>
                  <a:lnTo>
                    <a:pt x="1049" y="1969"/>
                  </a:lnTo>
                  <a:lnTo>
                    <a:pt x="1049" y="1969"/>
                  </a:lnTo>
                  <a:lnTo>
                    <a:pt x="1074" y="2097"/>
                  </a:lnTo>
                  <a:lnTo>
                    <a:pt x="1100" y="2199"/>
                  </a:lnTo>
                  <a:lnTo>
                    <a:pt x="1151" y="2302"/>
                  </a:lnTo>
                  <a:lnTo>
                    <a:pt x="1202" y="2378"/>
                  </a:lnTo>
                  <a:lnTo>
                    <a:pt x="1279" y="2455"/>
                  </a:lnTo>
                  <a:lnTo>
                    <a:pt x="1381" y="2532"/>
                  </a:lnTo>
                  <a:lnTo>
                    <a:pt x="1483" y="2557"/>
                  </a:lnTo>
                  <a:lnTo>
                    <a:pt x="1585" y="2583"/>
                  </a:lnTo>
                  <a:lnTo>
                    <a:pt x="1585" y="2583"/>
                  </a:lnTo>
                  <a:lnTo>
                    <a:pt x="1688" y="2941"/>
                  </a:lnTo>
                  <a:lnTo>
                    <a:pt x="1867" y="3273"/>
                  </a:lnTo>
                  <a:lnTo>
                    <a:pt x="2071" y="3580"/>
                  </a:lnTo>
                  <a:lnTo>
                    <a:pt x="2301" y="3861"/>
                  </a:lnTo>
                  <a:lnTo>
                    <a:pt x="2557" y="4117"/>
                  </a:lnTo>
                  <a:lnTo>
                    <a:pt x="2864" y="4321"/>
                  </a:lnTo>
                  <a:lnTo>
                    <a:pt x="3196" y="4474"/>
                  </a:lnTo>
                  <a:lnTo>
                    <a:pt x="3528" y="4602"/>
                  </a:lnTo>
                  <a:lnTo>
                    <a:pt x="3400" y="5932"/>
                  </a:lnTo>
                  <a:lnTo>
                    <a:pt x="1355" y="5932"/>
                  </a:lnTo>
                  <a:lnTo>
                    <a:pt x="1355" y="5932"/>
                  </a:lnTo>
                  <a:lnTo>
                    <a:pt x="1074" y="5957"/>
                  </a:lnTo>
                  <a:lnTo>
                    <a:pt x="819" y="6034"/>
                  </a:lnTo>
                  <a:lnTo>
                    <a:pt x="588" y="6162"/>
                  </a:lnTo>
                  <a:lnTo>
                    <a:pt x="409" y="6315"/>
                  </a:lnTo>
                  <a:lnTo>
                    <a:pt x="231" y="6520"/>
                  </a:lnTo>
                  <a:lnTo>
                    <a:pt x="103" y="6750"/>
                  </a:lnTo>
                  <a:lnTo>
                    <a:pt x="26" y="7005"/>
                  </a:lnTo>
                  <a:lnTo>
                    <a:pt x="0" y="7286"/>
                  </a:lnTo>
                  <a:lnTo>
                    <a:pt x="0" y="10686"/>
                  </a:lnTo>
                  <a:lnTo>
                    <a:pt x="8692" y="10686"/>
                  </a:lnTo>
                  <a:lnTo>
                    <a:pt x="8692" y="7286"/>
                  </a:lnTo>
                  <a:lnTo>
                    <a:pt x="8692" y="7286"/>
                  </a:lnTo>
                  <a:lnTo>
                    <a:pt x="8667" y="7005"/>
                  </a:lnTo>
                  <a:lnTo>
                    <a:pt x="8590" y="6750"/>
                  </a:lnTo>
                  <a:lnTo>
                    <a:pt x="8462" y="6520"/>
                  </a:lnTo>
                  <a:lnTo>
                    <a:pt x="8309" y="6315"/>
                  </a:lnTo>
                  <a:lnTo>
                    <a:pt x="8104" y="6162"/>
                  </a:lnTo>
                  <a:lnTo>
                    <a:pt x="7874" y="6034"/>
                  </a:lnTo>
                  <a:lnTo>
                    <a:pt x="7618" y="5957"/>
                  </a:lnTo>
                  <a:lnTo>
                    <a:pt x="7337" y="5932"/>
                  </a:lnTo>
                  <a:lnTo>
                    <a:pt x="5292" y="5932"/>
                  </a:lnTo>
                  <a:lnTo>
                    <a:pt x="5164" y="4602"/>
                  </a:lnTo>
                  <a:lnTo>
                    <a:pt x="5164" y="4602"/>
                  </a:lnTo>
                  <a:lnTo>
                    <a:pt x="5497" y="4474"/>
                  </a:lnTo>
                  <a:lnTo>
                    <a:pt x="5829" y="4321"/>
                  </a:lnTo>
                  <a:lnTo>
                    <a:pt x="6136" y="4117"/>
                  </a:lnTo>
                  <a:lnTo>
                    <a:pt x="6391" y="3861"/>
                  </a:lnTo>
                  <a:lnTo>
                    <a:pt x="6647" y="3580"/>
                  </a:lnTo>
                  <a:lnTo>
                    <a:pt x="6826" y="3273"/>
                  </a:lnTo>
                  <a:lnTo>
                    <a:pt x="7005" y="2941"/>
                  </a:lnTo>
                  <a:lnTo>
                    <a:pt x="7107" y="2583"/>
                  </a:lnTo>
                  <a:lnTo>
                    <a:pt x="7107" y="2583"/>
                  </a:lnTo>
                  <a:lnTo>
                    <a:pt x="7235" y="2557"/>
                  </a:lnTo>
                  <a:lnTo>
                    <a:pt x="7312" y="2532"/>
                  </a:lnTo>
                  <a:lnTo>
                    <a:pt x="7414" y="2455"/>
                  </a:lnTo>
                  <a:lnTo>
                    <a:pt x="7491" y="2378"/>
                  </a:lnTo>
                  <a:lnTo>
                    <a:pt x="7542" y="2302"/>
                  </a:lnTo>
                  <a:lnTo>
                    <a:pt x="7593" y="2199"/>
                  </a:lnTo>
                  <a:lnTo>
                    <a:pt x="7618" y="2097"/>
                  </a:lnTo>
                  <a:lnTo>
                    <a:pt x="7644" y="1969"/>
                  </a:lnTo>
                  <a:lnTo>
                    <a:pt x="7644" y="1969"/>
                  </a:lnTo>
                  <a:lnTo>
                    <a:pt x="7618" y="1867"/>
                  </a:lnTo>
                  <a:lnTo>
                    <a:pt x="7618" y="1790"/>
                  </a:lnTo>
                  <a:lnTo>
                    <a:pt x="7516" y="1611"/>
                  </a:lnTo>
                  <a:lnTo>
                    <a:pt x="7388" y="1484"/>
                  </a:lnTo>
                  <a:lnTo>
                    <a:pt x="7209" y="1381"/>
                  </a:lnTo>
                  <a:lnTo>
                    <a:pt x="7209" y="26"/>
                  </a:lnTo>
                </a:path>
              </a:pathLst>
            </a:custGeom>
            <a:noFill/>
            <a:ln>
              <a:noFill/>
            </a:ln>
          </p:spPr>
          <p:txBody>
            <a:bodyPr spcFirstLastPara="1" wrap="square" lIns="121900" tIns="121900" rIns="121900" bIns="121900" anchor="ctr" anchorCtr="0">
              <a:noAutofit/>
            </a:bodyPr>
            <a:lstStyle/>
            <a:p>
              <a:endParaRPr sz="2400"/>
            </a:p>
          </p:txBody>
        </p:sp>
        <p:sp>
          <p:nvSpPr>
            <p:cNvPr id="2304" name="Google Shape;2304;p51"/>
            <p:cNvSpPr/>
            <p:nvPr/>
          </p:nvSpPr>
          <p:spPr>
            <a:xfrm>
              <a:off x="7828800" y="1194275"/>
              <a:ext cx="143175" cy="87575"/>
            </a:xfrm>
            <a:custGeom>
              <a:avLst/>
              <a:gdLst/>
              <a:ahLst/>
              <a:cxnLst/>
              <a:rect l="l" t="t" r="r" b="b"/>
              <a:pathLst>
                <a:path w="5727" h="3503" extrusionOk="0">
                  <a:moveTo>
                    <a:pt x="2863" y="0"/>
                  </a:moveTo>
                  <a:lnTo>
                    <a:pt x="2557" y="26"/>
                  </a:lnTo>
                  <a:lnTo>
                    <a:pt x="2275" y="77"/>
                  </a:lnTo>
                  <a:lnTo>
                    <a:pt x="2020" y="128"/>
                  </a:lnTo>
                  <a:lnTo>
                    <a:pt x="1738" y="230"/>
                  </a:lnTo>
                  <a:lnTo>
                    <a:pt x="1508" y="358"/>
                  </a:lnTo>
                  <a:lnTo>
                    <a:pt x="1253" y="486"/>
                  </a:lnTo>
                  <a:lnTo>
                    <a:pt x="1048" y="665"/>
                  </a:lnTo>
                  <a:lnTo>
                    <a:pt x="844" y="844"/>
                  </a:lnTo>
                  <a:lnTo>
                    <a:pt x="665" y="1048"/>
                  </a:lnTo>
                  <a:lnTo>
                    <a:pt x="486" y="1278"/>
                  </a:lnTo>
                  <a:lnTo>
                    <a:pt x="358" y="1509"/>
                  </a:lnTo>
                  <a:lnTo>
                    <a:pt x="230" y="1764"/>
                  </a:lnTo>
                  <a:lnTo>
                    <a:pt x="128" y="2020"/>
                  </a:lnTo>
                  <a:lnTo>
                    <a:pt x="51" y="2301"/>
                  </a:lnTo>
                  <a:lnTo>
                    <a:pt x="26" y="2582"/>
                  </a:lnTo>
                  <a:lnTo>
                    <a:pt x="0" y="2863"/>
                  </a:lnTo>
                  <a:lnTo>
                    <a:pt x="0" y="3503"/>
                  </a:lnTo>
                  <a:lnTo>
                    <a:pt x="77" y="3503"/>
                  </a:lnTo>
                  <a:lnTo>
                    <a:pt x="307" y="3451"/>
                  </a:lnTo>
                  <a:lnTo>
                    <a:pt x="639" y="3375"/>
                  </a:lnTo>
                  <a:lnTo>
                    <a:pt x="818" y="3324"/>
                  </a:lnTo>
                  <a:lnTo>
                    <a:pt x="997" y="3247"/>
                  </a:lnTo>
                  <a:lnTo>
                    <a:pt x="1176" y="3119"/>
                  </a:lnTo>
                  <a:lnTo>
                    <a:pt x="1355" y="2991"/>
                  </a:lnTo>
                  <a:lnTo>
                    <a:pt x="1534" y="2812"/>
                  </a:lnTo>
                  <a:lnTo>
                    <a:pt x="1662" y="2633"/>
                  </a:lnTo>
                  <a:lnTo>
                    <a:pt x="1790" y="2378"/>
                  </a:lnTo>
                  <a:lnTo>
                    <a:pt x="1892" y="2097"/>
                  </a:lnTo>
                  <a:lnTo>
                    <a:pt x="1943" y="1790"/>
                  </a:lnTo>
                  <a:lnTo>
                    <a:pt x="1969" y="1432"/>
                  </a:lnTo>
                  <a:lnTo>
                    <a:pt x="1994" y="1662"/>
                  </a:lnTo>
                  <a:lnTo>
                    <a:pt x="2045" y="1892"/>
                  </a:lnTo>
                  <a:lnTo>
                    <a:pt x="2173" y="2097"/>
                  </a:lnTo>
                  <a:lnTo>
                    <a:pt x="2301" y="2301"/>
                  </a:lnTo>
                  <a:lnTo>
                    <a:pt x="2480" y="2480"/>
                  </a:lnTo>
                  <a:lnTo>
                    <a:pt x="2659" y="2659"/>
                  </a:lnTo>
                  <a:lnTo>
                    <a:pt x="2889" y="2812"/>
                  </a:lnTo>
                  <a:lnTo>
                    <a:pt x="3119" y="2940"/>
                  </a:lnTo>
                  <a:lnTo>
                    <a:pt x="3375" y="3068"/>
                  </a:lnTo>
                  <a:lnTo>
                    <a:pt x="3630" y="3196"/>
                  </a:lnTo>
                  <a:lnTo>
                    <a:pt x="3911" y="3272"/>
                  </a:lnTo>
                  <a:lnTo>
                    <a:pt x="4167" y="3349"/>
                  </a:lnTo>
                  <a:lnTo>
                    <a:pt x="4448" y="3426"/>
                  </a:lnTo>
                  <a:lnTo>
                    <a:pt x="4729" y="3451"/>
                  </a:lnTo>
                  <a:lnTo>
                    <a:pt x="4985" y="3477"/>
                  </a:lnTo>
                  <a:lnTo>
                    <a:pt x="5241" y="3503"/>
                  </a:lnTo>
                  <a:lnTo>
                    <a:pt x="5726" y="3503"/>
                  </a:lnTo>
                  <a:lnTo>
                    <a:pt x="5726" y="2863"/>
                  </a:lnTo>
                  <a:lnTo>
                    <a:pt x="5701" y="2582"/>
                  </a:lnTo>
                  <a:lnTo>
                    <a:pt x="5675" y="2301"/>
                  </a:lnTo>
                  <a:lnTo>
                    <a:pt x="5599" y="2020"/>
                  </a:lnTo>
                  <a:lnTo>
                    <a:pt x="5496" y="1764"/>
                  </a:lnTo>
                  <a:lnTo>
                    <a:pt x="5394" y="1509"/>
                  </a:lnTo>
                  <a:lnTo>
                    <a:pt x="5241" y="1278"/>
                  </a:lnTo>
                  <a:lnTo>
                    <a:pt x="5087" y="1048"/>
                  </a:lnTo>
                  <a:lnTo>
                    <a:pt x="4883" y="844"/>
                  </a:lnTo>
                  <a:lnTo>
                    <a:pt x="4678" y="665"/>
                  </a:lnTo>
                  <a:lnTo>
                    <a:pt x="4474" y="486"/>
                  </a:lnTo>
                  <a:lnTo>
                    <a:pt x="4244" y="358"/>
                  </a:lnTo>
                  <a:lnTo>
                    <a:pt x="3988" y="230"/>
                  </a:lnTo>
                  <a:lnTo>
                    <a:pt x="3732" y="128"/>
                  </a:lnTo>
                  <a:lnTo>
                    <a:pt x="3451" y="77"/>
                  </a:lnTo>
                  <a:lnTo>
                    <a:pt x="3170" y="26"/>
                  </a:lnTo>
                  <a:lnTo>
                    <a:pt x="2863"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05" name="Google Shape;2305;p51"/>
            <p:cNvSpPr/>
            <p:nvPr/>
          </p:nvSpPr>
          <p:spPr>
            <a:xfrm>
              <a:off x="7886300" y="1332950"/>
              <a:ext cx="28150" cy="17925"/>
            </a:xfrm>
            <a:custGeom>
              <a:avLst/>
              <a:gdLst/>
              <a:ahLst/>
              <a:cxnLst/>
              <a:rect l="l" t="t" r="r" b="b"/>
              <a:pathLst>
                <a:path w="1126" h="717" extrusionOk="0">
                  <a:moveTo>
                    <a:pt x="308" y="1"/>
                  </a:moveTo>
                  <a:lnTo>
                    <a:pt x="180" y="26"/>
                  </a:lnTo>
                  <a:lnTo>
                    <a:pt x="78" y="103"/>
                  </a:lnTo>
                  <a:lnTo>
                    <a:pt x="26" y="205"/>
                  </a:lnTo>
                  <a:lnTo>
                    <a:pt x="1" y="307"/>
                  </a:lnTo>
                  <a:lnTo>
                    <a:pt x="26" y="435"/>
                  </a:lnTo>
                  <a:lnTo>
                    <a:pt x="78" y="512"/>
                  </a:lnTo>
                  <a:lnTo>
                    <a:pt x="205" y="614"/>
                  </a:lnTo>
                  <a:lnTo>
                    <a:pt x="308" y="665"/>
                  </a:lnTo>
                  <a:lnTo>
                    <a:pt x="435" y="716"/>
                  </a:lnTo>
                  <a:lnTo>
                    <a:pt x="691" y="716"/>
                  </a:lnTo>
                  <a:lnTo>
                    <a:pt x="819" y="665"/>
                  </a:lnTo>
                  <a:lnTo>
                    <a:pt x="947" y="614"/>
                  </a:lnTo>
                  <a:lnTo>
                    <a:pt x="1049" y="512"/>
                  </a:lnTo>
                  <a:lnTo>
                    <a:pt x="1100" y="435"/>
                  </a:lnTo>
                  <a:lnTo>
                    <a:pt x="1126" y="307"/>
                  </a:lnTo>
                  <a:lnTo>
                    <a:pt x="1100" y="205"/>
                  </a:lnTo>
                  <a:lnTo>
                    <a:pt x="1049" y="103"/>
                  </a:lnTo>
                  <a:lnTo>
                    <a:pt x="947" y="26"/>
                  </a:lnTo>
                  <a:lnTo>
                    <a:pt x="819" y="1"/>
                  </a:lnTo>
                  <a:lnTo>
                    <a:pt x="717" y="26"/>
                  </a:lnTo>
                  <a:lnTo>
                    <a:pt x="614"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06" name="Google Shape;2306;p51"/>
            <p:cNvSpPr/>
            <p:nvPr/>
          </p:nvSpPr>
          <p:spPr>
            <a:xfrm>
              <a:off x="7916975" y="1295250"/>
              <a:ext cx="28150" cy="17925"/>
            </a:xfrm>
            <a:custGeom>
              <a:avLst/>
              <a:gdLst/>
              <a:ahLst/>
              <a:cxnLst/>
              <a:rect l="l" t="t" r="r" b="b"/>
              <a:pathLst>
                <a:path w="1126" h="717" extrusionOk="0">
                  <a:moveTo>
                    <a:pt x="308" y="0"/>
                  </a:moveTo>
                  <a:lnTo>
                    <a:pt x="180" y="26"/>
                  </a:lnTo>
                  <a:lnTo>
                    <a:pt x="78" y="103"/>
                  </a:lnTo>
                  <a:lnTo>
                    <a:pt x="26" y="205"/>
                  </a:lnTo>
                  <a:lnTo>
                    <a:pt x="1" y="307"/>
                  </a:lnTo>
                  <a:lnTo>
                    <a:pt x="26" y="435"/>
                  </a:lnTo>
                  <a:lnTo>
                    <a:pt x="78" y="537"/>
                  </a:lnTo>
                  <a:lnTo>
                    <a:pt x="205" y="614"/>
                  </a:lnTo>
                  <a:lnTo>
                    <a:pt x="308" y="665"/>
                  </a:lnTo>
                  <a:lnTo>
                    <a:pt x="436" y="716"/>
                  </a:lnTo>
                  <a:lnTo>
                    <a:pt x="691" y="716"/>
                  </a:lnTo>
                  <a:lnTo>
                    <a:pt x="819" y="665"/>
                  </a:lnTo>
                  <a:lnTo>
                    <a:pt x="947" y="614"/>
                  </a:lnTo>
                  <a:lnTo>
                    <a:pt x="1049" y="537"/>
                  </a:lnTo>
                  <a:lnTo>
                    <a:pt x="1100" y="435"/>
                  </a:lnTo>
                  <a:lnTo>
                    <a:pt x="1126" y="307"/>
                  </a:lnTo>
                  <a:lnTo>
                    <a:pt x="1100" y="205"/>
                  </a:lnTo>
                  <a:lnTo>
                    <a:pt x="1049" y="103"/>
                  </a:lnTo>
                  <a:lnTo>
                    <a:pt x="947" y="26"/>
                  </a:lnTo>
                  <a:lnTo>
                    <a:pt x="845" y="0"/>
                  </a:lnTo>
                  <a:lnTo>
                    <a:pt x="717" y="26"/>
                  </a:lnTo>
                  <a:lnTo>
                    <a:pt x="614" y="103"/>
                  </a:lnTo>
                  <a:lnTo>
                    <a:pt x="563" y="128"/>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07" name="Google Shape;2307;p51"/>
            <p:cNvSpPr/>
            <p:nvPr/>
          </p:nvSpPr>
          <p:spPr>
            <a:xfrm>
              <a:off x="7855625" y="1295250"/>
              <a:ext cx="28150" cy="17925"/>
            </a:xfrm>
            <a:custGeom>
              <a:avLst/>
              <a:gdLst/>
              <a:ahLst/>
              <a:cxnLst/>
              <a:rect l="l" t="t" r="r" b="b"/>
              <a:pathLst>
                <a:path w="1126" h="717" extrusionOk="0">
                  <a:moveTo>
                    <a:pt x="308" y="0"/>
                  </a:moveTo>
                  <a:lnTo>
                    <a:pt x="180" y="26"/>
                  </a:lnTo>
                  <a:lnTo>
                    <a:pt x="78" y="103"/>
                  </a:lnTo>
                  <a:lnTo>
                    <a:pt x="26" y="205"/>
                  </a:lnTo>
                  <a:lnTo>
                    <a:pt x="1" y="307"/>
                  </a:lnTo>
                  <a:lnTo>
                    <a:pt x="26" y="435"/>
                  </a:lnTo>
                  <a:lnTo>
                    <a:pt x="78" y="537"/>
                  </a:lnTo>
                  <a:lnTo>
                    <a:pt x="180" y="614"/>
                  </a:lnTo>
                  <a:lnTo>
                    <a:pt x="308" y="665"/>
                  </a:lnTo>
                  <a:lnTo>
                    <a:pt x="435" y="716"/>
                  </a:lnTo>
                  <a:lnTo>
                    <a:pt x="691" y="716"/>
                  </a:lnTo>
                  <a:lnTo>
                    <a:pt x="819" y="665"/>
                  </a:lnTo>
                  <a:lnTo>
                    <a:pt x="947" y="614"/>
                  </a:lnTo>
                  <a:lnTo>
                    <a:pt x="1049" y="537"/>
                  </a:lnTo>
                  <a:lnTo>
                    <a:pt x="1100" y="435"/>
                  </a:lnTo>
                  <a:lnTo>
                    <a:pt x="1126" y="307"/>
                  </a:lnTo>
                  <a:lnTo>
                    <a:pt x="1100" y="205"/>
                  </a:lnTo>
                  <a:lnTo>
                    <a:pt x="1049" y="103"/>
                  </a:lnTo>
                  <a:lnTo>
                    <a:pt x="947" y="26"/>
                  </a:lnTo>
                  <a:lnTo>
                    <a:pt x="819" y="0"/>
                  </a:lnTo>
                  <a:lnTo>
                    <a:pt x="717" y="26"/>
                  </a:lnTo>
                  <a:lnTo>
                    <a:pt x="614" y="103"/>
                  </a:lnTo>
                  <a:lnTo>
                    <a:pt x="563" y="128"/>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08" name="Google Shape;2308;p51"/>
            <p:cNvSpPr/>
            <p:nvPr/>
          </p:nvSpPr>
          <p:spPr>
            <a:xfrm>
              <a:off x="7791725" y="1442225"/>
              <a:ext cx="217325" cy="79925"/>
            </a:xfrm>
            <a:custGeom>
              <a:avLst/>
              <a:gdLst/>
              <a:ahLst/>
              <a:cxnLst/>
              <a:rect l="l" t="t" r="r" b="b"/>
              <a:pathLst>
                <a:path w="8693" h="3197" extrusionOk="0">
                  <a:moveTo>
                    <a:pt x="0" y="1"/>
                  </a:moveTo>
                  <a:lnTo>
                    <a:pt x="0" y="1484"/>
                  </a:lnTo>
                  <a:lnTo>
                    <a:pt x="1585" y="1484"/>
                  </a:lnTo>
                  <a:lnTo>
                    <a:pt x="1585" y="3196"/>
                  </a:lnTo>
                  <a:lnTo>
                    <a:pt x="7133" y="3196"/>
                  </a:lnTo>
                  <a:lnTo>
                    <a:pt x="7133" y="1484"/>
                  </a:lnTo>
                  <a:lnTo>
                    <a:pt x="8692" y="1484"/>
                  </a:lnTo>
                  <a:lnTo>
                    <a:pt x="869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309" name="Google Shape;2309;p51"/>
            <p:cNvSpPr/>
            <p:nvPr/>
          </p:nvSpPr>
          <p:spPr>
            <a:xfrm>
              <a:off x="8024350" y="1194275"/>
              <a:ext cx="119525" cy="106100"/>
            </a:xfrm>
            <a:custGeom>
              <a:avLst/>
              <a:gdLst/>
              <a:ahLst/>
              <a:cxnLst/>
              <a:rect l="l" t="t" r="r" b="b"/>
              <a:pathLst>
                <a:path w="4781" h="4244" extrusionOk="0">
                  <a:moveTo>
                    <a:pt x="1304" y="0"/>
                  </a:moveTo>
                  <a:lnTo>
                    <a:pt x="1023" y="26"/>
                  </a:lnTo>
                  <a:lnTo>
                    <a:pt x="768" y="103"/>
                  </a:lnTo>
                  <a:lnTo>
                    <a:pt x="537" y="230"/>
                  </a:lnTo>
                  <a:lnTo>
                    <a:pt x="359" y="409"/>
                  </a:lnTo>
                  <a:lnTo>
                    <a:pt x="205" y="614"/>
                  </a:lnTo>
                  <a:lnTo>
                    <a:pt x="77" y="869"/>
                  </a:lnTo>
                  <a:lnTo>
                    <a:pt x="26" y="1151"/>
                  </a:lnTo>
                  <a:lnTo>
                    <a:pt x="1" y="1457"/>
                  </a:lnTo>
                  <a:lnTo>
                    <a:pt x="1" y="1662"/>
                  </a:lnTo>
                  <a:lnTo>
                    <a:pt x="26" y="1841"/>
                  </a:lnTo>
                  <a:lnTo>
                    <a:pt x="77" y="1994"/>
                  </a:lnTo>
                  <a:lnTo>
                    <a:pt x="154" y="2148"/>
                  </a:lnTo>
                  <a:lnTo>
                    <a:pt x="231" y="2301"/>
                  </a:lnTo>
                  <a:lnTo>
                    <a:pt x="333" y="2454"/>
                  </a:lnTo>
                  <a:lnTo>
                    <a:pt x="589" y="2710"/>
                  </a:lnTo>
                  <a:lnTo>
                    <a:pt x="895" y="2966"/>
                  </a:lnTo>
                  <a:lnTo>
                    <a:pt x="1228" y="3247"/>
                  </a:lnTo>
                  <a:lnTo>
                    <a:pt x="1611" y="3554"/>
                  </a:lnTo>
                  <a:lnTo>
                    <a:pt x="1995" y="3886"/>
                  </a:lnTo>
                  <a:lnTo>
                    <a:pt x="2378" y="4244"/>
                  </a:lnTo>
                  <a:lnTo>
                    <a:pt x="2992" y="3733"/>
                  </a:lnTo>
                  <a:lnTo>
                    <a:pt x="3682" y="3145"/>
                  </a:lnTo>
                  <a:lnTo>
                    <a:pt x="3989" y="2889"/>
                  </a:lnTo>
                  <a:lnTo>
                    <a:pt x="4270" y="2633"/>
                  </a:lnTo>
                  <a:lnTo>
                    <a:pt x="4474" y="2378"/>
                  </a:lnTo>
                  <a:lnTo>
                    <a:pt x="4577" y="2250"/>
                  </a:lnTo>
                  <a:lnTo>
                    <a:pt x="4628" y="2097"/>
                  </a:lnTo>
                  <a:lnTo>
                    <a:pt x="4704" y="1969"/>
                  </a:lnTo>
                  <a:lnTo>
                    <a:pt x="4755" y="1790"/>
                  </a:lnTo>
                  <a:lnTo>
                    <a:pt x="4781" y="1636"/>
                  </a:lnTo>
                  <a:lnTo>
                    <a:pt x="4781" y="1457"/>
                  </a:lnTo>
                  <a:lnTo>
                    <a:pt x="4755" y="1151"/>
                  </a:lnTo>
                  <a:lnTo>
                    <a:pt x="4679" y="869"/>
                  </a:lnTo>
                  <a:lnTo>
                    <a:pt x="4577" y="614"/>
                  </a:lnTo>
                  <a:lnTo>
                    <a:pt x="4423" y="409"/>
                  </a:lnTo>
                  <a:lnTo>
                    <a:pt x="4219" y="230"/>
                  </a:lnTo>
                  <a:lnTo>
                    <a:pt x="4014" y="103"/>
                  </a:lnTo>
                  <a:lnTo>
                    <a:pt x="3758" y="26"/>
                  </a:lnTo>
                  <a:lnTo>
                    <a:pt x="3477" y="0"/>
                  </a:lnTo>
                  <a:lnTo>
                    <a:pt x="3298" y="0"/>
                  </a:lnTo>
                  <a:lnTo>
                    <a:pt x="3145" y="26"/>
                  </a:lnTo>
                  <a:lnTo>
                    <a:pt x="2992" y="77"/>
                  </a:lnTo>
                  <a:lnTo>
                    <a:pt x="2838" y="154"/>
                  </a:lnTo>
                  <a:lnTo>
                    <a:pt x="2710" y="230"/>
                  </a:lnTo>
                  <a:lnTo>
                    <a:pt x="2583" y="333"/>
                  </a:lnTo>
                  <a:lnTo>
                    <a:pt x="2480" y="460"/>
                  </a:lnTo>
                  <a:lnTo>
                    <a:pt x="2378" y="588"/>
                  </a:lnTo>
                  <a:lnTo>
                    <a:pt x="2301" y="460"/>
                  </a:lnTo>
                  <a:lnTo>
                    <a:pt x="2174" y="333"/>
                  </a:lnTo>
                  <a:lnTo>
                    <a:pt x="2046" y="230"/>
                  </a:lnTo>
                  <a:lnTo>
                    <a:pt x="1918" y="154"/>
                  </a:lnTo>
                  <a:lnTo>
                    <a:pt x="1790" y="77"/>
                  </a:lnTo>
                  <a:lnTo>
                    <a:pt x="1637" y="26"/>
                  </a:lnTo>
                  <a:lnTo>
                    <a:pt x="145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2310" name="Google Shape;2310;p51"/>
          <p:cNvGrpSpPr/>
          <p:nvPr/>
        </p:nvGrpSpPr>
        <p:grpSpPr>
          <a:xfrm>
            <a:off x="1333501" y="2523734"/>
            <a:ext cx="495967" cy="426933"/>
            <a:chOff x="1000125" y="1892800"/>
            <a:chExt cx="371975" cy="320200"/>
          </a:xfrm>
        </p:grpSpPr>
        <p:sp>
          <p:nvSpPr>
            <p:cNvPr id="2311" name="Google Shape;2311;p51"/>
            <p:cNvSpPr/>
            <p:nvPr/>
          </p:nvSpPr>
          <p:spPr>
            <a:xfrm>
              <a:off x="1000125" y="2030200"/>
              <a:ext cx="352150" cy="122100"/>
            </a:xfrm>
            <a:custGeom>
              <a:avLst/>
              <a:gdLst/>
              <a:ahLst/>
              <a:cxnLst/>
              <a:rect l="l" t="t" r="r" b="b"/>
              <a:pathLst>
                <a:path w="14086" h="4884" extrusionOk="0">
                  <a:moveTo>
                    <a:pt x="3579" y="0"/>
                  </a:moveTo>
                  <a:lnTo>
                    <a:pt x="2812" y="179"/>
                  </a:lnTo>
                  <a:lnTo>
                    <a:pt x="2122" y="384"/>
                  </a:lnTo>
                  <a:lnTo>
                    <a:pt x="1508" y="640"/>
                  </a:lnTo>
                  <a:lnTo>
                    <a:pt x="1227" y="767"/>
                  </a:lnTo>
                  <a:lnTo>
                    <a:pt x="997" y="921"/>
                  </a:lnTo>
                  <a:lnTo>
                    <a:pt x="767" y="1049"/>
                  </a:lnTo>
                  <a:lnTo>
                    <a:pt x="562" y="1202"/>
                  </a:lnTo>
                  <a:lnTo>
                    <a:pt x="409" y="1381"/>
                  </a:lnTo>
                  <a:lnTo>
                    <a:pt x="256" y="1534"/>
                  </a:lnTo>
                  <a:lnTo>
                    <a:pt x="153" y="1713"/>
                  </a:lnTo>
                  <a:lnTo>
                    <a:pt x="51" y="1867"/>
                  </a:lnTo>
                  <a:lnTo>
                    <a:pt x="26" y="2046"/>
                  </a:lnTo>
                  <a:lnTo>
                    <a:pt x="0" y="2250"/>
                  </a:lnTo>
                  <a:lnTo>
                    <a:pt x="0" y="2378"/>
                  </a:lnTo>
                  <a:lnTo>
                    <a:pt x="26" y="2506"/>
                  </a:lnTo>
                  <a:lnTo>
                    <a:pt x="77" y="2633"/>
                  </a:lnTo>
                  <a:lnTo>
                    <a:pt x="128" y="2787"/>
                  </a:lnTo>
                  <a:lnTo>
                    <a:pt x="307" y="3042"/>
                  </a:lnTo>
                  <a:lnTo>
                    <a:pt x="562" y="3273"/>
                  </a:lnTo>
                  <a:lnTo>
                    <a:pt x="844" y="3503"/>
                  </a:lnTo>
                  <a:lnTo>
                    <a:pt x="1201" y="3733"/>
                  </a:lnTo>
                  <a:lnTo>
                    <a:pt x="1611" y="3937"/>
                  </a:lnTo>
                  <a:lnTo>
                    <a:pt x="2071" y="4116"/>
                  </a:lnTo>
                  <a:lnTo>
                    <a:pt x="2556" y="4295"/>
                  </a:lnTo>
                  <a:lnTo>
                    <a:pt x="3093" y="4448"/>
                  </a:lnTo>
                  <a:lnTo>
                    <a:pt x="3681" y="4576"/>
                  </a:lnTo>
                  <a:lnTo>
                    <a:pt x="4295" y="4679"/>
                  </a:lnTo>
                  <a:lnTo>
                    <a:pt x="4959" y="4781"/>
                  </a:lnTo>
                  <a:lnTo>
                    <a:pt x="5624" y="4832"/>
                  </a:lnTo>
                  <a:lnTo>
                    <a:pt x="6314" y="4883"/>
                  </a:lnTo>
                  <a:lnTo>
                    <a:pt x="7771" y="4883"/>
                  </a:lnTo>
                  <a:lnTo>
                    <a:pt x="8462" y="4832"/>
                  </a:lnTo>
                  <a:lnTo>
                    <a:pt x="9152" y="4781"/>
                  </a:lnTo>
                  <a:lnTo>
                    <a:pt x="9791" y="4679"/>
                  </a:lnTo>
                  <a:lnTo>
                    <a:pt x="10404" y="4576"/>
                  </a:lnTo>
                  <a:lnTo>
                    <a:pt x="10992" y="4448"/>
                  </a:lnTo>
                  <a:lnTo>
                    <a:pt x="11529" y="4295"/>
                  </a:lnTo>
                  <a:lnTo>
                    <a:pt x="12040" y="4116"/>
                  </a:lnTo>
                  <a:lnTo>
                    <a:pt x="12475" y="3937"/>
                  </a:lnTo>
                  <a:lnTo>
                    <a:pt x="12884" y="3733"/>
                  </a:lnTo>
                  <a:lnTo>
                    <a:pt x="13242" y="3503"/>
                  </a:lnTo>
                  <a:lnTo>
                    <a:pt x="13549" y="3273"/>
                  </a:lnTo>
                  <a:lnTo>
                    <a:pt x="13779" y="3042"/>
                  </a:lnTo>
                  <a:lnTo>
                    <a:pt x="13958" y="2787"/>
                  </a:lnTo>
                  <a:lnTo>
                    <a:pt x="14009" y="2633"/>
                  </a:lnTo>
                  <a:lnTo>
                    <a:pt x="14060" y="2506"/>
                  </a:lnTo>
                  <a:lnTo>
                    <a:pt x="14086" y="2378"/>
                  </a:lnTo>
                  <a:lnTo>
                    <a:pt x="14086" y="2250"/>
                  </a:lnTo>
                  <a:lnTo>
                    <a:pt x="14086" y="2071"/>
                  </a:lnTo>
                  <a:lnTo>
                    <a:pt x="14034" y="1918"/>
                  </a:lnTo>
                  <a:lnTo>
                    <a:pt x="13983" y="1764"/>
                  </a:lnTo>
                  <a:lnTo>
                    <a:pt x="13881" y="1611"/>
                  </a:lnTo>
                  <a:lnTo>
                    <a:pt x="13779" y="1458"/>
                  </a:lnTo>
                  <a:lnTo>
                    <a:pt x="13651" y="1330"/>
                  </a:lnTo>
                  <a:lnTo>
                    <a:pt x="13472" y="1176"/>
                  </a:lnTo>
                  <a:lnTo>
                    <a:pt x="13293" y="1049"/>
                  </a:lnTo>
                  <a:lnTo>
                    <a:pt x="12884" y="793"/>
                  </a:lnTo>
                  <a:lnTo>
                    <a:pt x="12373" y="563"/>
                  </a:lnTo>
                  <a:lnTo>
                    <a:pt x="11810" y="333"/>
                  </a:lnTo>
                  <a:lnTo>
                    <a:pt x="11197" y="154"/>
                  </a:lnTo>
                  <a:lnTo>
                    <a:pt x="3579" y="0"/>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2312" name="Google Shape;2312;p51"/>
            <p:cNvSpPr/>
            <p:nvPr/>
          </p:nvSpPr>
          <p:spPr>
            <a:xfrm>
              <a:off x="1000125" y="2030200"/>
              <a:ext cx="352150" cy="122100"/>
            </a:xfrm>
            <a:custGeom>
              <a:avLst/>
              <a:gdLst/>
              <a:ahLst/>
              <a:cxnLst/>
              <a:rect l="l" t="t" r="r" b="b"/>
              <a:pathLst>
                <a:path w="14086" h="4884" fill="none" extrusionOk="0">
                  <a:moveTo>
                    <a:pt x="3579" y="0"/>
                  </a:moveTo>
                  <a:lnTo>
                    <a:pt x="3579" y="0"/>
                  </a:lnTo>
                  <a:lnTo>
                    <a:pt x="2812" y="179"/>
                  </a:lnTo>
                  <a:lnTo>
                    <a:pt x="2122" y="384"/>
                  </a:lnTo>
                  <a:lnTo>
                    <a:pt x="1508" y="640"/>
                  </a:lnTo>
                  <a:lnTo>
                    <a:pt x="1227" y="767"/>
                  </a:lnTo>
                  <a:lnTo>
                    <a:pt x="997" y="921"/>
                  </a:lnTo>
                  <a:lnTo>
                    <a:pt x="767" y="1049"/>
                  </a:lnTo>
                  <a:lnTo>
                    <a:pt x="562" y="1202"/>
                  </a:lnTo>
                  <a:lnTo>
                    <a:pt x="409" y="1381"/>
                  </a:lnTo>
                  <a:lnTo>
                    <a:pt x="256" y="1534"/>
                  </a:lnTo>
                  <a:lnTo>
                    <a:pt x="153" y="1713"/>
                  </a:lnTo>
                  <a:lnTo>
                    <a:pt x="51" y="1867"/>
                  </a:lnTo>
                  <a:lnTo>
                    <a:pt x="26" y="2046"/>
                  </a:lnTo>
                  <a:lnTo>
                    <a:pt x="0" y="2250"/>
                  </a:lnTo>
                  <a:lnTo>
                    <a:pt x="0" y="2250"/>
                  </a:lnTo>
                  <a:lnTo>
                    <a:pt x="0" y="2378"/>
                  </a:lnTo>
                  <a:lnTo>
                    <a:pt x="26" y="2506"/>
                  </a:lnTo>
                  <a:lnTo>
                    <a:pt x="77" y="2633"/>
                  </a:lnTo>
                  <a:lnTo>
                    <a:pt x="128" y="2787"/>
                  </a:lnTo>
                  <a:lnTo>
                    <a:pt x="307" y="3042"/>
                  </a:lnTo>
                  <a:lnTo>
                    <a:pt x="562" y="3273"/>
                  </a:lnTo>
                  <a:lnTo>
                    <a:pt x="844" y="3503"/>
                  </a:lnTo>
                  <a:lnTo>
                    <a:pt x="1201" y="3733"/>
                  </a:lnTo>
                  <a:lnTo>
                    <a:pt x="1611" y="3937"/>
                  </a:lnTo>
                  <a:lnTo>
                    <a:pt x="2071" y="4116"/>
                  </a:lnTo>
                  <a:lnTo>
                    <a:pt x="2556" y="4295"/>
                  </a:lnTo>
                  <a:lnTo>
                    <a:pt x="3093" y="4448"/>
                  </a:lnTo>
                  <a:lnTo>
                    <a:pt x="3681" y="4576"/>
                  </a:lnTo>
                  <a:lnTo>
                    <a:pt x="4295" y="4679"/>
                  </a:lnTo>
                  <a:lnTo>
                    <a:pt x="4959" y="4781"/>
                  </a:lnTo>
                  <a:lnTo>
                    <a:pt x="5624" y="4832"/>
                  </a:lnTo>
                  <a:lnTo>
                    <a:pt x="6314" y="4883"/>
                  </a:lnTo>
                  <a:lnTo>
                    <a:pt x="7056" y="4883"/>
                  </a:lnTo>
                  <a:lnTo>
                    <a:pt x="7056" y="4883"/>
                  </a:lnTo>
                  <a:lnTo>
                    <a:pt x="7771" y="4883"/>
                  </a:lnTo>
                  <a:lnTo>
                    <a:pt x="8462" y="4832"/>
                  </a:lnTo>
                  <a:lnTo>
                    <a:pt x="9152" y="4781"/>
                  </a:lnTo>
                  <a:lnTo>
                    <a:pt x="9791" y="4679"/>
                  </a:lnTo>
                  <a:lnTo>
                    <a:pt x="10404" y="4576"/>
                  </a:lnTo>
                  <a:lnTo>
                    <a:pt x="10992" y="4448"/>
                  </a:lnTo>
                  <a:lnTo>
                    <a:pt x="11529" y="4295"/>
                  </a:lnTo>
                  <a:lnTo>
                    <a:pt x="12040" y="4116"/>
                  </a:lnTo>
                  <a:lnTo>
                    <a:pt x="12475" y="3937"/>
                  </a:lnTo>
                  <a:lnTo>
                    <a:pt x="12884" y="3733"/>
                  </a:lnTo>
                  <a:lnTo>
                    <a:pt x="13242" y="3503"/>
                  </a:lnTo>
                  <a:lnTo>
                    <a:pt x="13549" y="3273"/>
                  </a:lnTo>
                  <a:lnTo>
                    <a:pt x="13779" y="3042"/>
                  </a:lnTo>
                  <a:lnTo>
                    <a:pt x="13958" y="2787"/>
                  </a:lnTo>
                  <a:lnTo>
                    <a:pt x="14009" y="2633"/>
                  </a:lnTo>
                  <a:lnTo>
                    <a:pt x="14060" y="2506"/>
                  </a:lnTo>
                  <a:lnTo>
                    <a:pt x="14086" y="2378"/>
                  </a:lnTo>
                  <a:lnTo>
                    <a:pt x="14086" y="2250"/>
                  </a:lnTo>
                  <a:lnTo>
                    <a:pt x="14086" y="2250"/>
                  </a:lnTo>
                  <a:lnTo>
                    <a:pt x="14086" y="2071"/>
                  </a:lnTo>
                  <a:lnTo>
                    <a:pt x="14034" y="1918"/>
                  </a:lnTo>
                  <a:lnTo>
                    <a:pt x="13983" y="1764"/>
                  </a:lnTo>
                  <a:lnTo>
                    <a:pt x="13881" y="1611"/>
                  </a:lnTo>
                  <a:lnTo>
                    <a:pt x="13779" y="1458"/>
                  </a:lnTo>
                  <a:lnTo>
                    <a:pt x="13651" y="1330"/>
                  </a:lnTo>
                  <a:lnTo>
                    <a:pt x="13472" y="1176"/>
                  </a:lnTo>
                  <a:lnTo>
                    <a:pt x="13293" y="1049"/>
                  </a:lnTo>
                  <a:lnTo>
                    <a:pt x="12884" y="793"/>
                  </a:lnTo>
                  <a:lnTo>
                    <a:pt x="12373" y="563"/>
                  </a:lnTo>
                  <a:lnTo>
                    <a:pt x="11810" y="333"/>
                  </a:lnTo>
                  <a:lnTo>
                    <a:pt x="11197" y="154"/>
                  </a:lnTo>
                </a:path>
              </a:pathLst>
            </a:custGeom>
            <a:noFill/>
            <a:ln>
              <a:noFill/>
            </a:ln>
          </p:spPr>
          <p:txBody>
            <a:bodyPr spcFirstLastPara="1" wrap="square" lIns="121900" tIns="121900" rIns="121900" bIns="121900" anchor="ctr" anchorCtr="0">
              <a:noAutofit/>
            </a:bodyPr>
            <a:lstStyle/>
            <a:p>
              <a:endParaRPr sz="2400"/>
            </a:p>
          </p:txBody>
        </p:sp>
        <p:sp>
          <p:nvSpPr>
            <p:cNvPr id="2313" name="Google Shape;2313;p51"/>
            <p:cNvSpPr/>
            <p:nvPr/>
          </p:nvSpPr>
          <p:spPr>
            <a:xfrm>
              <a:off x="1069125" y="1957975"/>
              <a:ext cx="239700" cy="90150"/>
            </a:xfrm>
            <a:custGeom>
              <a:avLst/>
              <a:gdLst/>
              <a:ahLst/>
              <a:cxnLst/>
              <a:rect l="l" t="t" r="r" b="b"/>
              <a:pathLst>
                <a:path w="9588" h="3606" extrusionOk="0">
                  <a:moveTo>
                    <a:pt x="4296" y="1"/>
                  </a:moveTo>
                  <a:lnTo>
                    <a:pt x="3835" y="26"/>
                  </a:lnTo>
                  <a:lnTo>
                    <a:pt x="3375" y="77"/>
                  </a:lnTo>
                  <a:lnTo>
                    <a:pt x="2915" y="154"/>
                  </a:lnTo>
                  <a:lnTo>
                    <a:pt x="2506" y="205"/>
                  </a:lnTo>
                  <a:lnTo>
                    <a:pt x="2123" y="308"/>
                  </a:lnTo>
                  <a:lnTo>
                    <a:pt x="1739" y="410"/>
                  </a:lnTo>
                  <a:lnTo>
                    <a:pt x="1407" y="538"/>
                  </a:lnTo>
                  <a:lnTo>
                    <a:pt x="1100" y="665"/>
                  </a:lnTo>
                  <a:lnTo>
                    <a:pt x="819" y="793"/>
                  </a:lnTo>
                  <a:lnTo>
                    <a:pt x="563" y="947"/>
                  </a:lnTo>
                  <a:lnTo>
                    <a:pt x="384" y="1100"/>
                  </a:lnTo>
                  <a:lnTo>
                    <a:pt x="205" y="1279"/>
                  </a:lnTo>
                  <a:lnTo>
                    <a:pt x="103" y="1432"/>
                  </a:lnTo>
                  <a:lnTo>
                    <a:pt x="26" y="1611"/>
                  </a:lnTo>
                  <a:lnTo>
                    <a:pt x="1" y="1816"/>
                  </a:lnTo>
                  <a:lnTo>
                    <a:pt x="26" y="1995"/>
                  </a:lnTo>
                  <a:lnTo>
                    <a:pt x="103" y="2174"/>
                  </a:lnTo>
                  <a:lnTo>
                    <a:pt x="205" y="2353"/>
                  </a:lnTo>
                  <a:lnTo>
                    <a:pt x="384" y="2506"/>
                  </a:lnTo>
                  <a:lnTo>
                    <a:pt x="563" y="2659"/>
                  </a:lnTo>
                  <a:lnTo>
                    <a:pt x="819" y="2813"/>
                  </a:lnTo>
                  <a:lnTo>
                    <a:pt x="1100" y="2941"/>
                  </a:lnTo>
                  <a:lnTo>
                    <a:pt x="1407" y="3068"/>
                  </a:lnTo>
                  <a:lnTo>
                    <a:pt x="1739" y="3196"/>
                  </a:lnTo>
                  <a:lnTo>
                    <a:pt x="2123" y="3298"/>
                  </a:lnTo>
                  <a:lnTo>
                    <a:pt x="2506" y="3401"/>
                  </a:lnTo>
                  <a:lnTo>
                    <a:pt x="2915" y="3477"/>
                  </a:lnTo>
                  <a:lnTo>
                    <a:pt x="3375" y="3529"/>
                  </a:lnTo>
                  <a:lnTo>
                    <a:pt x="3835" y="3580"/>
                  </a:lnTo>
                  <a:lnTo>
                    <a:pt x="4296" y="3605"/>
                  </a:lnTo>
                  <a:lnTo>
                    <a:pt x="5267" y="3605"/>
                  </a:lnTo>
                  <a:lnTo>
                    <a:pt x="5753" y="3580"/>
                  </a:lnTo>
                  <a:lnTo>
                    <a:pt x="6213" y="3529"/>
                  </a:lnTo>
                  <a:lnTo>
                    <a:pt x="6647" y="3477"/>
                  </a:lnTo>
                  <a:lnTo>
                    <a:pt x="7082" y="3401"/>
                  </a:lnTo>
                  <a:lnTo>
                    <a:pt x="7465" y="3298"/>
                  </a:lnTo>
                  <a:lnTo>
                    <a:pt x="7849" y="3196"/>
                  </a:lnTo>
                  <a:lnTo>
                    <a:pt x="8181" y="3068"/>
                  </a:lnTo>
                  <a:lnTo>
                    <a:pt x="8488" y="2941"/>
                  </a:lnTo>
                  <a:lnTo>
                    <a:pt x="8769" y="2813"/>
                  </a:lnTo>
                  <a:lnTo>
                    <a:pt x="8999" y="2659"/>
                  </a:lnTo>
                  <a:lnTo>
                    <a:pt x="9204" y="2506"/>
                  </a:lnTo>
                  <a:lnTo>
                    <a:pt x="9357" y="2353"/>
                  </a:lnTo>
                  <a:lnTo>
                    <a:pt x="9485" y="2174"/>
                  </a:lnTo>
                  <a:lnTo>
                    <a:pt x="9562" y="1995"/>
                  </a:lnTo>
                  <a:lnTo>
                    <a:pt x="9587" y="1816"/>
                  </a:lnTo>
                  <a:lnTo>
                    <a:pt x="9562" y="1611"/>
                  </a:lnTo>
                  <a:lnTo>
                    <a:pt x="9485" y="1432"/>
                  </a:lnTo>
                  <a:lnTo>
                    <a:pt x="9357" y="1279"/>
                  </a:lnTo>
                  <a:lnTo>
                    <a:pt x="9204" y="1100"/>
                  </a:lnTo>
                  <a:lnTo>
                    <a:pt x="8999" y="947"/>
                  </a:lnTo>
                  <a:lnTo>
                    <a:pt x="8769" y="793"/>
                  </a:lnTo>
                  <a:lnTo>
                    <a:pt x="8488" y="665"/>
                  </a:lnTo>
                  <a:lnTo>
                    <a:pt x="8181" y="538"/>
                  </a:lnTo>
                  <a:lnTo>
                    <a:pt x="7849" y="410"/>
                  </a:lnTo>
                  <a:lnTo>
                    <a:pt x="7465" y="308"/>
                  </a:lnTo>
                  <a:lnTo>
                    <a:pt x="7082" y="205"/>
                  </a:lnTo>
                  <a:lnTo>
                    <a:pt x="6647" y="154"/>
                  </a:lnTo>
                  <a:lnTo>
                    <a:pt x="6213" y="77"/>
                  </a:lnTo>
                  <a:lnTo>
                    <a:pt x="5753" y="26"/>
                  </a:lnTo>
                  <a:lnTo>
                    <a:pt x="5267"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14" name="Google Shape;2314;p51"/>
            <p:cNvSpPr/>
            <p:nvPr/>
          </p:nvSpPr>
          <p:spPr>
            <a:xfrm>
              <a:off x="1094050" y="1892800"/>
              <a:ext cx="152775" cy="65200"/>
            </a:xfrm>
            <a:custGeom>
              <a:avLst/>
              <a:gdLst/>
              <a:ahLst/>
              <a:cxnLst/>
              <a:rect l="l" t="t" r="r" b="b"/>
              <a:pathLst>
                <a:path w="6111" h="2608" extrusionOk="0">
                  <a:moveTo>
                    <a:pt x="3068" y="0"/>
                  </a:moveTo>
                  <a:lnTo>
                    <a:pt x="2455" y="26"/>
                  </a:lnTo>
                  <a:lnTo>
                    <a:pt x="1867" y="103"/>
                  </a:lnTo>
                  <a:lnTo>
                    <a:pt x="1356" y="230"/>
                  </a:lnTo>
                  <a:lnTo>
                    <a:pt x="896" y="384"/>
                  </a:lnTo>
                  <a:lnTo>
                    <a:pt x="717" y="460"/>
                  </a:lnTo>
                  <a:lnTo>
                    <a:pt x="538" y="563"/>
                  </a:lnTo>
                  <a:lnTo>
                    <a:pt x="384" y="690"/>
                  </a:lnTo>
                  <a:lnTo>
                    <a:pt x="256" y="793"/>
                  </a:lnTo>
                  <a:lnTo>
                    <a:pt x="154" y="921"/>
                  </a:lnTo>
                  <a:lnTo>
                    <a:pt x="78" y="1048"/>
                  </a:lnTo>
                  <a:lnTo>
                    <a:pt x="26" y="1176"/>
                  </a:lnTo>
                  <a:lnTo>
                    <a:pt x="1" y="1304"/>
                  </a:lnTo>
                  <a:lnTo>
                    <a:pt x="26" y="1432"/>
                  </a:lnTo>
                  <a:lnTo>
                    <a:pt x="78" y="1560"/>
                  </a:lnTo>
                  <a:lnTo>
                    <a:pt x="154" y="1687"/>
                  </a:lnTo>
                  <a:lnTo>
                    <a:pt x="256" y="1815"/>
                  </a:lnTo>
                  <a:lnTo>
                    <a:pt x="384" y="1918"/>
                  </a:lnTo>
                  <a:lnTo>
                    <a:pt x="538" y="2020"/>
                  </a:lnTo>
                  <a:lnTo>
                    <a:pt x="717" y="2122"/>
                  </a:lnTo>
                  <a:lnTo>
                    <a:pt x="896" y="2224"/>
                  </a:lnTo>
                  <a:lnTo>
                    <a:pt x="1356" y="2378"/>
                  </a:lnTo>
                  <a:lnTo>
                    <a:pt x="1867" y="2505"/>
                  </a:lnTo>
                  <a:lnTo>
                    <a:pt x="2455" y="2582"/>
                  </a:lnTo>
                  <a:lnTo>
                    <a:pt x="3068" y="2608"/>
                  </a:lnTo>
                  <a:lnTo>
                    <a:pt x="3682" y="2582"/>
                  </a:lnTo>
                  <a:lnTo>
                    <a:pt x="4244" y="2505"/>
                  </a:lnTo>
                  <a:lnTo>
                    <a:pt x="4781" y="2378"/>
                  </a:lnTo>
                  <a:lnTo>
                    <a:pt x="5216" y="2224"/>
                  </a:lnTo>
                  <a:lnTo>
                    <a:pt x="5420" y="2122"/>
                  </a:lnTo>
                  <a:lnTo>
                    <a:pt x="5599" y="2020"/>
                  </a:lnTo>
                  <a:lnTo>
                    <a:pt x="5753" y="1918"/>
                  </a:lnTo>
                  <a:lnTo>
                    <a:pt x="5880" y="1815"/>
                  </a:lnTo>
                  <a:lnTo>
                    <a:pt x="5983" y="1687"/>
                  </a:lnTo>
                  <a:lnTo>
                    <a:pt x="6059" y="1560"/>
                  </a:lnTo>
                  <a:lnTo>
                    <a:pt x="6111" y="1432"/>
                  </a:lnTo>
                  <a:lnTo>
                    <a:pt x="6111" y="1304"/>
                  </a:lnTo>
                  <a:lnTo>
                    <a:pt x="6111" y="1176"/>
                  </a:lnTo>
                  <a:lnTo>
                    <a:pt x="6059" y="1048"/>
                  </a:lnTo>
                  <a:lnTo>
                    <a:pt x="5983" y="921"/>
                  </a:lnTo>
                  <a:lnTo>
                    <a:pt x="5880" y="793"/>
                  </a:lnTo>
                  <a:lnTo>
                    <a:pt x="5753" y="690"/>
                  </a:lnTo>
                  <a:lnTo>
                    <a:pt x="5599" y="563"/>
                  </a:lnTo>
                  <a:lnTo>
                    <a:pt x="5420" y="460"/>
                  </a:lnTo>
                  <a:lnTo>
                    <a:pt x="5216" y="384"/>
                  </a:lnTo>
                  <a:lnTo>
                    <a:pt x="4781" y="230"/>
                  </a:lnTo>
                  <a:lnTo>
                    <a:pt x="4244" y="103"/>
                  </a:lnTo>
                  <a:lnTo>
                    <a:pt x="3682" y="26"/>
                  </a:lnTo>
                  <a:lnTo>
                    <a:pt x="3068" y="0"/>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2315" name="Google Shape;2315;p51"/>
            <p:cNvSpPr/>
            <p:nvPr/>
          </p:nvSpPr>
          <p:spPr>
            <a:xfrm>
              <a:off x="1223800" y="2165675"/>
              <a:ext cx="140625" cy="47325"/>
            </a:xfrm>
            <a:custGeom>
              <a:avLst/>
              <a:gdLst/>
              <a:ahLst/>
              <a:cxnLst/>
              <a:rect l="l" t="t" r="r" b="b"/>
              <a:pathLst>
                <a:path w="5625" h="1893" extrusionOk="0">
                  <a:moveTo>
                    <a:pt x="1048" y="1"/>
                  </a:moveTo>
                  <a:lnTo>
                    <a:pt x="614" y="154"/>
                  </a:lnTo>
                  <a:lnTo>
                    <a:pt x="435" y="257"/>
                  </a:lnTo>
                  <a:lnTo>
                    <a:pt x="307" y="333"/>
                  </a:lnTo>
                  <a:lnTo>
                    <a:pt x="179" y="435"/>
                  </a:lnTo>
                  <a:lnTo>
                    <a:pt x="77" y="538"/>
                  </a:lnTo>
                  <a:lnTo>
                    <a:pt x="26" y="666"/>
                  </a:lnTo>
                  <a:lnTo>
                    <a:pt x="0" y="793"/>
                  </a:lnTo>
                  <a:lnTo>
                    <a:pt x="26" y="896"/>
                  </a:lnTo>
                  <a:lnTo>
                    <a:pt x="77" y="998"/>
                  </a:lnTo>
                  <a:lnTo>
                    <a:pt x="128" y="1126"/>
                  </a:lnTo>
                  <a:lnTo>
                    <a:pt x="230" y="1202"/>
                  </a:lnTo>
                  <a:lnTo>
                    <a:pt x="358" y="1305"/>
                  </a:lnTo>
                  <a:lnTo>
                    <a:pt x="486" y="1407"/>
                  </a:lnTo>
                  <a:lnTo>
                    <a:pt x="844" y="1560"/>
                  </a:lnTo>
                  <a:lnTo>
                    <a:pt x="1253" y="1688"/>
                  </a:lnTo>
                  <a:lnTo>
                    <a:pt x="1739" y="1790"/>
                  </a:lnTo>
                  <a:lnTo>
                    <a:pt x="2250" y="1867"/>
                  </a:lnTo>
                  <a:lnTo>
                    <a:pt x="2812" y="1893"/>
                  </a:lnTo>
                  <a:lnTo>
                    <a:pt x="3400" y="1867"/>
                  </a:lnTo>
                  <a:lnTo>
                    <a:pt x="3911" y="1790"/>
                  </a:lnTo>
                  <a:lnTo>
                    <a:pt x="4397" y="1688"/>
                  </a:lnTo>
                  <a:lnTo>
                    <a:pt x="4806" y="1560"/>
                  </a:lnTo>
                  <a:lnTo>
                    <a:pt x="5164" y="1407"/>
                  </a:lnTo>
                  <a:lnTo>
                    <a:pt x="5292" y="1305"/>
                  </a:lnTo>
                  <a:lnTo>
                    <a:pt x="5420" y="1202"/>
                  </a:lnTo>
                  <a:lnTo>
                    <a:pt x="5522" y="1126"/>
                  </a:lnTo>
                  <a:lnTo>
                    <a:pt x="5573" y="998"/>
                  </a:lnTo>
                  <a:lnTo>
                    <a:pt x="5624" y="896"/>
                  </a:lnTo>
                  <a:lnTo>
                    <a:pt x="5624" y="793"/>
                  </a:lnTo>
                  <a:lnTo>
                    <a:pt x="5624" y="666"/>
                  </a:lnTo>
                  <a:lnTo>
                    <a:pt x="5573" y="538"/>
                  </a:lnTo>
                  <a:lnTo>
                    <a:pt x="5471" y="435"/>
                  </a:lnTo>
                  <a:lnTo>
                    <a:pt x="5343" y="333"/>
                  </a:lnTo>
                  <a:lnTo>
                    <a:pt x="5190" y="257"/>
                  </a:lnTo>
                  <a:lnTo>
                    <a:pt x="5011" y="154"/>
                  </a:lnTo>
                  <a:lnTo>
                    <a:pt x="460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316" name="Google Shape;2316;p51"/>
            <p:cNvSpPr/>
            <p:nvPr/>
          </p:nvSpPr>
          <p:spPr>
            <a:xfrm>
              <a:off x="1223800" y="2165675"/>
              <a:ext cx="140625" cy="47325"/>
            </a:xfrm>
            <a:custGeom>
              <a:avLst/>
              <a:gdLst/>
              <a:ahLst/>
              <a:cxnLst/>
              <a:rect l="l" t="t" r="r" b="b"/>
              <a:pathLst>
                <a:path w="5625" h="1893" fill="none" extrusionOk="0">
                  <a:moveTo>
                    <a:pt x="1048" y="1"/>
                  </a:moveTo>
                  <a:lnTo>
                    <a:pt x="1048" y="1"/>
                  </a:lnTo>
                  <a:lnTo>
                    <a:pt x="614" y="154"/>
                  </a:lnTo>
                  <a:lnTo>
                    <a:pt x="435" y="257"/>
                  </a:lnTo>
                  <a:lnTo>
                    <a:pt x="307" y="333"/>
                  </a:lnTo>
                  <a:lnTo>
                    <a:pt x="179" y="435"/>
                  </a:lnTo>
                  <a:lnTo>
                    <a:pt x="77" y="538"/>
                  </a:lnTo>
                  <a:lnTo>
                    <a:pt x="26" y="666"/>
                  </a:lnTo>
                  <a:lnTo>
                    <a:pt x="0" y="793"/>
                  </a:lnTo>
                  <a:lnTo>
                    <a:pt x="0" y="793"/>
                  </a:lnTo>
                  <a:lnTo>
                    <a:pt x="26" y="896"/>
                  </a:lnTo>
                  <a:lnTo>
                    <a:pt x="77" y="998"/>
                  </a:lnTo>
                  <a:lnTo>
                    <a:pt x="128" y="1126"/>
                  </a:lnTo>
                  <a:lnTo>
                    <a:pt x="230" y="1202"/>
                  </a:lnTo>
                  <a:lnTo>
                    <a:pt x="358" y="1305"/>
                  </a:lnTo>
                  <a:lnTo>
                    <a:pt x="486" y="1407"/>
                  </a:lnTo>
                  <a:lnTo>
                    <a:pt x="844" y="1560"/>
                  </a:lnTo>
                  <a:lnTo>
                    <a:pt x="1253" y="1688"/>
                  </a:lnTo>
                  <a:lnTo>
                    <a:pt x="1739" y="1790"/>
                  </a:lnTo>
                  <a:lnTo>
                    <a:pt x="2250" y="1867"/>
                  </a:lnTo>
                  <a:lnTo>
                    <a:pt x="2812" y="1893"/>
                  </a:lnTo>
                  <a:lnTo>
                    <a:pt x="2812" y="1893"/>
                  </a:lnTo>
                  <a:lnTo>
                    <a:pt x="3400" y="1867"/>
                  </a:lnTo>
                  <a:lnTo>
                    <a:pt x="3911" y="1790"/>
                  </a:lnTo>
                  <a:lnTo>
                    <a:pt x="4397" y="1688"/>
                  </a:lnTo>
                  <a:lnTo>
                    <a:pt x="4806" y="1560"/>
                  </a:lnTo>
                  <a:lnTo>
                    <a:pt x="5164" y="1407"/>
                  </a:lnTo>
                  <a:lnTo>
                    <a:pt x="5292" y="1305"/>
                  </a:lnTo>
                  <a:lnTo>
                    <a:pt x="5420" y="1202"/>
                  </a:lnTo>
                  <a:lnTo>
                    <a:pt x="5522" y="1126"/>
                  </a:lnTo>
                  <a:lnTo>
                    <a:pt x="5573" y="998"/>
                  </a:lnTo>
                  <a:lnTo>
                    <a:pt x="5624" y="896"/>
                  </a:lnTo>
                  <a:lnTo>
                    <a:pt x="5624" y="793"/>
                  </a:lnTo>
                  <a:lnTo>
                    <a:pt x="5624" y="793"/>
                  </a:lnTo>
                  <a:lnTo>
                    <a:pt x="5624" y="666"/>
                  </a:lnTo>
                  <a:lnTo>
                    <a:pt x="5573" y="538"/>
                  </a:lnTo>
                  <a:lnTo>
                    <a:pt x="5471" y="435"/>
                  </a:lnTo>
                  <a:lnTo>
                    <a:pt x="5343" y="333"/>
                  </a:lnTo>
                  <a:lnTo>
                    <a:pt x="5190" y="257"/>
                  </a:lnTo>
                  <a:lnTo>
                    <a:pt x="5011" y="154"/>
                  </a:lnTo>
                  <a:lnTo>
                    <a:pt x="4602" y="1"/>
                  </a:lnTo>
                </a:path>
              </a:pathLst>
            </a:custGeom>
            <a:noFill/>
            <a:ln>
              <a:noFill/>
            </a:ln>
          </p:spPr>
          <p:txBody>
            <a:bodyPr spcFirstLastPara="1" wrap="square" lIns="121900" tIns="121900" rIns="121900" bIns="121900" anchor="ctr" anchorCtr="0">
              <a:noAutofit/>
            </a:bodyPr>
            <a:lstStyle/>
            <a:p>
              <a:endParaRPr sz="2400"/>
            </a:p>
          </p:txBody>
        </p:sp>
        <p:sp>
          <p:nvSpPr>
            <p:cNvPr id="2317" name="Google Shape;2317;p51"/>
            <p:cNvSpPr/>
            <p:nvPr/>
          </p:nvSpPr>
          <p:spPr>
            <a:xfrm>
              <a:off x="1265975" y="2058950"/>
              <a:ext cx="57550" cy="126575"/>
            </a:xfrm>
            <a:custGeom>
              <a:avLst/>
              <a:gdLst/>
              <a:ahLst/>
              <a:cxnLst/>
              <a:rect l="l" t="t" r="r" b="b"/>
              <a:pathLst>
                <a:path w="2302" h="5063" extrusionOk="0">
                  <a:moveTo>
                    <a:pt x="1125" y="1"/>
                  </a:moveTo>
                  <a:lnTo>
                    <a:pt x="997" y="154"/>
                  </a:lnTo>
                  <a:lnTo>
                    <a:pt x="844" y="282"/>
                  </a:lnTo>
                  <a:lnTo>
                    <a:pt x="665" y="461"/>
                  </a:lnTo>
                  <a:lnTo>
                    <a:pt x="486" y="691"/>
                  </a:lnTo>
                  <a:lnTo>
                    <a:pt x="307" y="972"/>
                  </a:lnTo>
                  <a:lnTo>
                    <a:pt x="128" y="1279"/>
                  </a:lnTo>
                  <a:lnTo>
                    <a:pt x="0" y="1662"/>
                  </a:lnTo>
                  <a:lnTo>
                    <a:pt x="256" y="1918"/>
                  </a:lnTo>
                  <a:lnTo>
                    <a:pt x="486" y="2199"/>
                  </a:lnTo>
                  <a:lnTo>
                    <a:pt x="665" y="2455"/>
                  </a:lnTo>
                  <a:lnTo>
                    <a:pt x="818" y="2762"/>
                  </a:lnTo>
                  <a:lnTo>
                    <a:pt x="946" y="3043"/>
                  </a:lnTo>
                  <a:lnTo>
                    <a:pt x="1049" y="3350"/>
                  </a:lnTo>
                  <a:lnTo>
                    <a:pt x="1100" y="3682"/>
                  </a:lnTo>
                  <a:lnTo>
                    <a:pt x="1125" y="3989"/>
                  </a:lnTo>
                  <a:lnTo>
                    <a:pt x="1125" y="4321"/>
                  </a:lnTo>
                  <a:lnTo>
                    <a:pt x="1100" y="4628"/>
                  </a:lnTo>
                  <a:lnTo>
                    <a:pt x="870" y="4807"/>
                  </a:lnTo>
                  <a:lnTo>
                    <a:pt x="1125" y="5062"/>
                  </a:lnTo>
                  <a:lnTo>
                    <a:pt x="1406" y="4807"/>
                  </a:lnTo>
                  <a:lnTo>
                    <a:pt x="1176" y="4628"/>
                  </a:lnTo>
                  <a:lnTo>
                    <a:pt x="1151" y="4321"/>
                  </a:lnTo>
                  <a:lnTo>
                    <a:pt x="1151" y="3989"/>
                  </a:lnTo>
                  <a:lnTo>
                    <a:pt x="1176" y="3682"/>
                  </a:lnTo>
                  <a:lnTo>
                    <a:pt x="1228" y="3350"/>
                  </a:lnTo>
                  <a:lnTo>
                    <a:pt x="1330" y="3043"/>
                  </a:lnTo>
                  <a:lnTo>
                    <a:pt x="1458" y="2762"/>
                  </a:lnTo>
                  <a:lnTo>
                    <a:pt x="1611" y="2455"/>
                  </a:lnTo>
                  <a:lnTo>
                    <a:pt x="1790" y="2199"/>
                  </a:lnTo>
                  <a:lnTo>
                    <a:pt x="2020" y="1892"/>
                  </a:lnTo>
                  <a:lnTo>
                    <a:pt x="2301" y="1637"/>
                  </a:lnTo>
                  <a:lnTo>
                    <a:pt x="2148" y="1279"/>
                  </a:lnTo>
                  <a:lnTo>
                    <a:pt x="1994" y="947"/>
                  </a:lnTo>
                  <a:lnTo>
                    <a:pt x="1815" y="691"/>
                  </a:lnTo>
                  <a:lnTo>
                    <a:pt x="1637" y="486"/>
                  </a:lnTo>
                  <a:lnTo>
                    <a:pt x="1458" y="308"/>
                  </a:lnTo>
                  <a:lnTo>
                    <a:pt x="1304" y="180"/>
                  </a:lnTo>
                  <a:lnTo>
                    <a:pt x="1125"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318" name="Google Shape;2318;p51"/>
            <p:cNvSpPr/>
            <p:nvPr/>
          </p:nvSpPr>
          <p:spPr>
            <a:xfrm>
              <a:off x="1294725" y="2080050"/>
              <a:ext cx="77375" cy="99725"/>
            </a:xfrm>
            <a:custGeom>
              <a:avLst/>
              <a:gdLst/>
              <a:ahLst/>
              <a:cxnLst/>
              <a:rect l="l" t="t" r="r" b="b"/>
              <a:pathLst>
                <a:path w="3095" h="3989" extrusionOk="0">
                  <a:moveTo>
                    <a:pt x="3043" y="0"/>
                  </a:moveTo>
                  <a:lnTo>
                    <a:pt x="2787" y="26"/>
                  </a:lnTo>
                  <a:lnTo>
                    <a:pt x="2455" y="103"/>
                  </a:lnTo>
                  <a:lnTo>
                    <a:pt x="2148" y="205"/>
                  </a:lnTo>
                  <a:lnTo>
                    <a:pt x="1867" y="333"/>
                  </a:lnTo>
                  <a:lnTo>
                    <a:pt x="1586" y="486"/>
                  </a:lnTo>
                  <a:lnTo>
                    <a:pt x="1305" y="665"/>
                  </a:lnTo>
                  <a:lnTo>
                    <a:pt x="1074" y="870"/>
                  </a:lnTo>
                  <a:lnTo>
                    <a:pt x="844" y="1100"/>
                  </a:lnTo>
                  <a:lnTo>
                    <a:pt x="640" y="1355"/>
                  </a:lnTo>
                  <a:lnTo>
                    <a:pt x="461" y="1611"/>
                  </a:lnTo>
                  <a:lnTo>
                    <a:pt x="308" y="1918"/>
                  </a:lnTo>
                  <a:lnTo>
                    <a:pt x="180" y="2199"/>
                  </a:lnTo>
                  <a:lnTo>
                    <a:pt x="78" y="2506"/>
                  </a:lnTo>
                  <a:lnTo>
                    <a:pt x="26" y="2838"/>
                  </a:lnTo>
                  <a:lnTo>
                    <a:pt x="1" y="3145"/>
                  </a:lnTo>
                  <a:lnTo>
                    <a:pt x="1" y="3477"/>
                  </a:lnTo>
                  <a:lnTo>
                    <a:pt x="26" y="3784"/>
                  </a:lnTo>
                  <a:lnTo>
                    <a:pt x="282" y="3988"/>
                  </a:lnTo>
                  <a:lnTo>
                    <a:pt x="614" y="3912"/>
                  </a:lnTo>
                  <a:lnTo>
                    <a:pt x="921" y="3809"/>
                  </a:lnTo>
                  <a:lnTo>
                    <a:pt x="1228" y="3682"/>
                  </a:lnTo>
                  <a:lnTo>
                    <a:pt x="1509" y="3528"/>
                  </a:lnTo>
                  <a:lnTo>
                    <a:pt x="1765" y="3349"/>
                  </a:lnTo>
                  <a:lnTo>
                    <a:pt x="2020" y="3145"/>
                  </a:lnTo>
                  <a:lnTo>
                    <a:pt x="2250" y="2915"/>
                  </a:lnTo>
                  <a:lnTo>
                    <a:pt x="2455" y="2659"/>
                  </a:lnTo>
                  <a:lnTo>
                    <a:pt x="2634" y="2378"/>
                  </a:lnTo>
                  <a:lnTo>
                    <a:pt x="2787" y="2097"/>
                  </a:lnTo>
                  <a:lnTo>
                    <a:pt x="2915" y="1790"/>
                  </a:lnTo>
                  <a:lnTo>
                    <a:pt x="3017" y="1483"/>
                  </a:lnTo>
                  <a:lnTo>
                    <a:pt x="3068" y="1176"/>
                  </a:lnTo>
                  <a:lnTo>
                    <a:pt x="3094" y="870"/>
                  </a:lnTo>
                  <a:lnTo>
                    <a:pt x="3094" y="537"/>
                  </a:lnTo>
                  <a:lnTo>
                    <a:pt x="3068" y="205"/>
                  </a:lnTo>
                  <a:lnTo>
                    <a:pt x="3043"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319" name="Google Shape;2319;p51"/>
            <p:cNvSpPr/>
            <p:nvPr/>
          </p:nvSpPr>
          <p:spPr>
            <a:xfrm>
              <a:off x="1216775" y="2080050"/>
              <a:ext cx="77350" cy="99725"/>
            </a:xfrm>
            <a:custGeom>
              <a:avLst/>
              <a:gdLst/>
              <a:ahLst/>
              <a:cxnLst/>
              <a:rect l="l" t="t" r="r" b="b"/>
              <a:pathLst>
                <a:path w="3094" h="3989" extrusionOk="0">
                  <a:moveTo>
                    <a:pt x="51" y="0"/>
                  </a:moveTo>
                  <a:lnTo>
                    <a:pt x="26" y="205"/>
                  </a:lnTo>
                  <a:lnTo>
                    <a:pt x="0" y="537"/>
                  </a:lnTo>
                  <a:lnTo>
                    <a:pt x="0" y="870"/>
                  </a:lnTo>
                  <a:lnTo>
                    <a:pt x="26" y="1176"/>
                  </a:lnTo>
                  <a:lnTo>
                    <a:pt x="77" y="1483"/>
                  </a:lnTo>
                  <a:lnTo>
                    <a:pt x="179" y="1790"/>
                  </a:lnTo>
                  <a:lnTo>
                    <a:pt x="307" y="2097"/>
                  </a:lnTo>
                  <a:lnTo>
                    <a:pt x="460" y="2378"/>
                  </a:lnTo>
                  <a:lnTo>
                    <a:pt x="639" y="2659"/>
                  </a:lnTo>
                  <a:lnTo>
                    <a:pt x="844" y="2915"/>
                  </a:lnTo>
                  <a:lnTo>
                    <a:pt x="1074" y="3145"/>
                  </a:lnTo>
                  <a:lnTo>
                    <a:pt x="1329" y="3349"/>
                  </a:lnTo>
                  <a:lnTo>
                    <a:pt x="1585" y="3528"/>
                  </a:lnTo>
                  <a:lnTo>
                    <a:pt x="1866" y="3682"/>
                  </a:lnTo>
                  <a:lnTo>
                    <a:pt x="2173" y="3809"/>
                  </a:lnTo>
                  <a:lnTo>
                    <a:pt x="2480" y="3912"/>
                  </a:lnTo>
                  <a:lnTo>
                    <a:pt x="2812" y="3988"/>
                  </a:lnTo>
                  <a:lnTo>
                    <a:pt x="3068" y="3784"/>
                  </a:lnTo>
                  <a:lnTo>
                    <a:pt x="3093" y="3477"/>
                  </a:lnTo>
                  <a:lnTo>
                    <a:pt x="3093" y="3145"/>
                  </a:lnTo>
                  <a:lnTo>
                    <a:pt x="3068" y="2838"/>
                  </a:lnTo>
                  <a:lnTo>
                    <a:pt x="3017" y="2506"/>
                  </a:lnTo>
                  <a:lnTo>
                    <a:pt x="2914" y="2199"/>
                  </a:lnTo>
                  <a:lnTo>
                    <a:pt x="2786" y="1918"/>
                  </a:lnTo>
                  <a:lnTo>
                    <a:pt x="2633" y="1611"/>
                  </a:lnTo>
                  <a:lnTo>
                    <a:pt x="2454" y="1355"/>
                  </a:lnTo>
                  <a:lnTo>
                    <a:pt x="2250" y="1100"/>
                  </a:lnTo>
                  <a:lnTo>
                    <a:pt x="2020" y="870"/>
                  </a:lnTo>
                  <a:lnTo>
                    <a:pt x="1790" y="665"/>
                  </a:lnTo>
                  <a:lnTo>
                    <a:pt x="1508" y="486"/>
                  </a:lnTo>
                  <a:lnTo>
                    <a:pt x="1227" y="333"/>
                  </a:lnTo>
                  <a:lnTo>
                    <a:pt x="946" y="205"/>
                  </a:lnTo>
                  <a:lnTo>
                    <a:pt x="639" y="103"/>
                  </a:lnTo>
                  <a:lnTo>
                    <a:pt x="307" y="26"/>
                  </a:lnTo>
                  <a:lnTo>
                    <a:pt x="51"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320" name="Google Shape;2320;p51"/>
          <p:cNvGrpSpPr/>
          <p:nvPr/>
        </p:nvGrpSpPr>
        <p:grpSpPr>
          <a:xfrm>
            <a:off x="3358551" y="2488801"/>
            <a:ext cx="440600" cy="495967"/>
            <a:chOff x="2519225" y="1866600"/>
            <a:chExt cx="330450" cy="371975"/>
          </a:xfrm>
        </p:grpSpPr>
        <p:sp>
          <p:nvSpPr>
            <p:cNvPr id="2321" name="Google Shape;2321;p51"/>
            <p:cNvSpPr/>
            <p:nvPr/>
          </p:nvSpPr>
          <p:spPr>
            <a:xfrm>
              <a:off x="2684125" y="1993775"/>
              <a:ext cx="143800" cy="223700"/>
            </a:xfrm>
            <a:custGeom>
              <a:avLst/>
              <a:gdLst/>
              <a:ahLst/>
              <a:cxnLst/>
              <a:rect l="l" t="t" r="r" b="b"/>
              <a:pathLst>
                <a:path w="5752" h="8948" extrusionOk="0">
                  <a:moveTo>
                    <a:pt x="0" y="0"/>
                  </a:moveTo>
                  <a:lnTo>
                    <a:pt x="0" y="8948"/>
                  </a:lnTo>
                  <a:lnTo>
                    <a:pt x="5752" y="8948"/>
                  </a:lnTo>
                  <a:lnTo>
                    <a:pt x="5752"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22" name="Google Shape;2322;p51"/>
            <p:cNvSpPr/>
            <p:nvPr/>
          </p:nvSpPr>
          <p:spPr>
            <a:xfrm>
              <a:off x="2684125" y="2196350"/>
              <a:ext cx="165550" cy="42225"/>
            </a:xfrm>
            <a:custGeom>
              <a:avLst/>
              <a:gdLst/>
              <a:ahLst/>
              <a:cxnLst/>
              <a:rect l="l" t="t" r="r" b="b"/>
              <a:pathLst>
                <a:path w="6622" h="1689" extrusionOk="0">
                  <a:moveTo>
                    <a:pt x="0" y="1"/>
                  </a:moveTo>
                  <a:lnTo>
                    <a:pt x="0" y="1688"/>
                  </a:lnTo>
                  <a:lnTo>
                    <a:pt x="5931" y="1688"/>
                  </a:lnTo>
                  <a:lnTo>
                    <a:pt x="6110" y="1637"/>
                  </a:lnTo>
                  <a:lnTo>
                    <a:pt x="6238" y="1560"/>
                  </a:lnTo>
                  <a:lnTo>
                    <a:pt x="6365" y="1458"/>
                  </a:lnTo>
                  <a:lnTo>
                    <a:pt x="6468" y="1330"/>
                  </a:lnTo>
                  <a:lnTo>
                    <a:pt x="6544" y="1177"/>
                  </a:lnTo>
                  <a:lnTo>
                    <a:pt x="6596" y="1023"/>
                  </a:lnTo>
                  <a:lnTo>
                    <a:pt x="6621" y="845"/>
                  </a:lnTo>
                  <a:lnTo>
                    <a:pt x="6596" y="691"/>
                  </a:lnTo>
                  <a:lnTo>
                    <a:pt x="6544" y="512"/>
                  </a:lnTo>
                  <a:lnTo>
                    <a:pt x="6468" y="384"/>
                  </a:lnTo>
                  <a:lnTo>
                    <a:pt x="6365" y="257"/>
                  </a:lnTo>
                  <a:lnTo>
                    <a:pt x="6238" y="154"/>
                  </a:lnTo>
                  <a:lnTo>
                    <a:pt x="6110" y="78"/>
                  </a:lnTo>
                  <a:lnTo>
                    <a:pt x="5931" y="26"/>
                  </a:lnTo>
                  <a:lnTo>
                    <a:pt x="577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23" name="Google Shape;2323;p51"/>
            <p:cNvSpPr/>
            <p:nvPr/>
          </p:nvSpPr>
          <p:spPr>
            <a:xfrm>
              <a:off x="2684125" y="2196350"/>
              <a:ext cx="165550" cy="42225"/>
            </a:xfrm>
            <a:custGeom>
              <a:avLst/>
              <a:gdLst/>
              <a:ahLst/>
              <a:cxnLst/>
              <a:rect l="l" t="t" r="r" b="b"/>
              <a:pathLst>
                <a:path w="6622" h="1689" fill="none" extrusionOk="0">
                  <a:moveTo>
                    <a:pt x="3911" y="1"/>
                  </a:moveTo>
                  <a:lnTo>
                    <a:pt x="0" y="1"/>
                  </a:lnTo>
                  <a:lnTo>
                    <a:pt x="0" y="1688"/>
                  </a:lnTo>
                  <a:lnTo>
                    <a:pt x="5777" y="1688"/>
                  </a:lnTo>
                  <a:lnTo>
                    <a:pt x="5777" y="1688"/>
                  </a:lnTo>
                  <a:lnTo>
                    <a:pt x="5931" y="1688"/>
                  </a:lnTo>
                  <a:lnTo>
                    <a:pt x="6110" y="1637"/>
                  </a:lnTo>
                  <a:lnTo>
                    <a:pt x="6238" y="1560"/>
                  </a:lnTo>
                  <a:lnTo>
                    <a:pt x="6365" y="1458"/>
                  </a:lnTo>
                  <a:lnTo>
                    <a:pt x="6468" y="1330"/>
                  </a:lnTo>
                  <a:lnTo>
                    <a:pt x="6544" y="1177"/>
                  </a:lnTo>
                  <a:lnTo>
                    <a:pt x="6596" y="1023"/>
                  </a:lnTo>
                  <a:lnTo>
                    <a:pt x="6621" y="845"/>
                  </a:lnTo>
                  <a:lnTo>
                    <a:pt x="6621" y="845"/>
                  </a:lnTo>
                  <a:lnTo>
                    <a:pt x="6596" y="691"/>
                  </a:lnTo>
                  <a:lnTo>
                    <a:pt x="6544" y="512"/>
                  </a:lnTo>
                  <a:lnTo>
                    <a:pt x="6468" y="384"/>
                  </a:lnTo>
                  <a:lnTo>
                    <a:pt x="6365" y="257"/>
                  </a:lnTo>
                  <a:lnTo>
                    <a:pt x="6238" y="154"/>
                  </a:lnTo>
                  <a:lnTo>
                    <a:pt x="6110" y="78"/>
                  </a:lnTo>
                  <a:lnTo>
                    <a:pt x="5931" y="26"/>
                  </a:lnTo>
                  <a:lnTo>
                    <a:pt x="5777" y="1"/>
                  </a:lnTo>
                </a:path>
              </a:pathLst>
            </a:custGeom>
            <a:noFill/>
            <a:ln>
              <a:noFill/>
            </a:ln>
          </p:spPr>
          <p:txBody>
            <a:bodyPr spcFirstLastPara="1" wrap="square" lIns="121900" tIns="121900" rIns="121900" bIns="121900" anchor="ctr" anchorCtr="0">
              <a:noAutofit/>
            </a:bodyPr>
            <a:lstStyle/>
            <a:p>
              <a:endParaRPr sz="2400"/>
            </a:p>
          </p:txBody>
        </p:sp>
        <p:sp>
          <p:nvSpPr>
            <p:cNvPr id="2324" name="Google Shape;2324;p51"/>
            <p:cNvSpPr/>
            <p:nvPr/>
          </p:nvSpPr>
          <p:spPr>
            <a:xfrm>
              <a:off x="2571625" y="1916450"/>
              <a:ext cx="76075" cy="100350"/>
            </a:xfrm>
            <a:custGeom>
              <a:avLst/>
              <a:gdLst/>
              <a:ahLst/>
              <a:cxnLst/>
              <a:rect l="l" t="t" r="r" b="b"/>
              <a:pathLst>
                <a:path w="3043" h="4014" extrusionOk="0">
                  <a:moveTo>
                    <a:pt x="1509" y="0"/>
                  </a:moveTo>
                  <a:lnTo>
                    <a:pt x="1279" y="281"/>
                  </a:lnTo>
                  <a:lnTo>
                    <a:pt x="1023" y="563"/>
                  </a:lnTo>
                  <a:lnTo>
                    <a:pt x="742" y="946"/>
                  </a:lnTo>
                  <a:lnTo>
                    <a:pt x="461" y="1329"/>
                  </a:lnTo>
                  <a:lnTo>
                    <a:pt x="231" y="1738"/>
                  </a:lnTo>
                  <a:lnTo>
                    <a:pt x="129" y="1943"/>
                  </a:lnTo>
                  <a:lnTo>
                    <a:pt x="52" y="2147"/>
                  </a:lnTo>
                  <a:lnTo>
                    <a:pt x="1" y="2326"/>
                  </a:lnTo>
                  <a:lnTo>
                    <a:pt x="1" y="2505"/>
                  </a:lnTo>
                  <a:lnTo>
                    <a:pt x="1" y="2659"/>
                  </a:lnTo>
                  <a:lnTo>
                    <a:pt x="26" y="2812"/>
                  </a:lnTo>
                  <a:lnTo>
                    <a:pt x="103" y="3093"/>
                  </a:lnTo>
                  <a:lnTo>
                    <a:pt x="257" y="3349"/>
                  </a:lnTo>
                  <a:lnTo>
                    <a:pt x="435" y="3579"/>
                  </a:lnTo>
                  <a:lnTo>
                    <a:pt x="666" y="3758"/>
                  </a:lnTo>
                  <a:lnTo>
                    <a:pt x="921" y="3886"/>
                  </a:lnTo>
                  <a:lnTo>
                    <a:pt x="1202" y="3988"/>
                  </a:lnTo>
                  <a:lnTo>
                    <a:pt x="1356" y="4014"/>
                  </a:lnTo>
                  <a:lnTo>
                    <a:pt x="1663" y="4014"/>
                  </a:lnTo>
                  <a:lnTo>
                    <a:pt x="1816" y="3988"/>
                  </a:lnTo>
                  <a:lnTo>
                    <a:pt x="2097" y="3886"/>
                  </a:lnTo>
                  <a:lnTo>
                    <a:pt x="2378" y="3758"/>
                  </a:lnTo>
                  <a:lnTo>
                    <a:pt x="2583" y="3579"/>
                  </a:lnTo>
                  <a:lnTo>
                    <a:pt x="2787" y="3349"/>
                  </a:lnTo>
                  <a:lnTo>
                    <a:pt x="2915" y="3093"/>
                  </a:lnTo>
                  <a:lnTo>
                    <a:pt x="3017" y="2812"/>
                  </a:lnTo>
                  <a:lnTo>
                    <a:pt x="3017" y="2659"/>
                  </a:lnTo>
                  <a:lnTo>
                    <a:pt x="3043" y="2505"/>
                  </a:lnTo>
                  <a:lnTo>
                    <a:pt x="3017" y="2326"/>
                  </a:lnTo>
                  <a:lnTo>
                    <a:pt x="2966" y="2147"/>
                  </a:lnTo>
                  <a:lnTo>
                    <a:pt x="2890" y="1943"/>
                  </a:lnTo>
                  <a:lnTo>
                    <a:pt x="2787" y="1738"/>
                  </a:lnTo>
                  <a:lnTo>
                    <a:pt x="2557" y="1329"/>
                  </a:lnTo>
                  <a:lnTo>
                    <a:pt x="2276" y="946"/>
                  </a:lnTo>
                  <a:lnTo>
                    <a:pt x="1995" y="563"/>
                  </a:lnTo>
                  <a:lnTo>
                    <a:pt x="1739" y="281"/>
                  </a:lnTo>
                  <a:lnTo>
                    <a:pt x="1509"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325" name="Google Shape;2325;p51"/>
            <p:cNvSpPr/>
            <p:nvPr/>
          </p:nvSpPr>
          <p:spPr>
            <a:xfrm>
              <a:off x="2540950" y="2044250"/>
              <a:ext cx="143200" cy="173225"/>
            </a:xfrm>
            <a:custGeom>
              <a:avLst/>
              <a:gdLst/>
              <a:ahLst/>
              <a:cxnLst/>
              <a:rect l="l" t="t" r="r" b="b"/>
              <a:pathLst>
                <a:path w="5728" h="6929" extrusionOk="0">
                  <a:moveTo>
                    <a:pt x="1" y="1"/>
                  </a:moveTo>
                  <a:lnTo>
                    <a:pt x="1" y="6929"/>
                  </a:lnTo>
                  <a:lnTo>
                    <a:pt x="5727" y="6929"/>
                  </a:lnTo>
                  <a:lnTo>
                    <a:pt x="5727"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26" name="Google Shape;2326;p51"/>
            <p:cNvSpPr/>
            <p:nvPr/>
          </p:nvSpPr>
          <p:spPr>
            <a:xfrm>
              <a:off x="2519225" y="2196350"/>
              <a:ext cx="164925" cy="42225"/>
            </a:xfrm>
            <a:custGeom>
              <a:avLst/>
              <a:gdLst/>
              <a:ahLst/>
              <a:cxnLst/>
              <a:rect l="l" t="t" r="r" b="b"/>
              <a:pathLst>
                <a:path w="6597" h="1689" extrusionOk="0">
                  <a:moveTo>
                    <a:pt x="844" y="1"/>
                  </a:moveTo>
                  <a:lnTo>
                    <a:pt x="665" y="26"/>
                  </a:lnTo>
                  <a:lnTo>
                    <a:pt x="512" y="78"/>
                  </a:lnTo>
                  <a:lnTo>
                    <a:pt x="359" y="154"/>
                  </a:lnTo>
                  <a:lnTo>
                    <a:pt x="231" y="257"/>
                  </a:lnTo>
                  <a:lnTo>
                    <a:pt x="129" y="384"/>
                  </a:lnTo>
                  <a:lnTo>
                    <a:pt x="52" y="512"/>
                  </a:lnTo>
                  <a:lnTo>
                    <a:pt x="1" y="691"/>
                  </a:lnTo>
                  <a:lnTo>
                    <a:pt x="1" y="845"/>
                  </a:lnTo>
                  <a:lnTo>
                    <a:pt x="1" y="1023"/>
                  </a:lnTo>
                  <a:lnTo>
                    <a:pt x="52" y="1177"/>
                  </a:lnTo>
                  <a:lnTo>
                    <a:pt x="129" y="1330"/>
                  </a:lnTo>
                  <a:lnTo>
                    <a:pt x="231" y="1458"/>
                  </a:lnTo>
                  <a:lnTo>
                    <a:pt x="359" y="1560"/>
                  </a:lnTo>
                  <a:lnTo>
                    <a:pt x="512" y="1637"/>
                  </a:lnTo>
                  <a:lnTo>
                    <a:pt x="665" y="1688"/>
                  </a:lnTo>
                  <a:lnTo>
                    <a:pt x="6596" y="1688"/>
                  </a:lnTo>
                  <a:lnTo>
                    <a:pt x="6596"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27" name="Google Shape;2327;p51"/>
            <p:cNvSpPr/>
            <p:nvPr/>
          </p:nvSpPr>
          <p:spPr>
            <a:xfrm>
              <a:off x="2519225" y="2196350"/>
              <a:ext cx="164925" cy="42225"/>
            </a:xfrm>
            <a:custGeom>
              <a:avLst/>
              <a:gdLst/>
              <a:ahLst/>
              <a:cxnLst/>
              <a:rect l="l" t="t" r="r" b="b"/>
              <a:pathLst>
                <a:path w="6597" h="1689" fill="none" extrusionOk="0">
                  <a:moveTo>
                    <a:pt x="6596" y="1"/>
                  </a:moveTo>
                  <a:lnTo>
                    <a:pt x="6596" y="1688"/>
                  </a:lnTo>
                  <a:lnTo>
                    <a:pt x="844" y="1688"/>
                  </a:lnTo>
                  <a:lnTo>
                    <a:pt x="844" y="1688"/>
                  </a:lnTo>
                  <a:lnTo>
                    <a:pt x="665" y="1688"/>
                  </a:lnTo>
                  <a:lnTo>
                    <a:pt x="512" y="1637"/>
                  </a:lnTo>
                  <a:lnTo>
                    <a:pt x="359" y="1560"/>
                  </a:lnTo>
                  <a:lnTo>
                    <a:pt x="231" y="1458"/>
                  </a:lnTo>
                  <a:lnTo>
                    <a:pt x="129" y="1330"/>
                  </a:lnTo>
                  <a:lnTo>
                    <a:pt x="52" y="1177"/>
                  </a:lnTo>
                  <a:lnTo>
                    <a:pt x="1" y="1023"/>
                  </a:lnTo>
                  <a:lnTo>
                    <a:pt x="1" y="845"/>
                  </a:lnTo>
                  <a:lnTo>
                    <a:pt x="1" y="845"/>
                  </a:lnTo>
                  <a:lnTo>
                    <a:pt x="1" y="691"/>
                  </a:lnTo>
                  <a:lnTo>
                    <a:pt x="52" y="512"/>
                  </a:lnTo>
                  <a:lnTo>
                    <a:pt x="129" y="384"/>
                  </a:lnTo>
                  <a:lnTo>
                    <a:pt x="231" y="257"/>
                  </a:lnTo>
                  <a:lnTo>
                    <a:pt x="359" y="154"/>
                  </a:lnTo>
                  <a:lnTo>
                    <a:pt x="512" y="78"/>
                  </a:lnTo>
                  <a:lnTo>
                    <a:pt x="665" y="26"/>
                  </a:lnTo>
                  <a:lnTo>
                    <a:pt x="844" y="1"/>
                  </a:lnTo>
                  <a:lnTo>
                    <a:pt x="3886" y="1"/>
                  </a:lnTo>
                </a:path>
              </a:pathLst>
            </a:custGeom>
            <a:noFill/>
            <a:ln>
              <a:noFill/>
            </a:ln>
          </p:spPr>
          <p:txBody>
            <a:bodyPr spcFirstLastPara="1" wrap="square" lIns="121900" tIns="121900" rIns="121900" bIns="121900" anchor="ctr" anchorCtr="0">
              <a:noAutofit/>
            </a:bodyPr>
            <a:lstStyle/>
            <a:p>
              <a:endParaRPr sz="2400"/>
            </a:p>
          </p:txBody>
        </p:sp>
        <p:sp>
          <p:nvSpPr>
            <p:cNvPr id="2328" name="Google Shape;2328;p51"/>
            <p:cNvSpPr/>
            <p:nvPr/>
          </p:nvSpPr>
          <p:spPr>
            <a:xfrm>
              <a:off x="2534575" y="2016775"/>
              <a:ext cx="149575" cy="90775"/>
            </a:xfrm>
            <a:custGeom>
              <a:avLst/>
              <a:gdLst/>
              <a:ahLst/>
              <a:cxnLst/>
              <a:rect l="l" t="t" r="r" b="b"/>
              <a:pathLst>
                <a:path w="5983" h="3631" extrusionOk="0">
                  <a:moveTo>
                    <a:pt x="665" y="1"/>
                  </a:moveTo>
                  <a:lnTo>
                    <a:pt x="511" y="26"/>
                  </a:lnTo>
                  <a:lnTo>
                    <a:pt x="409" y="52"/>
                  </a:lnTo>
                  <a:lnTo>
                    <a:pt x="281" y="103"/>
                  </a:lnTo>
                  <a:lnTo>
                    <a:pt x="205" y="205"/>
                  </a:lnTo>
                  <a:lnTo>
                    <a:pt x="128" y="282"/>
                  </a:lnTo>
                  <a:lnTo>
                    <a:pt x="51" y="410"/>
                  </a:lnTo>
                  <a:lnTo>
                    <a:pt x="26" y="512"/>
                  </a:lnTo>
                  <a:lnTo>
                    <a:pt x="0" y="640"/>
                  </a:lnTo>
                  <a:lnTo>
                    <a:pt x="0" y="1867"/>
                  </a:lnTo>
                  <a:lnTo>
                    <a:pt x="26" y="2020"/>
                  </a:lnTo>
                  <a:lnTo>
                    <a:pt x="51" y="2148"/>
                  </a:lnTo>
                  <a:lnTo>
                    <a:pt x="128" y="2276"/>
                  </a:lnTo>
                  <a:lnTo>
                    <a:pt x="205" y="2378"/>
                  </a:lnTo>
                  <a:lnTo>
                    <a:pt x="307" y="2480"/>
                  </a:lnTo>
                  <a:lnTo>
                    <a:pt x="435" y="2531"/>
                  </a:lnTo>
                  <a:lnTo>
                    <a:pt x="563" y="2583"/>
                  </a:lnTo>
                  <a:lnTo>
                    <a:pt x="716" y="2608"/>
                  </a:lnTo>
                  <a:lnTo>
                    <a:pt x="869" y="2608"/>
                  </a:lnTo>
                  <a:lnTo>
                    <a:pt x="997" y="2557"/>
                  </a:lnTo>
                  <a:lnTo>
                    <a:pt x="1125" y="2480"/>
                  </a:lnTo>
                  <a:lnTo>
                    <a:pt x="1227" y="2404"/>
                  </a:lnTo>
                  <a:lnTo>
                    <a:pt x="1330" y="2301"/>
                  </a:lnTo>
                  <a:lnTo>
                    <a:pt x="1406" y="2173"/>
                  </a:lnTo>
                  <a:lnTo>
                    <a:pt x="1432" y="2020"/>
                  </a:lnTo>
                  <a:lnTo>
                    <a:pt x="1457" y="1892"/>
                  </a:lnTo>
                  <a:lnTo>
                    <a:pt x="1457" y="2889"/>
                  </a:lnTo>
                  <a:lnTo>
                    <a:pt x="1457" y="3043"/>
                  </a:lnTo>
                  <a:lnTo>
                    <a:pt x="1508" y="3170"/>
                  </a:lnTo>
                  <a:lnTo>
                    <a:pt x="1560" y="3298"/>
                  </a:lnTo>
                  <a:lnTo>
                    <a:pt x="1662" y="3401"/>
                  </a:lnTo>
                  <a:lnTo>
                    <a:pt x="1764" y="3477"/>
                  </a:lnTo>
                  <a:lnTo>
                    <a:pt x="1892" y="3554"/>
                  </a:lnTo>
                  <a:lnTo>
                    <a:pt x="2020" y="3605"/>
                  </a:lnTo>
                  <a:lnTo>
                    <a:pt x="2148" y="3631"/>
                  </a:lnTo>
                  <a:lnTo>
                    <a:pt x="2301" y="3605"/>
                  </a:lnTo>
                  <a:lnTo>
                    <a:pt x="2454" y="3579"/>
                  </a:lnTo>
                  <a:lnTo>
                    <a:pt x="2582" y="3503"/>
                  </a:lnTo>
                  <a:lnTo>
                    <a:pt x="2684" y="3426"/>
                  </a:lnTo>
                  <a:lnTo>
                    <a:pt x="2761" y="3324"/>
                  </a:lnTo>
                  <a:lnTo>
                    <a:pt x="2838" y="3196"/>
                  </a:lnTo>
                  <a:lnTo>
                    <a:pt x="2889" y="3043"/>
                  </a:lnTo>
                  <a:lnTo>
                    <a:pt x="2889" y="2889"/>
                  </a:lnTo>
                  <a:lnTo>
                    <a:pt x="2889" y="1330"/>
                  </a:lnTo>
                  <a:lnTo>
                    <a:pt x="2940" y="1458"/>
                  </a:lnTo>
                  <a:lnTo>
                    <a:pt x="2991" y="1560"/>
                  </a:lnTo>
                  <a:lnTo>
                    <a:pt x="3068" y="1662"/>
                  </a:lnTo>
                  <a:lnTo>
                    <a:pt x="3145" y="1739"/>
                  </a:lnTo>
                  <a:lnTo>
                    <a:pt x="3247" y="1816"/>
                  </a:lnTo>
                  <a:lnTo>
                    <a:pt x="3349" y="1867"/>
                  </a:lnTo>
                  <a:lnTo>
                    <a:pt x="3477" y="1892"/>
                  </a:lnTo>
                  <a:lnTo>
                    <a:pt x="3605" y="1918"/>
                  </a:lnTo>
                  <a:lnTo>
                    <a:pt x="3733" y="1892"/>
                  </a:lnTo>
                  <a:lnTo>
                    <a:pt x="3860" y="1867"/>
                  </a:lnTo>
                  <a:lnTo>
                    <a:pt x="3988" y="1816"/>
                  </a:lnTo>
                  <a:lnTo>
                    <a:pt x="4090" y="1739"/>
                  </a:lnTo>
                  <a:lnTo>
                    <a:pt x="4167" y="1637"/>
                  </a:lnTo>
                  <a:lnTo>
                    <a:pt x="4244" y="1534"/>
                  </a:lnTo>
                  <a:lnTo>
                    <a:pt x="4295" y="1432"/>
                  </a:lnTo>
                  <a:lnTo>
                    <a:pt x="4320" y="1304"/>
                  </a:lnTo>
                  <a:lnTo>
                    <a:pt x="5982" y="1304"/>
                  </a:lnTo>
                  <a:lnTo>
                    <a:pt x="5982" y="640"/>
                  </a:lnTo>
                  <a:lnTo>
                    <a:pt x="5982" y="512"/>
                  </a:lnTo>
                  <a:lnTo>
                    <a:pt x="5931" y="410"/>
                  </a:lnTo>
                  <a:lnTo>
                    <a:pt x="5880" y="282"/>
                  </a:lnTo>
                  <a:lnTo>
                    <a:pt x="5803" y="205"/>
                  </a:lnTo>
                  <a:lnTo>
                    <a:pt x="5701" y="103"/>
                  </a:lnTo>
                  <a:lnTo>
                    <a:pt x="5599" y="52"/>
                  </a:lnTo>
                  <a:lnTo>
                    <a:pt x="5471" y="26"/>
                  </a:lnTo>
                  <a:lnTo>
                    <a:pt x="5343"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2329" name="Google Shape;2329;p51"/>
            <p:cNvSpPr/>
            <p:nvPr/>
          </p:nvSpPr>
          <p:spPr>
            <a:xfrm>
              <a:off x="2721175" y="1866600"/>
              <a:ext cx="76075" cy="100350"/>
            </a:xfrm>
            <a:custGeom>
              <a:avLst/>
              <a:gdLst/>
              <a:ahLst/>
              <a:cxnLst/>
              <a:rect l="l" t="t" r="r" b="b"/>
              <a:pathLst>
                <a:path w="3043" h="4014" extrusionOk="0">
                  <a:moveTo>
                    <a:pt x="1509" y="0"/>
                  </a:moveTo>
                  <a:lnTo>
                    <a:pt x="1279" y="281"/>
                  </a:lnTo>
                  <a:lnTo>
                    <a:pt x="1023" y="563"/>
                  </a:lnTo>
                  <a:lnTo>
                    <a:pt x="742" y="920"/>
                  </a:lnTo>
                  <a:lnTo>
                    <a:pt x="461" y="1329"/>
                  </a:lnTo>
                  <a:lnTo>
                    <a:pt x="231" y="1738"/>
                  </a:lnTo>
                  <a:lnTo>
                    <a:pt x="129" y="1943"/>
                  </a:lnTo>
                  <a:lnTo>
                    <a:pt x="52" y="2147"/>
                  </a:lnTo>
                  <a:lnTo>
                    <a:pt x="1" y="2326"/>
                  </a:lnTo>
                  <a:lnTo>
                    <a:pt x="1" y="2480"/>
                  </a:lnTo>
                  <a:lnTo>
                    <a:pt x="1" y="2633"/>
                  </a:lnTo>
                  <a:lnTo>
                    <a:pt x="26" y="2787"/>
                  </a:lnTo>
                  <a:lnTo>
                    <a:pt x="103" y="3093"/>
                  </a:lnTo>
                  <a:lnTo>
                    <a:pt x="256" y="3349"/>
                  </a:lnTo>
                  <a:lnTo>
                    <a:pt x="435" y="3553"/>
                  </a:lnTo>
                  <a:lnTo>
                    <a:pt x="665" y="3758"/>
                  </a:lnTo>
                  <a:lnTo>
                    <a:pt x="921" y="3886"/>
                  </a:lnTo>
                  <a:lnTo>
                    <a:pt x="1202" y="3988"/>
                  </a:lnTo>
                  <a:lnTo>
                    <a:pt x="1356" y="4014"/>
                  </a:lnTo>
                  <a:lnTo>
                    <a:pt x="1662" y="4014"/>
                  </a:lnTo>
                  <a:lnTo>
                    <a:pt x="1816" y="3988"/>
                  </a:lnTo>
                  <a:lnTo>
                    <a:pt x="2097" y="3886"/>
                  </a:lnTo>
                  <a:lnTo>
                    <a:pt x="2378" y="3758"/>
                  </a:lnTo>
                  <a:lnTo>
                    <a:pt x="2583" y="3553"/>
                  </a:lnTo>
                  <a:lnTo>
                    <a:pt x="2787" y="3349"/>
                  </a:lnTo>
                  <a:lnTo>
                    <a:pt x="2915" y="3093"/>
                  </a:lnTo>
                  <a:lnTo>
                    <a:pt x="3017" y="2787"/>
                  </a:lnTo>
                  <a:lnTo>
                    <a:pt x="3017" y="2633"/>
                  </a:lnTo>
                  <a:lnTo>
                    <a:pt x="3043" y="2480"/>
                  </a:lnTo>
                  <a:lnTo>
                    <a:pt x="3017" y="2326"/>
                  </a:lnTo>
                  <a:lnTo>
                    <a:pt x="2966" y="2147"/>
                  </a:lnTo>
                  <a:lnTo>
                    <a:pt x="2889" y="1943"/>
                  </a:lnTo>
                  <a:lnTo>
                    <a:pt x="2787" y="1738"/>
                  </a:lnTo>
                  <a:lnTo>
                    <a:pt x="2557" y="1329"/>
                  </a:lnTo>
                  <a:lnTo>
                    <a:pt x="2276" y="920"/>
                  </a:lnTo>
                  <a:lnTo>
                    <a:pt x="1995" y="563"/>
                  </a:lnTo>
                  <a:lnTo>
                    <a:pt x="1739" y="281"/>
                  </a:lnTo>
                  <a:lnTo>
                    <a:pt x="1509"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330" name="Google Shape;2330;p51"/>
            <p:cNvSpPr/>
            <p:nvPr/>
          </p:nvSpPr>
          <p:spPr>
            <a:xfrm>
              <a:off x="2684125" y="1966925"/>
              <a:ext cx="149550" cy="90775"/>
            </a:xfrm>
            <a:custGeom>
              <a:avLst/>
              <a:gdLst/>
              <a:ahLst/>
              <a:cxnLst/>
              <a:rect l="l" t="t" r="r" b="b"/>
              <a:pathLst>
                <a:path w="5982" h="3631" extrusionOk="0">
                  <a:moveTo>
                    <a:pt x="511" y="1"/>
                  </a:moveTo>
                  <a:lnTo>
                    <a:pt x="409" y="52"/>
                  </a:lnTo>
                  <a:lnTo>
                    <a:pt x="281" y="103"/>
                  </a:lnTo>
                  <a:lnTo>
                    <a:pt x="205" y="180"/>
                  </a:lnTo>
                  <a:lnTo>
                    <a:pt x="128" y="282"/>
                  </a:lnTo>
                  <a:lnTo>
                    <a:pt x="51" y="384"/>
                  </a:lnTo>
                  <a:lnTo>
                    <a:pt x="26" y="512"/>
                  </a:lnTo>
                  <a:lnTo>
                    <a:pt x="0" y="640"/>
                  </a:lnTo>
                  <a:lnTo>
                    <a:pt x="0" y="1867"/>
                  </a:lnTo>
                  <a:lnTo>
                    <a:pt x="26" y="2020"/>
                  </a:lnTo>
                  <a:lnTo>
                    <a:pt x="51" y="2148"/>
                  </a:lnTo>
                  <a:lnTo>
                    <a:pt x="128" y="2276"/>
                  </a:lnTo>
                  <a:lnTo>
                    <a:pt x="205" y="2378"/>
                  </a:lnTo>
                  <a:lnTo>
                    <a:pt x="307" y="2455"/>
                  </a:lnTo>
                  <a:lnTo>
                    <a:pt x="435" y="2531"/>
                  </a:lnTo>
                  <a:lnTo>
                    <a:pt x="563" y="2583"/>
                  </a:lnTo>
                  <a:lnTo>
                    <a:pt x="716" y="2608"/>
                  </a:lnTo>
                  <a:lnTo>
                    <a:pt x="869" y="2583"/>
                  </a:lnTo>
                  <a:lnTo>
                    <a:pt x="997" y="2557"/>
                  </a:lnTo>
                  <a:lnTo>
                    <a:pt x="1125" y="2480"/>
                  </a:lnTo>
                  <a:lnTo>
                    <a:pt x="1227" y="2404"/>
                  </a:lnTo>
                  <a:lnTo>
                    <a:pt x="1329" y="2301"/>
                  </a:lnTo>
                  <a:lnTo>
                    <a:pt x="1406" y="2174"/>
                  </a:lnTo>
                  <a:lnTo>
                    <a:pt x="1432" y="2020"/>
                  </a:lnTo>
                  <a:lnTo>
                    <a:pt x="1457" y="1867"/>
                  </a:lnTo>
                  <a:lnTo>
                    <a:pt x="1457" y="2889"/>
                  </a:lnTo>
                  <a:lnTo>
                    <a:pt x="1457" y="3017"/>
                  </a:lnTo>
                  <a:lnTo>
                    <a:pt x="1508" y="3171"/>
                  </a:lnTo>
                  <a:lnTo>
                    <a:pt x="1559" y="3273"/>
                  </a:lnTo>
                  <a:lnTo>
                    <a:pt x="1662" y="3401"/>
                  </a:lnTo>
                  <a:lnTo>
                    <a:pt x="1764" y="3477"/>
                  </a:lnTo>
                  <a:lnTo>
                    <a:pt x="1892" y="3554"/>
                  </a:lnTo>
                  <a:lnTo>
                    <a:pt x="2020" y="3605"/>
                  </a:lnTo>
                  <a:lnTo>
                    <a:pt x="2147" y="3631"/>
                  </a:lnTo>
                  <a:lnTo>
                    <a:pt x="2301" y="3605"/>
                  </a:lnTo>
                  <a:lnTo>
                    <a:pt x="2454" y="3580"/>
                  </a:lnTo>
                  <a:lnTo>
                    <a:pt x="2582" y="3503"/>
                  </a:lnTo>
                  <a:lnTo>
                    <a:pt x="2684" y="3426"/>
                  </a:lnTo>
                  <a:lnTo>
                    <a:pt x="2761" y="3298"/>
                  </a:lnTo>
                  <a:lnTo>
                    <a:pt x="2838" y="3171"/>
                  </a:lnTo>
                  <a:lnTo>
                    <a:pt x="2889" y="3043"/>
                  </a:lnTo>
                  <a:lnTo>
                    <a:pt x="2889" y="2889"/>
                  </a:lnTo>
                  <a:lnTo>
                    <a:pt x="2889" y="1330"/>
                  </a:lnTo>
                  <a:lnTo>
                    <a:pt x="2940" y="1432"/>
                  </a:lnTo>
                  <a:lnTo>
                    <a:pt x="2991" y="1560"/>
                  </a:lnTo>
                  <a:lnTo>
                    <a:pt x="3068" y="1662"/>
                  </a:lnTo>
                  <a:lnTo>
                    <a:pt x="3144" y="1739"/>
                  </a:lnTo>
                  <a:lnTo>
                    <a:pt x="3247" y="1816"/>
                  </a:lnTo>
                  <a:lnTo>
                    <a:pt x="3349" y="1867"/>
                  </a:lnTo>
                  <a:lnTo>
                    <a:pt x="3477" y="1892"/>
                  </a:lnTo>
                  <a:lnTo>
                    <a:pt x="3732" y="1892"/>
                  </a:lnTo>
                  <a:lnTo>
                    <a:pt x="3860" y="1841"/>
                  </a:lnTo>
                  <a:lnTo>
                    <a:pt x="3988" y="1790"/>
                  </a:lnTo>
                  <a:lnTo>
                    <a:pt x="4090" y="1713"/>
                  </a:lnTo>
                  <a:lnTo>
                    <a:pt x="4167" y="1637"/>
                  </a:lnTo>
                  <a:lnTo>
                    <a:pt x="4244" y="1534"/>
                  </a:lnTo>
                  <a:lnTo>
                    <a:pt x="4295" y="1407"/>
                  </a:lnTo>
                  <a:lnTo>
                    <a:pt x="4320" y="1279"/>
                  </a:lnTo>
                  <a:lnTo>
                    <a:pt x="5982" y="1279"/>
                  </a:lnTo>
                  <a:lnTo>
                    <a:pt x="5982" y="640"/>
                  </a:lnTo>
                  <a:lnTo>
                    <a:pt x="5982" y="512"/>
                  </a:lnTo>
                  <a:lnTo>
                    <a:pt x="5931" y="384"/>
                  </a:lnTo>
                  <a:lnTo>
                    <a:pt x="5880" y="282"/>
                  </a:lnTo>
                  <a:lnTo>
                    <a:pt x="5803" y="180"/>
                  </a:lnTo>
                  <a:lnTo>
                    <a:pt x="5701" y="103"/>
                  </a:lnTo>
                  <a:lnTo>
                    <a:pt x="5599" y="52"/>
                  </a:lnTo>
                  <a:lnTo>
                    <a:pt x="5471"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grpSp>
        <p:nvGrpSpPr>
          <p:cNvPr id="2331" name="Google Shape;2331;p51"/>
          <p:cNvGrpSpPr/>
          <p:nvPr/>
        </p:nvGrpSpPr>
        <p:grpSpPr>
          <a:xfrm>
            <a:off x="4320601" y="2493034"/>
            <a:ext cx="495967" cy="478100"/>
            <a:chOff x="3240125" y="1869775"/>
            <a:chExt cx="371975" cy="358575"/>
          </a:xfrm>
        </p:grpSpPr>
        <p:sp>
          <p:nvSpPr>
            <p:cNvPr id="2332" name="Google Shape;2332;p51"/>
            <p:cNvSpPr/>
            <p:nvPr/>
          </p:nvSpPr>
          <p:spPr>
            <a:xfrm>
              <a:off x="3243325" y="2057675"/>
              <a:ext cx="140625" cy="131675"/>
            </a:xfrm>
            <a:custGeom>
              <a:avLst/>
              <a:gdLst/>
              <a:ahLst/>
              <a:cxnLst/>
              <a:rect l="l" t="t" r="r" b="b"/>
              <a:pathLst>
                <a:path w="5625" h="5267" extrusionOk="0">
                  <a:moveTo>
                    <a:pt x="5241" y="1"/>
                  </a:moveTo>
                  <a:lnTo>
                    <a:pt x="0" y="4858"/>
                  </a:lnTo>
                  <a:lnTo>
                    <a:pt x="384" y="5267"/>
                  </a:lnTo>
                  <a:lnTo>
                    <a:pt x="5624" y="410"/>
                  </a:lnTo>
                  <a:lnTo>
                    <a:pt x="5241"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33" name="Google Shape;2333;p51"/>
            <p:cNvSpPr/>
            <p:nvPr/>
          </p:nvSpPr>
          <p:spPr>
            <a:xfrm>
              <a:off x="3495750" y="2048725"/>
              <a:ext cx="116350" cy="125925"/>
            </a:xfrm>
            <a:custGeom>
              <a:avLst/>
              <a:gdLst/>
              <a:ahLst/>
              <a:cxnLst/>
              <a:rect l="l" t="t" r="r" b="b"/>
              <a:pathLst>
                <a:path w="4654" h="5037" extrusionOk="0">
                  <a:moveTo>
                    <a:pt x="2327" y="1"/>
                  </a:moveTo>
                  <a:lnTo>
                    <a:pt x="2123" y="26"/>
                  </a:lnTo>
                  <a:lnTo>
                    <a:pt x="1893" y="77"/>
                  </a:lnTo>
                  <a:lnTo>
                    <a:pt x="1714" y="180"/>
                  </a:lnTo>
                  <a:lnTo>
                    <a:pt x="1637" y="256"/>
                  </a:lnTo>
                  <a:lnTo>
                    <a:pt x="1586" y="333"/>
                  </a:lnTo>
                  <a:lnTo>
                    <a:pt x="1535" y="410"/>
                  </a:lnTo>
                  <a:lnTo>
                    <a:pt x="1484" y="512"/>
                  </a:lnTo>
                  <a:lnTo>
                    <a:pt x="1458" y="614"/>
                  </a:lnTo>
                  <a:lnTo>
                    <a:pt x="1458" y="742"/>
                  </a:lnTo>
                  <a:lnTo>
                    <a:pt x="1458" y="870"/>
                  </a:lnTo>
                  <a:lnTo>
                    <a:pt x="1509" y="998"/>
                  </a:lnTo>
                  <a:lnTo>
                    <a:pt x="1560" y="1151"/>
                  </a:lnTo>
                  <a:lnTo>
                    <a:pt x="1637" y="1305"/>
                  </a:lnTo>
                  <a:lnTo>
                    <a:pt x="1637" y="1305"/>
                  </a:lnTo>
                  <a:lnTo>
                    <a:pt x="1535" y="1151"/>
                  </a:lnTo>
                  <a:lnTo>
                    <a:pt x="1458" y="1023"/>
                  </a:lnTo>
                  <a:lnTo>
                    <a:pt x="1356" y="947"/>
                  </a:lnTo>
                  <a:lnTo>
                    <a:pt x="1228" y="870"/>
                  </a:lnTo>
                  <a:lnTo>
                    <a:pt x="1126" y="793"/>
                  </a:lnTo>
                  <a:lnTo>
                    <a:pt x="1023" y="768"/>
                  </a:lnTo>
                  <a:lnTo>
                    <a:pt x="717" y="768"/>
                  </a:lnTo>
                  <a:lnTo>
                    <a:pt x="640" y="819"/>
                  </a:lnTo>
                  <a:lnTo>
                    <a:pt x="461" y="921"/>
                  </a:lnTo>
                  <a:lnTo>
                    <a:pt x="282" y="1074"/>
                  </a:lnTo>
                  <a:lnTo>
                    <a:pt x="154" y="1253"/>
                  </a:lnTo>
                  <a:lnTo>
                    <a:pt x="78" y="1458"/>
                  </a:lnTo>
                  <a:lnTo>
                    <a:pt x="26" y="1662"/>
                  </a:lnTo>
                  <a:lnTo>
                    <a:pt x="1" y="1892"/>
                  </a:lnTo>
                  <a:lnTo>
                    <a:pt x="26" y="1969"/>
                  </a:lnTo>
                  <a:lnTo>
                    <a:pt x="52" y="2071"/>
                  </a:lnTo>
                  <a:lnTo>
                    <a:pt x="103" y="2174"/>
                  </a:lnTo>
                  <a:lnTo>
                    <a:pt x="180" y="2250"/>
                  </a:lnTo>
                  <a:lnTo>
                    <a:pt x="257" y="2327"/>
                  </a:lnTo>
                  <a:lnTo>
                    <a:pt x="359" y="2378"/>
                  </a:lnTo>
                  <a:lnTo>
                    <a:pt x="487" y="2429"/>
                  </a:lnTo>
                  <a:lnTo>
                    <a:pt x="614" y="2480"/>
                  </a:lnTo>
                  <a:lnTo>
                    <a:pt x="768" y="2506"/>
                  </a:lnTo>
                  <a:lnTo>
                    <a:pt x="947" y="2506"/>
                  </a:lnTo>
                  <a:lnTo>
                    <a:pt x="768" y="2532"/>
                  </a:lnTo>
                  <a:lnTo>
                    <a:pt x="614" y="2532"/>
                  </a:lnTo>
                  <a:lnTo>
                    <a:pt x="487" y="2583"/>
                  </a:lnTo>
                  <a:lnTo>
                    <a:pt x="359" y="2634"/>
                  </a:lnTo>
                  <a:lnTo>
                    <a:pt x="257" y="2710"/>
                  </a:lnTo>
                  <a:lnTo>
                    <a:pt x="180" y="2762"/>
                  </a:lnTo>
                  <a:lnTo>
                    <a:pt x="103" y="2864"/>
                  </a:lnTo>
                  <a:lnTo>
                    <a:pt x="52" y="2941"/>
                  </a:lnTo>
                  <a:lnTo>
                    <a:pt x="26" y="3043"/>
                  </a:lnTo>
                  <a:lnTo>
                    <a:pt x="1" y="3145"/>
                  </a:lnTo>
                  <a:lnTo>
                    <a:pt x="26" y="3350"/>
                  </a:lnTo>
                  <a:lnTo>
                    <a:pt x="78" y="3554"/>
                  </a:lnTo>
                  <a:lnTo>
                    <a:pt x="154" y="3759"/>
                  </a:lnTo>
                  <a:lnTo>
                    <a:pt x="282" y="3963"/>
                  </a:lnTo>
                  <a:lnTo>
                    <a:pt x="461" y="4091"/>
                  </a:lnTo>
                  <a:lnTo>
                    <a:pt x="640" y="4219"/>
                  </a:lnTo>
                  <a:lnTo>
                    <a:pt x="717" y="4244"/>
                  </a:lnTo>
                  <a:lnTo>
                    <a:pt x="819" y="4270"/>
                  </a:lnTo>
                  <a:lnTo>
                    <a:pt x="921" y="4270"/>
                  </a:lnTo>
                  <a:lnTo>
                    <a:pt x="1023" y="4244"/>
                  </a:lnTo>
                  <a:lnTo>
                    <a:pt x="1126" y="4219"/>
                  </a:lnTo>
                  <a:lnTo>
                    <a:pt x="1228" y="4168"/>
                  </a:lnTo>
                  <a:lnTo>
                    <a:pt x="1356" y="4091"/>
                  </a:lnTo>
                  <a:lnTo>
                    <a:pt x="1458" y="3989"/>
                  </a:lnTo>
                  <a:lnTo>
                    <a:pt x="1535" y="3861"/>
                  </a:lnTo>
                  <a:lnTo>
                    <a:pt x="1637" y="3707"/>
                  </a:lnTo>
                  <a:lnTo>
                    <a:pt x="1560" y="3886"/>
                  </a:lnTo>
                  <a:lnTo>
                    <a:pt x="1509" y="4014"/>
                  </a:lnTo>
                  <a:lnTo>
                    <a:pt x="1458" y="4168"/>
                  </a:lnTo>
                  <a:lnTo>
                    <a:pt x="1458" y="4295"/>
                  </a:lnTo>
                  <a:lnTo>
                    <a:pt x="1458" y="4398"/>
                  </a:lnTo>
                  <a:lnTo>
                    <a:pt x="1484" y="4526"/>
                  </a:lnTo>
                  <a:lnTo>
                    <a:pt x="1535" y="4602"/>
                  </a:lnTo>
                  <a:lnTo>
                    <a:pt x="1586" y="4704"/>
                  </a:lnTo>
                  <a:lnTo>
                    <a:pt x="1637" y="4781"/>
                  </a:lnTo>
                  <a:lnTo>
                    <a:pt x="1714" y="4832"/>
                  </a:lnTo>
                  <a:lnTo>
                    <a:pt x="1893" y="4935"/>
                  </a:lnTo>
                  <a:lnTo>
                    <a:pt x="2123" y="5011"/>
                  </a:lnTo>
                  <a:lnTo>
                    <a:pt x="2327" y="5037"/>
                  </a:lnTo>
                  <a:lnTo>
                    <a:pt x="2557" y="5011"/>
                  </a:lnTo>
                  <a:lnTo>
                    <a:pt x="2762" y="4935"/>
                  </a:lnTo>
                  <a:lnTo>
                    <a:pt x="2966" y="4832"/>
                  </a:lnTo>
                  <a:lnTo>
                    <a:pt x="3043" y="4781"/>
                  </a:lnTo>
                  <a:lnTo>
                    <a:pt x="3094" y="4704"/>
                  </a:lnTo>
                  <a:lnTo>
                    <a:pt x="3145" y="4602"/>
                  </a:lnTo>
                  <a:lnTo>
                    <a:pt x="3196" y="4526"/>
                  </a:lnTo>
                  <a:lnTo>
                    <a:pt x="3222" y="4398"/>
                  </a:lnTo>
                  <a:lnTo>
                    <a:pt x="3222" y="4295"/>
                  </a:lnTo>
                  <a:lnTo>
                    <a:pt x="3196" y="4168"/>
                  </a:lnTo>
                  <a:lnTo>
                    <a:pt x="3171" y="4014"/>
                  </a:lnTo>
                  <a:lnTo>
                    <a:pt x="3120" y="3886"/>
                  </a:lnTo>
                  <a:lnTo>
                    <a:pt x="3043" y="3707"/>
                  </a:lnTo>
                  <a:lnTo>
                    <a:pt x="3120" y="3861"/>
                  </a:lnTo>
                  <a:lnTo>
                    <a:pt x="3222" y="3989"/>
                  </a:lnTo>
                  <a:lnTo>
                    <a:pt x="3324" y="4091"/>
                  </a:lnTo>
                  <a:lnTo>
                    <a:pt x="3426" y="4168"/>
                  </a:lnTo>
                  <a:lnTo>
                    <a:pt x="3529" y="4219"/>
                  </a:lnTo>
                  <a:lnTo>
                    <a:pt x="3631" y="4244"/>
                  </a:lnTo>
                  <a:lnTo>
                    <a:pt x="3759" y="4270"/>
                  </a:lnTo>
                  <a:lnTo>
                    <a:pt x="3861" y="4270"/>
                  </a:lnTo>
                  <a:lnTo>
                    <a:pt x="3938" y="4244"/>
                  </a:lnTo>
                  <a:lnTo>
                    <a:pt x="4040" y="4219"/>
                  </a:lnTo>
                  <a:lnTo>
                    <a:pt x="4219" y="4091"/>
                  </a:lnTo>
                  <a:lnTo>
                    <a:pt x="4372" y="3963"/>
                  </a:lnTo>
                  <a:lnTo>
                    <a:pt x="4526" y="3759"/>
                  </a:lnTo>
                  <a:lnTo>
                    <a:pt x="4602" y="3554"/>
                  </a:lnTo>
                  <a:lnTo>
                    <a:pt x="4653" y="3350"/>
                  </a:lnTo>
                  <a:lnTo>
                    <a:pt x="4653" y="3145"/>
                  </a:lnTo>
                  <a:lnTo>
                    <a:pt x="4653" y="3043"/>
                  </a:lnTo>
                  <a:lnTo>
                    <a:pt x="4602" y="2941"/>
                  </a:lnTo>
                  <a:lnTo>
                    <a:pt x="4551" y="2864"/>
                  </a:lnTo>
                  <a:lnTo>
                    <a:pt x="4500" y="2762"/>
                  </a:lnTo>
                  <a:lnTo>
                    <a:pt x="4423" y="2710"/>
                  </a:lnTo>
                  <a:lnTo>
                    <a:pt x="4321" y="2634"/>
                  </a:lnTo>
                  <a:lnTo>
                    <a:pt x="4193" y="2583"/>
                  </a:lnTo>
                  <a:lnTo>
                    <a:pt x="4066" y="2532"/>
                  </a:lnTo>
                  <a:lnTo>
                    <a:pt x="3912" y="2532"/>
                  </a:lnTo>
                  <a:lnTo>
                    <a:pt x="3733" y="2506"/>
                  </a:lnTo>
                  <a:lnTo>
                    <a:pt x="3912" y="2506"/>
                  </a:lnTo>
                  <a:lnTo>
                    <a:pt x="4066" y="2480"/>
                  </a:lnTo>
                  <a:lnTo>
                    <a:pt x="4193" y="2429"/>
                  </a:lnTo>
                  <a:lnTo>
                    <a:pt x="4321" y="2378"/>
                  </a:lnTo>
                  <a:lnTo>
                    <a:pt x="4423" y="2327"/>
                  </a:lnTo>
                  <a:lnTo>
                    <a:pt x="4500" y="2250"/>
                  </a:lnTo>
                  <a:lnTo>
                    <a:pt x="4551" y="2174"/>
                  </a:lnTo>
                  <a:lnTo>
                    <a:pt x="4602" y="2071"/>
                  </a:lnTo>
                  <a:lnTo>
                    <a:pt x="4653" y="1969"/>
                  </a:lnTo>
                  <a:lnTo>
                    <a:pt x="4653" y="1892"/>
                  </a:lnTo>
                  <a:lnTo>
                    <a:pt x="4653" y="1662"/>
                  </a:lnTo>
                  <a:lnTo>
                    <a:pt x="4602" y="1458"/>
                  </a:lnTo>
                  <a:lnTo>
                    <a:pt x="4526" y="1253"/>
                  </a:lnTo>
                  <a:lnTo>
                    <a:pt x="4372" y="1074"/>
                  </a:lnTo>
                  <a:lnTo>
                    <a:pt x="4219" y="921"/>
                  </a:lnTo>
                  <a:lnTo>
                    <a:pt x="4040" y="819"/>
                  </a:lnTo>
                  <a:lnTo>
                    <a:pt x="3938" y="768"/>
                  </a:lnTo>
                  <a:lnTo>
                    <a:pt x="3631" y="768"/>
                  </a:lnTo>
                  <a:lnTo>
                    <a:pt x="3529" y="793"/>
                  </a:lnTo>
                  <a:lnTo>
                    <a:pt x="3426" y="870"/>
                  </a:lnTo>
                  <a:lnTo>
                    <a:pt x="3324" y="947"/>
                  </a:lnTo>
                  <a:lnTo>
                    <a:pt x="3222" y="1023"/>
                  </a:lnTo>
                  <a:lnTo>
                    <a:pt x="3120" y="1151"/>
                  </a:lnTo>
                  <a:lnTo>
                    <a:pt x="3171" y="998"/>
                  </a:lnTo>
                  <a:lnTo>
                    <a:pt x="3196" y="870"/>
                  </a:lnTo>
                  <a:lnTo>
                    <a:pt x="3222" y="742"/>
                  </a:lnTo>
                  <a:lnTo>
                    <a:pt x="3222" y="614"/>
                  </a:lnTo>
                  <a:lnTo>
                    <a:pt x="3196" y="512"/>
                  </a:lnTo>
                  <a:lnTo>
                    <a:pt x="3145" y="410"/>
                  </a:lnTo>
                  <a:lnTo>
                    <a:pt x="3094" y="333"/>
                  </a:lnTo>
                  <a:lnTo>
                    <a:pt x="3043" y="256"/>
                  </a:lnTo>
                  <a:lnTo>
                    <a:pt x="2966" y="180"/>
                  </a:lnTo>
                  <a:lnTo>
                    <a:pt x="2762" y="77"/>
                  </a:lnTo>
                  <a:lnTo>
                    <a:pt x="2557" y="26"/>
                  </a:lnTo>
                  <a:lnTo>
                    <a:pt x="2327"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34" name="Google Shape;2334;p51"/>
            <p:cNvSpPr/>
            <p:nvPr/>
          </p:nvSpPr>
          <p:spPr>
            <a:xfrm>
              <a:off x="3240125" y="2174625"/>
              <a:ext cx="360475" cy="53725"/>
            </a:xfrm>
            <a:custGeom>
              <a:avLst/>
              <a:gdLst/>
              <a:ahLst/>
              <a:cxnLst/>
              <a:rect l="l" t="t" r="r" b="b"/>
              <a:pathLst>
                <a:path w="14419" h="2149" extrusionOk="0">
                  <a:moveTo>
                    <a:pt x="0" y="1"/>
                  </a:moveTo>
                  <a:lnTo>
                    <a:pt x="256" y="921"/>
                  </a:lnTo>
                  <a:lnTo>
                    <a:pt x="358" y="1177"/>
                  </a:lnTo>
                  <a:lnTo>
                    <a:pt x="486" y="1407"/>
                  </a:lnTo>
                  <a:lnTo>
                    <a:pt x="640" y="1611"/>
                  </a:lnTo>
                  <a:lnTo>
                    <a:pt x="844" y="1790"/>
                  </a:lnTo>
                  <a:lnTo>
                    <a:pt x="1074" y="1944"/>
                  </a:lnTo>
                  <a:lnTo>
                    <a:pt x="1304" y="2046"/>
                  </a:lnTo>
                  <a:lnTo>
                    <a:pt x="1585" y="2123"/>
                  </a:lnTo>
                  <a:lnTo>
                    <a:pt x="1867" y="2148"/>
                  </a:lnTo>
                  <a:lnTo>
                    <a:pt x="12578" y="2148"/>
                  </a:lnTo>
                  <a:lnTo>
                    <a:pt x="12833" y="2123"/>
                  </a:lnTo>
                  <a:lnTo>
                    <a:pt x="13115" y="2046"/>
                  </a:lnTo>
                  <a:lnTo>
                    <a:pt x="13345" y="1944"/>
                  </a:lnTo>
                  <a:lnTo>
                    <a:pt x="13575" y="1790"/>
                  </a:lnTo>
                  <a:lnTo>
                    <a:pt x="13779" y="1611"/>
                  </a:lnTo>
                  <a:lnTo>
                    <a:pt x="13933" y="1407"/>
                  </a:lnTo>
                  <a:lnTo>
                    <a:pt x="14086" y="1177"/>
                  </a:lnTo>
                  <a:lnTo>
                    <a:pt x="14163" y="921"/>
                  </a:lnTo>
                  <a:lnTo>
                    <a:pt x="1441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35" name="Google Shape;2335;p51"/>
            <p:cNvSpPr/>
            <p:nvPr/>
          </p:nvSpPr>
          <p:spPr>
            <a:xfrm>
              <a:off x="3537950" y="2095375"/>
              <a:ext cx="32600" cy="32625"/>
            </a:xfrm>
            <a:custGeom>
              <a:avLst/>
              <a:gdLst/>
              <a:ahLst/>
              <a:cxnLst/>
              <a:rect l="l" t="t" r="r" b="b"/>
              <a:pathLst>
                <a:path w="1304" h="1305" extrusionOk="0">
                  <a:moveTo>
                    <a:pt x="511" y="1"/>
                  </a:moveTo>
                  <a:lnTo>
                    <a:pt x="409" y="52"/>
                  </a:lnTo>
                  <a:lnTo>
                    <a:pt x="281" y="103"/>
                  </a:lnTo>
                  <a:lnTo>
                    <a:pt x="179" y="180"/>
                  </a:lnTo>
                  <a:lnTo>
                    <a:pt x="102" y="282"/>
                  </a:lnTo>
                  <a:lnTo>
                    <a:pt x="51" y="384"/>
                  </a:lnTo>
                  <a:lnTo>
                    <a:pt x="26" y="512"/>
                  </a:lnTo>
                  <a:lnTo>
                    <a:pt x="0" y="640"/>
                  </a:lnTo>
                  <a:lnTo>
                    <a:pt x="26" y="768"/>
                  </a:lnTo>
                  <a:lnTo>
                    <a:pt x="51" y="896"/>
                  </a:lnTo>
                  <a:lnTo>
                    <a:pt x="102" y="998"/>
                  </a:lnTo>
                  <a:lnTo>
                    <a:pt x="179" y="1100"/>
                  </a:lnTo>
                  <a:lnTo>
                    <a:pt x="281" y="1177"/>
                  </a:lnTo>
                  <a:lnTo>
                    <a:pt x="409" y="1254"/>
                  </a:lnTo>
                  <a:lnTo>
                    <a:pt x="511" y="1279"/>
                  </a:lnTo>
                  <a:lnTo>
                    <a:pt x="639" y="1305"/>
                  </a:lnTo>
                  <a:lnTo>
                    <a:pt x="793" y="1279"/>
                  </a:lnTo>
                  <a:lnTo>
                    <a:pt x="895" y="1254"/>
                  </a:lnTo>
                  <a:lnTo>
                    <a:pt x="1023" y="1177"/>
                  </a:lnTo>
                  <a:lnTo>
                    <a:pt x="1099" y="1100"/>
                  </a:lnTo>
                  <a:lnTo>
                    <a:pt x="1176" y="998"/>
                  </a:lnTo>
                  <a:lnTo>
                    <a:pt x="1253" y="896"/>
                  </a:lnTo>
                  <a:lnTo>
                    <a:pt x="1278" y="768"/>
                  </a:lnTo>
                  <a:lnTo>
                    <a:pt x="1304" y="640"/>
                  </a:lnTo>
                  <a:lnTo>
                    <a:pt x="1278" y="512"/>
                  </a:lnTo>
                  <a:lnTo>
                    <a:pt x="1253" y="384"/>
                  </a:lnTo>
                  <a:lnTo>
                    <a:pt x="1176" y="282"/>
                  </a:lnTo>
                  <a:lnTo>
                    <a:pt x="1099" y="180"/>
                  </a:lnTo>
                  <a:lnTo>
                    <a:pt x="1023" y="103"/>
                  </a:lnTo>
                  <a:lnTo>
                    <a:pt x="895" y="52"/>
                  </a:lnTo>
                  <a:lnTo>
                    <a:pt x="793"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336" name="Google Shape;2336;p51"/>
            <p:cNvSpPr/>
            <p:nvPr/>
          </p:nvSpPr>
          <p:spPr>
            <a:xfrm>
              <a:off x="3530275" y="1869775"/>
              <a:ext cx="29425" cy="73525"/>
            </a:xfrm>
            <a:custGeom>
              <a:avLst/>
              <a:gdLst/>
              <a:ahLst/>
              <a:cxnLst/>
              <a:rect l="l" t="t" r="r" b="b"/>
              <a:pathLst>
                <a:path w="1177" h="2941" extrusionOk="0">
                  <a:moveTo>
                    <a:pt x="716" y="1"/>
                  </a:moveTo>
                  <a:lnTo>
                    <a:pt x="588" y="27"/>
                  </a:lnTo>
                  <a:lnTo>
                    <a:pt x="512" y="103"/>
                  </a:lnTo>
                  <a:lnTo>
                    <a:pt x="384" y="231"/>
                  </a:lnTo>
                  <a:lnTo>
                    <a:pt x="256" y="359"/>
                  </a:lnTo>
                  <a:lnTo>
                    <a:pt x="128" y="512"/>
                  </a:lnTo>
                  <a:lnTo>
                    <a:pt x="77" y="614"/>
                  </a:lnTo>
                  <a:lnTo>
                    <a:pt x="26" y="717"/>
                  </a:lnTo>
                  <a:lnTo>
                    <a:pt x="0" y="845"/>
                  </a:lnTo>
                  <a:lnTo>
                    <a:pt x="0" y="972"/>
                  </a:lnTo>
                  <a:lnTo>
                    <a:pt x="0" y="1126"/>
                  </a:lnTo>
                  <a:lnTo>
                    <a:pt x="26" y="1254"/>
                  </a:lnTo>
                  <a:lnTo>
                    <a:pt x="77" y="1356"/>
                  </a:lnTo>
                  <a:lnTo>
                    <a:pt x="128" y="1458"/>
                  </a:lnTo>
                  <a:lnTo>
                    <a:pt x="256" y="1611"/>
                  </a:lnTo>
                  <a:lnTo>
                    <a:pt x="384" y="1739"/>
                  </a:lnTo>
                  <a:lnTo>
                    <a:pt x="512" y="1893"/>
                  </a:lnTo>
                  <a:lnTo>
                    <a:pt x="563" y="1944"/>
                  </a:lnTo>
                  <a:lnTo>
                    <a:pt x="563" y="2020"/>
                  </a:lnTo>
                  <a:lnTo>
                    <a:pt x="563" y="2097"/>
                  </a:lnTo>
                  <a:lnTo>
                    <a:pt x="512" y="2174"/>
                  </a:lnTo>
                  <a:lnTo>
                    <a:pt x="384" y="2327"/>
                  </a:lnTo>
                  <a:lnTo>
                    <a:pt x="282" y="2430"/>
                  </a:lnTo>
                  <a:lnTo>
                    <a:pt x="205" y="2532"/>
                  </a:lnTo>
                  <a:lnTo>
                    <a:pt x="179" y="2660"/>
                  </a:lnTo>
                  <a:lnTo>
                    <a:pt x="205" y="2762"/>
                  </a:lnTo>
                  <a:lnTo>
                    <a:pt x="282" y="2864"/>
                  </a:lnTo>
                  <a:lnTo>
                    <a:pt x="384" y="2915"/>
                  </a:lnTo>
                  <a:lnTo>
                    <a:pt x="486" y="2941"/>
                  </a:lnTo>
                  <a:lnTo>
                    <a:pt x="588" y="2915"/>
                  </a:lnTo>
                  <a:lnTo>
                    <a:pt x="691" y="2864"/>
                  </a:lnTo>
                  <a:lnTo>
                    <a:pt x="793" y="2762"/>
                  </a:lnTo>
                  <a:lnTo>
                    <a:pt x="921" y="2660"/>
                  </a:lnTo>
                  <a:lnTo>
                    <a:pt x="1048" y="2506"/>
                  </a:lnTo>
                  <a:lnTo>
                    <a:pt x="1100" y="2404"/>
                  </a:lnTo>
                  <a:lnTo>
                    <a:pt x="1125" y="2302"/>
                  </a:lnTo>
                  <a:lnTo>
                    <a:pt x="1151" y="2174"/>
                  </a:lnTo>
                  <a:lnTo>
                    <a:pt x="1176" y="2020"/>
                  </a:lnTo>
                  <a:lnTo>
                    <a:pt x="1151" y="1893"/>
                  </a:lnTo>
                  <a:lnTo>
                    <a:pt x="1125" y="1765"/>
                  </a:lnTo>
                  <a:lnTo>
                    <a:pt x="1100" y="1663"/>
                  </a:lnTo>
                  <a:lnTo>
                    <a:pt x="1048" y="1560"/>
                  </a:lnTo>
                  <a:lnTo>
                    <a:pt x="921" y="1407"/>
                  </a:lnTo>
                  <a:lnTo>
                    <a:pt x="793" y="1279"/>
                  </a:lnTo>
                  <a:lnTo>
                    <a:pt x="639" y="1126"/>
                  </a:lnTo>
                  <a:lnTo>
                    <a:pt x="614" y="1049"/>
                  </a:lnTo>
                  <a:lnTo>
                    <a:pt x="588" y="972"/>
                  </a:lnTo>
                  <a:lnTo>
                    <a:pt x="614" y="896"/>
                  </a:lnTo>
                  <a:lnTo>
                    <a:pt x="639" y="845"/>
                  </a:lnTo>
                  <a:lnTo>
                    <a:pt x="793" y="691"/>
                  </a:lnTo>
                  <a:lnTo>
                    <a:pt x="972" y="487"/>
                  </a:lnTo>
                  <a:lnTo>
                    <a:pt x="1023" y="384"/>
                  </a:lnTo>
                  <a:lnTo>
                    <a:pt x="1023" y="282"/>
                  </a:lnTo>
                  <a:lnTo>
                    <a:pt x="997" y="154"/>
                  </a:lnTo>
                  <a:lnTo>
                    <a:pt x="921" y="78"/>
                  </a:lnTo>
                  <a:lnTo>
                    <a:pt x="818" y="27"/>
                  </a:lnTo>
                  <a:lnTo>
                    <a:pt x="716"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37" name="Google Shape;2337;p51"/>
            <p:cNvSpPr/>
            <p:nvPr/>
          </p:nvSpPr>
          <p:spPr>
            <a:xfrm>
              <a:off x="3569900" y="1908775"/>
              <a:ext cx="29425" cy="73525"/>
            </a:xfrm>
            <a:custGeom>
              <a:avLst/>
              <a:gdLst/>
              <a:ahLst/>
              <a:cxnLst/>
              <a:rect l="l" t="t" r="r" b="b"/>
              <a:pathLst>
                <a:path w="1177" h="2941" extrusionOk="0">
                  <a:moveTo>
                    <a:pt x="716" y="0"/>
                  </a:moveTo>
                  <a:lnTo>
                    <a:pt x="614" y="26"/>
                  </a:lnTo>
                  <a:lnTo>
                    <a:pt x="512" y="103"/>
                  </a:lnTo>
                  <a:lnTo>
                    <a:pt x="384" y="205"/>
                  </a:lnTo>
                  <a:lnTo>
                    <a:pt x="256" y="333"/>
                  </a:lnTo>
                  <a:lnTo>
                    <a:pt x="128" y="486"/>
                  </a:lnTo>
                  <a:lnTo>
                    <a:pt x="77" y="588"/>
                  </a:lnTo>
                  <a:lnTo>
                    <a:pt x="51" y="691"/>
                  </a:lnTo>
                  <a:lnTo>
                    <a:pt x="26" y="818"/>
                  </a:lnTo>
                  <a:lnTo>
                    <a:pt x="0" y="972"/>
                  </a:lnTo>
                  <a:lnTo>
                    <a:pt x="26" y="1100"/>
                  </a:lnTo>
                  <a:lnTo>
                    <a:pt x="51" y="1227"/>
                  </a:lnTo>
                  <a:lnTo>
                    <a:pt x="77" y="1330"/>
                  </a:lnTo>
                  <a:lnTo>
                    <a:pt x="128" y="1432"/>
                  </a:lnTo>
                  <a:lnTo>
                    <a:pt x="256" y="1585"/>
                  </a:lnTo>
                  <a:lnTo>
                    <a:pt x="384" y="1713"/>
                  </a:lnTo>
                  <a:lnTo>
                    <a:pt x="537" y="1866"/>
                  </a:lnTo>
                  <a:lnTo>
                    <a:pt x="563" y="1943"/>
                  </a:lnTo>
                  <a:lnTo>
                    <a:pt x="563" y="2020"/>
                  </a:lnTo>
                  <a:lnTo>
                    <a:pt x="563" y="2097"/>
                  </a:lnTo>
                  <a:lnTo>
                    <a:pt x="537" y="2148"/>
                  </a:lnTo>
                  <a:lnTo>
                    <a:pt x="384" y="2301"/>
                  </a:lnTo>
                  <a:lnTo>
                    <a:pt x="281" y="2429"/>
                  </a:lnTo>
                  <a:lnTo>
                    <a:pt x="205" y="2506"/>
                  </a:lnTo>
                  <a:lnTo>
                    <a:pt x="179" y="2633"/>
                  </a:lnTo>
                  <a:lnTo>
                    <a:pt x="205" y="2736"/>
                  </a:lnTo>
                  <a:lnTo>
                    <a:pt x="281" y="2838"/>
                  </a:lnTo>
                  <a:lnTo>
                    <a:pt x="384" y="2915"/>
                  </a:lnTo>
                  <a:lnTo>
                    <a:pt x="486" y="2940"/>
                  </a:lnTo>
                  <a:lnTo>
                    <a:pt x="614" y="2915"/>
                  </a:lnTo>
                  <a:lnTo>
                    <a:pt x="716" y="2838"/>
                  </a:lnTo>
                  <a:lnTo>
                    <a:pt x="793" y="2761"/>
                  </a:lnTo>
                  <a:lnTo>
                    <a:pt x="921" y="2633"/>
                  </a:lnTo>
                  <a:lnTo>
                    <a:pt x="1048" y="2480"/>
                  </a:lnTo>
                  <a:lnTo>
                    <a:pt x="1100" y="2378"/>
                  </a:lnTo>
                  <a:lnTo>
                    <a:pt x="1151" y="2276"/>
                  </a:lnTo>
                  <a:lnTo>
                    <a:pt x="1176" y="2148"/>
                  </a:lnTo>
                  <a:lnTo>
                    <a:pt x="1176" y="2020"/>
                  </a:lnTo>
                  <a:lnTo>
                    <a:pt x="1176" y="1866"/>
                  </a:lnTo>
                  <a:lnTo>
                    <a:pt x="1151" y="1739"/>
                  </a:lnTo>
                  <a:lnTo>
                    <a:pt x="1100" y="1636"/>
                  </a:lnTo>
                  <a:lnTo>
                    <a:pt x="1048" y="1534"/>
                  </a:lnTo>
                  <a:lnTo>
                    <a:pt x="921" y="1381"/>
                  </a:lnTo>
                  <a:lnTo>
                    <a:pt x="793" y="1253"/>
                  </a:lnTo>
                  <a:lnTo>
                    <a:pt x="639" y="1100"/>
                  </a:lnTo>
                  <a:lnTo>
                    <a:pt x="614" y="1048"/>
                  </a:lnTo>
                  <a:lnTo>
                    <a:pt x="614" y="972"/>
                  </a:lnTo>
                  <a:lnTo>
                    <a:pt x="614" y="895"/>
                  </a:lnTo>
                  <a:lnTo>
                    <a:pt x="639" y="818"/>
                  </a:lnTo>
                  <a:lnTo>
                    <a:pt x="793" y="665"/>
                  </a:lnTo>
                  <a:lnTo>
                    <a:pt x="972" y="486"/>
                  </a:lnTo>
                  <a:lnTo>
                    <a:pt x="1023" y="384"/>
                  </a:lnTo>
                  <a:lnTo>
                    <a:pt x="1048" y="256"/>
                  </a:lnTo>
                  <a:lnTo>
                    <a:pt x="997" y="154"/>
                  </a:lnTo>
                  <a:lnTo>
                    <a:pt x="946" y="51"/>
                  </a:lnTo>
                  <a:lnTo>
                    <a:pt x="81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38" name="Google Shape;2338;p51"/>
            <p:cNvSpPr/>
            <p:nvPr/>
          </p:nvSpPr>
          <p:spPr>
            <a:xfrm>
              <a:off x="3470200" y="1926675"/>
              <a:ext cx="43475" cy="44125"/>
            </a:xfrm>
            <a:custGeom>
              <a:avLst/>
              <a:gdLst/>
              <a:ahLst/>
              <a:cxnLst/>
              <a:rect l="l" t="t" r="r" b="b"/>
              <a:pathLst>
                <a:path w="1739" h="1765" extrusionOk="0">
                  <a:moveTo>
                    <a:pt x="1151" y="0"/>
                  </a:moveTo>
                  <a:lnTo>
                    <a:pt x="1048" y="26"/>
                  </a:lnTo>
                  <a:lnTo>
                    <a:pt x="946" y="51"/>
                  </a:lnTo>
                  <a:lnTo>
                    <a:pt x="844" y="102"/>
                  </a:lnTo>
                  <a:lnTo>
                    <a:pt x="742" y="179"/>
                  </a:lnTo>
                  <a:lnTo>
                    <a:pt x="0" y="920"/>
                  </a:lnTo>
                  <a:lnTo>
                    <a:pt x="818" y="1764"/>
                  </a:lnTo>
                  <a:lnTo>
                    <a:pt x="1560" y="997"/>
                  </a:lnTo>
                  <a:lnTo>
                    <a:pt x="1636" y="920"/>
                  </a:lnTo>
                  <a:lnTo>
                    <a:pt x="1688" y="818"/>
                  </a:lnTo>
                  <a:lnTo>
                    <a:pt x="1713" y="690"/>
                  </a:lnTo>
                  <a:lnTo>
                    <a:pt x="1739" y="588"/>
                  </a:lnTo>
                  <a:lnTo>
                    <a:pt x="1713" y="486"/>
                  </a:lnTo>
                  <a:lnTo>
                    <a:pt x="1688" y="384"/>
                  </a:lnTo>
                  <a:lnTo>
                    <a:pt x="1636" y="281"/>
                  </a:lnTo>
                  <a:lnTo>
                    <a:pt x="1560" y="179"/>
                  </a:lnTo>
                  <a:lnTo>
                    <a:pt x="1483" y="102"/>
                  </a:lnTo>
                  <a:lnTo>
                    <a:pt x="1381" y="51"/>
                  </a:lnTo>
                  <a:lnTo>
                    <a:pt x="1279" y="26"/>
                  </a:lnTo>
                  <a:lnTo>
                    <a:pt x="115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339" name="Google Shape;2339;p51"/>
            <p:cNvSpPr/>
            <p:nvPr/>
          </p:nvSpPr>
          <p:spPr>
            <a:xfrm>
              <a:off x="3360900" y="1949675"/>
              <a:ext cx="129775" cy="129750"/>
            </a:xfrm>
            <a:custGeom>
              <a:avLst/>
              <a:gdLst/>
              <a:ahLst/>
              <a:cxnLst/>
              <a:rect l="l" t="t" r="r" b="b"/>
              <a:pathLst>
                <a:path w="5191" h="5190" extrusionOk="0">
                  <a:moveTo>
                    <a:pt x="4372" y="0"/>
                  </a:moveTo>
                  <a:lnTo>
                    <a:pt x="154" y="4218"/>
                  </a:lnTo>
                  <a:lnTo>
                    <a:pt x="103" y="4295"/>
                  </a:lnTo>
                  <a:lnTo>
                    <a:pt x="27" y="4397"/>
                  </a:lnTo>
                  <a:lnTo>
                    <a:pt x="1" y="4500"/>
                  </a:lnTo>
                  <a:lnTo>
                    <a:pt x="1" y="4627"/>
                  </a:lnTo>
                  <a:lnTo>
                    <a:pt x="1" y="4730"/>
                  </a:lnTo>
                  <a:lnTo>
                    <a:pt x="27" y="4832"/>
                  </a:lnTo>
                  <a:lnTo>
                    <a:pt x="103" y="4934"/>
                  </a:lnTo>
                  <a:lnTo>
                    <a:pt x="154" y="5036"/>
                  </a:lnTo>
                  <a:lnTo>
                    <a:pt x="257" y="5113"/>
                  </a:lnTo>
                  <a:lnTo>
                    <a:pt x="359" y="5164"/>
                  </a:lnTo>
                  <a:lnTo>
                    <a:pt x="461" y="5190"/>
                  </a:lnTo>
                  <a:lnTo>
                    <a:pt x="691" y="5190"/>
                  </a:lnTo>
                  <a:lnTo>
                    <a:pt x="793" y="5164"/>
                  </a:lnTo>
                  <a:lnTo>
                    <a:pt x="896" y="5113"/>
                  </a:lnTo>
                  <a:lnTo>
                    <a:pt x="998" y="5036"/>
                  </a:lnTo>
                  <a:lnTo>
                    <a:pt x="5190" y="844"/>
                  </a:lnTo>
                  <a:lnTo>
                    <a:pt x="4372"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2340" name="Google Shape;2340;p51"/>
          <p:cNvGrpSpPr/>
          <p:nvPr/>
        </p:nvGrpSpPr>
        <p:grpSpPr>
          <a:xfrm>
            <a:off x="5485452" y="2489634"/>
            <a:ext cx="268433" cy="495133"/>
            <a:chOff x="4114400" y="1867225"/>
            <a:chExt cx="201325" cy="371350"/>
          </a:xfrm>
        </p:grpSpPr>
        <p:sp>
          <p:nvSpPr>
            <p:cNvPr id="2341" name="Google Shape;2341;p51"/>
            <p:cNvSpPr/>
            <p:nvPr/>
          </p:nvSpPr>
          <p:spPr>
            <a:xfrm>
              <a:off x="4131025" y="2143950"/>
              <a:ext cx="168100" cy="94625"/>
            </a:xfrm>
            <a:custGeom>
              <a:avLst/>
              <a:gdLst/>
              <a:ahLst/>
              <a:cxnLst/>
              <a:rect l="l" t="t" r="r" b="b"/>
              <a:pathLst>
                <a:path w="6724" h="3785" extrusionOk="0">
                  <a:moveTo>
                    <a:pt x="0" y="1"/>
                  </a:moveTo>
                  <a:lnTo>
                    <a:pt x="0" y="3247"/>
                  </a:lnTo>
                  <a:lnTo>
                    <a:pt x="0" y="3375"/>
                  </a:lnTo>
                  <a:lnTo>
                    <a:pt x="26" y="3452"/>
                  </a:lnTo>
                  <a:lnTo>
                    <a:pt x="77" y="3554"/>
                  </a:lnTo>
                  <a:lnTo>
                    <a:pt x="154" y="3631"/>
                  </a:lnTo>
                  <a:lnTo>
                    <a:pt x="230" y="3682"/>
                  </a:lnTo>
                  <a:lnTo>
                    <a:pt x="307" y="3733"/>
                  </a:lnTo>
                  <a:lnTo>
                    <a:pt x="409" y="3759"/>
                  </a:lnTo>
                  <a:lnTo>
                    <a:pt x="511" y="3784"/>
                  </a:lnTo>
                  <a:lnTo>
                    <a:pt x="6187" y="3784"/>
                  </a:lnTo>
                  <a:lnTo>
                    <a:pt x="6289" y="3759"/>
                  </a:lnTo>
                  <a:lnTo>
                    <a:pt x="6391" y="3733"/>
                  </a:lnTo>
                  <a:lnTo>
                    <a:pt x="6493" y="3682"/>
                  </a:lnTo>
                  <a:lnTo>
                    <a:pt x="6570" y="3631"/>
                  </a:lnTo>
                  <a:lnTo>
                    <a:pt x="6621" y="3554"/>
                  </a:lnTo>
                  <a:lnTo>
                    <a:pt x="6672" y="3452"/>
                  </a:lnTo>
                  <a:lnTo>
                    <a:pt x="6698" y="3375"/>
                  </a:lnTo>
                  <a:lnTo>
                    <a:pt x="6723" y="3247"/>
                  </a:lnTo>
                  <a:lnTo>
                    <a:pt x="67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42" name="Google Shape;2342;p51"/>
            <p:cNvSpPr/>
            <p:nvPr/>
          </p:nvSpPr>
          <p:spPr>
            <a:xfrm>
              <a:off x="4131025" y="2143950"/>
              <a:ext cx="168100" cy="94625"/>
            </a:xfrm>
            <a:custGeom>
              <a:avLst/>
              <a:gdLst/>
              <a:ahLst/>
              <a:cxnLst/>
              <a:rect l="l" t="t" r="r" b="b"/>
              <a:pathLst>
                <a:path w="6724" h="3785" fill="none" extrusionOk="0">
                  <a:moveTo>
                    <a:pt x="6723" y="1"/>
                  </a:moveTo>
                  <a:lnTo>
                    <a:pt x="6723" y="3247"/>
                  </a:lnTo>
                  <a:lnTo>
                    <a:pt x="6723" y="3247"/>
                  </a:lnTo>
                  <a:lnTo>
                    <a:pt x="6698" y="3375"/>
                  </a:lnTo>
                  <a:lnTo>
                    <a:pt x="6672" y="3452"/>
                  </a:lnTo>
                  <a:lnTo>
                    <a:pt x="6621" y="3554"/>
                  </a:lnTo>
                  <a:lnTo>
                    <a:pt x="6570" y="3631"/>
                  </a:lnTo>
                  <a:lnTo>
                    <a:pt x="6493" y="3682"/>
                  </a:lnTo>
                  <a:lnTo>
                    <a:pt x="6391" y="3733"/>
                  </a:lnTo>
                  <a:lnTo>
                    <a:pt x="6289" y="3759"/>
                  </a:lnTo>
                  <a:lnTo>
                    <a:pt x="6187" y="3784"/>
                  </a:lnTo>
                  <a:lnTo>
                    <a:pt x="511" y="3784"/>
                  </a:lnTo>
                  <a:lnTo>
                    <a:pt x="511" y="3784"/>
                  </a:lnTo>
                  <a:lnTo>
                    <a:pt x="409" y="3759"/>
                  </a:lnTo>
                  <a:lnTo>
                    <a:pt x="307" y="3733"/>
                  </a:lnTo>
                  <a:lnTo>
                    <a:pt x="230" y="3682"/>
                  </a:lnTo>
                  <a:lnTo>
                    <a:pt x="154" y="3631"/>
                  </a:lnTo>
                  <a:lnTo>
                    <a:pt x="77" y="3554"/>
                  </a:lnTo>
                  <a:lnTo>
                    <a:pt x="26" y="3452"/>
                  </a:lnTo>
                  <a:lnTo>
                    <a:pt x="0" y="3375"/>
                  </a:lnTo>
                  <a:lnTo>
                    <a:pt x="0" y="3247"/>
                  </a:lnTo>
                  <a:lnTo>
                    <a:pt x="0" y="1"/>
                  </a:lnTo>
                </a:path>
              </a:pathLst>
            </a:custGeom>
            <a:noFill/>
            <a:ln>
              <a:noFill/>
            </a:ln>
          </p:spPr>
          <p:txBody>
            <a:bodyPr spcFirstLastPara="1" wrap="square" lIns="121900" tIns="121900" rIns="121900" bIns="121900" anchor="ctr" anchorCtr="0">
              <a:noAutofit/>
            </a:bodyPr>
            <a:lstStyle/>
            <a:p>
              <a:endParaRPr sz="2400"/>
            </a:p>
          </p:txBody>
        </p:sp>
        <p:sp>
          <p:nvSpPr>
            <p:cNvPr id="2343" name="Google Shape;2343;p51"/>
            <p:cNvSpPr/>
            <p:nvPr/>
          </p:nvSpPr>
          <p:spPr>
            <a:xfrm>
              <a:off x="4122700" y="1867225"/>
              <a:ext cx="166200" cy="147650"/>
            </a:xfrm>
            <a:custGeom>
              <a:avLst/>
              <a:gdLst/>
              <a:ahLst/>
              <a:cxnLst/>
              <a:rect l="l" t="t" r="r" b="b"/>
              <a:pathLst>
                <a:path w="6648" h="5906" extrusionOk="0">
                  <a:moveTo>
                    <a:pt x="1611" y="1"/>
                  </a:moveTo>
                  <a:lnTo>
                    <a:pt x="1407" y="26"/>
                  </a:lnTo>
                  <a:lnTo>
                    <a:pt x="1228" y="77"/>
                  </a:lnTo>
                  <a:lnTo>
                    <a:pt x="1074" y="129"/>
                  </a:lnTo>
                  <a:lnTo>
                    <a:pt x="921" y="231"/>
                  </a:lnTo>
                  <a:lnTo>
                    <a:pt x="768" y="307"/>
                  </a:lnTo>
                  <a:lnTo>
                    <a:pt x="614" y="435"/>
                  </a:lnTo>
                  <a:lnTo>
                    <a:pt x="487" y="563"/>
                  </a:lnTo>
                  <a:lnTo>
                    <a:pt x="384" y="691"/>
                  </a:lnTo>
                  <a:lnTo>
                    <a:pt x="282" y="844"/>
                  </a:lnTo>
                  <a:lnTo>
                    <a:pt x="205" y="1023"/>
                  </a:lnTo>
                  <a:lnTo>
                    <a:pt x="129" y="1202"/>
                  </a:lnTo>
                  <a:lnTo>
                    <a:pt x="77" y="1381"/>
                  </a:lnTo>
                  <a:lnTo>
                    <a:pt x="26" y="1586"/>
                  </a:lnTo>
                  <a:lnTo>
                    <a:pt x="1" y="1816"/>
                  </a:lnTo>
                  <a:lnTo>
                    <a:pt x="1" y="2020"/>
                  </a:lnTo>
                  <a:lnTo>
                    <a:pt x="1" y="2301"/>
                  </a:lnTo>
                  <a:lnTo>
                    <a:pt x="52" y="2532"/>
                  </a:lnTo>
                  <a:lnTo>
                    <a:pt x="129" y="2762"/>
                  </a:lnTo>
                  <a:lnTo>
                    <a:pt x="205" y="2992"/>
                  </a:lnTo>
                  <a:lnTo>
                    <a:pt x="333" y="3196"/>
                  </a:lnTo>
                  <a:lnTo>
                    <a:pt x="487" y="3401"/>
                  </a:lnTo>
                  <a:lnTo>
                    <a:pt x="640" y="3580"/>
                  </a:lnTo>
                  <a:lnTo>
                    <a:pt x="819" y="3759"/>
                  </a:lnTo>
                  <a:lnTo>
                    <a:pt x="1228" y="4142"/>
                  </a:lnTo>
                  <a:lnTo>
                    <a:pt x="1714" y="4525"/>
                  </a:lnTo>
                  <a:lnTo>
                    <a:pt x="2225" y="4934"/>
                  </a:lnTo>
                  <a:lnTo>
                    <a:pt x="2787" y="5395"/>
                  </a:lnTo>
                  <a:lnTo>
                    <a:pt x="3324" y="5906"/>
                  </a:lnTo>
                  <a:lnTo>
                    <a:pt x="4168" y="5190"/>
                  </a:lnTo>
                  <a:lnTo>
                    <a:pt x="5114" y="4372"/>
                  </a:lnTo>
                  <a:lnTo>
                    <a:pt x="5548" y="4014"/>
                  </a:lnTo>
                  <a:lnTo>
                    <a:pt x="5906" y="3656"/>
                  </a:lnTo>
                  <a:lnTo>
                    <a:pt x="6085" y="3477"/>
                  </a:lnTo>
                  <a:lnTo>
                    <a:pt x="6213" y="3298"/>
                  </a:lnTo>
                  <a:lnTo>
                    <a:pt x="6341" y="3119"/>
                  </a:lnTo>
                  <a:lnTo>
                    <a:pt x="6443" y="2915"/>
                  </a:lnTo>
                  <a:lnTo>
                    <a:pt x="6520" y="2710"/>
                  </a:lnTo>
                  <a:lnTo>
                    <a:pt x="6596" y="2506"/>
                  </a:lnTo>
                  <a:lnTo>
                    <a:pt x="6622" y="2276"/>
                  </a:lnTo>
                  <a:lnTo>
                    <a:pt x="6647" y="2020"/>
                  </a:lnTo>
                  <a:lnTo>
                    <a:pt x="6622" y="1816"/>
                  </a:lnTo>
                  <a:lnTo>
                    <a:pt x="6596" y="1586"/>
                  </a:lnTo>
                  <a:lnTo>
                    <a:pt x="6571" y="1381"/>
                  </a:lnTo>
                  <a:lnTo>
                    <a:pt x="6520" y="1202"/>
                  </a:lnTo>
                  <a:lnTo>
                    <a:pt x="6443" y="1023"/>
                  </a:lnTo>
                  <a:lnTo>
                    <a:pt x="6341" y="844"/>
                  </a:lnTo>
                  <a:lnTo>
                    <a:pt x="6238" y="691"/>
                  </a:lnTo>
                  <a:lnTo>
                    <a:pt x="6136" y="563"/>
                  </a:lnTo>
                  <a:lnTo>
                    <a:pt x="6008" y="435"/>
                  </a:lnTo>
                  <a:lnTo>
                    <a:pt x="5880" y="307"/>
                  </a:lnTo>
                  <a:lnTo>
                    <a:pt x="5727" y="231"/>
                  </a:lnTo>
                  <a:lnTo>
                    <a:pt x="5574" y="129"/>
                  </a:lnTo>
                  <a:lnTo>
                    <a:pt x="5395" y="77"/>
                  </a:lnTo>
                  <a:lnTo>
                    <a:pt x="5216" y="26"/>
                  </a:lnTo>
                  <a:lnTo>
                    <a:pt x="5037" y="1"/>
                  </a:lnTo>
                  <a:lnTo>
                    <a:pt x="4602" y="1"/>
                  </a:lnTo>
                  <a:lnTo>
                    <a:pt x="4372" y="52"/>
                  </a:lnTo>
                  <a:lnTo>
                    <a:pt x="4168" y="129"/>
                  </a:lnTo>
                  <a:lnTo>
                    <a:pt x="3963" y="205"/>
                  </a:lnTo>
                  <a:lnTo>
                    <a:pt x="3759" y="333"/>
                  </a:lnTo>
                  <a:lnTo>
                    <a:pt x="3605" y="486"/>
                  </a:lnTo>
                  <a:lnTo>
                    <a:pt x="3452" y="640"/>
                  </a:lnTo>
                  <a:lnTo>
                    <a:pt x="3324" y="819"/>
                  </a:lnTo>
                  <a:lnTo>
                    <a:pt x="3171" y="640"/>
                  </a:lnTo>
                  <a:lnTo>
                    <a:pt x="3017" y="486"/>
                  </a:lnTo>
                  <a:lnTo>
                    <a:pt x="2864" y="333"/>
                  </a:lnTo>
                  <a:lnTo>
                    <a:pt x="2685" y="205"/>
                  </a:lnTo>
                  <a:lnTo>
                    <a:pt x="2480" y="129"/>
                  </a:lnTo>
                  <a:lnTo>
                    <a:pt x="2250" y="52"/>
                  </a:lnTo>
                  <a:lnTo>
                    <a:pt x="2046"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344" name="Google Shape;2344;p51"/>
            <p:cNvSpPr/>
            <p:nvPr/>
          </p:nvSpPr>
          <p:spPr>
            <a:xfrm>
              <a:off x="4205800" y="2003350"/>
              <a:ext cx="106750" cy="106750"/>
            </a:xfrm>
            <a:custGeom>
              <a:avLst/>
              <a:gdLst/>
              <a:ahLst/>
              <a:cxnLst/>
              <a:rect l="l" t="t" r="r" b="b"/>
              <a:pathLst>
                <a:path w="4270" h="4270" extrusionOk="0">
                  <a:moveTo>
                    <a:pt x="3451" y="1"/>
                  </a:moveTo>
                  <a:lnTo>
                    <a:pt x="2965" y="26"/>
                  </a:lnTo>
                  <a:lnTo>
                    <a:pt x="2710" y="52"/>
                  </a:lnTo>
                  <a:lnTo>
                    <a:pt x="2429" y="103"/>
                  </a:lnTo>
                  <a:lnTo>
                    <a:pt x="2147" y="180"/>
                  </a:lnTo>
                  <a:lnTo>
                    <a:pt x="1866" y="256"/>
                  </a:lnTo>
                  <a:lnTo>
                    <a:pt x="1611" y="359"/>
                  </a:lnTo>
                  <a:lnTo>
                    <a:pt x="1329" y="512"/>
                  </a:lnTo>
                  <a:lnTo>
                    <a:pt x="1099" y="665"/>
                  </a:lnTo>
                  <a:lnTo>
                    <a:pt x="869" y="870"/>
                  </a:lnTo>
                  <a:lnTo>
                    <a:pt x="665" y="1100"/>
                  </a:lnTo>
                  <a:lnTo>
                    <a:pt x="486" y="1356"/>
                  </a:lnTo>
                  <a:lnTo>
                    <a:pt x="358" y="1611"/>
                  </a:lnTo>
                  <a:lnTo>
                    <a:pt x="256" y="1892"/>
                  </a:lnTo>
                  <a:lnTo>
                    <a:pt x="153" y="2174"/>
                  </a:lnTo>
                  <a:lnTo>
                    <a:pt x="102" y="2455"/>
                  </a:lnTo>
                  <a:lnTo>
                    <a:pt x="51" y="2710"/>
                  </a:lnTo>
                  <a:lnTo>
                    <a:pt x="26" y="2992"/>
                  </a:lnTo>
                  <a:lnTo>
                    <a:pt x="0" y="3477"/>
                  </a:lnTo>
                  <a:lnTo>
                    <a:pt x="0" y="3861"/>
                  </a:lnTo>
                  <a:lnTo>
                    <a:pt x="26" y="4219"/>
                  </a:lnTo>
                  <a:lnTo>
                    <a:pt x="409" y="4270"/>
                  </a:lnTo>
                  <a:lnTo>
                    <a:pt x="793" y="4270"/>
                  </a:lnTo>
                  <a:lnTo>
                    <a:pt x="1278" y="4244"/>
                  </a:lnTo>
                  <a:lnTo>
                    <a:pt x="1559" y="4219"/>
                  </a:lnTo>
                  <a:lnTo>
                    <a:pt x="1815" y="4168"/>
                  </a:lnTo>
                  <a:lnTo>
                    <a:pt x="2096" y="4116"/>
                  </a:lnTo>
                  <a:lnTo>
                    <a:pt x="2377" y="4014"/>
                  </a:lnTo>
                  <a:lnTo>
                    <a:pt x="2659" y="3912"/>
                  </a:lnTo>
                  <a:lnTo>
                    <a:pt x="2914" y="3759"/>
                  </a:lnTo>
                  <a:lnTo>
                    <a:pt x="3170" y="3605"/>
                  </a:lnTo>
                  <a:lnTo>
                    <a:pt x="3400" y="3401"/>
                  </a:lnTo>
                  <a:lnTo>
                    <a:pt x="3579" y="3171"/>
                  </a:lnTo>
                  <a:lnTo>
                    <a:pt x="3758" y="2915"/>
                  </a:lnTo>
                  <a:lnTo>
                    <a:pt x="3886" y="2659"/>
                  </a:lnTo>
                  <a:lnTo>
                    <a:pt x="4014" y="2404"/>
                  </a:lnTo>
                  <a:lnTo>
                    <a:pt x="4090" y="2123"/>
                  </a:lnTo>
                  <a:lnTo>
                    <a:pt x="4167" y="1841"/>
                  </a:lnTo>
                  <a:lnTo>
                    <a:pt x="4218" y="1560"/>
                  </a:lnTo>
                  <a:lnTo>
                    <a:pt x="4244" y="1304"/>
                  </a:lnTo>
                  <a:lnTo>
                    <a:pt x="4269" y="793"/>
                  </a:lnTo>
                  <a:lnTo>
                    <a:pt x="4244" y="410"/>
                  </a:lnTo>
                  <a:lnTo>
                    <a:pt x="4218" y="52"/>
                  </a:lnTo>
                  <a:lnTo>
                    <a:pt x="3860" y="26"/>
                  </a:lnTo>
                  <a:lnTo>
                    <a:pt x="345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345" name="Google Shape;2345;p51"/>
            <p:cNvSpPr/>
            <p:nvPr/>
          </p:nvSpPr>
          <p:spPr>
            <a:xfrm>
              <a:off x="4117600" y="2021900"/>
              <a:ext cx="88225" cy="88200"/>
            </a:xfrm>
            <a:custGeom>
              <a:avLst/>
              <a:gdLst/>
              <a:ahLst/>
              <a:cxnLst/>
              <a:rect l="l" t="t" r="r" b="b"/>
              <a:pathLst>
                <a:path w="3529" h="3528" extrusionOk="0">
                  <a:moveTo>
                    <a:pt x="333" y="0"/>
                  </a:moveTo>
                  <a:lnTo>
                    <a:pt x="26" y="26"/>
                  </a:lnTo>
                  <a:lnTo>
                    <a:pt x="0" y="332"/>
                  </a:lnTo>
                  <a:lnTo>
                    <a:pt x="0" y="665"/>
                  </a:lnTo>
                  <a:lnTo>
                    <a:pt x="0" y="1074"/>
                  </a:lnTo>
                  <a:lnTo>
                    <a:pt x="77" y="1508"/>
                  </a:lnTo>
                  <a:lnTo>
                    <a:pt x="128" y="1738"/>
                  </a:lnTo>
                  <a:lnTo>
                    <a:pt x="205" y="1968"/>
                  </a:lnTo>
                  <a:lnTo>
                    <a:pt x="281" y="2199"/>
                  </a:lnTo>
                  <a:lnTo>
                    <a:pt x="409" y="2429"/>
                  </a:lnTo>
                  <a:lnTo>
                    <a:pt x="537" y="2633"/>
                  </a:lnTo>
                  <a:lnTo>
                    <a:pt x="716" y="2812"/>
                  </a:lnTo>
                  <a:lnTo>
                    <a:pt x="895" y="2965"/>
                  </a:lnTo>
                  <a:lnTo>
                    <a:pt x="1100" y="3119"/>
                  </a:lnTo>
                  <a:lnTo>
                    <a:pt x="1330" y="3221"/>
                  </a:lnTo>
                  <a:lnTo>
                    <a:pt x="1560" y="3323"/>
                  </a:lnTo>
                  <a:lnTo>
                    <a:pt x="1790" y="3400"/>
                  </a:lnTo>
                  <a:lnTo>
                    <a:pt x="2020" y="3451"/>
                  </a:lnTo>
                  <a:lnTo>
                    <a:pt x="2454" y="3502"/>
                  </a:lnTo>
                  <a:lnTo>
                    <a:pt x="2863" y="3528"/>
                  </a:lnTo>
                  <a:lnTo>
                    <a:pt x="3196" y="3528"/>
                  </a:lnTo>
                  <a:lnTo>
                    <a:pt x="3477" y="3502"/>
                  </a:lnTo>
                  <a:lnTo>
                    <a:pt x="3502" y="3196"/>
                  </a:lnTo>
                  <a:lnTo>
                    <a:pt x="3528" y="2863"/>
                  </a:lnTo>
                  <a:lnTo>
                    <a:pt x="3502" y="2454"/>
                  </a:lnTo>
                  <a:lnTo>
                    <a:pt x="3426" y="2020"/>
                  </a:lnTo>
                  <a:lnTo>
                    <a:pt x="3375" y="1790"/>
                  </a:lnTo>
                  <a:lnTo>
                    <a:pt x="3324" y="1559"/>
                  </a:lnTo>
                  <a:lnTo>
                    <a:pt x="3221" y="1329"/>
                  </a:lnTo>
                  <a:lnTo>
                    <a:pt x="3093" y="1125"/>
                  </a:lnTo>
                  <a:lnTo>
                    <a:pt x="2966" y="920"/>
                  </a:lnTo>
                  <a:lnTo>
                    <a:pt x="2812" y="716"/>
                  </a:lnTo>
                  <a:lnTo>
                    <a:pt x="2608" y="562"/>
                  </a:lnTo>
                  <a:lnTo>
                    <a:pt x="2403" y="409"/>
                  </a:lnTo>
                  <a:lnTo>
                    <a:pt x="2199" y="307"/>
                  </a:lnTo>
                  <a:lnTo>
                    <a:pt x="1969" y="205"/>
                  </a:lnTo>
                  <a:lnTo>
                    <a:pt x="1739" y="128"/>
                  </a:lnTo>
                  <a:lnTo>
                    <a:pt x="1509" y="77"/>
                  </a:lnTo>
                  <a:lnTo>
                    <a:pt x="1048" y="26"/>
                  </a:lnTo>
                  <a:lnTo>
                    <a:pt x="66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346" name="Google Shape;2346;p51"/>
            <p:cNvSpPr/>
            <p:nvPr/>
          </p:nvSpPr>
          <p:spPr>
            <a:xfrm>
              <a:off x="4114400" y="2110075"/>
              <a:ext cx="201325" cy="33900"/>
            </a:xfrm>
            <a:custGeom>
              <a:avLst/>
              <a:gdLst/>
              <a:ahLst/>
              <a:cxnLst/>
              <a:rect l="l" t="t" r="r" b="b"/>
              <a:pathLst>
                <a:path w="8053" h="1356" extrusionOk="0">
                  <a:moveTo>
                    <a:pt x="0" y="1"/>
                  </a:moveTo>
                  <a:lnTo>
                    <a:pt x="0" y="1356"/>
                  </a:lnTo>
                  <a:lnTo>
                    <a:pt x="8053" y="1356"/>
                  </a:lnTo>
                  <a:lnTo>
                    <a:pt x="805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47" name="Google Shape;2347;p51"/>
            <p:cNvSpPr/>
            <p:nvPr/>
          </p:nvSpPr>
          <p:spPr>
            <a:xfrm>
              <a:off x="4114400" y="2110075"/>
              <a:ext cx="201325" cy="33900"/>
            </a:xfrm>
            <a:custGeom>
              <a:avLst/>
              <a:gdLst/>
              <a:ahLst/>
              <a:cxnLst/>
              <a:rect l="l" t="t" r="r" b="b"/>
              <a:pathLst>
                <a:path w="8053" h="1356" fill="none" extrusionOk="0">
                  <a:moveTo>
                    <a:pt x="3656" y="1356"/>
                  </a:moveTo>
                  <a:lnTo>
                    <a:pt x="0" y="1356"/>
                  </a:lnTo>
                  <a:lnTo>
                    <a:pt x="0" y="1"/>
                  </a:lnTo>
                  <a:lnTo>
                    <a:pt x="8053" y="1"/>
                  </a:lnTo>
                  <a:lnTo>
                    <a:pt x="8053" y="1356"/>
                  </a:lnTo>
                  <a:lnTo>
                    <a:pt x="6494" y="1356"/>
                  </a:lnTo>
                </a:path>
              </a:pathLst>
            </a:custGeom>
            <a:noFill/>
            <a:ln>
              <a:noFill/>
            </a:ln>
          </p:spPr>
          <p:txBody>
            <a:bodyPr spcFirstLastPara="1" wrap="square" lIns="121900" tIns="121900" rIns="121900" bIns="121900" anchor="ctr" anchorCtr="0">
              <a:noAutofit/>
            </a:bodyPr>
            <a:lstStyle/>
            <a:p>
              <a:endParaRPr sz="2400"/>
            </a:p>
          </p:txBody>
        </p:sp>
      </p:grpSp>
      <p:grpSp>
        <p:nvGrpSpPr>
          <p:cNvPr id="2348" name="Google Shape;2348;p51"/>
          <p:cNvGrpSpPr/>
          <p:nvPr/>
        </p:nvGrpSpPr>
        <p:grpSpPr>
          <a:xfrm>
            <a:off x="6416801" y="2478567"/>
            <a:ext cx="421833" cy="516400"/>
            <a:chOff x="4812925" y="1858925"/>
            <a:chExt cx="316375" cy="387300"/>
          </a:xfrm>
        </p:grpSpPr>
        <p:sp>
          <p:nvSpPr>
            <p:cNvPr id="2349" name="Google Shape;2349;p51"/>
            <p:cNvSpPr/>
            <p:nvPr/>
          </p:nvSpPr>
          <p:spPr>
            <a:xfrm>
              <a:off x="5030225" y="1866600"/>
              <a:ext cx="91400" cy="235200"/>
            </a:xfrm>
            <a:custGeom>
              <a:avLst/>
              <a:gdLst/>
              <a:ahLst/>
              <a:cxnLst/>
              <a:rect l="l" t="t" r="r" b="b"/>
              <a:pathLst>
                <a:path w="3656" h="9408" extrusionOk="0">
                  <a:moveTo>
                    <a:pt x="997" y="0"/>
                  </a:moveTo>
                  <a:lnTo>
                    <a:pt x="0" y="9408"/>
                  </a:lnTo>
                  <a:lnTo>
                    <a:pt x="3656" y="7593"/>
                  </a:lnTo>
                  <a:lnTo>
                    <a:pt x="1611" y="435"/>
                  </a:lnTo>
                  <a:lnTo>
                    <a:pt x="1585" y="358"/>
                  </a:lnTo>
                  <a:lnTo>
                    <a:pt x="1559" y="256"/>
                  </a:lnTo>
                  <a:lnTo>
                    <a:pt x="1483" y="179"/>
                  </a:lnTo>
                  <a:lnTo>
                    <a:pt x="1432" y="128"/>
                  </a:lnTo>
                  <a:lnTo>
                    <a:pt x="1355" y="77"/>
                  </a:lnTo>
                  <a:lnTo>
                    <a:pt x="1278" y="26"/>
                  </a:lnTo>
                  <a:lnTo>
                    <a:pt x="1176"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0" name="Google Shape;2350;p51"/>
            <p:cNvSpPr/>
            <p:nvPr/>
          </p:nvSpPr>
          <p:spPr>
            <a:xfrm>
              <a:off x="4819950" y="1866600"/>
              <a:ext cx="91425" cy="235200"/>
            </a:xfrm>
            <a:custGeom>
              <a:avLst/>
              <a:gdLst/>
              <a:ahLst/>
              <a:cxnLst/>
              <a:rect l="l" t="t" r="r" b="b"/>
              <a:pathLst>
                <a:path w="3657" h="9408" extrusionOk="0">
                  <a:moveTo>
                    <a:pt x="2480" y="0"/>
                  </a:moveTo>
                  <a:lnTo>
                    <a:pt x="2378" y="26"/>
                  </a:lnTo>
                  <a:lnTo>
                    <a:pt x="2301" y="77"/>
                  </a:lnTo>
                  <a:lnTo>
                    <a:pt x="2225" y="128"/>
                  </a:lnTo>
                  <a:lnTo>
                    <a:pt x="2174" y="179"/>
                  </a:lnTo>
                  <a:lnTo>
                    <a:pt x="2122" y="256"/>
                  </a:lnTo>
                  <a:lnTo>
                    <a:pt x="2071" y="358"/>
                  </a:lnTo>
                  <a:lnTo>
                    <a:pt x="2046" y="435"/>
                  </a:lnTo>
                  <a:lnTo>
                    <a:pt x="1" y="7593"/>
                  </a:lnTo>
                  <a:lnTo>
                    <a:pt x="3656" y="9408"/>
                  </a:lnTo>
                  <a:lnTo>
                    <a:pt x="2659"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1" name="Google Shape;2351;p51"/>
            <p:cNvSpPr/>
            <p:nvPr/>
          </p:nvSpPr>
          <p:spPr>
            <a:xfrm>
              <a:off x="4964400" y="1866600"/>
              <a:ext cx="95250" cy="178950"/>
            </a:xfrm>
            <a:custGeom>
              <a:avLst/>
              <a:gdLst/>
              <a:ahLst/>
              <a:cxnLst/>
              <a:rect l="l" t="t" r="r" b="b"/>
              <a:pathLst>
                <a:path w="3810" h="7158" extrusionOk="0">
                  <a:moveTo>
                    <a:pt x="1968" y="0"/>
                  </a:moveTo>
                  <a:lnTo>
                    <a:pt x="0" y="3349"/>
                  </a:lnTo>
                  <a:lnTo>
                    <a:pt x="1662" y="7158"/>
                  </a:lnTo>
                  <a:lnTo>
                    <a:pt x="2965" y="7158"/>
                  </a:lnTo>
                  <a:lnTo>
                    <a:pt x="3221" y="6365"/>
                  </a:lnTo>
                  <a:lnTo>
                    <a:pt x="3451" y="5547"/>
                  </a:lnTo>
                  <a:lnTo>
                    <a:pt x="3605" y="4729"/>
                  </a:lnTo>
                  <a:lnTo>
                    <a:pt x="3732" y="3886"/>
                  </a:lnTo>
                  <a:lnTo>
                    <a:pt x="3783" y="3068"/>
                  </a:lnTo>
                  <a:lnTo>
                    <a:pt x="3809" y="2224"/>
                  </a:lnTo>
                  <a:lnTo>
                    <a:pt x="3783" y="1381"/>
                  </a:lnTo>
                  <a:lnTo>
                    <a:pt x="3707" y="563"/>
                  </a:lnTo>
                  <a:lnTo>
                    <a:pt x="3630"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2" name="Google Shape;2352;p51"/>
            <p:cNvSpPr/>
            <p:nvPr/>
          </p:nvSpPr>
          <p:spPr>
            <a:xfrm>
              <a:off x="4964400" y="1866600"/>
              <a:ext cx="95250" cy="178950"/>
            </a:xfrm>
            <a:custGeom>
              <a:avLst/>
              <a:gdLst/>
              <a:ahLst/>
              <a:cxnLst/>
              <a:rect l="l" t="t" r="r" b="b"/>
              <a:pathLst>
                <a:path w="3810" h="7158" fill="none" extrusionOk="0">
                  <a:moveTo>
                    <a:pt x="1662" y="7158"/>
                  </a:moveTo>
                  <a:lnTo>
                    <a:pt x="2965" y="7158"/>
                  </a:lnTo>
                  <a:lnTo>
                    <a:pt x="2965" y="7158"/>
                  </a:lnTo>
                  <a:lnTo>
                    <a:pt x="3221" y="6365"/>
                  </a:lnTo>
                  <a:lnTo>
                    <a:pt x="3451" y="5547"/>
                  </a:lnTo>
                  <a:lnTo>
                    <a:pt x="3605" y="4729"/>
                  </a:lnTo>
                  <a:lnTo>
                    <a:pt x="3732" y="3886"/>
                  </a:lnTo>
                  <a:lnTo>
                    <a:pt x="3783" y="3068"/>
                  </a:lnTo>
                  <a:lnTo>
                    <a:pt x="3809" y="2224"/>
                  </a:lnTo>
                  <a:lnTo>
                    <a:pt x="3783" y="1381"/>
                  </a:lnTo>
                  <a:lnTo>
                    <a:pt x="3707" y="563"/>
                  </a:lnTo>
                  <a:lnTo>
                    <a:pt x="3630" y="0"/>
                  </a:lnTo>
                  <a:lnTo>
                    <a:pt x="1968" y="0"/>
                  </a:lnTo>
                  <a:lnTo>
                    <a:pt x="0" y="3349"/>
                  </a:lnTo>
                </a:path>
              </a:pathLst>
            </a:custGeom>
            <a:noFill/>
            <a:ln>
              <a:noFill/>
            </a:ln>
          </p:spPr>
          <p:txBody>
            <a:bodyPr spcFirstLastPara="1" wrap="square" lIns="121900" tIns="121900" rIns="121900" bIns="121900" anchor="ctr" anchorCtr="0">
              <a:noAutofit/>
            </a:bodyPr>
            <a:lstStyle/>
            <a:p>
              <a:endParaRPr sz="2400"/>
            </a:p>
          </p:txBody>
        </p:sp>
        <p:sp>
          <p:nvSpPr>
            <p:cNvPr id="2353" name="Google Shape;2353;p51"/>
            <p:cNvSpPr/>
            <p:nvPr/>
          </p:nvSpPr>
          <p:spPr>
            <a:xfrm>
              <a:off x="4862125" y="2045525"/>
              <a:ext cx="170675" cy="193050"/>
            </a:xfrm>
            <a:custGeom>
              <a:avLst/>
              <a:gdLst/>
              <a:ahLst/>
              <a:cxnLst/>
              <a:rect l="l" t="t" r="r" b="b"/>
              <a:pathLst>
                <a:path w="6827" h="7722" extrusionOk="0">
                  <a:moveTo>
                    <a:pt x="2378" y="1"/>
                  </a:moveTo>
                  <a:lnTo>
                    <a:pt x="2072" y="27"/>
                  </a:lnTo>
                  <a:lnTo>
                    <a:pt x="1790" y="103"/>
                  </a:lnTo>
                  <a:lnTo>
                    <a:pt x="1560" y="231"/>
                  </a:lnTo>
                  <a:lnTo>
                    <a:pt x="1330" y="384"/>
                  </a:lnTo>
                  <a:lnTo>
                    <a:pt x="1126" y="589"/>
                  </a:lnTo>
                  <a:lnTo>
                    <a:pt x="972" y="845"/>
                  </a:lnTo>
                  <a:lnTo>
                    <a:pt x="870" y="1100"/>
                  </a:lnTo>
                  <a:lnTo>
                    <a:pt x="793" y="1381"/>
                  </a:lnTo>
                  <a:lnTo>
                    <a:pt x="1" y="7721"/>
                  </a:lnTo>
                  <a:lnTo>
                    <a:pt x="6826" y="7721"/>
                  </a:lnTo>
                  <a:lnTo>
                    <a:pt x="5932"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4" name="Google Shape;2354;p51"/>
            <p:cNvSpPr/>
            <p:nvPr/>
          </p:nvSpPr>
          <p:spPr>
            <a:xfrm>
              <a:off x="5010400" y="2045525"/>
              <a:ext cx="69050" cy="193050"/>
            </a:xfrm>
            <a:custGeom>
              <a:avLst/>
              <a:gdLst/>
              <a:ahLst/>
              <a:cxnLst/>
              <a:rect l="l" t="t" r="r" b="b"/>
              <a:pathLst>
                <a:path w="2762" h="7722" extrusionOk="0">
                  <a:moveTo>
                    <a:pt x="1" y="1"/>
                  </a:moveTo>
                  <a:lnTo>
                    <a:pt x="895" y="7721"/>
                  </a:lnTo>
                  <a:lnTo>
                    <a:pt x="2762" y="7721"/>
                  </a:lnTo>
                  <a:lnTo>
                    <a:pt x="1969" y="1381"/>
                  </a:lnTo>
                  <a:lnTo>
                    <a:pt x="1918" y="1100"/>
                  </a:lnTo>
                  <a:lnTo>
                    <a:pt x="1790" y="845"/>
                  </a:lnTo>
                  <a:lnTo>
                    <a:pt x="1637" y="589"/>
                  </a:lnTo>
                  <a:lnTo>
                    <a:pt x="1458" y="384"/>
                  </a:lnTo>
                  <a:lnTo>
                    <a:pt x="1228" y="231"/>
                  </a:lnTo>
                  <a:lnTo>
                    <a:pt x="972" y="103"/>
                  </a:lnTo>
                  <a:lnTo>
                    <a:pt x="691" y="27"/>
                  </a:lnTo>
                  <a:lnTo>
                    <a:pt x="384"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5" name="Google Shape;2355;p51"/>
            <p:cNvSpPr/>
            <p:nvPr/>
          </p:nvSpPr>
          <p:spPr>
            <a:xfrm>
              <a:off x="4881950" y="1866600"/>
              <a:ext cx="124000" cy="178950"/>
            </a:xfrm>
            <a:custGeom>
              <a:avLst/>
              <a:gdLst/>
              <a:ahLst/>
              <a:cxnLst/>
              <a:rect l="l" t="t" r="r" b="b"/>
              <a:pathLst>
                <a:path w="4960" h="7158" extrusionOk="0">
                  <a:moveTo>
                    <a:pt x="179" y="0"/>
                  </a:moveTo>
                  <a:lnTo>
                    <a:pt x="103" y="563"/>
                  </a:lnTo>
                  <a:lnTo>
                    <a:pt x="26" y="1381"/>
                  </a:lnTo>
                  <a:lnTo>
                    <a:pt x="0" y="2224"/>
                  </a:lnTo>
                  <a:lnTo>
                    <a:pt x="26" y="3068"/>
                  </a:lnTo>
                  <a:lnTo>
                    <a:pt x="103" y="3886"/>
                  </a:lnTo>
                  <a:lnTo>
                    <a:pt x="205" y="4729"/>
                  </a:lnTo>
                  <a:lnTo>
                    <a:pt x="358" y="5547"/>
                  </a:lnTo>
                  <a:lnTo>
                    <a:pt x="588" y="6365"/>
                  </a:lnTo>
                  <a:lnTo>
                    <a:pt x="844" y="7158"/>
                  </a:lnTo>
                  <a:lnTo>
                    <a:pt x="4960" y="7158"/>
                  </a:lnTo>
                  <a:lnTo>
                    <a:pt x="4525" y="6212"/>
                  </a:lnTo>
                  <a:lnTo>
                    <a:pt x="3503" y="3809"/>
                  </a:lnTo>
                  <a:lnTo>
                    <a:pt x="1841"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356" name="Google Shape;2356;p51"/>
            <p:cNvSpPr/>
            <p:nvPr/>
          </p:nvSpPr>
          <p:spPr>
            <a:xfrm>
              <a:off x="4881950" y="1866600"/>
              <a:ext cx="124000" cy="178950"/>
            </a:xfrm>
            <a:custGeom>
              <a:avLst/>
              <a:gdLst/>
              <a:ahLst/>
              <a:cxnLst/>
              <a:rect l="l" t="t" r="r" b="b"/>
              <a:pathLst>
                <a:path w="4960" h="7158" fill="none" extrusionOk="0">
                  <a:moveTo>
                    <a:pt x="3503" y="3809"/>
                  </a:moveTo>
                  <a:lnTo>
                    <a:pt x="1841" y="0"/>
                  </a:lnTo>
                  <a:lnTo>
                    <a:pt x="179" y="0"/>
                  </a:lnTo>
                  <a:lnTo>
                    <a:pt x="103" y="563"/>
                  </a:lnTo>
                  <a:lnTo>
                    <a:pt x="103" y="563"/>
                  </a:lnTo>
                  <a:lnTo>
                    <a:pt x="26" y="1381"/>
                  </a:lnTo>
                  <a:lnTo>
                    <a:pt x="0" y="2224"/>
                  </a:lnTo>
                  <a:lnTo>
                    <a:pt x="26" y="3068"/>
                  </a:lnTo>
                  <a:lnTo>
                    <a:pt x="103" y="3886"/>
                  </a:lnTo>
                  <a:lnTo>
                    <a:pt x="205" y="4729"/>
                  </a:lnTo>
                  <a:lnTo>
                    <a:pt x="358" y="5547"/>
                  </a:lnTo>
                  <a:lnTo>
                    <a:pt x="588" y="6365"/>
                  </a:lnTo>
                  <a:lnTo>
                    <a:pt x="844" y="7158"/>
                  </a:lnTo>
                  <a:lnTo>
                    <a:pt x="4960" y="7158"/>
                  </a:lnTo>
                  <a:lnTo>
                    <a:pt x="4525" y="6212"/>
                  </a:lnTo>
                </a:path>
              </a:pathLst>
            </a:custGeom>
            <a:noFill/>
            <a:ln>
              <a:noFill/>
            </a:ln>
          </p:spPr>
          <p:txBody>
            <a:bodyPr spcFirstLastPara="1" wrap="square" lIns="121900" tIns="121900" rIns="121900" bIns="121900" anchor="ctr" anchorCtr="0">
              <a:noAutofit/>
            </a:bodyPr>
            <a:lstStyle/>
            <a:p>
              <a:endParaRPr sz="2400"/>
            </a:p>
          </p:txBody>
        </p:sp>
        <p:sp>
          <p:nvSpPr>
            <p:cNvPr id="2357" name="Google Shape;2357;p51"/>
            <p:cNvSpPr/>
            <p:nvPr/>
          </p:nvSpPr>
          <p:spPr>
            <a:xfrm>
              <a:off x="4812925" y="1858925"/>
              <a:ext cx="316375" cy="387300"/>
            </a:xfrm>
            <a:custGeom>
              <a:avLst/>
              <a:gdLst/>
              <a:ahLst/>
              <a:cxnLst/>
              <a:rect l="l" t="t" r="r" b="b"/>
              <a:pathLst>
                <a:path w="12655" h="15492" extrusionOk="0">
                  <a:moveTo>
                    <a:pt x="9433" y="614"/>
                  </a:moveTo>
                  <a:lnTo>
                    <a:pt x="9459" y="895"/>
                  </a:lnTo>
                  <a:lnTo>
                    <a:pt x="9536" y="1688"/>
                  </a:lnTo>
                  <a:lnTo>
                    <a:pt x="9561" y="2480"/>
                  </a:lnTo>
                  <a:lnTo>
                    <a:pt x="9561" y="3273"/>
                  </a:lnTo>
                  <a:lnTo>
                    <a:pt x="9485" y="4065"/>
                  </a:lnTo>
                  <a:lnTo>
                    <a:pt x="9382" y="4857"/>
                  </a:lnTo>
                  <a:lnTo>
                    <a:pt x="9229" y="5624"/>
                  </a:lnTo>
                  <a:lnTo>
                    <a:pt x="9050" y="6391"/>
                  </a:lnTo>
                  <a:lnTo>
                    <a:pt x="8820" y="7158"/>
                  </a:lnTo>
                  <a:lnTo>
                    <a:pt x="7900" y="7158"/>
                  </a:lnTo>
                  <a:lnTo>
                    <a:pt x="7567" y="6391"/>
                  </a:lnTo>
                  <a:lnTo>
                    <a:pt x="7491" y="6289"/>
                  </a:lnTo>
                  <a:lnTo>
                    <a:pt x="7414" y="6238"/>
                  </a:lnTo>
                  <a:lnTo>
                    <a:pt x="7286" y="6212"/>
                  </a:lnTo>
                  <a:lnTo>
                    <a:pt x="7184" y="6238"/>
                  </a:lnTo>
                  <a:lnTo>
                    <a:pt x="7082" y="6289"/>
                  </a:lnTo>
                  <a:lnTo>
                    <a:pt x="7005" y="6391"/>
                  </a:lnTo>
                  <a:lnTo>
                    <a:pt x="6979" y="6519"/>
                  </a:lnTo>
                  <a:lnTo>
                    <a:pt x="7005" y="6621"/>
                  </a:lnTo>
                  <a:lnTo>
                    <a:pt x="7235" y="7158"/>
                  </a:lnTo>
                  <a:lnTo>
                    <a:pt x="3809" y="7158"/>
                  </a:lnTo>
                  <a:lnTo>
                    <a:pt x="3579" y="6391"/>
                  </a:lnTo>
                  <a:lnTo>
                    <a:pt x="3400" y="5624"/>
                  </a:lnTo>
                  <a:lnTo>
                    <a:pt x="3247" y="4857"/>
                  </a:lnTo>
                  <a:lnTo>
                    <a:pt x="3145" y="4065"/>
                  </a:lnTo>
                  <a:lnTo>
                    <a:pt x="3094" y="3273"/>
                  </a:lnTo>
                  <a:lnTo>
                    <a:pt x="3068" y="2480"/>
                  </a:lnTo>
                  <a:lnTo>
                    <a:pt x="3094" y="1688"/>
                  </a:lnTo>
                  <a:lnTo>
                    <a:pt x="3170" y="895"/>
                  </a:lnTo>
                  <a:lnTo>
                    <a:pt x="3196" y="614"/>
                  </a:lnTo>
                  <a:lnTo>
                    <a:pt x="4397" y="614"/>
                  </a:lnTo>
                  <a:lnTo>
                    <a:pt x="5778" y="3784"/>
                  </a:lnTo>
                  <a:lnTo>
                    <a:pt x="5982" y="4244"/>
                  </a:lnTo>
                  <a:lnTo>
                    <a:pt x="6059" y="4346"/>
                  </a:lnTo>
                  <a:lnTo>
                    <a:pt x="6136" y="4397"/>
                  </a:lnTo>
                  <a:lnTo>
                    <a:pt x="6264" y="4423"/>
                  </a:lnTo>
                  <a:lnTo>
                    <a:pt x="6391" y="4397"/>
                  </a:lnTo>
                  <a:lnTo>
                    <a:pt x="6468" y="4346"/>
                  </a:lnTo>
                  <a:lnTo>
                    <a:pt x="6545" y="4244"/>
                  </a:lnTo>
                  <a:lnTo>
                    <a:pt x="6570" y="4116"/>
                  </a:lnTo>
                  <a:lnTo>
                    <a:pt x="6545" y="4014"/>
                  </a:lnTo>
                  <a:lnTo>
                    <a:pt x="6391" y="3682"/>
                  </a:lnTo>
                  <a:lnTo>
                    <a:pt x="8206" y="614"/>
                  </a:lnTo>
                  <a:close/>
                  <a:moveTo>
                    <a:pt x="2531" y="1125"/>
                  </a:moveTo>
                  <a:lnTo>
                    <a:pt x="2480" y="1918"/>
                  </a:lnTo>
                  <a:lnTo>
                    <a:pt x="2455" y="2736"/>
                  </a:lnTo>
                  <a:lnTo>
                    <a:pt x="2480" y="3528"/>
                  </a:lnTo>
                  <a:lnTo>
                    <a:pt x="2557" y="4346"/>
                  </a:lnTo>
                  <a:lnTo>
                    <a:pt x="2685" y="5139"/>
                  </a:lnTo>
                  <a:lnTo>
                    <a:pt x="2838" y="5931"/>
                  </a:lnTo>
                  <a:lnTo>
                    <a:pt x="3043" y="6698"/>
                  </a:lnTo>
                  <a:lnTo>
                    <a:pt x="3298" y="7491"/>
                  </a:lnTo>
                  <a:lnTo>
                    <a:pt x="3145" y="7593"/>
                  </a:lnTo>
                  <a:lnTo>
                    <a:pt x="3017" y="7695"/>
                  </a:lnTo>
                  <a:lnTo>
                    <a:pt x="2889" y="7848"/>
                  </a:lnTo>
                  <a:lnTo>
                    <a:pt x="2787" y="7976"/>
                  </a:lnTo>
                  <a:lnTo>
                    <a:pt x="2685" y="8130"/>
                  </a:lnTo>
                  <a:lnTo>
                    <a:pt x="2608" y="8309"/>
                  </a:lnTo>
                  <a:lnTo>
                    <a:pt x="2531" y="8462"/>
                  </a:lnTo>
                  <a:lnTo>
                    <a:pt x="2480" y="8641"/>
                  </a:lnTo>
                  <a:lnTo>
                    <a:pt x="640" y="7721"/>
                  </a:lnTo>
                  <a:lnTo>
                    <a:pt x="2531" y="1125"/>
                  </a:lnTo>
                  <a:close/>
                  <a:moveTo>
                    <a:pt x="10098" y="1125"/>
                  </a:moveTo>
                  <a:lnTo>
                    <a:pt x="11990" y="7721"/>
                  </a:lnTo>
                  <a:lnTo>
                    <a:pt x="10149" y="8641"/>
                  </a:lnTo>
                  <a:lnTo>
                    <a:pt x="10098" y="8462"/>
                  </a:lnTo>
                  <a:lnTo>
                    <a:pt x="10021" y="8309"/>
                  </a:lnTo>
                  <a:lnTo>
                    <a:pt x="9945" y="8130"/>
                  </a:lnTo>
                  <a:lnTo>
                    <a:pt x="9842" y="7976"/>
                  </a:lnTo>
                  <a:lnTo>
                    <a:pt x="9740" y="7848"/>
                  </a:lnTo>
                  <a:lnTo>
                    <a:pt x="9612" y="7695"/>
                  </a:lnTo>
                  <a:lnTo>
                    <a:pt x="9485" y="7593"/>
                  </a:lnTo>
                  <a:lnTo>
                    <a:pt x="9357" y="7491"/>
                  </a:lnTo>
                  <a:lnTo>
                    <a:pt x="9587" y="6698"/>
                  </a:lnTo>
                  <a:lnTo>
                    <a:pt x="9791" y="5931"/>
                  </a:lnTo>
                  <a:lnTo>
                    <a:pt x="9945" y="5139"/>
                  </a:lnTo>
                  <a:lnTo>
                    <a:pt x="10073" y="4346"/>
                  </a:lnTo>
                  <a:lnTo>
                    <a:pt x="10149" y="3528"/>
                  </a:lnTo>
                  <a:lnTo>
                    <a:pt x="10175" y="2736"/>
                  </a:lnTo>
                  <a:lnTo>
                    <a:pt x="10149" y="1918"/>
                  </a:lnTo>
                  <a:lnTo>
                    <a:pt x="10098" y="1125"/>
                  </a:lnTo>
                  <a:close/>
                  <a:moveTo>
                    <a:pt x="7644" y="7772"/>
                  </a:moveTo>
                  <a:lnTo>
                    <a:pt x="8436" y="14904"/>
                  </a:lnTo>
                  <a:lnTo>
                    <a:pt x="2327" y="14904"/>
                  </a:lnTo>
                  <a:lnTo>
                    <a:pt x="3068" y="8897"/>
                  </a:lnTo>
                  <a:lnTo>
                    <a:pt x="3119" y="8666"/>
                  </a:lnTo>
                  <a:lnTo>
                    <a:pt x="3196" y="8436"/>
                  </a:lnTo>
                  <a:lnTo>
                    <a:pt x="3324" y="8257"/>
                  </a:lnTo>
                  <a:lnTo>
                    <a:pt x="3503" y="8078"/>
                  </a:lnTo>
                  <a:lnTo>
                    <a:pt x="3682" y="7951"/>
                  </a:lnTo>
                  <a:lnTo>
                    <a:pt x="3886" y="7848"/>
                  </a:lnTo>
                  <a:lnTo>
                    <a:pt x="4116" y="7772"/>
                  </a:lnTo>
                  <a:lnTo>
                    <a:pt x="4474" y="7772"/>
                  </a:lnTo>
                  <a:lnTo>
                    <a:pt x="3758" y="9536"/>
                  </a:lnTo>
                  <a:lnTo>
                    <a:pt x="3733" y="9663"/>
                  </a:lnTo>
                  <a:lnTo>
                    <a:pt x="3758" y="9766"/>
                  </a:lnTo>
                  <a:lnTo>
                    <a:pt x="3809" y="9868"/>
                  </a:lnTo>
                  <a:lnTo>
                    <a:pt x="3912" y="9945"/>
                  </a:lnTo>
                  <a:lnTo>
                    <a:pt x="4040" y="9970"/>
                  </a:lnTo>
                  <a:lnTo>
                    <a:pt x="4142" y="9945"/>
                  </a:lnTo>
                  <a:lnTo>
                    <a:pt x="4244" y="9868"/>
                  </a:lnTo>
                  <a:lnTo>
                    <a:pt x="4321" y="9766"/>
                  </a:lnTo>
                  <a:lnTo>
                    <a:pt x="4909" y="8283"/>
                  </a:lnTo>
                  <a:lnTo>
                    <a:pt x="5497" y="9766"/>
                  </a:lnTo>
                  <a:lnTo>
                    <a:pt x="5548" y="9842"/>
                  </a:lnTo>
                  <a:lnTo>
                    <a:pt x="5624" y="9919"/>
                  </a:lnTo>
                  <a:lnTo>
                    <a:pt x="5701" y="9945"/>
                  </a:lnTo>
                  <a:lnTo>
                    <a:pt x="5778" y="9970"/>
                  </a:lnTo>
                  <a:lnTo>
                    <a:pt x="5906" y="9945"/>
                  </a:lnTo>
                  <a:lnTo>
                    <a:pt x="6008" y="9868"/>
                  </a:lnTo>
                  <a:lnTo>
                    <a:pt x="6059" y="9766"/>
                  </a:lnTo>
                  <a:lnTo>
                    <a:pt x="6085" y="9663"/>
                  </a:lnTo>
                  <a:lnTo>
                    <a:pt x="6059" y="9536"/>
                  </a:lnTo>
                  <a:lnTo>
                    <a:pt x="5343" y="7772"/>
                  </a:lnTo>
                  <a:close/>
                  <a:moveTo>
                    <a:pt x="8539" y="7772"/>
                  </a:moveTo>
                  <a:lnTo>
                    <a:pt x="8743" y="7848"/>
                  </a:lnTo>
                  <a:lnTo>
                    <a:pt x="8948" y="7951"/>
                  </a:lnTo>
                  <a:lnTo>
                    <a:pt x="9152" y="8078"/>
                  </a:lnTo>
                  <a:lnTo>
                    <a:pt x="9306" y="8257"/>
                  </a:lnTo>
                  <a:lnTo>
                    <a:pt x="9433" y="8436"/>
                  </a:lnTo>
                  <a:lnTo>
                    <a:pt x="9510" y="8666"/>
                  </a:lnTo>
                  <a:lnTo>
                    <a:pt x="9561" y="8897"/>
                  </a:lnTo>
                  <a:lnTo>
                    <a:pt x="10303" y="14904"/>
                  </a:lnTo>
                  <a:lnTo>
                    <a:pt x="9050" y="14904"/>
                  </a:lnTo>
                  <a:lnTo>
                    <a:pt x="8258" y="7772"/>
                  </a:lnTo>
                  <a:close/>
                  <a:moveTo>
                    <a:pt x="2864" y="0"/>
                  </a:moveTo>
                  <a:lnTo>
                    <a:pt x="2710" y="26"/>
                  </a:lnTo>
                  <a:lnTo>
                    <a:pt x="2557" y="52"/>
                  </a:lnTo>
                  <a:lnTo>
                    <a:pt x="2429" y="103"/>
                  </a:lnTo>
                  <a:lnTo>
                    <a:pt x="2327" y="205"/>
                  </a:lnTo>
                  <a:lnTo>
                    <a:pt x="2225" y="282"/>
                  </a:lnTo>
                  <a:lnTo>
                    <a:pt x="2148" y="409"/>
                  </a:lnTo>
                  <a:lnTo>
                    <a:pt x="2071" y="537"/>
                  </a:lnTo>
                  <a:lnTo>
                    <a:pt x="2046" y="665"/>
                  </a:lnTo>
                  <a:lnTo>
                    <a:pt x="0" y="7797"/>
                  </a:lnTo>
                  <a:lnTo>
                    <a:pt x="0" y="7900"/>
                  </a:lnTo>
                  <a:lnTo>
                    <a:pt x="0" y="8002"/>
                  </a:lnTo>
                  <a:lnTo>
                    <a:pt x="77" y="8104"/>
                  </a:lnTo>
                  <a:lnTo>
                    <a:pt x="154" y="8155"/>
                  </a:lnTo>
                  <a:lnTo>
                    <a:pt x="2403" y="9280"/>
                  </a:lnTo>
                  <a:lnTo>
                    <a:pt x="1688" y="15160"/>
                  </a:lnTo>
                  <a:lnTo>
                    <a:pt x="1688" y="15287"/>
                  </a:lnTo>
                  <a:lnTo>
                    <a:pt x="1764" y="15390"/>
                  </a:lnTo>
                  <a:lnTo>
                    <a:pt x="1867" y="15466"/>
                  </a:lnTo>
                  <a:lnTo>
                    <a:pt x="1969" y="15492"/>
                  </a:lnTo>
                  <a:lnTo>
                    <a:pt x="10661" y="15492"/>
                  </a:lnTo>
                  <a:lnTo>
                    <a:pt x="10788" y="15466"/>
                  </a:lnTo>
                  <a:lnTo>
                    <a:pt x="10891" y="15390"/>
                  </a:lnTo>
                  <a:lnTo>
                    <a:pt x="10942" y="15287"/>
                  </a:lnTo>
                  <a:lnTo>
                    <a:pt x="10967" y="15160"/>
                  </a:lnTo>
                  <a:lnTo>
                    <a:pt x="10226" y="9280"/>
                  </a:lnTo>
                  <a:lnTo>
                    <a:pt x="12476" y="8155"/>
                  </a:lnTo>
                  <a:lnTo>
                    <a:pt x="12578" y="8104"/>
                  </a:lnTo>
                  <a:lnTo>
                    <a:pt x="12629" y="8002"/>
                  </a:lnTo>
                  <a:lnTo>
                    <a:pt x="12654" y="7900"/>
                  </a:lnTo>
                  <a:lnTo>
                    <a:pt x="12629" y="7797"/>
                  </a:lnTo>
                  <a:lnTo>
                    <a:pt x="10609" y="665"/>
                  </a:lnTo>
                  <a:lnTo>
                    <a:pt x="10558" y="537"/>
                  </a:lnTo>
                  <a:lnTo>
                    <a:pt x="10507" y="409"/>
                  </a:lnTo>
                  <a:lnTo>
                    <a:pt x="10405" y="282"/>
                  </a:lnTo>
                  <a:lnTo>
                    <a:pt x="10303" y="205"/>
                  </a:lnTo>
                  <a:lnTo>
                    <a:pt x="10200" y="103"/>
                  </a:lnTo>
                  <a:lnTo>
                    <a:pt x="10073" y="52"/>
                  </a:lnTo>
                  <a:lnTo>
                    <a:pt x="9919" y="26"/>
                  </a:lnTo>
                  <a:lnTo>
                    <a:pt x="9791" y="0"/>
                  </a:lnTo>
                  <a:lnTo>
                    <a:pt x="8027" y="0"/>
                  </a:lnTo>
                  <a:lnTo>
                    <a:pt x="7951" y="26"/>
                  </a:lnTo>
                  <a:lnTo>
                    <a:pt x="7900" y="52"/>
                  </a:lnTo>
                  <a:lnTo>
                    <a:pt x="7823" y="103"/>
                  </a:lnTo>
                  <a:lnTo>
                    <a:pt x="7772" y="154"/>
                  </a:lnTo>
                  <a:lnTo>
                    <a:pt x="6085" y="2991"/>
                  </a:lnTo>
                  <a:lnTo>
                    <a:pt x="4883" y="179"/>
                  </a:lnTo>
                  <a:lnTo>
                    <a:pt x="4832" y="103"/>
                  </a:lnTo>
                  <a:lnTo>
                    <a:pt x="4755" y="52"/>
                  </a:lnTo>
                  <a:lnTo>
                    <a:pt x="4679" y="26"/>
                  </a:lnTo>
                  <a:lnTo>
                    <a:pt x="4602"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358" name="Google Shape;2358;p51"/>
          <p:cNvGrpSpPr/>
          <p:nvPr/>
        </p:nvGrpSpPr>
        <p:grpSpPr>
          <a:xfrm>
            <a:off x="8394585" y="2488801"/>
            <a:ext cx="495967" cy="495967"/>
            <a:chOff x="6292425" y="1866600"/>
            <a:chExt cx="371975" cy="371975"/>
          </a:xfrm>
        </p:grpSpPr>
        <p:sp>
          <p:nvSpPr>
            <p:cNvPr id="2359" name="Google Shape;2359;p51"/>
            <p:cNvSpPr/>
            <p:nvPr/>
          </p:nvSpPr>
          <p:spPr>
            <a:xfrm>
              <a:off x="6385725" y="1866600"/>
              <a:ext cx="278675" cy="371975"/>
            </a:xfrm>
            <a:custGeom>
              <a:avLst/>
              <a:gdLst/>
              <a:ahLst/>
              <a:cxnLst/>
              <a:rect l="l" t="t" r="r" b="b"/>
              <a:pathLst>
                <a:path w="11147" h="14879" extrusionOk="0">
                  <a:moveTo>
                    <a:pt x="3707" y="0"/>
                  </a:moveTo>
                  <a:lnTo>
                    <a:pt x="4091" y="26"/>
                  </a:lnTo>
                  <a:lnTo>
                    <a:pt x="4449" y="77"/>
                  </a:lnTo>
                  <a:lnTo>
                    <a:pt x="4806" y="179"/>
                  </a:lnTo>
                  <a:lnTo>
                    <a:pt x="5139" y="307"/>
                  </a:lnTo>
                  <a:lnTo>
                    <a:pt x="5471" y="460"/>
                  </a:lnTo>
                  <a:lnTo>
                    <a:pt x="5778" y="639"/>
                  </a:lnTo>
                  <a:lnTo>
                    <a:pt x="6059" y="869"/>
                  </a:lnTo>
                  <a:lnTo>
                    <a:pt x="6315" y="1099"/>
                  </a:lnTo>
                  <a:lnTo>
                    <a:pt x="6570" y="1355"/>
                  </a:lnTo>
                  <a:lnTo>
                    <a:pt x="6775" y="1662"/>
                  </a:lnTo>
                  <a:lnTo>
                    <a:pt x="6954" y="1969"/>
                  </a:lnTo>
                  <a:lnTo>
                    <a:pt x="7107" y="2275"/>
                  </a:lnTo>
                  <a:lnTo>
                    <a:pt x="7235" y="2633"/>
                  </a:lnTo>
                  <a:lnTo>
                    <a:pt x="7337" y="2991"/>
                  </a:lnTo>
                  <a:lnTo>
                    <a:pt x="7388" y="3349"/>
                  </a:lnTo>
                  <a:lnTo>
                    <a:pt x="7414" y="3732"/>
                  </a:lnTo>
                  <a:lnTo>
                    <a:pt x="7388" y="4116"/>
                  </a:lnTo>
                  <a:lnTo>
                    <a:pt x="7337" y="4499"/>
                  </a:lnTo>
                  <a:lnTo>
                    <a:pt x="7235" y="4857"/>
                  </a:lnTo>
                  <a:lnTo>
                    <a:pt x="7107" y="5190"/>
                  </a:lnTo>
                  <a:lnTo>
                    <a:pt x="6954" y="5522"/>
                  </a:lnTo>
                  <a:lnTo>
                    <a:pt x="6775" y="5829"/>
                  </a:lnTo>
                  <a:lnTo>
                    <a:pt x="6545" y="6110"/>
                  </a:lnTo>
                  <a:lnTo>
                    <a:pt x="6315" y="6365"/>
                  </a:lnTo>
                  <a:lnTo>
                    <a:pt x="6034" y="6621"/>
                  </a:lnTo>
                  <a:lnTo>
                    <a:pt x="5752" y="6826"/>
                  </a:lnTo>
                  <a:lnTo>
                    <a:pt x="5446" y="7005"/>
                  </a:lnTo>
                  <a:lnTo>
                    <a:pt x="5139" y="7158"/>
                  </a:lnTo>
                  <a:lnTo>
                    <a:pt x="4781" y="7286"/>
                  </a:lnTo>
                  <a:lnTo>
                    <a:pt x="4449" y="7362"/>
                  </a:lnTo>
                  <a:lnTo>
                    <a:pt x="4065" y="7414"/>
                  </a:lnTo>
                  <a:lnTo>
                    <a:pt x="3707" y="7439"/>
                  </a:lnTo>
                  <a:lnTo>
                    <a:pt x="3324" y="7465"/>
                  </a:lnTo>
                  <a:lnTo>
                    <a:pt x="2966" y="7516"/>
                  </a:lnTo>
                  <a:lnTo>
                    <a:pt x="2608" y="7618"/>
                  </a:lnTo>
                  <a:lnTo>
                    <a:pt x="2276" y="7720"/>
                  </a:lnTo>
                  <a:lnTo>
                    <a:pt x="1943" y="7874"/>
                  </a:lnTo>
                  <a:lnTo>
                    <a:pt x="1637" y="8053"/>
                  </a:lnTo>
                  <a:lnTo>
                    <a:pt x="1355" y="8283"/>
                  </a:lnTo>
                  <a:lnTo>
                    <a:pt x="1100" y="8513"/>
                  </a:lnTo>
                  <a:lnTo>
                    <a:pt x="844" y="8768"/>
                  </a:lnTo>
                  <a:lnTo>
                    <a:pt x="640" y="9050"/>
                  </a:lnTo>
                  <a:lnTo>
                    <a:pt x="435" y="9356"/>
                  </a:lnTo>
                  <a:lnTo>
                    <a:pt x="282" y="9689"/>
                  </a:lnTo>
                  <a:lnTo>
                    <a:pt x="154" y="10021"/>
                  </a:lnTo>
                  <a:lnTo>
                    <a:pt x="77" y="10379"/>
                  </a:lnTo>
                  <a:lnTo>
                    <a:pt x="1" y="10762"/>
                  </a:lnTo>
                  <a:lnTo>
                    <a:pt x="1" y="11146"/>
                  </a:lnTo>
                  <a:lnTo>
                    <a:pt x="1" y="11529"/>
                  </a:lnTo>
                  <a:lnTo>
                    <a:pt x="77" y="11913"/>
                  </a:lnTo>
                  <a:lnTo>
                    <a:pt x="154" y="12271"/>
                  </a:lnTo>
                  <a:lnTo>
                    <a:pt x="282" y="12629"/>
                  </a:lnTo>
                  <a:lnTo>
                    <a:pt x="435" y="12935"/>
                  </a:lnTo>
                  <a:lnTo>
                    <a:pt x="640" y="13242"/>
                  </a:lnTo>
                  <a:lnTo>
                    <a:pt x="844" y="13549"/>
                  </a:lnTo>
                  <a:lnTo>
                    <a:pt x="1100" y="13804"/>
                  </a:lnTo>
                  <a:lnTo>
                    <a:pt x="1355" y="14035"/>
                  </a:lnTo>
                  <a:lnTo>
                    <a:pt x="1637" y="14265"/>
                  </a:lnTo>
                  <a:lnTo>
                    <a:pt x="1943" y="14444"/>
                  </a:lnTo>
                  <a:lnTo>
                    <a:pt x="2276" y="14597"/>
                  </a:lnTo>
                  <a:lnTo>
                    <a:pt x="2608" y="14725"/>
                  </a:lnTo>
                  <a:lnTo>
                    <a:pt x="2966" y="14827"/>
                  </a:lnTo>
                  <a:lnTo>
                    <a:pt x="3324" y="14878"/>
                  </a:lnTo>
                  <a:lnTo>
                    <a:pt x="4091" y="14878"/>
                  </a:lnTo>
                  <a:lnTo>
                    <a:pt x="4449" y="14853"/>
                  </a:lnTo>
                  <a:lnTo>
                    <a:pt x="4832" y="14801"/>
                  </a:lnTo>
                  <a:lnTo>
                    <a:pt x="5190" y="14725"/>
                  </a:lnTo>
                  <a:lnTo>
                    <a:pt x="5548" y="14648"/>
                  </a:lnTo>
                  <a:lnTo>
                    <a:pt x="5906" y="14546"/>
                  </a:lnTo>
                  <a:lnTo>
                    <a:pt x="6264" y="14444"/>
                  </a:lnTo>
                  <a:lnTo>
                    <a:pt x="6596" y="14290"/>
                  </a:lnTo>
                  <a:lnTo>
                    <a:pt x="6928" y="14162"/>
                  </a:lnTo>
                  <a:lnTo>
                    <a:pt x="7235" y="13983"/>
                  </a:lnTo>
                  <a:lnTo>
                    <a:pt x="7542" y="13804"/>
                  </a:lnTo>
                  <a:lnTo>
                    <a:pt x="7849" y="13600"/>
                  </a:lnTo>
                  <a:lnTo>
                    <a:pt x="8155" y="13395"/>
                  </a:lnTo>
                  <a:lnTo>
                    <a:pt x="8437" y="13191"/>
                  </a:lnTo>
                  <a:lnTo>
                    <a:pt x="8692" y="12961"/>
                  </a:lnTo>
                  <a:lnTo>
                    <a:pt x="8948" y="12705"/>
                  </a:lnTo>
                  <a:lnTo>
                    <a:pt x="9203" y="12450"/>
                  </a:lnTo>
                  <a:lnTo>
                    <a:pt x="9433" y="12168"/>
                  </a:lnTo>
                  <a:lnTo>
                    <a:pt x="9664" y="11887"/>
                  </a:lnTo>
                  <a:lnTo>
                    <a:pt x="9868" y="11606"/>
                  </a:lnTo>
                  <a:lnTo>
                    <a:pt x="10073" y="11299"/>
                  </a:lnTo>
                  <a:lnTo>
                    <a:pt x="10252" y="10992"/>
                  </a:lnTo>
                  <a:lnTo>
                    <a:pt x="10405" y="10660"/>
                  </a:lnTo>
                  <a:lnTo>
                    <a:pt x="10558" y="10328"/>
                  </a:lnTo>
                  <a:lnTo>
                    <a:pt x="10686" y="9995"/>
                  </a:lnTo>
                  <a:lnTo>
                    <a:pt x="10814" y="9663"/>
                  </a:lnTo>
                  <a:lnTo>
                    <a:pt x="10916" y="9305"/>
                  </a:lnTo>
                  <a:lnTo>
                    <a:pt x="10993" y="8947"/>
                  </a:lnTo>
                  <a:lnTo>
                    <a:pt x="11070" y="8564"/>
                  </a:lnTo>
                  <a:lnTo>
                    <a:pt x="11095" y="8206"/>
                  </a:lnTo>
                  <a:lnTo>
                    <a:pt x="11146" y="7823"/>
                  </a:lnTo>
                  <a:lnTo>
                    <a:pt x="11146" y="7439"/>
                  </a:lnTo>
                  <a:lnTo>
                    <a:pt x="11146" y="7056"/>
                  </a:lnTo>
                  <a:lnTo>
                    <a:pt x="11095" y="6698"/>
                  </a:lnTo>
                  <a:lnTo>
                    <a:pt x="11070" y="6314"/>
                  </a:lnTo>
                  <a:lnTo>
                    <a:pt x="10993" y="5956"/>
                  </a:lnTo>
                  <a:lnTo>
                    <a:pt x="10916" y="5599"/>
                  </a:lnTo>
                  <a:lnTo>
                    <a:pt x="10814" y="5241"/>
                  </a:lnTo>
                  <a:lnTo>
                    <a:pt x="10686" y="4883"/>
                  </a:lnTo>
                  <a:lnTo>
                    <a:pt x="10558" y="4550"/>
                  </a:lnTo>
                  <a:lnTo>
                    <a:pt x="10405" y="4218"/>
                  </a:lnTo>
                  <a:lnTo>
                    <a:pt x="10252" y="3911"/>
                  </a:lnTo>
                  <a:lnTo>
                    <a:pt x="10073" y="3605"/>
                  </a:lnTo>
                  <a:lnTo>
                    <a:pt x="9868" y="3298"/>
                  </a:lnTo>
                  <a:lnTo>
                    <a:pt x="9664" y="2991"/>
                  </a:lnTo>
                  <a:lnTo>
                    <a:pt x="9433" y="2710"/>
                  </a:lnTo>
                  <a:lnTo>
                    <a:pt x="9203" y="2454"/>
                  </a:lnTo>
                  <a:lnTo>
                    <a:pt x="8948" y="2199"/>
                  </a:lnTo>
                  <a:lnTo>
                    <a:pt x="8692" y="1943"/>
                  </a:lnTo>
                  <a:lnTo>
                    <a:pt x="8437" y="1713"/>
                  </a:lnTo>
                  <a:lnTo>
                    <a:pt x="8155" y="1483"/>
                  </a:lnTo>
                  <a:lnTo>
                    <a:pt x="7849" y="1278"/>
                  </a:lnTo>
                  <a:lnTo>
                    <a:pt x="7542" y="1074"/>
                  </a:lnTo>
                  <a:lnTo>
                    <a:pt x="7235" y="895"/>
                  </a:lnTo>
                  <a:lnTo>
                    <a:pt x="6928" y="741"/>
                  </a:lnTo>
                  <a:lnTo>
                    <a:pt x="6596" y="588"/>
                  </a:lnTo>
                  <a:lnTo>
                    <a:pt x="6264" y="460"/>
                  </a:lnTo>
                  <a:lnTo>
                    <a:pt x="5906" y="332"/>
                  </a:lnTo>
                  <a:lnTo>
                    <a:pt x="5548" y="230"/>
                  </a:lnTo>
                  <a:lnTo>
                    <a:pt x="5190" y="154"/>
                  </a:lnTo>
                  <a:lnTo>
                    <a:pt x="4832" y="77"/>
                  </a:lnTo>
                  <a:lnTo>
                    <a:pt x="4449" y="26"/>
                  </a:lnTo>
                  <a:lnTo>
                    <a:pt x="4091"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60" name="Google Shape;2360;p51"/>
            <p:cNvSpPr/>
            <p:nvPr/>
          </p:nvSpPr>
          <p:spPr>
            <a:xfrm>
              <a:off x="6292425" y="1866600"/>
              <a:ext cx="278650" cy="371975"/>
            </a:xfrm>
            <a:custGeom>
              <a:avLst/>
              <a:gdLst/>
              <a:ahLst/>
              <a:cxnLst/>
              <a:rect l="l" t="t" r="r" b="b"/>
              <a:pathLst>
                <a:path w="11146" h="14879" extrusionOk="0">
                  <a:moveTo>
                    <a:pt x="7056" y="0"/>
                  </a:moveTo>
                  <a:lnTo>
                    <a:pt x="6672" y="26"/>
                  </a:lnTo>
                  <a:lnTo>
                    <a:pt x="6314" y="77"/>
                  </a:lnTo>
                  <a:lnTo>
                    <a:pt x="5931" y="154"/>
                  </a:lnTo>
                  <a:lnTo>
                    <a:pt x="5573" y="230"/>
                  </a:lnTo>
                  <a:lnTo>
                    <a:pt x="5215" y="332"/>
                  </a:lnTo>
                  <a:lnTo>
                    <a:pt x="4883" y="460"/>
                  </a:lnTo>
                  <a:lnTo>
                    <a:pt x="4551" y="588"/>
                  </a:lnTo>
                  <a:lnTo>
                    <a:pt x="4218" y="741"/>
                  </a:lnTo>
                  <a:lnTo>
                    <a:pt x="3886" y="895"/>
                  </a:lnTo>
                  <a:lnTo>
                    <a:pt x="3579" y="1074"/>
                  </a:lnTo>
                  <a:lnTo>
                    <a:pt x="3272" y="1278"/>
                  </a:lnTo>
                  <a:lnTo>
                    <a:pt x="2991" y="1483"/>
                  </a:lnTo>
                  <a:lnTo>
                    <a:pt x="2710" y="1713"/>
                  </a:lnTo>
                  <a:lnTo>
                    <a:pt x="2429" y="1943"/>
                  </a:lnTo>
                  <a:lnTo>
                    <a:pt x="2173" y="2199"/>
                  </a:lnTo>
                  <a:lnTo>
                    <a:pt x="1918" y="2454"/>
                  </a:lnTo>
                  <a:lnTo>
                    <a:pt x="1687" y="2710"/>
                  </a:lnTo>
                  <a:lnTo>
                    <a:pt x="1483" y="2991"/>
                  </a:lnTo>
                  <a:lnTo>
                    <a:pt x="1253" y="3298"/>
                  </a:lnTo>
                  <a:lnTo>
                    <a:pt x="1074" y="3605"/>
                  </a:lnTo>
                  <a:lnTo>
                    <a:pt x="895" y="3911"/>
                  </a:lnTo>
                  <a:lnTo>
                    <a:pt x="716" y="4218"/>
                  </a:lnTo>
                  <a:lnTo>
                    <a:pt x="588" y="4550"/>
                  </a:lnTo>
                  <a:lnTo>
                    <a:pt x="435" y="4883"/>
                  </a:lnTo>
                  <a:lnTo>
                    <a:pt x="333" y="5241"/>
                  </a:lnTo>
                  <a:lnTo>
                    <a:pt x="230" y="5599"/>
                  </a:lnTo>
                  <a:lnTo>
                    <a:pt x="128" y="5956"/>
                  </a:lnTo>
                  <a:lnTo>
                    <a:pt x="77" y="6314"/>
                  </a:lnTo>
                  <a:lnTo>
                    <a:pt x="26" y="6698"/>
                  </a:lnTo>
                  <a:lnTo>
                    <a:pt x="0" y="7056"/>
                  </a:lnTo>
                  <a:lnTo>
                    <a:pt x="0" y="7439"/>
                  </a:lnTo>
                  <a:lnTo>
                    <a:pt x="0" y="7823"/>
                  </a:lnTo>
                  <a:lnTo>
                    <a:pt x="26" y="8206"/>
                  </a:lnTo>
                  <a:lnTo>
                    <a:pt x="77" y="8564"/>
                  </a:lnTo>
                  <a:lnTo>
                    <a:pt x="128" y="8947"/>
                  </a:lnTo>
                  <a:lnTo>
                    <a:pt x="230" y="9305"/>
                  </a:lnTo>
                  <a:lnTo>
                    <a:pt x="333" y="9638"/>
                  </a:lnTo>
                  <a:lnTo>
                    <a:pt x="435" y="9995"/>
                  </a:lnTo>
                  <a:lnTo>
                    <a:pt x="563" y="10328"/>
                  </a:lnTo>
                  <a:lnTo>
                    <a:pt x="716" y="10660"/>
                  </a:lnTo>
                  <a:lnTo>
                    <a:pt x="895" y="10992"/>
                  </a:lnTo>
                  <a:lnTo>
                    <a:pt x="1074" y="11299"/>
                  </a:lnTo>
                  <a:lnTo>
                    <a:pt x="1253" y="11606"/>
                  </a:lnTo>
                  <a:lnTo>
                    <a:pt x="1457" y="11887"/>
                  </a:lnTo>
                  <a:lnTo>
                    <a:pt x="1687" y="12168"/>
                  </a:lnTo>
                  <a:lnTo>
                    <a:pt x="1918" y="12450"/>
                  </a:lnTo>
                  <a:lnTo>
                    <a:pt x="2173" y="12705"/>
                  </a:lnTo>
                  <a:lnTo>
                    <a:pt x="2429" y="12935"/>
                  </a:lnTo>
                  <a:lnTo>
                    <a:pt x="2710" y="13191"/>
                  </a:lnTo>
                  <a:lnTo>
                    <a:pt x="2991" y="13395"/>
                  </a:lnTo>
                  <a:lnTo>
                    <a:pt x="3272" y="13600"/>
                  </a:lnTo>
                  <a:lnTo>
                    <a:pt x="3579" y="13804"/>
                  </a:lnTo>
                  <a:lnTo>
                    <a:pt x="3886" y="13983"/>
                  </a:lnTo>
                  <a:lnTo>
                    <a:pt x="4218" y="14137"/>
                  </a:lnTo>
                  <a:lnTo>
                    <a:pt x="4525" y="14290"/>
                  </a:lnTo>
                  <a:lnTo>
                    <a:pt x="4883" y="14444"/>
                  </a:lnTo>
                  <a:lnTo>
                    <a:pt x="5215" y="14546"/>
                  </a:lnTo>
                  <a:lnTo>
                    <a:pt x="5573" y="14648"/>
                  </a:lnTo>
                  <a:lnTo>
                    <a:pt x="5931" y="14725"/>
                  </a:lnTo>
                  <a:lnTo>
                    <a:pt x="6289" y="14801"/>
                  </a:lnTo>
                  <a:lnTo>
                    <a:pt x="6672" y="14853"/>
                  </a:lnTo>
                  <a:lnTo>
                    <a:pt x="7030" y="14878"/>
                  </a:lnTo>
                  <a:lnTo>
                    <a:pt x="7363" y="14878"/>
                  </a:lnTo>
                  <a:lnTo>
                    <a:pt x="7005" y="14853"/>
                  </a:lnTo>
                  <a:lnTo>
                    <a:pt x="6647" y="14801"/>
                  </a:lnTo>
                  <a:lnTo>
                    <a:pt x="6289" y="14699"/>
                  </a:lnTo>
                  <a:lnTo>
                    <a:pt x="5957" y="14571"/>
                  </a:lnTo>
                  <a:lnTo>
                    <a:pt x="5650" y="14418"/>
                  </a:lnTo>
                  <a:lnTo>
                    <a:pt x="5343" y="14239"/>
                  </a:lnTo>
                  <a:lnTo>
                    <a:pt x="5062" y="14035"/>
                  </a:lnTo>
                  <a:lnTo>
                    <a:pt x="4806" y="13779"/>
                  </a:lnTo>
                  <a:lnTo>
                    <a:pt x="4576" y="13523"/>
                  </a:lnTo>
                  <a:lnTo>
                    <a:pt x="4346" y="13242"/>
                  </a:lnTo>
                  <a:lnTo>
                    <a:pt x="4167" y="12935"/>
                  </a:lnTo>
                  <a:lnTo>
                    <a:pt x="4014" y="12603"/>
                  </a:lnTo>
                  <a:lnTo>
                    <a:pt x="3886" y="12271"/>
                  </a:lnTo>
                  <a:lnTo>
                    <a:pt x="3809" y="11913"/>
                  </a:lnTo>
                  <a:lnTo>
                    <a:pt x="3733" y="11529"/>
                  </a:lnTo>
                  <a:lnTo>
                    <a:pt x="3733" y="11146"/>
                  </a:lnTo>
                  <a:lnTo>
                    <a:pt x="3733" y="10762"/>
                  </a:lnTo>
                  <a:lnTo>
                    <a:pt x="3809" y="10379"/>
                  </a:lnTo>
                  <a:lnTo>
                    <a:pt x="3886" y="10021"/>
                  </a:lnTo>
                  <a:lnTo>
                    <a:pt x="4014" y="9689"/>
                  </a:lnTo>
                  <a:lnTo>
                    <a:pt x="4167" y="9356"/>
                  </a:lnTo>
                  <a:lnTo>
                    <a:pt x="4372" y="9050"/>
                  </a:lnTo>
                  <a:lnTo>
                    <a:pt x="4576" y="8768"/>
                  </a:lnTo>
                  <a:lnTo>
                    <a:pt x="4832" y="8513"/>
                  </a:lnTo>
                  <a:lnTo>
                    <a:pt x="5087" y="8283"/>
                  </a:lnTo>
                  <a:lnTo>
                    <a:pt x="5369" y="8053"/>
                  </a:lnTo>
                  <a:lnTo>
                    <a:pt x="5675" y="7874"/>
                  </a:lnTo>
                  <a:lnTo>
                    <a:pt x="6008" y="7720"/>
                  </a:lnTo>
                  <a:lnTo>
                    <a:pt x="6340" y="7618"/>
                  </a:lnTo>
                  <a:lnTo>
                    <a:pt x="6698" y="7516"/>
                  </a:lnTo>
                  <a:lnTo>
                    <a:pt x="7056" y="7465"/>
                  </a:lnTo>
                  <a:lnTo>
                    <a:pt x="7439" y="7439"/>
                  </a:lnTo>
                  <a:lnTo>
                    <a:pt x="7823" y="7414"/>
                  </a:lnTo>
                  <a:lnTo>
                    <a:pt x="8232" y="7362"/>
                  </a:lnTo>
                  <a:lnTo>
                    <a:pt x="8590" y="7260"/>
                  </a:lnTo>
                  <a:lnTo>
                    <a:pt x="8948" y="7107"/>
                  </a:lnTo>
                  <a:lnTo>
                    <a:pt x="9101" y="7056"/>
                  </a:lnTo>
                  <a:lnTo>
                    <a:pt x="9382" y="6902"/>
                  </a:lnTo>
                  <a:lnTo>
                    <a:pt x="9612" y="6723"/>
                  </a:lnTo>
                  <a:lnTo>
                    <a:pt x="9868" y="6544"/>
                  </a:lnTo>
                  <a:lnTo>
                    <a:pt x="10072" y="6340"/>
                  </a:lnTo>
                  <a:lnTo>
                    <a:pt x="10302" y="6084"/>
                  </a:lnTo>
                  <a:lnTo>
                    <a:pt x="10507" y="5803"/>
                  </a:lnTo>
                  <a:lnTo>
                    <a:pt x="10711" y="5496"/>
                  </a:lnTo>
                  <a:lnTo>
                    <a:pt x="10865" y="5164"/>
                  </a:lnTo>
                  <a:lnTo>
                    <a:pt x="10967" y="4832"/>
                  </a:lnTo>
                  <a:lnTo>
                    <a:pt x="11069" y="4474"/>
                  </a:lnTo>
                  <a:lnTo>
                    <a:pt x="11120" y="4116"/>
                  </a:lnTo>
                  <a:lnTo>
                    <a:pt x="11146" y="3732"/>
                  </a:lnTo>
                  <a:lnTo>
                    <a:pt x="11120" y="3349"/>
                  </a:lnTo>
                  <a:lnTo>
                    <a:pt x="11069" y="2991"/>
                  </a:lnTo>
                  <a:lnTo>
                    <a:pt x="10967" y="2633"/>
                  </a:lnTo>
                  <a:lnTo>
                    <a:pt x="10839" y="2275"/>
                  </a:lnTo>
                  <a:lnTo>
                    <a:pt x="10686" y="1969"/>
                  </a:lnTo>
                  <a:lnTo>
                    <a:pt x="10507" y="1662"/>
                  </a:lnTo>
                  <a:lnTo>
                    <a:pt x="10302" y="1355"/>
                  </a:lnTo>
                  <a:lnTo>
                    <a:pt x="10047" y="1099"/>
                  </a:lnTo>
                  <a:lnTo>
                    <a:pt x="9791" y="869"/>
                  </a:lnTo>
                  <a:lnTo>
                    <a:pt x="9510" y="639"/>
                  </a:lnTo>
                  <a:lnTo>
                    <a:pt x="9203" y="460"/>
                  </a:lnTo>
                  <a:lnTo>
                    <a:pt x="8871" y="307"/>
                  </a:lnTo>
                  <a:lnTo>
                    <a:pt x="8538" y="179"/>
                  </a:lnTo>
                  <a:lnTo>
                    <a:pt x="8181" y="77"/>
                  </a:lnTo>
                  <a:lnTo>
                    <a:pt x="7823" y="26"/>
                  </a:lnTo>
                  <a:lnTo>
                    <a:pt x="743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61" name="Google Shape;2361;p51"/>
            <p:cNvSpPr/>
            <p:nvPr/>
          </p:nvSpPr>
          <p:spPr>
            <a:xfrm>
              <a:off x="6434925" y="1921550"/>
              <a:ext cx="86300" cy="76725"/>
            </a:xfrm>
            <a:custGeom>
              <a:avLst/>
              <a:gdLst/>
              <a:ahLst/>
              <a:cxnLst/>
              <a:rect l="l" t="t" r="r" b="b"/>
              <a:pathLst>
                <a:path w="3452" h="3069" extrusionOk="0">
                  <a:moveTo>
                    <a:pt x="947" y="1"/>
                  </a:moveTo>
                  <a:lnTo>
                    <a:pt x="742" y="26"/>
                  </a:lnTo>
                  <a:lnTo>
                    <a:pt x="563" y="77"/>
                  </a:lnTo>
                  <a:lnTo>
                    <a:pt x="410" y="180"/>
                  </a:lnTo>
                  <a:lnTo>
                    <a:pt x="282" y="282"/>
                  </a:lnTo>
                  <a:lnTo>
                    <a:pt x="154" y="435"/>
                  </a:lnTo>
                  <a:lnTo>
                    <a:pt x="78" y="614"/>
                  </a:lnTo>
                  <a:lnTo>
                    <a:pt x="26" y="819"/>
                  </a:lnTo>
                  <a:lnTo>
                    <a:pt x="1" y="1049"/>
                  </a:lnTo>
                  <a:lnTo>
                    <a:pt x="26" y="1202"/>
                  </a:lnTo>
                  <a:lnTo>
                    <a:pt x="26" y="1330"/>
                  </a:lnTo>
                  <a:lnTo>
                    <a:pt x="129" y="1560"/>
                  </a:lnTo>
                  <a:lnTo>
                    <a:pt x="257" y="1765"/>
                  </a:lnTo>
                  <a:lnTo>
                    <a:pt x="436" y="1969"/>
                  </a:lnTo>
                  <a:lnTo>
                    <a:pt x="666" y="2148"/>
                  </a:lnTo>
                  <a:lnTo>
                    <a:pt x="896" y="2352"/>
                  </a:lnTo>
                  <a:lnTo>
                    <a:pt x="1458" y="2813"/>
                  </a:lnTo>
                  <a:lnTo>
                    <a:pt x="1739" y="3068"/>
                  </a:lnTo>
                  <a:lnTo>
                    <a:pt x="2174" y="2685"/>
                  </a:lnTo>
                  <a:lnTo>
                    <a:pt x="2685" y="2276"/>
                  </a:lnTo>
                  <a:lnTo>
                    <a:pt x="2890" y="2097"/>
                  </a:lnTo>
                  <a:lnTo>
                    <a:pt x="3094" y="1892"/>
                  </a:lnTo>
                  <a:lnTo>
                    <a:pt x="3248" y="1713"/>
                  </a:lnTo>
                  <a:lnTo>
                    <a:pt x="3350" y="1509"/>
                  </a:lnTo>
                  <a:lnTo>
                    <a:pt x="3426" y="1304"/>
                  </a:lnTo>
                  <a:lnTo>
                    <a:pt x="3452" y="1049"/>
                  </a:lnTo>
                  <a:lnTo>
                    <a:pt x="3452" y="819"/>
                  </a:lnTo>
                  <a:lnTo>
                    <a:pt x="3401" y="614"/>
                  </a:lnTo>
                  <a:lnTo>
                    <a:pt x="3299" y="435"/>
                  </a:lnTo>
                  <a:lnTo>
                    <a:pt x="3196" y="282"/>
                  </a:lnTo>
                  <a:lnTo>
                    <a:pt x="3069" y="180"/>
                  </a:lnTo>
                  <a:lnTo>
                    <a:pt x="2890" y="77"/>
                  </a:lnTo>
                  <a:lnTo>
                    <a:pt x="2711" y="26"/>
                  </a:lnTo>
                  <a:lnTo>
                    <a:pt x="2532" y="1"/>
                  </a:lnTo>
                  <a:lnTo>
                    <a:pt x="2404" y="1"/>
                  </a:lnTo>
                  <a:lnTo>
                    <a:pt x="2276" y="26"/>
                  </a:lnTo>
                  <a:lnTo>
                    <a:pt x="2072" y="103"/>
                  </a:lnTo>
                  <a:lnTo>
                    <a:pt x="1893" y="256"/>
                  </a:lnTo>
                  <a:lnTo>
                    <a:pt x="1739" y="435"/>
                  </a:lnTo>
                  <a:lnTo>
                    <a:pt x="1586" y="256"/>
                  </a:lnTo>
                  <a:lnTo>
                    <a:pt x="1407" y="103"/>
                  </a:lnTo>
                  <a:lnTo>
                    <a:pt x="1177" y="26"/>
                  </a:lnTo>
                  <a:lnTo>
                    <a:pt x="107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362" name="Google Shape;2362;p51"/>
            <p:cNvSpPr/>
            <p:nvPr/>
          </p:nvSpPr>
          <p:spPr>
            <a:xfrm>
              <a:off x="6434300" y="2107525"/>
              <a:ext cx="86300" cy="76725"/>
            </a:xfrm>
            <a:custGeom>
              <a:avLst/>
              <a:gdLst/>
              <a:ahLst/>
              <a:cxnLst/>
              <a:rect l="l" t="t" r="r" b="b"/>
              <a:pathLst>
                <a:path w="3452" h="3069" extrusionOk="0">
                  <a:moveTo>
                    <a:pt x="742" y="1"/>
                  </a:moveTo>
                  <a:lnTo>
                    <a:pt x="563" y="77"/>
                  </a:lnTo>
                  <a:lnTo>
                    <a:pt x="409" y="154"/>
                  </a:lnTo>
                  <a:lnTo>
                    <a:pt x="256" y="282"/>
                  </a:lnTo>
                  <a:lnTo>
                    <a:pt x="154" y="435"/>
                  </a:lnTo>
                  <a:lnTo>
                    <a:pt x="77" y="614"/>
                  </a:lnTo>
                  <a:lnTo>
                    <a:pt x="26" y="819"/>
                  </a:lnTo>
                  <a:lnTo>
                    <a:pt x="0" y="1049"/>
                  </a:lnTo>
                  <a:lnTo>
                    <a:pt x="0" y="1177"/>
                  </a:lnTo>
                  <a:lnTo>
                    <a:pt x="26" y="1304"/>
                  </a:lnTo>
                  <a:lnTo>
                    <a:pt x="128" y="1560"/>
                  </a:lnTo>
                  <a:lnTo>
                    <a:pt x="256" y="1764"/>
                  </a:lnTo>
                  <a:lnTo>
                    <a:pt x="435" y="1943"/>
                  </a:lnTo>
                  <a:lnTo>
                    <a:pt x="639" y="2148"/>
                  </a:lnTo>
                  <a:lnTo>
                    <a:pt x="895" y="2352"/>
                  </a:lnTo>
                  <a:lnTo>
                    <a:pt x="1457" y="2787"/>
                  </a:lnTo>
                  <a:lnTo>
                    <a:pt x="1739" y="3068"/>
                  </a:lnTo>
                  <a:lnTo>
                    <a:pt x="2173" y="2685"/>
                  </a:lnTo>
                  <a:lnTo>
                    <a:pt x="2659" y="2276"/>
                  </a:lnTo>
                  <a:lnTo>
                    <a:pt x="2889" y="2071"/>
                  </a:lnTo>
                  <a:lnTo>
                    <a:pt x="3068" y="1892"/>
                  </a:lnTo>
                  <a:lnTo>
                    <a:pt x="3247" y="1713"/>
                  </a:lnTo>
                  <a:lnTo>
                    <a:pt x="3349" y="1509"/>
                  </a:lnTo>
                  <a:lnTo>
                    <a:pt x="3426" y="1304"/>
                  </a:lnTo>
                  <a:lnTo>
                    <a:pt x="3451" y="1049"/>
                  </a:lnTo>
                  <a:lnTo>
                    <a:pt x="3426" y="819"/>
                  </a:lnTo>
                  <a:lnTo>
                    <a:pt x="3375" y="614"/>
                  </a:lnTo>
                  <a:lnTo>
                    <a:pt x="3298" y="435"/>
                  </a:lnTo>
                  <a:lnTo>
                    <a:pt x="3196" y="282"/>
                  </a:lnTo>
                  <a:lnTo>
                    <a:pt x="3068" y="154"/>
                  </a:lnTo>
                  <a:lnTo>
                    <a:pt x="2889" y="77"/>
                  </a:lnTo>
                  <a:lnTo>
                    <a:pt x="2710" y="1"/>
                  </a:lnTo>
                  <a:lnTo>
                    <a:pt x="2403" y="1"/>
                  </a:lnTo>
                  <a:lnTo>
                    <a:pt x="2276" y="26"/>
                  </a:lnTo>
                  <a:lnTo>
                    <a:pt x="2071" y="103"/>
                  </a:lnTo>
                  <a:lnTo>
                    <a:pt x="1867" y="256"/>
                  </a:lnTo>
                  <a:lnTo>
                    <a:pt x="1739" y="410"/>
                  </a:lnTo>
                  <a:lnTo>
                    <a:pt x="1585" y="256"/>
                  </a:lnTo>
                  <a:lnTo>
                    <a:pt x="1406" y="103"/>
                  </a:lnTo>
                  <a:lnTo>
                    <a:pt x="1176" y="26"/>
                  </a:lnTo>
                  <a:lnTo>
                    <a:pt x="1074"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2363" name="Google Shape;2363;p51"/>
          <p:cNvGrpSpPr/>
          <p:nvPr/>
        </p:nvGrpSpPr>
        <p:grpSpPr>
          <a:xfrm>
            <a:off x="7356268" y="2557800"/>
            <a:ext cx="496833" cy="357933"/>
            <a:chOff x="5517200" y="1918350"/>
            <a:chExt cx="372625" cy="268450"/>
          </a:xfrm>
        </p:grpSpPr>
        <p:sp>
          <p:nvSpPr>
            <p:cNvPr id="2364" name="Google Shape;2364;p51"/>
            <p:cNvSpPr/>
            <p:nvPr/>
          </p:nvSpPr>
          <p:spPr>
            <a:xfrm>
              <a:off x="5567050" y="1933700"/>
              <a:ext cx="322775" cy="253100"/>
            </a:xfrm>
            <a:custGeom>
              <a:avLst/>
              <a:gdLst/>
              <a:ahLst/>
              <a:cxnLst/>
              <a:rect l="l" t="t" r="r" b="b"/>
              <a:pathLst>
                <a:path w="12911" h="10124" extrusionOk="0">
                  <a:moveTo>
                    <a:pt x="1534" y="0"/>
                  </a:moveTo>
                  <a:lnTo>
                    <a:pt x="1" y="10123"/>
                  </a:lnTo>
                  <a:lnTo>
                    <a:pt x="12118" y="10123"/>
                  </a:lnTo>
                  <a:lnTo>
                    <a:pt x="12271" y="10098"/>
                  </a:lnTo>
                  <a:lnTo>
                    <a:pt x="12424" y="10072"/>
                  </a:lnTo>
                  <a:lnTo>
                    <a:pt x="12552" y="9996"/>
                  </a:lnTo>
                  <a:lnTo>
                    <a:pt x="12680" y="9893"/>
                  </a:lnTo>
                  <a:lnTo>
                    <a:pt x="12782" y="9766"/>
                  </a:lnTo>
                  <a:lnTo>
                    <a:pt x="12833" y="9638"/>
                  </a:lnTo>
                  <a:lnTo>
                    <a:pt x="12885" y="9484"/>
                  </a:lnTo>
                  <a:lnTo>
                    <a:pt x="12910" y="9331"/>
                  </a:lnTo>
                  <a:lnTo>
                    <a:pt x="12910" y="793"/>
                  </a:lnTo>
                  <a:lnTo>
                    <a:pt x="12885" y="639"/>
                  </a:lnTo>
                  <a:lnTo>
                    <a:pt x="12833" y="486"/>
                  </a:lnTo>
                  <a:lnTo>
                    <a:pt x="12782" y="358"/>
                  </a:lnTo>
                  <a:lnTo>
                    <a:pt x="12680" y="230"/>
                  </a:lnTo>
                  <a:lnTo>
                    <a:pt x="12552" y="128"/>
                  </a:lnTo>
                  <a:lnTo>
                    <a:pt x="12424" y="51"/>
                  </a:lnTo>
                  <a:lnTo>
                    <a:pt x="12271" y="26"/>
                  </a:lnTo>
                  <a:lnTo>
                    <a:pt x="12118" y="0"/>
                  </a:lnTo>
                  <a:close/>
                </a:path>
              </a:pathLst>
            </a:custGeom>
            <a:solidFill>
              <a:srgbClr val="B5D8F2"/>
            </a:solidFill>
            <a:ln>
              <a:noFill/>
            </a:ln>
          </p:spPr>
          <p:txBody>
            <a:bodyPr spcFirstLastPara="1" wrap="square" lIns="121900" tIns="121900" rIns="121900" bIns="121900" anchor="ctr" anchorCtr="0">
              <a:noAutofit/>
            </a:bodyPr>
            <a:lstStyle/>
            <a:p>
              <a:endParaRPr sz="2400"/>
            </a:p>
          </p:txBody>
        </p:sp>
        <p:sp>
          <p:nvSpPr>
            <p:cNvPr id="2365" name="Google Shape;2365;p51"/>
            <p:cNvSpPr/>
            <p:nvPr/>
          </p:nvSpPr>
          <p:spPr>
            <a:xfrm>
              <a:off x="5567050" y="1933700"/>
              <a:ext cx="322775" cy="253100"/>
            </a:xfrm>
            <a:custGeom>
              <a:avLst/>
              <a:gdLst/>
              <a:ahLst/>
              <a:cxnLst/>
              <a:rect l="l" t="t" r="r" b="b"/>
              <a:pathLst>
                <a:path w="12911" h="10124" fill="none" extrusionOk="0">
                  <a:moveTo>
                    <a:pt x="1" y="10123"/>
                  </a:moveTo>
                  <a:lnTo>
                    <a:pt x="12118" y="10123"/>
                  </a:lnTo>
                  <a:lnTo>
                    <a:pt x="12118" y="10123"/>
                  </a:lnTo>
                  <a:lnTo>
                    <a:pt x="12271" y="10098"/>
                  </a:lnTo>
                  <a:lnTo>
                    <a:pt x="12424" y="10072"/>
                  </a:lnTo>
                  <a:lnTo>
                    <a:pt x="12552" y="9996"/>
                  </a:lnTo>
                  <a:lnTo>
                    <a:pt x="12680" y="9893"/>
                  </a:lnTo>
                  <a:lnTo>
                    <a:pt x="12782" y="9766"/>
                  </a:lnTo>
                  <a:lnTo>
                    <a:pt x="12833" y="9638"/>
                  </a:lnTo>
                  <a:lnTo>
                    <a:pt x="12885" y="9484"/>
                  </a:lnTo>
                  <a:lnTo>
                    <a:pt x="12910" y="9331"/>
                  </a:lnTo>
                  <a:lnTo>
                    <a:pt x="12910" y="793"/>
                  </a:lnTo>
                  <a:lnTo>
                    <a:pt x="12910" y="793"/>
                  </a:lnTo>
                  <a:lnTo>
                    <a:pt x="12885" y="639"/>
                  </a:lnTo>
                  <a:lnTo>
                    <a:pt x="12833" y="486"/>
                  </a:lnTo>
                  <a:lnTo>
                    <a:pt x="12782" y="358"/>
                  </a:lnTo>
                  <a:lnTo>
                    <a:pt x="12680" y="230"/>
                  </a:lnTo>
                  <a:lnTo>
                    <a:pt x="12552" y="128"/>
                  </a:lnTo>
                  <a:lnTo>
                    <a:pt x="12424" y="51"/>
                  </a:lnTo>
                  <a:lnTo>
                    <a:pt x="12271" y="26"/>
                  </a:lnTo>
                  <a:lnTo>
                    <a:pt x="12118" y="0"/>
                  </a:lnTo>
                  <a:lnTo>
                    <a:pt x="1534" y="0"/>
                  </a:lnTo>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66" name="Google Shape;2366;p51"/>
            <p:cNvSpPr/>
            <p:nvPr/>
          </p:nvSpPr>
          <p:spPr>
            <a:xfrm>
              <a:off x="5517200" y="2087725"/>
              <a:ext cx="99725" cy="99075"/>
            </a:xfrm>
            <a:custGeom>
              <a:avLst/>
              <a:gdLst/>
              <a:ahLst/>
              <a:cxnLst/>
              <a:rect l="l" t="t" r="r" b="b"/>
              <a:pathLst>
                <a:path w="3989" h="3963" extrusionOk="0">
                  <a:moveTo>
                    <a:pt x="1790" y="0"/>
                  </a:moveTo>
                  <a:lnTo>
                    <a:pt x="1586" y="51"/>
                  </a:lnTo>
                  <a:lnTo>
                    <a:pt x="1407" y="77"/>
                  </a:lnTo>
                  <a:lnTo>
                    <a:pt x="1228" y="154"/>
                  </a:lnTo>
                  <a:lnTo>
                    <a:pt x="1049" y="230"/>
                  </a:lnTo>
                  <a:lnTo>
                    <a:pt x="895" y="332"/>
                  </a:lnTo>
                  <a:lnTo>
                    <a:pt x="742" y="460"/>
                  </a:lnTo>
                  <a:lnTo>
                    <a:pt x="589" y="588"/>
                  </a:lnTo>
                  <a:lnTo>
                    <a:pt x="461" y="716"/>
                  </a:lnTo>
                  <a:lnTo>
                    <a:pt x="358" y="869"/>
                  </a:lnTo>
                  <a:lnTo>
                    <a:pt x="256" y="1048"/>
                  </a:lnTo>
                  <a:lnTo>
                    <a:pt x="180" y="1202"/>
                  </a:lnTo>
                  <a:lnTo>
                    <a:pt x="103" y="1381"/>
                  </a:lnTo>
                  <a:lnTo>
                    <a:pt x="52" y="1585"/>
                  </a:lnTo>
                  <a:lnTo>
                    <a:pt x="26" y="1790"/>
                  </a:lnTo>
                  <a:lnTo>
                    <a:pt x="1" y="1969"/>
                  </a:lnTo>
                  <a:lnTo>
                    <a:pt x="26" y="2173"/>
                  </a:lnTo>
                  <a:lnTo>
                    <a:pt x="52" y="2378"/>
                  </a:lnTo>
                  <a:lnTo>
                    <a:pt x="103" y="2582"/>
                  </a:lnTo>
                  <a:lnTo>
                    <a:pt x="180" y="2761"/>
                  </a:lnTo>
                  <a:lnTo>
                    <a:pt x="256" y="2940"/>
                  </a:lnTo>
                  <a:lnTo>
                    <a:pt x="358" y="3093"/>
                  </a:lnTo>
                  <a:lnTo>
                    <a:pt x="461" y="3247"/>
                  </a:lnTo>
                  <a:lnTo>
                    <a:pt x="589" y="3400"/>
                  </a:lnTo>
                  <a:lnTo>
                    <a:pt x="742" y="3528"/>
                  </a:lnTo>
                  <a:lnTo>
                    <a:pt x="895" y="3630"/>
                  </a:lnTo>
                  <a:lnTo>
                    <a:pt x="1049" y="3732"/>
                  </a:lnTo>
                  <a:lnTo>
                    <a:pt x="1228" y="3809"/>
                  </a:lnTo>
                  <a:lnTo>
                    <a:pt x="1407" y="3886"/>
                  </a:lnTo>
                  <a:lnTo>
                    <a:pt x="1586" y="3911"/>
                  </a:lnTo>
                  <a:lnTo>
                    <a:pt x="1790" y="3962"/>
                  </a:lnTo>
                  <a:lnTo>
                    <a:pt x="2199" y="3962"/>
                  </a:lnTo>
                  <a:lnTo>
                    <a:pt x="2378" y="3937"/>
                  </a:lnTo>
                  <a:lnTo>
                    <a:pt x="2557" y="3886"/>
                  </a:lnTo>
                  <a:lnTo>
                    <a:pt x="2736" y="3809"/>
                  </a:lnTo>
                  <a:lnTo>
                    <a:pt x="2889" y="3732"/>
                  </a:lnTo>
                  <a:lnTo>
                    <a:pt x="3068" y="3656"/>
                  </a:lnTo>
                  <a:lnTo>
                    <a:pt x="3196" y="3553"/>
                  </a:lnTo>
                  <a:lnTo>
                    <a:pt x="3349" y="3426"/>
                  </a:lnTo>
                  <a:lnTo>
                    <a:pt x="3477" y="3298"/>
                  </a:lnTo>
                  <a:lnTo>
                    <a:pt x="3579" y="3170"/>
                  </a:lnTo>
                  <a:lnTo>
                    <a:pt x="3682" y="3017"/>
                  </a:lnTo>
                  <a:lnTo>
                    <a:pt x="3758" y="2863"/>
                  </a:lnTo>
                  <a:lnTo>
                    <a:pt x="3835" y="2710"/>
                  </a:lnTo>
                  <a:lnTo>
                    <a:pt x="3912" y="2531"/>
                  </a:lnTo>
                  <a:lnTo>
                    <a:pt x="3937" y="2352"/>
                  </a:lnTo>
                  <a:lnTo>
                    <a:pt x="3963" y="2173"/>
                  </a:lnTo>
                  <a:lnTo>
                    <a:pt x="3989" y="1969"/>
                  </a:lnTo>
                  <a:lnTo>
                    <a:pt x="3963" y="1790"/>
                  </a:lnTo>
                  <a:lnTo>
                    <a:pt x="3937" y="1585"/>
                  </a:lnTo>
                  <a:lnTo>
                    <a:pt x="3886" y="1381"/>
                  </a:lnTo>
                  <a:lnTo>
                    <a:pt x="3810" y="1202"/>
                  </a:lnTo>
                  <a:lnTo>
                    <a:pt x="3733" y="1048"/>
                  </a:lnTo>
                  <a:lnTo>
                    <a:pt x="3631" y="869"/>
                  </a:lnTo>
                  <a:lnTo>
                    <a:pt x="3528" y="716"/>
                  </a:lnTo>
                  <a:lnTo>
                    <a:pt x="3401" y="588"/>
                  </a:lnTo>
                  <a:lnTo>
                    <a:pt x="3247" y="460"/>
                  </a:lnTo>
                  <a:lnTo>
                    <a:pt x="3094" y="332"/>
                  </a:lnTo>
                  <a:lnTo>
                    <a:pt x="2940" y="230"/>
                  </a:lnTo>
                  <a:lnTo>
                    <a:pt x="2761" y="154"/>
                  </a:lnTo>
                  <a:lnTo>
                    <a:pt x="2583" y="77"/>
                  </a:lnTo>
                  <a:lnTo>
                    <a:pt x="2404" y="51"/>
                  </a:lnTo>
                  <a:lnTo>
                    <a:pt x="2199"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367" name="Google Shape;2367;p51"/>
            <p:cNvSpPr/>
            <p:nvPr/>
          </p:nvSpPr>
          <p:spPr>
            <a:xfrm>
              <a:off x="5547875" y="1918350"/>
              <a:ext cx="69050" cy="218600"/>
            </a:xfrm>
            <a:custGeom>
              <a:avLst/>
              <a:gdLst/>
              <a:ahLst/>
              <a:cxnLst/>
              <a:rect l="l" t="t" r="r" b="b"/>
              <a:pathLst>
                <a:path w="2762" h="8744" extrusionOk="0">
                  <a:moveTo>
                    <a:pt x="768" y="1"/>
                  </a:moveTo>
                  <a:lnTo>
                    <a:pt x="563" y="26"/>
                  </a:lnTo>
                  <a:lnTo>
                    <a:pt x="282" y="77"/>
                  </a:lnTo>
                  <a:lnTo>
                    <a:pt x="1" y="154"/>
                  </a:lnTo>
                  <a:lnTo>
                    <a:pt x="1" y="6929"/>
                  </a:lnTo>
                  <a:lnTo>
                    <a:pt x="180" y="6852"/>
                  </a:lnTo>
                  <a:lnTo>
                    <a:pt x="384" y="6801"/>
                  </a:lnTo>
                  <a:lnTo>
                    <a:pt x="563" y="6775"/>
                  </a:lnTo>
                  <a:lnTo>
                    <a:pt x="972" y="6775"/>
                  </a:lnTo>
                  <a:lnTo>
                    <a:pt x="1177" y="6826"/>
                  </a:lnTo>
                  <a:lnTo>
                    <a:pt x="1356" y="6852"/>
                  </a:lnTo>
                  <a:lnTo>
                    <a:pt x="1534" y="6929"/>
                  </a:lnTo>
                  <a:lnTo>
                    <a:pt x="1713" y="7005"/>
                  </a:lnTo>
                  <a:lnTo>
                    <a:pt x="1867" y="7107"/>
                  </a:lnTo>
                  <a:lnTo>
                    <a:pt x="2020" y="7235"/>
                  </a:lnTo>
                  <a:lnTo>
                    <a:pt x="2174" y="7363"/>
                  </a:lnTo>
                  <a:lnTo>
                    <a:pt x="2301" y="7491"/>
                  </a:lnTo>
                  <a:lnTo>
                    <a:pt x="2404" y="7644"/>
                  </a:lnTo>
                  <a:lnTo>
                    <a:pt x="2506" y="7823"/>
                  </a:lnTo>
                  <a:lnTo>
                    <a:pt x="2583" y="7977"/>
                  </a:lnTo>
                  <a:lnTo>
                    <a:pt x="2659" y="8156"/>
                  </a:lnTo>
                  <a:lnTo>
                    <a:pt x="2710" y="8360"/>
                  </a:lnTo>
                  <a:lnTo>
                    <a:pt x="2736" y="8565"/>
                  </a:lnTo>
                  <a:lnTo>
                    <a:pt x="2762" y="8744"/>
                  </a:lnTo>
                  <a:lnTo>
                    <a:pt x="2762" y="1995"/>
                  </a:lnTo>
                  <a:lnTo>
                    <a:pt x="2736" y="1790"/>
                  </a:lnTo>
                  <a:lnTo>
                    <a:pt x="2710" y="1586"/>
                  </a:lnTo>
                  <a:lnTo>
                    <a:pt x="2659" y="1407"/>
                  </a:lnTo>
                  <a:lnTo>
                    <a:pt x="2583" y="1228"/>
                  </a:lnTo>
                  <a:lnTo>
                    <a:pt x="2506" y="1049"/>
                  </a:lnTo>
                  <a:lnTo>
                    <a:pt x="2404" y="870"/>
                  </a:lnTo>
                  <a:lnTo>
                    <a:pt x="2301" y="717"/>
                  </a:lnTo>
                  <a:lnTo>
                    <a:pt x="2174" y="589"/>
                  </a:lnTo>
                  <a:lnTo>
                    <a:pt x="2020" y="461"/>
                  </a:lnTo>
                  <a:lnTo>
                    <a:pt x="1867" y="333"/>
                  </a:lnTo>
                  <a:lnTo>
                    <a:pt x="1713" y="256"/>
                  </a:lnTo>
                  <a:lnTo>
                    <a:pt x="1534" y="154"/>
                  </a:lnTo>
                  <a:lnTo>
                    <a:pt x="1356" y="103"/>
                  </a:lnTo>
                  <a:lnTo>
                    <a:pt x="1177" y="52"/>
                  </a:lnTo>
                  <a:lnTo>
                    <a:pt x="972" y="26"/>
                  </a:lnTo>
                  <a:lnTo>
                    <a:pt x="76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68" name="Google Shape;2368;p51"/>
            <p:cNvSpPr/>
            <p:nvPr/>
          </p:nvSpPr>
          <p:spPr>
            <a:xfrm>
              <a:off x="5547875" y="1918350"/>
              <a:ext cx="69050" cy="218600"/>
            </a:xfrm>
            <a:custGeom>
              <a:avLst/>
              <a:gdLst/>
              <a:ahLst/>
              <a:cxnLst/>
              <a:rect l="l" t="t" r="r" b="b"/>
              <a:pathLst>
                <a:path w="2762" h="8744" fill="none" extrusionOk="0">
                  <a:moveTo>
                    <a:pt x="1" y="6929"/>
                  </a:moveTo>
                  <a:lnTo>
                    <a:pt x="1" y="6929"/>
                  </a:lnTo>
                  <a:lnTo>
                    <a:pt x="180" y="6852"/>
                  </a:lnTo>
                  <a:lnTo>
                    <a:pt x="384" y="6801"/>
                  </a:lnTo>
                  <a:lnTo>
                    <a:pt x="563" y="6775"/>
                  </a:lnTo>
                  <a:lnTo>
                    <a:pt x="768" y="6775"/>
                  </a:lnTo>
                  <a:lnTo>
                    <a:pt x="768" y="6775"/>
                  </a:lnTo>
                  <a:lnTo>
                    <a:pt x="972" y="6775"/>
                  </a:lnTo>
                  <a:lnTo>
                    <a:pt x="1177" y="6826"/>
                  </a:lnTo>
                  <a:lnTo>
                    <a:pt x="1356" y="6852"/>
                  </a:lnTo>
                  <a:lnTo>
                    <a:pt x="1534" y="6929"/>
                  </a:lnTo>
                  <a:lnTo>
                    <a:pt x="1713" y="7005"/>
                  </a:lnTo>
                  <a:lnTo>
                    <a:pt x="1867" y="7107"/>
                  </a:lnTo>
                  <a:lnTo>
                    <a:pt x="2020" y="7235"/>
                  </a:lnTo>
                  <a:lnTo>
                    <a:pt x="2174" y="7363"/>
                  </a:lnTo>
                  <a:lnTo>
                    <a:pt x="2301" y="7491"/>
                  </a:lnTo>
                  <a:lnTo>
                    <a:pt x="2404" y="7644"/>
                  </a:lnTo>
                  <a:lnTo>
                    <a:pt x="2506" y="7823"/>
                  </a:lnTo>
                  <a:lnTo>
                    <a:pt x="2583" y="7977"/>
                  </a:lnTo>
                  <a:lnTo>
                    <a:pt x="2659" y="8156"/>
                  </a:lnTo>
                  <a:lnTo>
                    <a:pt x="2710" y="8360"/>
                  </a:lnTo>
                  <a:lnTo>
                    <a:pt x="2736" y="8565"/>
                  </a:lnTo>
                  <a:lnTo>
                    <a:pt x="2762" y="8744"/>
                  </a:lnTo>
                  <a:lnTo>
                    <a:pt x="2762" y="1995"/>
                  </a:lnTo>
                  <a:lnTo>
                    <a:pt x="2762" y="1995"/>
                  </a:lnTo>
                  <a:lnTo>
                    <a:pt x="2736" y="1790"/>
                  </a:lnTo>
                  <a:lnTo>
                    <a:pt x="2736" y="1790"/>
                  </a:lnTo>
                  <a:lnTo>
                    <a:pt x="2710" y="1586"/>
                  </a:lnTo>
                  <a:lnTo>
                    <a:pt x="2659" y="1407"/>
                  </a:lnTo>
                  <a:lnTo>
                    <a:pt x="2583" y="1228"/>
                  </a:lnTo>
                  <a:lnTo>
                    <a:pt x="2506" y="1049"/>
                  </a:lnTo>
                  <a:lnTo>
                    <a:pt x="2404" y="870"/>
                  </a:lnTo>
                  <a:lnTo>
                    <a:pt x="2301" y="717"/>
                  </a:lnTo>
                  <a:lnTo>
                    <a:pt x="2174" y="589"/>
                  </a:lnTo>
                  <a:lnTo>
                    <a:pt x="2020" y="461"/>
                  </a:lnTo>
                  <a:lnTo>
                    <a:pt x="1867" y="333"/>
                  </a:lnTo>
                  <a:lnTo>
                    <a:pt x="1713" y="256"/>
                  </a:lnTo>
                  <a:lnTo>
                    <a:pt x="1534" y="154"/>
                  </a:lnTo>
                  <a:lnTo>
                    <a:pt x="1356" y="103"/>
                  </a:lnTo>
                  <a:lnTo>
                    <a:pt x="1177" y="52"/>
                  </a:lnTo>
                  <a:lnTo>
                    <a:pt x="972" y="26"/>
                  </a:lnTo>
                  <a:lnTo>
                    <a:pt x="768" y="1"/>
                  </a:lnTo>
                  <a:lnTo>
                    <a:pt x="563" y="26"/>
                  </a:lnTo>
                  <a:lnTo>
                    <a:pt x="563" y="26"/>
                  </a:lnTo>
                  <a:lnTo>
                    <a:pt x="282" y="77"/>
                  </a:lnTo>
                  <a:lnTo>
                    <a:pt x="1" y="154"/>
                  </a:lnTo>
                </a:path>
              </a:pathLst>
            </a:custGeom>
            <a:noFill/>
            <a:ln>
              <a:noFill/>
            </a:ln>
          </p:spPr>
          <p:txBody>
            <a:bodyPr spcFirstLastPara="1" wrap="square" lIns="121900" tIns="121900" rIns="121900" bIns="121900" anchor="ctr" anchorCtr="0">
              <a:noAutofit/>
            </a:bodyPr>
            <a:lstStyle/>
            <a:p>
              <a:endParaRPr sz="2400"/>
            </a:p>
          </p:txBody>
        </p:sp>
        <p:sp>
          <p:nvSpPr>
            <p:cNvPr id="2369" name="Google Shape;2369;p51"/>
            <p:cNvSpPr/>
            <p:nvPr/>
          </p:nvSpPr>
          <p:spPr>
            <a:xfrm>
              <a:off x="5517200" y="1922200"/>
              <a:ext cx="30700" cy="214750"/>
            </a:xfrm>
            <a:custGeom>
              <a:avLst/>
              <a:gdLst/>
              <a:ahLst/>
              <a:cxnLst/>
              <a:rect l="l" t="t" r="r" b="b"/>
              <a:pathLst>
                <a:path w="1228" h="8590" extrusionOk="0">
                  <a:moveTo>
                    <a:pt x="1228" y="0"/>
                  </a:moveTo>
                  <a:lnTo>
                    <a:pt x="972" y="128"/>
                  </a:lnTo>
                  <a:lnTo>
                    <a:pt x="742" y="307"/>
                  </a:lnTo>
                  <a:lnTo>
                    <a:pt x="537" y="511"/>
                  </a:lnTo>
                  <a:lnTo>
                    <a:pt x="358" y="716"/>
                  </a:lnTo>
                  <a:lnTo>
                    <a:pt x="205" y="972"/>
                  </a:lnTo>
                  <a:lnTo>
                    <a:pt x="103" y="1253"/>
                  </a:lnTo>
                  <a:lnTo>
                    <a:pt x="26" y="1534"/>
                  </a:lnTo>
                  <a:lnTo>
                    <a:pt x="1" y="1841"/>
                  </a:lnTo>
                  <a:lnTo>
                    <a:pt x="1" y="8590"/>
                  </a:lnTo>
                  <a:lnTo>
                    <a:pt x="26" y="8308"/>
                  </a:lnTo>
                  <a:lnTo>
                    <a:pt x="103" y="8002"/>
                  </a:lnTo>
                  <a:lnTo>
                    <a:pt x="205" y="7746"/>
                  </a:lnTo>
                  <a:lnTo>
                    <a:pt x="358" y="7490"/>
                  </a:lnTo>
                  <a:lnTo>
                    <a:pt x="537" y="7260"/>
                  </a:lnTo>
                  <a:lnTo>
                    <a:pt x="742" y="7056"/>
                  </a:lnTo>
                  <a:lnTo>
                    <a:pt x="972" y="6902"/>
                  </a:lnTo>
                  <a:lnTo>
                    <a:pt x="1228" y="6775"/>
                  </a:lnTo>
                  <a:lnTo>
                    <a:pt x="1228" y="2787"/>
                  </a:lnTo>
                  <a:lnTo>
                    <a:pt x="122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70" name="Google Shape;2370;p51"/>
            <p:cNvSpPr/>
            <p:nvPr/>
          </p:nvSpPr>
          <p:spPr>
            <a:xfrm>
              <a:off x="5517200" y="1922200"/>
              <a:ext cx="30700" cy="214750"/>
            </a:xfrm>
            <a:custGeom>
              <a:avLst/>
              <a:gdLst/>
              <a:ahLst/>
              <a:cxnLst/>
              <a:rect l="l" t="t" r="r" b="b"/>
              <a:pathLst>
                <a:path w="1228" h="8590" fill="none" extrusionOk="0">
                  <a:moveTo>
                    <a:pt x="1228" y="0"/>
                  </a:moveTo>
                  <a:lnTo>
                    <a:pt x="1228" y="0"/>
                  </a:lnTo>
                  <a:lnTo>
                    <a:pt x="972" y="128"/>
                  </a:lnTo>
                  <a:lnTo>
                    <a:pt x="742" y="307"/>
                  </a:lnTo>
                  <a:lnTo>
                    <a:pt x="537" y="511"/>
                  </a:lnTo>
                  <a:lnTo>
                    <a:pt x="358" y="716"/>
                  </a:lnTo>
                  <a:lnTo>
                    <a:pt x="205" y="972"/>
                  </a:lnTo>
                  <a:lnTo>
                    <a:pt x="103" y="1253"/>
                  </a:lnTo>
                  <a:lnTo>
                    <a:pt x="26" y="1534"/>
                  </a:lnTo>
                  <a:lnTo>
                    <a:pt x="1" y="1841"/>
                  </a:lnTo>
                  <a:lnTo>
                    <a:pt x="1" y="8590"/>
                  </a:lnTo>
                  <a:lnTo>
                    <a:pt x="1" y="8590"/>
                  </a:lnTo>
                  <a:lnTo>
                    <a:pt x="26" y="8308"/>
                  </a:lnTo>
                  <a:lnTo>
                    <a:pt x="103" y="8002"/>
                  </a:lnTo>
                  <a:lnTo>
                    <a:pt x="205" y="7746"/>
                  </a:lnTo>
                  <a:lnTo>
                    <a:pt x="358" y="7490"/>
                  </a:lnTo>
                  <a:lnTo>
                    <a:pt x="537" y="7260"/>
                  </a:lnTo>
                  <a:lnTo>
                    <a:pt x="742" y="7056"/>
                  </a:lnTo>
                  <a:lnTo>
                    <a:pt x="972" y="6902"/>
                  </a:lnTo>
                  <a:lnTo>
                    <a:pt x="1228" y="6775"/>
                  </a:lnTo>
                  <a:lnTo>
                    <a:pt x="1228" y="2787"/>
                  </a:lnTo>
                </a:path>
              </a:pathLst>
            </a:custGeom>
            <a:noFill/>
            <a:ln>
              <a:noFill/>
            </a:ln>
          </p:spPr>
          <p:txBody>
            <a:bodyPr spcFirstLastPara="1" wrap="square" lIns="121900" tIns="121900" rIns="121900" bIns="121900" anchor="ctr" anchorCtr="0">
              <a:noAutofit/>
            </a:bodyPr>
            <a:lstStyle/>
            <a:p>
              <a:endParaRPr sz="2400"/>
            </a:p>
          </p:txBody>
        </p:sp>
        <p:sp>
          <p:nvSpPr>
            <p:cNvPr id="2371" name="Google Shape;2371;p51"/>
            <p:cNvSpPr/>
            <p:nvPr/>
          </p:nvSpPr>
          <p:spPr>
            <a:xfrm>
              <a:off x="5771550" y="1989300"/>
              <a:ext cx="49250" cy="147000"/>
            </a:xfrm>
            <a:custGeom>
              <a:avLst/>
              <a:gdLst/>
              <a:ahLst/>
              <a:cxnLst/>
              <a:rect l="l" t="t" r="r" b="b"/>
              <a:pathLst>
                <a:path w="1970" h="5880" extrusionOk="0">
                  <a:moveTo>
                    <a:pt x="819" y="0"/>
                  </a:moveTo>
                  <a:lnTo>
                    <a:pt x="691" y="26"/>
                  </a:lnTo>
                  <a:lnTo>
                    <a:pt x="563" y="77"/>
                  </a:lnTo>
                  <a:lnTo>
                    <a:pt x="461" y="179"/>
                  </a:lnTo>
                  <a:lnTo>
                    <a:pt x="359" y="307"/>
                  </a:lnTo>
                  <a:lnTo>
                    <a:pt x="257" y="460"/>
                  </a:lnTo>
                  <a:lnTo>
                    <a:pt x="154" y="639"/>
                  </a:lnTo>
                  <a:lnTo>
                    <a:pt x="1" y="1100"/>
                  </a:lnTo>
                  <a:lnTo>
                    <a:pt x="1" y="4781"/>
                  </a:lnTo>
                  <a:lnTo>
                    <a:pt x="154" y="5241"/>
                  </a:lnTo>
                  <a:lnTo>
                    <a:pt x="257" y="5420"/>
                  </a:lnTo>
                  <a:lnTo>
                    <a:pt x="359" y="5573"/>
                  </a:lnTo>
                  <a:lnTo>
                    <a:pt x="461" y="5701"/>
                  </a:lnTo>
                  <a:lnTo>
                    <a:pt x="563" y="5803"/>
                  </a:lnTo>
                  <a:lnTo>
                    <a:pt x="691" y="5854"/>
                  </a:lnTo>
                  <a:lnTo>
                    <a:pt x="819" y="5880"/>
                  </a:lnTo>
                  <a:lnTo>
                    <a:pt x="921" y="5854"/>
                  </a:lnTo>
                  <a:lnTo>
                    <a:pt x="1049" y="5829"/>
                  </a:lnTo>
                  <a:lnTo>
                    <a:pt x="1151" y="5752"/>
                  </a:lnTo>
                  <a:lnTo>
                    <a:pt x="1254" y="5650"/>
                  </a:lnTo>
                  <a:lnTo>
                    <a:pt x="1356" y="5522"/>
                  </a:lnTo>
                  <a:lnTo>
                    <a:pt x="1458" y="5369"/>
                  </a:lnTo>
                  <a:lnTo>
                    <a:pt x="1611" y="5011"/>
                  </a:lnTo>
                  <a:lnTo>
                    <a:pt x="1765" y="4576"/>
                  </a:lnTo>
                  <a:lnTo>
                    <a:pt x="1867" y="4091"/>
                  </a:lnTo>
                  <a:lnTo>
                    <a:pt x="1944" y="3528"/>
                  </a:lnTo>
                  <a:lnTo>
                    <a:pt x="1969" y="2940"/>
                  </a:lnTo>
                  <a:lnTo>
                    <a:pt x="1944" y="2352"/>
                  </a:lnTo>
                  <a:lnTo>
                    <a:pt x="1867" y="1790"/>
                  </a:lnTo>
                  <a:lnTo>
                    <a:pt x="1765" y="1304"/>
                  </a:lnTo>
                  <a:lnTo>
                    <a:pt x="1611" y="870"/>
                  </a:lnTo>
                  <a:lnTo>
                    <a:pt x="1458" y="512"/>
                  </a:lnTo>
                  <a:lnTo>
                    <a:pt x="1356" y="358"/>
                  </a:lnTo>
                  <a:lnTo>
                    <a:pt x="1254" y="230"/>
                  </a:lnTo>
                  <a:lnTo>
                    <a:pt x="1151" y="128"/>
                  </a:lnTo>
                  <a:lnTo>
                    <a:pt x="1049" y="77"/>
                  </a:lnTo>
                  <a:lnTo>
                    <a:pt x="921" y="26"/>
                  </a:lnTo>
                  <a:lnTo>
                    <a:pt x="819"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372" name="Google Shape;2372;p51"/>
            <p:cNvSpPr/>
            <p:nvPr/>
          </p:nvSpPr>
          <p:spPr>
            <a:xfrm>
              <a:off x="5771550" y="1989300"/>
              <a:ext cx="49250" cy="147000"/>
            </a:xfrm>
            <a:custGeom>
              <a:avLst/>
              <a:gdLst/>
              <a:ahLst/>
              <a:cxnLst/>
              <a:rect l="l" t="t" r="r" b="b"/>
              <a:pathLst>
                <a:path w="1970" h="5880" fill="none" extrusionOk="0">
                  <a:moveTo>
                    <a:pt x="1" y="4781"/>
                  </a:moveTo>
                  <a:lnTo>
                    <a:pt x="1" y="4781"/>
                  </a:lnTo>
                  <a:lnTo>
                    <a:pt x="154" y="5241"/>
                  </a:lnTo>
                  <a:lnTo>
                    <a:pt x="257" y="5420"/>
                  </a:lnTo>
                  <a:lnTo>
                    <a:pt x="359" y="5573"/>
                  </a:lnTo>
                  <a:lnTo>
                    <a:pt x="461" y="5701"/>
                  </a:lnTo>
                  <a:lnTo>
                    <a:pt x="563" y="5803"/>
                  </a:lnTo>
                  <a:lnTo>
                    <a:pt x="691" y="5854"/>
                  </a:lnTo>
                  <a:lnTo>
                    <a:pt x="819" y="5880"/>
                  </a:lnTo>
                  <a:lnTo>
                    <a:pt x="819" y="5880"/>
                  </a:lnTo>
                  <a:lnTo>
                    <a:pt x="921" y="5854"/>
                  </a:lnTo>
                  <a:lnTo>
                    <a:pt x="1049" y="5829"/>
                  </a:lnTo>
                  <a:lnTo>
                    <a:pt x="1151" y="5752"/>
                  </a:lnTo>
                  <a:lnTo>
                    <a:pt x="1254" y="5650"/>
                  </a:lnTo>
                  <a:lnTo>
                    <a:pt x="1356" y="5522"/>
                  </a:lnTo>
                  <a:lnTo>
                    <a:pt x="1458" y="5369"/>
                  </a:lnTo>
                  <a:lnTo>
                    <a:pt x="1611" y="5011"/>
                  </a:lnTo>
                  <a:lnTo>
                    <a:pt x="1765" y="4576"/>
                  </a:lnTo>
                  <a:lnTo>
                    <a:pt x="1867" y="4091"/>
                  </a:lnTo>
                  <a:lnTo>
                    <a:pt x="1944" y="3528"/>
                  </a:lnTo>
                  <a:lnTo>
                    <a:pt x="1969" y="2940"/>
                  </a:lnTo>
                  <a:lnTo>
                    <a:pt x="1969" y="2940"/>
                  </a:lnTo>
                  <a:lnTo>
                    <a:pt x="1944" y="2352"/>
                  </a:lnTo>
                  <a:lnTo>
                    <a:pt x="1867" y="1790"/>
                  </a:lnTo>
                  <a:lnTo>
                    <a:pt x="1765" y="1304"/>
                  </a:lnTo>
                  <a:lnTo>
                    <a:pt x="1611" y="870"/>
                  </a:lnTo>
                  <a:lnTo>
                    <a:pt x="1458" y="512"/>
                  </a:lnTo>
                  <a:lnTo>
                    <a:pt x="1356" y="358"/>
                  </a:lnTo>
                  <a:lnTo>
                    <a:pt x="1254" y="230"/>
                  </a:lnTo>
                  <a:lnTo>
                    <a:pt x="1151" y="128"/>
                  </a:lnTo>
                  <a:lnTo>
                    <a:pt x="1049" y="77"/>
                  </a:lnTo>
                  <a:lnTo>
                    <a:pt x="921" y="26"/>
                  </a:lnTo>
                  <a:lnTo>
                    <a:pt x="819" y="0"/>
                  </a:lnTo>
                  <a:lnTo>
                    <a:pt x="819" y="0"/>
                  </a:lnTo>
                  <a:lnTo>
                    <a:pt x="691" y="26"/>
                  </a:lnTo>
                  <a:lnTo>
                    <a:pt x="563" y="77"/>
                  </a:lnTo>
                  <a:lnTo>
                    <a:pt x="461" y="179"/>
                  </a:lnTo>
                  <a:lnTo>
                    <a:pt x="359" y="307"/>
                  </a:lnTo>
                  <a:lnTo>
                    <a:pt x="257" y="460"/>
                  </a:lnTo>
                  <a:lnTo>
                    <a:pt x="154" y="639"/>
                  </a:lnTo>
                  <a:lnTo>
                    <a:pt x="1" y="1100"/>
                  </a:lnTo>
                </a:path>
              </a:pathLst>
            </a:custGeom>
            <a:noFill/>
            <a:ln>
              <a:noFill/>
            </a:ln>
          </p:spPr>
          <p:txBody>
            <a:bodyPr spcFirstLastPara="1" wrap="square" lIns="121900" tIns="121900" rIns="121900" bIns="121900" anchor="ctr" anchorCtr="0">
              <a:noAutofit/>
            </a:bodyPr>
            <a:lstStyle/>
            <a:p>
              <a:endParaRPr sz="2400"/>
            </a:p>
          </p:txBody>
        </p:sp>
        <p:sp>
          <p:nvSpPr>
            <p:cNvPr id="2373" name="Google Shape;2373;p51"/>
            <p:cNvSpPr/>
            <p:nvPr/>
          </p:nvSpPr>
          <p:spPr>
            <a:xfrm>
              <a:off x="5660350" y="2032750"/>
              <a:ext cx="131675" cy="60100"/>
            </a:xfrm>
            <a:custGeom>
              <a:avLst/>
              <a:gdLst/>
              <a:ahLst/>
              <a:cxnLst/>
              <a:rect l="l" t="t" r="r" b="b"/>
              <a:pathLst>
                <a:path w="5267" h="2404" extrusionOk="0">
                  <a:moveTo>
                    <a:pt x="5011" y="921"/>
                  </a:moveTo>
                  <a:lnTo>
                    <a:pt x="4832" y="1177"/>
                  </a:lnTo>
                  <a:lnTo>
                    <a:pt x="4500" y="1202"/>
                  </a:lnTo>
                  <a:lnTo>
                    <a:pt x="4832" y="1253"/>
                  </a:lnTo>
                  <a:lnTo>
                    <a:pt x="5011" y="1509"/>
                  </a:lnTo>
                  <a:lnTo>
                    <a:pt x="5165" y="1304"/>
                  </a:lnTo>
                  <a:lnTo>
                    <a:pt x="5267" y="1202"/>
                  </a:lnTo>
                  <a:lnTo>
                    <a:pt x="5011" y="921"/>
                  </a:lnTo>
                  <a:close/>
                  <a:moveTo>
                    <a:pt x="1688" y="1"/>
                  </a:moveTo>
                  <a:lnTo>
                    <a:pt x="1305" y="128"/>
                  </a:lnTo>
                  <a:lnTo>
                    <a:pt x="972" y="307"/>
                  </a:lnTo>
                  <a:lnTo>
                    <a:pt x="717" y="486"/>
                  </a:lnTo>
                  <a:lnTo>
                    <a:pt x="487" y="691"/>
                  </a:lnTo>
                  <a:lnTo>
                    <a:pt x="308" y="870"/>
                  </a:lnTo>
                  <a:lnTo>
                    <a:pt x="154" y="1023"/>
                  </a:lnTo>
                  <a:lnTo>
                    <a:pt x="1" y="1202"/>
                  </a:lnTo>
                  <a:lnTo>
                    <a:pt x="129" y="1356"/>
                  </a:lnTo>
                  <a:lnTo>
                    <a:pt x="282" y="1509"/>
                  </a:lnTo>
                  <a:lnTo>
                    <a:pt x="461" y="1688"/>
                  </a:lnTo>
                  <a:lnTo>
                    <a:pt x="717" y="1892"/>
                  </a:lnTo>
                  <a:lnTo>
                    <a:pt x="998" y="2071"/>
                  </a:lnTo>
                  <a:lnTo>
                    <a:pt x="1330" y="2250"/>
                  </a:lnTo>
                  <a:lnTo>
                    <a:pt x="1714" y="2404"/>
                  </a:lnTo>
                  <a:lnTo>
                    <a:pt x="1969" y="2122"/>
                  </a:lnTo>
                  <a:lnTo>
                    <a:pt x="2276" y="1867"/>
                  </a:lnTo>
                  <a:lnTo>
                    <a:pt x="2557" y="1688"/>
                  </a:lnTo>
                  <a:lnTo>
                    <a:pt x="2864" y="1534"/>
                  </a:lnTo>
                  <a:lnTo>
                    <a:pt x="3171" y="1407"/>
                  </a:lnTo>
                  <a:lnTo>
                    <a:pt x="3477" y="1304"/>
                  </a:lnTo>
                  <a:lnTo>
                    <a:pt x="3810" y="1253"/>
                  </a:lnTo>
                  <a:lnTo>
                    <a:pt x="4142" y="1202"/>
                  </a:lnTo>
                  <a:lnTo>
                    <a:pt x="3810" y="1177"/>
                  </a:lnTo>
                  <a:lnTo>
                    <a:pt x="3477" y="1100"/>
                  </a:lnTo>
                  <a:lnTo>
                    <a:pt x="3171" y="1023"/>
                  </a:lnTo>
                  <a:lnTo>
                    <a:pt x="2864" y="895"/>
                  </a:lnTo>
                  <a:lnTo>
                    <a:pt x="2557" y="716"/>
                  </a:lnTo>
                  <a:lnTo>
                    <a:pt x="2276" y="538"/>
                  </a:lnTo>
                  <a:lnTo>
                    <a:pt x="1969" y="282"/>
                  </a:lnTo>
                  <a:lnTo>
                    <a:pt x="1688"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374" name="Google Shape;2374;p51"/>
            <p:cNvSpPr/>
            <p:nvPr/>
          </p:nvSpPr>
          <p:spPr>
            <a:xfrm>
              <a:off x="5681450" y="1981625"/>
              <a:ext cx="104200" cy="81200"/>
            </a:xfrm>
            <a:custGeom>
              <a:avLst/>
              <a:gdLst/>
              <a:ahLst/>
              <a:cxnLst/>
              <a:rect l="l" t="t" r="r" b="b"/>
              <a:pathLst>
                <a:path w="4168" h="3248" extrusionOk="0">
                  <a:moveTo>
                    <a:pt x="588" y="1"/>
                  </a:moveTo>
                  <a:lnTo>
                    <a:pt x="231" y="26"/>
                  </a:lnTo>
                  <a:lnTo>
                    <a:pt x="0" y="77"/>
                  </a:lnTo>
                  <a:lnTo>
                    <a:pt x="52" y="333"/>
                  </a:lnTo>
                  <a:lnTo>
                    <a:pt x="128" y="665"/>
                  </a:lnTo>
                  <a:lnTo>
                    <a:pt x="231" y="998"/>
                  </a:lnTo>
                  <a:lnTo>
                    <a:pt x="358" y="1304"/>
                  </a:lnTo>
                  <a:lnTo>
                    <a:pt x="512" y="1586"/>
                  </a:lnTo>
                  <a:lnTo>
                    <a:pt x="716" y="1867"/>
                  </a:lnTo>
                  <a:lnTo>
                    <a:pt x="921" y="2122"/>
                  </a:lnTo>
                  <a:lnTo>
                    <a:pt x="1176" y="2378"/>
                  </a:lnTo>
                  <a:lnTo>
                    <a:pt x="1432" y="2583"/>
                  </a:lnTo>
                  <a:lnTo>
                    <a:pt x="1713" y="2761"/>
                  </a:lnTo>
                  <a:lnTo>
                    <a:pt x="2020" y="2940"/>
                  </a:lnTo>
                  <a:lnTo>
                    <a:pt x="2327" y="3068"/>
                  </a:lnTo>
                  <a:lnTo>
                    <a:pt x="2633" y="3145"/>
                  </a:lnTo>
                  <a:lnTo>
                    <a:pt x="2966" y="3222"/>
                  </a:lnTo>
                  <a:lnTo>
                    <a:pt x="3298" y="3247"/>
                  </a:lnTo>
                  <a:lnTo>
                    <a:pt x="3656" y="3247"/>
                  </a:lnTo>
                  <a:lnTo>
                    <a:pt x="3988" y="3222"/>
                  </a:lnTo>
                  <a:lnTo>
                    <a:pt x="4167" y="2940"/>
                  </a:lnTo>
                  <a:lnTo>
                    <a:pt x="4116" y="2608"/>
                  </a:lnTo>
                  <a:lnTo>
                    <a:pt x="4014" y="2276"/>
                  </a:lnTo>
                  <a:lnTo>
                    <a:pt x="3861" y="1969"/>
                  </a:lnTo>
                  <a:lnTo>
                    <a:pt x="3707" y="1662"/>
                  </a:lnTo>
                  <a:lnTo>
                    <a:pt x="3528" y="1381"/>
                  </a:lnTo>
                  <a:lnTo>
                    <a:pt x="3298" y="1125"/>
                  </a:lnTo>
                  <a:lnTo>
                    <a:pt x="3068" y="895"/>
                  </a:lnTo>
                  <a:lnTo>
                    <a:pt x="2787" y="665"/>
                  </a:lnTo>
                  <a:lnTo>
                    <a:pt x="2506" y="486"/>
                  </a:lnTo>
                  <a:lnTo>
                    <a:pt x="2199" y="333"/>
                  </a:lnTo>
                  <a:lnTo>
                    <a:pt x="1892" y="205"/>
                  </a:lnTo>
                  <a:lnTo>
                    <a:pt x="1585" y="103"/>
                  </a:lnTo>
                  <a:lnTo>
                    <a:pt x="1253" y="26"/>
                  </a:lnTo>
                  <a:lnTo>
                    <a:pt x="92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375" name="Google Shape;2375;p51"/>
            <p:cNvSpPr/>
            <p:nvPr/>
          </p:nvSpPr>
          <p:spPr>
            <a:xfrm>
              <a:off x="5681450" y="2062800"/>
              <a:ext cx="104200" cy="81175"/>
            </a:xfrm>
            <a:custGeom>
              <a:avLst/>
              <a:gdLst/>
              <a:ahLst/>
              <a:cxnLst/>
              <a:rect l="l" t="t" r="r" b="b"/>
              <a:pathLst>
                <a:path w="4168" h="3247" extrusionOk="0">
                  <a:moveTo>
                    <a:pt x="3298" y="0"/>
                  </a:moveTo>
                  <a:lnTo>
                    <a:pt x="2966" y="51"/>
                  </a:lnTo>
                  <a:lnTo>
                    <a:pt x="2633" y="102"/>
                  </a:lnTo>
                  <a:lnTo>
                    <a:pt x="2327" y="205"/>
                  </a:lnTo>
                  <a:lnTo>
                    <a:pt x="2020" y="332"/>
                  </a:lnTo>
                  <a:lnTo>
                    <a:pt x="1713" y="486"/>
                  </a:lnTo>
                  <a:lnTo>
                    <a:pt x="1432" y="665"/>
                  </a:lnTo>
                  <a:lnTo>
                    <a:pt x="1176" y="895"/>
                  </a:lnTo>
                  <a:lnTo>
                    <a:pt x="921" y="1125"/>
                  </a:lnTo>
                  <a:lnTo>
                    <a:pt x="716" y="1381"/>
                  </a:lnTo>
                  <a:lnTo>
                    <a:pt x="512" y="1662"/>
                  </a:lnTo>
                  <a:lnTo>
                    <a:pt x="358" y="1969"/>
                  </a:lnTo>
                  <a:lnTo>
                    <a:pt x="231" y="2275"/>
                  </a:lnTo>
                  <a:lnTo>
                    <a:pt x="128" y="2582"/>
                  </a:lnTo>
                  <a:lnTo>
                    <a:pt x="52" y="2914"/>
                  </a:lnTo>
                  <a:lnTo>
                    <a:pt x="0" y="3196"/>
                  </a:lnTo>
                  <a:lnTo>
                    <a:pt x="231" y="3221"/>
                  </a:lnTo>
                  <a:lnTo>
                    <a:pt x="588" y="3247"/>
                  </a:lnTo>
                  <a:lnTo>
                    <a:pt x="921" y="3247"/>
                  </a:lnTo>
                  <a:lnTo>
                    <a:pt x="1253" y="3221"/>
                  </a:lnTo>
                  <a:lnTo>
                    <a:pt x="1585" y="3170"/>
                  </a:lnTo>
                  <a:lnTo>
                    <a:pt x="1892" y="3068"/>
                  </a:lnTo>
                  <a:lnTo>
                    <a:pt x="2199" y="2940"/>
                  </a:lnTo>
                  <a:lnTo>
                    <a:pt x="2506" y="2787"/>
                  </a:lnTo>
                  <a:lnTo>
                    <a:pt x="2787" y="2582"/>
                  </a:lnTo>
                  <a:lnTo>
                    <a:pt x="3068" y="2378"/>
                  </a:lnTo>
                  <a:lnTo>
                    <a:pt x="3298" y="2122"/>
                  </a:lnTo>
                  <a:lnTo>
                    <a:pt x="3528" y="1866"/>
                  </a:lnTo>
                  <a:lnTo>
                    <a:pt x="3707" y="1585"/>
                  </a:lnTo>
                  <a:lnTo>
                    <a:pt x="3861" y="1304"/>
                  </a:lnTo>
                  <a:lnTo>
                    <a:pt x="4014" y="972"/>
                  </a:lnTo>
                  <a:lnTo>
                    <a:pt x="4116" y="665"/>
                  </a:lnTo>
                  <a:lnTo>
                    <a:pt x="4167" y="307"/>
                  </a:lnTo>
                  <a:lnTo>
                    <a:pt x="3988" y="51"/>
                  </a:lnTo>
                  <a:lnTo>
                    <a:pt x="365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376" name="Google Shape;2376;p51"/>
          <p:cNvGrpSpPr/>
          <p:nvPr/>
        </p:nvGrpSpPr>
        <p:grpSpPr>
          <a:xfrm>
            <a:off x="9340018" y="2489634"/>
            <a:ext cx="495100" cy="495133"/>
            <a:chOff x="7008200" y="1867225"/>
            <a:chExt cx="371325" cy="371350"/>
          </a:xfrm>
        </p:grpSpPr>
        <p:sp>
          <p:nvSpPr>
            <p:cNvPr id="2377" name="Google Shape;2377;p51"/>
            <p:cNvSpPr/>
            <p:nvPr/>
          </p:nvSpPr>
          <p:spPr>
            <a:xfrm>
              <a:off x="7008200" y="1888325"/>
              <a:ext cx="164275" cy="350250"/>
            </a:xfrm>
            <a:custGeom>
              <a:avLst/>
              <a:gdLst/>
              <a:ahLst/>
              <a:cxnLst/>
              <a:rect l="l" t="t" r="r" b="b"/>
              <a:pathLst>
                <a:path w="6571" h="14010" extrusionOk="0">
                  <a:moveTo>
                    <a:pt x="3170" y="0"/>
                  </a:moveTo>
                  <a:lnTo>
                    <a:pt x="2864" y="51"/>
                  </a:lnTo>
                  <a:lnTo>
                    <a:pt x="2582" y="103"/>
                  </a:lnTo>
                  <a:lnTo>
                    <a:pt x="2301" y="205"/>
                  </a:lnTo>
                  <a:lnTo>
                    <a:pt x="2046" y="307"/>
                  </a:lnTo>
                  <a:lnTo>
                    <a:pt x="1790" y="435"/>
                  </a:lnTo>
                  <a:lnTo>
                    <a:pt x="1560" y="588"/>
                  </a:lnTo>
                  <a:lnTo>
                    <a:pt x="1355" y="767"/>
                  </a:lnTo>
                  <a:lnTo>
                    <a:pt x="1151" y="972"/>
                  </a:lnTo>
                  <a:lnTo>
                    <a:pt x="972" y="1176"/>
                  </a:lnTo>
                  <a:lnTo>
                    <a:pt x="819" y="1381"/>
                  </a:lnTo>
                  <a:lnTo>
                    <a:pt x="665" y="1636"/>
                  </a:lnTo>
                  <a:lnTo>
                    <a:pt x="512" y="1866"/>
                  </a:lnTo>
                  <a:lnTo>
                    <a:pt x="409" y="2148"/>
                  </a:lnTo>
                  <a:lnTo>
                    <a:pt x="307" y="2403"/>
                  </a:lnTo>
                  <a:lnTo>
                    <a:pt x="154" y="2889"/>
                  </a:lnTo>
                  <a:lnTo>
                    <a:pt x="52" y="3400"/>
                  </a:lnTo>
                  <a:lnTo>
                    <a:pt x="0" y="3912"/>
                  </a:lnTo>
                  <a:lnTo>
                    <a:pt x="0" y="4423"/>
                  </a:lnTo>
                  <a:lnTo>
                    <a:pt x="52" y="4934"/>
                  </a:lnTo>
                  <a:lnTo>
                    <a:pt x="103" y="5522"/>
                  </a:lnTo>
                  <a:lnTo>
                    <a:pt x="179" y="6084"/>
                  </a:lnTo>
                  <a:lnTo>
                    <a:pt x="231" y="6315"/>
                  </a:lnTo>
                  <a:lnTo>
                    <a:pt x="282" y="6519"/>
                  </a:lnTo>
                  <a:lnTo>
                    <a:pt x="461" y="7081"/>
                  </a:lnTo>
                  <a:lnTo>
                    <a:pt x="563" y="7644"/>
                  </a:lnTo>
                  <a:lnTo>
                    <a:pt x="640" y="8206"/>
                  </a:lnTo>
                  <a:lnTo>
                    <a:pt x="691" y="8794"/>
                  </a:lnTo>
                  <a:lnTo>
                    <a:pt x="767" y="10021"/>
                  </a:lnTo>
                  <a:lnTo>
                    <a:pt x="793" y="10635"/>
                  </a:lnTo>
                  <a:lnTo>
                    <a:pt x="870" y="11248"/>
                  </a:lnTo>
                  <a:lnTo>
                    <a:pt x="972" y="11862"/>
                  </a:lnTo>
                  <a:lnTo>
                    <a:pt x="1049" y="12143"/>
                  </a:lnTo>
                  <a:lnTo>
                    <a:pt x="1125" y="12424"/>
                  </a:lnTo>
                  <a:lnTo>
                    <a:pt x="1202" y="12629"/>
                  </a:lnTo>
                  <a:lnTo>
                    <a:pt x="1304" y="12833"/>
                  </a:lnTo>
                  <a:lnTo>
                    <a:pt x="1432" y="13012"/>
                  </a:lnTo>
                  <a:lnTo>
                    <a:pt x="1585" y="13191"/>
                  </a:lnTo>
                  <a:lnTo>
                    <a:pt x="1739" y="13344"/>
                  </a:lnTo>
                  <a:lnTo>
                    <a:pt x="1918" y="13498"/>
                  </a:lnTo>
                  <a:lnTo>
                    <a:pt x="2122" y="13626"/>
                  </a:lnTo>
                  <a:lnTo>
                    <a:pt x="2327" y="13728"/>
                  </a:lnTo>
                  <a:lnTo>
                    <a:pt x="2557" y="13830"/>
                  </a:lnTo>
                  <a:lnTo>
                    <a:pt x="2787" y="13907"/>
                  </a:lnTo>
                  <a:lnTo>
                    <a:pt x="3043" y="13958"/>
                  </a:lnTo>
                  <a:lnTo>
                    <a:pt x="3273" y="13984"/>
                  </a:lnTo>
                  <a:lnTo>
                    <a:pt x="3528" y="14009"/>
                  </a:lnTo>
                  <a:lnTo>
                    <a:pt x="3784" y="13984"/>
                  </a:lnTo>
                  <a:lnTo>
                    <a:pt x="4040" y="13958"/>
                  </a:lnTo>
                  <a:lnTo>
                    <a:pt x="4295" y="13907"/>
                  </a:lnTo>
                  <a:lnTo>
                    <a:pt x="4602" y="13805"/>
                  </a:lnTo>
                  <a:lnTo>
                    <a:pt x="4883" y="13677"/>
                  </a:lnTo>
                  <a:lnTo>
                    <a:pt x="5139" y="13523"/>
                  </a:lnTo>
                  <a:lnTo>
                    <a:pt x="5369" y="13319"/>
                  </a:lnTo>
                  <a:lnTo>
                    <a:pt x="5548" y="13114"/>
                  </a:lnTo>
                  <a:lnTo>
                    <a:pt x="5727" y="12884"/>
                  </a:lnTo>
                  <a:lnTo>
                    <a:pt x="5880" y="12629"/>
                  </a:lnTo>
                  <a:lnTo>
                    <a:pt x="5982" y="12347"/>
                  </a:lnTo>
                  <a:lnTo>
                    <a:pt x="6085" y="12066"/>
                  </a:lnTo>
                  <a:lnTo>
                    <a:pt x="6161" y="11760"/>
                  </a:lnTo>
                  <a:lnTo>
                    <a:pt x="6212" y="11453"/>
                  </a:lnTo>
                  <a:lnTo>
                    <a:pt x="6264" y="11146"/>
                  </a:lnTo>
                  <a:lnTo>
                    <a:pt x="6264" y="10814"/>
                  </a:lnTo>
                  <a:lnTo>
                    <a:pt x="6289" y="10507"/>
                  </a:lnTo>
                  <a:lnTo>
                    <a:pt x="6238" y="9868"/>
                  </a:lnTo>
                  <a:lnTo>
                    <a:pt x="6212" y="9178"/>
                  </a:lnTo>
                  <a:lnTo>
                    <a:pt x="6212" y="8360"/>
                  </a:lnTo>
                  <a:lnTo>
                    <a:pt x="6264" y="7542"/>
                  </a:lnTo>
                  <a:lnTo>
                    <a:pt x="6315" y="6851"/>
                  </a:lnTo>
                  <a:lnTo>
                    <a:pt x="6391" y="5957"/>
                  </a:lnTo>
                  <a:lnTo>
                    <a:pt x="6519" y="4602"/>
                  </a:lnTo>
                  <a:lnTo>
                    <a:pt x="6570" y="3937"/>
                  </a:lnTo>
                  <a:lnTo>
                    <a:pt x="6570" y="3605"/>
                  </a:lnTo>
                  <a:lnTo>
                    <a:pt x="6545" y="3272"/>
                  </a:lnTo>
                  <a:lnTo>
                    <a:pt x="6494" y="2838"/>
                  </a:lnTo>
                  <a:lnTo>
                    <a:pt x="6391" y="2352"/>
                  </a:lnTo>
                  <a:lnTo>
                    <a:pt x="6238" y="1866"/>
                  </a:lnTo>
                  <a:lnTo>
                    <a:pt x="6161" y="1636"/>
                  </a:lnTo>
                  <a:lnTo>
                    <a:pt x="6033" y="1406"/>
                  </a:lnTo>
                  <a:lnTo>
                    <a:pt x="5906" y="1202"/>
                  </a:lnTo>
                  <a:lnTo>
                    <a:pt x="5752" y="997"/>
                  </a:lnTo>
                  <a:lnTo>
                    <a:pt x="5599" y="793"/>
                  </a:lnTo>
                  <a:lnTo>
                    <a:pt x="5420" y="614"/>
                  </a:lnTo>
                  <a:lnTo>
                    <a:pt x="5215" y="460"/>
                  </a:lnTo>
                  <a:lnTo>
                    <a:pt x="4985" y="333"/>
                  </a:lnTo>
                  <a:lnTo>
                    <a:pt x="4730" y="205"/>
                  </a:lnTo>
                  <a:lnTo>
                    <a:pt x="4449" y="128"/>
                  </a:lnTo>
                  <a:lnTo>
                    <a:pt x="4167" y="51"/>
                  </a:lnTo>
                  <a:lnTo>
                    <a:pt x="3835"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378" name="Google Shape;2378;p51"/>
            <p:cNvSpPr/>
            <p:nvPr/>
          </p:nvSpPr>
          <p:spPr>
            <a:xfrm>
              <a:off x="7008850" y="2011675"/>
              <a:ext cx="162975" cy="47950"/>
            </a:xfrm>
            <a:custGeom>
              <a:avLst/>
              <a:gdLst/>
              <a:ahLst/>
              <a:cxnLst/>
              <a:rect l="l" t="t" r="r" b="b"/>
              <a:pathLst>
                <a:path w="6519" h="1918" extrusionOk="0">
                  <a:moveTo>
                    <a:pt x="2045" y="0"/>
                  </a:moveTo>
                  <a:lnTo>
                    <a:pt x="1687" y="256"/>
                  </a:lnTo>
                  <a:lnTo>
                    <a:pt x="1278" y="460"/>
                  </a:lnTo>
                  <a:lnTo>
                    <a:pt x="869" y="639"/>
                  </a:lnTo>
                  <a:lnTo>
                    <a:pt x="435" y="767"/>
                  </a:lnTo>
                  <a:lnTo>
                    <a:pt x="332" y="818"/>
                  </a:lnTo>
                  <a:lnTo>
                    <a:pt x="230" y="869"/>
                  </a:lnTo>
                  <a:lnTo>
                    <a:pt x="153" y="946"/>
                  </a:lnTo>
                  <a:lnTo>
                    <a:pt x="77" y="1023"/>
                  </a:lnTo>
                  <a:lnTo>
                    <a:pt x="26" y="1125"/>
                  </a:lnTo>
                  <a:lnTo>
                    <a:pt x="0" y="1253"/>
                  </a:lnTo>
                  <a:lnTo>
                    <a:pt x="0" y="1355"/>
                  </a:lnTo>
                  <a:lnTo>
                    <a:pt x="26" y="1483"/>
                  </a:lnTo>
                  <a:lnTo>
                    <a:pt x="51" y="1559"/>
                  </a:lnTo>
                  <a:lnTo>
                    <a:pt x="102" y="1662"/>
                  </a:lnTo>
                  <a:lnTo>
                    <a:pt x="153" y="1738"/>
                  </a:lnTo>
                  <a:lnTo>
                    <a:pt x="230" y="1790"/>
                  </a:lnTo>
                  <a:lnTo>
                    <a:pt x="307" y="1841"/>
                  </a:lnTo>
                  <a:lnTo>
                    <a:pt x="383" y="1892"/>
                  </a:lnTo>
                  <a:lnTo>
                    <a:pt x="486" y="1892"/>
                  </a:lnTo>
                  <a:lnTo>
                    <a:pt x="588" y="1917"/>
                  </a:lnTo>
                  <a:lnTo>
                    <a:pt x="716" y="1892"/>
                  </a:lnTo>
                  <a:lnTo>
                    <a:pt x="1074" y="1790"/>
                  </a:lnTo>
                  <a:lnTo>
                    <a:pt x="1406" y="1662"/>
                  </a:lnTo>
                  <a:lnTo>
                    <a:pt x="1764" y="1534"/>
                  </a:lnTo>
                  <a:lnTo>
                    <a:pt x="2071" y="1355"/>
                  </a:lnTo>
                  <a:lnTo>
                    <a:pt x="2403" y="1176"/>
                  </a:lnTo>
                  <a:lnTo>
                    <a:pt x="2710" y="971"/>
                  </a:lnTo>
                  <a:lnTo>
                    <a:pt x="2991" y="741"/>
                  </a:lnTo>
                  <a:lnTo>
                    <a:pt x="3272" y="511"/>
                  </a:lnTo>
                  <a:lnTo>
                    <a:pt x="3528" y="741"/>
                  </a:lnTo>
                  <a:lnTo>
                    <a:pt x="3835" y="971"/>
                  </a:lnTo>
                  <a:lnTo>
                    <a:pt x="4116" y="1176"/>
                  </a:lnTo>
                  <a:lnTo>
                    <a:pt x="4448" y="1355"/>
                  </a:lnTo>
                  <a:lnTo>
                    <a:pt x="4755" y="1534"/>
                  </a:lnTo>
                  <a:lnTo>
                    <a:pt x="5113" y="1662"/>
                  </a:lnTo>
                  <a:lnTo>
                    <a:pt x="5445" y="1790"/>
                  </a:lnTo>
                  <a:lnTo>
                    <a:pt x="5803" y="1892"/>
                  </a:lnTo>
                  <a:lnTo>
                    <a:pt x="5956" y="1917"/>
                  </a:lnTo>
                  <a:lnTo>
                    <a:pt x="6033" y="1892"/>
                  </a:lnTo>
                  <a:lnTo>
                    <a:pt x="6135" y="1892"/>
                  </a:lnTo>
                  <a:lnTo>
                    <a:pt x="6212" y="1841"/>
                  </a:lnTo>
                  <a:lnTo>
                    <a:pt x="6289" y="1790"/>
                  </a:lnTo>
                  <a:lnTo>
                    <a:pt x="6365" y="1738"/>
                  </a:lnTo>
                  <a:lnTo>
                    <a:pt x="6417" y="1662"/>
                  </a:lnTo>
                  <a:lnTo>
                    <a:pt x="6468" y="1559"/>
                  </a:lnTo>
                  <a:lnTo>
                    <a:pt x="6493" y="1483"/>
                  </a:lnTo>
                  <a:lnTo>
                    <a:pt x="6519" y="1355"/>
                  </a:lnTo>
                  <a:lnTo>
                    <a:pt x="6519" y="1253"/>
                  </a:lnTo>
                  <a:lnTo>
                    <a:pt x="6493" y="1125"/>
                  </a:lnTo>
                  <a:lnTo>
                    <a:pt x="6442" y="1023"/>
                  </a:lnTo>
                  <a:lnTo>
                    <a:pt x="6365" y="946"/>
                  </a:lnTo>
                  <a:lnTo>
                    <a:pt x="6289" y="869"/>
                  </a:lnTo>
                  <a:lnTo>
                    <a:pt x="6186" y="818"/>
                  </a:lnTo>
                  <a:lnTo>
                    <a:pt x="6084" y="767"/>
                  </a:lnTo>
                  <a:lnTo>
                    <a:pt x="5650" y="639"/>
                  </a:lnTo>
                  <a:lnTo>
                    <a:pt x="5241" y="460"/>
                  </a:lnTo>
                  <a:lnTo>
                    <a:pt x="4832" y="256"/>
                  </a:lnTo>
                  <a:lnTo>
                    <a:pt x="447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379" name="Google Shape;2379;p51"/>
            <p:cNvSpPr/>
            <p:nvPr/>
          </p:nvSpPr>
          <p:spPr>
            <a:xfrm>
              <a:off x="7008850" y="2011675"/>
              <a:ext cx="162975" cy="47950"/>
            </a:xfrm>
            <a:custGeom>
              <a:avLst/>
              <a:gdLst/>
              <a:ahLst/>
              <a:cxnLst/>
              <a:rect l="l" t="t" r="r" b="b"/>
              <a:pathLst>
                <a:path w="6519" h="1918" fill="none" extrusionOk="0">
                  <a:moveTo>
                    <a:pt x="2045" y="0"/>
                  </a:moveTo>
                  <a:lnTo>
                    <a:pt x="2045" y="0"/>
                  </a:lnTo>
                  <a:lnTo>
                    <a:pt x="1687" y="256"/>
                  </a:lnTo>
                  <a:lnTo>
                    <a:pt x="1278" y="460"/>
                  </a:lnTo>
                  <a:lnTo>
                    <a:pt x="869" y="639"/>
                  </a:lnTo>
                  <a:lnTo>
                    <a:pt x="435" y="767"/>
                  </a:lnTo>
                  <a:lnTo>
                    <a:pt x="435" y="767"/>
                  </a:lnTo>
                  <a:lnTo>
                    <a:pt x="332" y="818"/>
                  </a:lnTo>
                  <a:lnTo>
                    <a:pt x="230" y="869"/>
                  </a:lnTo>
                  <a:lnTo>
                    <a:pt x="153" y="946"/>
                  </a:lnTo>
                  <a:lnTo>
                    <a:pt x="77" y="1023"/>
                  </a:lnTo>
                  <a:lnTo>
                    <a:pt x="26" y="1125"/>
                  </a:lnTo>
                  <a:lnTo>
                    <a:pt x="0" y="1253"/>
                  </a:lnTo>
                  <a:lnTo>
                    <a:pt x="0" y="1355"/>
                  </a:lnTo>
                  <a:lnTo>
                    <a:pt x="26" y="1483"/>
                  </a:lnTo>
                  <a:lnTo>
                    <a:pt x="26" y="1483"/>
                  </a:lnTo>
                  <a:lnTo>
                    <a:pt x="51" y="1559"/>
                  </a:lnTo>
                  <a:lnTo>
                    <a:pt x="102" y="1662"/>
                  </a:lnTo>
                  <a:lnTo>
                    <a:pt x="153" y="1738"/>
                  </a:lnTo>
                  <a:lnTo>
                    <a:pt x="230" y="1790"/>
                  </a:lnTo>
                  <a:lnTo>
                    <a:pt x="307" y="1841"/>
                  </a:lnTo>
                  <a:lnTo>
                    <a:pt x="383" y="1892"/>
                  </a:lnTo>
                  <a:lnTo>
                    <a:pt x="486" y="1892"/>
                  </a:lnTo>
                  <a:lnTo>
                    <a:pt x="588" y="1917"/>
                  </a:lnTo>
                  <a:lnTo>
                    <a:pt x="588" y="1917"/>
                  </a:lnTo>
                  <a:lnTo>
                    <a:pt x="716" y="1892"/>
                  </a:lnTo>
                  <a:lnTo>
                    <a:pt x="716" y="1892"/>
                  </a:lnTo>
                  <a:lnTo>
                    <a:pt x="1074" y="1790"/>
                  </a:lnTo>
                  <a:lnTo>
                    <a:pt x="1406" y="1662"/>
                  </a:lnTo>
                  <a:lnTo>
                    <a:pt x="1764" y="1534"/>
                  </a:lnTo>
                  <a:lnTo>
                    <a:pt x="2071" y="1355"/>
                  </a:lnTo>
                  <a:lnTo>
                    <a:pt x="2403" y="1176"/>
                  </a:lnTo>
                  <a:lnTo>
                    <a:pt x="2710" y="971"/>
                  </a:lnTo>
                  <a:lnTo>
                    <a:pt x="2991" y="741"/>
                  </a:lnTo>
                  <a:lnTo>
                    <a:pt x="3272" y="511"/>
                  </a:lnTo>
                  <a:lnTo>
                    <a:pt x="3272" y="511"/>
                  </a:lnTo>
                  <a:lnTo>
                    <a:pt x="3528" y="741"/>
                  </a:lnTo>
                  <a:lnTo>
                    <a:pt x="3835" y="971"/>
                  </a:lnTo>
                  <a:lnTo>
                    <a:pt x="4116" y="1176"/>
                  </a:lnTo>
                  <a:lnTo>
                    <a:pt x="4448" y="1355"/>
                  </a:lnTo>
                  <a:lnTo>
                    <a:pt x="4755" y="1534"/>
                  </a:lnTo>
                  <a:lnTo>
                    <a:pt x="5113" y="1662"/>
                  </a:lnTo>
                  <a:lnTo>
                    <a:pt x="5445" y="1790"/>
                  </a:lnTo>
                  <a:lnTo>
                    <a:pt x="5803" y="1892"/>
                  </a:lnTo>
                  <a:lnTo>
                    <a:pt x="5803" y="1892"/>
                  </a:lnTo>
                  <a:lnTo>
                    <a:pt x="5956" y="1917"/>
                  </a:lnTo>
                  <a:lnTo>
                    <a:pt x="5956" y="1917"/>
                  </a:lnTo>
                  <a:lnTo>
                    <a:pt x="6033" y="1892"/>
                  </a:lnTo>
                  <a:lnTo>
                    <a:pt x="6135" y="1892"/>
                  </a:lnTo>
                  <a:lnTo>
                    <a:pt x="6212" y="1841"/>
                  </a:lnTo>
                  <a:lnTo>
                    <a:pt x="6289" y="1790"/>
                  </a:lnTo>
                  <a:lnTo>
                    <a:pt x="6365" y="1738"/>
                  </a:lnTo>
                  <a:lnTo>
                    <a:pt x="6417" y="1662"/>
                  </a:lnTo>
                  <a:lnTo>
                    <a:pt x="6468" y="1559"/>
                  </a:lnTo>
                  <a:lnTo>
                    <a:pt x="6493" y="1483"/>
                  </a:lnTo>
                  <a:lnTo>
                    <a:pt x="6493" y="1483"/>
                  </a:lnTo>
                  <a:lnTo>
                    <a:pt x="6519" y="1355"/>
                  </a:lnTo>
                  <a:lnTo>
                    <a:pt x="6519" y="1253"/>
                  </a:lnTo>
                  <a:lnTo>
                    <a:pt x="6493" y="1125"/>
                  </a:lnTo>
                  <a:lnTo>
                    <a:pt x="6442" y="1023"/>
                  </a:lnTo>
                  <a:lnTo>
                    <a:pt x="6365" y="946"/>
                  </a:lnTo>
                  <a:lnTo>
                    <a:pt x="6289" y="869"/>
                  </a:lnTo>
                  <a:lnTo>
                    <a:pt x="6186" y="818"/>
                  </a:lnTo>
                  <a:lnTo>
                    <a:pt x="6084" y="767"/>
                  </a:lnTo>
                  <a:lnTo>
                    <a:pt x="6084" y="767"/>
                  </a:lnTo>
                  <a:lnTo>
                    <a:pt x="5650" y="639"/>
                  </a:lnTo>
                  <a:lnTo>
                    <a:pt x="5241" y="460"/>
                  </a:lnTo>
                  <a:lnTo>
                    <a:pt x="4832" y="256"/>
                  </a:lnTo>
                  <a:lnTo>
                    <a:pt x="4474" y="0"/>
                  </a:lnTo>
                </a:path>
              </a:pathLst>
            </a:custGeom>
            <a:noFill/>
            <a:ln>
              <a:noFill/>
            </a:ln>
          </p:spPr>
          <p:txBody>
            <a:bodyPr spcFirstLastPara="1" wrap="square" lIns="121900" tIns="121900" rIns="121900" bIns="121900" anchor="ctr" anchorCtr="0">
              <a:noAutofit/>
            </a:bodyPr>
            <a:lstStyle/>
            <a:p>
              <a:endParaRPr sz="2400"/>
            </a:p>
          </p:txBody>
        </p:sp>
        <p:sp>
          <p:nvSpPr>
            <p:cNvPr id="2380" name="Google Shape;2380;p51"/>
            <p:cNvSpPr/>
            <p:nvPr/>
          </p:nvSpPr>
          <p:spPr>
            <a:xfrm>
              <a:off x="7059975" y="1970775"/>
              <a:ext cx="60725" cy="53700"/>
            </a:xfrm>
            <a:custGeom>
              <a:avLst/>
              <a:gdLst/>
              <a:ahLst/>
              <a:cxnLst/>
              <a:rect l="l" t="t" r="r" b="b"/>
              <a:pathLst>
                <a:path w="2429" h="2148" extrusionOk="0">
                  <a:moveTo>
                    <a:pt x="1227" y="0"/>
                  </a:moveTo>
                  <a:lnTo>
                    <a:pt x="920" y="256"/>
                  </a:lnTo>
                  <a:lnTo>
                    <a:pt x="563" y="562"/>
                  </a:lnTo>
                  <a:lnTo>
                    <a:pt x="281" y="818"/>
                  </a:lnTo>
                  <a:lnTo>
                    <a:pt x="154" y="946"/>
                  </a:lnTo>
                  <a:lnTo>
                    <a:pt x="77" y="1074"/>
                  </a:lnTo>
                  <a:lnTo>
                    <a:pt x="26" y="1227"/>
                  </a:lnTo>
                  <a:lnTo>
                    <a:pt x="0" y="1406"/>
                  </a:lnTo>
                  <a:lnTo>
                    <a:pt x="26" y="1559"/>
                  </a:lnTo>
                  <a:lnTo>
                    <a:pt x="51" y="1713"/>
                  </a:lnTo>
                  <a:lnTo>
                    <a:pt x="128" y="1841"/>
                  </a:lnTo>
                  <a:lnTo>
                    <a:pt x="205" y="1943"/>
                  </a:lnTo>
                  <a:lnTo>
                    <a:pt x="281" y="2020"/>
                  </a:lnTo>
                  <a:lnTo>
                    <a:pt x="409" y="2096"/>
                  </a:lnTo>
                  <a:lnTo>
                    <a:pt x="537" y="2122"/>
                  </a:lnTo>
                  <a:lnTo>
                    <a:pt x="665" y="2147"/>
                  </a:lnTo>
                  <a:lnTo>
                    <a:pt x="844" y="2122"/>
                  </a:lnTo>
                  <a:lnTo>
                    <a:pt x="972" y="2071"/>
                  </a:lnTo>
                  <a:lnTo>
                    <a:pt x="1125" y="1968"/>
                  </a:lnTo>
                  <a:lnTo>
                    <a:pt x="1227" y="1841"/>
                  </a:lnTo>
                  <a:lnTo>
                    <a:pt x="1329" y="1968"/>
                  </a:lnTo>
                  <a:lnTo>
                    <a:pt x="1457" y="2071"/>
                  </a:lnTo>
                  <a:lnTo>
                    <a:pt x="1611" y="2122"/>
                  </a:lnTo>
                  <a:lnTo>
                    <a:pt x="1764" y="2147"/>
                  </a:lnTo>
                  <a:lnTo>
                    <a:pt x="1917" y="2122"/>
                  </a:lnTo>
                  <a:lnTo>
                    <a:pt x="2020" y="2096"/>
                  </a:lnTo>
                  <a:lnTo>
                    <a:pt x="2147" y="2020"/>
                  </a:lnTo>
                  <a:lnTo>
                    <a:pt x="2250" y="1943"/>
                  </a:lnTo>
                  <a:lnTo>
                    <a:pt x="2326" y="1841"/>
                  </a:lnTo>
                  <a:lnTo>
                    <a:pt x="2378" y="1713"/>
                  </a:lnTo>
                  <a:lnTo>
                    <a:pt x="2403" y="1559"/>
                  </a:lnTo>
                  <a:lnTo>
                    <a:pt x="2429" y="1406"/>
                  </a:lnTo>
                  <a:lnTo>
                    <a:pt x="2403" y="1227"/>
                  </a:lnTo>
                  <a:lnTo>
                    <a:pt x="2352" y="1048"/>
                  </a:lnTo>
                  <a:lnTo>
                    <a:pt x="2250" y="920"/>
                  </a:lnTo>
                  <a:lnTo>
                    <a:pt x="2122" y="767"/>
                  </a:lnTo>
                  <a:lnTo>
                    <a:pt x="1790" y="511"/>
                  </a:lnTo>
                  <a:lnTo>
                    <a:pt x="1406" y="179"/>
                  </a:lnTo>
                  <a:lnTo>
                    <a:pt x="1227"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381" name="Google Shape;2381;p51"/>
            <p:cNvSpPr/>
            <p:nvPr/>
          </p:nvSpPr>
          <p:spPr>
            <a:xfrm>
              <a:off x="7215900" y="1867225"/>
              <a:ext cx="163625" cy="350250"/>
            </a:xfrm>
            <a:custGeom>
              <a:avLst/>
              <a:gdLst/>
              <a:ahLst/>
              <a:cxnLst/>
              <a:rect l="l" t="t" r="r" b="b"/>
              <a:pathLst>
                <a:path w="6545" h="14010" extrusionOk="0">
                  <a:moveTo>
                    <a:pt x="2736" y="1"/>
                  </a:moveTo>
                  <a:lnTo>
                    <a:pt x="2404" y="52"/>
                  </a:lnTo>
                  <a:lnTo>
                    <a:pt x="2097" y="103"/>
                  </a:lnTo>
                  <a:lnTo>
                    <a:pt x="1841" y="205"/>
                  </a:lnTo>
                  <a:lnTo>
                    <a:pt x="1586" y="333"/>
                  </a:lnTo>
                  <a:lnTo>
                    <a:pt x="1356" y="461"/>
                  </a:lnTo>
                  <a:lnTo>
                    <a:pt x="1151" y="614"/>
                  </a:lnTo>
                  <a:lnTo>
                    <a:pt x="972" y="793"/>
                  </a:lnTo>
                  <a:lnTo>
                    <a:pt x="793" y="998"/>
                  </a:lnTo>
                  <a:lnTo>
                    <a:pt x="665" y="1202"/>
                  </a:lnTo>
                  <a:lnTo>
                    <a:pt x="512" y="1407"/>
                  </a:lnTo>
                  <a:lnTo>
                    <a:pt x="410" y="1637"/>
                  </a:lnTo>
                  <a:lnTo>
                    <a:pt x="307" y="1867"/>
                  </a:lnTo>
                  <a:lnTo>
                    <a:pt x="154" y="2353"/>
                  </a:lnTo>
                  <a:lnTo>
                    <a:pt x="52" y="2838"/>
                  </a:lnTo>
                  <a:lnTo>
                    <a:pt x="1" y="3273"/>
                  </a:lnTo>
                  <a:lnTo>
                    <a:pt x="1" y="3605"/>
                  </a:lnTo>
                  <a:lnTo>
                    <a:pt x="1" y="3938"/>
                  </a:lnTo>
                  <a:lnTo>
                    <a:pt x="26" y="4602"/>
                  </a:lnTo>
                  <a:lnTo>
                    <a:pt x="180" y="5931"/>
                  </a:lnTo>
                  <a:lnTo>
                    <a:pt x="256" y="6852"/>
                  </a:lnTo>
                  <a:lnTo>
                    <a:pt x="307" y="7542"/>
                  </a:lnTo>
                  <a:lnTo>
                    <a:pt x="333" y="8360"/>
                  </a:lnTo>
                  <a:lnTo>
                    <a:pt x="359" y="9178"/>
                  </a:lnTo>
                  <a:lnTo>
                    <a:pt x="307" y="9868"/>
                  </a:lnTo>
                  <a:lnTo>
                    <a:pt x="282" y="10507"/>
                  </a:lnTo>
                  <a:lnTo>
                    <a:pt x="282" y="10814"/>
                  </a:lnTo>
                  <a:lnTo>
                    <a:pt x="307" y="11146"/>
                  </a:lnTo>
                  <a:lnTo>
                    <a:pt x="333" y="11453"/>
                  </a:lnTo>
                  <a:lnTo>
                    <a:pt x="410" y="11760"/>
                  </a:lnTo>
                  <a:lnTo>
                    <a:pt x="486" y="12067"/>
                  </a:lnTo>
                  <a:lnTo>
                    <a:pt x="563" y="12348"/>
                  </a:lnTo>
                  <a:lnTo>
                    <a:pt x="691" y="12629"/>
                  </a:lnTo>
                  <a:lnTo>
                    <a:pt x="844" y="12859"/>
                  </a:lnTo>
                  <a:lnTo>
                    <a:pt x="998" y="13115"/>
                  </a:lnTo>
                  <a:lnTo>
                    <a:pt x="1202" y="13319"/>
                  </a:lnTo>
                  <a:lnTo>
                    <a:pt x="1407" y="13498"/>
                  </a:lnTo>
                  <a:lnTo>
                    <a:pt x="1662" y="13677"/>
                  </a:lnTo>
                  <a:lnTo>
                    <a:pt x="1943" y="13805"/>
                  </a:lnTo>
                  <a:lnTo>
                    <a:pt x="2276" y="13907"/>
                  </a:lnTo>
                  <a:lnTo>
                    <a:pt x="2531" y="13958"/>
                  </a:lnTo>
                  <a:lnTo>
                    <a:pt x="2787" y="13984"/>
                  </a:lnTo>
                  <a:lnTo>
                    <a:pt x="3043" y="14010"/>
                  </a:lnTo>
                  <a:lnTo>
                    <a:pt x="3273" y="13984"/>
                  </a:lnTo>
                  <a:lnTo>
                    <a:pt x="3528" y="13958"/>
                  </a:lnTo>
                  <a:lnTo>
                    <a:pt x="3784" y="13907"/>
                  </a:lnTo>
                  <a:lnTo>
                    <a:pt x="4014" y="13831"/>
                  </a:lnTo>
                  <a:lnTo>
                    <a:pt x="4219" y="13728"/>
                  </a:lnTo>
                  <a:lnTo>
                    <a:pt x="4423" y="13626"/>
                  </a:lnTo>
                  <a:lnTo>
                    <a:pt x="4628" y="13498"/>
                  </a:lnTo>
                  <a:lnTo>
                    <a:pt x="4807" y="13345"/>
                  </a:lnTo>
                  <a:lnTo>
                    <a:pt x="4986" y="13191"/>
                  </a:lnTo>
                  <a:lnTo>
                    <a:pt x="5139" y="13013"/>
                  </a:lnTo>
                  <a:lnTo>
                    <a:pt x="5267" y="12834"/>
                  </a:lnTo>
                  <a:lnTo>
                    <a:pt x="5369" y="12629"/>
                  </a:lnTo>
                  <a:lnTo>
                    <a:pt x="5446" y="12425"/>
                  </a:lnTo>
                  <a:lnTo>
                    <a:pt x="5522" y="12143"/>
                  </a:lnTo>
                  <a:lnTo>
                    <a:pt x="5599" y="11862"/>
                  </a:lnTo>
                  <a:lnTo>
                    <a:pt x="5701" y="11249"/>
                  </a:lnTo>
                  <a:lnTo>
                    <a:pt x="5752" y="10635"/>
                  </a:lnTo>
                  <a:lnTo>
                    <a:pt x="5804" y="10022"/>
                  </a:lnTo>
                  <a:lnTo>
                    <a:pt x="5880" y="8795"/>
                  </a:lnTo>
                  <a:lnTo>
                    <a:pt x="5931" y="8181"/>
                  </a:lnTo>
                  <a:lnTo>
                    <a:pt x="6008" y="7619"/>
                  </a:lnTo>
                  <a:lnTo>
                    <a:pt x="6110" y="7082"/>
                  </a:lnTo>
                  <a:lnTo>
                    <a:pt x="6264" y="6519"/>
                  </a:lnTo>
                  <a:lnTo>
                    <a:pt x="6340" y="6315"/>
                  </a:lnTo>
                  <a:lnTo>
                    <a:pt x="6392" y="6085"/>
                  </a:lnTo>
                  <a:lnTo>
                    <a:pt x="6468" y="5522"/>
                  </a:lnTo>
                  <a:lnTo>
                    <a:pt x="6519" y="4934"/>
                  </a:lnTo>
                  <a:lnTo>
                    <a:pt x="6545" y="4423"/>
                  </a:lnTo>
                  <a:lnTo>
                    <a:pt x="6545" y="3912"/>
                  </a:lnTo>
                  <a:lnTo>
                    <a:pt x="6519" y="3401"/>
                  </a:lnTo>
                  <a:lnTo>
                    <a:pt x="6417" y="2889"/>
                  </a:lnTo>
                  <a:lnTo>
                    <a:pt x="6264" y="2404"/>
                  </a:lnTo>
                  <a:lnTo>
                    <a:pt x="6161" y="2122"/>
                  </a:lnTo>
                  <a:lnTo>
                    <a:pt x="6034" y="1867"/>
                  </a:lnTo>
                  <a:lnTo>
                    <a:pt x="5906" y="1611"/>
                  </a:lnTo>
                  <a:lnTo>
                    <a:pt x="5752" y="1381"/>
                  </a:lnTo>
                  <a:lnTo>
                    <a:pt x="5574" y="1177"/>
                  </a:lnTo>
                  <a:lnTo>
                    <a:pt x="5395" y="947"/>
                  </a:lnTo>
                  <a:lnTo>
                    <a:pt x="5216" y="768"/>
                  </a:lnTo>
                  <a:lnTo>
                    <a:pt x="4986" y="589"/>
                  </a:lnTo>
                  <a:lnTo>
                    <a:pt x="4755" y="435"/>
                  </a:lnTo>
                  <a:lnTo>
                    <a:pt x="4525" y="307"/>
                  </a:lnTo>
                  <a:lnTo>
                    <a:pt x="4270" y="205"/>
                  </a:lnTo>
                  <a:lnTo>
                    <a:pt x="3989" y="103"/>
                  </a:lnTo>
                  <a:lnTo>
                    <a:pt x="3707" y="52"/>
                  </a:lnTo>
                  <a:lnTo>
                    <a:pt x="3401"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382" name="Google Shape;2382;p51"/>
            <p:cNvSpPr/>
            <p:nvPr/>
          </p:nvSpPr>
          <p:spPr>
            <a:xfrm>
              <a:off x="7215900" y="1990575"/>
              <a:ext cx="163625" cy="47950"/>
            </a:xfrm>
            <a:custGeom>
              <a:avLst/>
              <a:gdLst/>
              <a:ahLst/>
              <a:cxnLst/>
              <a:rect l="l" t="t" r="r" b="b"/>
              <a:pathLst>
                <a:path w="6545" h="1918" extrusionOk="0">
                  <a:moveTo>
                    <a:pt x="2071" y="0"/>
                  </a:moveTo>
                  <a:lnTo>
                    <a:pt x="1688" y="256"/>
                  </a:lnTo>
                  <a:lnTo>
                    <a:pt x="1304" y="461"/>
                  </a:lnTo>
                  <a:lnTo>
                    <a:pt x="895" y="640"/>
                  </a:lnTo>
                  <a:lnTo>
                    <a:pt x="461" y="767"/>
                  </a:lnTo>
                  <a:lnTo>
                    <a:pt x="333" y="819"/>
                  </a:lnTo>
                  <a:lnTo>
                    <a:pt x="256" y="870"/>
                  </a:lnTo>
                  <a:lnTo>
                    <a:pt x="154" y="946"/>
                  </a:lnTo>
                  <a:lnTo>
                    <a:pt x="103" y="1023"/>
                  </a:lnTo>
                  <a:lnTo>
                    <a:pt x="52" y="1125"/>
                  </a:lnTo>
                  <a:lnTo>
                    <a:pt x="26" y="1228"/>
                  </a:lnTo>
                  <a:lnTo>
                    <a:pt x="1" y="1355"/>
                  </a:lnTo>
                  <a:lnTo>
                    <a:pt x="26" y="1458"/>
                  </a:lnTo>
                  <a:lnTo>
                    <a:pt x="52" y="1560"/>
                  </a:lnTo>
                  <a:lnTo>
                    <a:pt x="103" y="1637"/>
                  </a:lnTo>
                  <a:lnTo>
                    <a:pt x="154" y="1713"/>
                  </a:lnTo>
                  <a:lnTo>
                    <a:pt x="231" y="1790"/>
                  </a:lnTo>
                  <a:lnTo>
                    <a:pt x="307" y="1841"/>
                  </a:lnTo>
                  <a:lnTo>
                    <a:pt x="410" y="1867"/>
                  </a:lnTo>
                  <a:lnTo>
                    <a:pt x="486" y="1892"/>
                  </a:lnTo>
                  <a:lnTo>
                    <a:pt x="589" y="1918"/>
                  </a:lnTo>
                  <a:lnTo>
                    <a:pt x="716" y="1892"/>
                  </a:lnTo>
                  <a:lnTo>
                    <a:pt x="1074" y="1790"/>
                  </a:lnTo>
                  <a:lnTo>
                    <a:pt x="1432" y="1662"/>
                  </a:lnTo>
                  <a:lnTo>
                    <a:pt x="1765" y="1534"/>
                  </a:lnTo>
                  <a:lnTo>
                    <a:pt x="2097" y="1355"/>
                  </a:lnTo>
                  <a:lnTo>
                    <a:pt x="2404" y="1176"/>
                  </a:lnTo>
                  <a:lnTo>
                    <a:pt x="2710" y="972"/>
                  </a:lnTo>
                  <a:lnTo>
                    <a:pt x="2992" y="742"/>
                  </a:lnTo>
                  <a:lnTo>
                    <a:pt x="3273" y="486"/>
                  </a:lnTo>
                  <a:lnTo>
                    <a:pt x="3554" y="742"/>
                  </a:lnTo>
                  <a:lnTo>
                    <a:pt x="3835" y="972"/>
                  </a:lnTo>
                  <a:lnTo>
                    <a:pt x="4142" y="1176"/>
                  </a:lnTo>
                  <a:lnTo>
                    <a:pt x="4449" y="1355"/>
                  </a:lnTo>
                  <a:lnTo>
                    <a:pt x="4781" y="1534"/>
                  </a:lnTo>
                  <a:lnTo>
                    <a:pt x="5113" y="1662"/>
                  </a:lnTo>
                  <a:lnTo>
                    <a:pt x="5471" y="1790"/>
                  </a:lnTo>
                  <a:lnTo>
                    <a:pt x="5829" y="1892"/>
                  </a:lnTo>
                  <a:lnTo>
                    <a:pt x="5957" y="1918"/>
                  </a:lnTo>
                  <a:lnTo>
                    <a:pt x="6059" y="1892"/>
                  </a:lnTo>
                  <a:lnTo>
                    <a:pt x="6136" y="1867"/>
                  </a:lnTo>
                  <a:lnTo>
                    <a:pt x="6238" y="1841"/>
                  </a:lnTo>
                  <a:lnTo>
                    <a:pt x="6315" y="1790"/>
                  </a:lnTo>
                  <a:lnTo>
                    <a:pt x="6392" y="1713"/>
                  </a:lnTo>
                  <a:lnTo>
                    <a:pt x="6443" y="1637"/>
                  </a:lnTo>
                  <a:lnTo>
                    <a:pt x="6494" y="1560"/>
                  </a:lnTo>
                  <a:lnTo>
                    <a:pt x="6519" y="1458"/>
                  </a:lnTo>
                  <a:lnTo>
                    <a:pt x="6545" y="1355"/>
                  </a:lnTo>
                  <a:lnTo>
                    <a:pt x="6519" y="1228"/>
                  </a:lnTo>
                  <a:lnTo>
                    <a:pt x="6494" y="1125"/>
                  </a:lnTo>
                  <a:lnTo>
                    <a:pt x="6443" y="1023"/>
                  </a:lnTo>
                  <a:lnTo>
                    <a:pt x="6392" y="946"/>
                  </a:lnTo>
                  <a:lnTo>
                    <a:pt x="6315" y="870"/>
                  </a:lnTo>
                  <a:lnTo>
                    <a:pt x="6213" y="819"/>
                  </a:lnTo>
                  <a:lnTo>
                    <a:pt x="6085" y="767"/>
                  </a:lnTo>
                  <a:lnTo>
                    <a:pt x="5650" y="640"/>
                  </a:lnTo>
                  <a:lnTo>
                    <a:pt x="5241" y="461"/>
                  </a:lnTo>
                  <a:lnTo>
                    <a:pt x="4858" y="256"/>
                  </a:lnTo>
                  <a:lnTo>
                    <a:pt x="447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383" name="Google Shape;2383;p51"/>
            <p:cNvSpPr/>
            <p:nvPr/>
          </p:nvSpPr>
          <p:spPr>
            <a:xfrm>
              <a:off x="7215900" y="1990575"/>
              <a:ext cx="163625" cy="47950"/>
            </a:xfrm>
            <a:custGeom>
              <a:avLst/>
              <a:gdLst/>
              <a:ahLst/>
              <a:cxnLst/>
              <a:rect l="l" t="t" r="r" b="b"/>
              <a:pathLst>
                <a:path w="6545" h="1918" fill="none" extrusionOk="0">
                  <a:moveTo>
                    <a:pt x="4474" y="0"/>
                  </a:moveTo>
                  <a:lnTo>
                    <a:pt x="4474" y="0"/>
                  </a:lnTo>
                  <a:lnTo>
                    <a:pt x="4858" y="256"/>
                  </a:lnTo>
                  <a:lnTo>
                    <a:pt x="5241" y="461"/>
                  </a:lnTo>
                  <a:lnTo>
                    <a:pt x="5650" y="640"/>
                  </a:lnTo>
                  <a:lnTo>
                    <a:pt x="6085" y="767"/>
                  </a:lnTo>
                  <a:lnTo>
                    <a:pt x="6085" y="767"/>
                  </a:lnTo>
                  <a:lnTo>
                    <a:pt x="6213" y="819"/>
                  </a:lnTo>
                  <a:lnTo>
                    <a:pt x="6315" y="870"/>
                  </a:lnTo>
                  <a:lnTo>
                    <a:pt x="6392" y="946"/>
                  </a:lnTo>
                  <a:lnTo>
                    <a:pt x="6443" y="1023"/>
                  </a:lnTo>
                  <a:lnTo>
                    <a:pt x="6494" y="1125"/>
                  </a:lnTo>
                  <a:lnTo>
                    <a:pt x="6519" y="1228"/>
                  </a:lnTo>
                  <a:lnTo>
                    <a:pt x="6545" y="1355"/>
                  </a:lnTo>
                  <a:lnTo>
                    <a:pt x="6519" y="1458"/>
                  </a:lnTo>
                  <a:lnTo>
                    <a:pt x="6519" y="1458"/>
                  </a:lnTo>
                  <a:lnTo>
                    <a:pt x="6494" y="1560"/>
                  </a:lnTo>
                  <a:lnTo>
                    <a:pt x="6443" y="1637"/>
                  </a:lnTo>
                  <a:lnTo>
                    <a:pt x="6392" y="1713"/>
                  </a:lnTo>
                  <a:lnTo>
                    <a:pt x="6315" y="1790"/>
                  </a:lnTo>
                  <a:lnTo>
                    <a:pt x="6238" y="1841"/>
                  </a:lnTo>
                  <a:lnTo>
                    <a:pt x="6136" y="1867"/>
                  </a:lnTo>
                  <a:lnTo>
                    <a:pt x="6059" y="1892"/>
                  </a:lnTo>
                  <a:lnTo>
                    <a:pt x="5957" y="1918"/>
                  </a:lnTo>
                  <a:lnTo>
                    <a:pt x="5957" y="1918"/>
                  </a:lnTo>
                  <a:lnTo>
                    <a:pt x="5829" y="1892"/>
                  </a:lnTo>
                  <a:lnTo>
                    <a:pt x="5829" y="1892"/>
                  </a:lnTo>
                  <a:lnTo>
                    <a:pt x="5471" y="1790"/>
                  </a:lnTo>
                  <a:lnTo>
                    <a:pt x="5113" y="1662"/>
                  </a:lnTo>
                  <a:lnTo>
                    <a:pt x="4781" y="1534"/>
                  </a:lnTo>
                  <a:lnTo>
                    <a:pt x="4449" y="1355"/>
                  </a:lnTo>
                  <a:lnTo>
                    <a:pt x="4142" y="1176"/>
                  </a:lnTo>
                  <a:lnTo>
                    <a:pt x="3835" y="972"/>
                  </a:lnTo>
                  <a:lnTo>
                    <a:pt x="3554" y="742"/>
                  </a:lnTo>
                  <a:lnTo>
                    <a:pt x="3273" y="486"/>
                  </a:lnTo>
                  <a:lnTo>
                    <a:pt x="3273" y="486"/>
                  </a:lnTo>
                  <a:lnTo>
                    <a:pt x="2992" y="742"/>
                  </a:lnTo>
                  <a:lnTo>
                    <a:pt x="2710" y="972"/>
                  </a:lnTo>
                  <a:lnTo>
                    <a:pt x="2404" y="1176"/>
                  </a:lnTo>
                  <a:lnTo>
                    <a:pt x="2097" y="1355"/>
                  </a:lnTo>
                  <a:lnTo>
                    <a:pt x="1765" y="1534"/>
                  </a:lnTo>
                  <a:lnTo>
                    <a:pt x="1432" y="1662"/>
                  </a:lnTo>
                  <a:lnTo>
                    <a:pt x="1074" y="1790"/>
                  </a:lnTo>
                  <a:lnTo>
                    <a:pt x="716" y="1892"/>
                  </a:lnTo>
                  <a:lnTo>
                    <a:pt x="716" y="1892"/>
                  </a:lnTo>
                  <a:lnTo>
                    <a:pt x="589" y="1918"/>
                  </a:lnTo>
                  <a:lnTo>
                    <a:pt x="589" y="1918"/>
                  </a:lnTo>
                  <a:lnTo>
                    <a:pt x="486" y="1892"/>
                  </a:lnTo>
                  <a:lnTo>
                    <a:pt x="410" y="1867"/>
                  </a:lnTo>
                  <a:lnTo>
                    <a:pt x="307" y="1841"/>
                  </a:lnTo>
                  <a:lnTo>
                    <a:pt x="231" y="1790"/>
                  </a:lnTo>
                  <a:lnTo>
                    <a:pt x="154" y="1713"/>
                  </a:lnTo>
                  <a:lnTo>
                    <a:pt x="103" y="1637"/>
                  </a:lnTo>
                  <a:lnTo>
                    <a:pt x="52" y="1560"/>
                  </a:lnTo>
                  <a:lnTo>
                    <a:pt x="26" y="1458"/>
                  </a:lnTo>
                  <a:lnTo>
                    <a:pt x="26" y="1458"/>
                  </a:lnTo>
                  <a:lnTo>
                    <a:pt x="1" y="1355"/>
                  </a:lnTo>
                  <a:lnTo>
                    <a:pt x="26" y="1228"/>
                  </a:lnTo>
                  <a:lnTo>
                    <a:pt x="52" y="1125"/>
                  </a:lnTo>
                  <a:lnTo>
                    <a:pt x="103" y="1023"/>
                  </a:lnTo>
                  <a:lnTo>
                    <a:pt x="154" y="946"/>
                  </a:lnTo>
                  <a:lnTo>
                    <a:pt x="256" y="870"/>
                  </a:lnTo>
                  <a:lnTo>
                    <a:pt x="333" y="819"/>
                  </a:lnTo>
                  <a:lnTo>
                    <a:pt x="461" y="767"/>
                  </a:lnTo>
                  <a:lnTo>
                    <a:pt x="461" y="767"/>
                  </a:lnTo>
                  <a:lnTo>
                    <a:pt x="895" y="640"/>
                  </a:lnTo>
                  <a:lnTo>
                    <a:pt x="1304" y="461"/>
                  </a:lnTo>
                  <a:lnTo>
                    <a:pt x="1688" y="256"/>
                  </a:lnTo>
                  <a:lnTo>
                    <a:pt x="2071" y="0"/>
                  </a:lnTo>
                </a:path>
              </a:pathLst>
            </a:custGeom>
            <a:noFill/>
            <a:ln>
              <a:noFill/>
            </a:ln>
          </p:spPr>
          <p:txBody>
            <a:bodyPr spcFirstLastPara="1" wrap="square" lIns="121900" tIns="121900" rIns="121900" bIns="121900" anchor="ctr" anchorCtr="0">
              <a:noAutofit/>
            </a:bodyPr>
            <a:lstStyle/>
            <a:p>
              <a:endParaRPr sz="2400"/>
            </a:p>
          </p:txBody>
        </p:sp>
        <p:sp>
          <p:nvSpPr>
            <p:cNvPr id="2384" name="Google Shape;2384;p51"/>
            <p:cNvSpPr/>
            <p:nvPr/>
          </p:nvSpPr>
          <p:spPr>
            <a:xfrm>
              <a:off x="7267675" y="1949675"/>
              <a:ext cx="60100" cy="53700"/>
            </a:xfrm>
            <a:custGeom>
              <a:avLst/>
              <a:gdLst/>
              <a:ahLst/>
              <a:cxnLst/>
              <a:rect l="l" t="t" r="r" b="b"/>
              <a:pathLst>
                <a:path w="2404" h="2148" extrusionOk="0">
                  <a:moveTo>
                    <a:pt x="1202" y="0"/>
                  </a:moveTo>
                  <a:lnTo>
                    <a:pt x="997" y="179"/>
                  </a:lnTo>
                  <a:lnTo>
                    <a:pt x="614" y="486"/>
                  </a:lnTo>
                  <a:lnTo>
                    <a:pt x="307" y="767"/>
                  </a:lnTo>
                  <a:lnTo>
                    <a:pt x="179" y="895"/>
                  </a:lnTo>
                  <a:lnTo>
                    <a:pt x="77" y="1049"/>
                  </a:lnTo>
                  <a:lnTo>
                    <a:pt x="26" y="1202"/>
                  </a:lnTo>
                  <a:lnTo>
                    <a:pt x="0" y="1406"/>
                  </a:lnTo>
                  <a:lnTo>
                    <a:pt x="0" y="1560"/>
                  </a:lnTo>
                  <a:lnTo>
                    <a:pt x="51" y="1688"/>
                  </a:lnTo>
                  <a:lnTo>
                    <a:pt x="103" y="1815"/>
                  </a:lnTo>
                  <a:lnTo>
                    <a:pt x="179" y="1943"/>
                  </a:lnTo>
                  <a:lnTo>
                    <a:pt x="282" y="2020"/>
                  </a:lnTo>
                  <a:lnTo>
                    <a:pt x="384" y="2097"/>
                  </a:lnTo>
                  <a:lnTo>
                    <a:pt x="512" y="2122"/>
                  </a:lnTo>
                  <a:lnTo>
                    <a:pt x="665" y="2148"/>
                  </a:lnTo>
                  <a:lnTo>
                    <a:pt x="818" y="2122"/>
                  </a:lnTo>
                  <a:lnTo>
                    <a:pt x="972" y="2045"/>
                  </a:lnTo>
                  <a:lnTo>
                    <a:pt x="1100" y="1969"/>
                  </a:lnTo>
                  <a:lnTo>
                    <a:pt x="1202" y="1841"/>
                  </a:lnTo>
                  <a:lnTo>
                    <a:pt x="1304" y="1969"/>
                  </a:lnTo>
                  <a:lnTo>
                    <a:pt x="1432" y="2045"/>
                  </a:lnTo>
                  <a:lnTo>
                    <a:pt x="1585" y="2122"/>
                  </a:lnTo>
                  <a:lnTo>
                    <a:pt x="1764" y="2148"/>
                  </a:lnTo>
                  <a:lnTo>
                    <a:pt x="1892" y="2122"/>
                  </a:lnTo>
                  <a:lnTo>
                    <a:pt x="2020" y="2097"/>
                  </a:lnTo>
                  <a:lnTo>
                    <a:pt x="2122" y="2020"/>
                  </a:lnTo>
                  <a:lnTo>
                    <a:pt x="2224" y="1943"/>
                  </a:lnTo>
                  <a:lnTo>
                    <a:pt x="2301" y="1815"/>
                  </a:lnTo>
                  <a:lnTo>
                    <a:pt x="2352" y="1688"/>
                  </a:lnTo>
                  <a:lnTo>
                    <a:pt x="2403" y="1560"/>
                  </a:lnTo>
                  <a:lnTo>
                    <a:pt x="2403" y="1406"/>
                  </a:lnTo>
                  <a:lnTo>
                    <a:pt x="2403" y="1227"/>
                  </a:lnTo>
                  <a:lnTo>
                    <a:pt x="2327" y="1074"/>
                  </a:lnTo>
                  <a:lnTo>
                    <a:pt x="2250" y="946"/>
                  </a:lnTo>
                  <a:lnTo>
                    <a:pt x="2148" y="793"/>
                  </a:lnTo>
                  <a:lnTo>
                    <a:pt x="1866" y="537"/>
                  </a:lnTo>
                  <a:lnTo>
                    <a:pt x="1509" y="256"/>
                  </a:lnTo>
                  <a:lnTo>
                    <a:pt x="1202"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385" name="Google Shape;2385;p51"/>
          <p:cNvGrpSpPr/>
          <p:nvPr/>
        </p:nvGrpSpPr>
        <p:grpSpPr>
          <a:xfrm>
            <a:off x="10362534" y="2500734"/>
            <a:ext cx="495133" cy="472100"/>
            <a:chOff x="7771900" y="1875550"/>
            <a:chExt cx="371350" cy="354075"/>
          </a:xfrm>
        </p:grpSpPr>
        <p:sp>
          <p:nvSpPr>
            <p:cNvPr id="2386" name="Google Shape;2386;p51"/>
            <p:cNvSpPr/>
            <p:nvPr/>
          </p:nvSpPr>
          <p:spPr>
            <a:xfrm>
              <a:off x="7771900" y="1875550"/>
              <a:ext cx="256950" cy="242225"/>
            </a:xfrm>
            <a:custGeom>
              <a:avLst/>
              <a:gdLst/>
              <a:ahLst/>
              <a:cxnLst/>
              <a:rect l="l" t="t" r="r" b="b"/>
              <a:pathLst>
                <a:path w="10278" h="9689" extrusionOk="0">
                  <a:moveTo>
                    <a:pt x="5139" y="0"/>
                  </a:moveTo>
                  <a:lnTo>
                    <a:pt x="4730" y="26"/>
                  </a:lnTo>
                  <a:lnTo>
                    <a:pt x="4321" y="77"/>
                  </a:lnTo>
                  <a:lnTo>
                    <a:pt x="3912" y="179"/>
                  </a:lnTo>
                  <a:lnTo>
                    <a:pt x="3554" y="332"/>
                  </a:lnTo>
                  <a:lnTo>
                    <a:pt x="3171" y="511"/>
                  </a:lnTo>
                  <a:lnTo>
                    <a:pt x="2839" y="716"/>
                  </a:lnTo>
                  <a:lnTo>
                    <a:pt x="2532" y="946"/>
                  </a:lnTo>
                  <a:lnTo>
                    <a:pt x="2225" y="1227"/>
                  </a:lnTo>
                  <a:lnTo>
                    <a:pt x="1969" y="1508"/>
                  </a:lnTo>
                  <a:lnTo>
                    <a:pt x="1714" y="1841"/>
                  </a:lnTo>
                  <a:lnTo>
                    <a:pt x="1509" y="2173"/>
                  </a:lnTo>
                  <a:lnTo>
                    <a:pt x="1330" y="2531"/>
                  </a:lnTo>
                  <a:lnTo>
                    <a:pt x="1202" y="2914"/>
                  </a:lnTo>
                  <a:lnTo>
                    <a:pt x="1100" y="3298"/>
                  </a:lnTo>
                  <a:lnTo>
                    <a:pt x="1049" y="3707"/>
                  </a:lnTo>
                  <a:lnTo>
                    <a:pt x="1024" y="4141"/>
                  </a:lnTo>
                  <a:lnTo>
                    <a:pt x="1024" y="6570"/>
                  </a:lnTo>
                  <a:lnTo>
                    <a:pt x="793" y="6672"/>
                  </a:lnTo>
                  <a:lnTo>
                    <a:pt x="615" y="6800"/>
                  </a:lnTo>
                  <a:lnTo>
                    <a:pt x="436" y="6979"/>
                  </a:lnTo>
                  <a:lnTo>
                    <a:pt x="282" y="7158"/>
                  </a:lnTo>
                  <a:lnTo>
                    <a:pt x="154" y="7362"/>
                  </a:lnTo>
                  <a:lnTo>
                    <a:pt x="78" y="7592"/>
                  </a:lnTo>
                  <a:lnTo>
                    <a:pt x="27" y="7822"/>
                  </a:lnTo>
                  <a:lnTo>
                    <a:pt x="1" y="8078"/>
                  </a:lnTo>
                  <a:lnTo>
                    <a:pt x="27" y="8359"/>
                  </a:lnTo>
                  <a:lnTo>
                    <a:pt x="103" y="8641"/>
                  </a:lnTo>
                  <a:lnTo>
                    <a:pt x="206" y="8896"/>
                  </a:lnTo>
                  <a:lnTo>
                    <a:pt x="359" y="9101"/>
                  </a:lnTo>
                  <a:lnTo>
                    <a:pt x="563" y="9305"/>
                  </a:lnTo>
                  <a:lnTo>
                    <a:pt x="768" y="9484"/>
                  </a:lnTo>
                  <a:lnTo>
                    <a:pt x="1024" y="9586"/>
                  </a:lnTo>
                  <a:lnTo>
                    <a:pt x="1279" y="9689"/>
                  </a:lnTo>
                  <a:lnTo>
                    <a:pt x="8999" y="9689"/>
                  </a:lnTo>
                  <a:lnTo>
                    <a:pt x="9281" y="9586"/>
                  </a:lnTo>
                  <a:lnTo>
                    <a:pt x="9511" y="9484"/>
                  </a:lnTo>
                  <a:lnTo>
                    <a:pt x="9741" y="9305"/>
                  </a:lnTo>
                  <a:lnTo>
                    <a:pt x="9920" y="9126"/>
                  </a:lnTo>
                  <a:lnTo>
                    <a:pt x="10073" y="8896"/>
                  </a:lnTo>
                  <a:lnTo>
                    <a:pt x="10201" y="8641"/>
                  </a:lnTo>
                  <a:lnTo>
                    <a:pt x="10252" y="8359"/>
                  </a:lnTo>
                  <a:lnTo>
                    <a:pt x="10278" y="8078"/>
                  </a:lnTo>
                  <a:lnTo>
                    <a:pt x="10278" y="7822"/>
                  </a:lnTo>
                  <a:lnTo>
                    <a:pt x="10201" y="7592"/>
                  </a:lnTo>
                  <a:lnTo>
                    <a:pt x="10124" y="7362"/>
                  </a:lnTo>
                  <a:lnTo>
                    <a:pt x="9996" y="7158"/>
                  </a:lnTo>
                  <a:lnTo>
                    <a:pt x="9869" y="6979"/>
                  </a:lnTo>
                  <a:lnTo>
                    <a:pt x="9690" y="6800"/>
                  </a:lnTo>
                  <a:lnTo>
                    <a:pt x="9485" y="6672"/>
                  </a:lnTo>
                  <a:lnTo>
                    <a:pt x="9281" y="6570"/>
                  </a:lnTo>
                  <a:lnTo>
                    <a:pt x="9281" y="4141"/>
                  </a:lnTo>
                  <a:lnTo>
                    <a:pt x="9255" y="3707"/>
                  </a:lnTo>
                  <a:lnTo>
                    <a:pt x="9178" y="3298"/>
                  </a:lnTo>
                  <a:lnTo>
                    <a:pt x="9076" y="2914"/>
                  </a:lnTo>
                  <a:lnTo>
                    <a:pt x="8948" y="2531"/>
                  </a:lnTo>
                  <a:lnTo>
                    <a:pt x="8769" y="2173"/>
                  </a:lnTo>
                  <a:lnTo>
                    <a:pt x="8565" y="1841"/>
                  </a:lnTo>
                  <a:lnTo>
                    <a:pt x="8335" y="1508"/>
                  </a:lnTo>
                  <a:lnTo>
                    <a:pt x="8054" y="1227"/>
                  </a:lnTo>
                  <a:lnTo>
                    <a:pt x="7772" y="946"/>
                  </a:lnTo>
                  <a:lnTo>
                    <a:pt x="7440" y="716"/>
                  </a:lnTo>
                  <a:lnTo>
                    <a:pt x="7108" y="511"/>
                  </a:lnTo>
                  <a:lnTo>
                    <a:pt x="6750" y="332"/>
                  </a:lnTo>
                  <a:lnTo>
                    <a:pt x="6366" y="179"/>
                  </a:lnTo>
                  <a:lnTo>
                    <a:pt x="5983" y="77"/>
                  </a:lnTo>
                  <a:lnTo>
                    <a:pt x="5574" y="26"/>
                  </a:lnTo>
                  <a:lnTo>
                    <a:pt x="513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87" name="Google Shape;2387;p51"/>
            <p:cNvSpPr/>
            <p:nvPr/>
          </p:nvSpPr>
          <p:spPr>
            <a:xfrm>
              <a:off x="7771900" y="1875550"/>
              <a:ext cx="256950" cy="242225"/>
            </a:xfrm>
            <a:custGeom>
              <a:avLst/>
              <a:gdLst/>
              <a:ahLst/>
              <a:cxnLst/>
              <a:rect l="l" t="t" r="r" b="b"/>
              <a:pathLst>
                <a:path w="10278" h="9689" fill="none" extrusionOk="0">
                  <a:moveTo>
                    <a:pt x="8999" y="9689"/>
                  </a:moveTo>
                  <a:lnTo>
                    <a:pt x="8999" y="9689"/>
                  </a:lnTo>
                  <a:lnTo>
                    <a:pt x="9281" y="9586"/>
                  </a:lnTo>
                  <a:lnTo>
                    <a:pt x="9511" y="9484"/>
                  </a:lnTo>
                  <a:lnTo>
                    <a:pt x="9741" y="9305"/>
                  </a:lnTo>
                  <a:lnTo>
                    <a:pt x="9920" y="9126"/>
                  </a:lnTo>
                  <a:lnTo>
                    <a:pt x="10073" y="8896"/>
                  </a:lnTo>
                  <a:lnTo>
                    <a:pt x="10201" y="8641"/>
                  </a:lnTo>
                  <a:lnTo>
                    <a:pt x="10252" y="8359"/>
                  </a:lnTo>
                  <a:lnTo>
                    <a:pt x="10278" y="8078"/>
                  </a:lnTo>
                  <a:lnTo>
                    <a:pt x="10278" y="8078"/>
                  </a:lnTo>
                  <a:lnTo>
                    <a:pt x="10278" y="7822"/>
                  </a:lnTo>
                  <a:lnTo>
                    <a:pt x="10201" y="7592"/>
                  </a:lnTo>
                  <a:lnTo>
                    <a:pt x="10124" y="7362"/>
                  </a:lnTo>
                  <a:lnTo>
                    <a:pt x="9996" y="7158"/>
                  </a:lnTo>
                  <a:lnTo>
                    <a:pt x="9869" y="6979"/>
                  </a:lnTo>
                  <a:lnTo>
                    <a:pt x="9690" y="6800"/>
                  </a:lnTo>
                  <a:lnTo>
                    <a:pt x="9485" y="6672"/>
                  </a:lnTo>
                  <a:lnTo>
                    <a:pt x="9281" y="6570"/>
                  </a:lnTo>
                  <a:lnTo>
                    <a:pt x="9281" y="4141"/>
                  </a:lnTo>
                  <a:lnTo>
                    <a:pt x="9281" y="4141"/>
                  </a:lnTo>
                  <a:lnTo>
                    <a:pt x="9255" y="3707"/>
                  </a:lnTo>
                  <a:lnTo>
                    <a:pt x="9178" y="3298"/>
                  </a:lnTo>
                  <a:lnTo>
                    <a:pt x="9076" y="2914"/>
                  </a:lnTo>
                  <a:lnTo>
                    <a:pt x="8948" y="2531"/>
                  </a:lnTo>
                  <a:lnTo>
                    <a:pt x="8769" y="2173"/>
                  </a:lnTo>
                  <a:lnTo>
                    <a:pt x="8565" y="1841"/>
                  </a:lnTo>
                  <a:lnTo>
                    <a:pt x="8335" y="1508"/>
                  </a:lnTo>
                  <a:lnTo>
                    <a:pt x="8054" y="1227"/>
                  </a:lnTo>
                  <a:lnTo>
                    <a:pt x="7772" y="946"/>
                  </a:lnTo>
                  <a:lnTo>
                    <a:pt x="7440" y="716"/>
                  </a:lnTo>
                  <a:lnTo>
                    <a:pt x="7108" y="511"/>
                  </a:lnTo>
                  <a:lnTo>
                    <a:pt x="6750" y="332"/>
                  </a:lnTo>
                  <a:lnTo>
                    <a:pt x="6366" y="179"/>
                  </a:lnTo>
                  <a:lnTo>
                    <a:pt x="5983" y="77"/>
                  </a:lnTo>
                  <a:lnTo>
                    <a:pt x="5574" y="26"/>
                  </a:lnTo>
                  <a:lnTo>
                    <a:pt x="5139" y="0"/>
                  </a:lnTo>
                  <a:lnTo>
                    <a:pt x="5139" y="0"/>
                  </a:lnTo>
                  <a:lnTo>
                    <a:pt x="4730" y="26"/>
                  </a:lnTo>
                  <a:lnTo>
                    <a:pt x="4321" y="77"/>
                  </a:lnTo>
                  <a:lnTo>
                    <a:pt x="3912" y="179"/>
                  </a:lnTo>
                  <a:lnTo>
                    <a:pt x="3554" y="332"/>
                  </a:lnTo>
                  <a:lnTo>
                    <a:pt x="3171" y="511"/>
                  </a:lnTo>
                  <a:lnTo>
                    <a:pt x="2839" y="716"/>
                  </a:lnTo>
                  <a:lnTo>
                    <a:pt x="2532" y="946"/>
                  </a:lnTo>
                  <a:lnTo>
                    <a:pt x="2225" y="1227"/>
                  </a:lnTo>
                  <a:lnTo>
                    <a:pt x="1969" y="1508"/>
                  </a:lnTo>
                  <a:lnTo>
                    <a:pt x="1714" y="1841"/>
                  </a:lnTo>
                  <a:lnTo>
                    <a:pt x="1509" y="2173"/>
                  </a:lnTo>
                  <a:lnTo>
                    <a:pt x="1330" y="2531"/>
                  </a:lnTo>
                  <a:lnTo>
                    <a:pt x="1202" y="2914"/>
                  </a:lnTo>
                  <a:lnTo>
                    <a:pt x="1100" y="3298"/>
                  </a:lnTo>
                  <a:lnTo>
                    <a:pt x="1049" y="3707"/>
                  </a:lnTo>
                  <a:lnTo>
                    <a:pt x="1024" y="4141"/>
                  </a:lnTo>
                  <a:lnTo>
                    <a:pt x="1024" y="6570"/>
                  </a:lnTo>
                  <a:lnTo>
                    <a:pt x="1024" y="6570"/>
                  </a:lnTo>
                  <a:lnTo>
                    <a:pt x="793" y="6672"/>
                  </a:lnTo>
                  <a:lnTo>
                    <a:pt x="615" y="6800"/>
                  </a:lnTo>
                  <a:lnTo>
                    <a:pt x="436" y="6979"/>
                  </a:lnTo>
                  <a:lnTo>
                    <a:pt x="282" y="7158"/>
                  </a:lnTo>
                  <a:lnTo>
                    <a:pt x="154" y="7362"/>
                  </a:lnTo>
                  <a:lnTo>
                    <a:pt x="78" y="7592"/>
                  </a:lnTo>
                  <a:lnTo>
                    <a:pt x="27" y="7822"/>
                  </a:lnTo>
                  <a:lnTo>
                    <a:pt x="1" y="8078"/>
                  </a:lnTo>
                  <a:lnTo>
                    <a:pt x="1" y="8078"/>
                  </a:lnTo>
                  <a:lnTo>
                    <a:pt x="27" y="8359"/>
                  </a:lnTo>
                  <a:lnTo>
                    <a:pt x="103" y="8641"/>
                  </a:lnTo>
                  <a:lnTo>
                    <a:pt x="206" y="8896"/>
                  </a:lnTo>
                  <a:lnTo>
                    <a:pt x="359" y="9101"/>
                  </a:lnTo>
                  <a:lnTo>
                    <a:pt x="563" y="9305"/>
                  </a:lnTo>
                  <a:lnTo>
                    <a:pt x="768" y="9484"/>
                  </a:lnTo>
                  <a:lnTo>
                    <a:pt x="1024" y="9586"/>
                  </a:lnTo>
                  <a:lnTo>
                    <a:pt x="1279" y="9689"/>
                  </a:lnTo>
                </a:path>
              </a:pathLst>
            </a:custGeom>
            <a:noFill/>
            <a:ln>
              <a:noFill/>
            </a:ln>
          </p:spPr>
          <p:txBody>
            <a:bodyPr spcFirstLastPara="1" wrap="square" lIns="121900" tIns="121900" rIns="121900" bIns="121900" anchor="ctr" anchorCtr="0">
              <a:noAutofit/>
            </a:bodyPr>
            <a:lstStyle/>
            <a:p>
              <a:endParaRPr sz="2400"/>
            </a:p>
          </p:txBody>
        </p:sp>
        <p:sp>
          <p:nvSpPr>
            <p:cNvPr id="2388" name="Google Shape;2388;p51"/>
            <p:cNvSpPr/>
            <p:nvPr/>
          </p:nvSpPr>
          <p:spPr>
            <a:xfrm>
              <a:off x="7792375" y="1963100"/>
              <a:ext cx="216675" cy="266525"/>
            </a:xfrm>
            <a:custGeom>
              <a:avLst/>
              <a:gdLst/>
              <a:ahLst/>
              <a:cxnLst/>
              <a:rect l="l" t="t" r="r" b="b"/>
              <a:pathLst>
                <a:path w="8667" h="10661" extrusionOk="0">
                  <a:moveTo>
                    <a:pt x="1457" y="0"/>
                  </a:moveTo>
                  <a:lnTo>
                    <a:pt x="1457" y="1381"/>
                  </a:lnTo>
                  <a:lnTo>
                    <a:pt x="1304" y="1483"/>
                  </a:lnTo>
                  <a:lnTo>
                    <a:pt x="1150" y="1611"/>
                  </a:lnTo>
                  <a:lnTo>
                    <a:pt x="1074" y="1790"/>
                  </a:lnTo>
                  <a:lnTo>
                    <a:pt x="1048" y="1866"/>
                  </a:lnTo>
                  <a:lnTo>
                    <a:pt x="1048" y="1969"/>
                  </a:lnTo>
                  <a:lnTo>
                    <a:pt x="1048" y="2096"/>
                  </a:lnTo>
                  <a:lnTo>
                    <a:pt x="1074" y="2199"/>
                  </a:lnTo>
                  <a:lnTo>
                    <a:pt x="1125" y="2301"/>
                  </a:lnTo>
                  <a:lnTo>
                    <a:pt x="1202" y="2378"/>
                  </a:lnTo>
                  <a:lnTo>
                    <a:pt x="1278" y="2454"/>
                  </a:lnTo>
                  <a:lnTo>
                    <a:pt x="1355" y="2505"/>
                  </a:lnTo>
                  <a:lnTo>
                    <a:pt x="1457" y="2557"/>
                  </a:lnTo>
                  <a:lnTo>
                    <a:pt x="1559" y="2582"/>
                  </a:lnTo>
                  <a:lnTo>
                    <a:pt x="1687" y="2940"/>
                  </a:lnTo>
                  <a:lnTo>
                    <a:pt x="1841" y="3272"/>
                  </a:lnTo>
                  <a:lnTo>
                    <a:pt x="2045" y="3579"/>
                  </a:lnTo>
                  <a:lnTo>
                    <a:pt x="2275" y="3860"/>
                  </a:lnTo>
                  <a:lnTo>
                    <a:pt x="2556" y="4090"/>
                  </a:lnTo>
                  <a:lnTo>
                    <a:pt x="2838" y="4295"/>
                  </a:lnTo>
                  <a:lnTo>
                    <a:pt x="3170" y="4474"/>
                  </a:lnTo>
                  <a:lnTo>
                    <a:pt x="3528" y="4602"/>
                  </a:lnTo>
                  <a:lnTo>
                    <a:pt x="3374" y="5905"/>
                  </a:lnTo>
                  <a:lnTo>
                    <a:pt x="1355" y="5905"/>
                  </a:lnTo>
                  <a:lnTo>
                    <a:pt x="1074" y="5931"/>
                  </a:lnTo>
                  <a:lnTo>
                    <a:pt x="818" y="6008"/>
                  </a:lnTo>
                  <a:lnTo>
                    <a:pt x="588" y="6135"/>
                  </a:lnTo>
                  <a:lnTo>
                    <a:pt x="383" y="6314"/>
                  </a:lnTo>
                  <a:lnTo>
                    <a:pt x="230" y="6519"/>
                  </a:lnTo>
                  <a:lnTo>
                    <a:pt x="102" y="6749"/>
                  </a:lnTo>
                  <a:lnTo>
                    <a:pt x="26" y="7005"/>
                  </a:lnTo>
                  <a:lnTo>
                    <a:pt x="0" y="7260"/>
                  </a:lnTo>
                  <a:lnTo>
                    <a:pt x="0" y="10660"/>
                  </a:lnTo>
                  <a:lnTo>
                    <a:pt x="8666" y="10660"/>
                  </a:lnTo>
                  <a:lnTo>
                    <a:pt x="8666" y="7260"/>
                  </a:lnTo>
                  <a:lnTo>
                    <a:pt x="8641" y="7005"/>
                  </a:lnTo>
                  <a:lnTo>
                    <a:pt x="8564" y="6749"/>
                  </a:lnTo>
                  <a:lnTo>
                    <a:pt x="8436" y="6519"/>
                  </a:lnTo>
                  <a:lnTo>
                    <a:pt x="8257" y="6314"/>
                  </a:lnTo>
                  <a:lnTo>
                    <a:pt x="8078" y="6135"/>
                  </a:lnTo>
                  <a:lnTo>
                    <a:pt x="7848" y="6008"/>
                  </a:lnTo>
                  <a:lnTo>
                    <a:pt x="7592" y="5931"/>
                  </a:lnTo>
                  <a:lnTo>
                    <a:pt x="7311" y="5905"/>
                  </a:lnTo>
                  <a:lnTo>
                    <a:pt x="5266" y="5905"/>
                  </a:lnTo>
                  <a:lnTo>
                    <a:pt x="5138" y="4602"/>
                  </a:lnTo>
                  <a:lnTo>
                    <a:pt x="5471" y="4474"/>
                  </a:lnTo>
                  <a:lnTo>
                    <a:pt x="5803" y="4295"/>
                  </a:lnTo>
                  <a:lnTo>
                    <a:pt x="6110" y="4090"/>
                  </a:lnTo>
                  <a:lnTo>
                    <a:pt x="6365" y="3860"/>
                  </a:lnTo>
                  <a:lnTo>
                    <a:pt x="6621" y="3579"/>
                  </a:lnTo>
                  <a:lnTo>
                    <a:pt x="6800" y="3272"/>
                  </a:lnTo>
                  <a:lnTo>
                    <a:pt x="6979" y="2940"/>
                  </a:lnTo>
                  <a:lnTo>
                    <a:pt x="7081" y="2582"/>
                  </a:lnTo>
                  <a:lnTo>
                    <a:pt x="7209" y="2557"/>
                  </a:lnTo>
                  <a:lnTo>
                    <a:pt x="7286" y="2505"/>
                  </a:lnTo>
                  <a:lnTo>
                    <a:pt x="7388" y="2454"/>
                  </a:lnTo>
                  <a:lnTo>
                    <a:pt x="7465" y="2378"/>
                  </a:lnTo>
                  <a:lnTo>
                    <a:pt x="7516" y="2301"/>
                  </a:lnTo>
                  <a:lnTo>
                    <a:pt x="7567" y="2199"/>
                  </a:lnTo>
                  <a:lnTo>
                    <a:pt x="7592" y="2096"/>
                  </a:lnTo>
                  <a:lnTo>
                    <a:pt x="7618" y="1969"/>
                  </a:lnTo>
                  <a:lnTo>
                    <a:pt x="7592" y="1866"/>
                  </a:lnTo>
                  <a:lnTo>
                    <a:pt x="7567" y="1790"/>
                  </a:lnTo>
                  <a:lnTo>
                    <a:pt x="7490" y="1611"/>
                  </a:lnTo>
                  <a:lnTo>
                    <a:pt x="7362" y="1483"/>
                  </a:lnTo>
                  <a:lnTo>
                    <a:pt x="7183" y="1381"/>
                  </a:lnTo>
                  <a:lnTo>
                    <a:pt x="7183" y="26"/>
                  </a:lnTo>
                  <a:lnTo>
                    <a:pt x="1457"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389" name="Google Shape;2389;p51"/>
            <p:cNvSpPr/>
            <p:nvPr/>
          </p:nvSpPr>
          <p:spPr>
            <a:xfrm>
              <a:off x="7792375" y="1963100"/>
              <a:ext cx="216675" cy="266525"/>
            </a:xfrm>
            <a:custGeom>
              <a:avLst/>
              <a:gdLst/>
              <a:ahLst/>
              <a:cxnLst/>
              <a:rect l="l" t="t" r="r" b="b"/>
              <a:pathLst>
                <a:path w="8667" h="10661" fill="none" extrusionOk="0">
                  <a:moveTo>
                    <a:pt x="1457" y="0"/>
                  </a:moveTo>
                  <a:lnTo>
                    <a:pt x="1457" y="1381"/>
                  </a:lnTo>
                  <a:lnTo>
                    <a:pt x="1457" y="1381"/>
                  </a:lnTo>
                  <a:lnTo>
                    <a:pt x="1304" y="1483"/>
                  </a:lnTo>
                  <a:lnTo>
                    <a:pt x="1150" y="1611"/>
                  </a:lnTo>
                  <a:lnTo>
                    <a:pt x="1074" y="1790"/>
                  </a:lnTo>
                  <a:lnTo>
                    <a:pt x="1048" y="1866"/>
                  </a:lnTo>
                  <a:lnTo>
                    <a:pt x="1048" y="1969"/>
                  </a:lnTo>
                  <a:lnTo>
                    <a:pt x="1048" y="1969"/>
                  </a:lnTo>
                  <a:lnTo>
                    <a:pt x="1048" y="2096"/>
                  </a:lnTo>
                  <a:lnTo>
                    <a:pt x="1074" y="2199"/>
                  </a:lnTo>
                  <a:lnTo>
                    <a:pt x="1125" y="2301"/>
                  </a:lnTo>
                  <a:lnTo>
                    <a:pt x="1202" y="2378"/>
                  </a:lnTo>
                  <a:lnTo>
                    <a:pt x="1278" y="2454"/>
                  </a:lnTo>
                  <a:lnTo>
                    <a:pt x="1355" y="2505"/>
                  </a:lnTo>
                  <a:lnTo>
                    <a:pt x="1457" y="2557"/>
                  </a:lnTo>
                  <a:lnTo>
                    <a:pt x="1559" y="2582"/>
                  </a:lnTo>
                  <a:lnTo>
                    <a:pt x="1559" y="2582"/>
                  </a:lnTo>
                  <a:lnTo>
                    <a:pt x="1687" y="2940"/>
                  </a:lnTo>
                  <a:lnTo>
                    <a:pt x="1841" y="3272"/>
                  </a:lnTo>
                  <a:lnTo>
                    <a:pt x="2045" y="3579"/>
                  </a:lnTo>
                  <a:lnTo>
                    <a:pt x="2275" y="3860"/>
                  </a:lnTo>
                  <a:lnTo>
                    <a:pt x="2556" y="4090"/>
                  </a:lnTo>
                  <a:lnTo>
                    <a:pt x="2838" y="4295"/>
                  </a:lnTo>
                  <a:lnTo>
                    <a:pt x="3170" y="4474"/>
                  </a:lnTo>
                  <a:lnTo>
                    <a:pt x="3528" y="4602"/>
                  </a:lnTo>
                  <a:lnTo>
                    <a:pt x="3374" y="5905"/>
                  </a:lnTo>
                  <a:lnTo>
                    <a:pt x="1355" y="5905"/>
                  </a:lnTo>
                  <a:lnTo>
                    <a:pt x="1355" y="5905"/>
                  </a:lnTo>
                  <a:lnTo>
                    <a:pt x="1074" y="5931"/>
                  </a:lnTo>
                  <a:lnTo>
                    <a:pt x="818" y="6008"/>
                  </a:lnTo>
                  <a:lnTo>
                    <a:pt x="588" y="6135"/>
                  </a:lnTo>
                  <a:lnTo>
                    <a:pt x="383" y="6314"/>
                  </a:lnTo>
                  <a:lnTo>
                    <a:pt x="230" y="6519"/>
                  </a:lnTo>
                  <a:lnTo>
                    <a:pt x="102" y="6749"/>
                  </a:lnTo>
                  <a:lnTo>
                    <a:pt x="26" y="7005"/>
                  </a:lnTo>
                  <a:lnTo>
                    <a:pt x="0" y="7260"/>
                  </a:lnTo>
                  <a:lnTo>
                    <a:pt x="0" y="10660"/>
                  </a:lnTo>
                  <a:lnTo>
                    <a:pt x="8666" y="10660"/>
                  </a:lnTo>
                  <a:lnTo>
                    <a:pt x="8666" y="7260"/>
                  </a:lnTo>
                  <a:lnTo>
                    <a:pt x="8666" y="7260"/>
                  </a:lnTo>
                  <a:lnTo>
                    <a:pt x="8641" y="7005"/>
                  </a:lnTo>
                  <a:lnTo>
                    <a:pt x="8564" y="6749"/>
                  </a:lnTo>
                  <a:lnTo>
                    <a:pt x="8436" y="6519"/>
                  </a:lnTo>
                  <a:lnTo>
                    <a:pt x="8257" y="6314"/>
                  </a:lnTo>
                  <a:lnTo>
                    <a:pt x="8078" y="6135"/>
                  </a:lnTo>
                  <a:lnTo>
                    <a:pt x="7848" y="6008"/>
                  </a:lnTo>
                  <a:lnTo>
                    <a:pt x="7592" y="5931"/>
                  </a:lnTo>
                  <a:lnTo>
                    <a:pt x="7311" y="5905"/>
                  </a:lnTo>
                  <a:lnTo>
                    <a:pt x="5266" y="5905"/>
                  </a:lnTo>
                  <a:lnTo>
                    <a:pt x="5138" y="4602"/>
                  </a:lnTo>
                  <a:lnTo>
                    <a:pt x="5138" y="4602"/>
                  </a:lnTo>
                  <a:lnTo>
                    <a:pt x="5471" y="4474"/>
                  </a:lnTo>
                  <a:lnTo>
                    <a:pt x="5803" y="4295"/>
                  </a:lnTo>
                  <a:lnTo>
                    <a:pt x="6110" y="4090"/>
                  </a:lnTo>
                  <a:lnTo>
                    <a:pt x="6365" y="3860"/>
                  </a:lnTo>
                  <a:lnTo>
                    <a:pt x="6621" y="3579"/>
                  </a:lnTo>
                  <a:lnTo>
                    <a:pt x="6800" y="3272"/>
                  </a:lnTo>
                  <a:lnTo>
                    <a:pt x="6979" y="2940"/>
                  </a:lnTo>
                  <a:lnTo>
                    <a:pt x="7081" y="2582"/>
                  </a:lnTo>
                  <a:lnTo>
                    <a:pt x="7081" y="2582"/>
                  </a:lnTo>
                  <a:lnTo>
                    <a:pt x="7209" y="2557"/>
                  </a:lnTo>
                  <a:lnTo>
                    <a:pt x="7286" y="2505"/>
                  </a:lnTo>
                  <a:lnTo>
                    <a:pt x="7388" y="2454"/>
                  </a:lnTo>
                  <a:lnTo>
                    <a:pt x="7465" y="2378"/>
                  </a:lnTo>
                  <a:lnTo>
                    <a:pt x="7516" y="2301"/>
                  </a:lnTo>
                  <a:lnTo>
                    <a:pt x="7567" y="2199"/>
                  </a:lnTo>
                  <a:lnTo>
                    <a:pt x="7592" y="2096"/>
                  </a:lnTo>
                  <a:lnTo>
                    <a:pt x="7618" y="1969"/>
                  </a:lnTo>
                  <a:lnTo>
                    <a:pt x="7618" y="1969"/>
                  </a:lnTo>
                  <a:lnTo>
                    <a:pt x="7592" y="1866"/>
                  </a:lnTo>
                  <a:lnTo>
                    <a:pt x="7567" y="1790"/>
                  </a:lnTo>
                  <a:lnTo>
                    <a:pt x="7490" y="1611"/>
                  </a:lnTo>
                  <a:lnTo>
                    <a:pt x="7362" y="1483"/>
                  </a:lnTo>
                  <a:lnTo>
                    <a:pt x="7183" y="1381"/>
                  </a:lnTo>
                  <a:lnTo>
                    <a:pt x="7183" y="26"/>
                  </a:lnTo>
                </a:path>
              </a:pathLst>
            </a:custGeom>
            <a:noFill/>
            <a:ln>
              <a:noFill/>
            </a:ln>
          </p:spPr>
          <p:txBody>
            <a:bodyPr spcFirstLastPara="1" wrap="square" lIns="121900" tIns="121900" rIns="121900" bIns="121900" anchor="ctr" anchorCtr="0">
              <a:noAutofit/>
            </a:bodyPr>
            <a:lstStyle/>
            <a:p>
              <a:endParaRPr sz="2400"/>
            </a:p>
          </p:txBody>
        </p:sp>
        <p:sp>
          <p:nvSpPr>
            <p:cNvPr id="2390" name="Google Shape;2390;p51"/>
            <p:cNvSpPr/>
            <p:nvPr/>
          </p:nvSpPr>
          <p:spPr>
            <a:xfrm>
              <a:off x="7829425" y="1903025"/>
              <a:ext cx="142550" cy="86925"/>
            </a:xfrm>
            <a:custGeom>
              <a:avLst/>
              <a:gdLst/>
              <a:ahLst/>
              <a:cxnLst/>
              <a:rect l="l" t="t" r="r" b="b"/>
              <a:pathLst>
                <a:path w="5702" h="3477" extrusionOk="0">
                  <a:moveTo>
                    <a:pt x="2557" y="0"/>
                  </a:moveTo>
                  <a:lnTo>
                    <a:pt x="2276" y="51"/>
                  </a:lnTo>
                  <a:lnTo>
                    <a:pt x="1995" y="128"/>
                  </a:lnTo>
                  <a:lnTo>
                    <a:pt x="1739" y="205"/>
                  </a:lnTo>
                  <a:lnTo>
                    <a:pt x="1483" y="333"/>
                  </a:lnTo>
                  <a:lnTo>
                    <a:pt x="1253" y="486"/>
                  </a:lnTo>
                  <a:lnTo>
                    <a:pt x="1023" y="639"/>
                  </a:lnTo>
                  <a:lnTo>
                    <a:pt x="819" y="818"/>
                  </a:lnTo>
                  <a:lnTo>
                    <a:pt x="640" y="1023"/>
                  </a:lnTo>
                  <a:lnTo>
                    <a:pt x="486" y="1253"/>
                  </a:lnTo>
                  <a:lnTo>
                    <a:pt x="333" y="1483"/>
                  </a:lnTo>
                  <a:lnTo>
                    <a:pt x="205" y="1739"/>
                  </a:lnTo>
                  <a:lnTo>
                    <a:pt x="129" y="1994"/>
                  </a:lnTo>
                  <a:lnTo>
                    <a:pt x="52" y="2275"/>
                  </a:lnTo>
                  <a:lnTo>
                    <a:pt x="1" y="2557"/>
                  </a:lnTo>
                  <a:lnTo>
                    <a:pt x="1" y="2838"/>
                  </a:lnTo>
                  <a:lnTo>
                    <a:pt x="1" y="3477"/>
                  </a:lnTo>
                  <a:lnTo>
                    <a:pt x="77" y="3477"/>
                  </a:lnTo>
                  <a:lnTo>
                    <a:pt x="307" y="3426"/>
                  </a:lnTo>
                  <a:lnTo>
                    <a:pt x="614" y="3349"/>
                  </a:lnTo>
                  <a:lnTo>
                    <a:pt x="793" y="3298"/>
                  </a:lnTo>
                  <a:lnTo>
                    <a:pt x="972" y="3221"/>
                  </a:lnTo>
                  <a:lnTo>
                    <a:pt x="1177" y="3093"/>
                  </a:lnTo>
                  <a:lnTo>
                    <a:pt x="1330" y="2966"/>
                  </a:lnTo>
                  <a:lnTo>
                    <a:pt x="1509" y="2787"/>
                  </a:lnTo>
                  <a:lnTo>
                    <a:pt x="1662" y="2608"/>
                  </a:lnTo>
                  <a:lnTo>
                    <a:pt x="1790" y="2352"/>
                  </a:lnTo>
                  <a:lnTo>
                    <a:pt x="1867" y="2096"/>
                  </a:lnTo>
                  <a:lnTo>
                    <a:pt x="1918" y="1764"/>
                  </a:lnTo>
                  <a:lnTo>
                    <a:pt x="1944" y="1406"/>
                  </a:lnTo>
                  <a:lnTo>
                    <a:pt x="1969" y="1636"/>
                  </a:lnTo>
                  <a:lnTo>
                    <a:pt x="2046" y="1866"/>
                  </a:lnTo>
                  <a:lnTo>
                    <a:pt x="2148" y="2071"/>
                  </a:lnTo>
                  <a:lnTo>
                    <a:pt x="2276" y="2275"/>
                  </a:lnTo>
                  <a:lnTo>
                    <a:pt x="2455" y="2454"/>
                  </a:lnTo>
                  <a:lnTo>
                    <a:pt x="2634" y="2633"/>
                  </a:lnTo>
                  <a:lnTo>
                    <a:pt x="2864" y="2787"/>
                  </a:lnTo>
                  <a:lnTo>
                    <a:pt x="3094" y="2915"/>
                  </a:lnTo>
                  <a:lnTo>
                    <a:pt x="3350" y="3042"/>
                  </a:lnTo>
                  <a:lnTo>
                    <a:pt x="3605" y="3170"/>
                  </a:lnTo>
                  <a:lnTo>
                    <a:pt x="3886" y="3247"/>
                  </a:lnTo>
                  <a:lnTo>
                    <a:pt x="4142" y="3324"/>
                  </a:lnTo>
                  <a:lnTo>
                    <a:pt x="4423" y="3400"/>
                  </a:lnTo>
                  <a:lnTo>
                    <a:pt x="4704" y="3426"/>
                  </a:lnTo>
                  <a:lnTo>
                    <a:pt x="4960" y="3451"/>
                  </a:lnTo>
                  <a:lnTo>
                    <a:pt x="5216" y="3477"/>
                  </a:lnTo>
                  <a:lnTo>
                    <a:pt x="5701" y="3477"/>
                  </a:lnTo>
                  <a:lnTo>
                    <a:pt x="5701" y="2838"/>
                  </a:lnTo>
                  <a:lnTo>
                    <a:pt x="5676" y="2557"/>
                  </a:lnTo>
                  <a:lnTo>
                    <a:pt x="5650" y="2275"/>
                  </a:lnTo>
                  <a:lnTo>
                    <a:pt x="5574" y="1994"/>
                  </a:lnTo>
                  <a:lnTo>
                    <a:pt x="5471" y="1739"/>
                  </a:lnTo>
                  <a:lnTo>
                    <a:pt x="5344" y="1483"/>
                  </a:lnTo>
                  <a:lnTo>
                    <a:pt x="5216" y="1253"/>
                  </a:lnTo>
                  <a:lnTo>
                    <a:pt x="5062" y="1023"/>
                  </a:lnTo>
                  <a:lnTo>
                    <a:pt x="4858" y="818"/>
                  </a:lnTo>
                  <a:lnTo>
                    <a:pt x="4653" y="639"/>
                  </a:lnTo>
                  <a:lnTo>
                    <a:pt x="4449" y="486"/>
                  </a:lnTo>
                  <a:lnTo>
                    <a:pt x="4219" y="333"/>
                  </a:lnTo>
                  <a:lnTo>
                    <a:pt x="3963" y="205"/>
                  </a:lnTo>
                  <a:lnTo>
                    <a:pt x="3707" y="128"/>
                  </a:lnTo>
                  <a:lnTo>
                    <a:pt x="3426" y="51"/>
                  </a:lnTo>
                  <a:lnTo>
                    <a:pt x="314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91" name="Google Shape;2391;p51"/>
            <p:cNvSpPr/>
            <p:nvPr/>
          </p:nvSpPr>
          <p:spPr>
            <a:xfrm>
              <a:off x="7886300" y="2041050"/>
              <a:ext cx="28150" cy="17925"/>
            </a:xfrm>
            <a:custGeom>
              <a:avLst/>
              <a:gdLst/>
              <a:ahLst/>
              <a:cxnLst/>
              <a:rect l="l" t="t" r="r" b="b"/>
              <a:pathLst>
                <a:path w="1126" h="717" extrusionOk="0">
                  <a:moveTo>
                    <a:pt x="308" y="1"/>
                  </a:moveTo>
                  <a:lnTo>
                    <a:pt x="180" y="27"/>
                  </a:lnTo>
                  <a:lnTo>
                    <a:pt x="103" y="103"/>
                  </a:lnTo>
                  <a:lnTo>
                    <a:pt x="26" y="180"/>
                  </a:lnTo>
                  <a:lnTo>
                    <a:pt x="1" y="308"/>
                  </a:lnTo>
                  <a:lnTo>
                    <a:pt x="26" y="410"/>
                  </a:lnTo>
                  <a:lnTo>
                    <a:pt x="103" y="512"/>
                  </a:lnTo>
                  <a:lnTo>
                    <a:pt x="205" y="615"/>
                  </a:lnTo>
                  <a:lnTo>
                    <a:pt x="308" y="666"/>
                  </a:lnTo>
                  <a:lnTo>
                    <a:pt x="435" y="717"/>
                  </a:lnTo>
                  <a:lnTo>
                    <a:pt x="691" y="717"/>
                  </a:lnTo>
                  <a:lnTo>
                    <a:pt x="819" y="666"/>
                  </a:lnTo>
                  <a:lnTo>
                    <a:pt x="947" y="615"/>
                  </a:lnTo>
                  <a:lnTo>
                    <a:pt x="1049" y="512"/>
                  </a:lnTo>
                  <a:lnTo>
                    <a:pt x="1126" y="410"/>
                  </a:lnTo>
                  <a:lnTo>
                    <a:pt x="1126" y="308"/>
                  </a:lnTo>
                  <a:lnTo>
                    <a:pt x="1126" y="180"/>
                  </a:lnTo>
                  <a:lnTo>
                    <a:pt x="1049" y="103"/>
                  </a:lnTo>
                  <a:lnTo>
                    <a:pt x="947" y="27"/>
                  </a:lnTo>
                  <a:lnTo>
                    <a:pt x="844" y="1"/>
                  </a:lnTo>
                  <a:lnTo>
                    <a:pt x="717" y="27"/>
                  </a:lnTo>
                  <a:lnTo>
                    <a:pt x="614" y="103"/>
                  </a:lnTo>
                  <a:lnTo>
                    <a:pt x="512" y="103"/>
                  </a:lnTo>
                  <a:lnTo>
                    <a:pt x="410" y="27"/>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92" name="Google Shape;2392;p51"/>
            <p:cNvSpPr/>
            <p:nvPr/>
          </p:nvSpPr>
          <p:spPr>
            <a:xfrm>
              <a:off x="7916975" y="2003350"/>
              <a:ext cx="28150" cy="17925"/>
            </a:xfrm>
            <a:custGeom>
              <a:avLst/>
              <a:gdLst/>
              <a:ahLst/>
              <a:cxnLst/>
              <a:rect l="l" t="t" r="r" b="b"/>
              <a:pathLst>
                <a:path w="1126" h="717" extrusionOk="0">
                  <a:moveTo>
                    <a:pt x="308" y="1"/>
                  </a:moveTo>
                  <a:lnTo>
                    <a:pt x="180" y="26"/>
                  </a:lnTo>
                  <a:lnTo>
                    <a:pt x="103" y="103"/>
                  </a:lnTo>
                  <a:lnTo>
                    <a:pt x="26" y="205"/>
                  </a:lnTo>
                  <a:lnTo>
                    <a:pt x="1" y="308"/>
                  </a:lnTo>
                  <a:lnTo>
                    <a:pt x="26" y="435"/>
                  </a:lnTo>
                  <a:lnTo>
                    <a:pt x="103" y="538"/>
                  </a:lnTo>
                  <a:lnTo>
                    <a:pt x="205" y="614"/>
                  </a:lnTo>
                  <a:lnTo>
                    <a:pt x="308" y="665"/>
                  </a:lnTo>
                  <a:lnTo>
                    <a:pt x="436" y="717"/>
                  </a:lnTo>
                  <a:lnTo>
                    <a:pt x="691" y="717"/>
                  </a:lnTo>
                  <a:lnTo>
                    <a:pt x="819" y="665"/>
                  </a:lnTo>
                  <a:lnTo>
                    <a:pt x="947" y="614"/>
                  </a:lnTo>
                  <a:lnTo>
                    <a:pt x="1049" y="538"/>
                  </a:lnTo>
                  <a:lnTo>
                    <a:pt x="1126" y="435"/>
                  </a:lnTo>
                  <a:lnTo>
                    <a:pt x="1126" y="308"/>
                  </a:lnTo>
                  <a:lnTo>
                    <a:pt x="1126" y="205"/>
                  </a:lnTo>
                  <a:lnTo>
                    <a:pt x="1049" y="103"/>
                  </a:lnTo>
                  <a:lnTo>
                    <a:pt x="947" y="26"/>
                  </a:lnTo>
                  <a:lnTo>
                    <a:pt x="845" y="1"/>
                  </a:lnTo>
                  <a:lnTo>
                    <a:pt x="717" y="26"/>
                  </a:lnTo>
                  <a:lnTo>
                    <a:pt x="614" y="103"/>
                  </a:lnTo>
                  <a:lnTo>
                    <a:pt x="563" y="129"/>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93" name="Google Shape;2393;p51"/>
            <p:cNvSpPr/>
            <p:nvPr/>
          </p:nvSpPr>
          <p:spPr>
            <a:xfrm>
              <a:off x="7855625" y="2003350"/>
              <a:ext cx="28150" cy="17925"/>
            </a:xfrm>
            <a:custGeom>
              <a:avLst/>
              <a:gdLst/>
              <a:ahLst/>
              <a:cxnLst/>
              <a:rect l="l" t="t" r="r" b="b"/>
              <a:pathLst>
                <a:path w="1126" h="717" extrusionOk="0">
                  <a:moveTo>
                    <a:pt x="308" y="1"/>
                  </a:moveTo>
                  <a:lnTo>
                    <a:pt x="180" y="26"/>
                  </a:lnTo>
                  <a:lnTo>
                    <a:pt x="103" y="103"/>
                  </a:lnTo>
                  <a:lnTo>
                    <a:pt x="26" y="205"/>
                  </a:lnTo>
                  <a:lnTo>
                    <a:pt x="1" y="308"/>
                  </a:lnTo>
                  <a:lnTo>
                    <a:pt x="26" y="435"/>
                  </a:lnTo>
                  <a:lnTo>
                    <a:pt x="103" y="538"/>
                  </a:lnTo>
                  <a:lnTo>
                    <a:pt x="205" y="614"/>
                  </a:lnTo>
                  <a:lnTo>
                    <a:pt x="308" y="665"/>
                  </a:lnTo>
                  <a:lnTo>
                    <a:pt x="435" y="717"/>
                  </a:lnTo>
                  <a:lnTo>
                    <a:pt x="691" y="717"/>
                  </a:lnTo>
                  <a:lnTo>
                    <a:pt x="819" y="665"/>
                  </a:lnTo>
                  <a:lnTo>
                    <a:pt x="947" y="614"/>
                  </a:lnTo>
                  <a:lnTo>
                    <a:pt x="1049" y="538"/>
                  </a:lnTo>
                  <a:lnTo>
                    <a:pt x="1100" y="435"/>
                  </a:lnTo>
                  <a:lnTo>
                    <a:pt x="1126" y="308"/>
                  </a:lnTo>
                  <a:lnTo>
                    <a:pt x="1100" y="205"/>
                  </a:lnTo>
                  <a:lnTo>
                    <a:pt x="1049" y="103"/>
                  </a:lnTo>
                  <a:lnTo>
                    <a:pt x="947" y="26"/>
                  </a:lnTo>
                  <a:lnTo>
                    <a:pt x="844" y="1"/>
                  </a:lnTo>
                  <a:lnTo>
                    <a:pt x="717" y="26"/>
                  </a:lnTo>
                  <a:lnTo>
                    <a:pt x="614" y="103"/>
                  </a:lnTo>
                  <a:lnTo>
                    <a:pt x="563" y="129"/>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94" name="Google Shape;2394;p51"/>
            <p:cNvSpPr/>
            <p:nvPr/>
          </p:nvSpPr>
          <p:spPr>
            <a:xfrm>
              <a:off x="7792375" y="2150350"/>
              <a:ext cx="216675" cy="79275"/>
            </a:xfrm>
            <a:custGeom>
              <a:avLst/>
              <a:gdLst/>
              <a:ahLst/>
              <a:cxnLst/>
              <a:rect l="l" t="t" r="r" b="b"/>
              <a:pathLst>
                <a:path w="8667" h="3171" extrusionOk="0">
                  <a:moveTo>
                    <a:pt x="0" y="0"/>
                  </a:moveTo>
                  <a:lnTo>
                    <a:pt x="0" y="1457"/>
                  </a:lnTo>
                  <a:lnTo>
                    <a:pt x="1559" y="1457"/>
                  </a:lnTo>
                  <a:lnTo>
                    <a:pt x="1559" y="3170"/>
                  </a:lnTo>
                  <a:lnTo>
                    <a:pt x="7107" y="3170"/>
                  </a:lnTo>
                  <a:lnTo>
                    <a:pt x="7107" y="1457"/>
                  </a:lnTo>
                  <a:lnTo>
                    <a:pt x="8666" y="1457"/>
                  </a:lnTo>
                  <a:lnTo>
                    <a:pt x="866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395" name="Google Shape;2395;p51"/>
            <p:cNvSpPr/>
            <p:nvPr/>
          </p:nvSpPr>
          <p:spPr>
            <a:xfrm>
              <a:off x="8020525" y="1883200"/>
              <a:ext cx="122725" cy="108050"/>
            </a:xfrm>
            <a:custGeom>
              <a:avLst/>
              <a:gdLst/>
              <a:ahLst/>
              <a:cxnLst/>
              <a:rect l="l" t="t" r="r" b="b"/>
              <a:pathLst>
                <a:path w="4909" h="4322" extrusionOk="0">
                  <a:moveTo>
                    <a:pt x="2582" y="1"/>
                  </a:moveTo>
                  <a:lnTo>
                    <a:pt x="2352" y="26"/>
                  </a:lnTo>
                  <a:lnTo>
                    <a:pt x="2148" y="77"/>
                  </a:lnTo>
                  <a:lnTo>
                    <a:pt x="1969" y="129"/>
                  </a:lnTo>
                  <a:lnTo>
                    <a:pt x="1764" y="231"/>
                  </a:lnTo>
                  <a:lnTo>
                    <a:pt x="1585" y="333"/>
                  </a:lnTo>
                  <a:lnTo>
                    <a:pt x="1406" y="435"/>
                  </a:lnTo>
                  <a:lnTo>
                    <a:pt x="1253" y="589"/>
                  </a:lnTo>
                  <a:lnTo>
                    <a:pt x="1099" y="742"/>
                  </a:lnTo>
                  <a:lnTo>
                    <a:pt x="972" y="896"/>
                  </a:lnTo>
                  <a:lnTo>
                    <a:pt x="869" y="1074"/>
                  </a:lnTo>
                  <a:lnTo>
                    <a:pt x="767" y="1279"/>
                  </a:lnTo>
                  <a:lnTo>
                    <a:pt x="690" y="1483"/>
                  </a:lnTo>
                  <a:lnTo>
                    <a:pt x="614" y="1765"/>
                  </a:lnTo>
                  <a:lnTo>
                    <a:pt x="588" y="2046"/>
                  </a:lnTo>
                  <a:lnTo>
                    <a:pt x="588" y="2327"/>
                  </a:lnTo>
                  <a:lnTo>
                    <a:pt x="614" y="2608"/>
                  </a:lnTo>
                  <a:lnTo>
                    <a:pt x="0" y="3529"/>
                  </a:lnTo>
                  <a:lnTo>
                    <a:pt x="1125" y="3605"/>
                  </a:lnTo>
                  <a:lnTo>
                    <a:pt x="1330" y="3810"/>
                  </a:lnTo>
                  <a:lnTo>
                    <a:pt x="1534" y="3963"/>
                  </a:lnTo>
                  <a:lnTo>
                    <a:pt x="1790" y="4117"/>
                  </a:lnTo>
                  <a:lnTo>
                    <a:pt x="2071" y="4219"/>
                  </a:lnTo>
                  <a:lnTo>
                    <a:pt x="2275" y="4270"/>
                  </a:lnTo>
                  <a:lnTo>
                    <a:pt x="2505" y="4321"/>
                  </a:lnTo>
                  <a:lnTo>
                    <a:pt x="2914" y="4321"/>
                  </a:lnTo>
                  <a:lnTo>
                    <a:pt x="3119" y="4295"/>
                  </a:lnTo>
                  <a:lnTo>
                    <a:pt x="3324" y="4244"/>
                  </a:lnTo>
                  <a:lnTo>
                    <a:pt x="3528" y="4193"/>
                  </a:lnTo>
                  <a:lnTo>
                    <a:pt x="3733" y="4091"/>
                  </a:lnTo>
                  <a:lnTo>
                    <a:pt x="3911" y="3989"/>
                  </a:lnTo>
                  <a:lnTo>
                    <a:pt x="4065" y="3886"/>
                  </a:lnTo>
                  <a:lnTo>
                    <a:pt x="4244" y="3733"/>
                  </a:lnTo>
                  <a:lnTo>
                    <a:pt x="4372" y="3580"/>
                  </a:lnTo>
                  <a:lnTo>
                    <a:pt x="4499" y="3426"/>
                  </a:lnTo>
                  <a:lnTo>
                    <a:pt x="4627" y="3247"/>
                  </a:lnTo>
                  <a:lnTo>
                    <a:pt x="4730" y="3043"/>
                  </a:lnTo>
                  <a:lnTo>
                    <a:pt x="4806" y="2838"/>
                  </a:lnTo>
                  <a:lnTo>
                    <a:pt x="4857" y="2634"/>
                  </a:lnTo>
                  <a:lnTo>
                    <a:pt x="4908" y="2404"/>
                  </a:lnTo>
                  <a:lnTo>
                    <a:pt x="4908" y="2199"/>
                  </a:lnTo>
                  <a:lnTo>
                    <a:pt x="4908" y="1995"/>
                  </a:lnTo>
                  <a:lnTo>
                    <a:pt x="4883" y="1765"/>
                  </a:lnTo>
                  <a:lnTo>
                    <a:pt x="4832" y="1560"/>
                  </a:lnTo>
                  <a:lnTo>
                    <a:pt x="4781" y="1381"/>
                  </a:lnTo>
                  <a:lnTo>
                    <a:pt x="4678" y="1177"/>
                  </a:lnTo>
                  <a:lnTo>
                    <a:pt x="4576" y="998"/>
                  </a:lnTo>
                  <a:lnTo>
                    <a:pt x="4474" y="844"/>
                  </a:lnTo>
                  <a:lnTo>
                    <a:pt x="4320" y="665"/>
                  </a:lnTo>
                  <a:lnTo>
                    <a:pt x="4167" y="538"/>
                  </a:lnTo>
                  <a:lnTo>
                    <a:pt x="4014" y="384"/>
                  </a:lnTo>
                  <a:lnTo>
                    <a:pt x="3835" y="282"/>
                  </a:lnTo>
                  <a:lnTo>
                    <a:pt x="3630" y="180"/>
                  </a:lnTo>
                  <a:lnTo>
                    <a:pt x="3426" y="103"/>
                  </a:lnTo>
                  <a:lnTo>
                    <a:pt x="3221" y="52"/>
                  </a:lnTo>
                  <a:lnTo>
                    <a:pt x="2991"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396" name="Google Shape;2396;p51"/>
          <p:cNvGrpSpPr/>
          <p:nvPr/>
        </p:nvGrpSpPr>
        <p:grpSpPr>
          <a:xfrm>
            <a:off x="2292118" y="3387767"/>
            <a:ext cx="495967" cy="495967"/>
            <a:chOff x="1719100" y="2540825"/>
            <a:chExt cx="371975" cy="371975"/>
          </a:xfrm>
        </p:grpSpPr>
        <p:sp>
          <p:nvSpPr>
            <p:cNvPr id="2397" name="Google Shape;2397;p51"/>
            <p:cNvSpPr/>
            <p:nvPr/>
          </p:nvSpPr>
          <p:spPr>
            <a:xfrm>
              <a:off x="1719100" y="2558075"/>
              <a:ext cx="257575" cy="242250"/>
            </a:xfrm>
            <a:custGeom>
              <a:avLst/>
              <a:gdLst/>
              <a:ahLst/>
              <a:cxnLst/>
              <a:rect l="l" t="t" r="r" b="b"/>
              <a:pathLst>
                <a:path w="10303" h="9690" extrusionOk="0">
                  <a:moveTo>
                    <a:pt x="5138" y="1"/>
                  </a:moveTo>
                  <a:lnTo>
                    <a:pt x="4729" y="26"/>
                  </a:lnTo>
                  <a:lnTo>
                    <a:pt x="4320" y="78"/>
                  </a:lnTo>
                  <a:lnTo>
                    <a:pt x="3911" y="180"/>
                  </a:lnTo>
                  <a:lnTo>
                    <a:pt x="3528" y="333"/>
                  </a:lnTo>
                  <a:lnTo>
                    <a:pt x="3170" y="487"/>
                  </a:lnTo>
                  <a:lnTo>
                    <a:pt x="2838" y="717"/>
                  </a:lnTo>
                  <a:lnTo>
                    <a:pt x="2505" y="947"/>
                  </a:lnTo>
                  <a:lnTo>
                    <a:pt x="2224" y="1202"/>
                  </a:lnTo>
                  <a:lnTo>
                    <a:pt x="1943" y="1509"/>
                  </a:lnTo>
                  <a:lnTo>
                    <a:pt x="1713" y="1816"/>
                  </a:lnTo>
                  <a:lnTo>
                    <a:pt x="1508" y="2174"/>
                  </a:lnTo>
                  <a:lnTo>
                    <a:pt x="1329" y="2532"/>
                  </a:lnTo>
                  <a:lnTo>
                    <a:pt x="1202" y="2915"/>
                  </a:lnTo>
                  <a:lnTo>
                    <a:pt x="1099" y="3299"/>
                  </a:lnTo>
                  <a:lnTo>
                    <a:pt x="1023" y="3708"/>
                  </a:lnTo>
                  <a:lnTo>
                    <a:pt x="997" y="4142"/>
                  </a:lnTo>
                  <a:lnTo>
                    <a:pt x="997" y="6571"/>
                  </a:lnTo>
                  <a:lnTo>
                    <a:pt x="793" y="6673"/>
                  </a:lnTo>
                  <a:lnTo>
                    <a:pt x="588" y="6826"/>
                  </a:lnTo>
                  <a:lnTo>
                    <a:pt x="435" y="6980"/>
                  </a:lnTo>
                  <a:lnTo>
                    <a:pt x="281" y="7159"/>
                  </a:lnTo>
                  <a:lnTo>
                    <a:pt x="153" y="7363"/>
                  </a:lnTo>
                  <a:lnTo>
                    <a:pt x="77" y="7593"/>
                  </a:lnTo>
                  <a:lnTo>
                    <a:pt x="0" y="7849"/>
                  </a:lnTo>
                  <a:lnTo>
                    <a:pt x="0" y="8079"/>
                  </a:lnTo>
                  <a:lnTo>
                    <a:pt x="26" y="8386"/>
                  </a:lnTo>
                  <a:lnTo>
                    <a:pt x="77" y="8641"/>
                  </a:lnTo>
                  <a:lnTo>
                    <a:pt x="205" y="8897"/>
                  </a:lnTo>
                  <a:lnTo>
                    <a:pt x="358" y="9127"/>
                  </a:lnTo>
                  <a:lnTo>
                    <a:pt x="537" y="9306"/>
                  </a:lnTo>
                  <a:lnTo>
                    <a:pt x="767" y="9485"/>
                  </a:lnTo>
                  <a:lnTo>
                    <a:pt x="997" y="9613"/>
                  </a:lnTo>
                  <a:lnTo>
                    <a:pt x="1253" y="9689"/>
                  </a:lnTo>
                  <a:lnTo>
                    <a:pt x="8998" y="9689"/>
                  </a:lnTo>
                  <a:lnTo>
                    <a:pt x="9254" y="9613"/>
                  </a:lnTo>
                  <a:lnTo>
                    <a:pt x="9510" y="9485"/>
                  </a:lnTo>
                  <a:lnTo>
                    <a:pt x="9740" y="9332"/>
                  </a:lnTo>
                  <a:lnTo>
                    <a:pt x="9919" y="9127"/>
                  </a:lnTo>
                  <a:lnTo>
                    <a:pt x="10072" y="8897"/>
                  </a:lnTo>
                  <a:lnTo>
                    <a:pt x="10200" y="8667"/>
                  </a:lnTo>
                  <a:lnTo>
                    <a:pt x="10277" y="8386"/>
                  </a:lnTo>
                  <a:lnTo>
                    <a:pt x="10302" y="8079"/>
                  </a:lnTo>
                  <a:lnTo>
                    <a:pt x="10277" y="7849"/>
                  </a:lnTo>
                  <a:lnTo>
                    <a:pt x="10226" y="7593"/>
                  </a:lnTo>
                  <a:lnTo>
                    <a:pt x="10123" y="7363"/>
                  </a:lnTo>
                  <a:lnTo>
                    <a:pt x="10021" y="7159"/>
                  </a:lnTo>
                  <a:lnTo>
                    <a:pt x="9868" y="6980"/>
                  </a:lnTo>
                  <a:lnTo>
                    <a:pt x="9689" y="6826"/>
                  </a:lnTo>
                  <a:lnTo>
                    <a:pt x="9484" y="6673"/>
                  </a:lnTo>
                  <a:lnTo>
                    <a:pt x="9280" y="6571"/>
                  </a:lnTo>
                  <a:lnTo>
                    <a:pt x="9280" y="4142"/>
                  </a:lnTo>
                  <a:lnTo>
                    <a:pt x="9254" y="3708"/>
                  </a:lnTo>
                  <a:lnTo>
                    <a:pt x="9203" y="3299"/>
                  </a:lnTo>
                  <a:lnTo>
                    <a:pt x="9101" y="2915"/>
                  </a:lnTo>
                  <a:lnTo>
                    <a:pt x="8947" y="2532"/>
                  </a:lnTo>
                  <a:lnTo>
                    <a:pt x="8768" y="2174"/>
                  </a:lnTo>
                  <a:lnTo>
                    <a:pt x="8564" y="1816"/>
                  </a:lnTo>
                  <a:lnTo>
                    <a:pt x="8334" y="1509"/>
                  </a:lnTo>
                  <a:lnTo>
                    <a:pt x="8078" y="1202"/>
                  </a:lnTo>
                  <a:lnTo>
                    <a:pt x="7771" y="947"/>
                  </a:lnTo>
                  <a:lnTo>
                    <a:pt x="7465" y="717"/>
                  </a:lnTo>
                  <a:lnTo>
                    <a:pt x="7107" y="487"/>
                  </a:lnTo>
                  <a:lnTo>
                    <a:pt x="6749" y="333"/>
                  </a:lnTo>
                  <a:lnTo>
                    <a:pt x="6365" y="180"/>
                  </a:lnTo>
                  <a:lnTo>
                    <a:pt x="5982" y="78"/>
                  </a:lnTo>
                  <a:lnTo>
                    <a:pt x="5573" y="26"/>
                  </a:lnTo>
                  <a:lnTo>
                    <a:pt x="513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398" name="Google Shape;2398;p51"/>
            <p:cNvSpPr/>
            <p:nvPr/>
          </p:nvSpPr>
          <p:spPr>
            <a:xfrm>
              <a:off x="1719100" y="2558075"/>
              <a:ext cx="257575" cy="242250"/>
            </a:xfrm>
            <a:custGeom>
              <a:avLst/>
              <a:gdLst/>
              <a:ahLst/>
              <a:cxnLst/>
              <a:rect l="l" t="t" r="r" b="b"/>
              <a:pathLst>
                <a:path w="10303" h="9690" fill="none" extrusionOk="0">
                  <a:moveTo>
                    <a:pt x="8998" y="9689"/>
                  </a:moveTo>
                  <a:lnTo>
                    <a:pt x="8998" y="9689"/>
                  </a:lnTo>
                  <a:lnTo>
                    <a:pt x="9254" y="9613"/>
                  </a:lnTo>
                  <a:lnTo>
                    <a:pt x="9510" y="9485"/>
                  </a:lnTo>
                  <a:lnTo>
                    <a:pt x="9740" y="9332"/>
                  </a:lnTo>
                  <a:lnTo>
                    <a:pt x="9919" y="9127"/>
                  </a:lnTo>
                  <a:lnTo>
                    <a:pt x="10072" y="8897"/>
                  </a:lnTo>
                  <a:lnTo>
                    <a:pt x="10200" y="8667"/>
                  </a:lnTo>
                  <a:lnTo>
                    <a:pt x="10277" y="8386"/>
                  </a:lnTo>
                  <a:lnTo>
                    <a:pt x="10302" y="8079"/>
                  </a:lnTo>
                  <a:lnTo>
                    <a:pt x="10302" y="8079"/>
                  </a:lnTo>
                  <a:lnTo>
                    <a:pt x="10277" y="7849"/>
                  </a:lnTo>
                  <a:lnTo>
                    <a:pt x="10226" y="7593"/>
                  </a:lnTo>
                  <a:lnTo>
                    <a:pt x="10123" y="7363"/>
                  </a:lnTo>
                  <a:lnTo>
                    <a:pt x="10021" y="7159"/>
                  </a:lnTo>
                  <a:lnTo>
                    <a:pt x="9868" y="6980"/>
                  </a:lnTo>
                  <a:lnTo>
                    <a:pt x="9689" y="6826"/>
                  </a:lnTo>
                  <a:lnTo>
                    <a:pt x="9484" y="6673"/>
                  </a:lnTo>
                  <a:lnTo>
                    <a:pt x="9280" y="6571"/>
                  </a:lnTo>
                  <a:lnTo>
                    <a:pt x="9280" y="4142"/>
                  </a:lnTo>
                  <a:lnTo>
                    <a:pt x="9280" y="4142"/>
                  </a:lnTo>
                  <a:lnTo>
                    <a:pt x="9254" y="3708"/>
                  </a:lnTo>
                  <a:lnTo>
                    <a:pt x="9203" y="3299"/>
                  </a:lnTo>
                  <a:lnTo>
                    <a:pt x="9101" y="2915"/>
                  </a:lnTo>
                  <a:lnTo>
                    <a:pt x="8947" y="2532"/>
                  </a:lnTo>
                  <a:lnTo>
                    <a:pt x="8768" y="2174"/>
                  </a:lnTo>
                  <a:lnTo>
                    <a:pt x="8564" y="1816"/>
                  </a:lnTo>
                  <a:lnTo>
                    <a:pt x="8334" y="1509"/>
                  </a:lnTo>
                  <a:lnTo>
                    <a:pt x="8078" y="1202"/>
                  </a:lnTo>
                  <a:lnTo>
                    <a:pt x="7771" y="947"/>
                  </a:lnTo>
                  <a:lnTo>
                    <a:pt x="7465" y="717"/>
                  </a:lnTo>
                  <a:lnTo>
                    <a:pt x="7107" y="487"/>
                  </a:lnTo>
                  <a:lnTo>
                    <a:pt x="6749" y="333"/>
                  </a:lnTo>
                  <a:lnTo>
                    <a:pt x="6365" y="180"/>
                  </a:lnTo>
                  <a:lnTo>
                    <a:pt x="5982" y="78"/>
                  </a:lnTo>
                  <a:lnTo>
                    <a:pt x="5573" y="26"/>
                  </a:lnTo>
                  <a:lnTo>
                    <a:pt x="5138" y="1"/>
                  </a:lnTo>
                  <a:lnTo>
                    <a:pt x="5138" y="1"/>
                  </a:lnTo>
                  <a:lnTo>
                    <a:pt x="4729" y="26"/>
                  </a:lnTo>
                  <a:lnTo>
                    <a:pt x="4320" y="78"/>
                  </a:lnTo>
                  <a:lnTo>
                    <a:pt x="3911" y="180"/>
                  </a:lnTo>
                  <a:lnTo>
                    <a:pt x="3528" y="333"/>
                  </a:lnTo>
                  <a:lnTo>
                    <a:pt x="3170" y="487"/>
                  </a:lnTo>
                  <a:lnTo>
                    <a:pt x="2838" y="717"/>
                  </a:lnTo>
                  <a:lnTo>
                    <a:pt x="2505" y="947"/>
                  </a:lnTo>
                  <a:lnTo>
                    <a:pt x="2224" y="1202"/>
                  </a:lnTo>
                  <a:lnTo>
                    <a:pt x="1943" y="1509"/>
                  </a:lnTo>
                  <a:lnTo>
                    <a:pt x="1713" y="1816"/>
                  </a:lnTo>
                  <a:lnTo>
                    <a:pt x="1508" y="2174"/>
                  </a:lnTo>
                  <a:lnTo>
                    <a:pt x="1329" y="2532"/>
                  </a:lnTo>
                  <a:lnTo>
                    <a:pt x="1202" y="2915"/>
                  </a:lnTo>
                  <a:lnTo>
                    <a:pt x="1099" y="3299"/>
                  </a:lnTo>
                  <a:lnTo>
                    <a:pt x="1023" y="3708"/>
                  </a:lnTo>
                  <a:lnTo>
                    <a:pt x="997" y="4142"/>
                  </a:lnTo>
                  <a:lnTo>
                    <a:pt x="997" y="6571"/>
                  </a:lnTo>
                  <a:lnTo>
                    <a:pt x="997" y="6571"/>
                  </a:lnTo>
                  <a:lnTo>
                    <a:pt x="793" y="6673"/>
                  </a:lnTo>
                  <a:lnTo>
                    <a:pt x="588" y="6826"/>
                  </a:lnTo>
                  <a:lnTo>
                    <a:pt x="435" y="6980"/>
                  </a:lnTo>
                  <a:lnTo>
                    <a:pt x="281" y="7159"/>
                  </a:lnTo>
                  <a:lnTo>
                    <a:pt x="153" y="7363"/>
                  </a:lnTo>
                  <a:lnTo>
                    <a:pt x="77" y="7593"/>
                  </a:lnTo>
                  <a:lnTo>
                    <a:pt x="0" y="7849"/>
                  </a:lnTo>
                  <a:lnTo>
                    <a:pt x="0" y="8079"/>
                  </a:lnTo>
                  <a:lnTo>
                    <a:pt x="0" y="8079"/>
                  </a:lnTo>
                  <a:lnTo>
                    <a:pt x="26" y="8386"/>
                  </a:lnTo>
                  <a:lnTo>
                    <a:pt x="77" y="8641"/>
                  </a:lnTo>
                  <a:lnTo>
                    <a:pt x="205" y="8897"/>
                  </a:lnTo>
                  <a:lnTo>
                    <a:pt x="358" y="9127"/>
                  </a:lnTo>
                  <a:lnTo>
                    <a:pt x="537" y="9306"/>
                  </a:lnTo>
                  <a:lnTo>
                    <a:pt x="767" y="9485"/>
                  </a:lnTo>
                  <a:lnTo>
                    <a:pt x="997" y="9613"/>
                  </a:lnTo>
                  <a:lnTo>
                    <a:pt x="1253" y="9689"/>
                  </a:lnTo>
                </a:path>
              </a:pathLst>
            </a:custGeom>
            <a:noFill/>
            <a:ln>
              <a:noFill/>
            </a:ln>
          </p:spPr>
          <p:txBody>
            <a:bodyPr spcFirstLastPara="1" wrap="square" lIns="121900" tIns="121900" rIns="121900" bIns="121900" anchor="ctr" anchorCtr="0">
              <a:noAutofit/>
            </a:bodyPr>
            <a:lstStyle/>
            <a:p>
              <a:endParaRPr sz="2400"/>
            </a:p>
          </p:txBody>
        </p:sp>
        <p:sp>
          <p:nvSpPr>
            <p:cNvPr id="2399" name="Google Shape;2399;p51"/>
            <p:cNvSpPr/>
            <p:nvPr/>
          </p:nvSpPr>
          <p:spPr>
            <a:xfrm>
              <a:off x="1738900" y="2645650"/>
              <a:ext cx="217325" cy="267150"/>
            </a:xfrm>
            <a:custGeom>
              <a:avLst/>
              <a:gdLst/>
              <a:ahLst/>
              <a:cxnLst/>
              <a:rect l="l" t="t" r="r" b="b"/>
              <a:pathLst>
                <a:path w="8693" h="10686" extrusionOk="0">
                  <a:moveTo>
                    <a:pt x="1483" y="0"/>
                  </a:moveTo>
                  <a:lnTo>
                    <a:pt x="1483" y="1381"/>
                  </a:lnTo>
                  <a:lnTo>
                    <a:pt x="1330" y="1483"/>
                  </a:lnTo>
                  <a:lnTo>
                    <a:pt x="1176" y="1611"/>
                  </a:lnTo>
                  <a:lnTo>
                    <a:pt x="1100" y="1790"/>
                  </a:lnTo>
                  <a:lnTo>
                    <a:pt x="1074" y="1892"/>
                  </a:lnTo>
                  <a:lnTo>
                    <a:pt x="1074" y="1968"/>
                  </a:lnTo>
                  <a:lnTo>
                    <a:pt x="1074" y="2096"/>
                  </a:lnTo>
                  <a:lnTo>
                    <a:pt x="1100" y="2199"/>
                  </a:lnTo>
                  <a:lnTo>
                    <a:pt x="1151" y="2301"/>
                  </a:lnTo>
                  <a:lnTo>
                    <a:pt x="1202" y="2378"/>
                  </a:lnTo>
                  <a:lnTo>
                    <a:pt x="1279" y="2454"/>
                  </a:lnTo>
                  <a:lnTo>
                    <a:pt x="1381" y="2531"/>
                  </a:lnTo>
                  <a:lnTo>
                    <a:pt x="1483" y="2556"/>
                  </a:lnTo>
                  <a:lnTo>
                    <a:pt x="1585" y="2582"/>
                  </a:lnTo>
                  <a:lnTo>
                    <a:pt x="1713" y="2940"/>
                  </a:lnTo>
                  <a:lnTo>
                    <a:pt x="1867" y="3272"/>
                  </a:lnTo>
                  <a:lnTo>
                    <a:pt x="2071" y="3579"/>
                  </a:lnTo>
                  <a:lnTo>
                    <a:pt x="2301" y="3860"/>
                  </a:lnTo>
                  <a:lnTo>
                    <a:pt x="2582" y="4116"/>
                  </a:lnTo>
                  <a:lnTo>
                    <a:pt x="2864" y="4320"/>
                  </a:lnTo>
                  <a:lnTo>
                    <a:pt x="3196" y="4474"/>
                  </a:lnTo>
                  <a:lnTo>
                    <a:pt x="3554" y="4627"/>
                  </a:lnTo>
                  <a:lnTo>
                    <a:pt x="3400" y="5931"/>
                  </a:lnTo>
                  <a:lnTo>
                    <a:pt x="1355" y="5931"/>
                  </a:lnTo>
                  <a:lnTo>
                    <a:pt x="1100" y="5956"/>
                  </a:lnTo>
                  <a:lnTo>
                    <a:pt x="844" y="6033"/>
                  </a:lnTo>
                  <a:lnTo>
                    <a:pt x="614" y="6161"/>
                  </a:lnTo>
                  <a:lnTo>
                    <a:pt x="410" y="6314"/>
                  </a:lnTo>
                  <a:lnTo>
                    <a:pt x="231" y="6519"/>
                  </a:lnTo>
                  <a:lnTo>
                    <a:pt x="103" y="6749"/>
                  </a:lnTo>
                  <a:lnTo>
                    <a:pt x="26" y="7005"/>
                  </a:lnTo>
                  <a:lnTo>
                    <a:pt x="1" y="7286"/>
                  </a:lnTo>
                  <a:lnTo>
                    <a:pt x="1" y="10686"/>
                  </a:lnTo>
                  <a:lnTo>
                    <a:pt x="8692" y="10686"/>
                  </a:lnTo>
                  <a:lnTo>
                    <a:pt x="8692" y="7286"/>
                  </a:lnTo>
                  <a:lnTo>
                    <a:pt x="8667" y="7005"/>
                  </a:lnTo>
                  <a:lnTo>
                    <a:pt x="8590" y="6749"/>
                  </a:lnTo>
                  <a:lnTo>
                    <a:pt x="8462" y="6519"/>
                  </a:lnTo>
                  <a:lnTo>
                    <a:pt x="8309" y="6314"/>
                  </a:lnTo>
                  <a:lnTo>
                    <a:pt x="8104" y="6161"/>
                  </a:lnTo>
                  <a:lnTo>
                    <a:pt x="7874" y="6033"/>
                  </a:lnTo>
                  <a:lnTo>
                    <a:pt x="7618" y="5956"/>
                  </a:lnTo>
                  <a:lnTo>
                    <a:pt x="7337" y="5931"/>
                  </a:lnTo>
                  <a:lnTo>
                    <a:pt x="5318" y="5931"/>
                  </a:lnTo>
                  <a:lnTo>
                    <a:pt x="5164" y="4627"/>
                  </a:lnTo>
                  <a:lnTo>
                    <a:pt x="5497" y="4474"/>
                  </a:lnTo>
                  <a:lnTo>
                    <a:pt x="5829" y="4320"/>
                  </a:lnTo>
                  <a:lnTo>
                    <a:pt x="6136" y="4116"/>
                  </a:lnTo>
                  <a:lnTo>
                    <a:pt x="6391" y="3860"/>
                  </a:lnTo>
                  <a:lnTo>
                    <a:pt x="6647" y="3579"/>
                  </a:lnTo>
                  <a:lnTo>
                    <a:pt x="6852" y="3272"/>
                  </a:lnTo>
                  <a:lnTo>
                    <a:pt x="7005" y="2940"/>
                  </a:lnTo>
                  <a:lnTo>
                    <a:pt x="7133" y="2582"/>
                  </a:lnTo>
                  <a:lnTo>
                    <a:pt x="7235" y="2556"/>
                  </a:lnTo>
                  <a:lnTo>
                    <a:pt x="7337" y="2531"/>
                  </a:lnTo>
                  <a:lnTo>
                    <a:pt x="7414" y="2454"/>
                  </a:lnTo>
                  <a:lnTo>
                    <a:pt x="7491" y="2378"/>
                  </a:lnTo>
                  <a:lnTo>
                    <a:pt x="7567" y="2301"/>
                  </a:lnTo>
                  <a:lnTo>
                    <a:pt x="7593" y="2199"/>
                  </a:lnTo>
                  <a:lnTo>
                    <a:pt x="7644" y="2096"/>
                  </a:lnTo>
                  <a:lnTo>
                    <a:pt x="7644" y="1968"/>
                  </a:lnTo>
                  <a:lnTo>
                    <a:pt x="7644" y="1892"/>
                  </a:lnTo>
                  <a:lnTo>
                    <a:pt x="7618" y="1790"/>
                  </a:lnTo>
                  <a:lnTo>
                    <a:pt x="7516" y="1611"/>
                  </a:lnTo>
                  <a:lnTo>
                    <a:pt x="7388" y="1483"/>
                  </a:lnTo>
                  <a:lnTo>
                    <a:pt x="7209" y="1381"/>
                  </a:lnTo>
                  <a:lnTo>
                    <a:pt x="7209" y="26"/>
                  </a:lnTo>
                  <a:lnTo>
                    <a:pt x="1483"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00" name="Google Shape;2400;p51"/>
            <p:cNvSpPr/>
            <p:nvPr/>
          </p:nvSpPr>
          <p:spPr>
            <a:xfrm>
              <a:off x="1738900" y="2645650"/>
              <a:ext cx="217325" cy="267150"/>
            </a:xfrm>
            <a:custGeom>
              <a:avLst/>
              <a:gdLst/>
              <a:ahLst/>
              <a:cxnLst/>
              <a:rect l="l" t="t" r="r" b="b"/>
              <a:pathLst>
                <a:path w="8693" h="10686" fill="none" extrusionOk="0">
                  <a:moveTo>
                    <a:pt x="1483" y="0"/>
                  </a:moveTo>
                  <a:lnTo>
                    <a:pt x="1483" y="1381"/>
                  </a:lnTo>
                  <a:lnTo>
                    <a:pt x="1483" y="1381"/>
                  </a:lnTo>
                  <a:lnTo>
                    <a:pt x="1330" y="1483"/>
                  </a:lnTo>
                  <a:lnTo>
                    <a:pt x="1176" y="1611"/>
                  </a:lnTo>
                  <a:lnTo>
                    <a:pt x="1100" y="1790"/>
                  </a:lnTo>
                  <a:lnTo>
                    <a:pt x="1074" y="1892"/>
                  </a:lnTo>
                  <a:lnTo>
                    <a:pt x="1074" y="1968"/>
                  </a:lnTo>
                  <a:lnTo>
                    <a:pt x="1074" y="1968"/>
                  </a:lnTo>
                  <a:lnTo>
                    <a:pt x="1074" y="2096"/>
                  </a:lnTo>
                  <a:lnTo>
                    <a:pt x="1100" y="2199"/>
                  </a:lnTo>
                  <a:lnTo>
                    <a:pt x="1151" y="2301"/>
                  </a:lnTo>
                  <a:lnTo>
                    <a:pt x="1202" y="2378"/>
                  </a:lnTo>
                  <a:lnTo>
                    <a:pt x="1279" y="2454"/>
                  </a:lnTo>
                  <a:lnTo>
                    <a:pt x="1381" y="2531"/>
                  </a:lnTo>
                  <a:lnTo>
                    <a:pt x="1483" y="2556"/>
                  </a:lnTo>
                  <a:lnTo>
                    <a:pt x="1585" y="2582"/>
                  </a:lnTo>
                  <a:lnTo>
                    <a:pt x="1585" y="2582"/>
                  </a:lnTo>
                  <a:lnTo>
                    <a:pt x="1713" y="2940"/>
                  </a:lnTo>
                  <a:lnTo>
                    <a:pt x="1867" y="3272"/>
                  </a:lnTo>
                  <a:lnTo>
                    <a:pt x="2071" y="3579"/>
                  </a:lnTo>
                  <a:lnTo>
                    <a:pt x="2301" y="3860"/>
                  </a:lnTo>
                  <a:lnTo>
                    <a:pt x="2582" y="4116"/>
                  </a:lnTo>
                  <a:lnTo>
                    <a:pt x="2864" y="4320"/>
                  </a:lnTo>
                  <a:lnTo>
                    <a:pt x="3196" y="4474"/>
                  </a:lnTo>
                  <a:lnTo>
                    <a:pt x="3554" y="4627"/>
                  </a:lnTo>
                  <a:lnTo>
                    <a:pt x="3400" y="5931"/>
                  </a:lnTo>
                  <a:lnTo>
                    <a:pt x="1355" y="5931"/>
                  </a:lnTo>
                  <a:lnTo>
                    <a:pt x="1355" y="5931"/>
                  </a:lnTo>
                  <a:lnTo>
                    <a:pt x="1100" y="5956"/>
                  </a:lnTo>
                  <a:lnTo>
                    <a:pt x="844" y="6033"/>
                  </a:lnTo>
                  <a:lnTo>
                    <a:pt x="614" y="6161"/>
                  </a:lnTo>
                  <a:lnTo>
                    <a:pt x="410" y="6314"/>
                  </a:lnTo>
                  <a:lnTo>
                    <a:pt x="231" y="6519"/>
                  </a:lnTo>
                  <a:lnTo>
                    <a:pt x="103" y="6749"/>
                  </a:lnTo>
                  <a:lnTo>
                    <a:pt x="26" y="7005"/>
                  </a:lnTo>
                  <a:lnTo>
                    <a:pt x="1" y="7286"/>
                  </a:lnTo>
                  <a:lnTo>
                    <a:pt x="1" y="10686"/>
                  </a:lnTo>
                  <a:lnTo>
                    <a:pt x="8692" y="10686"/>
                  </a:lnTo>
                  <a:lnTo>
                    <a:pt x="8692" y="7286"/>
                  </a:lnTo>
                  <a:lnTo>
                    <a:pt x="8692" y="7286"/>
                  </a:lnTo>
                  <a:lnTo>
                    <a:pt x="8667" y="7005"/>
                  </a:lnTo>
                  <a:lnTo>
                    <a:pt x="8590" y="6749"/>
                  </a:lnTo>
                  <a:lnTo>
                    <a:pt x="8462" y="6519"/>
                  </a:lnTo>
                  <a:lnTo>
                    <a:pt x="8309" y="6314"/>
                  </a:lnTo>
                  <a:lnTo>
                    <a:pt x="8104" y="6161"/>
                  </a:lnTo>
                  <a:lnTo>
                    <a:pt x="7874" y="6033"/>
                  </a:lnTo>
                  <a:lnTo>
                    <a:pt x="7618" y="5956"/>
                  </a:lnTo>
                  <a:lnTo>
                    <a:pt x="7337" y="5931"/>
                  </a:lnTo>
                  <a:lnTo>
                    <a:pt x="5318" y="5931"/>
                  </a:lnTo>
                  <a:lnTo>
                    <a:pt x="5164" y="4627"/>
                  </a:lnTo>
                  <a:lnTo>
                    <a:pt x="5164" y="4627"/>
                  </a:lnTo>
                  <a:lnTo>
                    <a:pt x="5497" y="4474"/>
                  </a:lnTo>
                  <a:lnTo>
                    <a:pt x="5829" y="4320"/>
                  </a:lnTo>
                  <a:lnTo>
                    <a:pt x="6136" y="4116"/>
                  </a:lnTo>
                  <a:lnTo>
                    <a:pt x="6391" y="3860"/>
                  </a:lnTo>
                  <a:lnTo>
                    <a:pt x="6647" y="3579"/>
                  </a:lnTo>
                  <a:lnTo>
                    <a:pt x="6852" y="3272"/>
                  </a:lnTo>
                  <a:lnTo>
                    <a:pt x="7005" y="2940"/>
                  </a:lnTo>
                  <a:lnTo>
                    <a:pt x="7133" y="2582"/>
                  </a:lnTo>
                  <a:lnTo>
                    <a:pt x="7133" y="2582"/>
                  </a:lnTo>
                  <a:lnTo>
                    <a:pt x="7235" y="2556"/>
                  </a:lnTo>
                  <a:lnTo>
                    <a:pt x="7337" y="2531"/>
                  </a:lnTo>
                  <a:lnTo>
                    <a:pt x="7414" y="2454"/>
                  </a:lnTo>
                  <a:lnTo>
                    <a:pt x="7491" y="2378"/>
                  </a:lnTo>
                  <a:lnTo>
                    <a:pt x="7567" y="2301"/>
                  </a:lnTo>
                  <a:lnTo>
                    <a:pt x="7593" y="2199"/>
                  </a:lnTo>
                  <a:lnTo>
                    <a:pt x="7644" y="2096"/>
                  </a:lnTo>
                  <a:lnTo>
                    <a:pt x="7644" y="1968"/>
                  </a:lnTo>
                  <a:lnTo>
                    <a:pt x="7644" y="1968"/>
                  </a:lnTo>
                  <a:lnTo>
                    <a:pt x="7644" y="1892"/>
                  </a:lnTo>
                  <a:lnTo>
                    <a:pt x="7618" y="1790"/>
                  </a:lnTo>
                  <a:lnTo>
                    <a:pt x="7516" y="1611"/>
                  </a:lnTo>
                  <a:lnTo>
                    <a:pt x="7388" y="1483"/>
                  </a:lnTo>
                  <a:lnTo>
                    <a:pt x="7209" y="1381"/>
                  </a:lnTo>
                  <a:lnTo>
                    <a:pt x="7209" y="26"/>
                  </a:lnTo>
                </a:path>
              </a:pathLst>
            </a:custGeom>
            <a:noFill/>
            <a:ln>
              <a:noFill/>
            </a:ln>
          </p:spPr>
          <p:txBody>
            <a:bodyPr spcFirstLastPara="1" wrap="square" lIns="121900" tIns="121900" rIns="121900" bIns="121900" anchor="ctr" anchorCtr="0">
              <a:noAutofit/>
            </a:bodyPr>
            <a:lstStyle/>
            <a:p>
              <a:endParaRPr sz="2400"/>
            </a:p>
          </p:txBody>
        </p:sp>
        <p:sp>
          <p:nvSpPr>
            <p:cNvPr id="2401" name="Google Shape;2401;p51"/>
            <p:cNvSpPr/>
            <p:nvPr/>
          </p:nvSpPr>
          <p:spPr>
            <a:xfrm>
              <a:off x="1775975" y="2584925"/>
              <a:ext cx="143175" cy="87575"/>
            </a:xfrm>
            <a:custGeom>
              <a:avLst/>
              <a:gdLst/>
              <a:ahLst/>
              <a:cxnLst/>
              <a:rect l="l" t="t" r="r" b="b"/>
              <a:pathLst>
                <a:path w="5727" h="3503" extrusionOk="0">
                  <a:moveTo>
                    <a:pt x="2863" y="1"/>
                  </a:moveTo>
                  <a:lnTo>
                    <a:pt x="2582" y="26"/>
                  </a:lnTo>
                  <a:lnTo>
                    <a:pt x="2301" y="77"/>
                  </a:lnTo>
                  <a:lnTo>
                    <a:pt x="2020" y="154"/>
                  </a:lnTo>
                  <a:lnTo>
                    <a:pt x="1764" y="231"/>
                  </a:lnTo>
                  <a:lnTo>
                    <a:pt x="1508" y="358"/>
                  </a:lnTo>
                  <a:lnTo>
                    <a:pt x="1278" y="512"/>
                  </a:lnTo>
                  <a:lnTo>
                    <a:pt x="1048" y="665"/>
                  </a:lnTo>
                  <a:lnTo>
                    <a:pt x="844" y="844"/>
                  </a:lnTo>
                  <a:lnTo>
                    <a:pt x="665" y="1049"/>
                  </a:lnTo>
                  <a:lnTo>
                    <a:pt x="486" y="1279"/>
                  </a:lnTo>
                  <a:lnTo>
                    <a:pt x="358" y="1509"/>
                  </a:lnTo>
                  <a:lnTo>
                    <a:pt x="230" y="1764"/>
                  </a:lnTo>
                  <a:lnTo>
                    <a:pt x="128" y="2020"/>
                  </a:lnTo>
                  <a:lnTo>
                    <a:pt x="77" y="2301"/>
                  </a:lnTo>
                  <a:lnTo>
                    <a:pt x="26" y="2582"/>
                  </a:lnTo>
                  <a:lnTo>
                    <a:pt x="0" y="2864"/>
                  </a:lnTo>
                  <a:lnTo>
                    <a:pt x="0" y="3503"/>
                  </a:lnTo>
                  <a:lnTo>
                    <a:pt x="102" y="3503"/>
                  </a:lnTo>
                  <a:lnTo>
                    <a:pt x="307" y="3477"/>
                  </a:lnTo>
                  <a:lnTo>
                    <a:pt x="639" y="3401"/>
                  </a:lnTo>
                  <a:lnTo>
                    <a:pt x="818" y="3324"/>
                  </a:lnTo>
                  <a:lnTo>
                    <a:pt x="997" y="3247"/>
                  </a:lnTo>
                  <a:lnTo>
                    <a:pt x="1176" y="3119"/>
                  </a:lnTo>
                  <a:lnTo>
                    <a:pt x="1355" y="2991"/>
                  </a:lnTo>
                  <a:lnTo>
                    <a:pt x="1534" y="2813"/>
                  </a:lnTo>
                  <a:lnTo>
                    <a:pt x="1687" y="2634"/>
                  </a:lnTo>
                  <a:lnTo>
                    <a:pt x="1790" y="2378"/>
                  </a:lnTo>
                  <a:lnTo>
                    <a:pt x="1892" y="2097"/>
                  </a:lnTo>
                  <a:lnTo>
                    <a:pt x="1943" y="1790"/>
                  </a:lnTo>
                  <a:lnTo>
                    <a:pt x="1969" y="1432"/>
                  </a:lnTo>
                  <a:lnTo>
                    <a:pt x="1994" y="1662"/>
                  </a:lnTo>
                  <a:lnTo>
                    <a:pt x="2071" y="1892"/>
                  </a:lnTo>
                  <a:lnTo>
                    <a:pt x="2173" y="2097"/>
                  </a:lnTo>
                  <a:lnTo>
                    <a:pt x="2301" y="2301"/>
                  </a:lnTo>
                  <a:lnTo>
                    <a:pt x="2480" y="2480"/>
                  </a:lnTo>
                  <a:lnTo>
                    <a:pt x="2659" y="2659"/>
                  </a:lnTo>
                  <a:lnTo>
                    <a:pt x="2889" y="2813"/>
                  </a:lnTo>
                  <a:lnTo>
                    <a:pt x="3119" y="2940"/>
                  </a:lnTo>
                  <a:lnTo>
                    <a:pt x="3375" y="3068"/>
                  </a:lnTo>
                  <a:lnTo>
                    <a:pt x="3630" y="3196"/>
                  </a:lnTo>
                  <a:lnTo>
                    <a:pt x="3911" y="3273"/>
                  </a:lnTo>
                  <a:lnTo>
                    <a:pt x="4193" y="3349"/>
                  </a:lnTo>
                  <a:lnTo>
                    <a:pt x="4448" y="3426"/>
                  </a:lnTo>
                  <a:lnTo>
                    <a:pt x="4729" y="3452"/>
                  </a:lnTo>
                  <a:lnTo>
                    <a:pt x="4985" y="3477"/>
                  </a:lnTo>
                  <a:lnTo>
                    <a:pt x="5241" y="3503"/>
                  </a:lnTo>
                  <a:lnTo>
                    <a:pt x="5726" y="3503"/>
                  </a:lnTo>
                  <a:lnTo>
                    <a:pt x="5726" y="2864"/>
                  </a:lnTo>
                  <a:lnTo>
                    <a:pt x="5726" y="2582"/>
                  </a:lnTo>
                  <a:lnTo>
                    <a:pt x="5675" y="2301"/>
                  </a:lnTo>
                  <a:lnTo>
                    <a:pt x="5599" y="2020"/>
                  </a:lnTo>
                  <a:lnTo>
                    <a:pt x="5496" y="1764"/>
                  </a:lnTo>
                  <a:lnTo>
                    <a:pt x="5394" y="1509"/>
                  </a:lnTo>
                  <a:lnTo>
                    <a:pt x="5241" y="1279"/>
                  </a:lnTo>
                  <a:lnTo>
                    <a:pt x="5087" y="1049"/>
                  </a:lnTo>
                  <a:lnTo>
                    <a:pt x="4883" y="844"/>
                  </a:lnTo>
                  <a:lnTo>
                    <a:pt x="4704" y="665"/>
                  </a:lnTo>
                  <a:lnTo>
                    <a:pt x="4474" y="512"/>
                  </a:lnTo>
                  <a:lnTo>
                    <a:pt x="4244" y="358"/>
                  </a:lnTo>
                  <a:lnTo>
                    <a:pt x="3988" y="231"/>
                  </a:lnTo>
                  <a:lnTo>
                    <a:pt x="3733" y="154"/>
                  </a:lnTo>
                  <a:lnTo>
                    <a:pt x="3451" y="77"/>
                  </a:lnTo>
                  <a:lnTo>
                    <a:pt x="3170" y="26"/>
                  </a:lnTo>
                  <a:lnTo>
                    <a:pt x="28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02" name="Google Shape;2402;p51"/>
            <p:cNvSpPr/>
            <p:nvPr/>
          </p:nvSpPr>
          <p:spPr>
            <a:xfrm>
              <a:off x="1833475" y="2723600"/>
              <a:ext cx="28150" cy="17925"/>
            </a:xfrm>
            <a:custGeom>
              <a:avLst/>
              <a:gdLst/>
              <a:ahLst/>
              <a:cxnLst/>
              <a:rect l="l" t="t" r="r" b="b"/>
              <a:pathLst>
                <a:path w="1126" h="717" extrusionOk="0">
                  <a:moveTo>
                    <a:pt x="308" y="1"/>
                  </a:moveTo>
                  <a:lnTo>
                    <a:pt x="180" y="26"/>
                  </a:lnTo>
                  <a:lnTo>
                    <a:pt x="103" y="103"/>
                  </a:lnTo>
                  <a:lnTo>
                    <a:pt x="27" y="205"/>
                  </a:lnTo>
                  <a:lnTo>
                    <a:pt x="1" y="308"/>
                  </a:lnTo>
                  <a:lnTo>
                    <a:pt x="27" y="435"/>
                  </a:lnTo>
                  <a:lnTo>
                    <a:pt x="103" y="538"/>
                  </a:lnTo>
                  <a:lnTo>
                    <a:pt x="205" y="614"/>
                  </a:lnTo>
                  <a:lnTo>
                    <a:pt x="308" y="665"/>
                  </a:lnTo>
                  <a:lnTo>
                    <a:pt x="436" y="717"/>
                  </a:lnTo>
                  <a:lnTo>
                    <a:pt x="691" y="717"/>
                  </a:lnTo>
                  <a:lnTo>
                    <a:pt x="819" y="665"/>
                  </a:lnTo>
                  <a:lnTo>
                    <a:pt x="947" y="614"/>
                  </a:lnTo>
                  <a:lnTo>
                    <a:pt x="1049" y="538"/>
                  </a:lnTo>
                  <a:lnTo>
                    <a:pt x="1126" y="435"/>
                  </a:lnTo>
                  <a:lnTo>
                    <a:pt x="1126" y="308"/>
                  </a:lnTo>
                  <a:lnTo>
                    <a:pt x="1126" y="205"/>
                  </a:lnTo>
                  <a:lnTo>
                    <a:pt x="1049" y="103"/>
                  </a:lnTo>
                  <a:lnTo>
                    <a:pt x="947" y="26"/>
                  </a:lnTo>
                  <a:lnTo>
                    <a:pt x="845" y="1"/>
                  </a:lnTo>
                  <a:lnTo>
                    <a:pt x="717" y="26"/>
                  </a:lnTo>
                  <a:lnTo>
                    <a:pt x="614" y="103"/>
                  </a:lnTo>
                  <a:lnTo>
                    <a:pt x="563" y="129"/>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03" name="Google Shape;2403;p51"/>
            <p:cNvSpPr/>
            <p:nvPr/>
          </p:nvSpPr>
          <p:spPr>
            <a:xfrm>
              <a:off x="1864150" y="2685900"/>
              <a:ext cx="28800" cy="17925"/>
            </a:xfrm>
            <a:custGeom>
              <a:avLst/>
              <a:gdLst/>
              <a:ahLst/>
              <a:cxnLst/>
              <a:rect l="l" t="t" r="r" b="b"/>
              <a:pathLst>
                <a:path w="1152" h="717" extrusionOk="0">
                  <a:moveTo>
                    <a:pt x="308" y="1"/>
                  </a:moveTo>
                  <a:lnTo>
                    <a:pt x="206" y="26"/>
                  </a:lnTo>
                  <a:lnTo>
                    <a:pt x="103" y="103"/>
                  </a:lnTo>
                  <a:lnTo>
                    <a:pt x="27" y="205"/>
                  </a:lnTo>
                  <a:lnTo>
                    <a:pt x="1" y="307"/>
                  </a:lnTo>
                  <a:lnTo>
                    <a:pt x="27" y="435"/>
                  </a:lnTo>
                  <a:lnTo>
                    <a:pt x="103" y="537"/>
                  </a:lnTo>
                  <a:lnTo>
                    <a:pt x="206" y="614"/>
                  </a:lnTo>
                  <a:lnTo>
                    <a:pt x="308" y="665"/>
                  </a:lnTo>
                  <a:lnTo>
                    <a:pt x="436" y="716"/>
                  </a:lnTo>
                  <a:lnTo>
                    <a:pt x="691" y="716"/>
                  </a:lnTo>
                  <a:lnTo>
                    <a:pt x="819" y="665"/>
                  </a:lnTo>
                  <a:lnTo>
                    <a:pt x="947" y="614"/>
                  </a:lnTo>
                  <a:lnTo>
                    <a:pt x="1049" y="537"/>
                  </a:lnTo>
                  <a:lnTo>
                    <a:pt x="1126" y="435"/>
                  </a:lnTo>
                  <a:lnTo>
                    <a:pt x="1151" y="307"/>
                  </a:lnTo>
                  <a:lnTo>
                    <a:pt x="1126" y="205"/>
                  </a:lnTo>
                  <a:lnTo>
                    <a:pt x="1049" y="103"/>
                  </a:lnTo>
                  <a:lnTo>
                    <a:pt x="947" y="26"/>
                  </a:lnTo>
                  <a:lnTo>
                    <a:pt x="845" y="1"/>
                  </a:lnTo>
                  <a:lnTo>
                    <a:pt x="717" y="26"/>
                  </a:lnTo>
                  <a:lnTo>
                    <a:pt x="615"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04" name="Google Shape;2404;p51"/>
            <p:cNvSpPr/>
            <p:nvPr/>
          </p:nvSpPr>
          <p:spPr>
            <a:xfrm>
              <a:off x="1802800" y="2685900"/>
              <a:ext cx="28150" cy="17925"/>
            </a:xfrm>
            <a:custGeom>
              <a:avLst/>
              <a:gdLst/>
              <a:ahLst/>
              <a:cxnLst/>
              <a:rect l="l" t="t" r="r" b="b"/>
              <a:pathLst>
                <a:path w="1126" h="717" extrusionOk="0">
                  <a:moveTo>
                    <a:pt x="308" y="1"/>
                  </a:moveTo>
                  <a:lnTo>
                    <a:pt x="180" y="26"/>
                  </a:lnTo>
                  <a:lnTo>
                    <a:pt x="78" y="103"/>
                  </a:lnTo>
                  <a:lnTo>
                    <a:pt x="26" y="205"/>
                  </a:lnTo>
                  <a:lnTo>
                    <a:pt x="1" y="307"/>
                  </a:lnTo>
                  <a:lnTo>
                    <a:pt x="26" y="435"/>
                  </a:lnTo>
                  <a:lnTo>
                    <a:pt x="78" y="537"/>
                  </a:lnTo>
                  <a:lnTo>
                    <a:pt x="205" y="614"/>
                  </a:lnTo>
                  <a:lnTo>
                    <a:pt x="308" y="665"/>
                  </a:lnTo>
                  <a:lnTo>
                    <a:pt x="435" y="716"/>
                  </a:lnTo>
                  <a:lnTo>
                    <a:pt x="691" y="716"/>
                  </a:lnTo>
                  <a:lnTo>
                    <a:pt x="819" y="665"/>
                  </a:lnTo>
                  <a:lnTo>
                    <a:pt x="947" y="614"/>
                  </a:lnTo>
                  <a:lnTo>
                    <a:pt x="1049" y="537"/>
                  </a:lnTo>
                  <a:lnTo>
                    <a:pt x="1100" y="435"/>
                  </a:lnTo>
                  <a:lnTo>
                    <a:pt x="1126" y="307"/>
                  </a:lnTo>
                  <a:lnTo>
                    <a:pt x="1100" y="205"/>
                  </a:lnTo>
                  <a:lnTo>
                    <a:pt x="1049" y="103"/>
                  </a:lnTo>
                  <a:lnTo>
                    <a:pt x="947" y="26"/>
                  </a:lnTo>
                  <a:lnTo>
                    <a:pt x="819" y="1"/>
                  </a:lnTo>
                  <a:lnTo>
                    <a:pt x="717" y="26"/>
                  </a:lnTo>
                  <a:lnTo>
                    <a:pt x="614"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05" name="Google Shape;2405;p51"/>
            <p:cNvSpPr/>
            <p:nvPr/>
          </p:nvSpPr>
          <p:spPr>
            <a:xfrm>
              <a:off x="1738900" y="2833525"/>
              <a:ext cx="217325" cy="79275"/>
            </a:xfrm>
            <a:custGeom>
              <a:avLst/>
              <a:gdLst/>
              <a:ahLst/>
              <a:cxnLst/>
              <a:rect l="l" t="t" r="r" b="b"/>
              <a:pathLst>
                <a:path w="8693" h="3171" extrusionOk="0">
                  <a:moveTo>
                    <a:pt x="1" y="1"/>
                  </a:moveTo>
                  <a:lnTo>
                    <a:pt x="1" y="1458"/>
                  </a:lnTo>
                  <a:lnTo>
                    <a:pt x="1585" y="1458"/>
                  </a:lnTo>
                  <a:lnTo>
                    <a:pt x="1585" y="3171"/>
                  </a:lnTo>
                  <a:lnTo>
                    <a:pt x="7133" y="3171"/>
                  </a:lnTo>
                  <a:lnTo>
                    <a:pt x="7133" y="1458"/>
                  </a:lnTo>
                  <a:lnTo>
                    <a:pt x="8692" y="1458"/>
                  </a:lnTo>
                  <a:lnTo>
                    <a:pt x="8692"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406" name="Google Shape;2406;p51"/>
            <p:cNvSpPr/>
            <p:nvPr/>
          </p:nvSpPr>
          <p:spPr>
            <a:xfrm>
              <a:off x="1963225" y="2540825"/>
              <a:ext cx="127850" cy="127200"/>
            </a:xfrm>
            <a:custGeom>
              <a:avLst/>
              <a:gdLst/>
              <a:ahLst/>
              <a:cxnLst/>
              <a:rect l="l" t="t" r="r" b="b"/>
              <a:pathLst>
                <a:path w="5114" h="5088" extrusionOk="0">
                  <a:moveTo>
                    <a:pt x="2148" y="1"/>
                  </a:moveTo>
                  <a:lnTo>
                    <a:pt x="2045" y="26"/>
                  </a:lnTo>
                  <a:lnTo>
                    <a:pt x="1943" y="103"/>
                  </a:lnTo>
                  <a:lnTo>
                    <a:pt x="1560" y="563"/>
                  </a:lnTo>
                  <a:lnTo>
                    <a:pt x="946" y="614"/>
                  </a:lnTo>
                  <a:lnTo>
                    <a:pt x="844" y="640"/>
                  </a:lnTo>
                  <a:lnTo>
                    <a:pt x="742" y="716"/>
                  </a:lnTo>
                  <a:lnTo>
                    <a:pt x="665" y="819"/>
                  </a:lnTo>
                  <a:lnTo>
                    <a:pt x="639" y="947"/>
                  </a:lnTo>
                  <a:lnTo>
                    <a:pt x="588" y="1534"/>
                  </a:lnTo>
                  <a:lnTo>
                    <a:pt x="128" y="1944"/>
                  </a:lnTo>
                  <a:lnTo>
                    <a:pt x="51" y="2020"/>
                  </a:lnTo>
                  <a:lnTo>
                    <a:pt x="0" y="2148"/>
                  </a:lnTo>
                  <a:lnTo>
                    <a:pt x="26" y="2250"/>
                  </a:lnTo>
                  <a:lnTo>
                    <a:pt x="51" y="2378"/>
                  </a:lnTo>
                  <a:lnTo>
                    <a:pt x="358" y="2889"/>
                  </a:lnTo>
                  <a:lnTo>
                    <a:pt x="230" y="3477"/>
                  </a:lnTo>
                  <a:lnTo>
                    <a:pt x="230" y="3605"/>
                  </a:lnTo>
                  <a:lnTo>
                    <a:pt x="256" y="3707"/>
                  </a:lnTo>
                  <a:lnTo>
                    <a:pt x="333" y="3810"/>
                  </a:lnTo>
                  <a:lnTo>
                    <a:pt x="435" y="3886"/>
                  </a:lnTo>
                  <a:lnTo>
                    <a:pt x="997" y="4116"/>
                  </a:lnTo>
                  <a:lnTo>
                    <a:pt x="1227" y="4679"/>
                  </a:lnTo>
                  <a:lnTo>
                    <a:pt x="1304" y="4781"/>
                  </a:lnTo>
                  <a:lnTo>
                    <a:pt x="1381" y="4832"/>
                  </a:lnTo>
                  <a:lnTo>
                    <a:pt x="1509" y="4883"/>
                  </a:lnTo>
                  <a:lnTo>
                    <a:pt x="1636" y="4883"/>
                  </a:lnTo>
                  <a:lnTo>
                    <a:pt x="2224" y="4730"/>
                  </a:lnTo>
                  <a:lnTo>
                    <a:pt x="2736" y="5037"/>
                  </a:lnTo>
                  <a:lnTo>
                    <a:pt x="2838" y="5088"/>
                  </a:lnTo>
                  <a:lnTo>
                    <a:pt x="2966" y="5088"/>
                  </a:lnTo>
                  <a:lnTo>
                    <a:pt x="3068" y="5062"/>
                  </a:lnTo>
                  <a:lnTo>
                    <a:pt x="3170" y="4986"/>
                  </a:lnTo>
                  <a:lnTo>
                    <a:pt x="3579" y="4525"/>
                  </a:lnTo>
                  <a:lnTo>
                    <a:pt x="4167" y="4474"/>
                  </a:lnTo>
                  <a:lnTo>
                    <a:pt x="4295" y="4449"/>
                  </a:lnTo>
                  <a:lnTo>
                    <a:pt x="4397" y="4372"/>
                  </a:lnTo>
                  <a:lnTo>
                    <a:pt x="4448" y="4270"/>
                  </a:lnTo>
                  <a:lnTo>
                    <a:pt x="4500" y="4142"/>
                  </a:lnTo>
                  <a:lnTo>
                    <a:pt x="4551" y="3554"/>
                  </a:lnTo>
                  <a:lnTo>
                    <a:pt x="4985" y="3145"/>
                  </a:lnTo>
                  <a:lnTo>
                    <a:pt x="5062" y="3068"/>
                  </a:lnTo>
                  <a:lnTo>
                    <a:pt x="5113" y="2940"/>
                  </a:lnTo>
                  <a:lnTo>
                    <a:pt x="5113" y="2838"/>
                  </a:lnTo>
                  <a:lnTo>
                    <a:pt x="5062" y="2710"/>
                  </a:lnTo>
                  <a:lnTo>
                    <a:pt x="4755" y="2199"/>
                  </a:lnTo>
                  <a:lnTo>
                    <a:pt x="4883" y="1611"/>
                  </a:lnTo>
                  <a:lnTo>
                    <a:pt x="4909" y="1483"/>
                  </a:lnTo>
                  <a:lnTo>
                    <a:pt x="4857" y="1381"/>
                  </a:lnTo>
                  <a:lnTo>
                    <a:pt x="4781" y="1279"/>
                  </a:lnTo>
                  <a:lnTo>
                    <a:pt x="4678" y="1202"/>
                  </a:lnTo>
                  <a:lnTo>
                    <a:pt x="4142" y="972"/>
                  </a:lnTo>
                  <a:lnTo>
                    <a:pt x="3886" y="410"/>
                  </a:lnTo>
                  <a:lnTo>
                    <a:pt x="3835" y="307"/>
                  </a:lnTo>
                  <a:lnTo>
                    <a:pt x="3733" y="256"/>
                  </a:lnTo>
                  <a:lnTo>
                    <a:pt x="3630" y="205"/>
                  </a:lnTo>
                  <a:lnTo>
                    <a:pt x="3503" y="205"/>
                  </a:lnTo>
                  <a:lnTo>
                    <a:pt x="2915" y="359"/>
                  </a:lnTo>
                  <a:lnTo>
                    <a:pt x="2403" y="52"/>
                  </a:lnTo>
                  <a:lnTo>
                    <a:pt x="2276"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407" name="Google Shape;2407;p51"/>
          <p:cNvGrpSpPr/>
          <p:nvPr/>
        </p:nvGrpSpPr>
        <p:grpSpPr>
          <a:xfrm>
            <a:off x="3343234" y="3450834"/>
            <a:ext cx="471233" cy="432900"/>
            <a:chOff x="2503900" y="2588125"/>
            <a:chExt cx="353425" cy="324675"/>
          </a:xfrm>
        </p:grpSpPr>
        <p:sp>
          <p:nvSpPr>
            <p:cNvPr id="2408" name="Google Shape;2408;p51"/>
            <p:cNvSpPr/>
            <p:nvPr/>
          </p:nvSpPr>
          <p:spPr>
            <a:xfrm>
              <a:off x="2503900" y="2617525"/>
              <a:ext cx="24950" cy="55625"/>
            </a:xfrm>
            <a:custGeom>
              <a:avLst/>
              <a:gdLst/>
              <a:ahLst/>
              <a:cxnLst/>
              <a:rect l="l" t="t" r="r" b="b"/>
              <a:pathLst>
                <a:path w="998" h="2225" extrusionOk="0">
                  <a:moveTo>
                    <a:pt x="588" y="0"/>
                  </a:moveTo>
                  <a:lnTo>
                    <a:pt x="460" y="26"/>
                  </a:lnTo>
                  <a:lnTo>
                    <a:pt x="384" y="103"/>
                  </a:lnTo>
                  <a:lnTo>
                    <a:pt x="307" y="179"/>
                  </a:lnTo>
                  <a:lnTo>
                    <a:pt x="205" y="281"/>
                  </a:lnTo>
                  <a:lnTo>
                    <a:pt x="102" y="409"/>
                  </a:lnTo>
                  <a:lnTo>
                    <a:pt x="26" y="563"/>
                  </a:lnTo>
                  <a:lnTo>
                    <a:pt x="0" y="665"/>
                  </a:lnTo>
                  <a:lnTo>
                    <a:pt x="0" y="767"/>
                  </a:lnTo>
                  <a:lnTo>
                    <a:pt x="0" y="869"/>
                  </a:lnTo>
                  <a:lnTo>
                    <a:pt x="26" y="972"/>
                  </a:lnTo>
                  <a:lnTo>
                    <a:pt x="102" y="1151"/>
                  </a:lnTo>
                  <a:lnTo>
                    <a:pt x="205" y="1278"/>
                  </a:lnTo>
                  <a:lnTo>
                    <a:pt x="307" y="1355"/>
                  </a:lnTo>
                  <a:lnTo>
                    <a:pt x="384" y="1457"/>
                  </a:lnTo>
                  <a:lnTo>
                    <a:pt x="384" y="1509"/>
                  </a:lnTo>
                  <a:lnTo>
                    <a:pt x="384" y="1560"/>
                  </a:lnTo>
                  <a:lnTo>
                    <a:pt x="307" y="1636"/>
                  </a:lnTo>
                  <a:lnTo>
                    <a:pt x="205" y="1713"/>
                  </a:lnTo>
                  <a:lnTo>
                    <a:pt x="154" y="1815"/>
                  </a:lnTo>
                  <a:lnTo>
                    <a:pt x="128" y="1918"/>
                  </a:lnTo>
                  <a:lnTo>
                    <a:pt x="154" y="2045"/>
                  </a:lnTo>
                  <a:lnTo>
                    <a:pt x="230" y="2148"/>
                  </a:lnTo>
                  <a:lnTo>
                    <a:pt x="332" y="2199"/>
                  </a:lnTo>
                  <a:lnTo>
                    <a:pt x="435" y="2224"/>
                  </a:lnTo>
                  <a:lnTo>
                    <a:pt x="537" y="2199"/>
                  </a:lnTo>
                  <a:lnTo>
                    <a:pt x="639" y="2148"/>
                  </a:lnTo>
                  <a:lnTo>
                    <a:pt x="716" y="2097"/>
                  </a:lnTo>
                  <a:lnTo>
                    <a:pt x="793" y="1994"/>
                  </a:lnTo>
                  <a:lnTo>
                    <a:pt x="895" y="1866"/>
                  </a:lnTo>
                  <a:lnTo>
                    <a:pt x="972" y="1713"/>
                  </a:lnTo>
                  <a:lnTo>
                    <a:pt x="997" y="1611"/>
                  </a:lnTo>
                  <a:lnTo>
                    <a:pt x="997" y="1509"/>
                  </a:lnTo>
                  <a:lnTo>
                    <a:pt x="997" y="1381"/>
                  </a:lnTo>
                  <a:lnTo>
                    <a:pt x="972" y="1278"/>
                  </a:lnTo>
                  <a:lnTo>
                    <a:pt x="895" y="1125"/>
                  </a:lnTo>
                  <a:lnTo>
                    <a:pt x="793" y="997"/>
                  </a:lnTo>
                  <a:lnTo>
                    <a:pt x="716" y="921"/>
                  </a:lnTo>
                  <a:lnTo>
                    <a:pt x="614" y="818"/>
                  </a:lnTo>
                  <a:lnTo>
                    <a:pt x="614" y="767"/>
                  </a:lnTo>
                  <a:lnTo>
                    <a:pt x="614" y="716"/>
                  </a:lnTo>
                  <a:lnTo>
                    <a:pt x="716" y="639"/>
                  </a:lnTo>
                  <a:lnTo>
                    <a:pt x="844" y="486"/>
                  </a:lnTo>
                  <a:lnTo>
                    <a:pt x="895" y="384"/>
                  </a:lnTo>
                  <a:lnTo>
                    <a:pt x="895" y="281"/>
                  </a:lnTo>
                  <a:lnTo>
                    <a:pt x="869" y="154"/>
                  </a:lnTo>
                  <a:lnTo>
                    <a:pt x="793" y="77"/>
                  </a:lnTo>
                  <a:lnTo>
                    <a:pt x="69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09" name="Google Shape;2409;p51"/>
            <p:cNvSpPr/>
            <p:nvPr/>
          </p:nvSpPr>
          <p:spPr>
            <a:xfrm>
              <a:off x="2539675" y="2638600"/>
              <a:ext cx="24950" cy="55625"/>
            </a:xfrm>
            <a:custGeom>
              <a:avLst/>
              <a:gdLst/>
              <a:ahLst/>
              <a:cxnLst/>
              <a:rect l="l" t="t" r="r" b="b"/>
              <a:pathLst>
                <a:path w="998" h="2225" extrusionOk="0">
                  <a:moveTo>
                    <a:pt x="563" y="1"/>
                  </a:moveTo>
                  <a:lnTo>
                    <a:pt x="461" y="26"/>
                  </a:lnTo>
                  <a:lnTo>
                    <a:pt x="359" y="103"/>
                  </a:lnTo>
                  <a:lnTo>
                    <a:pt x="282" y="180"/>
                  </a:lnTo>
                  <a:lnTo>
                    <a:pt x="205" y="282"/>
                  </a:lnTo>
                  <a:lnTo>
                    <a:pt x="103" y="384"/>
                  </a:lnTo>
                  <a:lnTo>
                    <a:pt x="26" y="563"/>
                  </a:lnTo>
                  <a:lnTo>
                    <a:pt x="1" y="666"/>
                  </a:lnTo>
                  <a:lnTo>
                    <a:pt x="1" y="768"/>
                  </a:lnTo>
                  <a:lnTo>
                    <a:pt x="1" y="870"/>
                  </a:lnTo>
                  <a:lnTo>
                    <a:pt x="26" y="972"/>
                  </a:lnTo>
                  <a:lnTo>
                    <a:pt x="103" y="1151"/>
                  </a:lnTo>
                  <a:lnTo>
                    <a:pt x="205" y="1254"/>
                  </a:lnTo>
                  <a:lnTo>
                    <a:pt x="282" y="1356"/>
                  </a:lnTo>
                  <a:lnTo>
                    <a:pt x="384" y="1432"/>
                  </a:lnTo>
                  <a:lnTo>
                    <a:pt x="384" y="1509"/>
                  </a:lnTo>
                  <a:lnTo>
                    <a:pt x="384" y="1560"/>
                  </a:lnTo>
                  <a:lnTo>
                    <a:pt x="282" y="1637"/>
                  </a:lnTo>
                  <a:lnTo>
                    <a:pt x="205" y="1714"/>
                  </a:lnTo>
                  <a:lnTo>
                    <a:pt x="154" y="1816"/>
                  </a:lnTo>
                  <a:lnTo>
                    <a:pt x="129" y="1918"/>
                  </a:lnTo>
                  <a:lnTo>
                    <a:pt x="154" y="2046"/>
                  </a:lnTo>
                  <a:lnTo>
                    <a:pt x="205" y="2148"/>
                  </a:lnTo>
                  <a:lnTo>
                    <a:pt x="307" y="2199"/>
                  </a:lnTo>
                  <a:lnTo>
                    <a:pt x="435" y="2225"/>
                  </a:lnTo>
                  <a:lnTo>
                    <a:pt x="538" y="2199"/>
                  </a:lnTo>
                  <a:lnTo>
                    <a:pt x="640" y="2148"/>
                  </a:lnTo>
                  <a:lnTo>
                    <a:pt x="691" y="2072"/>
                  </a:lnTo>
                  <a:lnTo>
                    <a:pt x="793" y="1995"/>
                  </a:lnTo>
                  <a:lnTo>
                    <a:pt x="895" y="1867"/>
                  </a:lnTo>
                  <a:lnTo>
                    <a:pt x="972" y="1714"/>
                  </a:lnTo>
                  <a:lnTo>
                    <a:pt x="972" y="1611"/>
                  </a:lnTo>
                  <a:lnTo>
                    <a:pt x="998" y="1509"/>
                  </a:lnTo>
                  <a:lnTo>
                    <a:pt x="972" y="1381"/>
                  </a:lnTo>
                  <a:lnTo>
                    <a:pt x="972" y="1279"/>
                  </a:lnTo>
                  <a:lnTo>
                    <a:pt x="895" y="1126"/>
                  </a:lnTo>
                  <a:lnTo>
                    <a:pt x="793" y="998"/>
                  </a:lnTo>
                  <a:lnTo>
                    <a:pt x="691" y="921"/>
                  </a:lnTo>
                  <a:lnTo>
                    <a:pt x="614" y="819"/>
                  </a:lnTo>
                  <a:lnTo>
                    <a:pt x="589" y="768"/>
                  </a:lnTo>
                  <a:lnTo>
                    <a:pt x="614" y="717"/>
                  </a:lnTo>
                  <a:lnTo>
                    <a:pt x="691" y="640"/>
                  </a:lnTo>
                  <a:lnTo>
                    <a:pt x="819" y="487"/>
                  </a:lnTo>
                  <a:lnTo>
                    <a:pt x="895" y="384"/>
                  </a:lnTo>
                  <a:lnTo>
                    <a:pt x="895" y="282"/>
                  </a:lnTo>
                  <a:lnTo>
                    <a:pt x="870" y="154"/>
                  </a:lnTo>
                  <a:lnTo>
                    <a:pt x="793" y="78"/>
                  </a:lnTo>
                  <a:lnTo>
                    <a:pt x="691"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10" name="Google Shape;2410;p51"/>
            <p:cNvSpPr/>
            <p:nvPr/>
          </p:nvSpPr>
          <p:spPr>
            <a:xfrm>
              <a:off x="2511550" y="2740875"/>
              <a:ext cx="77375" cy="153400"/>
            </a:xfrm>
            <a:custGeom>
              <a:avLst/>
              <a:gdLst/>
              <a:ahLst/>
              <a:cxnLst/>
              <a:rect l="l" t="t" r="r" b="b"/>
              <a:pathLst>
                <a:path w="3095" h="6136" extrusionOk="0">
                  <a:moveTo>
                    <a:pt x="1" y="0"/>
                  </a:moveTo>
                  <a:lnTo>
                    <a:pt x="1" y="997"/>
                  </a:lnTo>
                  <a:lnTo>
                    <a:pt x="129" y="1023"/>
                  </a:lnTo>
                  <a:lnTo>
                    <a:pt x="436" y="1125"/>
                  </a:lnTo>
                  <a:lnTo>
                    <a:pt x="614" y="1227"/>
                  </a:lnTo>
                  <a:lnTo>
                    <a:pt x="768" y="1329"/>
                  </a:lnTo>
                  <a:lnTo>
                    <a:pt x="921" y="1483"/>
                  </a:lnTo>
                  <a:lnTo>
                    <a:pt x="1023" y="1636"/>
                  </a:lnTo>
                  <a:lnTo>
                    <a:pt x="1100" y="1815"/>
                  </a:lnTo>
                  <a:lnTo>
                    <a:pt x="1126" y="2045"/>
                  </a:lnTo>
                  <a:lnTo>
                    <a:pt x="1177" y="2684"/>
                  </a:lnTo>
                  <a:lnTo>
                    <a:pt x="1202" y="3349"/>
                  </a:lnTo>
                  <a:lnTo>
                    <a:pt x="1177" y="3937"/>
                  </a:lnTo>
                  <a:lnTo>
                    <a:pt x="1202" y="4192"/>
                  </a:lnTo>
                  <a:lnTo>
                    <a:pt x="1228" y="4474"/>
                  </a:lnTo>
                  <a:lnTo>
                    <a:pt x="1305" y="4729"/>
                  </a:lnTo>
                  <a:lnTo>
                    <a:pt x="1381" y="4985"/>
                  </a:lnTo>
                  <a:lnTo>
                    <a:pt x="1509" y="5241"/>
                  </a:lnTo>
                  <a:lnTo>
                    <a:pt x="1688" y="5496"/>
                  </a:lnTo>
                  <a:lnTo>
                    <a:pt x="1893" y="5726"/>
                  </a:lnTo>
                  <a:lnTo>
                    <a:pt x="2020" y="5829"/>
                  </a:lnTo>
                  <a:lnTo>
                    <a:pt x="2148" y="5905"/>
                  </a:lnTo>
                  <a:lnTo>
                    <a:pt x="2327" y="5982"/>
                  </a:lnTo>
                  <a:lnTo>
                    <a:pt x="2532" y="6033"/>
                  </a:lnTo>
                  <a:lnTo>
                    <a:pt x="3017" y="6135"/>
                  </a:lnTo>
                  <a:lnTo>
                    <a:pt x="3094" y="2480"/>
                  </a:lnTo>
                  <a:lnTo>
                    <a:pt x="2966" y="2071"/>
                  </a:lnTo>
                  <a:lnTo>
                    <a:pt x="2813" y="1636"/>
                  </a:lnTo>
                  <a:lnTo>
                    <a:pt x="2711" y="1406"/>
                  </a:lnTo>
                  <a:lnTo>
                    <a:pt x="2634" y="1227"/>
                  </a:lnTo>
                  <a:lnTo>
                    <a:pt x="2506" y="1048"/>
                  </a:lnTo>
                  <a:lnTo>
                    <a:pt x="2378" y="895"/>
                  </a:lnTo>
                  <a:lnTo>
                    <a:pt x="2097" y="614"/>
                  </a:lnTo>
                  <a:lnTo>
                    <a:pt x="1790" y="409"/>
                  </a:lnTo>
                  <a:lnTo>
                    <a:pt x="1484" y="256"/>
                  </a:lnTo>
                  <a:lnTo>
                    <a:pt x="1202" y="128"/>
                  </a:lnTo>
                  <a:lnTo>
                    <a:pt x="921" y="51"/>
                  </a:lnTo>
                  <a:lnTo>
                    <a:pt x="666" y="26"/>
                  </a:lnTo>
                  <a:lnTo>
                    <a:pt x="333"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411" name="Google Shape;2411;p51"/>
            <p:cNvSpPr/>
            <p:nvPr/>
          </p:nvSpPr>
          <p:spPr>
            <a:xfrm>
              <a:off x="2511550" y="2740875"/>
              <a:ext cx="77375" cy="153400"/>
            </a:xfrm>
            <a:custGeom>
              <a:avLst/>
              <a:gdLst/>
              <a:ahLst/>
              <a:cxnLst/>
              <a:rect l="l" t="t" r="r" b="b"/>
              <a:pathLst>
                <a:path w="3095" h="6136" fill="none" extrusionOk="0">
                  <a:moveTo>
                    <a:pt x="3094" y="2480"/>
                  </a:moveTo>
                  <a:lnTo>
                    <a:pt x="3094" y="2480"/>
                  </a:lnTo>
                  <a:lnTo>
                    <a:pt x="2966" y="2071"/>
                  </a:lnTo>
                  <a:lnTo>
                    <a:pt x="2813" y="1636"/>
                  </a:lnTo>
                  <a:lnTo>
                    <a:pt x="2711" y="1406"/>
                  </a:lnTo>
                  <a:lnTo>
                    <a:pt x="2634" y="1227"/>
                  </a:lnTo>
                  <a:lnTo>
                    <a:pt x="2506" y="1048"/>
                  </a:lnTo>
                  <a:lnTo>
                    <a:pt x="2378" y="895"/>
                  </a:lnTo>
                  <a:lnTo>
                    <a:pt x="2378" y="895"/>
                  </a:lnTo>
                  <a:lnTo>
                    <a:pt x="2097" y="614"/>
                  </a:lnTo>
                  <a:lnTo>
                    <a:pt x="1790" y="409"/>
                  </a:lnTo>
                  <a:lnTo>
                    <a:pt x="1484" y="256"/>
                  </a:lnTo>
                  <a:lnTo>
                    <a:pt x="1202" y="128"/>
                  </a:lnTo>
                  <a:lnTo>
                    <a:pt x="921" y="51"/>
                  </a:lnTo>
                  <a:lnTo>
                    <a:pt x="666" y="26"/>
                  </a:lnTo>
                  <a:lnTo>
                    <a:pt x="333" y="0"/>
                  </a:lnTo>
                  <a:lnTo>
                    <a:pt x="1" y="0"/>
                  </a:lnTo>
                  <a:lnTo>
                    <a:pt x="1" y="997"/>
                  </a:lnTo>
                  <a:lnTo>
                    <a:pt x="1" y="997"/>
                  </a:lnTo>
                  <a:lnTo>
                    <a:pt x="129" y="1023"/>
                  </a:lnTo>
                  <a:lnTo>
                    <a:pt x="436" y="1125"/>
                  </a:lnTo>
                  <a:lnTo>
                    <a:pt x="614" y="1227"/>
                  </a:lnTo>
                  <a:lnTo>
                    <a:pt x="768" y="1329"/>
                  </a:lnTo>
                  <a:lnTo>
                    <a:pt x="921" y="1483"/>
                  </a:lnTo>
                  <a:lnTo>
                    <a:pt x="1023" y="1636"/>
                  </a:lnTo>
                  <a:lnTo>
                    <a:pt x="1023" y="1636"/>
                  </a:lnTo>
                  <a:lnTo>
                    <a:pt x="1100" y="1815"/>
                  </a:lnTo>
                  <a:lnTo>
                    <a:pt x="1126" y="2045"/>
                  </a:lnTo>
                  <a:lnTo>
                    <a:pt x="1177" y="2684"/>
                  </a:lnTo>
                  <a:lnTo>
                    <a:pt x="1202" y="3349"/>
                  </a:lnTo>
                  <a:lnTo>
                    <a:pt x="1177" y="3937"/>
                  </a:lnTo>
                  <a:lnTo>
                    <a:pt x="1177" y="3937"/>
                  </a:lnTo>
                  <a:lnTo>
                    <a:pt x="1202" y="4192"/>
                  </a:lnTo>
                  <a:lnTo>
                    <a:pt x="1228" y="4474"/>
                  </a:lnTo>
                  <a:lnTo>
                    <a:pt x="1305" y="4729"/>
                  </a:lnTo>
                  <a:lnTo>
                    <a:pt x="1381" y="4985"/>
                  </a:lnTo>
                  <a:lnTo>
                    <a:pt x="1381" y="4985"/>
                  </a:lnTo>
                  <a:lnTo>
                    <a:pt x="1509" y="5241"/>
                  </a:lnTo>
                  <a:lnTo>
                    <a:pt x="1688" y="5496"/>
                  </a:lnTo>
                  <a:lnTo>
                    <a:pt x="1893" y="5726"/>
                  </a:lnTo>
                  <a:lnTo>
                    <a:pt x="2020" y="5829"/>
                  </a:lnTo>
                  <a:lnTo>
                    <a:pt x="2148" y="5905"/>
                  </a:lnTo>
                  <a:lnTo>
                    <a:pt x="2148" y="5905"/>
                  </a:lnTo>
                  <a:lnTo>
                    <a:pt x="2327" y="5982"/>
                  </a:lnTo>
                  <a:lnTo>
                    <a:pt x="2532" y="6033"/>
                  </a:lnTo>
                  <a:lnTo>
                    <a:pt x="3017" y="6135"/>
                  </a:lnTo>
                </a:path>
              </a:pathLst>
            </a:custGeom>
            <a:noFill/>
            <a:ln>
              <a:noFill/>
            </a:ln>
          </p:spPr>
          <p:txBody>
            <a:bodyPr spcFirstLastPara="1" wrap="square" lIns="121900" tIns="121900" rIns="121900" bIns="121900" anchor="ctr" anchorCtr="0">
              <a:noAutofit/>
            </a:bodyPr>
            <a:lstStyle/>
            <a:p>
              <a:endParaRPr sz="2400"/>
            </a:p>
          </p:txBody>
        </p:sp>
        <p:sp>
          <p:nvSpPr>
            <p:cNvPr id="2412" name="Google Shape;2412;p51"/>
            <p:cNvSpPr/>
            <p:nvPr/>
          </p:nvSpPr>
          <p:spPr>
            <a:xfrm>
              <a:off x="2588900" y="2731925"/>
              <a:ext cx="268425" cy="180875"/>
            </a:xfrm>
            <a:custGeom>
              <a:avLst/>
              <a:gdLst/>
              <a:ahLst/>
              <a:cxnLst/>
              <a:rect l="l" t="t" r="r" b="b"/>
              <a:pathLst>
                <a:path w="10737" h="7235" extrusionOk="0">
                  <a:moveTo>
                    <a:pt x="0" y="0"/>
                  </a:moveTo>
                  <a:lnTo>
                    <a:pt x="0" y="6289"/>
                  </a:lnTo>
                  <a:lnTo>
                    <a:pt x="26" y="6468"/>
                  </a:lnTo>
                  <a:lnTo>
                    <a:pt x="77" y="6647"/>
                  </a:lnTo>
                  <a:lnTo>
                    <a:pt x="179" y="6826"/>
                  </a:lnTo>
                  <a:lnTo>
                    <a:pt x="281" y="6953"/>
                  </a:lnTo>
                  <a:lnTo>
                    <a:pt x="435" y="7081"/>
                  </a:lnTo>
                  <a:lnTo>
                    <a:pt x="588" y="7158"/>
                  </a:lnTo>
                  <a:lnTo>
                    <a:pt x="767" y="7209"/>
                  </a:lnTo>
                  <a:lnTo>
                    <a:pt x="972" y="7235"/>
                  </a:lnTo>
                  <a:lnTo>
                    <a:pt x="9765" y="7235"/>
                  </a:lnTo>
                  <a:lnTo>
                    <a:pt x="9970" y="7209"/>
                  </a:lnTo>
                  <a:lnTo>
                    <a:pt x="10149" y="7158"/>
                  </a:lnTo>
                  <a:lnTo>
                    <a:pt x="10302" y="7081"/>
                  </a:lnTo>
                  <a:lnTo>
                    <a:pt x="10456" y="6953"/>
                  </a:lnTo>
                  <a:lnTo>
                    <a:pt x="10558" y="6826"/>
                  </a:lnTo>
                  <a:lnTo>
                    <a:pt x="10660" y="6647"/>
                  </a:lnTo>
                  <a:lnTo>
                    <a:pt x="10711" y="6468"/>
                  </a:lnTo>
                  <a:lnTo>
                    <a:pt x="10737" y="6289"/>
                  </a:lnTo>
                  <a:lnTo>
                    <a:pt x="10737"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413" name="Google Shape;2413;p51"/>
            <p:cNvSpPr/>
            <p:nvPr/>
          </p:nvSpPr>
          <p:spPr>
            <a:xfrm>
              <a:off x="2588900" y="2634125"/>
              <a:ext cx="268425" cy="97825"/>
            </a:xfrm>
            <a:custGeom>
              <a:avLst/>
              <a:gdLst/>
              <a:ahLst/>
              <a:cxnLst/>
              <a:rect l="l" t="t" r="r" b="b"/>
              <a:pathLst>
                <a:path w="10737" h="3913" extrusionOk="0">
                  <a:moveTo>
                    <a:pt x="3886" y="1"/>
                  </a:moveTo>
                  <a:lnTo>
                    <a:pt x="3477" y="27"/>
                  </a:lnTo>
                  <a:lnTo>
                    <a:pt x="3093" y="78"/>
                  </a:lnTo>
                  <a:lnTo>
                    <a:pt x="2735" y="154"/>
                  </a:lnTo>
                  <a:lnTo>
                    <a:pt x="2378" y="257"/>
                  </a:lnTo>
                  <a:lnTo>
                    <a:pt x="2045" y="410"/>
                  </a:lnTo>
                  <a:lnTo>
                    <a:pt x="1713" y="563"/>
                  </a:lnTo>
                  <a:lnTo>
                    <a:pt x="1406" y="768"/>
                  </a:lnTo>
                  <a:lnTo>
                    <a:pt x="1150" y="998"/>
                  </a:lnTo>
                  <a:lnTo>
                    <a:pt x="895" y="1228"/>
                  </a:lnTo>
                  <a:lnTo>
                    <a:pt x="665" y="1509"/>
                  </a:lnTo>
                  <a:lnTo>
                    <a:pt x="486" y="1790"/>
                  </a:lnTo>
                  <a:lnTo>
                    <a:pt x="307" y="2123"/>
                  </a:lnTo>
                  <a:lnTo>
                    <a:pt x="179" y="2455"/>
                  </a:lnTo>
                  <a:lnTo>
                    <a:pt x="77" y="2813"/>
                  </a:lnTo>
                  <a:lnTo>
                    <a:pt x="26" y="3171"/>
                  </a:lnTo>
                  <a:lnTo>
                    <a:pt x="0" y="3580"/>
                  </a:lnTo>
                  <a:lnTo>
                    <a:pt x="0" y="3912"/>
                  </a:lnTo>
                  <a:lnTo>
                    <a:pt x="10737" y="3912"/>
                  </a:lnTo>
                  <a:lnTo>
                    <a:pt x="10737" y="3580"/>
                  </a:lnTo>
                  <a:lnTo>
                    <a:pt x="10711" y="3171"/>
                  </a:lnTo>
                  <a:lnTo>
                    <a:pt x="10635" y="2813"/>
                  </a:lnTo>
                  <a:lnTo>
                    <a:pt x="10558" y="2455"/>
                  </a:lnTo>
                  <a:lnTo>
                    <a:pt x="10430" y="2123"/>
                  </a:lnTo>
                  <a:lnTo>
                    <a:pt x="10251" y="1790"/>
                  </a:lnTo>
                  <a:lnTo>
                    <a:pt x="10072" y="1509"/>
                  </a:lnTo>
                  <a:lnTo>
                    <a:pt x="9842" y="1228"/>
                  </a:lnTo>
                  <a:lnTo>
                    <a:pt x="9586" y="998"/>
                  </a:lnTo>
                  <a:lnTo>
                    <a:pt x="9305" y="768"/>
                  </a:lnTo>
                  <a:lnTo>
                    <a:pt x="9024" y="563"/>
                  </a:lnTo>
                  <a:lnTo>
                    <a:pt x="8692" y="410"/>
                  </a:lnTo>
                  <a:lnTo>
                    <a:pt x="8359" y="257"/>
                  </a:lnTo>
                  <a:lnTo>
                    <a:pt x="8002" y="154"/>
                  </a:lnTo>
                  <a:lnTo>
                    <a:pt x="7644" y="78"/>
                  </a:lnTo>
                  <a:lnTo>
                    <a:pt x="7260" y="27"/>
                  </a:lnTo>
                  <a:lnTo>
                    <a:pt x="685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14" name="Google Shape;2414;p51"/>
            <p:cNvSpPr/>
            <p:nvPr/>
          </p:nvSpPr>
          <p:spPr>
            <a:xfrm>
              <a:off x="2700100" y="2588125"/>
              <a:ext cx="46025" cy="46025"/>
            </a:xfrm>
            <a:custGeom>
              <a:avLst/>
              <a:gdLst/>
              <a:ahLst/>
              <a:cxnLst/>
              <a:rect l="l" t="t" r="r" b="b"/>
              <a:pathLst>
                <a:path w="1841" h="1841" extrusionOk="0">
                  <a:moveTo>
                    <a:pt x="920" y="0"/>
                  </a:moveTo>
                  <a:lnTo>
                    <a:pt x="742" y="26"/>
                  </a:lnTo>
                  <a:lnTo>
                    <a:pt x="563" y="77"/>
                  </a:lnTo>
                  <a:lnTo>
                    <a:pt x="409" y="154"/>
                  </a:lnTo>
                  <a:lnTo>
                    <a:pt x="256" y="256"/>
                  </a:lnTo>
                  <a:lnTo>
                    <a:pt x="154" y="409"/>
                  </a:lnTo>
                  <a:lnTo>
                    <a:pt x="77" y="563"/>
                  </a:lnTo>
                  <a:lnTo>
                    <a:pt x="0" y="742"/>
                  </a:lnTo>
                  <a:lnTo>
                    <a:pt x="0" y="921"/>
                  </a:lnTo>
                  <a:lnTo>
                    <a:pt x="0" y="1100"/>
                  </a:lnTo>
                  <a:lnTo>
                    <a:pt x="77" y="1279"/>
                  </a:lnTo>
                  <a:lnTo>
                    <a:pt x="154" y="1432"/>
                  </a:lnTo>
                  <a:lnTo>
                    <a:pt x="256" y="1585"/>
                  </a:lnTo>
                  <a:lnTo>
                    <a:pt x="409" y="1688"/>
                  </a:lnTo>
                  <a:lnTo>
                    <a:pt x="563" y="1764"/>
                  </a:lnTo>
                  <a:lnTo>
                    <a:pt x="742" y="1841"/>
                  </a:lnTo>
                  <a:lnTo>
                    <a:pt x="1099" y="1841"/>
                  </a:lnTo>
                  <a:lnTo>
                    <a:pt x="1278" y="1764"/>
                  </a:lnTo>
                  <a:lnTo>
                    <a:pt x="1432" y="1688"/>
                  </a:lnTo>
                  <a:lnTo>
                    <a:pt x="1585" y="1585"/>
                  </a:lnTo>
                  <a:lnTo>
                    <a:pt x="1687" y="1432"/>
                  </a:lnTo>
                  <a:lnTo>
                    <a:pt x="1764" y="1279"/>
                  </a:lnTo>
                  <a:lnTo>
                    <a:pt x="1815" y="1100"/>
                  </a:lnTo>
                  <a:lnTo>
                    <a:pt x="1841" y="921"/>
                  </a:lnTo>
                  <a:lnTo>
                    <a:pt x="1815" y="742"/>
                  </a:lnTo>
                  <a:lnTo>
                    <a:pt x="1764" y="563"/>
                  </a:lnTo>
                  <a:lnTo>
                    <a:pt x="1687" y="409"/>
                  </a:lnTo>
                  <a:lnTo>
                    <a:pt x="1585" y="256"/>
                  </a:lnTo>
                  <a:lnTo>
                    <a:pt x="1432" y="154"/>
                  </a:lnTo>
                  <a:lnTo>
                    <a:pt x="1278" y="77"/>
                  </a:lnTo>
                  <a:lnTo>
                    <a:pt x="1099" y="26"/>
                  </a:lnTo>
                  <a:lnTo>
                    <a:pt x="920"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15" name="Google Shape;2415;p51"/>
            <p:cNvSpPr/>
            <p:nvPr/>
          </p:nvSpPr>
          <p:spPr>
            <a:xfrm>
              <a:off x="2714800" y="2776650"/>
              <a:ext cx="92050" cy="92050"/>
            </a:xfrm>
            <a:custGeom>
              <a:avLst/>
              <a:gdLst/>
              <a:ahLst/>
              <a:cxnLst/>
              <a:rect l="l" t="t" r="r" b="b"/>
              <a:pathLst>
                <a:path w="3682" h="3682" extrusionOk="0">
                  <a:moveTo>
                    <a:pt x="2991" y="1"/>
                  </a:moveTo>
                  <a:lnTo>
                    <a:pt x="2582" y="26"/>
                  </a:lnTo>
                  <a:lnTo>
                    <a:pt x="2122" y="103"/>
                  </a:lnTo>
                  <a:lnTo>
                    <a:pt x="1866" y="154"/>
                  </a:lnTo>
                  <a:lnTo>
                    <a:pt x="1636" y="231"/>
                  </a:lnTo>
                  <a:lnTo>
                    <a:pt x="1406" y="333"/>
                  </a:lnTo>
                  <a:lnTo>
                    <a:pt x="1176" y="435"/>
                  </a:lnTo>
                  <a:lnTo>
                    <a:pt x="972" y="589"/>
                  </a:lnTo>
                  <a:lnTo>
                    <a:pt x="767" y="768"/>
                  </a:lnTo>
                  <a:lnTo>
                    <a:pt x="588" y="946"/>
                  </a:lnTo>
                  <a:lnTo>
                    <a:pt x="435" y="1177"/>
                  </a:lnTo>
                  <a:lnTo>
                    <a:pt x="332" y="1407"/>
                  </a:lnTo>
                  <a:lnTo>
                    <a:pt x="230" y="1637"/>
                  </a:lnTo>
                  <a:lnTo>
                    <a:pt x="154" y="1867"/>
                  </a:lnTo>
                  <a:lnTo>
                    <a:pt x="102" y="2122"/>
                  </a:lnTo>
                  <a:lnTo>
                    <a:pt x="26" y="2583"/>
                  </a:lnTo>
                  <a:lnTo>
                    <a:pt x="0" y="2992"/>
                  </a:lnTo>
                  <a:lnTo>
                    <a:pt x="26" y="3349"/>
                  </a:lnTo>
                  <a:lnTo>
                    <a:pt x="51" y="3656"/>
                  </a:lnTo>
                  <a:lnTo>
                    <a:pt x="358" y="3682"/>
                  </a:lnTo>
                  <a:lnTo>
                    <a:pt x="1125" y="3682"/>
                  </a:lnTo>
                  <a:lnTo>
                    <a:pt x="1585" y="3605"/>
                  </a:lnTo>
                  <a:lnTo>
                    <a:pt x="1841" y="3554"/>
                  </a:lnTo>
                  <a:lnTo>
                    <a:pt x="2071" y="3477"/>
                  </a:lnTo>
                  <a:lnTo>
                    <a:pt x="2301" y="3375"/>
                  </a:lnTo>
                  <a:lnTo>
                    <a:pt x="2531" y="3247"/>
                  </a:lnTo>
                  <a:lnTo>
                    <a:pt x="2735" y="3119"/>
                  </a:lnTo>
                  <a:lnTo>
                    <a:pt x="2940" y="2940"/>
                  </a:lnTo>
                  <a:lnTo>
                    <a:pt x="3119" y="2736"/>
                  </a:lnTo>
                  <a:lnTo>
                    <a:pt x="3272" y="2531"/>
                  </a:lnTo>
                  <a:lnTo>
                    <a:pt x="3375" y="2301"/>
                  </a:lnTo>
                  <a:lnTo>
                    <a:pt x="3477" y="2071"/>
                  </a:lnTo>
                  <a:lnTo>
                    <a:pt x="3554" y="1816"/>
                  </a:lnTo>
                  <a:lnTo>
                    <a:pt x="3605" y="1586"/>
                  </a:lnTo>
                  <a:lnTo>
                    <a:pt x="3681" y="1125"/>
                  </a:lnTo>
                  <a:lnTo>
                    <a:pt x="3681" y="691"/>
                  </a:lnTo>
                  <a:lnTo>
                    <a:pt x="3681" y="359"/>
                  </a:lnTo>
                  <a:lnTo>
                    <a:pt x="3656" y="52"/>
                  </a:lnTo>
                  <a:lnTo>
                    <a:pt x="3349" y="26"/>
                  </a:lnTo>
                  <a:lnTo>
                    <a:pt x="299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16" name="Google Shape;2416;p51"/>
            <p:cNvSpPr/>
            <p:nvPr/>
          </p:nvSpPr>
          <p:spPr>
            <a:xfrm>
              <a:off x="2638750" y="2792625"/>
              <a:ext cx="76075" cy="76075"/>
            </a:xfrm>
            <a:custGeom>
              <a:avLst/>
              <a:gdLst/>
              <a:ahLst/>
              <a:cxnLst/>
              <a:rect l="l" t="t" r="r" b="b"/>
              <a:pathLst>
                <a:path w="3043" h="3043" extrusionOk="0">
                  <a:moveTo>
                    <a:pt x="588" y="1"/>
                  </a:moveTo>
                  <a:lnTo>
                    <a:pt x="307" y="26"/>
                  </a:lnTo>
                  <a:lnTo>
                    <a:pt x="51" y="26"/>
                  </a:lnTo>
                  <a:lnTo>
                    <a:pt x="26" y="307"/>
                  </a:lnTo>
                  <a:lnTo>
                    <a:pt x="0" y="589"/>
                  </a:lnTo>
                  <a:lnTo>
                    <a:pt x="26" y="921"/>
                  </a:lnTo>
                  <a:lnTo>
                    <a:pt x="77" y="1304"/>
                  </a:lnTo>
                  <a:lnTo>
                    <a:pt x="128" y="1509"/>
                  </a:lnTo>
                  <a:lnTo>
                    <a:pt x="179" y="1713"/>
                  </a:lnTo>
                  <a:lnTo>
                    <a:pt x="281" y="1892"/>
                  </a:lnTo>
                  <a:lnTo>
                    <a:pt x="358" y="2097"/>
                  </a:lnTo>
                  <a:lnTo>
                    <a:pt x="486" y="2276"/>
                  </a:lnTo>
                  <a:lnTo>
                    <a:pt x="639" y="2429"/>
                  </a:lnTo>
                  <a:lnTo>
                    <a:pt x="793" y="2583"/>
                  </a:lnTo>
                  <a:lnTo>
                    <a:pt x="972" y="2685"/>
                  </a:lnTo>
                  <a:lnTo>
                    <a:pt x="1150" y="2787"/>
                  </a:lnTo>
                  <a:lnTo>
                    <a:pt x="1355" y="2864"/>
                  </a:lnTo>
                  <a:lnTo>
                    <a:pt x="1559" y="2941"/>
                  </a:lnTo>
                  <a:lnTo>
                    <a:pt x="1738" y="2992"/>
                  </a:lnTo>
                  <a:lnTo>
                    <a:pt x="2147" y="3043"/>
                  </a:lnTo>
                  <a:lnTo>
                    <a:pt x="2761" y="3043"/>
                  </a:lnTo>
                  <a:lnTo>
                    <a:pt x="3017" y="3017"/>
                  </a:lnTo>
                  <a:lnTo>
                    <a:pt x="3042" y="2762"/>
                  </a:lnTo>
                  <a:lnTo>
                    <a:pt x="3042" y="2480"/>
                  </a:lnTo>
                  <a:lnTo>
                    <a:pt x="3042" y="2122"/>
                  </a:lnTo>
                  <a:lnTo>
                    <a:pt x="2991" y="1739"/>
                  </a:lnTo>
                  <a:lnTo>
                    <a:pt x="2940" y="1535"/>
                  </a:lnTo>
                  <a:lnTo>
                    <a:pt x="2863" y="1356"/>
                  </a:lnTo>
                  <a:lnTo>
                    <a:pt x="2787" y="1151"/>
                  </a:lnTo>
                  <a:lnTo>
                    <a:pt x="2684" y="972"/>
                  </a:lnTo>
                  <a:lnTo>
                    <a:pt x="2582" y="793"/>
                  </a:lnTo>
                  <a:lnTo>
                    <a:pt x="2429" y="614"/>
                  </a:lnTo>
                  <a:lnTo>
                    <a:pt x="2275" y="486"/>
                  </a:lnTo>
                  <a:lnTo>
                    <a:pt x="2096" y="359"/>
                  </a:lnTo>
                  <a:lnTo>
                    <a:pt x="1917" y="256"/>
                  </a:lnTo>
                  <a:lnTo>
                    <a:pt x="1713" y="180"/>
                  </a:lnTo>
                  <a:lnTo>
                    <a:pt x="1508" y="129"/>
                  </a:lnTo>
                  <a:lnTo>
                    <a:pt x="1304" y="77"/>
                  </a:lnTo>
                  <a:lnTo>
                    <a:pt x="920" y="26"/>
                  </a:lnTo>
                  <a:lnTo>
                    <a:pt x="58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417" name="Google Shape;2417;p51"/>
          <p:cNvGrpSpPr/>
          <p:nvPr/>
        </p:nvGrpSpPr>
        <p:grpSpPr>
          <a:xfrm>
            <a:off x="4320601" y="3414200"/>
            <a:ext cx="495967" cy="442267"/>
            <a:chOff x="3240125" y="2560650"/>
            <a:chExt cx="371975" cy="331700"/>
          </a:xfrm>
        </p:grpSpPr>
        <p:sp>
          <p:nvSpPr>
            <p:cNvPr id="2418" name="Google Shape;2418;p51"/>
            <p:cNvSpPr/>
            <p:nvPr/>
          </p:nvSpPr>
          <p:spPr>
            <a:xfrm>
              <a:off x="3302125" y="2773450"/>
              <a:ext cx="309975" cy="97825"/>
            </a:xfrm>
            <a:custGeom>
              <a:avLst/>
              <a:gdLst/>
              <a:ahLst/>
              <a:cxnLst/>
              <a:rect l="l" t="t" r="r" b="b"/>
              <a:pathLst>
                <a:path w="12399" h="3913" extrusionOk="0">
                  <a:moveTo>
                    <a:pt x="11555" y="1"/>
                  </a:moveTo>
                  <a:lnTo>
                    <a:pt x="11350" y="26"/>
                  </a:lnTo>
                  <a:lnTo>
                    <a:pt x="9561" y="512"/>
                  </a:lnTo>
                  <a:lnTo>
                    <a:pt x="8385" y="819"/>
                  </a:lnTo>
                  <a:lnTo>
                    <a:pt x="7567" y="1023"/>
                  </a:lnTo>
                  <a:lnTo>
                    <a:pt x="0" y="1432"/>
                  </a:lnTo>
                  <a:lnTo>
                    <a:pt x="307" y="3759"/>
                  </a:lnTo>
                  <a:lnTo>
                    <a:pt x="1253" y="3171"/>
                  </a:lnTo>
                  <a:lnTo>
                    <a:pt x="1432" y="3094"/>
                  </a:lnTo>
                  <a:lnTo>
                    <a:pt x="1585" y="3068"/>
                  </a:lnTo>
                  <a:lnTo>
                    <a:pt x="1764" y="3068"/>
                  </a:lnTo>
                  <a:lnTo>
                    <a:pt x="1943" y="3094"/>
                  </a:lnTo>
                  <a:lnTo>
                    <a:pt x="5650" y="3861"/>
                  </a:lnTo>
                  <a:lnTo>
                    <a:pt x="5880" y="3912"/>
                  </a:lnTo>
                  <a:lnTo>
                    <a:pt x="6135" y="3912"/>
                  </a:lnTo>
                  <a:lnTo>
                    <a:pt x="6391" y="3886"/>
                  </a:lnTo>
                  <a:lnTo>
                    <a:pt x="6621" y="3810"/>
                  </a:lnTo>
                  <a:lnTo>
                    <a:pt x="11785" y="1918"/>
                  </a:lnTo>
                  <a:lnTo>
                    <a:pt x="11913" y="1867"/>
                  </a:lnTo>
                  <a:lnTo>
                    <a:pt x="12041" y="1765"/>
                  </a:lnTo>
                  <a:lnTo>
                    <a:pt x="12168" y="1662"/>
                  </a:lnTo>
                  <a:lnTo>
                    <a:pt x="12271" y="1509"/>
                  </a:lnTo>
                  <a:lnTo>
                    <a:pt x="12322" y="1381"/>
                  </a:lnTo>
                  <a:lnTo>
                    <a:pt x="12373" y="1202"/>
                  </a:lnTo>
                  <a:lnTo>
                    <a:pt x="12398" y="1049"/>
                  </a:lnTo>
                  <a:lnTo>
                    <a:pt x="12398" y="870"/>
                  </a:lnTo>
                  <a:lnTo>
                    <a:pt x="12373" y="665"/>
                  </a:lnTo>
                  <a:lnTo>
                    <a:pt x="12296" y="487"/>
                  </a:lnTo>
                  <a:lnTo>
                    <a:pt x="12194" y="308"/>
                  </a:lnTo>
                  <a:lnTo>
                    <a:pt x="12066" y="180"/>
                  </a:lnTo>
                  <a:lnTo>
                    <a:pt x="11913" y="77"/>
                  </a:lnTo>
                  <a:lnTo>
                    <a:pt x="11734" y="26"/>
                  </a:lnTo>
                  <a:lnTo>
                    <a:pt x="11555"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19" name="Google Shape;2419;p51"/>
            <p:cNvSpPr/>
            <p:nvPr/>
          </p:nvSpPr>
          <p:spPr>
            <a:xfrm>
              <a:off x="3302125" y="2773450"/>
              <a:ext cx="309975" cy="97825"/>
            </a:xfrm>
            <a:custGeom>
              <a:avLst/>
              <a:gdLst/>
              <a:ahLst/>
              <a:cxnLst/>
              <a:rect l="l" t="t" r="r" b="b"/>
              <a:pathLst>
                <a:path w="12399" h="3913" fill="none" extrusionOk="0">
                  <a:moveTo>
                    <a:pt x="0" y="1432"/>
                  </a:moveTo>
                  <a:lnTo>
                    <a:pt x="307" y="3759"/>
                  </a:lnTo>
                  <a:lnTo>
                    <a:pt x="1253" y="3171"/>
                  </a:lnTo>
                  <a:lnTo>
                    <a:pt x="1253" y="3171"/>
                  </a:lnTo>
                  <a:lnTo>
                    <a:pt x="1432" y="3094"/>
                  </a:lnTo>
                  <a:lnTo>
                    <a:pt x="1585" y="3068"/>
                  </a:lnTo>
                  <a:lnTo>
                    <a:pt x="1764" y="3068"/>
                  </a:lnTo>
                  <a:lnTo>
                    <a:pt x="1943" y="3094"/>
                  </a:lnTo>
                  <a:lnTo>
                    <a:pt x="5650" y="3861"/>
                  </a:lnTo>
                  <a:lnTo>
                    <a:pt x="5650" y="3861"/>
                  </a:lnTo>
                  <a:lnTo>
                    <a:pt x="5880" y="3912"/>
                  </a:lnTo>
                  <a:lnTo>
                    <a:pt x="6135" y="3912"/>
                  </a:lnTo>
                  <a:lnTo>
                    <a:pt x="6391" y="3886"/>
                  </a:lnTo>
                  <a:lnTo>
                    <a:pt x="6621" y="3810"/>
                  </a:lnTo>
                  <a:lnTo>
                    <a:pt x="11785" y="1918"/>
                  </a:lnTo>
                  <a:lnTo>
                    <a:pt x="11785" y="1918"/>
                  </a:lnTo>
                  <a:lnTo>
                    <a:pt x="11913" y="1867"/>
                  </a:lnTo>
                  <a:lnTo>
                    <a:pt x="12041" y="1765"/>
                  </a:lnTo>
                  <a:lnTo>
                    <a:pt x="12168" y="1662"/>
                  </a:lnTo>
                  <a:lnTo>
                    <a:pt x="12271" y="1509"/>
                  </a:lnTo>
                  <a:lnTo>
                    <a:pt x="12322" y="1381"/>
                  </a:lnTo>
                  <a:lnTo>
                    <a:pt x="12373" y="1202"/>
                  </a:lnTo>
                  <a:lnTo>
                    <a:pt x="12398" y="1049"/>
                  </a:lnTo>
                  <a:lnTo>
                    <a:pt x="12398" y="870"/>
                  </a:lnTo>
                  <a:lnTo>
                    <a:pt x="12398" y="870"/>
                  </a:lnTo>
                  <a:lnTo>
                    <a:pt x="12373" y="665"/>
                  </a:lnTo>
                  <a:lnTo>
                    <a:pt x="12296" y="487"/>
                  </a:lnTo>
                  <a:lnTo>
                    <a:pt x="12194" y="308"/>
                  </a:lnTo>
                  <a:lnTo>
                    <a:pt x="12066" y="180"/>
                  </a:lnTo>
                  <a:lnTo>
                    <a:pt x="11913" y="77"/>
                  </a:lnTo>
                  <a:lnTo>
                    <a:pt x="11734" y="26"/>
                  </a:lnTo>
                  <a:lnTo>
                    <a:pt x="11555" y="1"/>
                  </a:lnTo>
                  <a:lnTo>
                    <a:pt x="11350" y="26"/>
                  </a:lnTo>
                  <a:lnTo>
                    <a:pt x="11350" y="26"/>
                  </a:lnTo>
                  <a:lnTo>
                    <a:pt x="9561" y="512"/>
                  </a:lnTo>
                  <a:lnTo>
                    <a:pt x="8385" y="819"/>
                  </a:lnTo>
                  <a:lnTo>
                    <a:pt x="7567" y="1023"/>
                  </a:lnTo>
                </a:path>
              </a:pathLst>
            </a:custGeom>
            <a:noFill/>
            <a:ln>
              <a:noFill/>
            </a:ln>
          </p:spPr>
          <p:txBody>
            <a:bodyPr spcFirstLastPara="1" wrap="square" lIns="121900" tIns="121900" rIns="121900" bIns="121900" anchor="ctr" anchorCtr="0">
              <a:noAutofit/>
            </a:bodyPr>
            <a:lstStyle/>
            <a:p>
              <a:endParaRPr sz="2400"/>
            </a:p>
          </p:txBody>
        </p:sp>
        <p:sp>
          <p:nvSpPr>
            <p:cNvPr id="2420" name="Google Shape;2420;p51"/>
            <p:cNvSpPr/>
            <p:nvPr/>
          </p:nvSpPr>
          <p:spPr>
            <a:xfrm>
              <a:off x="3302125" y="2761950"/>
              <a:ext cx="190475" cy="66500"/>
            </a:xfrm>
            <a:custGeom>
              <a:avLst/>
              <a:gdLst/>
              <a:ahLst/>
              <a:cxnLst/>
              <a:rect l="l" t="t" r="r" b="b"/>
              <a:pathLst>
                <a:path w="7619" h="2660" extrusionOk="0">
                  <a:moveTo>
                    <a:pt x="1790" y="1"/>
                  </a:moveTo>
                  <a:lnTo>
                    <a:pt x="1534" y="52"/>
                  </a:lnTo>
                  <a:lnTo>
                    <a:pt x="1253" y="128"/>
                  </a:lnTo>
                  <a:lnTo>
                    <a:pt x="1023" y="231"/>
                  </a:lnTo>
                  <a:lnTo>
                    <a:pt x="818" y="384"/>
                  </a:lnTo>
                  <a:lnTo>
                    <a:pt x="614" y="512"/>
                  </a:lnTo>
                  <a:lnTo>
                    <a:pt x="153" y="844"/>
                  </a:lnTo>
                  <a:lnTo>
                    <a:pt x="0" y="1995"/>
                  </a:lnTo>
                  <a:lnTo>
                    <a:pt x="4550" y="2353"/>
                  </a:lnTo>
                  <a:lnTo>
                    <a:pt x="6698" y="2659"/>
                  </a:lnTo>
                  <a:lnTo>
                    <a:pt x="6851" y="2659"/>
                  </a:lnTo>
                  <a:lnTo>
                    <a:pt x="7005" y="2634"/>
                  </a:lnTo>
                  <a:lnTo>
                    <a:pt x="7158" y="2557"/>
                  </a:lnTo>
                  <a:lnTo>
                    <a:pt x="7286" y="2480"/>
                  </a:lnTo>
                  <a:lnTo>
                    <a:pt x="7414" y="2353"/>
                  </a:lnTo>
                  <a:lnTo>
                    <a:pt x="7490" y="2225"/>
                  </a:lnTo>
                  <a:lnTo>
                    <a:pt x="7567" y="2071"/>
                  </a:lnTo>
                  <a:lnTo>
                    <a:pt x="7618" y="1892"/>
                  </a:lnTo>
                  <a:lnTo>
                    <a:pt x="7618" y="1713"/>
                  </a:lnTo>
                  <a:lnTo>
                    <a:pt x="7593" y="1560"/>
                  </a:lnTo>
                  <a:lnTo>
                    <a:pt x="7541" y="1407"/>
                  </a:lnTo>
                  <a:lnTo>
                    <a:pt x="7465" y="1253"/>
                  </a:lnTo>
                  <a:lnTo>
                    <a:pt x="7362" y="1151"/>
                  </a:lnTo>
                  <a:lnTo>
                    <a:pt x="7235" y="1049"/>
                  </a:lnTo>
                  <a:lnTo>
                    <a:pt x="7107" y="972"/>
                  </a:lnTo>
                  <a:lnTo>
                    <a:pt x="6953" y="947"/>
                  </a:lnTo>
                  <a:lnTo>
                    <a:pt x="4959" y="665"/>
                  </a:lnTo>
                  <a:lnTo>
                    <a:pt x="3784" y="486"/>
                  </a:lnTo>
                  <a:lnTo>
                    <a:pt x="3119" y="359"/>
                  </a:lnTo>
                  <a:lnTo>
                    <a:pt x="2761" y="256"/>
                  </a:lnTo>
                  <a:lnTo>
                    <a:pt x="2403" y="128"/>
                  </a:lnTo>
                  <a:lnTo>
                    <a:pt x="2224" y="52"/>
                  </a:lnTo>
                  <a:lnTo>
                    <a:pt x="2045" y="26"/>
                  </a:lnTo>
                  <a:lnTo>
                    <a:pt x="179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21" name="Google Shape;2421;p51"/>
            <p:cNvSpPr/>
            <p:nvPr/>
          </p:nvSpPr>
          <p:spPr>
            <a:xfrm>
              <a:off x="3302125" y="2761950"/>
              <a:ext cx="190475" cy="66500"/>
            </a:xfrm>
            <a:custGeom>
              <a:avLst/>
              <a:gdLst/>
              <a:ahLst/>
              <a:cxnLst/>
              <a:rect l="l" t="t" r="r" b="b"/>
              <a:pathLst>
                <a:path w="7619" h="2660" fill="none" extrusionOk="0">
                  <a:moveTo>
                    <a:pt x="4550" y="2353"/>
                  </a:moveTo>
                  <a:lnTo>
                    <a:pt x="4550" y="2353"/>
                  </a:lnTo>
                  <a:lnTo>
                    <a:pt x="6698" y="2659"/>
                  </a:lnTo>
                  <a:lnTo>
                    <a:pt x="6698" y="2659"/>
                  </a:lnTo>
                  <a:lnTo>
                    <a:pt x="6851" y="2659"/>
                  </a:lnTo>
                  <a:lnTo>
                    <a:pt x="7005" y="2634"/>
                  </a:lnTo>
                  <a:lnTo>
                    <a:pt x="7158" y="2557"/>
                  </a:lnTo>
                  <a:lnTo>
                    <a:pt x="7286" y="2480"/>
                  </a:lnTo>
                  <a:lnTo>
                    <a:pt x="7414" y="2353"/>
                  </a:lnTo>
                  <a:lnTo>
                    <a:pt x="7490" y="2225"/>
                  </a:lnTo>
                  <a:lnTo>
                    <a:pt x="7567" y="2071"/>
                  </a:lnTo>
                  <a:lnTo>
                    <a:pt x="7618" y="1892"/>
                  </a:lnTo>
                  <a:lnTo>
                    <a:pt x="7618" y="1892"/>
                  </a:lnTo>
                  <a:lnTo>
                    <a:pt x="7618" y="1713"/>
                  </a:lnTo>
                  <a:lnTo>
                    <a:pt x="7593" y="1560"/>
                  </a:lnTo>
                  <a:lnTo>
                    <a:pt x="7541" y="1407"/>
                  </a:lnTo>
                  <a:lnTo>
                    <a:pt x="7465" y="1253"/>
                  </a:lnTo>
                  <a:lnTo>
                    <a:pt x="7362" y="1151"/>
                  </a:lnTo>
                  <a:lnTo>
                    <a:pt x="7235" y="1049"/>
                  </a:lnTo>
                  <a:lnTo>
                    <a:pt x="7107" y="972"/>
                  </a:lnTo>
                  <a:lnTo>
                    <a:pt x="6953" y="947"/>
                  </a:lnTo>
                  <a:lnTo>
                    <a:pt x="6953" y="947"/>
                  </a:lnTo>
                  <a:lnTo>
                    <a:pt x="4959" y="665"/>
                  </a:lnTo>
                  <a:lnTo>
                    <a:pt x="3784" y="486"/>
                  </a:lnTo>
                  <a:lnTo>
                    <a:pt x="3119" y="359"/>
                  </a:lnTo>
                  <a:lnTo>
                    <a:pt x="3119" y="359"/>
                  </a:lnTo>
                  <a:lnTo>
                    <a:pt x="2761" y="256"/>
                  </a:lnTo>
                  <a:lnTo>
                    <a:pt x="2403" y="128"/>
                  </a:lnTo>
                  <a:lnTo>
                    <a:pt x="2403" y="128"/>
                  </a:lnTo>
                  <a:lnTo>
                    <a:pt x="2224" y="52"/>
                  </a:lnTo>
                  <a:lnTo>
                    <a:pt x="2045" y="26"/>
                  </a:lnTo>
                  <a:lnTo>
                    <a:pt x="2045" y="26"/>
                  </a:lnTo>
                  <a:lnTo>
                    <a:pt x="1790" y="1"/>
                  </a:lnTo>
                  <a:lnTo>
                    <a:pt x="1534" y="52"/>
                  </a:lnTo>
                  <a:lnTo>
                    <a:pt x="1253" y="128"/>
                  </a:lnTo>
                  <a:lnTo>
                    <a:pt x="1023" y="231"/>
                  </a:lnTo>
                  <a:lnTo>
                    <a:pt x="1023" y="231"/>
                  </a:lnTo>
                  <a:lnTo>
                    <a:pt x="818" y="384"/>
                  </a:lnTo>
                  <a:lnTo>
                    <a:pt x="614" y="512"/>
                  </a:lnTo>
                  <a:lnTo>
                    <a:pt x="614" y="512"/>
                  </a:lnTo>
                  <a:lnTo>
                    <a:pt x="153" y="844"/>
                  </a:lnTo>
                  <a:lnTo>
                    <a:pt x="0" y="1995"/>
                  </a:lnTo>
                </a:path>
              </a:pathLst>
            </a:custGeom>
            <a:noFill/>
            <a:ln>
              <a:noFill/>
            </a:ln>
          </p:spPr>
          <p:txBody>
            <a:bodyPr spcFirstLastPara="1" wrap="square" lIns="121900" tIns="121900" rIns="121900" bIns="121900" anchor="ctr" anchorCtr="0">
              <a:noAutofit/>
            </a:bodyPr>
            <a:lstStyle/>
            <a:p>
              <a:endParaRPr sz="2400"/>
            </a:p>
          </p:txBody>
        </p:sp>
        <p:sp>
          <p:nvSpPr>
            <p:cNvPr id="2422" name="Google Shape;2422;p51"/>
            <p:cNvSpPr/>
            <p:nvPr/>
          </p:nvSpPr>
          <p:spPr>
            <a:xfrm>
              <a:off x="3373050" y="2814350"/>
              <a:ext cx="675" cy="25"/>
            </a:xfrm>
            <a:custGeom>
              <a:avLst/>
              <a:gdLst/>
              <a:ahLst/>
              <a:cxnLst/>
              <a:rect l="l" t="t" r="r" b="b"/>
              <a:pathLst>
                <a:path w="27" h="1" extrusionOk="0">
                  <a:moveTo>
                    <a:pt x="26" y="1"/>
                  </a:moveTo>
                  <a:lnTo>
                    <a:pt x="26" y="1"/>
                  </a:lnTo>
                  <a:lnTo>
                    <a:pt x="1"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423" name="Google Shape;2423;p51"/>
            <p:cNvSpPr/>
            <p:nvPr/>
          </p:nvSpPr>
          <p:spPr>
            <a:xfrm>
              <a:off x="3373050" y="2814350"/>
              <a:ext cx="675" cy="25"/>
            </a:xfrm>
            <a:custGeom>
              <a:avLst/>
              <a:gdLst/>
              <a:ahLst/>
              <a:cxnLst/>
              <a:rect l="l" t="t" r="r" b="b"/>
              <a:pathLst>
                <a:path w="27" h="1" fill="none" extrusionOk="0">
                  <a:moveTo>
                    <a:pt x="26" y="1"/>
                  </a:moveTo>
                  <a:lnTo>
                    <a:pt x="26" y="1"/>
                  </a:lnTo>
                  <a:lnTo>
                    <a:pt x="1"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2424" name="Google Shape;2424;p51"/>
            <p:cNvSpPr/>
            <p:nvPr/>
          </p:nvSpPr>
          <p:spPr>
            <a:xfrm>
              <a:off x="3240125" y="2784325"/>
              <a:ext cx="69675" cy="108025"/>
            </a:xfrm>
            <a:custGeom>
              <a:avLst/>
              <a:gdLst/>
              <a:ahLst/>
              <a:cxnLst/>
              <a:rect l="l" t="t" r="r" b="b"/>
              <a:pathLst>
                <a:path w="2787" h="4321" extrusionOk="0">
                  <a:moveTo>
                    <a:pt x="2633" y="0"/>
                  </a:moveTo>
                  <a:lnTo>
                    <a:pt x="0" y="1023"/>
                  </a:lnTo>
                  <a:lnTo>
                    <a:pt x="0" y="4321"/>
                  </a:lnTo>
                  <a:lnTo>
                    <a:pt x="2787" y="3298"/>
                  </a:lnTo>
                  <a:lnTo>
                    <a:pt x="263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425" name="Google Shape;2425;p51"/>
            <p:cNvSpPr/>
            <p:nvPr/>
          </p:nvSpPr>
          <p:spPr>
            <a:xfrm>
              <a:off x="3421625" y="2560650"/>
              <a:ext cx="141900" cy="191100"/>
            </a:xfrm>
            <a:custGeom>
              <a:avLst/>
              <a:gdLst/>
              <a:ahLst/>
              <a:cxnLst/>
              <a:rect l="l" t="t" r="r" b="b"/>
              <a:pathLst>
                <a:path w="5676" h="7644" extrusionOk="0">
                  <a:moveTo>
                    <a:pt x="2838" y="0"/>
                  </a:moveTo>
                  <a:lnTo>
                    <a:pt x="1892" y="1151"/>
                  </a:lnTo>
                  <a:lnTo>
                    <a:pt x="1611" y="1534"/>
                  </a:lnTo>
                  <a:lnTo>
                    <a:pt x="1330" y="1892"/>
                  </a:lnTo>
                  <a:lnTo>
                    <a:pt x="1023" y="2352"/>
                  </a:lnTo>
                  <a:lnTo>
                    <a:pt x="767" y="2735"/>
                  </a:lnTo>
                  <a:lnTo>
                    <a:pt x="563" y="3093"/>
                  </a:lnTo>
                  <a:lnTo>
                    <a:pt x="384" y="3426"/>
                  </a:lnTo>
                  <a:lnTo>
                    <a:pt x="231" y="3732"/>
                  </a:lnTo>
                  <a:lnTo>
                    <a:pt x="128" y="4039"/>
                  </a:lnTo>
                  <a:lnTo>
                    <a:pt x="52" y="4295"/>
                  </a:lnTo>
                  <a:lnTo>
                    <a:pt x="1" y="4576"/>
                  </a:lnTo>
                  <a:lnTo>
                    <a:pt x="1" y="4806"/>
                  </a:lnTo>
                  <a:lnTo>
                    <a:pt x="1" y="5087"/>
                  </a:lnTo>
                  <a:lnTo>
                    <a:pt x="52" y="5394"/>
                  </a:lnTo>
                  <a:lnTo>
                    <a:pt x="128" y="5650"/>
                  </a:lnTo>
                  <a:lnTo>
                    <a:pt x="231" y="5905"/>
                  </a:lnTo>
                  <a:lnTo>
                    <a:pt x="333" y="6161"/>
                  </a:lnTo>
                  <a:lnTo>
                    <a:pt x="486" y="6391"/>
                  </a:lnTo>
                  <a:lnTo>
                    <a:pt x="640" y="6621"/>
                  </a:lnTo>
                  <a:lnTo>
                    <a:pt x="819" y="6826"/>
                  </a:lnTo>
                  <a:lnTo>
                    <a:pt x="1023" y="7005"/>
                  </a:lnTo>
                  <a:lnTo>
                    <a:pt x="1253" y="7158"/>
                  </a:lnTo>
                  <a:lnTo>
                    <a:pt x="1483" y="7311"/>
                  </a:lnTo>
                  <a:lnTo>
                    <a:pt x="1739" y="7414"/>
                  </a:lnTo>
                  <a:lnTo>
                    <a:pt x="1994" y="7516"/>
                  </a:lnTo>
                  <a:lnTo>
                    <a:pt x="2276" y="7593"/>
                  </a:lnTo>
                  <a:lnTo>
                    <a:pt x="2557" y="7644"/>
                  </a:lnTo>
                  <a:lnTo>
                    <a:pt x="3119" y="7644"/>
                  </a:lnTo>
                  <a:lnTo>
                    <a:pt x="3400" y="7593"/>
                  </a:lnTo>
                  <a:lnTo>
                    <a:pt x="3682" y="7516"/>
                  </a:lnTo>
                  <a:lnTo>
                    <a:pt x="3937" y="7414"/>
                  </a:lnTo>
                  <a:lnTo>
                    <a:pt x="4193" y="7311"/>
                  </a:lnTo>
                  <a:lnTo>
                    <a:pt x="4423" y="7158"/>
                  </a:lnTo>
                  <a:lnTo>
                    <a:pt x="4628" y="7005"/>
                  </a:lnTo>
                  <a:lnTo>
                    <a:pt x="4832" y="6826"/>
                  </a:lnTo>
                  <a:lnTo>
                    <a:pt x="5037" y="6621"/>
                  </a:lnTo>
                  <a:lnTo>
                    <a:pt x="5190" y="6391"/>
                  </a:lnTo>
                  <a:lnTo>
                    <a:pt x="5318" y="6161"/>
                  </a:lnTo>
                  <a:lnTo>
                    <a:pt x="5446" y="5905"/>
                  </a:lnTo>
                  <a:lnTo>
                    <a:pt x="5548" y="5650"/>
                  </a:lnTo>
                  <a:lnTo>
                    <a:pt x="5625" y="5394"/>
                  </a:lnTo>
                  <a:lnTo>
                    <a:pt x="5650" y="5087"/>
                  </a:lnTo>
                  <a:lnTo>
                    <a:pt x="5676" y="4806"/>
                  </a:lnTo>
                  <a:lnTo>
                    <a:pt x="5650" y="4448"/>
                  </a:lnTo>
                  <a:lnTo>
                    <a:pt x="5548" y="4065"/>
                  </a:lnTo>
                  <a:lnTo>
                    <a:pt x="5394" y="3656"/>
                  </a:lnTo>
                  <a:lnTo>
                    <a:pt x="5164" y="3196"/>
                  </a:lnTo>
                  <a:lnTo>
                    <a:pt x="4219" y="1738"/>
                  </a:lnTo>
                  <a:lnTo>
                    <a:pt x="3784" y="1151"/>
                  </a:lnTo>
                  <a:lnTo>
                    <a:pt x="2838"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426" name="Google Shape;2426;p51"/>
            <p:cNvSpPr/>
            <p:nvPr/>
          </p:nvSpPr>
          <p:spPr>
            <a:xfrm>
              <a:off x="3421625" y="2560650"/>
              <a:ext cx="141900" cy="191100"/>
            </a:xfrm>
            <a:custGeom>
              <a:avLst/>
              <a:gdLst/>
              <a:ahLst/>
              <a:cxnLst/>
              <a:rect l="l" t="t" r="r" b="b"/>
              <a:pathLst>
                <a:path w="5676" h="7644" fill="none" extrusionOk="0">
                  <a:moveTo>
                    <a:pt x="5164" y="3196"/>
                  </a:moveTo>
                  <a:lnTo>
                    <a:pt x="5164" y="3196"/>
                  </a:lnTo>
                  <a:lnTo>
                    <a:pt x="5394" y="3656"/>
                  </a:lnTo>
                  <a:lnTo>
                    <a:pt x="5548" y="4065"/>
                  </a:lnTo>
                  <a:lnTo>
                    <a:pt x="5650" y="4448"/>
                  </a:lnTo>
                  <a:lnTo>
                    <a:pt x="5676" y="4806"/>
                  </a:lnTo>
                  <a:lnTo>
                    <a:pt x="5676" y="4806"/>
                  </a:lnTo>
                  <a:lnTo>
                    <a:pt x="5650" y="5087"/>
                  </a:lnTo>
                  <a:lnTo>
                    <a:pt x="5625" y="5394"/>
                  </a:lnTo>
                  <a:lnTo>
                    <a:pt x="5548" y="5650"/>
                  </a:lnTo>
                  <a:lnTo>
                    <a:pt x="5446" y="5905"/>
                  </a:lnTo>
                  <a:lnTo>
                    <a:pt x="5318" y="6161"/>
                  </a:lnTo>
                  <a:lnTo>
                    <a:pt x="5190" y="6391"/>
                  </a:lnTo>
                  <a:lnTo>
                    <a:pt x="5037" y="6621"/>
                  </a:lnTo>
                  <a:lnTo>
                    <a:pt x="4832" y="6826"/>
                  </a:lnTo>
                  <a:lnTo>
                    <a:pt x="4628" y="7005"/>
                  </a:lnTo>
                  <a:lnTo>
                    <a:pt x="4423" y="7158"/>
                  </a:lnTo>
                  <a:lnTo>
                    <a:pt x="4193" y="7311"/>
                  </a:lnTo>
                  <a:lnTo>
                    <a:pt x="3937" y="7414"/>
                  </a:lnTo>
                  <a:lnTo>
                    <a:pt x="3682" y="7516"/>
                  </a:lnTo>
                  <a:lnTo>
                    <a:pt x="3400" y="7593"/>
                  </a:lnTo>
                  <a:lnTo>
                    <a:pt x="3119" y="7644"/>
                  </a:lnTo>
                  <a:lnTo>
                    <a:pt x="2838" y="7644"/>
                  </a:lnTo>
                  <a:lnTo>
                    <a:pt x="2838" y="7644"/>
                  </a:lnTo>
                  <a:lnTo>
                    <a:pt x="2557" y="7644"/>
                  </a:lnTo>
                  <a:lnTo>
                    <a:pt x="2276" y="7593"/>
                  </a:lnTo>
                  <a:lnTo>
                    <a:pt x="1994" y="7516"/>
                  </a:lnTo>
                  <a:lnTo>
                    <a:pt x="1739" y="7414"/>
                  </a:lnTo>
                  <a:lnTo>
                    <a:pt x="1483" y="7311"/>
                  </a:lnTo>
                  <a:lnTo>
                    <a:pt x="1253" y="7158"/>
                  </a:lnTo>
                  <a:lnTo>
                    <a:pt x="1023" y="7005"/>
                  </a:lnTo>
                  <a:lnTo>
                    <a:pt x="819" y="6826"/>
                  </a:lnTo>
                  <a:lnTo>
                    <a:pt x="640" y="6621"/>
                  </a:lnTo>
                  <a:lnTo>
                    <a:pt x="486" y="6391"/>
                  </a:lnTo>
                  <a:lnTo>
                    <a:pt x="333" y="6161"/>
                  </a:lnTo>
                  <a:lnTo>
                    <a:pt x="231" y="5905"/>
                  </a:lnTo>
                  <a:lnTo>
                    <a:pt x="128" y="5650"/>
                  </a:lnTo>
                  <a:lnTo>
                    <a:pt x="52" y="5394"/>
                  </a:lnTo>
                  <a:lnTo>
                    <a:pt x="1" y="5087"/>
                  </a:lnTo>
                  <a:lnTo>
                    <a:pt x="1" y="4806"/>
                  </a:lnTo>
                  <a:lnTo>
                    <a:pt x="1" y="4806"/>
                  </a:lnTo>
                  <a:lnTo>
                    <a:pt x="1" y="4576"/>
                  </a:lnTo>
                  <a:lnTo>
                    <a:pt x="52" y="4295"/>
                  </a:lnTo>
                  <a:lnTo>
                    <a:pt x="128" y="4039"/>
                  </a:lnTo>
                  <a:lnTo>
                    <a:pt x="231" y="3732"/>
                  </a:lnTo>
                  <a:lnTo>
                    <a:pt x="384" y="3426"/>
                  </a:lnTo>
                  <a:lnTo>
                    <a:pt x="563" y="3093"/>
                  </a:lnTo>
                  <a:lnTo>
                    <a:pt x="767" y="2735"/>
                  </a:lnTo>
                  <a:lnTo>
                    <a:pt x="1023" y="2352"/>
                  </a:lnTo>
                  <a:lnTo>
                    <a:pt x="1023" y="2352"/>
                  </a:lnTo>
                  <a:lnTo>
                    <a:pt x="1330" y="1892"/>
                  </a:lnTo>
                  <a:lnTo>
                    <a:pt x="1611" y="1534"/>
                  </a:lnTo>
                  <a:lnTo>
                    <a:pt x="1892" y="1151"/>
                  </a:lnTo>
                  <a:lnTo>
                    <a:pt x="2838" y="0"/>
                  </a:lnTo>
                  <a:lnTo>
                    <a:pt x="3784" y="1151"/>
                  </a:lnTo>
                  <a:lnTo>
                    <a:pt x="3784" y="1151"/>
                  </a:lnTo>
                  <a:lnTo>
                    <a:pt x="4219" y="1738"/>
                  </a:lnTo>
                </a:path>
              </a:pathLst>
            </a:custGeom>
            <a:noFill/>
            <a:ln>
              <a:noFill/>
            </a:ln>
          </p:spPr>
          <p:txBody>
            <a:bodyPr spcFirstLastPara="1" wrap="square" lIns="121900" tIns="121900" rIns="121900" bIns="121900" anchor="ctr" anchorCtr="0">
              <a:noAutofit/>
            </a:bodyPr>
            <a:lstStyle/>
            <a:p>
              <a:endParaRPr sz="2400"/>
            </a:p>
          </p:txBody>
        </p:sp>
        <p:sp>
          <p:nvSpPr>
            <p:cNvPr id="2427" name="Google Shape;2427;p51"/>
            <p:cNvSpPr/>
            <p:nvPr/>
          </p:nvSpPr>
          <p:spPr>
            <a:xfrm>
              <a:off x="3452300" y="2608575"/>
              <a:ext cx="80550" cy="113150"/>
            </a:xfrm>
            <a:custGeom>
              <a:avLst/>
              <a:gdLst/>
              <a:ahLst/>
              <a:cxnLst/>
              <a:rect l="l" t="t" r="r" b="b"/>
              <a:pathLst>
                <a:path w="3222" h="4526" extrusionOk="0">
                  <a:moveTo>
                    <a:pt x="1611" y="0"/>
                  </a:moveTo>
                  <a:lnTo>
                    <a:pt x="1355" y="333"/>
                  </a:lnTo>
                  <a:lnTo>
                    <a:pt x="1100" y="691"/>
                  </a:lnTo>
                  <a:lnTo>
                    <a:pt x="793" y="1125"/>
                  </a:lnTo>
                  <a:lnTo>
                    <a:pt x="512" y="1585"/>
                  </a:lnTo>
                  <a:lnTo>
                    <a:pt x="231" y="2071"/>
                  </a:lnTo>
                  <a:lnTo>
                    <a:pt x="128" y="2301"/>
                  </a:lnTo>
                  <a:lnTo>
                    <a:pt x="52" y="2506"/>
                  </a:lnTo>
                  <a:lnTo>
                    <a:pt x="1" y="2710"/>
                  </a:lnTo>
                  <a:lnTo>
                    <a:pt x="1" y="2889"/>
                  </a:lnTo>
                  <a:lnTo>
                    <a:pt x="1" y="3068"/>
                  </a:lnTo>
                  <a:lnTo>
                    <a:pt x="26" y="3221"/>
                  </a:lnTo>
                  <a:lnTo>
                    <a:pt x="52" y="3375"/>
                  </a:lnTo>
                  <a:lnTo>
                    <a:pt x="128" y="3528"/>
                  </a:lnTo>
                  <a:lnTo>
                    <a:pt x="256" y="3809"/>
                  </a:lnTo>
                  <a:lnTo>
                    <a:pt x="461" y="4039"/>
                  </a:lnTo>
                  <a:lnTo>
                    <a:pt x="691" y="4244"/>
                  </a:lnTo>
                  <a:lnTo>
                    <a:pt x="972" y="4397"/>
                  </a:lnTo>
                  <a:lnTo>
                    <a:pt x="1125" y="4448"/>
                  </a:lnTo>
                  <a:lnTo>
                    <a:pt x="1279" y="4474"/>
                  </a:lnTo>
                  <a:lnTo>
                    <a:pt x="1432" y="4500"/>
                  </a:lnTo>
                  <a:lnTo>
                    <a:pt x="1611" y="4525"/>
                  </a:lnTo>
                  <a:lnTo>
                    <a:pt x="1764" y="4500"/>
                  </a:lnTo>
                  <a:lnTo>
                    <a:pt x="1943" y="4474"/>
                  </a:lnTo>
                  <a:lnTo>
                    <a:pt x="2097" y="4448"/>
                  </a:lnTo>
                  <a:lnTo>
                    <a:pt x="2250" y="4397"/>
                  </a:lnTo>
                  <a:lnTo>
                    <a:pt x="2506" y="4244"/>
                  </a:lnTo>
                  <a:lnTo>
                    <a:pt x="2761" y="4039"/>
                  </a:lnTo>
                  <a:lnTo>
                    <a:pt x="2940" y="3809"/>
                  </a:lnTo>
                  <a:lnTo>
                    <a:pt x="3094" y="3528"/>
                  </a:lnTo>
                  <a:lnTo>
                    <a:pt x="3145" y="3375"/>
                  </a:lnTo>
                  <a:lnTo>
                    <a:pt x="3196" y="3221"/>
                  </a:lnTo>
                  <a:lnTo>
                    <a:pt x="3222" y="3068"/>
                  </a:lnTo>
                  <a:lnTo>
                    <a:pt x="3222" y="2889"/>
                  </a:lnTo>
                  <a:lnTo>
                    <a:pt x="3222" y="2710"/>
                  </a:lnTo>
                  <a:lnTo>
                    <a:pt x="3170" y="2506"/>
                  </a:lnTo>
                  <a:lnTo>
                    <a:pt x="3068" y="2301"/>
                  </a:lnTo>
                  <a:lnTo>
                    <a:pt x="2966" y="2071"/>
                  </a:lnTo>
                  <a:lnTo>
                    <a:pt x="2710" y="1585"/>
                  </a:lnTo>
                  <a:lnTo>
                    <a:pt x="2429" y="1125"/>
                  </a:lnTo>
                  <a:lnTo>
                    <a:pt x="2122" y="691"/>
                  </a:lnTo>
                  <a:lnTo>
                    <a:pt x="1867" y="333"/>
                  </a:lnTo>
                  <a:lnTo>
                    <a:pt x="161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grpSp>
      <p:grpSp>
        <p:nvGrpSpPr>
          <p:cNvPr id="2428" name="Google Shape;2428;p51"/>
          <p:cNvGrpSpPr/>
          <p:nvPr/>
        </p:nvGrpSpPr>
        <p:grpSpPr>
          <a:xfrm>
            <a:off x="5373400" y="3387767"/>
            <a:ext cx="492533" cy="495967"/>
            <a:chOff x="4030050" y="2540825"/>
            <a:chExt cx="369400" cy="371975"/>
          </a:xfrm>
        </p:grpSpPr>
        <p:sp>
          <p:nvSpPr>
            <p:cNvPr id="2429" name="Google Shape;2429;p51"/>
            <p:cNvSpPr/>
            <p:nvPr/>
          </p:nvSpPr>
          <p:spPr>
            <a:xfrm>
              <a:off x="4161700" y="2687175"/>
              <a:ext cx="77975" cy="78650"/>
            </a:xfrm>
            <a:custGeom>
              <a:avLst/>
              <a:gdLst/>
              <a:ahLst/>
              <a:cxnLst/>
              <a:rect l="l" t="t" r="r" b="b"/>
              <a:pathLst>
                <a:path w="3119" h="3146" extrusionOk="0">
                  <a:moveTo>
                    <a:pt x="2531" y="1"/>
                  </a:moveTo>
                  <a:lnTo>
                    <a:pt x="2173" y="26"/>
                  </a:lnTo>
                  <a:lnTo>
                    <a:pt x="1790" y="77"/>
                  </a:lnTo>
                  <a:lnTo>
                    <a:pt x="1585" y="129"/>
                  </a:lnTo>
                  <a:lnTo>
                    <a:pt x="1381" y="205"/>
                  </a:lnTo>
                  <a:lnTo>
                    <a:pt x="1176" y="282"/>
                  </a:lnTo>
                  <a:lnTo>
                    <a:pt x="972" y="384"/>
                  </a:lnTo>
                  <a:lnTo>
                    <a:pt x="793" y="512"/>
                  </a:lnTo>
                  <a:lnTo>
                    <a:pt x="639" y="640"/>
                  </a:lnTo>
                  <a:lnTo>
                    <a:pt x="486" y="819"/>
                  </a:lnTo>
                  <a:lnTo>
                    <a:pt x="358" y="998"/>
                  </a:lnTo>
                  <a:lnTo>
                    <a:pt x="256" y="1202"/>
                  </a:lnTo>
                  <a:lnTo>
                    <a:pt x="179" y="1407"/>
                  </a:lnTo>
                  <a:lnTo>
                    <a:pt x="128" y="1611"/>
                  </a:lnTo>
                  <a:lnTo>
                    <a:pt x="77" y="1816"/>
                  </a:lnTo>
                  <a:lnTo>
                    <a:pt x="0" y="2199"/>
                  </a:lnTo>
                  <a:lnTo>
                    <a:pt x="0" y="2557"/>
                  </a:lnTo>
                  <a:lnTo>
                    <a:pt x="0" y="2864"/>
                  </a:lnTo>
                  <a:lnTo>
                    <a:pt x="26" y="3119"/>
                  </a:lnTo>
                  <a:lnTo>
                    <a:pt x="281" y="3145"/>
                  </a:lnTo>
                  <a:lnTo>
                    <a:pt x="588" y="3145"/>
                  </a:lnTo>
                  <a:lnTo>
                    <a:pt x="946" y="3119"/>
                  </a:lnTo>
                  <a:lnTo>
                    <a:pt x="1329" y="3068"/>
                  </a:lnTo>
                  <a:lnTo>
                    <a:pt x="1534" y="3017"/>
                  </a:lnTo>
                  <a:lnTo>
                    <a:pt x="1738" y="2966"/>
                  </a:lnTo>
                  <a:lnTo>
                    <a:pt x="1943" y="2889"/>
                  </a:lnTo>
                  <a:lnTo>
                    <a:pt x="2148" y="2787"/>
                  </a:lnTo>
                  <a:lnTo>
                    <a:pt x="2326" y="2659"/>
                  </a:lnTo>
                  <a:lnTo>
                    <a:pt x="2480" y="2506"/>
                  </a:lnTo>
                  <a:lnTo>
                    <a:pt x="2633" y="2353"/>
                  </a:lnTo>
                  <a:lnTo>
                    <a:pt x="2761" y="2148"/>
                  </a:lnTo>
                  <a:lnTo>
                    <a:pt x="2863" y="1969"/>
                  </a:lnTo>
                  <a:lnTo>
                    <a:pt x="2940" y="1765"/>
                  </a:lnTo>
                  <a:lnTo>
                    <a:pt x="3017" y="1560"/>
                  </a:lnTo>
                  <a:lnTo>
                    <a:pt x="3068" y="1356"/>
                  </a:lnTo>
                  <a:lnTo>
                    <a:pt x="3119" y="947"/>
                  </a:lnTo>
                  <a:lnTo>
                    <a:pt x="3119" y="589"/>
                  </a:lnTo>
                  <a:lnTo>
                    <a:pt x="3119" y="307"/>
                  </a:lnTo>
                  <a:lnTo>
                    <a:pt x="3093" y="52"/>
                  </a:lnTo>
                  <a:lnTo>
                    <a:pt x="2838" y="26"/>
                  </a:lnTo>
                  <a:lnTo>
                    <a:pt x="253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30" name="Google Shape;2430;p51"/>
            <p:cNvSpPr/>
            <p:nvPr/>
          </p:nvSpPr>
          <p:spPr>
            <a:xfrm>
              <a:off x="4030050" y="2580450"/>
              <a:ext cx="78625" cy="78625"/>
            </a:xfrm>
            <a:custGeom>
              <a:avLst/>
              <a:gdLst/>
              <a:ahLst/>
              <a:cxnLst/>
              <a:rect l="l" t="t" r="r" b="b"/>
              <a:pathLst>
                <a:path w="3145" h="3145" extrusionOk="0">
                  <a:moveTo>
                    <a:pt x="588" y="1"/>
                  </a:moveTo>
                  <a:lnTo>
                    <a:pt x="307" y="26"/>
                  </a:lnTo>
                  <a:lnTo>
                    <a:pt x="51" y="52"/>
                  </a:lnTo>
                  <a:lnTo>
                    <a:pt x="26" y="307"/>
                  </a:lnTo>
                  <a:lnTo>
                    <a:pt x="0" y="589"/>
                  </a:lnTo>
                  <a:lnTo>
                    <a:pt x="26" y="946"/>
                  </a:lnTo>
                  <a:lnTo>
                    <a:pt x="77" y="1355"/>
                  </a:lnTo>
                  <a:lnTo>
                    <a:pt x="128" y="1560"/>
                  </a:lnTo>
                  <a:lnTo>
                    <a:pt x="205" y="1764"/>
                  </a:lnTo>
                  <a:lnTo>
                    <a:pt x="281" y="1969"/>
                  </a:lnTo>
                  <a:lnTo>
                    <a:pt x="384" y="2148"/>
                  </a:lnTo>
                  <a:lnTo>
                    <a:pt x="511" y="2352"/>
                  </a:lnTo>
                  <a:lnTo>
                    <a:pt x="639" y="2506"/>
                  </a:lnTo>
                  <a:lnTo>
                    <a:pt x="818" y="2659"/>
                  </a:lnTo>
                  <a:lnTo>
                    <a:pt x="997" y="2787"/>
                  </a:lnTo>
                  <a:lnTo>
                    <a:pt x="1202" y="2889"/>
                  </a:lnTo>
                  <a:lnTo>
                    <a:pt x="1381" y="2966"/>
                  </a:lnTo>
                  <a:lnTo>
                    <a:pt x="1585" y="3017"/>
                  </a:lnTo>
                  <a:lnTo>
                    <a:pt x="1790" y="3068"/>
                  </a:lnTo>
                  <a:lnTo>
                    <a:pt x="2199" y="3119"/>
                  </a:lnTo>
                  <a:lnTo>
                    <a:pt x="2556" y="3145"/>
                  </a:lnTo>
                  <a:lnTo>
                    <a:pt x="2838" y="3145"/>
                  </a:lnTo>
                  <a:lnTo>
                    <a:pt x="3119" y="3119"/>
                  </a:lnTo>
                  <a:lnTo>
                    <a:pt x="3144" y="2838"/>
                  </a:lnTo>
                  <a:lnTo>
                    <a:pt x="3144" y="2557"/>
                  </a:lnTo>
                  <a:lnTo>
                    <a:pt x="3119" y="2199"/>
                  </a:lnTo>
                  <a:lnTo>
                    <a:pt x="3068" y="1816"/>
                  </a:lnTo>
                  <a:lnTo>
                    <a:pt x="3017" y="1586"/>
                  </a:lnTo>
                  <a:lnTo>
                    <a:pt x="2965" y="1381"/>
                  </a:lnTo>
                  <a:lnTo>
                    <a:pt x="2889" y="1202"/>
                  </a:lnTo>
                  <a:lnTo>
                    <a:pt x="2787" y="998"/>
                  </a:lnTo>
                  <a:lnTo>
                    <a:pt x="2659" y="819"/>
                  </a:lnTo>
                  <a:lnTo>
                    <a:pt x="2505" y="640"/>
                  </a:lnTo>
                  <a:lnTo>
                    <a:pt x="2352" y="512"/>
                  </a:lnTo>
                  <a:lnTo>
                    <a:pt x="2147" y="384"/>
                  </a:lnTo>
                  <a:lnTo>
                    <a:pt x="1968" y="282"/>
                  </a:lnTo>
                  <a:lnTo>
                    <a:pt x="1764" y="205"/>
                  </a:lnTo>
                  <a:lnTo>
                    <a:pt x="1559" y="128"/>
                  </a:lnTo>
                  <a:lnTo>
                    <a:pt x="1355" y="77"/>
                  </a:lnTo>
                  <a:lnTo>
                    <a:pt x="946" y="26"/>
                  </a:lnTo>
                  <a:lnTo>
                    <a:pt x="58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31" name="Google Shape;2431;p51"/>
            <p:cNvSpPr/>
            <p:nvPr/>
          </p:nvSpPr>
          <p:spPr>
            <a:xfrm>
              <a:off x="4108650" y="2564475"/>
              <a:ext cx="53075" cy="94600"/>
            </a:xfrm>
            <a:custGeom>
              <a:avLst/>
              <a:gdLst/>
              <a:ahLst/>
              <a:cxnLst/>
              <a:rect l="l" t="t" r="r" b="b"/>
              <a:pathLst>
                <a:path w="2123" h="3784" extrusionOk="0">
                  <a:moveTo>
                    <a:pt x="0" y="1"/>
                  </a:moveTo>
                  <a:lnTo>
                    <a:pt x="0" y="3784"/>
                  </a:lnTo>
                  <a:lnTo>
                    <a:pt x="2122" y="3784"/>
                  </a:lnTo>
                  <a:lnTo>
                    <a:pt x="212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32" name="Google Shape;2432;p51"/>
            <p:cNvSpPr/>
            <p:nvPr/>
          </p:nvSpPr>
          <p:spPr>
            <a:xfrm>
              <a:off x="4108650" y="2683350"/>
              <a:ext cx="53075" cy="86925"/>
            </a:xfrm>
            <a:custGeom>
              <a:avLst/>
              <a:gdLst/>
              <a:ahLst/>
              <a:cxnLst/>
              <a:rect l="l" t="t" r="r" b="b"/>
              <a:pathLst>
                <a:path w="2123" h="3477" extrusionOk="0">
                  <a:moveTo>
                    <a:pt x="0" y="0"/>
                  </a:moveTo>
                  <a:lnTo>
                    <a:pt x="0" y="3477"/>
                  </a:lnTo>
                  <a:lnTo>
                    <a:pt x="2122" y="3477"/>
                  </a:lnTo>
                  <a:lnTo>
                    <a:pt x="2122"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33" name="Google Shape;2433;p51"/>
            <p:cNvSpPr/>
            <p:nvPr/>
          </p:nvSpPr>
          <p:spPr>
            <a:xfrm>
              <a:off x="4099700" y="2659050"/>
              <a:ext cx="70975" cy="24325"/>
            </a:xfrm>
            <a:custGeom>
              <a:avLst/>
              <a:gdLst/>
              <a:ahLst/>
              <a:cxnLst/>
              <a:rect l="l" t="t" r="r" b="b"/>
              <a:pathLst>
                <a:path w="2839" h="973" extrusionOk="0">
                  <a:moveTo>
                    <a:pt x="486" y="1"/>
                  </a:moveTo>
                  <a:lnTo>
                    <a:pt x="384" y="26"/>
                  </a:lnTo>
                  <a:lnTo>
                    <a:pt x="282" y="52"/>
                  </a:lnTo>
                  <a:lnTo>
                    <a:pt x="205" y="78"/>
                  </a:lnTo>
                  <a:lnTo>
                    <a:pt x="128" y="154"/>
                  </a:lnTo>
                  <a:lnTo>
                    <a:pt x="77" y="205"/>
                  </a:lnTo>
                  <a:lnTo>
                    <a:pt x="26" y="308"/>
                  </a:lnTo>
                  <a:lnTo>
                    <a:pt x="1" y="384"/>
                  </a:lnTo>
                  <a:lnTo>
                    <a:pt x="1" y="487"/>
                  </a:lnTo>
                  <a:lnTo>
                    <a:pt x="1" y="589"/>
                  </a:lnTo>
                  <a:lnTo>
                    <a:pt x="26" y="666"/>
                  </a:lnTo>
                  <a:lnTo>
                    <a:pt x="77" y="742"/>
                  </a:lnTo>
                  <a:lnTo>
                    <a:pt x="128" y="819"/>
                  </a:lnTo>
                  <a:lnTo>
                    <a:pt x="205" y="870"/>
                  </a:lnTo>
                  <a:lnTo>
                    <a:pt x="282" y="921"/>
                  </a:lnTo>
                  <a:lnTo>
                    <a:pt x="384" y="947"/>
                  </a:lnTo>
                  <a:lnTo>
                    <a:pt x="486" y="972"/>
                  </a:lnTo>
                  <a:lnTo>
                    <a:pt x="2352" y="972"/>
                  </a:lnTo>
                  <a:lnTo>
                    <a:pt x="2455" y="947"/>
                  </a:lnTo>
                  <a:lnTo>
                    <a:pt x="2531" y="921"/>
                  </a:lnTo>
                  <a:lnTo>
                    <a:pt x="2634" y="870"/>
                  </a:lnTo>
                  <a:lnTo>
                    <a:pt x="2685" y="819"/>
                  </a:lnTo>
                  <a:lnTo>
                    <a:pt x="2761" y="742"/>
                  </a:lnTo>
                  <a:lnTo>
                    <a:pt x="2787" y="666"/>
                  </a:lnTo>
                  <a:lnTo>
                    <a:pt x="2838" y="589"/>
                  </a:lnTo>
                  <a:lnTo>
                    <a:pt x="2838" y="487"/>
                  </a:lnTo>
                  <a:lnTo>
                    <a:pt x="2838" y="384"/>
                  </a:lnTo>
                  <a:lnTo>
                    <a:pt x="2787" y="308"/>
                  </a:lnTo>
                  <a:lnTo>
                    <a:pt x="2761" y="205"/>
                  </a:lnTo>
                  <a:lnTo>
                    <a:pt x="2685" y="154"/>
                  </a:lnTo>
                  <a:lnTo>
                    <a:pt x="2634" y="78"/>
                  </a:lnTo>
                  <a:lnTo>
                    <a:pt x="2531" y="52"/>
                  </a:lnTo>
                  <a:lnTo>
                    <a:pt x="2455" y="26"/>
                  </a:lnTo>
                  <a:lnTo>
                    <a:pt x="2352"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34" name="Google Shape;2434;p51"/>
            <p:cNvSpPr/>
            <p:nvPr/>
          </p:nvSpPr>
          <p:spPr>
            <a:xfrm>
              <a:off x="4108650" y="2793900"/>
              <a:ext cx="53075" cy="94625"/>
            </a:xfrm>
            <a:custGeom>
              <a:avLst/>
              <a:gdLst/>
              <a:ahLst/>
              <a:cxnLst/>
              <a:rect l="l" t="t" r="r" b="b"/>
              <a:pathLst>
                <a:path w="2123" h="3785" extrusionOk="0">
                  <a:moveTo>
                    <a:pt x="0" y="1"/>
                  </a:moveTo>
                  <a:lnTo>
                    <a:pt x="0" y="3784"/>
                  </a:lnTo>
                  <a:lnTo>
                    <a:pt x="2122" y="3784"/>
                  </a:lnTo>
                  <a:lnTo>
                    <a:pt x="2122" y="2608"/>
                  </a:lnTo>
                  <a:lnTo>
                    <a:pt x="212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35" name="Google Shape;2435;p51"/>
            <p:cNvSpPr/>
            <p:nvPr/>
          </p:nvSpPr>
          <p:spPr>
            <a:xfrm>
              <a:off x="4108650" y="2793900"/>
              <a:ext cx="53075" cy="94625"/>
            </a:xfrm>
            <a:custGeom>
              <a:avLst/>
              <a:gdLst/>
              <a:ahLst/>
              <a:cxnLst/>
              <a:rect l="l" t="t" r="r" b="b"/>
              <a:pathLst>
                <a:path w="2123" h="3785" fill="none" extrusionOk="0">
                  <a:moveTo>
                    <a:pt x="2122" y="2608"/>
                  </a:moveTo>
                  <a:lnTo>
                    <a:pt x="2122" y="3784"/>
                  </a:lnTo>
                  <a:lnTo>
                    <a:pt x="0" y="3784"/>
                  </a:lnTo>
                  <a:lnTo>
                    <a:pt x="0" y="1"/>
                  </a:lnTo>
                  <a:lnTo>
                    <a:pt x="2122" y="1"/>
                  </a:lnTo>
                </a:path>
              </a:pathLst>
            </a:custGeom>
            <a:noFill/>
            <a:ln>
              <a:noFill/>
            </a:ln>
          </p:spPr>
          <p:txBody>
            <a:bodyPr spcFirstLastPara="1" wrap="square" lIns="121900" tIns="121900" rIns="121900" bIns="121900" anchor="ctr" anchorCtr="0">
              <a:noAutofit/>
            </a:bodyPr>
            <a:lstStyle/>
            <a:p>
              <a:endParaRPr sz="2400"/>
            </a:p>
          </p:txBody>
        </p:sp>
        <p:sp>
          <p:nvSpPr>
            <p:cNvPr id="2436" name="Google Shape;2436;p51"/>
            <p:cNvSpPr/>
            <p:nvPr/>
          </p:nvSpPr>
          <p:spPr>
            <a:xfrm>
              <a:off x="4099700" y="2770250"/>
              <a:ext cx="70975" cy="23675"/>
            </a:xfrm>
            <a:custGeom>
              <a:avLst/>
              <a:gdLst/>
              <a:ahLst/>
              <a:cxnLst/>
              <a:rect l="l" t="t" r="r" b="b"/>
              <a:pathLst>
                <a:path w="2839" h="947" extrusionOk="0">
                  <a:moveTo>
                    <a:pt x="384" y="1"/>
                  </a:moveTo>
                  <a:lnTo>
                    <a:pt x="282" y="27"/>
                  </a:lnTo>
                  <a:lnTo>
                    <a:pt x="205" y="78"/>
                  </a:lnTo>
                  <a:lnTo>
                    <a:pt x="128" y="129"/>
                  </a:lnTo>
                  <a:lnTo>
                    <a:pt x="77" y="205"/>
                  </a:lnTo>
                  <a:lnTo>
                    <a:pt x="26" y="282"/>
                  </a:lnTo>
                  <a:lnTo>
                    <a:pt x="1" y="384"/>
                  </a:lnTo>
                  <a:lnTo>
                    <a:pt x="1" y="487"/>
                  </a:lnTo>
                  <a:lnTo>
                    <a:pt x="1" y="563"/>
                  </a:lnTo>
                  <a:lnTo>
                    <a:pt x="26" y="666"/>
                  </a:lnTo>
                  <a:lnTo>
                    <a:pt x="77" y="742"/>
                  </a:lnTo>
                  <a:lnTo>
                    <a:pt x="128" y="819"/>
                  </a:lnTo>
                  <a:lnTo>
                    <a:pt x="205" y="870"/>
                  </a:lnTo>
                  <a:lnTo>
                    <a:pt x="282" y="921"/>
                  </a:lnTo>
                  <a:lnTo>
                    <a:pt x="384" y="947"/>
                  </a:lnTo>
                  <a:lnTo>
                    <a:pt x="2455" y="947"/>
                  </a:lnTo>
                  <a:lnTo>
                    <a:pt x="2531" y="921"/>
                  </a:lnTo>
                  <a:lnTo>
                    <a:pt x="2634" y="870"/>
                  </a:lnTo>
                  <a:lnTo>
                    <a:pt x="2685" y="819"/>
                  </a:lnTo>
                  <a:lnTo>
                    <a:pt x="2761" y="742"/>
                  </a:lnTo>
                  <a:lnTo>
                    <a:pt x="2787" y="666"/>
                  </a:lnTo>
                  <a:lnTo>
                    <a:pt x="2838" y="563"/>
                  </a:lnTo>
                  <a:lnTo>
                    <a:pt x="2838" y="487"/>
                  </a:lnTo>
                  <a:lnTo>
                    <a:pt x="2838" y="384"/>
                  </a:lnTo>
                  <a:lnTo>
                    <a:pt x="2787" y="282"/>
                  </a:lnTo>
                  <a:lnTo>
                    <a:pt x="2761" y="205"/>
                  </a:lnTo>
                  <a:lnTo>
                    <a:pt x="2685" y="129"/>
                  </a:lnTo>
                  <a:lnTo>
                    <a:pt x="2634" y="78"/>
                  </a:lnTo>
                  <a:lnTo>
                    <a:pt x="2531" y="27"/>
                  </a:lnTo>
                  <a:lnTo>
                    <a:pt x="2455"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37" name="Google Shape;2437;p51"/>
            <p:cNvSpPr/>
            <p:nvPr/>
          </p:nvSpPr>
          <p:spPr>
            <a:xfrm>
              <a:off x="4099700" y="2540825"/>
              <a:ext cx="70975" cy="23675"/>
            </a:xfrm>
            <a:custGeom>
              <a:avLst/>
              <a:gdLst/>
              <a:ahLst/>
              <a:cxnLst/>
              <a:rect l="l" t="t" r="r" b="b"/>
              <a:pathLst>
                <a:path w="2839" h="947" extrusionOk="0">
                  <a:moveTo>
                    <a:pt x="384" y="1"/>
                  </a:moveTo>
                  <a:lnTo>
                    <a:pt x="282" y="26"/>
                  </a:lnTo>
                  <a:lnTo>
                    <a:pt x="205" y="77"/>
                  </a:lnTo>
                  <a:lnTo>
                    <a:pt x="128" y="128"/>
                  </a:lnTo>
                  <a:lnTo>
                    <a:pt x="77" y="205"/>
                  </a:lnTo>
                  <a:lnTo>
                    <a:pt x="26" y="282"/>
                  </a:lnTo>
                  <a:lnTo>
                    <a:pt x="1" y="384"/>
                  </a:lnTo>
                  <a:lnTo>
                    <a:pt x="1" y="461"/>
                  </a:lnTo>
                  <a:lnTo>
                    <a:pt x="1" y="563"/>
                  </a:lnTo>
                  <a:lnTo>
                    <a:pt x="26" y="665"/>
                  </a:lnTo>
                  <a:lnTo>
                    <a:pt x="77" y="742"/>
                  </a:lnTo>
                  <a:lnTo>
                    <a:pt x="128" y="819"/>
                  </a:lnTo>
                  <a:lnTo>
                    <a:pt x="205" y="870"/>
                  </a:lnTo>
                  <a:lnTo>
                    <a:pt x="282" y="921"/>
                  </a:lnTo>
                  <a:lnTo>
                    <a:pt x="384" y="947"/>
                  </a:lnTo>
                  <a:lnTo>
                    <a:pt x="2455" y="947"/>
                  </a:lnTo>
                  <a:lnTo>
                    <a:pt x="2531" y="921"/>
                  </a:lnTo>
                  <a:lnTo>
                    <a:pt x="2634" y="870"/>
                  </a:lnTo>
                  <a:lnTo>
                    <a:pt x="2685" y="819"/>
                  </a:lnTo>
                  <a:lnTo>
                    <a:pt x="2761" y="742"/>
                  </a:lnTo>
                  <a:lnTo>
                    <a:pt x="2787" y="665"/>
                  </a:lnTo>
                  <a:lnTo>
                    <a:pt x="2838" y="563"/>
                  </a:lnTo>
                  <a:lnTo>
                    <a:pt x="2838" y="461"/>
                  </a:lnTo>
                  <a:lnTo>
                    <a:pt x="2838" y="384"/>
                  </a:lnTo>
                  <a:lnTo>
                    <a:pt x="2787" y="282"/>
                  </a:lnTo>
                  <a:lnTo>
                    <a:pt x="2761" y="205"/>
                  </a:lnTo>
                  <a:lnTo>
                    <a:pt x="2685" y="128"/>
                  </a:lnTo>
                  <a:lnTo>
                    <a:pt x="2634" y="77"/>
                  </a:lnTo>
                  <a:lnTo>
                    <a:pt x="2531" y="26"/>
                  </a:lnTo>
                  <a:lnTo>
                    <a:pt x="2455"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38" name="Google Shape;2438;p51"/>
            <p:cNvSpPr/>
            <p:nvPr/>
          </p:nvSpPr>
          <p:spPr>
            <a:xfrm>
              <a:off x="4099700" y="2888500"/>
              <a:ext cx="70975" cy="24300"/>
            </a:xfrm>
            <a:custGeom>
              <a:avLst/>
              <a:gdLst/>
              <a:ahLst/>
              <a:cxnLst/>
              <a:rect l="l" t="t" r="r" b="b"/>
              <a:pathLst>
                <a:path w="2839" h="972" extrusionOk="0">
                  <a:moveTo>
                    <a:pt x="486" y="0"/>
                  </a:moveTo>
                  <a:lnTo>
                    <a:pt x="384" y="26"/>
                  </a:lnTo>
                  <a:lnTo>
                    <a:pt x="282" y="51"/>
                  </a:lnTo>
                  <a:lnTo>
                    <a:pt x="205" y="102"/>
                  </a:lnTo>
                  <a:lnTo>
                    <a:pt x="128" y="154"/>
                  </a:lnTo>
                  <a:lnTo>
                    <a:pt x="77" y="230"/>
                  </a:lnTo>
                  <a:lnTo>
                    <a:pt x="26" y="307"/>
                  </a:lnTo>
                  <a:lnTo>
                    <a:pt x="1" y="384"/>
                  </a:lnTo>
                  <a:lnTo>
                    <a:pt x="1" y="486"/>
                  </a:lnTo>
                  <a:lnTo>
                    <a:pt x="1" y="588"/>
                  </a:lnTo>
                  <a:lnTo>
                    <a:pt x="26" y="690"/>
                  </a:lnTo>
                  <a:lnTo>
                    <a:pt x="77" y="767"/>
                  </a:lnTo>
                  <a:lnTo>
                    <a:pt x="128" y="844"/>
                  </a:lnTo>
                  <a:lnTo>
                    <a:pt x="205" y="895"/>
                  </a:lnTo>
                  <a:lnTo>
                    <a:pt x="282" y="946"/>
                  </a:lnTo>
                  <a:lnTo>
                    <a:pt x="384" y="972"/>
                  </a:lnTo>
                  <a:lnTo>
                    <a:pt x="2455" y="972"/>
                  </a:lnTo>
                  <a:lnTo>
                    <a:pt x="2531" y="946"/>
                  </a:lnTo>
                  <a:lnTo>
                    <a:pt x="2634" y="895"/>
                  </a:lnTo>
                  <a:lnTo>
                    <a:pt x="2685" y="844"/>
                  </a:lnTo>
                  <a:lnTo>
                    <a:pt x="2761" y="767"/>
                  </a:lnTo>
                  <a:lnTo>
                    <a:pt x="2787" y="690"/>
                  </a:lnTo>
                  <a:lnTo>
                    <a:pt x="2838" y="588"/>
                  </a:lnTo>
                  <a:lnTo>
                    <a:pt x="2838" y="486"/>
                  </a:lnTo>
                  <a:lnTo>
                    <a:pt x="2838" y="384"/>
                  </a:lnTo>
                  <a:lnTo>
                    <a:pt x="2787" y="307"/>
                  </a:lnTo>
                  <a:lnTo>
                    <a:pt x="2761" y="230"/>
                  </a:lnTo>
                  <a:lnTo>
                    <a:pt x="2685" y="154"/>
                  </a:lnTo>
                  <a:lnTo>
                    <a:pt x="2634" y="102"/>
                  </a:lnTo>
                  <a:lnTo>
                    <a:pt x="2531" y="51"/>
                  </a:lnTo>
                  <a:lnTo>
                    <a:pt x="2455" y="26"/>
                  </a:lnTo>
                  <a:lnTo>
                    <a:pt x="2352"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39" name="Google Shape;2439;p51"/>
            <p:cNvSpPr/>
            <p:nvPr/>
          </p:nvSpPr>
          <p:spPr>
            <a:xfrm>
              <a:off x="4320825" y="2802850"/>
              <a:ext cx="78625" cy="78000"/>
            </a:xfrm>
            <a:custGeom>
              <a:avLst/>
              <a:gdLst/>
              <a:ahLst/>
              <a:cxnLst/>
              <a:rect l="l" t="t" r="r" b="b"/>
              <a:pathLst>
                <a:path w="3145" h="3120" extrusionOk="0">
                  <a:moveTo>
                    <a:pt x="2199" y="1"/>
                  </a:moveTo>
                  <a:lnTo>
                    <a:pt x="1790" y="52"/>
                  </a:lnTo>
                  <a:lnTo>
                    <a:pt x="1585" y="103"/>
                  </a:lnTo>
                  <a:lnTo>
                    <a:pt x="1381" y="180"/>
                  </a:lnTo>
                  <a:lnTo>
                    <a:pt x="1176" y="256"/>
                  </a:lnTo>
                  <a:lnTo>
                    <a:pt x="997" y="359"/>
                  </a:lnTo>
                  <a:lnTo>
                    <a:pt x="819" y="486"/>
                  </a:lnTo>
                  <a:lnTo>
                    <a:pt x="640" y="640"/>
                  </a:lnTo>
                  <a:lnTo>
                    <a:pt x="512" y="793"/>
                  </a:lnTo>
                  <a:lnTo>
                    <a:pt x="384" y="972"/>
                  </a:lnTo>
                  <a:lnTo>
                    <a:pt x="282" y="1177"/>
                  </a:lnTo>
                  <a:lnTo>
                    <a:pt x="205" y="1381"/>
                  </a:lnTo>
                  <a:lnTo>
                    <a:pt x="128" y="1586"/>
                  </a:lnTo>
                  <a:lnTo>
                    <a:pt x="77" y="1790"/>
                  </a:lnTo>
                  <a:lnTo>
                    <a:pt x="26" y="2174"/>
                  </a:lnTo>
                  <a:lnTo>
                    <a:pt x="1" y="2532"/>
                  </a:lnTo>
                  <a:lnTo>
                    <a:pt x="26" y="2838"/>
                  </a:lnTo>
                  <a:lnTo>
                    <a:pt x="52" y="3094"/>
                  </a:lnTo>
                  <a:lnTo>
                    <a:pt x="307" y="3119"/>
                  </a:lnTo>
                  <a:lnTo>
                    <a:pt x="946" y="3119"/>
                  </a:lnTo>
                  <a:lnTo>
                    <a:pt x="1355" y="3043"/>
                  </a:lnTo>
                  <a:lnTo>
                    <a:pt x="1560" y="3017"/>
                  </a:lnTo>
                  <a:lnTo>
                    <a:pt x="1764" y="2941"/>
                  </a:lnTo>
                  <a:lnTo>
                    <a:pt x="1969" y="2864"/>
                  </a:lnTo>
                  <a:lnTo>
                    <a:pt x="2148" y="2762"/>
                  </a:lnTo>
                  <a:lnTo>
                    <a:pt x="2327" y="2634"/>
                  </a:lnTo>
                  <a:lnTo>
                    <a:pt x="2506" y="2480"/>
                  </a:lnTo>
                  <a:lnTo>
                    <a:pt x="2659" y="2327"/>
                  </a:lnTo>
                  <a:lnTo>
                    <a:pt x="2787" y="2148"/>
                  </a:lnTo>
                  <a:lnTo>
                    <a:pt x="2889" y="1944"/>
                  </a:lnTo>
                  <a:lnTo>
                    <a:pt x="2966" y="1739"/>
                  </a:lnTo>
                  <a:lnTo>
                    <a:pt x="3017" y="1535"/>
                  </a:lnTo>
                  <a:lnTo>
                    <a:pt x="3068" y="1330"/>
                  </a:lnTo>
                  <a:lnTo>
                    <a:pt x="3119" y="947"/>
                  </a:lnTo>
                  <a:lnTo>
                    <a:pt x="3145" y="589"/>
                  </a:lnTo>
                  <a:lnTo>
                    <a:pt x="3145" y="282"/>
                  </a:lnTo>
                  <a:lnTo>
                    <a:pt x="3119" y="26"/>
                  </a:lnTo>
                  <a:lnTo>
                    <a:pt x="283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40" name="Google Shape;2440;p51"/>
            <p:cNvSpPr/>
            <p:nvPr/>
          </p:nvSpPr>
          <p:spPr>
            <a:xfrm>
              <a:off x="4268425" y="2564475"/>
              <a:ext cx="52425" cy="94600"/>
            </a:xfrm>
            <a:custGeom>
              <a:avLst/>
              <a:gdLst/>
              <a:ahLst/>
              <a:cxnLst/>
              <a:rect l="l" t="t" r="r" b="b"/>
              <a:pathLst>
                <a:path w="2097" h="3784" extrusionOk="0">
                  <a:moveTo>
                    <a:pt x="0" y="1"/>
                  </a:moveTo>
                  <a:lnTo>
                    <a:pt x="0" y="3784"/>
                  </a:lnTo>
                  <a:lnTo>
                    <a:pt x="2097" y="3784"/>
                  </a:lnTo>
                  <a:lnTo>
                    <a:pt x="2097" y="2531"/>
                  </a:lnTo>
                  <a:lnTo>
                    <a:pt x="2097"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41" name="Google Shape;2441;p51"/>
            <p:cNvSpPr/>
            <p:nvPr/>
          </p:nvSpPr>
          <p:spPr>
            <a:xfrm>
              <a:off x="4268425" y="2564475"/>
              <a:ext cx="52425" cy="94600"/>
            </a:xfrm>
            <a:custGeom>
              <a:avLst/>
              <a:gdLst/>
              <a:ahLst/>
              <a:cxnLst/>
              <a:rect l="l" t="t" r="r" b="b"/>
              <a:pathLst>
                <a:path w="2097" h="3784" fill="none" extrusionOk="0">
                  <a:moveTo>
                    <a:pt x="2097" y="2531"/>
                  </a:moveTo>
                  <a:lnTo>
                    <a:pt x="2097" y="3784"/>
                  </a:lnTo>
                  <a:lnTo>
                    <a:pt x="0" y="3784"/>
                  </a:lnTo>
                  <a:lnTo>
                    <a:pt x="0" y="1"/>
                  </a:lnTo>
                  <a:lnTo>
                    <a:pt x="2097" y="1"/>
                  </a:lnTo>
                </a:path>
              </a:pathLst>
            </a:custGeom>
            <a:noFill/>
            <a:ln>
              <a:noFill/>
            </a:ln>
          </p:spPr>
          <p:txBody>
            <a:bodyPr spcFirstLastPara="1" wrap="square" lIns="121900" tIns="121900" rIns="121900" bIns="121900" anchor="ctr" anchorCtr="0">
              <a:noAutofit/>
            </a:bodyPr>
            <a:lstStyle/>
            <a:p>
              <a:endParaRPr sz="2400"/>
            </a:p>
          </p:txBody>
        </p:sp>
        <p:sp>
          <p:nvSpPr>
            <p:cNvPr id="2442" name="Google Shape;2442;p51"/>
            <p:cNvSpPr/>
            <p:nvPr/>
          </p:nvSpPr>
          <p:spPr>
            <a:xfrm>
              <a:off x="4268425" y="2683350"/>
              <a:ext cx="52425" cy="86925"/>
            </a:xfrm>
            <a:custGeom>
              <a:avLst/>
              <a:gdLst/>
              <a:ahLst/>
              <a:cxnLst/>
              <a:rect l="l" t="t" r="r" b="b"/>
              <a:pathLst>
                <a:path w="2097" h="3477" extrusionOk="0">
                  <a:moveTo>
                    <a:pt x="0" y="0"/>
                  </a:moveTo>
                  <a:lnTo>
                    <a:pt x="0" y="3477"/>
                  </a:lnTo>
                  <a:lnTo>
                    <a:pt x="2097" y="3477"/>
                  </a:lnTo>
                  <a:lnTo>
                    <a:pt x="2097"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43" name="Google Shape;2443;p51"/>
            <p:cNvSpPr/>
            <p:nvPr/>
          </p:nvSpPr>
          <p:spPr>
            <a:xfrm>
              <a:off x="4258825" y="2659050"/>
              <a:ext cx="70975" cy="24325"/>
            </a:xfrm>
            <a:custGeom>
              <a:avLst/>
              <a:gdLst/>
              <a:ahLst/>
              <a:cxnLst/>
              <a:rect l="l" t="t" r="r" b="b"/>
              <a:pathLst>
                <a:path w="2839" h="973" extrusionOk="0">
                  <a:moveTo>
                    <a:pt x="487" y="1"/>
                  </a:moveTo>
                  <a:lnTo>
                    <a:pt x="384" y="26"/>
                  </a:lnTo>
                  <a:lnTo>
                    <a:pt x="308" y="52"/>
                  </a:lnTo>
                  <a:lnTo>
                    <a:pt x="231" y="78"/>
                  </a:lnTo>
                  <a:lnTo>
                    <a:pt x="154" y="154"/>
                  </a:lnTo>
                  <a:lnTo>
                    <a:pt x="103" y="205"/>
                  </a:lnTo>
                  <a:lnTo>
                    <a:pt x="52" y="308"/>
                  </a:lnTo>
                  <a:lnTo>
                    <a:pt x="26" y="384"/>
                  </a:lnTo>
                  <a:lnTo>
                    <a:pt x="1" y="487"/>
                  </a:lnTo>
                  <a:lnTo>
                    <a:pt x="26" y="589"/>
                  </a:lnTo>
                  <a:lnTo>
                    <a:pt x="52" y="666"/>
                  </a:lnTo>
                  <a:lnTo>
                    <a:pt x="103" y="742"/>
                  </a:lnTo>
                  <a:lnTo>
                    <a:pt x="154" y="819"/>
                  </a:lnTo>
                  <a:lnTo>
                    <a:pt x="231" y="870"/>
                  </a:lnTo>
                  <a:lnTo>
                    <a:pt x="308" y="921"/>
                  </a:lnTo>
                  <a:lnTo>
                    <a:pt x="384" y="947"/>
                  </a:lnTo>
                  <a:lnTo>
                    <a:pt x="487" y="972"/>
                  </a:lnTo>
                  <a:lnTo>
                    <a:pt x="2378" y="972"/>
                  </a:lnTo>
                  <a:lnTo>
                    <a:pt x="2455" y="947"/>
                  </a:lnTo>
                  <a:lnTo>
                    <a:pt x="2557" y="921"/>
                  </a:lnTo>
                  <a:lnTo>
                    <a:pt x="2634" y="870"/>
                  </a:lnTo>
                  <a:lnTo>
                    <a:pt x="2711" y="819"/>
                  </a:lnTo>
                  <a:lnTo>
                    <a:pt x="2762" y="742"/>
                  </a:lnTo>
                  <a:lnTo>
                    <a:pt x="2813" y="666"/>
                  </a:lnTo>
                  <a:lnTo>
                    <a:pt x="2838" y="589"/>
                  </a:lnTo>
                  <a:lnTo>
                    <a:pt x="2838" y="487"/>
                  </a:lnTo>
                  <a:lnTo>
                    <a:pt x="2838" y="384"/>
                  </a:lnTo>
                  <a:lnTo>
                    <a:pt x="2813" y="308"/>
                  </a:lnTo>
                  <a:lnTo>
                    <a:pt x="2762" y="205"/>
                  </a:lnTo>
                  <a:lnTo>
                    <a:pt x="2711" y="154"/>
                  </a:lnTo>
                  <a:lnTo>
                    <a:pt x="2634" y="78"/>
                  </a:lnTo>
                  <a:lnTo>
                    <a:pt x="2557" y="52"/>
                  </a:lnTo>
                  <a:lnTo>
                    <a:pt x="2455" y="26"/>
                  </a:lnTo>
                  <a:lnTo>
                    <a:pt x="2378"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44" name="Google Shape;2444;p51"/>
            <p:cNvSpPr/>
            <p:nvPr/>
          </p:nvSpPr>
          <p:spPr>
            <a:xfrm>
              <a:off x="4268425" y="2793900"/>
              <a:ext cx="52425" cy="94625"/>
            </a:xfrm>
            <a:custGeom>
              <a:avLst/>
              <a:gdLst/>
              <a:ahLst/>
              <a:cxnLst/>
              <a:rect l="l" t="t" r="r" b="b"/>
              <a:pathLst>
                <a:path w="2097" h="3785" extrusionOk="0">
                  <a:moveTo>
                    <a:pt x="0" y="1"/>
                  </a:moveTo>
                  <a:lnTo>
                    <a:pt x="0" y="3784"/>
                  </a:lnTo>
                  <a:lnTo>
                    <a:pt x="2097" y="3784"/>
                  </a:lnTo>
                  <a:lnTo>
                    <a:pt x="2097"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445" name="Google Shape;2445;p51"/>
            <p:cNvSpPr/>
            <p:nvPr/>
          </p:nvSpPr>
          <p:spPr>
            <a:xfrm>
              <a:off x="4258825" y="2770250"/>
              <a:ext cx="70975" cy="23675"/>
            </a:xfrm>
            <a:custGeom>
              <a:avLst/>
              <a:gdLst/>
              <a:ahLst/>
              <a:cxnLst/>
              <a:rect l="l" t="t" r="r" b="b"/>
              <a:pathLst>
                <a:path w="2839" h="947" extrusionOk="0">
                  <a:moveTo>
                    <a:pt x="384" y="1"/>
                  </a:moveTo>
                  <a:lnTo>
                    <a:pt x="308" y="27"/>
                  </a:lnTo>
                  <a:lnTo>
                    <a:pt x="231" y="78"/>
                  </a:lnTo>
                  <a:lnTo>
                    <a:pt x="154" y="129"/>
                  </a:lnTo>
                  <a:lnTo>
                    <a:pt x="103" y="205"/>
                  </a:lnTo>
                  <a:lnTo>
                    <a:pt x="52" y="282"/>
                  </a:lnTo>
                  <a:lnTo>
                    <a:pt x="26" y="384"/>
                  </a:lnTo>
                  <a:lnTo>
                    <a:pt x="1" y="487"/>
                  </a:lnTo>
                  <a:lnTo>
                    <a:pt x="26" y="563"/>
                  </a:lnTo>
                  <a:lnTo>
                    <a:pt x="52" y="666"/>
                  </a:lnTo>
                  <a:lnTo>
                    <a:pt x="103" y="742"/>
                  </a:lnTo>
                  <a:lnTo>
                    <a:pt x="154" y="819"/>
                  </a:lnTo>
                  <a:lnTo>
                    <a:pt x="231" y="870"/>
                  </a:lnTo>
                  <a:lnTo>
                    <a:pt x="308" y="921"/>
                  </a:lnTo>
                  <a:lnTo>
                    <a:pt x="384" y="947"/>
                  </a:lnTo>
                  <a:lnTo>
                    <a:pt x="2455" y="947"/>
                  </a:lnTo>
                  <a:lnTo>
                    <a:pt x="2557" y="921"/>
                  </a:lnTo>
                  <a:lnTo>
                    <a:pt x="2634" y="870"/>
                  </a:lnTo>
                  <a:lnTo>
                    <a:pt x="2711" y="819"/>
                  </a:lnTo>
                  <a:lnTo>
                    <a:pt x="2762" y="742"/>
                  </a:lnTo>
                  <a:lnTo>
                    <a:pt x="2813" y="666"/>
                  </a:lnTo>
                  <a:lnTo>
                    <a:pt x="2838" y="563"/>
                  </a:lnTo>
                  <a:lnTo>
                    <a:pt x="2838" y="487"/>
                  </a:lnTo>
                  <a:lnTo>
                    <a:pt x="2838" y="384"/>
                  </a:lnTo>
                  <a:lnTo>
                    <a:pt x="2813" y="282"/>
                  </a:lnTo>
                  <a:lnTo>
                    <a:pt x="2762" y="205"/>
                  </a:lnTo>
                  <a:lnTo>
                    <a:pt x="2711" y="129"/>
                  </a:lnTo>
                  <a:lnTo>
                    <a:pt x="2634" y="78"/>
                  </a:lnTo>
                  <a:lnTo>
                    <a:pt x="2557" y="27"/>
                  </a:lnTo>
                  <a:lnTo>
                    <a:pt x="2455"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46" name="Google Shape;2446;p51"/>
            <p:cNvSpPr/>
            <p:nvPr/>
          </p:nvSpPr>
          <p:spPr>
            <a:xfrm>
              <a:off x="4258825" y="2540825"/>
              <a:ext cx="70975" cy="23675"/>
            </a:xfrm>
            <a:custGeom>
              <a:avLst/>
              <a:gdLst/>
              <a:ahLst/>
              <a:cxnLst/>
              <a:rect l="l" t="t" r="r" b="b"/>
              <a:pathLst>
                <a:path w="2839" h="947" extrusionOk="0">
                  <a:moveTo>
                    <a:pt x="384" y="1"/>
                  </a:moveTo>
                  <a:lnTo>
                    <a:pt x="308" y="26"/>
                  </a:lnTo>
                  <a:lnTo>
                    <a:pt x="231" y="77"/>
                  </a:lnTo>
                  <a:lnTo>
                    <a:pt x="154" y="128"/>
                  </a:lnTo>
                  <a:lnTo>
                    <a:pt x="103" y="205"/>
                  </a:lnTo>
                  <a:lnTo>
                    <a:pt x="52" y="282"/>
                  </a:lnTo>
                  <a:lnTo>
                    <a:pt x="26" y="384"/>
                  </a:lnTo>
                  <a:lnTo>
                    <a:pt x="1" y="461"/>
                  </a:lnTo>
                  <a:lnTo>
                    <a:pt x="26" y="563"/>
                  </a:lnTo>
                  <a:lnTo>
                    <a:pt x="52" y="665"/>
                  </a:lnTo>
                  <a:lnTo>
                    <a:pt x="103" y="742"/>
                  </a:lnTo>
                  <a:lnTo>
                    <a:pt x="154" y="819"/>
                  </a:lnTo>
                  <a:lnTo>
                    <a:pt x="231" y="870"/>
                  </a:lnTo>
                  <a:lnTo>
                    <a:pt x="308" y="921"/>
                  </a:lnTo>
                  <a:lnTo>
                    <a:pt x="384" y="947"/>
                  </a:lnTo>
                  <a:lnTo>
                    <a:pt x="2455" y="947"/>
                  </a:lnTo>
                  <a:lnTo>
                    <a:pt x="2557" y="921"/>
                  </a:lnTo>
                  <a:lnTo>
                    <a:pt x="2634" y="870"/>
                  </a:lnTo>
                  <a:lnTo>
                    <a:pt x="2711" y="819"/>
                  </a:lnTo>
                  <a:lnTo>
                    <a:pt x="2762" y="742"/>
                  </a:lnTo>
                  <a:lnTo>
                    <a:pt x="2813" y="665"/>
                  </a:lnTo>
                  <a:lnTo>
                    <a:pt x="2838" y="563"/>
                  </a:lnTo>
                  <a:lnTo>
                    <a:pt x="2838" y="461"/>
                  </a:lnTo>
                  <a:lnTo>
                    <a:pt x="2838" y="384"/>
                  </a:lnTo>
                  <a:lnTo>
                    <a:pt x="2813" y="282"/>
                  </a:lnTo>
                  <a:lnTo>
                    <a:pt x="2762" y="205"/>
                  </a:lnTo>
                  <a:lnTo>
                    <a:pt x="2711" y="128"/>
                  </a:lnTo>
                  <a:lnTo>
                    <a:pt x="2634" y="77"/>
                  </a:lnTo>
                  <a:lnTo>
                    <a:pt x="2557" y="26"/>
                  </a:lnTo>
                  <a:lnTo>
                    <a:pt x="2455"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447" name="Google Shape;2447;p51"/>
            <p:cNvSpPr/>
            <p:nvPr/>
          </p:nvSpPr>
          <p:spPr>
            <a:xfrm>
              <a:off x="4258825" y="2888500"/>
              <a:ext cx="70975" cy="24300"/>
            </a:xfrm>
            <a:custGeom>
              <a:avLst/>
              <a:gdLst/>
              <a:ahLst/>
              <a:cxnLst/>
              <a:rect l="l" t="t" r="r" b="b"/>
              <a:pathLst>
                <a:path w="2839" h="972" extrusionOk="0">
                  <a:moveTo>
                    <a:pt x="487" y="0"/>
                  </a:moveTo>
                  <a:lnTo>
                    <a:pt x="384" y="26"/>
                  </a:lnTo>
                  <a:lnTo>
                    <a:pt x="308" y="51"/>
                  </a:lnTo>
                  <a:lnTo>
                    <a:pt x="231" y="102"/>
                  </a:lnTo>
                  <a:lnTo>
                    <a:pt x="154" y="154"/>
                  </a:lnTo>
                  <a:lnTo>
                    <a:pt x="103" y="230"/>
                  </a:lnTo>
                  <a:lnTo>
                    <a:pt x="52" y="307"/>
                  </a:lnTo>
                  <a:lnTo>
                    <a:pt x="26" y="384"/>
                  </a:lnTo>
                  <a:lnTo>
                    <a:pt x="1" y="486"/>
                  </a:lnTo>
                  <a:lnTo>
                    <a:pt x="26" y="588"/>
                  </a:lnTo>
                  <a:lnTo>
                    <a:pt x="52" y="690"/>
                  </a:lnTo>
                  <a:lnTo>
                    <a:pt x="103" y="767"/>
                  </a:lnTo>
                  <a:lnTo>
                    <a:pt x="154" y="844"/>
                  </a:lnTo>
                  <a:lnTo>
                    <a:pt x="231" y="895"/>
                  </a:lnTo>
                  <a:lnTo>
                    <a:pt x="308" y="946"/>
                  </a:lnTo>
                  <a:lnTo>
                    <a:pt x="384" y="972"/>
                  </a:lnTo>
                  <a:lnTo>
                    <a:pt x="2455" y="972"/>
                  </a:lnTo>
                  <a:lnTo>
                    <a:pt x="2557" y="946"/>
                  </a:lnTo>
                  <a:lnTo>
                    <a:pt x="2634" y="895"/>
                  </a:lnTo>
                  <a:lnTo>
                    <a:pt x="2711" y="844"/>
                  </a:lnTo>
                  <a:lnTo>
                    <a:pt x="2762" y="767"/>
                  </a:lnTo>
                  <a:lnTo>
                    <a:pt x="2813" y="690"/>
                  </a:lnTo>
                  <a:lnTo>
                    <a:pt x="2838" y="588"/>
                  </a:lnTo>
                  <a:lnTo>
                    <a:pt x="2838" y="486"/>
                  </a:lnTo>
                  <a:lnTo>
                    <a:pt x="2838" y="384"/>
                  </a:lnTo>
                  <a:lnTo>
                    <a:pt x="2813" y="307"/>
                  </a:lnTo>
                  <a:lnTo>
                    <a:pt x="2762" y="230"/>
                  </a:lnTo>
                  <a:lnTo>
                    <a:pt x="2711" y="154"/>
                  </a:lnTo>
                  <a:lnTo>
                    <a:pt x="2634" y="102"/>
                  </a:lnTo>
                  <a:lnTo>
                    <a:pt x="2557" y="51"/>
                  </a:lnTo>
                  <a:lnTo>
                    <a:pt x="2455" y="26"/>
                  </a:lnTo>
                  <a:lnTo>
                    <a:pt x="2378"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grpSp>
      <p:grpSp>
        <p:nvGrpSpPr>
          <p:cNvPr id="2448" name="Google Shape;2448;p51"/>
          <p:cNvGrpSpPr/>
          <p:nvPr/>
        </p:nvGrpSpPr>
        <p:grpSpPr>
          <a:xfrm>
            <a:off x="6457701" y="3387767"/>
            <a:ext cx="340033" cy="495967"/>
            <a:chOff x="4843600" y="2540825"/>
            <a:chExt cx="255025" cy="371975"/>
          </a:xfrm>
        </p:grpSpPr>
        <p:sp>
          <p:nvSpPr>
            <p:cNvPr id="2449" name="Google Shape;2449;p51"/>
            <p:cNvSpPr/>
            <p:nvPr/>
          </p:nvSpPr>
          <p:spPr>
            <a:xfrm>
              <a:off x="4882575" y="2868675"/>
              <a:ext cx="56275" cy="44125"/>
            </a:xfrm>
            <a:custGeom>
              <a:avLst/>
              <a:gdLst/>
              <a:ahLst/>
              <a:cxnLst/>
              <a:rect l="l" t="t" r="r" b="b"/>
              <a:pathLst>
                <a:path w="2251" h="1765" extrusionOk="0">
                  <a:moveTo>
                    <a:pt x="1" y="1"/>
                  </a:moveTo>
                  <a:lnTo>
                    <a:pt x="1" y="1765"/>
                  </a:lnTo>
                  <a:lnTo>
                    <a:pt x="1151" y="1432"/>
                  </a:lnTo>
                  <a:lnTo>
                    <a:pt x="2251" y="1765"/>
                  </a:lnTo>
                  <a:lnTo>
                    <a:pt x="2251"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450" name="Google Shape;2450;p51"/>
            <p:cNvSpPr/>
            <p:nvPr/>
          </p:nvSpPr>
          <p:spPr>
            <a:xfrm>
              <a:off x="4843600" y="2540825"/>
              <a:ext cx="39000" cy="327875"/>
            </a:xfrm>
            <a:custGeom>
              <a:avLst/>
              <a:gdLst/>
              <a:ahLst/>
              <a:cxnLst/>
              <a:rect l="l" t="t" r="r" b="b"/>
              <a:pathLst>
                <a:path w="1560" h="13115" extrusionOk="0">
                  <a:moveTo>
                    <a:pt x="665" y="1"/>
                  </a:moveTo>
                  <a:lnTo>
                    <a:pt x="512" y="52"/>
                  </a:lnTo>
                  <a:lnTo>
                    <a:pt x="358" y="128"/>
                  </a:lnTo>
                  <a:lnTo>
                    <a:pt x="231" y="231"/>
                  </a:lnTo>
                  <a:lnTo>
                    <a:pt x="128" y="359"/>
                  </a:lnTo>
                  <a:lnTo>
                    <a:pt x="52" y="486"/>
                  </a:lnTo>
                  <a:lnTo>
                    <a:pt x="1" y="665"/>
                  </a:lnTo>
                  <a:lnTo>
                    <a:pt x="1" y="819"/>
                  </a:lnTo>
                  <a:lnTo>
                    <a:pt x="1" y="12271"/>
                  </a:lnTo>
                  <a:lnTo>
                    <a:pt x="1" y="12450"/>
                  </a:lnTo>
                  <a:lnTo>
                    <a:pt x="52" y="12603"/>
                  </a:lnTo>
                  <a:lnTo>
                    <a:pt x="128" y="12757"/>
                  </a:lnTo>
                  <a:lnTo>
                    <a:pt x="231" y="12859"/>
                  </a:lnTo>
                  <a:lnTo>
                    <a:pt x="358" y="12961"/>
                  </a:lnTo>
                  <a:lnTo>
                    <a:pt x="512" y="13038"/>
                  </a:lnTo>
                  <a:lnTo>
                    <a:pt x="665" y="13089"/>
                  </a:lnTo>
                  <a:lnTo>
                    <a:pt x="819" y="13115"/>
                  </a:lnTo>
                  <a:lnTo>
                    <a:pt x="1560" y="13115"/>
                  </a:lnTo>
                  <a:lnTo>
                    <a:pt x="1560"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451" name="Google Shape;2451;p51"/>
            <p:cNvSpPr/>
            <p:nvPr/>
          </p:nvSpPr>
          <p:spPr>
            <a:xfrm>
              <a:off x="4843600" y="2540825"/>
              <a:ext cx="39000" cy="327875"/>
            </a:xfrm>
            <a:custGeom>
              <a:avLst/>
              <a:gdLst/>
              <a:ahLst/>
              <a:cxnLst/>
              <a:rect l="l" t="t" r="r" b="b"/>
              <a:pathLst>
                <a:path w="1560" h="13115" fill="none" extrusionOk="0">
                  <a:moveTo>
                    <a:pt x="1560" y="1"/>
                  </a:moveTo>
                  <a:lnTo>
                    <a:pt x="819" y="1"/>
                  </a:lnTo>
                  <a:lnTo>
                    <a:pt x="819" y="1"/>
                  </a:lnTo>
                  <a:lnTo>
                    <a:pt x="665" y="1"/>
                  </a:lnTo>
                  <a:lnTo>
                    <a:pt x="512" y="52"/>
                  </a:lnTo>
                  <a:lnTo>
                    <a:pt x="358" y="128"/>
                  </a:lnTo>
                  <a:lnTo>
                    <a:pt x="231" y="231"/>
                  </a:lnTo>
                  <a:lnTo>
                    <a:pt x="128" y="359"/>
                  </a:lnTo>
                  <a:lnTo>
                    <a:pt x="52" y="486"/>
                  </a:lnTo>
                  <a:lnTo>
                    <a:pt x="1" y="665"/>
                  </a:lnTo>
                  <a:lnTo>
                    <a:pt x="1" y="819"/>
                  </a:lnTo>
                  <a:lnTo>
                    <a:pt x="1" y="12271"/>
                  </a:lnTo>
                  <a:lnTo>
                    <a:pt x="1" y="12271"/>
                  </a:lnTo>
                  <a:lnTo>
                    <a:pt x="1" y="12450"/>
                  </a:lnTo>
                  <a:lnTo>
                    <a:pt x="52" y="12603"/>
                  </a:lnTo>
                  <a:lnTo>
                    <a:pt x="128" y="12757"/>
                  </a:lnTo>
                  <a:lnTo>
                    <a:pt x="231" y="12859"/>
                  </a:lnTo>
                  <a:lnTo>
                    <a:pt x="358" y="12961"/>
                  </a:lnTo>
                  <a:lnTo>
                    <a:pt x="512" y="13038"/>
                  </a:lnTo>
                  <a:lnTo>
                    <a:pt x="665" y="13089"/>
                  </a:lnTo>
                  <a:lnTo>
                    <a:pt x="819" y="13115"/>
                  </a:lnTo>
                  <a:lnTo>
                    <a:pt x="1560" y="13115"/>
                  </a:lnTo>
                </a:path>
              </a:pathLst>
            </a:custGeom>
            <a:noFill/>
            <a:ln>
              <a:noFill/>
            </a:ln>
          </p:spPr>
          <p:txBody>
            <a:bodyPr spcFirstLastPara="1" wrap="square" lIns="121900" tIns="121900" rIns="121900" bIns="121900" anchor="ctr" anchorCtr="0">
              <a:noAutofit/>
            </a:bodyPr>
            <a:lstStyle/>
            <a:p>
              <a:endParaRPr sz="2400"/>
            </a:p>
          </p:txBody>
        </p:sp>
        <p:sp>
          <p:nvSpPr>
            <p:cNvPr id="2452" name="Google Shape;2452;p51"/>
            <p:cNvSpPr/>
            <p:nvPr/>
          </p:nvSpPr>
          <p:spPr>
            <a:xfrm>
              <a:off x="4882575" y="2540825"/>
              <a:ext cx="216050" cy="327875"/>
            </a:xfrm>
            <a:custGeom>
              <a:avLst/>
              <a:gdLst/>
              <a:ahLst/>
              <a:cxnLst/>
              <a:rect l="l" t="t" r="r" b="b"/>
              <a:pathLst>
                <a:path w="8642" h="13115" extrusionOk="0">
                  <a:moveTo>
                    <a:pt x="1" y="1"/>
                  </a:moveTo>
                  <a:lnTo>
                    <a:pt x="1" y="3554"/>
                  </a:lnTo>
                  <a:lnTo>
                    <a:pt x="1" y="13115"/>
                  </a:lnTo>
                  <a:lnTo>
                    <a:pt x="8641" y="13115"/>
                  </a:lnTo>
                  <a:lnTo>
                    <a:pt x="8641"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453" name="Google Shape;2453;p51"/>
            <p:cNvSpPr/>
            <p:nvPr/>
          </p:nvSpPr>
          <p:spPr>
            <a:xfrm>
              <a:off x="4882575" y="2540825"/>
              <a:ext cx="216050" cy="327875"/>
            </a:xfrm>
            <a:custGeom>
              <a:avLst/>
              <a:gdLst/>
              <a:ahLst/>
              <a:cxnLst/>
              <a:rect l="l" t="t" r="r" b="b"/>
              <a:pathLst>
                <a:path w="8642" h="13115" fill="none" extrusionOk="0">
                  <a:moveTo>
                    <a:pt x="1" y="3554"/>
                  </a:moveTo>
                  <a:lnTo>
                    <a:pt x="1" y="13115"/>
                  </a:lnTo>
                  <a:lnTo>
                    <a:pt x="8641" y="13115"/>
                  </a:lnTo>
                  <a:lnTo>
                    <a:pt x="864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2454" name="Google Shape;2454;p51"/>
            <p:cNvSpPr/>
            <p:nvPr/>
          </p:nvSpPr>
          <p:spPr>
            <a:xfrm>
              <a:off x="4989325" y="2642450"/>
              <a:ext cx="83100" cy="154675"/>
            </a:xfrm>
            <a:custGeom>
              <a:avLst/>
              <a:gdLst/>
              <a:ahLst/>
              <a:cxnLst/>
              <a:rect l="l" t="t" r="r" b="b"/>
              <a:pathLst>
                <a:path w="3324" h="6187" extrusionOk="0">
                  <a:moveTo>
                    <a:pt x="460" y="0"/>
                  </a:moveTo>
                  <a:lnTo>
                    <a:pt x="230" y="51"/>
                  </a:lnTo>
                  <a:lnTo>
                    <a:pt x="0" y="154"/>
                  </a:lnTo>
                  <a:lnTo>
                    <a:pt x="0" y="6033"/>
                  </a:lnTo>
                  <a:lnTo>
                    <a:pt x="26" y="6033"/>
                  </a:lnTo>
                  <a:lnTo>
                    <a:pt x="153" y="6110"/>
                  </a:lnTo>
                  <a:lnTo>
                    <a:pt x="307" y="6161"/>
                  </a:lnTo>
                  <a:lnTo>
                    <a:pt x="460" y="6187"/>
                  </a:lnTo>
                  <a:lnTo>
                    <a:pt x="793" y="6187"/>
                  </a:lnTo>
                  <a:lnTo>
                    <a:pt x="946" y="6136"/>
                  </a:lnTo>
                  <a:lnTo>
                    <a:pt x="1099" y="6084"/>
                  </a:lnTo>
                  <a:lnTo>
                    <a:pt x="1227" y="6008"/>
                  </a:lnTo>
                  <a:lnTo>
                    <a:pt x="1355" y="5931"/>
                  </a:lnTo>
                  <a:lnTo>
                    <a:pt x="1457" y="5803"/>
                  </a:lnTo>
                  <a:lnTo>
                    <a:pt x="1559" y="5675"/>
                  </a:lnTo>
                  <a:lnTo>
                    <a:pt x="1611" y="5548"/>
                  </a:lnTo>
                  <a:lnTo>
                    <a:pt x="1943" y="5548"/>
                  </a:lnTo>
                  <a:lnTo>
                    <a:pt x="2122" y="5496"/>
                  </a:lnTo>
                  <a:lnTo>
                    <a:pt x="2275" y="5445"/>
                  </a:lnTo>
                  <a:lnTo>
                    <a:pt x="2403" y="5369"/>
                  </a:lnTo>
                  <a:lnTo>
                    <a:pt x="2531" y="5241"/>
                  </a:lnTo>
                  <a:lnTo>
                    <a:pt x="2659" y="5113"/>
                  </a:lnTo>
                  <a:lnTo>
                    <a:pt x="2735" y="4960"/>
                  </a:lnTo>
                  <a:lnTo>
                    <a:pt x="2786" y="4832"/>
                  </a:lnTo>
                  <a:lnTo>
                    <a:pt x="2812" y="4730"/>
                  </a:lnTo>
                  <a:lnTo>
                    <a:pt x="2812" y="4602"/>
                  </a:lnTo>
                  <a:lnTo>
                    <a:pt x="2812" y="4474"/>
                  </a:lnTo>
                  <a:lnTo>
                    <a:pt x="2786" y="4372"/>
                  </a:lnTo>
                  <a:lnTo>
                    <a:pt x="2761" y="4244"/>
                  </a:lnTo>
                  <a:lnTo>
                    <a:pt x="2710" y="4142"/>
                  </a:lnTo>
                  <a:lnTo>
                    <a:pt x="2633" y="4039"/>
                  </a:lnTo>
                  <a:lnTo>
                    <a:pt x="2786" y="3963"/>
                  </a:lnTo>
                  <a:lnTo>
                    <a:pt x="2914" y="3886"/>
                  </a:lnTo>
                  <a:lnTo>
                    <a:pt x="3042" y="3784"/>
                  </a:lnTo>
                  <a:lnTo>
                    <a:pt x="3144" y="3656"/>
                  </a:lnTo>
                  <a:lnTo>
                    <a:pt x="3221" y="3528"/>
                  </a:lnTo>
                  <a:lnTo>
                    <a:pt x="3272" y="3400"/>
                  </a:lnTo>
                  <a:lnTo>
                    <a:pt x="3323" y="3247"/>
                  </a:lnTo>
                  <a:lnTo>
                    <a:pt x="3323" y="3093"/>
                  </a:lnTo>
                  <a:lnTo>
                    <a:pt x="3323" y="2940"/>
                  </a:lnTo>
                  <a:lnTo>
                    <a:pt x="3272" y="2812"/>
                  </a:lnTo>
                  <a:lnTo>
                    <a:pt x="3221" y="2684"/>
                  </a:lnTo>
                  <a:lnTo>
                    <a:pt x="3144" y="2557"/>
                  </a:lnTo>
                  <a:lnTo>
                    <a:pt x="3068" y="2429"/>
                  </a:lnTo>
                  <a:lnTo>
                    <a:pt x="2965" y="2327"/>
                  </a:lnTo>
                  <a:lnTo>
                    <a:pt x="2838" y="2250"/>
                  </a:lnTo>
                  <a:lnTo>
                    <a:pt x="2684" y="2173"/>
                  </a:lnTo>
                  <a:lnTo>
                    <a:pt x="2786" y="2045"/>
                  </a:lnTo>
                  <a:lnTo>
                    <a:pt x="2838" y="1892"/>
                  </a:lnTo>
                  <a:lnTo>
                    <a:pt x="2889" y="1764"/>
                  </a:lnTo>
                  <a:lnTo>
                    <a:pt x="2889" y="1611"/>
                  </a:lnTo>
                  <a:lnTo>
                    <a:pt x="2889" y="1457"/>
                  </a:lnTo>
                  <a:lnTo>
                    <a:pt x="2838" y="1304"/>
                  </a:lnTo>
                  <a:lnTo>
                    <a:pt x="2786" y="1151"/>
                  </a:lnTo>
                  <a:lnTo>
                    <a:pt x="2684" y="1023"/>
                  </a:lnTo>
                  <a:lnTo>
                    <a:pt x="2608" y="921"/>
                  </a:lnTo>
                  <a:lnTo>
                    <a:pt x="2505" y="844"/>
                  </a:lnTo>
                  <a:lnTo>
                    <a:pt x="2301" y="690"/>
                  </a:lnTo>
                  <a:lnTo>
                    <a:pt x="2045" y="614"/>
                  </a:lnTo>
                  <a:lnTo>
                    <a:pt x="1892" y="588"/>
                  </a:lnTo>
                  <a:lnTo>
                    <a:pt x="1585" y="588"/>
                  </a:lnTo>
                  <a:lnTo>
                    <a:pt x="1483" y="409"/>
                  </a:lnTo>
                  <a:lnTo>
                    <a:pt x="1355" y="256"/>
                  </a:lnTo>
                  <a:lnTo>
                    <a:pt x="1176" y="154"/>
                  </a:lnTo>
                  <a:lnTo>
                    <a:pt x="997" y="51"/>
                  </a:lnTo>
                  <a:lnTo>
                    <a:pt x="716"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455" name="Google Shape;2455;p51"/>
            <p:cNvSpPr/>
            <p:nvPr/>
          </p:nvSpPr>
          <p:spPr>
            <a:xfrm>
              <a:off x="4989325" y="2642450"/>
              <a:ext cx="83100" cy="154675"/>
            </a:xfrm>
            <a:custGeom>
              <a:avLst/>
              <a:gdLst/>
              <a:ahLst/>
              <a:cxnLst/>
              <a:rect l="l" t="t" r="r" b="b"/>
              <a:pathLst>
                <a:path w="3324" h="6187" fill="none" extrusionOk="0">
                  <a:moveTo>
                    <a:pt x="0" y="154"/>
                  </a:moveTo>
                  <a:lnTo>
                    <a:pt x="0" y="154"/>
                  </a:lnTo>
                  <a:lnTo>
                    <a:pt x="230" y="51"/>
                  </a:lnTo>
                  <a:lnTo>
                    <a:pt x="460" y="0"/>
                  </a:lnTo>
                  <a:lnTo>
                    <a:pt x="716" y="0"/>
                  </a:lnTo>
                  <a:lnTo>
                    <a:pt x="997" y="51"/>
                  </a:lnTo>
                  <a:lnTo>
                    <a:pt x="997" y="51"/>
                  </a:lnTo>
                  <a:lnTo>
                    <a:pt x="1176" y="154"/>
                  </a:lnTo>
                  <a:lnTo>
                    <a:pt x="1355" y="256"/>
                  </a:lnTo>
                  <a:lnTo>
                    <a:pt x="1483" y="409"/>
                  </a:lnTo>
                  <a:lnTo>
                    <a:pt x="1585" y="588"/>
                  </a:lnTo>
                  <a:lnTo>
                    <a:pt x="1585" y="588"/>
                  </a:lnTo>
                  <a:lnTo>
                    <a:pt x="1764" y="588"/>
                  </a:lnTo>
                  <a:lnTo>
                    <a:pt x="1764" y="588"/>
                  </a:lnTo>
                  <a:lnTo>
                    <a:pt x="1892" y="588"/>
                  </a:lnTo>
                  <a:lnTo>
                    <a:pt x="2045" y="614"/>
                  </a:lnTo>
                  <a:lnTo>
                    <a:pt x="2301" y="690"/>
                  </a:lnTo>
                  <a:lnTo>
                    <a:pt x="2505" y="844"/>
                  </a:lnTo>
                  <a:lnTo>
                    <a:pt x="2608" y="921"/>
                  </a:lnTo>
                  <a:lnTo>
                    <a:pt x="2684" y="1023"/>
                  </a:lnTo>
                  <a:lnTo>
                    <a:pt x="2684" y="1023"/>
                  </a:lnTo>
                  <a:lnTo>
                    <a:pt x="2786" y="1151"/>
                  </a:lnTo>
                  <a:lnTo>
                    <a:pt x="2838" y="1304"/>
                  </a:lnTo>
                  <a:lnTo>
                    <a:pt x="2889" y="1457"/>
                  </a:lnTo>
                  <a:lnTo>
                    <a:pt x="2889" y="1611"/>
                  </a:lnTo>
                  <a:lnTo>
                    <a:pt x="2889" y="1764"/>
                  </a:lnTo>
                  <a:lnTo>
                    <a:pt x="2838" y="1892"/>
                  </a:lnTo>
                  <a:lnTo>
                    <a:pt x="2786" y="2045"/>
                  </a:lnTo>
                  <a:lnTo>
                    <a:pt x="2684" y="2173"/>
                  </a:lnTo>
                  <a:lnTo>
                    <a:pt x="2684" y="2173"/>
                  </a:lnTo>
                  <a:lnTo>
                    <a:pt x="2838" y="2250"/>
                  </a:lnTo>
                  <a:lnTo>
                    <a:pt x="2965" y="2327"/>
                  </a:lnTo>
                  <a:lnTo>
                    <a:pt x="3068" y="2429"/>
                  </a:lnTo>
                  <a:lnTo>
                    <a:pt x="3144" y="2557"/>
                  </a:lnTo>
                  <a:lnTo>
                    <a:pt x="3221" y="2684"/>
                  </a:lnTo>
                  <a:lnTo>
                    <a:pt x="3272" y="2812"/>
                  </a:lnTo>
                  <a:lnTo>
                    <a:pt x="3323" y="2940"/>
                  </a:lnTo>
                  <a:lnTo>
                    <a:pt x="3323" y="3093"/>
                  </a:lnTo>
                  <a:lnTo>
                    <a:pt x="3323" y="3093"/>
                  </a:lnTo>
                  <a:lnTo>
                    <a:pt x="3323" y="3247"/>
                  </a:lnTo>
                  <a:lnTo>
                    <a:pt x="3272" y="3400"/>
                  </a:lnTo>
                  <a:lnTo>
                    <a:pt x="3221" y="3528"/>
                  </a:lnTo>
                  <a:lnTo>
                    <a:pt x="3144" y="3656"/>
                  </a:lnTo>
                  <a:lnTo>
                    <a:pt x="3042" y="3784"/>
                  </a:lnTo>
                  <a:lnTo>
                    <a:pt x="2914" y="3886"/>
                  </a:lnTo>
                  <a:lnTo>
                    <a:pt x="2786" y="3963"/>
                  </a:lnTo>
                  <a:lnTo>
                    <a:pt x="2633" y="4039"/>
                  </a:lnTo>
                  <a:lnTo>
                    <a:pt x="2633" y="4039"/>
                  </a:lnTo>
                  <a:lnTo>
                    <a:pt x="2710" y="4142"/>
                  </a:lnTo>
                  <a:lnTo>
                    <a:pt x="2761" y="4244"/>
                  </a:lnTo>
                  <a:lnTo>
                    <a:pt x="2786" y="4372"/>
                  </a:lnTo>
                  <a:lnTo>
                    <a:pt x="2812" y="4474"/>
                  </a:lnTo>
                  <a:lnTo>
                    <a:pt x="2812" y="4602"/>
                  </a:lnTo>
                  <a:lnTo>
                    <a:pt x="2812" y="4730"/>
                  </a:lnTo>
                  <a:lnTo>
                    <a:pt x="2786" y="4832"/>
                  </a:lnTo>
                  <a:lnTo>
                    <a:pt x="2735" y="4960"/>
                  </a:lnTo>
                  <a:lnTo>
                    <a:pt x="2735" y="4960"/>
                  </a:lnTo>
                  <a:lnTo>
                    <a:pt x="2659" y="5113"/>
                  </a:lnTo>
                  <a:lnTo>
                    <a:pt x="2531" y="5241"/>
                  </a:lnTo>
                  <a:lnTo>
                    <a:pt x="2403" y="5369"/>
                  </a:lnTo>
                  <a:lnTo>
                    <a:pt x="2275" y="5445"/>
                  </a:lnTo>
                  <a:lnTo>
                    <a:pt x="2122" y="5496"/>
                  </a:lnTo>
                  <a:lnTo>
                    <a:pt x="1943" y="5548"/>
                  </a:lnTo>
                  <a:lnTo>
                    <a:pt x="1789" y="5548"/>
                  </a:lnTo>
                  <a:lnTo>
                    <a:pt x="1611" y="5548"/>
                  </a:lnTo>
                  <a:lnTo>
                    <a:pt x="1611" y="5548"/>
                  </a:lnTo>
                  <a:lnTo>
                    <a:pt x="1559" y="5675"/>
                  </a:lnTo>
                  <a:lnTo>
                    <a:pt x="1457" y="5803"/>
                  </a:lnTo>
                  <a:lnTo>
                    <a:pt x="1355" y="5931"/>
                  </a:lnTo>
                  <a:lnTo>
                    <a:pt x="1227" y="6008"/>
                  </a:lnTo>
                  <a:lnTo>
                    <a:pt x="1099" y="6084"/>
                  </a:lnTo>
                  <a:lnTo>
                    <a:pt x="946" y="6136"/>
                  </a:lnTo>
                  <a:lnTo>
                    <a:pt x="793" y="6187"/>
                  </a:lnTo>
                  <a:lnTo>
                    <a:pt x="614" y="6187"/>
                  </a:lnTo>
                  <a:lnTo>
                    <a:pt x="614" y="6187"/>
                  </a:lnTo>
                  <a:lnTo>
                    <a:pt x="460" y="6187"/>
                  </a:lnTo>
                  <a:lnTo>
                    <a:pt x="307" y="6161"/>
                  </a:lnTo>
                  <a:lnTo>
                    <a:pt x="153" y="6110"/>
                  </a:lnTo>
                  <a:lnTo>
                    <a:pt x="26" y="6033"/>
                  </a:lnTo>
                  <a:lnTo>
                    <a:pt x="26" y="6033"/>
                  </a:lnTo>
                  <a:lnTo>
                    <a:pt x="0" y="6033"/>
                  </a:lnTo>
                </a:path>
              </a:pathLst>
            </a:custGeom>
            <a:noFill/>
            <a:ln>
              <a:noFill/>
            </a:ln>
          </p:spPr>
          <p:txBody>
            <a:bodyPr spcFirstLastPara="1" wrap="square" lIns="121900" tIns="121900" rIns="121900" bIns="121900" anchor="ctr" anchorCtr="0">
              <a:noAutofit/>
            </a:bodyPr>
            <a:lstStyle/>
            <a:p>
              <a:endParaRPr sz="2400"/>
            </a:p>
          </p:txBody>
        </p:sp>
        <p:sp>
          <p:nvSpPr>
            <p:cNvPr id="2456" name="Google Shape;2456;p51"/>
            <p:cNvSpPr/>
            <p:nvPr/>
          </p:nvSpPr>
          <p:spPr>
            <a:xfrm>
              <a:off x="4906875" y="2642450"/>
              <a:ext cx="82475" cy="154675"/>
            </a:xfrm>
            <a:custGeom>
              <a:avLst/>
              <a:gdLst/>
              <a:ahLst/>
              <a:cxnLst/>
              <a:rect l="l" t="t" r="r" b="b"/>
              <a:pathLst>
                <a:path w="3299" h="6187" extrusionOk="0">
                  <a:moveTo>
                    <a:pt x="2531" y="0"/>
                  </a:moveTo>
                  <a:lnTo>
                    <a:pt x="2378" y="51"/>
                  </a:lnTo>
                  <a:lnTo>
                    <a:pt x="2224" y="103"/>
                  </a:lnTo>
                  <a:lnTo>
                    <a:pt x="2071" y="179"/>
                  </a:lnTo>
                  <a:lnTo>
                    <a:pt x="1969" y="281"/>
                  </a:lnTo>
                  <a:lnTo>
                    <a:pt x="1866" y="384"/>
                  </a:lnTo>
                  <a:lnTo>
                    <a:pt x="1764" y="512"/>
                  </a:lnTo>
                  <a:lnTo>
                    <a:pt x="1713" y="639"/>
                  </a:lnTo>
                  <a:lnTo>
                    <a:pt x="1534" y="639"/>
                  </a:lnTo>
                  <a:lnTo>
                    <a:pt x="1355" y="665"/>
                  </a:lnTo>
                  <a:lnTo>
                    <a:pt x="1202" y="690"/>
                  </a:lnTo>
                  <a:lnTo>
                    <a:pt x="1048" y="742"/>
                  </a:lnTo>
                  <a:lnTo>
                    <a:pt x="921" y="844"/>
                  </a:lnTo>
                  <a:lnTo>
                    <a:pt x="793" y="946"/>
                  </a:lnTo>
                  <a:lnTo>
                    <a:pt x="665" y="1074"/>
                  </a:lnTo>
                  <a:lnTo>
                    <a:pt x="563" y="1227"/>
                  </a:lnTo>
                  <a:lnTo>
                    <a:pt x="537" y="1355"/>
                  </a:lnTo>
                  <a:lnTo>
                    <a:pt x="512" y="1457"/>
                  </a:lnTo>
                  <a:lnTo>
                    <a:pt x="486" y="1585"/>
                  </a:lnTo>
                  <a:lnTo>
                    <a:pt x="512" y="1713"/>
                  </a:lnTo>
                  <a:lnTo>
                    <a:pt x="537" y="1815"/>
                  </a:lnTo>
                  <a:lnTo>
                    <a:pt x="563" y="1943"/>
                  </a:lnTo>
                  <a:lnTo>
                    <a:pt x="614" y="2045"/>
                  </a:lnTo>
                  <a:lnTo>
                    <a:pt x="691" y="2148"/>
                  </a:lnTo>
                  <a:lnTo>
                    <a:pt x="537" y="2224"/>
                  </a:lnTo>
                  <a:lnTo>
                    <a:pt x="409" y="2301"/>
                  </a:lnTo>
                  <a:lnTo>
                    <a:pt x="282" y="2403"/>
                  </a:lnTo>
                  <a:lnTo>
                    <a:pt x="179" y="2531"/>
                  </a:lnTo>
                  <a:lnTo>
                    <a:pt x="103" y="2659"/>
                  </a:lnTo>
                  <a:lnTo>
                    <a:pt x="51" y="2787"/>
                  </a:lnTo>
                  <a:lnTo>
                    <a:pt x="0" y="2940"/>
                  </a:lnTo>
                  <a:lnTo>
                    <a:pt x="0" y="3093"/>
                  </a:lnTo>
                  <a:lnTo>
                    <a:pt x="0" y="3247"/>
                  </a:lnTo>
                  <a:lnTo>
                    <a:pt x="26" y="3375"/>
                  </a:lnTo>
                  <a:lnTo>
                    <a:pt x="103" y="3528"/>
                  </a:lnTo>
                  <a:lnTo>
                    <a:pt x="154" y="3656"/>
                  </a:lnTo>
                  <a:lnTo>
                    <a:pt x="256" y="3758"/>
                  </a:lnTo>
                  <a:lnTo>
                    <a:pt x="358" y="3860"/>
                  </a:lnTo>
                  <a:lnTo>
                    <a:pt x="486" y="3937"/>
                  </a:lnTo>
                  <a:lnTo>
                    <a:pt x="614" y="4014"/>
                  </a:lnTo>
                  <a:lnTo>
                    <a:pt x="537" y="4142"/>
                  </a:lnTo>
                  <a:lnTo>
                    <a:pt x="486" y="4295"/>
                  </a:lnTo>
                  <a:lnTo>
                    <a:pt x="435" y="4448"/>
                  </a:lnTo>
                  <a:lnTo>
                    <a:pt x="435" y="4576"/>
                  </a:lnTo>
                  <a:lnTo>
                    <a:pt x="435" y="4730"/>
                  </a:lnTo>
                  <a:lnTo>
                    <a:pt x="486" y="4883"/>
                  </a:lnTo>
                  <a:lnTo>
                    <a:pt x="537" y="5036"/>
                  </a:lnTo>
                  <a:lnTo>
                    <a:pt x="614" y="5164"/>
                  </a:lnTo>
                  <a:lnTo>
                    <a:pt x="716" y="5266"/>
                  </a:lnTo>
                  <a:lnTo>
                    <a:pt x="818" y="5369"/>
                  </a:lnTo>
                  <a:lnTo>
                    <a:pt x="1023" y="5496"/>
                  </a:lnTo>
                  <a:lnTo>
                    <a:pt x="1279" y="5573"/>
                  </a:lnTo>
                  <a:lnTo>
                    <a:pt x="1406" y="5599"/>
                  </a:lnTo>
                  <a:lnTo>
                    <a:pt x="1560" y="5624"/>
                  </a:lnTo>
                  <a:lnTo>
                    <a:pt x="1739" y="5599"/>
                  </a:lnTo>
                  <a:lnTo>
                    <a:pt x="1841" y="5778"/>
                  </a:lnTo>
                  <a:lnTo>
                    <a:pt x="1969" y="5931"/>
                  </a:lnTo>
                  <a:lnTo>
                    <a:pt x="2148" y="6059"/>
                  </a:lnTo>
                  <a:lnTo>
                    <a:pt x="2327" y="6136"/>
                  </a:lnTo>
                  <a:lnTo>
                    <a:pt x="2608" y="6187"/>
                  </a:lnTo>
                  <a:lnTo>
                    <a:pt x="2863" y="6187"/>
                  </a:lnTo>
                  <a:lnTo>
                    <a:pt x="3094" y="6136"/>
                  </a:lnTo>
                  <a:lnTo>
                    <a:pt x="3298" y="6033"/>
                  </a:lnTo>
                  <a:lnTo>
                    <a:pt x="3298" y="1943"/>
                  </a:lnTo>
                  <a:lnTo>
                    <a:pt x="3298" y="179"/>
                  </a:lnTo>
                  <a:lnTo>
                    <a:pt x="3170" y="103"/>
                  </a:lnTo>
                  <a:lnTo>
                    <a:pt x="3017" y="26"/>
                  </a:lnTo>
                  <a:lnTo>
                    <a:pt x="28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457" name="Google Shape;2457;p51"/>
            <p:cNvSpPr/>
            <p:nvPr/>
          </p:nvSpPr>
          <p:spPr>
            <a:xfrm>
              <a:off x="4906875" y="2642450"/>
              <a:ext cx="82475" cy="154675"/>
            </a:xfrm>
            <a:custGeom>
              <a:avLst/>
              <a:gdLst/>
              <a:ahLst/>
              <a:cxnLst/>
              <a:rect l="l" t="t" r="r" b="b"/>
              <a:pathLst>
                <a:path w="3299" h="6187" fill="none" extrusionOk="0">
                  <a:moveTo>
                    <a:pt x="3298" y="1943"/>
                  </a:moveTo>
                  <a:lnTo>
                    <a:pt x="3298" y="6033"/>
                  </a:lnTo>
                  <a:lnTo>
                    <a:pt x="3298" y="6033"/>
                  </a:lnTo>
                  <a:lnTo>
                    <a:pt x="3094" y="6136"/>
                  </a:lnTo>
                  <a:lnTo>
                    <a:pt x="2863" y="6187"/>
                  </a:lnTo>
                  <a:lnTo>
                    <a:pt x="2608" y="6187"/>
                  </a:lnTo>
                  <a:lnTo>
                    <a:pt x="2327" y="6136"/>
                  </a:lnTo>
                  <a:lnTo>
                    <a:pt x="2327" y="6136"/>
                  </a:lnTo>
                  <a:lnTo>
                    <a:pt x="2148" y="6059"/>
                  </a:lnTo>
                  <a:lnTo>
                    <a:pt x="1969" y="5931"/>
                  </a:lnTo>
                  <a:lnTo>
                    <a:pt x="1841" y="5778"/>
                  </a:lnTo>
                  <a:lnTo>
                    <a:pt x="1739" y="5599"/>
                  </a:lnTo>
                  <a:lnTo>
                    <a:pt x="1739" y="5599"/>
                  </a:lnTo>
                  <a:lnTo>
                    <a:pt x="1560" y="5624"/>
                  </a:lnTo>
                  <a:lnTo>
                    <a:pt x="1560" y="5624"/>
                  </a:lnTo>
                  <a:lnTo>
                    <a:pt x="1406" y="5599"/>
                  </a:lnTo>
                  <a:lnTo>
                    <a:pt x="1279" y="5573"/>
                  </a:lnTo>
                  <a:lnTo>
                    <a:pt x="1023" y="5496"/>
                  </a:lnTo>
                  <a:lnTo>
                    <a:pt x="818" y="5369"/>
                  </a:lnTo>
                  <a:lnTo>
                    <a:pt x="716" y="5266"/>
                  </a:lnTo>
                  <a:lnTo>
                    <a:pt x="614" y="5164"/>
                  </a:lnTo>
                  <a:lnTo>
                    <a:pt x="614" y="5164"/>
                  </a:lnTo>
                  <a:lnTo>
                    <a:pt x="537" y="5036"/>
                  </a:lnTo>
                  <a:lnTo>
                    <a:pt x="486" y="4883"/>
                  </a:lnTo>
                  <a:lnTo>
                    <a:pt x="435" y="4730"/>
                  </a:lnTo>
                  <a:lnTo>
                    <a:pt x="435" y="4576"/>
                  </a:lnTo>
                  <a:lnTo>
                    <a:pt x="435" y="4448"/>
                  </a:lnTo>
                  <a:lnTo>
                    <a:pt x="486" y="4295"/>
                  </a:lnTo>
                  <a:lnTo>
                    <a:pt x="537" y="4142"/>
                  </a:lnTo>
                  <a:lnTo>
                    <a:pt x="614" y="4014"/>
                  </a:lnTo>
                  <a:lnTo>
                    <a:pt x="614" y="4014"/>
                  </a:lnTo>
                  <a:lnTo>
                    <a:pt x="486" y="3937"/>
                  </a:lnTo>
                  <a:lnTo>
                    <a:pt x="358" y="3860"/>
                  </a:lnTo>
                  <a:lnTo>
                    <a:pt x="256" y="3758"/>
                  </a:lnTo>
                  <a:lnTo>
                    <a:pt x="154" y="3656"/>
                  </a:lnTo>
                  <a:lnTo>
                    <a:pt x="103" y="3528"/>
                  </a:lnTo>
                  <a:lnTo>
                    <a:pt x="26" y="3375"/>
                  </a:lnTo>
                  <a:lnTo>
                    <a:pt x="0" y="3247"/>
                  </a:lnTo>
                  <a:lnTo>
                    <a:pt x="0" y="3093"/>
                  </a:lnTo>
                  <a:lnTo>
                    <a:pt x="0" y="3093"/>
                  </a:lnTo>
                  <a:lnTo>
                    <a:pt x="0" y="2940"/>
                  </a:lnTo>
                  <a:lnTo>
                    <a:pt x="51" y="2787"/>
                  </a:lnTo>
                  <a:lnTo>
                    <a:pt x="103" y="2659"/>
                  </a:lnTo>
                  <a:lnTo>
                    <a:pt x="179" y="2531"/>
                  </a:lnTo>
                  <a:lnTo>
                    <a:pt x="282" y="2403"/>
                  </a:lnTo>
                  <a:lnTo>
                    <a:pt x="409" y="2301"/>
                  </a:lnTo>
                  <a:lnTo>
                    <a:pt x="537" y="2224"/>
                  </a:lnTo>
                  <a:lnTo>
                    <a:pt x="691" y="2148"/>
                  </a:lnTo>
                  <a:lnTo>
                    <a:pt x="691" y="2148"/>
                  </a:lnTo>
                  <a:lnTo>
                    <a:pt x="614" y="2045"/>
                  </a:lnTo>
                  <a:lnTo>
                    <a:pt x="563" y="1943"/>
                  </a:lnTo>
                  <a:lnTo>
                    <a:pt x="537" y="1815"/>
                  </a:lnTo>
                  <a:lnTo>
                    <a:pt x="512" y="1713"/>
                  </a:lnTo>
                  <a:lnTo>
                    <a:pt x="486" y="1585"/>
                  </a:lnTo>
                  <a:lnTo>
                    <a:pt x="512" y="1457"/>
                  </a:lnTo>
                  <a:lnTo>
                    <a:pt x="537" y="1355"/>
                  </a:lnTo>
                  <a:lnTo>
                    <a:pt x="563" y="1227"/>
                  </a:lnTo>
                  <a:lnTo>
                    <a:pt x="563" y="1227"/>
                  </a:lnTo>
                  <a:lnTo>
                    <a:pt x="665" y="1074"/>
                  </a:lnTo>
                  <a:lnTo>
                    <a:pt x="793" y="946"/>
                  </a:lnTo>
                  <a:lnTo>
                    <a:pt x="921" y="844"/>
                  </a:lnTo>
                  <a:lnTo>
                    <a:pt x="1048" y="742"/>
                  </a:lnTo>
                  <a:lnTo>
                    <a:pt x="1202" y="690"/>
                  </a:lnTo>
                  <a:lnTo>
                    <a:pt x="1355" y="665"/>
                  </a:lnTo>
                  <a:lnTo>
                    <a:pt x="1534" y="639"/>
                  </a:lnTo>
                  <a:lnTo>
                    <a:pt x="1713" y="639"/>
                  </a:lnTo>
                  <a:lnTo>
                    <a:pt x="1713" y="639"/>
                  </a:lnTo>
                  <a:lnTo>
                    <a:pt x="1764" y="512"/>
                  </a:lnTo>
                  <a:lnTo>
                    <a:pt x="1866" y="384"/>
                  </a:lnTo>
                  <a:lnTo>
                    <a:pt x="1969" y="281"/>
                  </a:lnTo>
                  <a:lnTo>
                    <a:pt x="2071" y="179"/>
                  </a:lnTo>
                  <a:lnTo>
                    <a:pt x="2224" y="103"/>
                  </a:lnTo>
                  <a:lnTo>
                    <a:pt x="2378" y="51"/>
                  </a:lnTo>
                  <a:lnTo>
                    <a:pt x="2531" y="0"/>
                  </a:lnTo>
                  <a:lnTo>
                    <a:pt x="2710" y="0"/>
                  </a:lnTo>
                  <a:lnTo>
                    <a:pt x="2710" y="0"/>
                  </a:lnTo>
                  <a:lnTo>
                    <a:pt x="2863" y="0"/>
                  </a:lnTo>
                  <a:lnTo>
                    <a:pt x="3017" y="26"/>
                  </a:lnTo>
                  <a:lnTo>
                    <a:pt x="3170" y="103"/>
                  </a:lnTo>
                  <a:lnTo>
                    <a:pt x="3298" y="179"/>
                  </a:lnTo>
                  <a:lnTo>
                    <a:pt x="3298" y="179"/>
                  </a:lnTo>
                  <a:lnTo>
                    <a:pt x="3298" y="179"/>
                  </a:lnTo>
                </a:path>
              </a:pathLst>
            </a:custGeom>
            <a:noFill/>
            <a:ln>
              <a:noFill/>
            </a:ln>
          </p:spPr>
          <p:txBody>
            <a:bodyPr spcFirstLastPara="1" wrap="square" lIns="121900" tIns="121900" rIns="121900" bIns="121900" anchor="ctr" anchorCtr="0">
              <a:noAutofit/>
            </a:bodyPr>
            <a:lstStyle/>
            <a:p>
              <a:endParaRPr sz="2400"/>
            </a:p>
          </p:txBody>
        </p:sp>
        <p:sp>
          <p:nvSpPr>
            <p:cNvPr id="2458" name="Google Shape;2458;p51"/>
            <p:cNvSpPr/>
            <p:nvPr/>
          </p:nvSpPr>
          <p:spPr>
            <a:xfrm>
              <a:off x="4947125" y="2669925"/>
              <a:ext cx="28800" cy="20475"/>
            </a:xfrm>
            <a:custGeom>
              <a:avLst/>
              <a:gdLst/>
              <a:ahLst/>
              <a:cxnLst/>
              <a:rect l="l" t="t" r="r" b="b"/>
              <a:pathLst>
                <a:path w="1152" h="819" extrusionOk="0">
                  <a:moveTo>
                    <a:pt x="308" y="1"/>
                  </a:moveTo>
                  <a:lnTo>
                    <a:pt x="180" y="26"/>
                  </a:lnTo>
                  <a:lnTo>
                    <a:pt x="103" y="77"/>
                  </a:lnTo>
                  <a:lnTo>
                    <a:pt x="26" y="179"/>
                  </a:lnTo>
                  <a:lnTo>
                    <a:pt x="1" y="307"/>
                  </a:lnTo>
                  <a:lnTo>
                    <a:pt x="26" y="410"/>
                  </a:lnTo>
                  <a:lnTo>
                    <a:pt x="103" y="512"/>
                  </a:lnTo>
                  <a:lnTo>
                    <a:pt x="180" y="563"/>
                  </a:lnTo>
                  <a:lnTo>
                    <a:pt x="308" y="588"/>
                  </a:lnTo>
                  <a:lnTo>
                    <a:pt x="410" y="614"/>
                  </a:lnTo>
                  <a:lnTo>
                    <a:pt x="487" y="640"/>
                  </a:lnTo>
                  <a:lnTo>
                    <a:pt x="589" y="665"/>
                  </a:lnTo>
                  <a:lnTo>
                    <a:pt x="640" y="742"/>
                  </a:lnTo>
                  <a:lnTo>
                    <a:pt x="742" y="793"/>
                  </a:lnTo>
                  <a:lnTo>
                    <a:pt x="844" y="819"/>
                  </a:lnTo>
                  <a:lnTo>
                    <a:pt x="972" y="793"/>
                  </a:lnTo>
                  <a:lnTo>
                    <a:pt x="1075" y="716"/>
                  </a:lnTo>
                  <a:lnTo>
                    <a:pt x="1151" y="614"/>
                  </a:lnTo>
                  <a:lnTo>
                    <a:pt x="1151" y="486"/>
                  </a:lnTo>
                  <a:lnTo>
                    <a:pt x="1126" y="384"/>
                  </a:lnTo>
                  <a:lnTo>
                    <a:pt x="1075" y="282"/>
                  </a:lnTo>
                  <a:lnTo>
                    <a:pt x="896" y="154"/>
                  </a:lnTo>
                  <a:lnTo>
                    <a:pt x="717" y="77"/>
                  </a:lnTo>
                  <a:lnTo>
                    <a:pt x="512"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459" name="Google Shape;2459;p51"/>
            <p:cNvSpPr/>
            <p:nvPr/>
          </p:nvSpPr>
          <p:spPr>
            <a:xfrm>
              <a:off x="4957350" y="2725525"/>
              <a:ext cx="21125" cy="28775"/>
            </a:xfrm>
            <a:custGeom>
              <a:avLst/>
              <a:gdLst/>
              <a:ahLst/>
              <a:cxnLst/>
              <a:rect l="l" t="t" r="r" b="b"/>
              <a:pathLst>
                <a:path w="845" h="1151" extrusionOk="0">
                  <a:moveTo>
                    <a:pt x="256" y="1"/>
                  </a:moveTo>
                  <a:lnTo>
                    <a:pt x="154" y="52"/>
                  </a:lnTo>
                  <a:lnTo>
                    <a:pt x="52" y="103"/>
                  </a:lnTo>
                  <a:lnTo>
                    <a:pt x="1" y="231"/>
                  </a:lnTo>
                  <a:lnTo>
                    <a:pt x="1" y="333"/>
                  </a:lnTo>
                  <a:lnTo>
                    <a:pt x="26" y="435"/>
                  </a:lnTo>
                  <a:lnTo>
                    <a:pt x="103" y="537"/>
                  </a:lnTo>
                  <a:lnTo>
                    <a:pt x="154" y="614"/>
                  </a:lnTo>
                  <a:lnTo>
                    <a:pt x="205" y="691"/>
                  </a:lnTo>
                  <a:lnTo>
                    <a:pt x="231" y="767"/>
                  </a:lnTo>
                  <a:lnTo>
                    <a:pt x="231" y="844"/>
                  </a:lnTo>
                  <a:lnTo>
                    <a:pt x="256" y="972"/>
                  </a:lnTo>
                  <a:lnTo>
                    <a:pt x="333" y="1074"/>
                  </a:lnTo>
                  <a:lnTo>
                    <a:pt x="435" y="1125"/>
                  </a:lnTo>
                  <a:lnTo>
                    <a:pt x="538" y="1151"/>
                  </a:lnTo>
                  <a:lnTo>
                    <a:pt x="666" y="1125"/>
                  </a:lnTo>
                  <a:lnTo>
                    <a:pt x="768" y="1074"/>
                  </a:lnTo>
                  <a:lnTo>
                    <a:pt x="819" y="972"/>
                  </a:lnTo>
                  <a:lnTo>
                    <a:pt x="844" y="844"/>
                  </a:lnTo>
                  <a:lnTo>
                    <a:pt x="819" y="640"/>
                  </a:lnTo>
                  <a:lnTo>
                    <a:pt x="742" y="435"/>
                  </a:lnTo>
                  <a:lnTo>
                    <a:pt x="640" y="231"/>
                  </a:lnTo>
                  <a:lnTo>
                    <a:pt x="487" y="77"/>
                  </a:lnTo>
                  <a:lnTo>
                    <a:pt x="384" y="26"/>
                  </a:lnTo>
                  <a:lnTo>
                    <a:pt x="256"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460" name="Google Shape;2460;p51"/>
            <p:cNvSpPr/>
            <p:nvPr/>
          </p:nvSpPr>
          <p:spPr>
            <a:xfrm>
              <a:off x="4999550" y="2738300"/>
              <a:ext cx="22375" cy="25600"/>
            </a:xfrm>
            <a:custGeom>
              <a:avLst/>
              <a:gdLst/>
              <a:ahLst/>
              <a:cxnLst/>
              <a:rect l="l" t="t" r="r" b="b"/>
              <a:pathLst>
                <a:path w="895" h="1024" extrusionOk="0">
                  <a:moveTo>
                    <a:pt x="230" y="1"/>
                  </a:moveTo>
                  <a:lnTo>
                    <a:pt x="128" y="52"/>
                  </a:lnTo>
                  <a:lnTo>
                    <a:pt x="51" y="154"/>
                  </a:lnTo>
                  <a:lnTo>
                    <a:pt x="0" y="256"/>
                  </a:lnTo>
                  <a:lnTo>
                    <a:pt x="26" y="384"/>
                  </a:lnTo>
                  <a:lnTo>
                    <a:pt x="77" y="563"/>
                  </a:lnTo>
                  <a:lnTo>
                    <a:pt x="179" y="717"/>
                  </a:lnTo>
                  <a:lnTo>
                    <a:pt x="281" y="844"/>
                  </a:lnTo>
                  <a:lnTo>
                    <a:pt x="435" y="972"/>
                  </a:lnTo>
                  <a:lnTo>
                    <a:pt x="511" y="1023"/>
                  </a:lnTo>
                  <a:lnTo>
                    <a:pt x="690" y="1023"/>
                  </a:lnTo>
                  <a:lnTo>
                    <a:pt x="741" y="998"/>
                  </a:lnTo>
                  <a:lnTo>
                    <a:pt x="818" y="947"/>
                  </a:lnTo>
                  <a:lnTo>
                    <a:pt x="869" y="896"/>
                  </a:lnTo>
                  <a:lnTo>
                    <a:pt x="895" y="793"/>
                  </a:lnTo>
                  <a:lnTo>
                    <a:pt x="895" y="665"/>
                  </a:lnTo>
                  <a:lnTo>
                    <a:pt x="869" y="563"/>
                  </a:lnTo>
                  <a:lnTo>
                    <a:pt x="767" y="461"/>
                  </a:lnTo>
                  <a:lnTo>
                    <a:pt x="665" y="359"/>
                  </a:lnTo>
                  <a:lnTo>
                    <a:pt x="588" y="231"/>
                  </a:lnTo>
                  <a:lnTo>
                    <a:pt x="537" y="129"/>
                  </a:lnTo>
                  <a:lnTo>
                    <a:pt x="460" y="52"/>
                  </a:lnTo>
                  <a:lnTo>
                    <a:pt x="358"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461" name="Google Shape;2461;p51"/>
            <p:cNvSpPr/>
            <p:nvPr/>
          </p:nvSpPr>
          <p:spPr>
            <a:xfrm>
              <a:off x="5003375" y="2691650"/>
              <a:ext cx="27500" cy="21125"/>
            </a:xfrm>
            <a:custGeom>
              <a:avLst/>
              <a:gdLst/>
              <a:ahLst/>
              <a:cxnLst/>
              <a:rect l="l" t="t" r="r" b="b"/>
              <a:pathLst>
                <a:path w="1100" h="845" extrusionOk="0">
                  <a:moveTo>
                    <a:pt x="307" y="1"/>
                  </a:moveTo>
                  <a:lnTo>
                    <a:pt x="205" y="26"/>
                  </a:lnTo>
                  <a:lnTo>
                    <a:pt x="103" y="77"/>
                  </a:lnTo>
                  <a:lnTo>
                    <a:pt x="26" y="180"/>
                  </a:lnTo>
                  <a:lnTo>
                    <a:pt x="0" y="282"/>
                  </a:lnTo>
                  <a:lnTo>
                    <a:pt x="26" y="410"/>
                  </a:lnTo>
                  <a:lnTo>
                    <a:pt x="77" y="512"/>
                  </a:lnTo>
                  <a:lnTo>
                    <a:pt x="231" y="640"/>
                  </a:lnTo>
                  <a:lnTo>
                    <a:pt x="384" y="742"/>
                  </a:lnTo>
                  <a:lnTo>
                    <a:pt x="563" y="819"/>
                  </a:lnTo>
                  <a:lnTo>
                    <a:pt x="767" y="844"/>
                  </a:lnTo>
                  <a:lnTo>
                    <a:pt x="793" y="844"/>
                  </a:lnTo>
                  <a:lnTo>
                    <a:pt x="921" y="819"/>
                  </a:lnTo>
                  <a:lnTo>
                    <a:pt x="997" y="768"/>
                  </a:lnTo>
                  <a:lnTo>
                    <a:pt x="1074" y="691"/>
                  </a:lnTo>
                  <a:lnTo>
                    <a:pt x="1100" y="589"/>
                  </a:lnTo>
                  <a:lnTo>
                    <a:pt x="1100" y="461"/>
                  </a:lnTo>
                  <a:lnTo>
                    <a:pt x="1049" y="359"/>
                  </a:lnTo>
                  <a:lnTo>
                    <a:pt x="946" y="282"/>
                  </a:lnTo>
                  <a:lnTo>
                    <a:pt x="844" y="256"/>
                  </a:lnTo>
                  <a:lnTo>
                    <a:pt x="665" y="205"/>
                  </a:lnTo>
                  <a:lnTo>
                    <a:pt x="588" y="154"/>
                  </a:lnTo>
                  <a:lnTo>
                    <a:pt x="537" y="103"/>
                  </a:lnTo>
                  <a:lnTo>
                    <a:pt x="435" y="26"/>
                  </a:lnTo>
                  <a:lnTo>
                    <a:pt x="307"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462" name="Google Shape;2462;p51"/>
            <p:cNvSpPr/>
            <p:nvPr/>
          </p:nvSpPr>
          <p:spPr>
            <a:xfrm>
              <a:off x="4925400" y="2580450"/>
              <a:ext cx="128475" cy="28150"/>
            </a:xfrm>
            <a:custGeom>
              <a:avLst/>
              <a:gdLst/>
              <a:ahLst/>
              <a:cxnLst/>
              <a:rect l="l" t="t" r="r" b="b"/>
              <a:pathLst>
                <a:path w="5139" h="1126" extrusionOk="0">
                  <a:moveTo>
                    <a:pt x="1" y="1"/>
                  </a:moveTo>
                  <a:lnTo>
                    <a:pt x="1" y="1125"/>
                  </a:lnTo>
                  <a:lnTo>
                    <a:pt x="5139" y="1125"/>
                  </a:lnTo>
                  <a:lnTo>
                    <a:pt x="5139"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463" name="Google Shape;2463;p51"/>
          <p:cNvGrpSpPr/>
          <p:nvPr/>
        </p:nvGrpSpPr>
        <p:grpSpPr>
          <a:xfrm>
            <a:off x="8389900" y="3387767"/>
            <a:ext cx="505333" cy="495967"/>
            <a:chOff x="6292425" y="2540825"/>
            <a:chExt cx="379000" cy="371975"/>
          </a:xfrm>
        </p:grpSpPr>
        <p:sp>
          <p:nvSpPr>
            <p:cNvPr id="2464" name="Google Shape;2464;p51"/>
            <p:cNvSpPr/>
            <p:nvPr/>
          </p:nvSpPr>
          <p:spPr>
            <a:xfrm>
              <a:off x="6526325" y="2632225"/>
              <a:ext cx="109300" cy="255025"/>
            </a:xfrm>
            <a:custGeom>
              <a:avLst/>
              <a:gdLst/>
              <a:ahLst/>
              <a:cxnLst/>
              <a:rect l="l" t="t" r="r" b="b"/>
              <a:pathLst>
                <a:path w="4372" h="10201" extrusionOk="0">
                  <a:moveTo>
                    <a:pt x="614" y="0"/>
                  </a:moveTo>
                  <a:lnTo>
                    <a:pt x="435" y="77"/>
                  </a:lnTo>
                  <a:lnTo>
                    <a:pt x="307" y="154"/>
                  </a:lnTo>
                  <a:lnTo>
                    <a:pt x="179" y="256"/>
                  </a:lnTo>
                  <a:lnTo>
                    <a:pt x="77" y="384"/>
                  </a:lnTo>
                  <a:lnTo>
                    <a:pt x="26" y="512"/>
                  </a:lnTo>
                  <a:lnTo>
                    <a:pt x="1" y="665"/>
                  </a:lnTo>
                  <a:lnTo>
                    <a:pt x="1" y="818"/>
                  </a:lnTo>
                  <a:lnTo>
                    <a:pt x="26" y="972"/>
                  </a:lnTo>
                  <a:lnTo>
                    <a:pt x="640" y="2403"/>
                  </a:lnTo>
                  <a:lnTo>
                    <a:pt x="1023" y="3324"/>
                  </a:lnTo>
                  <a:lnTo>
                    <a:pt x="1279" y="3988"/>
                  </a:lnTo>
                  <a:lnTo>
                    <a:pt x="2480" y="10200"/>
                  </a:lnTo>
                  <a:lnTo>
                    <a:pt x="4372" y="9663"/>
                  </a:lnTo>
                  <a:lnTo>
                    <a:pt x="3784" y="8947"/>
                  </a:lnTo>
                  <a:lnTo>
                    <a:pt x="3707" y="8820"/>
                  </a:lnTo>
                  <a:lnTo>
                    <a:pt x="3656" y="8692"/>
                  </a:lnTo>
                  <a:lnTo>
                    <a:pt x="3631" y="8564"/>
                  </a:lnTo>
                  <a:lnTo>
                    <a:pt x="3631" y="8411"/>
                  </a:lnTo>
                  <a:lnTo>
                    <a:pt x="3835" y="5266"/>
                  </a:lnTo>
                  <a:lnTo>
                    <a:pt x="3861" y="5062"/>
                  </a:lnTo>
                  <a:lnTo>
                    <a:pt x="3835" y="4857"/>
                  </a:lnTo>
                  <a:lnTo>
                    <a:pt x="3784" y="4653"/>
                  </a:lnTo>
                  <a:lnTo>
                    <a:pt x="3707" y="4448"/>
                  </a:lnTo>
                  <a:lnTo>
                    <a:pt x="1560" y="409"/>
                  </a:lnTo>
                  <a:lnTo>
                    <a:pt x="1483" y="307"/>
                  </a:lnTo>
                  <a:lnTo>
                    <a:pt x="1407" y="205"/>
                  </a:lnTo>
                  <a:lnTo>
                    <a:pt x="1279" y="128"/>
                  </a:lnTo>
                  <a:lnTo>
                    <a:pt x="1176" y="51"/>
                  </a:lnTo>
                  <a:lnTo>
                    <a:pt x="1049" y="26"/>
                  </a:lnTo>
                  <a:lnTo>
                    <a:pt x="89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65" name="Google Shape;2465;p51"/>
            <p:cNvSpPr/>
            <p:nvPr/>
          </p:nvSpPr>
          <p:spPr>
            <a:xfrm>
              <a:off x="6526325" y="2632225"/>
              <a:ext cx="109300" cy="255025"/>
            </a:xfrm>
            <a:custGeom>
              <a:avLst/>
              <a:gdLst/>
              <a:ahLst/>
              <a:cxnLst/>
              <a:rect l="l" t="t" r="r" b="b"/>
              <a:pathLst>
                <a:path w="4372" h="10201" fill="none" extrusionOk="0">
                  <a:moveTo>
                    <a:pt x="2480" y="10200"/>
                  </a:moveTo>
                  <a:lnTo>
                    <a:pt x="4372" y="9663"/>
                  </a:lnTo>
                  <a:lnTo>
                    <a:pt x="3784" y="8947"/>
                  </a:lnTo>
                  <a:lnTo>
                    <a:pt x="3784" y="8947"/>
                  </a:lnTo>
                  <a:lnTo>
                    <a:pt x="3707" y="8820"/>
                  </a:lnTo>
                  <a:lnTo>
                    <a:pt x="3656" y="8692"/>
                  </a:lnTo>
                  <a:lnTo>
                    <a:pt x="3631" y="8564"/>
                  </a:lnTo>
                  <a:lnTo>
                    <a:pt x="3631" y="8411"/>
                  </a:lnTo>
                  <a:lnTo>
                    <a:pt x="3835" y="5266"/>
                  </a:lnTo>
                  <a:lnTo>
                    <a:pt x="3835" y="5266"/>
                  </a:lnTo>
                  <a:lnTo>
                    <a:pt x="3861" y="5062"/>
                  </a:lnTo>
                  <a:lnTo>
                    <a:pt x="3835" y="4857"/>
                  </a:lnTo>
                  <a:lnTo>
                    <a:pt x="3784" y="4653"/>
                  </a:lnTo>
                  <a:lnTo>
                    <a:pt x="3707" y="4448"/>
                  </a:lnTo>
                  <a:lnTo>
                    <a:pt x="1560" y="409"/>
                  </a:lnTo>
                  <a:lnTo>
                    <a:pt x="1560" y="409"/>
                  </a:lnTo>
                  <a:lnTo>
                    <a:pt x="1483" y="307"/>
                  </a:lnTo>
                  <a:lnTo>
                    <a:pt x="1407" y="205"/>
                  </a:lnTo>
                  <a:lnTo>
                    <a:pt x="1279" y="128"/>
                  </a:lnTo>
                  <a:lnTo>
                    <a:pt x="1176" y="51"/>
                  </a:lnTo>
                  <a:lnTo>
                    <a:pt x="1049" y="26"/>
                  </a:lnTo>
                  <a:lnTo>
                    <a:pt x="895" y="0"/>
                  </a:lnTo>
                  <a:lnTo>
                    <a:pt x="767" y="0"/>
                  </a:lnTo>
                  <a:lnTo>
                    <a:pt x="614" y="0"/>
                  </a:lnTo>
                  <a:lnTo>
                    <a:pt x="614" y="0"/>
                  </a:lnTo>
                  <a:lnTo>
                    <a:pt x="435" y="77"/>
                  </a:lnTo>
                  <a:lnTo>
                    <a:pt x="307" y="154"/>
                  </a:lnTo>
                  <a:lnTo>
                    <a:pt x="179" y="256"/>
                  </a:lnTo>
                  <a:lnTo>
                    <a:pt x="77" y="384"/>
                  </a:lnTo>
                  <a:lnTo>
                    <a:pt x="26" y="512"/>
                  </a:lnTo>
                  <a:lnTo>
                    <a:pt x="1" y="665"/>
                  </a:lnTo>
                  <a:lnTo>
                    <a:pt x="1" y="818"/>
                  </a:lnTo>
                  <a:lnTo>
                    <a:pt x="26" y="972"/>
                  </a:lnTo>
                  <a:lnTo>
                    <a:pt x="26" y="972"/>
                  </a:lnTo>
                  <a:lnTo>
                    <a:pt x="640" y="2403"/>
                  </a:lnTo>
                  <a:lnTo>
                    <a:pt x="1023" y="3324"/>
                  </a:lnTo>
                  <a:lnTo>
                    <a:pt x="1279" y="3988"/>
                  </a:lnTo>
                </a:path>
              </a:pathLst>
            </a:custGeom>
            <a:noFill/>
            <a:ln>
              <a:noFill/>
            </a:ln>
          </p:spPr>
          <p:txBody>
            <a:bodyPr spcFirstLastPara="1" wrap="square" lIns="121900" tIns="121900" rIns="121900" bIns="121900" anchor="ctr" anchorCtr="0">
              <a:noAutofit/>
            </a:bodyPr>
            <a:lstStyle/>
            <a:p>
              <a:endParaRPr sz="2400"/>
            </a:p>
          </p:txBody>
        </p:sp>
        <p:sp>
          <p:nvSpPr>
            <p:cNvPr id="2466" name="Google Shape;2466;p51"/>
            <p:cNvSpPr/>
            <p:nvPr/>
          </p:nvSpPr>
          <p:spPr>
            <a:xfrm>
              <a:off x="6544225" y="2730000"/>
              <a:ext cx="46675" cy="157250"/>
            </a:xfrm>
            <a:custGeom>
              <a:avLst/>
              <a:gdLst/>
              <a:ahLst/>
              <a:cxnLst/>
              <a:rect l="l" t="t" r="r" b="b"/>
              <a:pathLst>
                <a:path w="1867" h="6290" extrusionOk="0">
                  <a:moveTo>
                    <a:pt x="921" y="0"/>
                  </a:moveTo>
                  <a:lnTo>
                    <a:pt x="767" y="26"/>
                  </a:lnTo>
                  <a:lnTo>
                    <a:pt x="639" y="52"/>
                  </a:lnTo>
                  <a:lnTo>
                    <a:pt x="512" y="103"/>
                  </a:lnTo>
                  <a:lnTo>
                    <a:pt x="409" y="179"/>
                  </a:lnTo>
                  <a:lnTo>
                    <a:pt x="307" y="282"/>
                  </a:lnTo>
                  <a:lnTo>
                    <a:pt x="256" y="384"/>
                  </a:lnTo>
                  <a:lnTo>
                    <a:pt x="205" y="512"/>
                  </a:lnTo>
                  <a:lnTo>
                    <a:pt x="205" y="640"/>
                  </a:lnTo>
                  <a:lnTo>
                    <a:pt x="179" y="2327"/>
                  </a:lnTo>
                  <a:lnTo>
                    <a:pt x="179" y="3324"/>
                  </a:lnTo>
                  <a:lnTo>
                    <a:pt x="154" y="3886"/>
                  </a:lnTo>
                  <a:lnTo>
                    <a:pt x="103" y="4193"/>
                  </a:lnTo>
                  <a:lnTo>
                    <a:pt x="26" y="4500"/>
                  </a:lnTo>
                  <a:lnTo>
                    <a:pt x="0" y="4653"/>
                  </a:lnTo>
                  <a:lnTo>
                    <a:pt x="0" y="4806"/>
                  </a:lnTo>
                  <a:lnTo>
                    <a:pt x="0" y="5011"/>
                  </a:lnTo>
                  <a:lnTo>
                    <a:pt x="77" y="5241"/>
                  </a:lnTo>
                  <a:lnTo>
                    <a:pt x="154" y="5446"/>
                  </a:lnTo>
                  <a:lnTo>
                    <a:pt x="281" y="5624"/>
                  </a:lnTo>
                  <a:lnTo>
                    <a:pt x="435" y="5778"/>
                  </a:lnTo>
                  <a:lnTo>
                    <a:pt x="563" y="5931"/>
                  </a:lnTo>
                  <a:lnTo>
                    <a:pt x="895" y="6264"/>
                  </a:lnTo>
                  <a:lnTo>
                    <a:pt x="1866" y="6289"/>
                  </a:lnTo>
                  <a:lnTo>
                    <a:pt x="1866" y="6289"/>
                  </a:lnTo>
                  <a:lnTo>
                    <a:pt x="1636" y="2352"/>
                  </a:lnTo>
                  <a:lnTo>
                    <a:pt x="1636" y="665"/>
                  </a:lnTo>
                  <a:lnTo>
                    <a:pt x="1636" y="537"/>
                  </a:lnTo>
                  <a:lnTo>
                    <a:pt x="1585" y="409"/>
                  </a:lnTo>
                  <a:lnTo>
                    <a:pt x="1509" y="307"/>
                  </a:lnTo>
                  <a:lnTo>
                    <a:pt x="1432" y="205"/>
                  </a:lnTo>
                  <a:lnTo>
                    <a:pt x="1330" y="103"/>
                  </a:lnTo>
                  <a:lnTo>
                    <a:pt x="1202" y="52"/>
                  </a:lnTo>
                  <a:lnTo>
                    <a:pt x="104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67" name="Google Shape;2467;p51"/>
            <p:cNvSpPr/>
            <p:nvPr/>
          </p:nvSpPr>
          <p:spPr>
            <a:xfrm>
              <a:off x="6544225" y="2730000"/>
              <a:ext cx="46675" cy="157250"/>
            </a:xfrm>
            <a:custGeom>
              <a:avLst/>
              <a:gdLst/>
              <a:ahLst/>
              <a:cxnLst/>
              <a:rect l="l" t="t" r="r" b="b"/>
              <a:pathLst>
                <a:path w="1867" h="6290" fill="none" extrusionOk="0">
                  <a:moveTo>
                    <a:pt x="1636" y="2352"/>
                  </a:moveTo>
                  <a:lnTo>
                    <a:pt x="1636" y="2352"/>
                  </a:lnTo>
                  <a:lnTo>
                    <a:pt x="1636" y="665"/>
                  </a:lnTo>
                  <a:lnTo>
                    <a:pt x="1636" y="665"/>
                  </a:lnTo>
                  <a:lnTo>
                    <a:pt x="1636" y="537"/>
                  </a:lnTo>
                  <a:lnTo>
                    <a:pt x="1585" y="409"/>
                  </a:lnTo>
                  <a:lnTo>
                    <a:pt x="1509" y="307"/>
                  </a:lnTo>
                  <a:lnTo>
                    <a:pt x="1432" y="205"/>
                  </a:lnTo>
                  <a:lnTo>
                    <a:pt x="1330" y="103"/>
                  </a:lnTo>
                  <a:lnTo>
                    <a:pt x="1202" y="52"/>
                  </a:lnTo>
                  <a:lnTo>
                    <a:pt x="1048" y="0"/>
                  </a:lnTo>
                  <a:lnTo>
                    <a:pt x="921" y="0"/>
                  </a:lnTo>
                  <a:lnTo>
                    <a:pt x="921" y="0"/>
                  </a:lnTo>
                  <a:lnTo>
                    <a:pt x="767" y="26"/>
                  </a:lnTo>
                  <a:lnTo>
                    <a:pt x="639" y="52"/>
                  </a:lnTo>
                  <a:lnTo>
                    <a:pt x="512" y="103"/>
                  </a:lnTo>
                  <a:lnTo>
                    <a:pt x="409" y="179"/>
                  </a:lnTo>
                  <a:lnTo>
                    <a:pt x="307" y="282"/>
                  </a:lnTo>
                  <a:lnTo>
                    <a:pt x="256" y="384"/>
                  </a:lnTo>
                  <a:lnTo>
                    <a:pt x="205" y="512"/>
                  </a:lnTo>
                  <a:lnTo>
                    <a:pt x="205" y="640"/>
                  </a:lnTo>
                  <a:lnTo>
                    <a:pt x="205" y="640"/>
                  </a:lnTo>
                  <a:lnTo>
                    <a:pt x="179" y="2327"/>
                  </a:lnTo>
                  <a:lnTo>
                    <a:pt x="179" y="3324"/>
                  </a:lnTo>
                  <a:lnTo>
                    <a:pt x="154" y="3886"/>
                  </a:lnTo>
                  <a:lnTo>
                    <a:pt x="154" y="3886"/>
                  </a:lnTo>
                  <a:lnTo>
                    <a:pt x="103" y="4193"/>
                  </a:lnTo>
                  <a:lnTo>
                    <a:pt x="26" y="4500"/>
                  </a:lnTo>
                  <a:lnTo>
                    <a:pt x="26" y="4500"/>
                  </a:lnTo>
                  <a:lnTo>
                    <a:pt x="0" y="4653"/>
                  </a:lnTo>
                  <a:lnTo>
                    <a:pt x="0" y="4806"/>
                  </a:lnTo>
                  <a:lnTo>
                    <a:pt x="0" y="4806"/>
                  </a:lnTo>
                  <a:lnTo>
                    <a:pt x="0" y="5011"/>
                  </a:lnTo>
                  <a:lnTo>
                    <a:pt x="77" y="5241"/>
                  </a:lnTo>
                  <a:lnTo>
                    <a:pt x="154" y="5446"/>
                  </a:lnTo>
                  <a:lnTo>
                    <a:pt x="281" y="5624"/>
                  </a:lnTo>
                  <a:lnTo>
                    <a:pt x="281" y="5624"/>
                  </a:lnTo>
                  <a:lnTo>
                    <a:pt x="435" y="5778"/>
                  </a:lnTo>
                  <a:lnTo>
                    <a:pt x="563" y="5931"/>
                  </a:lnTo>
                  <a:lnTo>
                    <a:pt x="563" y="5931"/>
                  </a:lnTo>
                  <a:lnTo>
                    <a:pt x="895" y="6264"/>
                  </a:lnTo>
                  <a:lnTo>
                    <a:pt x="1866" y="6289"/>
                  </a:lnTo>
                </a:path>
              </a:pathLst>
            </a:custGeom>
            <a:noFill/>
            <a:ln>
              <a:noFill/>
            </a:ln>
          </p:spPr>
          <p:txBody>
            <a:bodyPr spcFirstLastPara="1" wrap="square" lIns="121900" tIns="121900" rIns="121900" bIns="121900" anchor="ctr" anchorCtr="0">
              <a:noAutofit/>
            </a:bodyPr>
            <a:lstStyle/>
            <a:p>
              <a:endParaRPr sz="2400"/>
            </a:p>
          </p:txBody>
        </p:sp>
        <p:sp>
          <p:nvSpPr>
            <p:cNvPr id="2468" name="Google Shape;2468;p51"/>
            <p:cNvSpPr/>
            <p:nvPr/>
          </p:nvSpPr>
          <p:spPr>
            <a:xfrm>
              <a:off x="6584475" y="2827775"/>
              <a:ext cx="25" cy="25"/>
            </a:xfrm>
            <a:custGeom>
              <a:avLst/>
              <a:gdLst/>
              <a:ahLst/>
              <a:cxnLst/>
              <a:rect l="l" t="t" r="r" b="b"/>
              <a:pathLst>
                <a:path w="1" h="1" extrusionOk="0">
                  <a:moveTo>
                    <a:pt x="1" y="1"/>
                  </a:moveTo>
                  <a:lnTo>
                    <a:pt x="1" y="1"/>
                  </a:lnTo>
                  <a:lnTo>
                    <a:pt x="1" y="1"/>
                  </a:lnTo>
                  <a:lnTo>
                    <a:pt x="1"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469" name="Google Shape;2469;p51"/>
            <p:cNvSpPr/>
            <p:nvPr/>
          </p:nvSpPr>
          <p:spPr>
            <a:xfrm>
              <a:off x="6584475" y="28277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2470" name="Google Shape;2470;p51"/>
            <p:cNvSpPr/>
            <p:nvPr/>
          </p:nvSpPr>
          <p:spPr>
            <a:xfrm>
              <a:off x="6565950" y="2873800"/>
              <a:ext cx="98450" cy="39000"/>
            </a:xfrm>
            <a:custGeom>
              <a:avLst/>
              <a:gdLst/>
              <a:ahLst/>
              <a:cxnLst/>
              <a:rect l="l" t="t" r="r" b="b"/>
              <a:pathLst>
                <a:path w="3938" h="1560" extrusionOk="0">
                  <a:moveTo>
                    <a:pt x="2761" y="0"/>
                  </a:moveTo>
                  <a:lnTo>
                    <a:pt x="0" y="512"/>
                  </a:lnTo>
                  <a:lnTo>
                    <a:pt x="1151" y="1560"/>
                  </a:lnTo>
                  <a:lnTo>
                    <a:pt x="3937" y="1176"/>
                  </a:lnTo>
                  <a:lnTo>
                    <a:pt x="276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471" name="Google Shape;2471;p51"/>
            <p:cNvSpPr/>
            <p:nvPr/>
          </p:nvSpPr>
          <p:spPr>
            <a:xfrm>
              <a:off x="6417050" y="2632225"/>
              <a:ext cx="109300" cy="255025"/>
            </a:xfrm>
            <a:custGeom>
              <a:avLst/>
              <a:gdLst/>
              <a:ahLst/>
              <a:cxnLst/>
              <a:rect l="l" t="t" r="r" b="b"/>
              <a:pathLst>
                <a:path w="4372" h="10201" extrusionOk="0">
                  <a:moveTo>
                    <a:pt x="3451" y="0"/>
                  </a:moveTo>
                  <a:lnTo>
                    <a:pt x="3323" y="26"/>
                  </a:lnTo>
                  <a:lnTo>
                    <a:pt x="3196" y="51"/>
                  </a:lnTo>
                  <a:lnTo>
                    <a:pt x="3068" y="128"/>
                  </a:lnTo>
                  <a:lnTo>
                    <a:pt x="2966" y="205"/>
                  </a:lnTo>
                  <a:lnTo>
                    <a:pt x="2863" y="307"/>
                  </a:lnTo>
                  <a:lnTo>
                    <a:pt x="2787" y="409"/>
                  </a:lnTo>
                  <a:lnTo>
                    <a:pt x="639" y="4448"/>
                  </a:lnTo>
                  <a:lnTo>
                    <a:pt x="563" y="4653"/>
                  </a:lnTo>
                  <a:lnTo>
                    <a:pt x="511" y="4857"/>
                  </a:lnTo>
                  <a:lnTo>
                    <a:pt x="486" y="5062"/>
                  </a:lnTo>
                  <a:lnTo>
                    <a:pt x="511" y="5266"/>
                  </a:lnTo>
                  <a:lnTo>
                    <a:pt x="716" y="8411"/>
                  </a:lnTo>
                  <a:lnTo>
                    <a:pt x="716" y="8564"/>
                  </a:lnTo>
                  <a:lnTo>
                    <a:pt x="716" y="8692"/>
                  </a:lnTo>
                  <a:lnTo>
                    <a:pt x="665" y="8820"/>
                  </a:lnTo>
                  <a:lnTo>
                    <a:pt x="588" y="8947"/>
                  </a:lnTo>
                  <a:lnTo>
                    <a:pt x="0" y="9663"/>
                  </a:lnTo>
                  <a:lnTo>
                    <a:pt x="1866" y="10200"/>
                  </a:lnTo>
                  <a:lnTo>
                    <a:pt x="3068" y="3988"/>
                  </a:lnTo>
                  <a:lnTo>
                    <a:pt x="3323" y="3324"/>
                  </a:lnTo>
                  <a:lnTo>
                    <a:pt x="3707" y="2403"/>
                  </a:lnTo>
                  <a:lnTo>
                    <a:pt x="4320" y="972"/>
                  </a:lnTo>
                  <a:lnTo>
                    <a:pt x="4346" y="818"/>
                  </a:lnTo>
                  <a:lnTo>
                    <a:pt x="4372" y="665"/>
                  </a:lnTo>
                  <a:lnTo>
                    <a:pt x="4320" y="512"/>
                  </a:lnTo>
                  <a:lnTo>
                    <a:pt x="4269" y="384"/>
                  </a:lnTo>
                  <a:lnTo>
                    <a:pt x="4167" y="256"/>
                  </a:lnTo>
                  <a:lnTo>
                    <a:pt x="4039" y="154"/>
                  </a:lnTo>
                  <a:lnTo>
                    <a:pt x="3911" y="77"/>
                  </a:lnTo>
                  <a:lnTo>
                    <a:pt x="3732"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72" name="Google Shape;2472;p51"/>
            <p:cNvSpPr/>
            <p:nvPr/>
          </p:nvSpPr>
          <p:spPr>
            <a:xfrm>
              <a:off x="6417050" y="2632225"/>
              <a:ext cx="109300" cy="255025"/>
            </a:xfrm>
            <a:custGeom>
              <a:avLst/>
              <a:gdLst/>
              <a:ahLst/>
              <a:cxnLst/>
              <a:rect l="l" t="t" r="r" b="b"/>
              <a:pathLst>
                <a:path w="4372" h="10201" fill="none" extrusionOk="0">
                  <a:moveTo>
                    <a:pt x="1866" y="10200"/>
                  </a:moveTo>
                  <a:lnTo>
                    <a:pt x="0" y="9663"/>
                  </a:lnTo>
                  <a:lnTo>
                    <a:pt x="588" y="8947"/>
                  </a:lnTo>
                  <a:lnTo>
                    <a:pt x="588" y="8947"/>
                  </a:lnTo>
                  <a:lnTo>
                    <a:pt x="665" y="8820"/>
                  </a:lnTo>
                  <a:lnTo>
                    <a:pt x="716" y="8692"/>
                  </a:lnTo>
                  <a:lnTo>
                    <a:pt x="716" y="8564"/>
                  </a:lnTo>
                  <a:lnTo>
                    <a:pt x="716" y="8411"/>
                  </a:lnTo>
                  <a:lnTo>
                    <a:pt x="511" y="5266"/>
                  </a:lnTo>
                  <a:lnTo>
                    <a:pt x="511" y="5266"/>
                  </a:lnTo>
                  <a:lnTo>
                    <a:pt x="486" y="5062"/>
                  </a:lnTo>
                  <a:lnTo>
                    <a:pt x="511" y="4857"/>
                  </a:lnTo>
                  <a:lnTo>
                    <a:pt x="563" y="4653"/>
                  </a:lnTo>
                  <a:lnTo>
                    <a:pt x="639" y="4448"/>
                  </a:lnTo>
                  <a:lnTo>
                    <a:pt x="2787" y="409"/>
                  </a:lnTo>
                  <a:lnTo>
                    <a:pt x="2787" y="409"/>
                  </a:lnTo>
                  <a:lnTo>
                    <a:pt x="2863" y="307"/>
                  </a:lnTo>
                  <a:lnTo>
                    <a:pt x="2966" y="205"/>
                  </a:lnTo>
                  <a:lnTo>
                    <a:pt x="3068" y="128"/>
                  </a:lnTo>
                  <a:lnTo>
                    <a:pt x="3196" y="51"/>
                  </a:lnTo>
                  <a:lnTo>
                    <a:pt x="3323" y="26"/>
                  </a:lnTo>
                  <a:lnTo>
                    <a:pt x="3451" y="0"/>
                  </a:lnTo>
                  <a:lnTo>
                    <a:pt x="3605" y="0"/>
                  </a:lnTo>
                  <a:lnTo>
                    <a:pt x="3732" y="0"/>
                  </a:lnTo>
                  <a:lnTo>
                    <a:pt x="3732" y="0"/>
                  </a:lnTo>
                  <a:lnTo>
                    <a:pt x="3911" y="77"/>
                  </a:lnTo>
                  <a:lnTo>
                    <a:pt x="4039" y="154"/>
                  </a:lnTo>
                  <a:lnTo>
                    <a:pt x="4167" y="256"/>
                  </a:lnTo>
                  <a:lnTo>
                    <a:pt x="4269" y="384"/>
                  </a:lnTo>
                  <a:lnTo>
                    <a:pt x="4320" y="512"/>
                  </a:lnTo>
                  <a:lnTo>
                    <a:pt x="4372" y="665"/>
                  </a:lnTo>
                  <a:lnTo>
                    <a:pt x="4346" y="818"/>
                  </a:lnTo>
                  <a:lnTo>
                    <a:pt x="4320" y="972"/>
                  </a:lnTo>
                  <a:lnTo>
                    <a:pt x="4320" y="972"/>
                  </a:lnTo>
                  <a:lnTo>
                    <a:pt x="3707" y="2403"/>
                  </a:lnTo>
                  <a:lnTo>
                    <a:pt x="3323" y="3324"/>
                  </a:lnTo>
                  <a:lnTo>
                    <a:pt x="3068" y="3988"/>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73" name="Google Shape;2473;p51"/>
            <p:cNvSpPr/>
            <p:nvPr/>
          </p:nvSpPr>
          <p:spPr>
            <a:xfrm>
              <a:off x="6461150" y="2730000"/>
              <a:ext cx="47300" cy="157250"/>
            </a:xfrm>
            <a:custGeom>
              <a:avLst/>
              <a:gdLst/>
              <a:ahLst/>
              <a:cxnLst/>
              <a:rect l="l" t="t" r="r" b="b"/>
              <a:pathLst>
                <a:path w="1892" h="6290" extrusionOk="0">
                  <a:moveTo>
                    <a:pt x="818" y="0"/>
                  </a:moveTo>
                  <a:lnTo>
                    <a:pt x="665" y="52"/>
                  </a:lnTo>
                  <a:lnTo>
                    <a:pt x="562" y="103"/>
                  </a:lnTo>
                  <a:lnTo>
                    <a:pt x="435" y="205"/>
                  </a:lnTo>
                  <a:lnTo>
                    <a:pt x="358" y="307"/>
                  </a:lnTo>
                  <a:lnTo>
                    <a:pt x="281" y="409"/>
                  </a:lnTo>
                  <a:lnTo>
                    <a:pt x="256" y="537"/>
                  </a:lnTo>
                  <a:lnTo>
                    <a:pt x="230" y="665"/>
                  </a:lnTo>
                  <a:lnTo>
                    <a:pt x="256" y="2352"/>
                  </a:lnTo>
                  <a:lnTo>
                    <a:pt x="0" y="6289"/>
                  </a:lnTo>
                  <a:lnTo>
                    <a:pt x="997" y="6264"/>
                  </a:lnTo>
                  <a:lnTo>
                    <a:pt x="1304" y="5931"/>
                  </a:lnTo>
                  <a:lnTo>
                    <a:pt x="1457" y="5778"/>
                  </a:lnTo>
                  <a:lnTo>
                    <a:pt x="1585" y="5624"/>
                  </a:lnTo>
                  <a:lnTo>
                    <a:pt x="1713" y="5446"/>
                  </a:lnTo>
                  <a:lnTo>
                    <a:pt x="1789" y="5241"/>
                  </a:lnTo>
                  <a:lnTo>
                    <a:pt x="1866" y="5011"/>
                  </a:lnTo>
                  <a:lnTo>
                    <a:pt x="1892" y="4806"/>
                  </a:lnTo>
                  <a:lnTo>
                    <a:pt x="1866" y="4653"/>
                  </a:lnTo>
                  <a:lnTo>
                    <a:pt x="1841" y="4500"/>
                  </a:lnTo>
                  <a:lnTo>
                    <a:pt x="1764" y="4193"/>
                  </a:lnTo>
                  <a:lnTo>
                    <a:pt x="1713" y="3886"/>
                  </a:lnTo>
                  <a:lnTo>
                    <a:pt x="1687" y="3324"/>
                  </a:lnTo>
                  <a:lnTo>
                    <a:pt x="1687" y="2327"/>
                  </a:lnTo>
                  <a:lnTo>
                    <a:pt x="1687" y="640"/>
                  </a:lnTo>
                  <a:lnTo>
                    <a:pt x="1662" y="512"/>
                  </a:lnTo>
                  <a:lnTo>
                    <a:pt x="1611" y="384"/>
                  </a:lnTo>
                  <a:lnTo>
                    <a:pt x="1559" y="282"/>
                  </a:lnTo>
                  <a:lnTo>
                    <a:pt x="1457" y="179"/>
                  </a:lnTo>
                  <a:lnTo>
                    <a:pt x="1355" y="103"/>
                  </a:lnTo>
                  <a:lnTo>
                    <a:pt x="1227" y="52"/>
                  </a:lnTo>
                  <a:lnTo>
                    <a:pt x="1099" y="26"/>
                  </a:lnTo>
                  <a:lnTo>
                    <a:pt x="97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74" name="Google Shape;2474;p51"/>
            <p:cNvSpPr/>
            <p:nvPr/>
          </p:nvSpPr>
          <p:spPr>
            <a:xfrm>
              <a:off x="6461150" y="2730000"/>
              <a:ext cx="47300" cy="157250"/>
            </a:xfrm>
            <a:custGeom>
              <a:avLst/>
              <a:gdLst/>
              <a:ahLst/>
              <a:cxnLst/>
              <a:rect l="l" t="t" r="r" b="b"/>
              <a:pathLst>
                <a:path w="1892" h="6290" fill="none" extrusionOk="0">
                  <a:moveTo>
                    <a:pt x="256" y="2352"/>
                  </a:moveTo>
                  <a:lnTo>
                    <a:pt x="256" y="2352"/>
                  </a:lnTo>
                  <a:lnTo>
                    <a:pt x="230" y="665"/>
                  </a:lnTo>
                  <a:lnTo>
                    <a:pt x="230" y="665"/>
                  </a:lnTo>
                  <a:lnTo>
                    <a:pt x="256" y="537"/>
                  </a:lnTo>
                  <a:lnTo>
                    <a:pt x="281" y="409"/>
                  </a:lnTo>
                  <a:lnTo>
                    <a:pt x="358" y="307"/>
                  </a:lnTo>
                  <a:lnTo>
                    <a:pt x="435" y="205"/>
                  </a:lnTo>
                  <a:lnTo>
                    <a:pt x="562" y="103"/>
                  </a:lnTo>
                  <a:lnTo>
                    <a:pt x="665" y="52"/>
                  </a:lnTo>
                  <a:lnTo>
                    <a:pt x="818" y="0"/>
                  </a:lnTo>
                  <a:lnTo>
                    <a:pt x="971" y="0"/>
                  </a:lnTo>
                  <a:lnTo>
                    <a:pt x="971" y="0"/>
                  </a:lnTo>
                  <a:lnTo>
                    <a:pt x="1099" y="26"/>
                  </a:lnTo>
                  <a:lnTo>
                    <a:pt x="1227" y="52"/>
                  </a:lnTo>
                  <a:lnTo>
                    <a:pt x="1355" y="103"/>
                  </a:lnTo>
                  <a:lnTo>
                    <a:pt x="1457" y="179"/>
                  </a:lnTo>
                  <a:lnTo>
                    <a:pt x="1559" y="282"/>
                  </a:lnTo>
                  <a:lnTo>
                    <a:pt x="1611" y="384"/>
                  </a:lnTo>
                  <a:lnTo>
                    <a:pt x="1662" y="512"/>
                  </a:lnTo>
                  <a:lnTo>
                    <a:pt x="1687" y="640"/>
                  </a:lnTo>
                  <a:lnTo>
                    <a:pt x="1687" y="640"/>
                  </a:lnTo>
                  <a:lnTo>
                    <a:pt x="1687" y="2327"/>
                  </a:lnTo>
                  <a:lnTo>
                    <a:pt x="1687" y="3324"/>
                  </a:lnTo>
                  <a:lnTo>
                    <a:pt x="1713" y="3886"/>
                  </a:lnTo>
                  <a:lnTo>
                    <a:pt x="1713" y="3886"/>
                  </a:lnTo>
                  <a:lnTo>
                    <a:pt x="1764" y="4193"/>
                  </a:lnTo>
                  <a:lnTo>
                    <a:pt x="1841" y="4500"/>
                  </a:lnTo>
                  <a:lnTo>
                    <a:pt x="1841" y="4500"/>
                  </a:lnTo>
                  <a:lnTo>
                    <a:pt x="1866" y="4653"/>
                  </a:lnTo>
                  <a:lnTo>
                    <a:pt x="1892" y="4806"/>
                  </a:lnTo>
                  <a:lnTo>
                    <a:pt x="1892" y="4806"/>
                  </a:lnTo>
                  <a:lnTo>
                    <a:pt x="1866" y="5011"/>
                  </a:lnTo>
                  <a:lnTo>
                    <a:pt x="1789" y="5241"/>
                  </a:lnTo>
                  <a:lnTo>
                    <a:pt x="1713" y="5446"/>
                  </a:lnTo>
                  <a:lnTo>
                    <a:pt x="1585" y="5624"/>
                  </a:lnTo>
                  <a:lnTo>
                    <a:pt x="1585" y="5624"/>
                  </a:lnTo>
                  <a:lnTo>
                    <a:pt x="1457" y="5778"/>
                  </a:lnTo>
                  <a:lnTo>
                    <a:pt x="1304" y="5931"/>
                  </a:lnTo>
                  <a:lnTo>
                    <a:pt x="1304" y="5931"/>
                  </a:lnTo>
                  <a:lnTo>
                    <a:pt x="997" y="6264"/>
                  </a:lnTo>
                  <a:lnTo>
                    <a:pt x="0" y="6289"/>
                  </a:lnTo>
                </a:path>
              </a:pathLst>
            </a:custGeom>
            <a:noFill/>
            <a:ln>
              <a:noFill/>
            </a:ln>
          </p:spPr>
          <p:txBody>
            <a:bodyPr spcFirstLastPara="1" wrap="square" lIns="121900" tIns="121900" rIns="121900" bIns="121900" anchor="ctr" anchorCtr="0">
              <a:noAutofit/>
            </a:bodyPr>
            <a:lstStyle/>
            <a:p>
              <a:endParaRPr sz="2400"/>
            </a:p>
          </p:txBody>
        </p:sp>
        <p:sp>
          <p:nvSpPr>
            <p:cNvPr id="2475" name="Google Shape;2475;p51"/>
            <p:cNvSpPr/>
            <p:nvPr/>
          </p:nvSpPr>
          <p:spPr>
            <a:xfrm>
              <a:off x="6467525" y="2827775"/>
              <a:ext cx="25" cy="25"/>
            </a:xfrm>
            <a:custGeom>
              <a:avLst/>
              <a:gdLst/>
              <a:ahLst/>
              <a:cxnLst/>
              <a:rect l="l" t="t" r="r" b="b"/>
              <a:pathLst>
                <a:path w="1" h="1" extrusionOk="0">
                  <a:moveTo>
                    <a:pt x="1" y="1"/>
                  </a:moveTo>
                  <a:lnTo>
                    <a:pt x="1" y="1"/>
                  </a:lnTo>
                  <a:lnTo>
                    <a:pt x="1" y="1"/>
                  </a:lnTo>
                  <a:lnTo>
                    <a:pt x="1"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476" name="Google Shape;2476;p51"/>
            <p:cNvSpPr/>
            <p:nvPr/>
          </p:nvSpPr>
          <p:spPr>
            <a:xfrm>
              <a:off x="6467525" y="28277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2477" name="Google Shape;2477;p51"/>
            <p:cNvSpPr/>
            <p:nvPr/>
          </p:nvSpPr>
          <p:spPr>
            <a:xfrm>
              <a:off x="6387650" y="2873800"/>
              <a:ext cx="98425" cy="39000"/>
            </a:xfrm>
            <a:custGeom>
              <a:avLst/>
              <a:gdLst/>
              <a:ahLst/>
              <a:cxnLst/>
              <a:rect l="l" t="t" r="r" b="b"/>
              <a:pathLst>
                <a:path w="3937" h="1560" extrusionOk="0">
                  <a:moveTo>
                    <a:pt x="1176" y="0"/>
                  </a:moveTo>
                  <a:lnTo>
                    <a:pt x="0" y="1176"/>
                  </a:lnTo>
                  <a:lnTo>
                    <a:pt x="2838" y="1560"/>
                  </a:lnTo>
                  <a:lnTo>
                    <a:pt x="3937" y="512"/>
                  </a:lnTo>
                  <a:lnTo>
                    <a:pt x="117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478" name="Google Shape;2478;p51"/>
            <p:cNvSpPr/>
            <p:nvPr/>
          </p:nvSpPr>
          <p:spPr>
            <a:xfrm>
              <a:off x="6518650" y="2583650"/>
              <a:ext cx="14725" cy="30050"/>
            </a:xfrm>
            <a:custGeom>
              <a:avLst/>
              <a:gdLst/>
              <a:ahLst/>
              <a:cxnLst/>
              <a:rect l="l" t="t" r="r" b="b"/>
              <a:pathLst>
                <a:path w="589" h="1202" extrusionOk="0">
                  <a:moveTo>
                    <a:pt x="308" y="0"/>
                  </a:moveTo>
                  <a:lnTo>
                    <a:pt x="180" y="26"/>
                  </a:lnTo>
                  <a:lnTo>
                    <a:pt x="77" y="103"/>
                  </a:lnTo>
                  <a:lnTo>
                    <a:pt x="26" y="205"/>
                  </a:lnTo>
                  <a:lnTo>
                    <a:pt x="1" y="307"/>
                  </a:lnTo>
                  <a:lnTo>
                    <a:pt x="1" y="895"/>
                  </a:lnTo>
                  <a:lnTo>
                    <a:pt x="26" y="1023"/>
                  </a:lnTo>
                  <a:lnTo>
                    <a:pt x="77" y="1100"/>
                  </a:lnTo>
                  <a:lnTo>
                    <a:pt x="180" y="1176"/>
                  </a:lnTo>
                  <a:lnTo>
                    <a:pt x="308" y="1202"/>
                  </a:lnTo>
                  <a:lnTo>
                    <a:pt x="410" y="1176"/>
                  </a:lnTo>
                  <a:lnTo>
                    <a:pt x="512" y="1100"/>
                  </a:lnTo>
                  <a:lnTo>
                    <a:pt x="589" y="1023"/>
                  </a:lnTo>
                  <a:lnTo>
                    <a:pt x="589" y="895"/>
                  </a:lnTo>
                  <a:lnTo>
                    <a:pt x="589" y="307"/>
                  </a:lnTo>
                  <a:lnTo>
                    <a:pt x="589" y="205"/>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79" name="Google Shape;2479;p51"/>
            <p:cNvSpPr/>
            <p:nvPr/>
          </p:nvSpPr>
          <p:spPr>
            <a:xfrm>
              <a:off x="6420875" y="2624550"/>
              <a:ext cx="25600" cy="24950"/>
            </a:xfrm>
            <a:custGeom>
              <a:avLst/>
              <a:gdLst/>
              <a:ahLst/>
              <a:cxnLst/>
              <a:rect l="l" t="t" r="r" b="b"/>
              <a:pathLst>
                <a:path w="1024" h="998" extrusionOk="0">
                  <a:moveTo>
                    <a:pt x="205" y="0"/>
                  </a:moveTo>
                  <a:lnTo>
                    <a:pt x="103" y="77"/>
                  </a:lnTo>
                  <a:lnTo>
                    <a:pt x="26" y="179"/>
                  </a:lnTo>
                  <a:lnTo>
                    <a:pt x="1" y="282"/>
                  </a:lnTo>
                  <a:lnTo>
                    <a:pt x="26" y="410"/>
                  </a:lnTo>
                  <a:lnTo>
                    <a:pt x="103" y="512"/>
                  </a:lnTo>
                  <a:lnTo>
                    <a:pt x="512" y="921"/>
                  </a:lnTo>
                  <a:lnTo>
                    <a:pt x="614" y="997"/>
                  </a:lnTo>
                  <a:lnTo>
                    <a:pt x="844" y="997"/>
                  </a:lnTo>
                  <a:lnTo>
                    <a:pt x="946" y="921"/>
                  </a:lnTo>
                  <a:lnTo>
                    <a:pt x="998" y="819"/>
                  </a:lnTo>
                  <a:lnTo>
                    <a:pt x="1023" y="716"/>
                  </a:lnTo>
                  <a:lnTo>
                    <a:pt x="998" y="588"/>
                  </a:lnTo>
                  <a:lnTo>
                    <a:pt x="946" y="486"/>
                  </a:lnTo>
                  <a:lnTo>
                    <a:pt x="512" y="77"/>
                  </a:lnTo>
                  <a:lnTo>
                    <a:pt x="41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0" name="Google Shape;2480;p51"/>
            <p:cNvSpPr/>
            <p:nvPr/>
          </p:nvSpPr>
          <p:spPr>
            <a:xfrm>
              <a:off x="6605575" y="2624550"/>
              <a:ext cx="25575" cy="24950"/>
            </a:xfrm>
            <a:custGeom>
              <a:avLst/>
              <a:gdLst/>
              <a:ahLst/>
              <a:cxnLst/>
              <a:rect l="l" t="t" r="r" b="b"/>
              <a:pathLst>
                <a:path w="1023" h="998" extrusionOk="0">
                  <a:moveTo>
                    <a:pt x="614" y="0"/>
                  </a:moveTo>
                  <a:lnTo>
                    <a:pt x="512" y="77"/>
                  </a:lnTo>
                  <a:lnTo>
                    <a:pt x="103" y="486"/>
                  </a:lnTo>
                  <a:lnTo>
                    <a:pt x="26" y="588"/>
                  </a:lnTo>
                  <a:lnTo>
                    <a:pt x="0" y="716"/>
                  </a:lnTo>
                  <a:lnTo>
                    <a:pt x="26" y="819"/>
                  </a:lnTo>
                  <a:lnTo>
                    <a:pt x="103" y="921"/>
                  </a:lnTo>
                  <a:lnTo>
                    <a:pt x="205" y="997"/>
                  </a:lnTo>
                  <a:lnTo>
                    <a:pt x="435" y="997"/>
                  </a:lnTo>
                  <a:lnTo>
                    <a:pt x="512" y="921"/>
                  </a:lnTo>
                  <a:lnTo>
                    <a:pt x="946" y="512"/>
                  </a:lnTo>
                  <a:lnTo>
                    <a:pt x="997" y="410"/>
                  </a:lnTo>
                  <a:lnTo>
                    <a:pt x="1023" y="282"/>
                  </a:lnTo>
                  <a:lnTo>
                    <a:pt x="997" y="179"/>
                  </a:lnTo>
                  <a:lnTo>
                    <a:pt x="946" y="77"/>
                  </a:lnTo>
                  <a:lnTo>
                    <a:pt x="84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1" name="Google Shape;2481;p51"/>
            <p:cNvSpPr/>
            <p:nvPr/>
          </p:nvSpPr>
          <p:spPr>
            <a:xfrm>
              <a:off x="6642000" y="2721700"/>
              <a:ext cx="29425" cy="15350"/>
            </a:xfrm>
            <a:custGeom>
              <a:avLst/>
              <a:gdLst/>
              <a:ahLst/>
              <a:cxnLst/>
              <a:rect l="l" t="t" r="r" b="b"/>
              <a:pathLst>
                <a:path w="1177" h="614" extrusionOk="0">
                  <a:moveTo>
                    <a:pt x="307" y="0"/>
                  </a:moveTo>
                  <a:lnTo>
                    <a:pt x="179" y="26"/>
                  </a:lnTo>
                  <a:lnTo>
                    <a:pt x="77" y="102"/>
                  </a:lnTo>
                  <a:lnTo>
                    <a:pt x="26" y="179"/>
                  </a:lnTo>
                  <a:lnTo>
                    <a:pt x="1" y="307"/>
                  </a:lnTo>
                  <a:lnTo>
                    <a:pt x="26" y="435"/>
                  </a:lnTo>
                  <a:lnTo>
                    <a:pt x="77" y="511"/>
                  </a:lnTo>
                  <a:lnTo>
                    <a:pt x="179" y="588"/>
                  </a:lnTo>
                  <a:lnTo>
                    <a:pt x="307" y="614"/>
                  </a:lnTo>
                  <a:lnTo>
                    <a:pt x="870" y="614"/>
                  </a:lnTo>
                  <a:lnTo>
                    <a:pt x="998" y="588"/>
                  </a:lnTo>
                  <a:lnTo>
                    <a:pt x="1100" y="511"/>
                  </a:lnTo>
                  <a:lnTo>
                    <a:pt x="1151" y="435"/>
                  </a:lnTo>
                  <a:lnTo>
                    <a:pt x="1176" y="307"/>
                  </a:lnTo>
                  <a:lnTo>
                    <a:pt x="1151" y="179"/>
                  </a:lnTo>
                  <a:lnTo>
                    <a:pt x="1100" y="102"/>
                  </a:lnTo>
                  <a:lnTo>
                    <a:pt x="998" y="26"/>
                  </a:lnTo>
                  <a:lnTo>
                    <a:pt x="87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2" name="Google Shape;2482;p51"/>
            <p:cNvSpPr/>
            <p:nvPr/>
          </p:nvSpPr>
          <p:spPr>
            <a:xfrm>
              <a:off x="6380625" y="2721700"/>
              <a:ext cx="29400" cy="15350"/>
            </a:xfrm>
            <a:custGeom>
              <a:avLst/>
              <a:gdLst/>
              <a:ahLst/>
              <a:cxnLst/>
              <a:rect l="l" t="t" r="r" b="b"/>
              <a:pathLst>
                <a:path w="1176" h="614" extrusionOk="0">
                  <a:moveTo>
                    <a:pt x="307" y="0"/>
                  </a:moveTo>
                  <a:lnTo>
                    <a:pt x="179" y="26"/>
                  </a:lnTo>
                  <a:lnTo>
                    <a:pt x="77" y="102"/>
                  </a:lnTo>
                  <a:lnTo>
                    <a:pt x="26" y="179"/>
                  </a:lnTo>
                  <a:lnTo>
                    <a:pt x="0" y="307"/>
                  </a:lnTo>
                  <a:lnTo>
                    <a:pt x="26" y="435"/>
                  </a:lnTo>
                  <a:lnTo>
                    <a:pt x="77" y="511"/>
                  </a:lnTo>
                  <a:lnTo>
                    <a:pt x="179" y="588"/>
                  </a:lnTo>
                  <a:lnTo>
                    <a:pt x="307" y="614"/>
                  </a:lnTo>
                  <a:lnTo>
                    <a:pt x="895" y="614"/>
                  </a:lnTo>
                  <a:lnTo>
                    <a:pt x="997" y="588"/>
                  </a:lnTo>
                  <a:lnTo>
                    <a:pt x="1099" y="511"/>
                  </a:lnTo>
                  <a:lnTo>
                    <a:pt x="1176" y="435"/>
                  </a:lnTo>
                  <a:lnTo>
                    <a:pt x="1176" y="307"/>
                  </a:lnTo>
                  <a:lnTo>
                    <a:pt x="1176" y="179"/>
                  </a:lnTo>
                  <a:lnTo>
                    <a:pt x="1099" y="102"/>
                  </a:lnTo>
                  <a:lnTo>
                    <a:pt x="997" y="26"/>
                  </a:lnTo>
                  <a:lnTo>
                    <a:pt x="89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3" name="Google Shape;2483;p51"/>
            <p:cNvSpPr/>
            <p:nvPr/>
          </p:nvSpPr>
          <p:spPr>
            <a:xfrm>
              <a:off x="6292425" y="2540825"/>
              <a:ext cx="107375" cy="155975"/>
            </a:xfrm>
            <a:custGeom>
              <a:avLst/>
              <a:gdLst/>
              <a:ahLst/>
              <a:cxnLst/>
              <a:rect l="l" t="t" r="r" b="b"/>
              <a:pathLst>
                <a:path w="4295" h="6239" extrusionOk="0">
                  <a:moveTo>
                    <a:pt x="1508" y="1"/>
                  </a:moveTo>
                  <a:lnTo>
                    <a:pt x="1508" y="1662"/>
                  </a:lnTo>
                  <a:lnTo>
                    <a:pt x="0" y="1662"/>
                  </a:lnTo>
                  <a:lnTo>
                    <a:pt x="0" y="2966"/>
                  </a:lnTo>
                  <a:lnTo>
                    <a:pt x="1508" y="2966"/>
                  </a:lnTo>
                  <a:lnTo>
                    <a:pt x="1508" y="6238"/>
                  </a:lnTo>
                  <a:lnTo>
                    <a:pt x="2787" y="6238"/>
                  </a:lnTo>
                  <a:lnTo>
                    <a:pt x="2787" y="2966"/>
                  </a:lnTo>
                  <a:lnTo>
                    <a:pt x="4295" y="2966"/>
                  </a:lnTo>
                  <a:lnTo>
                    <a:pt x="4295" y="1662"/>
                  </a:lnTo>
                  <a:lnTo>
                    <a:pt x="2787" y="1662"/>
                  </a:lnTo>
                  <a:lnTo>
                    <a:pt x="278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484" name="Google Shape;2484;p51"/>
          <p:cNvGrpSpPr/>
          <p:nvPr/>
        </p:nvGrpSpPr>
        <p:grpSpPr>
          <a:xfrm>
            <a:off x="7356268" y="3387767"/>
            <a:ext cx="496833" cy="495967"/>
            <a:chOff x="5517200" y="2540825"/>
            <a:chExt cx="372625" cy="371975"/>
          </a:xfrm>
        </p:grpSpPr>
        <p:sp>
          <p:nvSpPr>
            <p:cNvPr id="2485" name="Google Shape;2485;p51"/>
            <p:cNvSpPr/>
            <p:nvPr/>
          </p:nvSpPr>
          <p:spPr>
            <a:xfrm>
              <a:off x="5517200" y="2558075"/>
              <a:ext cx="258225" cy="242250"/>
            </a:xfrm>
            <a:custGeom>
              <a:avLst/>
              <a:gdLst/>
              <a:ahLst/>
              <a:cxnLst/>
              <a:rect l="l" t="t" r="r" b="b"/>
              <a:pathLst>
                <a:path w="10329" h="9690" extrusionOk="0">
                  <a:moveTo>
                    <a:pt x="5164" y="1"/>
                  </a:moveTo>
                  <a:lnTo>
                    <a:pt x="4755" y="26"/>
                  </a:lnTo>
                  <a:lnTo>
                    <a:pt x="4346" y="78"/>
                  </a:lnTo>
                  <a:lnTo>
                    <a:pt x="3937" y="180"/>
                  </a:lnTo>
                  <a:lnTo>
                    <a:pt x="3554" y="333"/>
                  </a:lnTo>
                  <a:lnTo>
                    <a:pt x="3196" y="487"/>
                  </a:lnTo>
                  <a:lnTo>
                    <a:pt x="2864" y="717"/>
                  </a:lnTo>
                  <a:lnTo>
                    <a:pt x="2531" y="947"/>
                  </a:lnTo>
                  <a:lnTo>
                    <a:pt x="2250" y="1202"/>
                  </a:lnTo>
                  <a:lnTo>
                    <a:pt x="1969" y="1509"/>
                  </a:lnTo>
                  <a:lnTo>
                    <a:pt x="1739" y="1816"/>
                  </a:lnTo>
                  <a:lnTo>
                    <a:pt x="1534" y="2174"/>
                  </a:lnTo>
                  <a:lnTo>
                    <a:pt x="1355" y="2532"/>
                  </a:lnTo>
                  <a:lnTo>
                    <a:pt x="1228" y="2915"/>
                  </a:lnTo>
                  <a:lnTo>
                    <a:pt x="1125" y="3299"/>
                  </a:lnTo>
                  <a:lnTo>
                    <a:pt x="1049" y="3708"/>
                  </a:lnTo>
                  <a:lnTo>
                    <a:pt x="1023" y="4142"/>
                  </a:lnTo>
                  <a:lnTo>
                    <a:pt x="1023" y="6571"/>
                  </a:lnTo>
                  <a:lnTo>
                    <a:pt x="819" y="6673"/>
                  </a:lnTo>
                  <a:lnTo>
                    <a:pt x="614" y="6826"/>
                  </a:lnTo>
                  <a:lnTo>
                    <a:pt x="435" y="6980"/>
                  </a:lnTo>
                  <a:lnTo>
                    <a:pt x="307" y="7159"/>
                  </a:lnTo>
                  <a:lnTo>
                    <a:pt x="180" y="7363"/>
                  </a:lnTo>
                  <a:lnTo>
                    <a:pt x="77" y="7593"/>
                  </a:lnTo>
                  <a:lnTo>
                    <a:pt x="26" y="7849"/>
                  </a:lnTo>
                  <a:lnTo>
                    <a:pt x="1" y="8079"/>
                  </a:lnTo>
                  <a:lnTo>
                    <a:pt x="26" y="8386"/>
                  </a:lnTo>
                  <a:lnTo>
                    <a:pt x="103" y="8641"/>
                  </a:lnTo>
                  <a:lnTo>
                    <a:pt x="231" y="8897"/>
                  </a:lnTo>
                  <a:lnTo>
                    <a:pt x="384" y="9127"/>
                  </a:lnTo>
                  <a:lnTo>
                    <a:pt x="563" y="9306"/>
                  </a:lnTo>
                  <a:lnTo>
                    <a:pt x="793" y="9485"/>
                  </a:lnTo>
                  <a:lnTo>
                    <a:pt x="1023" y="9613"/>
                  </a:lnTo>
                  <a:lnTo>
                    <a:pt x="1279" y="9689"/>
                  </a:lnTo>
                  <a:lnTo>
                    <a:pt x="9050" y="9689"/>
                  </a:lnTo>
                  <a:lnTo>
                    <a:pt x="9331" y="9613"/>
                  </a:lnTo>
                  <a:lnTo>
                    <a:pt x="9561" y="9485"/>
                  </a:lnTo>
                  <a:lnTo>
                    <a:pt x="9766" y="9306"/>
                  </a:lnTo>
                  <a:lnTo>
                    <a:pt x="9970" y="9127"/>
                  </a:lnTo>
                  <a:lnTo>
                    <a:pt x="10098" y="8897"/>
                  </a:lnTo>
                  <a:lnTo>
                    <a:pt x="10226" y="8641"/>
                  </a:lnTo>
                  <a:lnTo>
                    <a:pt x="10303" y="8386"/>
                  </a:lnTo>
                  <a:lnTo>
                    <a:pt x="10328" y="8079"/>
                  </a:lnTo>
                  <a:lnTo>
                    <a:pt x="10303" y="7849"/>
                  </a:lnTo>
                  <a:lnTo>
                    <a:pt x="10252" y="7593"/>
                  </a:lnTo>
                  <a:lnTo>
                    <a:pt x="10149" y="7363"/>
                  </a:lnTo>
                  <a:lnTo>
                    <a:pt x="10022" y="7159"/>
                  </a:lnTo>
                  <a:lnTo>
                    <a:pt x="9894" y="6980"/>
                  </a:lnTo>
                  <a:lnTo>
                    <a:pt x="9715" y="6826"/>
                  </a:lnTo>
                  <a:lnTo>
                    <a:pt x="9510" y="6673"/>
                  </a:lnTo>
                  <a:lnTo>
                    <a:pt x="9306" y="6571"/>
                  </a:lnTo>
                  <a:lnTo>
                    <a:pt x="9306" y="4142"/>
                  </a:lnTo>
                  <a:lnTo>
                    <a:pt x="9280" y="3708"/>
                  </a:lnTo>
                  <a:lnTo>
                    <a:pt x="9229" y="3299"/>
                  </a:lnTo>
                  <a:lnTo>
                    <a:pt x="9127" y="2915"/>
                  </a:lnTo>
                  <a:lnTo>
                    <a:pt x="8973" y="2532"/>
                  </a:lnTo>
                  <a:lnTo>
                    <a:pt x="8794" y="2174"/>
                  </a:lnTo>
                  <a:lnTo>
                    <a:pt x="8590" y="1816"/>
                  </a:lnTo>
                  <a:lnTo>
                    <a:pt x="8360" y="1509"/>
                  </a:lnTo>
                  <a:lnTo>
                    <a:pt x="8079" y="1202"/>
                  </a:lnTo>
                  <a:lnTo>
                    <a:pt x="7797" y="947"/>
                  </a:lnTo>
                  <a:lnTo>
                    <a:pt x="7465" y="717"/>
                  </a:lnTo>
                  <a:lnTo>
                    <a:pt x="7133" y="487"/>
                  </a:lnTo>
                  <a:lnTo>
                    <a:pt x="6775" y="333"/>
                  </a:lnTo>
                  <a:lnTo>
                    <a:pt x="6391" y="180"/>
                  </a:lnTo>
                  <a:lnTo>
                    <a:pt x="6008" y="78"/>
                  </a:lnTo>
                  <a:lnTo>
                    <a:pt x="5599" y="26"/>
                  </a:lnTo>
                  <a:lnTo>
                    <a:pt x="51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6" name="Google Shape;2486;p51"/>
            <p:cNvSpPr/>
            <p:nvPr/>
          </p:nvSpPr>
          <p:spPr>
            <a:xfrm>
              <a:off x="5517200" y="2558075"/>
              <a:ext cx="258225" cy="242250"/>
            </a:xfrm>
            <a:custGeom>
              <a:avLst/>
              <a:gdLst/>
              <a:ahLst/>
              <a:cxnLst/>
              <a:rect l="l" t="t" r="r" b="b"/>
              <a:pathLst>
                <a:path w="10329" h="9690" fill="none" extrusionOk="0">
                  <a:moveTo>
                    <a:pt x="9050" y="9689"/>
                  </a:moveTo>
                  <a:lnTo>
                    <a:pt x="9050" y="9689"/>
                  </a:lnTo>
                  <a:lnTo>
                    <a:pt x="9331" y="9613"/>
                  </a:lnTo>
                  <a:lnTo>
                    <a:pt x="9561" y="9485"/>
                  </a:lnTo>
                  <a:lnTo>
                    <a:pt x="9766" y="9306"/>
                  </a:lnTo>
                  <a:lnTo>
                    <a:pt x="9970" y="9127"/>
                  </a:lnTo>
                  <a:lnTo>
                    <a:pt x="10098" y="8897"/>
                  </a:lnTo>
                  <a:lnTo>
                    <a:pt x="10226" y="8641"/>
                  </a:lnTo>
                  <a:lnTo>
                    <a:pt x="10303" y="8386"/>
                  </a:lnTo>
                  <a:lnTo>
                    <a:pt x="10328" y="8079"/>
                  </a:lnTo>
                  <a:lnTo>
                    <a:pt x="10328" y="8079"/>
                  </a:lnTo>
                  <a:lnTo>
                    <a:pt x="10303" y="7849"/>
                  </a:lnTo>
                  <a:lnTo>
                    <a:pt x="10252" y="7593"/>
                  </a:lnTo>
                  <a:lnTo>
                    <a:pt x="10149" y="7363"/>
                  </a:lnTo>
                  <a:lnTo>
                    <a:pt x="10022" y="7159"/>
                  </a:lnTo>
                  <a:lnTo>
                    <a:pt x="9894" y="6980"/>
                  </a:lnTo>
                  <a:lnTo>
                    <a:pt x="9715" y="6826"/>
                  </a:lnTo>
                  <a:lnTo>
                    <a:pt x="9510" y="6673"/>
                  </a:lnTo>
                  <a:lnTo>
                    <a:pt x="9306" y="6571"/>
                  </a:lnTo>
                  <a:lnTo>
                    <a:pt x="9306" y="4142"/>
                  </a:lnTo>
                  <a:lnTo>
                    <a:pt x="9306" y="4142"/>
                  </a:lnTo>
                  <a:lnTo>
                    <a:pt x="9280" y="3708"/>
                  </a:lnTo>
                  <a:lnTo>
                    <a:pt x="9229" y="3299"/>
                  </a:lnTo>
                  <a:lnTo>
                    <a:pt x="9127" y="2915"/>
                  </a:lnTo>
                  <a:lnTo>
                    <a:pt x="8973" y="2532"/>
                  </a:lnTo>
                  <a:lnTo>
                    <a:pt x="8794" y="2174"/>
                  </a:lnTo>
                  <a:lnTo>
                    <a:pt x="8590" y="1816"/>
                  </a:lnTo>
                  <a:lnTo>
                    <a:pt x="8360" y="1509"/>
                  </a:lnTo>
                  <a:lnTo>
                    <a:pt x="8079" y="1202"/>
                  </a:lnTo>
                  <a:lnTo>
                    <a:pt x="7797" y="947"/>
                  </a:lnTo>
                  <a:lnTo>
                    <a:pt x="7465" y="717"/>
                  </a:lnTo>
                  <a:lnTo>
                    <a:pt x="7133" y="487"/>
                  </a:lnTo>
                  <a:lnTo>
                    <a:pt x="6775" y="333"/>
                  </a:lnTo>
                  <a:lnTo>
                    <a:pt x="6391" y="180"/>
                  </a:lnTo>
                  <a:lnTo>
                    <a:pt x="6008" y="78"/>
                  </a:lnTo>
                  <a:lnTo>
                    <a:pt x="5599" y="26"/>
                  </a:lnTo>
                  <a:lnTo>
                    <a:pt x="5164" y="1"/>
                  </a:lnTo>
                  <a:lnTo>
                    <a:pt x="5164" y="1"/>
                  </a:lnTo>
                  <a:lnTo>
                    <a:pt x="4755" y="26"/>
                  </a:lnTo>
                  <a:lnTo>
                    <a:pt x="4346" y="78"/>
                  </a:lnTo>
                  <a:lnTo>
                    <a:pt x="3937" y="180"/>
                  </a:lnTo>
                  <a:lnTo>
                    <a:pt x="3554" y="333"/>
                  </a:lnTo>
                  <a:lnTo>
                    <a:pt x="3196" y="487"/>
                  </a:lnTo>
                  <a:lnTo>
                    <a:pt x="2864" y="717"/>
                  </a:lnTo>
                  <a:lnTo>
                    <a:pt x="2531" y="947"/>
                  </a:lnTo>
                  <a:lnTo>
                    <a:pt x="2250" y="1202"/>
                  </a:lnTo>
                  <a:lnTo>
                    <a:pt x="1969" y="1509"/>
                  </a:lnTo>
                  <a:lnTo>
                    <a:pt x="1739" y="1816"/>
                  </a:lnTo>
                  <a:lnTo>
                    <a:pt x="1534" y="2174"/>
                  </a:lnTo>
                  <a:lnTo>
                    <a:pt x="1355" y="2532"/>
                  </a:lnTo>
                  <a:lnTo>
                    <a:pt x="1228" y="2915"/>
                  </a:lnTo>
                  <a:lnTo>
                    <a:pt x="1125" y="3299"/>
                  </a:lnTo>
                  <a:lnTo>
                    <a:pt x="1049" y="3708"/>
                  </a:lnTo>
                  <a:lnTo>
                    <a:pt x="1023" y="4142"/>
                  </a:lnTo>
                  <a:lnTo>
                    <a:pt x="1023" y="6571"/>
                  </a:lnTo>
                  <a:lnTo>
                    <a:pt x="1023" y="6571"/>
                  </a:lnTo>
                  <a:lnTo>
                    <a:pt x="819" y="6673"/>
                  </a:lnTo>
                  <a:lnTo>
                    <a:pt x="614" y="6826"/>
                  </a:lnTo>
                  <a:lnTo>
                    <a:pt x="435" y="6980"/>
                  </a:lnTo>
                  <a:lnTo>
                    <a:pt x="307" y="7159"/>
                  </a:lnTo>
                  <a:lnTo>
                    <a:pt x="180" y="7363"/>
                  </a:lnTo>
                  <a:lnTo>
                    <a:pt x="77" y="7593"/>
                  </a:lnTo>
                  <a:lnTo>
                    <a:pt x="26" y="7849"/>
                  </a:lnTo>
                  <a:lnTo>
                    <a:pt x="1" y="8079"/>
                  </a:lnTo>
                  <a:lnTo>
                    <a:pt x="1" y="8079"/>
                  </a:lnTo>
                  <a:lnTo>
                    <a:pt x="26" y="8386"/>
                  </a:lnTo>
                  <a:lnTo>
                    <a:pt x="103" y="8641"/>
                  </a:lnTo>
                  <a:lnTo>
                    <a:pt x="231" y="8897"/>
                  </a:lnTo>
                  <a:lnTo>
                    <a:pt x="384" y="9127"/>
                  </a:lnTo>
                  <a:lnTo>
                    <a:pt x="563" y="9306"/>
                  </a:lnTo>
                  <a:lnTo>
                    <a:pt x="793" y="9485"/>
                  </a:lnTo>
                  <a:lnTo>
                    <a:pt x="1023" y="9613"/>
                  </a:lnTo>
                  <a:lnTo>
                    <a:pt x="1279" y="9689"/>
                  </a:lnTo>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87" name="Google Shape;2487;p51"/>
            <p:cNvSpPr/>
            <p:nvPr/>
          </p:nvSpPr>
          <p:spPr>
            <a:xfrm>
              <a:off x="5537650" y="2645650"/>
              <a:ext cx="217325" cy="267150"/>
            </a:xfrm>
            <a:custGeom>
              <a:avLst/>
              <a:gdLst/>
              <a:ahLst/>
              <a:cxnLst/>
              <a:rect l="l" t="t" r="r" b="b"/>
              <a:pathLst>
                <a:path w="8693" h="10686" extrusionOk="0">
                  <a:moveTo>
                    <a:pt x="1483" y="0"/>
                  </a:moveTo>
                  <a:lnTo>
                    <a:pt x="1483" y="1381"/>
                  </a:lnTo>
                  <a:lnTo>
                    <a:pt x="1304" y="1483"/>
                  </a:lnTo>
                  <a:lnTo>
                    <a:pt x="1177" y="1611"/>
                  </a:lnTo>
                  <a:lnTo>
                    <a:pt x="1100" y="1790"/>
                  </a:lnTo>
                  <a:lnTo>
                    <a:pt x="1074" y="1866"/>
                  </a:lnTo>
                  <a:lnTo>
                    <a:pt x="1049" y="1968"/>
                  </a:lnTo>
                  <a:lnTo>
                    <a:pt x="1074" y="2096"/>
                  </a:lnTo>
                  <a:lnTo>
                    <a:pt x="1100" y="2199"/>
                  </a:lnTo>
                  <a:lnTo>
                    <a:pt x="1151" y="2301"/>
                  </a:lnTo>
                  <a:lnTo>
                    <a:pt x="1202" y="2378"/>
                  </a:lnTo>
                  <a:lnTo>
                    <a:pt x="1279" y="2454"/>
                  </a:lnTo>
                  <a:lnTo>
                    <a:pt x="1381" y="2531"/>
                  </a:lnTo>
                  <a:lnTo>
                    <a:pt x="1483" y="2556"/>
                  </a:lnTo>
                  <a:lnTo>
                    <a:pt x="1586" y="2582"/>
                  </a:lnTo>
                  <a:lnTo>
                    <a:pt x="1688" y="2940"/>
                  </a:lnTo>
                  <a:lnTo>
                    <a:pt x="1867" y="3272"/>
                  </a:lnTo>
                  <a:lnTo>
                    <a:pt x="2071" y="3579"/>
                  </a:lnTo>
                  <a:lnTo>
                    <a:pt x="2301" y="3860"/>
                  </a:lnTo>
                  <a:lnTo>
                    <a:pt x="2557" y="4116"/>
                  </a:lnTo>
                  <a:lnTo>
                    <a:pt x="2864" y="4320"/>
                  </a:lnTo>
                  <a:lnTo>
                    <a:pt x="3196" y="4474"/>
                  </a:lnTo>
                  <a:lnTo>
                    <a:pt x="3528" y="4602"/>
                  </a:lnTo>
                  <a:lnTo>
                    <a:pt x="3401" y="5931"/>
                  </a:lnTo>
                  <a:lnTo>
                    <a:pt x="1355" y="5931"/>
                  </a:lnTo>
                  <a:lnTo>
                    <a:pt x="1074" y="5956"/>
                  </a:lnTo>
                  <a:lnTo>
                    <a:pt x="819" y="6033"/>
                  </a:lnTo>
                  <a:lnTo>
                    <a:pt x="589" y="6161"/>
                  </a:lnTo>
                  <a:lnTo>
                    <a:pt x="410" y="6314"/>
                  </a:lnTo>
                  <a:lnTo>
                    <a:pt x="231" y="6519"/>
                  </a:lnTo>
                  <a:lnTo>
                    <a:pt x="103" y="6749"/>
                  </a:lnTo>
                  <a:lnTo>
                    <a:pt x="26" y="7005"/>
                  </a:lnTo>
                  <a:lnTo>
                    <a:pt x="1" y="7286"/>
                  </a:lnTo>
                  <a:lnTo>
                    <a:pt x="1" y="10686"/>
                  </a:lnTo>
                  <a:lnTo>
                    <a:pt x="8692" y="10686"/>
                  </a:lnTo>
                  <a:lnTo>
                    <a:pt x="8692" y="7286"/>
                  </a:lnTo>
                  <a:lnTo>
                    <a:pt x="8667" y="7005"/>
                  </a:lnTo>
                  <a:lnTo>
                    <a:pt x="8590" y="6749"/>
                  </a:lnTo>
                  <a:lnTo>
                    <a:pt x="8462" y="6519"/>
                  </a:lnTo>
                  <a:lnTo>
                    <a:pt x="8309" y="6314"/>
                  </a:lnTo>
                  <a:lnTo>
                    <a:pt x="8104" y="6161"/>
                  </a:lnTo>
                  <a:lnTo>
                    <a:pt x="7874" y="6033"/>
                  </a:lnTo>
                  <a:lnTo>
                    <a:pt x="7619" y="5956"/>
                  </a:lnTo>
                  <a:lnTo>
                    <a:pt x="7337" y="5931"/>
                  </a:lnTo>
                  <a:lnTo>
                    <a:pt x="5292" y="5931"/>
                  </a:lnTo>
                  <a:lnTo>
                    <a:pt x="5164" y="4602"/>
                  </a:lnTo>
                  <a:lnTo>
                    <a:pt x="5497" y="4474"/>
                  </a:lnTo>
                  <a:lnTo>
                    <a:pt x="5829" y="4320"/>
                  </a:lnTo>
                  <a:lnTo>
                    <a:pt x="6136" y="4116"/>
                  </a:lnTo>
                  <a:lnTo>
                    <a:pt x="6392" y="3860"/>
                  </a:lnTo>
                  <a:lnTo>
                    <a:pt x="6647" y="3579"/>
                  </a:lnTo>
                  <a:lnTo>
                    <a:pt x="6826" y="3272"/>
                  </a:lnTo>
                  <a:lnTo>
                    <a:pt x="7005" y="2940"/>
                  </a:lnTo>
                  <a:lnTo>
                    <a:pt x="7107" y="2582"/>
                  </a:lnTo>
                  <a:lnTo>
                    <a:pt x="7235" y="2556"/>
                  </a:lnTo>
                  <a:lnTo>
                    <a:pt x="7312" y="2531"/>
                  </a:lnTo>
                  <a:lnTo>
                    <a:pt x="7414" y="2454"/>
                  </a:lnTo>
                  <a:lnTo>
                    <a:pt x="7491" y="2378"/>
                  </a:lnTo>
                  <a:lnTo>
                    <a:pt x="7542" y="2301"/>
                  </a:lnTo>
                  <a:lnTo>
                    <a:pt x="7593" y="2199"/>
                  </a:lnTo>
                  <a:lnTo>
                    <a:pt x="7619" y="2096"/>
                  </a:lnTo>
                  <a:lnTo>
                    <a:pt x="7644" y="1968"/>
                  </a:lnTo>
                  <a:lnTo>
                    <a:pt x="7619" y="1866"/>
                  </a:lnTo>
                  <a:lnTo>
                    <a:pt x="7619" y="1790"/>
                  </a:lnTo>
                  <a:lnTo>
                    <a:pt x="7516" y="1611"/>
                  </a:lnTo>
                  <a:lnTo>
                    <a:pt x="7389" y="1483"/>
                  </a:lnTo>
                  <a:lnTo>
                    <a:pt x="7210" y="1381"/>
                  </a:lnTo>
                  <a:lnTo>
                    <a:pt x="7210" y="26"/>
                  </a:lnTo>
                  <a:lnTo>
                    <a:pt x="1483"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88" name="Google Shape;2488;p51"/>
            <p:cNvSpPr/>
            <p:nvPr/>
          </p:nvSpPr>
          <p:spPr>
            <a:xfrm>
              <a:off x="5537650" y="2645650"/>
              <a:ext cx="217325" cy="267150"/>
            </a:xfrm>
            <a:custGeom>
              <a:avLst/>
              <a:gdLst/>
              <a:ahLst/>
              <a:cxnLst/>
              <a:rect l="l" t="t" r="r" b="b"/>
              <a:pathLst>
                <a:path w="8693" h="10686" fill="none" extrusionOk="0">
                  <a:moveTo>
                    <a:pt x="1483" y="0"/>
                  </a:moveTo>
                  <a:lnTo>
                    <a:pt x="1483" y="1381"/>
                  </a:lnTo>
                  <a:lnTo>
                    <a:pt x="1483" y="1381"/>
                  </a:lnTo>
                  <a:lnTo>
                    <a:pt x="1304" y="1483"/>
                  </a:lnTo>
                  <a:lnTo>
                    <a:pt x="1177" y="1611"/>
                  </a:lnTo>
                  <a:lnTo>
                    <a:pt x="1100" y="1790"/>
                  </a:lnTo>
                  <a:lnTo>
                    <a:pt x="1074" y="1866"/>
                  </a:lnTo>
                  <a:lnTo>
                    <a:pt x="1049" y="1968"/>
                  </a:lnTo>
                  <a:lnTo>
                    <a:pt x="1049" y="1968"/>
                  </a:lnTo>
                  <a:lnTo>
                    <a:pt x="1074" y="2096"/>
                  </a:lnTo>
                  <a:lnTo>
                    <a:pt x="1100" y="2199"/>
                  </a:lnTo>
                  <a:lnTo>
                    <a:pt x="1151" y="2301"/>
                  </a:lnTo>
                  <a:lnTo>
                    <a:pt x="1202" y="2378"/>
                  </a:lnTo>
                  <a:lnTo>
                    <a:pt x="1279" y="2454"/>
                  </a:lnTo>
                  <a:lnTo>
                    <a:pt x="1381" y="2531"/>
                  </a:lnTo>
                  <a:lnTo>
                    <a:pt x="1483" y="2556"/>
                  </a:lnTo>
                  <a:lnTo>
                    <a:pt x="1586" y="2582"/>
                  </a:lnTo>
                  <a:lnTo>
                    <a:pt x="1586" y="2582"/>
                  </a:lnTo>
                  <a:lnTo>
                    <a:pt x="1688" y="2940"/>
                  </a:lnTo>
                  <a:lnTo>
                    <a:pt x="1867" y="3272"/>
                  </a:lnTo>
                  <a:lnTo>
                    <a:pt x="2071" y="3579"/>
                  </a:lnTo>
                  <a:lnTo>
                    <a:pt x="2301" y="3860"/>
                  </a:lnTo>
                  <a:lnTo>
                    <a:pt x="2557" y="4116"/>
                  </a:lnTo>
                  <a:lnTo>
                    <a:pt x="2864" y="4320"/>
                  </a:lnTo>
                  <a:lnTo>
                    <a:pt x="3196" y="4474"/>
                  </a:lnTo>
                  <a:lnTo>
                    <a:pt x="3528" y="4602"/>
                  </a:lnTo>
                  <a:lnTo>
                    <a:pt x="3401" y="5931"/>
                  </a:lnTo>
                  <a:lnTo>
                    <a:pt x="1355" y="5931"/>
                  </a:lnTo>
                  <a:lnTo>
                    <a:pt x="1355" y="5931"/>
                  </a:lnTo>
                  <a:lnTo>
                    <a:pt x="1074" y="5956"/>
                  </a:lnTo>
                  <a:lnTo>
                    <a:pt x="819" y="6033"/>
                  </a:lnTo>
                  <a:lnTo>
                    <a:pt x="589" y="6161"/>
                  </a:lnTo>
                  <a:lnTo>
                    <a:pt x="410" y="6314"/>
                  </a:lnTo>
                  <a:lnTo>
                    <a:pt x="231" y="6519"/>
                  </a:lnTo>
                  <a:lnTo>
                    <a:pt x="103" y="6749"/>
                  </a:lnTo>
                  <a:lnTo>
                    <a:pt x="26" y="7005"/>
                  </a:lnTo>
                  <a:lnTo>
                    <a:pt x="1" y="7286"/>
                  </a:lnTo>
                  <a:lnTo>
                    <a:pt x="1" y="10686"/>
                  </a:lnTo>
                  <a:lnTo>
                    <a:pt x="8692" y="10686"/>
                  </a:lnTo>
                  <a:lnTo>
                    <a:pt x="8692" y="7286"/>
                  </a:lnTo>
                  <a:lnTo>
                    <a:pt x="8692" y="7286"/>
                  </a:lnTo>
                  <a:lnTo>
                    <a:pt x="8667" y="7005"/>
                  </a:lnTo>
                  <a:lnTo>
                    <a:pt x="8590" y="6749"/>
                  </a:lnTo>
                  <a:lnTo>
                    <a:pt x="8462" y="6519"/>
                  </a:lnTo>
                  <a:lnTo>
                    <a:pt x="8309" y="6314"/>
                  </a:lnTo>
                  <a:lnTo>
                    <a:pt x="8104" y="6161"/>
                  </a:lnTo>
                  <a:lnTo>
                    <a:pt x="7874" y="6033"/>
                  </a:lnTo>
                  <a:lnTo>
                    <a:pt x="7619" y="5956"/>
                  </a:lnTo>
                  <a:lnTo>
                    <a:pt x="7337" y="5931"/>
                  </a:lnTo>
                  <a:lnTo>
                    <a:pt x="5292" y="5931"/>
                  </a:lnTo>
                  <a:lnTo>
                    <a:pt x="5164" y="4602"/>
                  </a:lnTo>
                  <a:lnTo>
                    <a:pt x="5164" y="4602"/>
                  </a:lnTo>
                  <a:lnTo>
                    <a:pt x="5497" y="4474"/>
                  </a:lnTo>
                  <a:lnTo>
                    <a:pt x="5829" y="4320"/>
                  </a:lnTo>
                  <a:lnTo>
                    <a:pt x="6136" y="4116"/>
                  </a:lnTo>
                  <a:lnTo>
                    <a:pt x="6392" y="3860"/>
                  </a:lnTo>
                  <a:lnTo>
                    <a:pt x="6647" y="3579"/>
                  </a:lnTo>
                  <a:lnTo>
                    <a:pt x="6826" y="3272"/>
                  </a:lnTo>
                  <a:lnTo>
                    <a:pt x="7005" y="2940"/>
                  </a:lnTo>
                  <a:lnTo>
                    <a:pt x="7107" y="2582"/>
                  </a:lnTo>
                  <a:lnTo>
                    <a:pt x="7107" y="2582"/>
                  </a:lnTo>
                  <a:lnTo>
                    <a:pt x="7235" y="2556"/>
                  </a:lnTo>
                  <a:lnTo>
                    <a:pt x="7312" y="2531"/>
                  </a:lnTo>
                  <a:lnTo>
                    <a:pt x="7414" y="2454"/>
                  </a:lnTo>
                  <a:lnTo>
                    <a:pt x="7491" y="2378"/>
                  </a:lnTo>
                  <a:lnTo>
                    <a:pt x="7542" y="2301"/>
                  </a:lnTo>
                  <a:lnTo>
                    <a:pt x="7593" y="2199"/>
                  </a:lnTo>
                  <a:lnTo>
                    <a:pt x="7619" y="2096"/>
                  </a:lnTo>
                  <a:lnTo>
                    <a:pt x="7644" y="1968"/>
                  </a:lnTo>
                  <a:lnTo>
                    <a:pt x="7644" y="1968"/>
                  </a:lnTo>
                  <a:lnTo>
                    <a:pt x="7619" y="1866"/>
                  </a:lnTo>
                  <a:lnTo>
                    <a:pt x="7619" y="1790"/>
                  </a:lnTo>
                  <a:lnTo>
                    <a:pt x="7516" y="1611"/>
                  </a:lnTo>
                  <a:lnTo>
                    <a:pt x="7389" y="1483"/>
                  </a:lnTo>
                  <a:lnTo>
                    <a:pt x="7210" y="1381"/>
                  </a:lnTo>
                  <a:lnTo>
                    <a:pt x="7210" y="26"/>
                  </a:lnTo>
                </a:path>
              </a:pathLst>
            </a:custGeom>
            <a:noFill/>
            <a:ln>
              <a:noFill/>
            </a:ln>
          </p:spPr>
          <p:txBody>
            <a:bodyPr spcFirstLastPara="1" wrap="square" lIns="121900" tIns="121900" rIns="121900" bIns="121900" anchor="ctr" anchorCtr="0">
              <a:noAutofit/>
            </a:bodyPr>
            <a:lstStyle/>
            <a:p>
              <a:endParaRPr sz="2400"/>
            </a:p>
          </p:txBody>
        </p:sp>
        <p:sp>
          <p:nvSpPr>
            <p:cNvPr id="2489" name="Google Shape;2489;p51"/>
            <p:cNvSpPr/>
            <p:nvPr/>
          </p:nvSpPr>
          <p:spPr>
            <a:xfrm>
              <a:off x="5574725" y="2584925"/>
              <a:ext cx="143175" cy="87575"/>
            </a:xfrm>
            <a:custGeom>
              <a:avLst/>
              <a:gdLst/>
              <a:ahLst/>
              <a:cxnLst/>
              <a:rect l="l" t="t" r="r" b="b"/>
              <a:pathLst>
                <a:path w="5727" h="3503" extrusionOk="0">
                  <a:moveTo>
                    <a:pt x="2863" y="1"/>
                  </a:moveTo>
                  <a:lnTo>
                    <a:pt x="2557" y="26"/>
                  </a:lnTo>
                  <a:lnTo>
                    <a:pt x="2275" y="77"/>
                  </a:lnTo>
                  <a:lnTo>
                    <a:pt x="2020" y="128"/>
                  </a:lnTo>
                  <a:lnTo>
                    <a:pt x="1739" y="231"/>
                  </a:lnTo>
                  <a:lnTo>
                    <a:pt x="1509" y="358"/>
                  </a:lnTo>
                  <a:lnTo>
                    <a:pt x="1253" y="512"/>
                  </a:lnTo>
                  <a:lnTo>
                    <a:pt x="1048" y="665"/>
                  </a:lnTo>
                  <a:lnTo>
                    <a:pt x="844" y="844"/>
                  </a:lnTo>
                  <a:lnTo>
                    <a:pt x="665" y="1049"/>
                  </a:lnTo>
                  <a:lnTo>
                    <a:pt x="486" y="1279"/>
                  </a:lnTo>
                  <a:lnTo>
                    <a:pt x="358" y="1509"/>
                  </a:lnTo>
                  <a:lnTo>
                    <a:pt x="230" y="1764"/>
                  </a:lnTo>
                  <a:lnTo>
                    <a:pt x="128" y="2020"/>
                  </a:lnTo>
                  <a:lnTo>
                    <a:pt x="51" y="2301"/>
                  </a:lnTo>
                  <a:lnTo>
                    <a:pt x="26" y="2582"/>
                  </a:lnTo>
                  <a:lnTo>
                    <a:pt x="0" y="2864"/>
                  </a:lnTo>
                  <a:lnTo>
                    <a:pt x="0" y="3503"/>
                  </a:lnTo>
                  <a:lnTo>
                    <a:pt x="77" y="3503"/>
                  </a:lnTo>
                  <a:lnTo>
                    <a:pt x="307" y="3452"/>
                  </a:lnTo>
                  <a:lnTo>
                    <a:pt x="639" y="3375"/>
                  </a:lnTo>
                  <a:lnTo>
                    <a:pt x="818" y="3324"/>
                  </a:lnTo>
                  <a:lnTo>
                    <a:pt x="997" y="3247"/>
                  </a:lnTo>
                  <a:lnTo>
                    <a:pt x="1176" y="3119"/>
                  </a:lnTo>
                  <a:lnTo>
                    <a:pt x="1355" y="2991"/>
                  </a:lnTo>
                  <a:lnTo>
                    <a:pt x="1534" y="2813"/>
                  </a:lnTo>
                  <a:lnTo>
                    <a:pt x="1662" y="2634"/>
                  </a:lnTo>
                  <a:lnTo>
                    <a:pt x="1790" y="2378"/>
                  </a:lnTo>
                  <a:lnTo>
                    <a:pt x="1892" y="2097"/>
                  </a:lnTo>
                  <a:lnTo>
                    <a:pt x="1943" y="1790"/>
                  </a:lnTo>
                  <a:lnTo>
                    <a:pt x="1969" y="1432"/>
                  </a:lnTo>
                  <a:lnTo>
                    <a:pt x="1994" y="1662"/>
                  </a:lnTo>
                  <a:lnTo>
                    <a:pt x="2045" y="1892"/>
                  </a:lnTo>
                  <a:lnTo>
                    <a:pt x="2173" y="2097"/>
                  </a:lnTo>
                  <a:lnTo>
                    <a:pt x="2301" y="2301"/>
                  </a:lnTo>
                  <a:lnTo>
                    <a:pt x="2480" y="2480"/>
                  </a:lnTo>
                  <a:lnTo>
                    <a:pt x="2659" y="2659"/>
                  </a:lnTo>
                  <a:lnTo>
                    <a:pt x="2889" y="2813"/>
                  </a:lnTo>
                  <a:lnTo>
                    <a:pt x="3119" y="2940"/>
                  </a:lnTo>
                  <a:lnTo>
                    <a:pt x="3375" y="3068"/>
                  </a:lnTo>
                  <a:lnTo>
                    <a:pt x="3630" y="3196"/>
                  </a:lnTo>
                  <a:lnTo>
                    <a:pt x="3912" y="3273"/>
                  </a:lnTo>
                  <a:lnTo>
                    <a:pt x="4167" y="3349"/>
                  </a:lnTo>
                  <a:lnTo>
                    <a:pt x="4448" y="3426"/>
                  </a:lnTo>
                  <a:lnTo>
                    <a:pt x="4730" y="3452"/>
                  </a:lnTo>
                  <a:lnTo>
                    <a:pt x="4985" y="3477"/>
                  </a:lnTo>
                  <a:lnTo>
                    <a:pt x="5241" y="3503"/>
                  </a:lnTo>
                  <a:lnTo>
                    <a:pt x="5727" y="3503"/>
                  </a:lnTo>
                  <a:lnTo>
                    <a:pt x="5727" y="2864"/>
                  </a:lnTo>
                  <a:lnTo>
                    <a:pt x="5701" y="2582"/>
                  </a:lnTo>
                  <a:lnTo>
                    <a:pt x="5675" y="2301"/>
                  </a:lnTo>
                  <a:lnTo>
                    <a:pt x="5599" y="2020"/>
                  </a:lnTo>
                  <a:lnTo>
                    <a:pt x="5496" y="1764"/>
                  </a:lnTo>
                  <a:lnTo>
                    <a:pt x="5394" y="1509"/>
                  </a:lnTo>
                  <a:lnTo>
                    <a:pt x="5241" y="1279"/>
                  </a:lnTo>
                  <a:lnTo>
                    <a:pt x="5062" y="1049"/>
                  </a:lnTo>
                  <a:lnTo>
                    <a:pt x="4883" y="844"/>
                  </a:lnTo>
                  <a:lnTo>
                    <a:pt x="4678" y="665"/>
                  </a:lnTo>
                  <a:lnTo>
                    <a:pt x="4474" y="512"/>
                  </a:lnTo>
                  <a:lnTo>
                    <a:pt x="4244" y="358"/>
                  </a:lnTo>
                  <a:lnTo>
                    <a:pt x="3988" y="231"/>
                  </a:lnTo>
                  <a:lnTo>
                    <a:pt x="3733" y="128"/>
                  </a:lnTo>
                  <a:lnTo>
                    <a:pt x="3451" y="77"/>
                  </a:lnTo>
                  <a:lnTo>
                    <a:pt x="3170" y="26"/>
                  </a:lnTo>
                  <a:lnTo>
                    <a:pt x="28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90" name="Google Shape;2490;p51"/>
            <p:cNvSpPr/>
            <p:nvPr/>
          </p:nvSpPr>
          <p:spPr>
            <a:xfrm>
              <a:off x="5632250" y="2721050"/>
              <a:ext cx="28125" cy="17925"/>
            </a:xfrm>
            <a:custGeom>
              <a:avLst/>
              <a:gdLst/>
              <a:ahLst/>
              <a:cxnLst/>
              <a:rect l="l" t="t" r="r" b="b"/>
              <a:pathLst>
                <a:path w="1125" h="717" extrusionOk="0">
                  <a:moveTo>
                    <a:pt x="562" y="1"/>
                  </a:moveTo>
                  <a:lnTo>
                    <a:pt x="435" y="26"/>
                  </a:lnTo>
                  <a:lnTo>
                    <a:pt x="307" y="52"/>
                  </a:lnTo>
                  <a:lnTo>
                    <a:pt x="179" y="103"/>
                  </a:lnTo>
                  <a:lnTo>
                    <a:pt x="77" y="205"/>
                  </a:lnTo>
                  <a:lnTo>
                    <a:pt x="26" y="307"/>
                  </a:lnTo>
                  <a:lnTo>
                    <a:pt x="0" y="410"/>
                  </a:lnTo>
                  <a:lnTo>
                    <a:pt x="26" y="537"/>
                  </a:lnTo>
                  <a:lnTo>
                    <a:pt x="77" y="640"/>
                  </a:lnTo>
                  <a:lnTo>
                    <a:pt x="179" y="691"/>
                  </a:lnTo>
                  <a:lnTo>
                    <a:pt x="307" y="716"/>
                  </a:lnTo>
                  <a:lnTo>
                    <a:pt x="409" y="691"/>
                  </a:lnTo>
                  <a:lnTo>
                    <a:pt x="511" y="640"/>
                  </a:lnTo>
                  <a:lnTo>
                    <a:pt x="562" y="614"/>
                  </a:lnTo>
                  <a:lnTo>
                    <a:pt x="614" y="640"/>
                  </a:lnTo>
                  <a:lnTo>
                    <a:pt x="716" y="691"/>
                  </a:lnTo>
                  <a:lnTo>
                    <a:pt x="818" y="716"/>
                  </a:lnTo>
                  <a:lnTo>
                    <a:pt x="946" y="691"/>
                  </a:lnTo>
                  <a:lnTo>
                    <a:pt x="1048" y="640"/>
                  </a:lnTo>
                  <a:lnTo>
                    <a:pt x="1099" y="537"/>
                  </a:lnTo>
                  <a:lnTo>
                    <a:pt x="1125" y="410"/>
                  </a:lnTo>
                  <a:lnTo>
                    <a:pt x="1099" y="307"/>
                  </a:lnTo>
                  <a:lnTo>
                    <a:pt x="1048" y="205"/>
                  </a:lnTo>
                  <a:lnTo>
                    <a:pt x="946" y="103"/>
                  </a:lnTo>
                  <a:lnTo>
                    <a:pt x="818" y="52"/>
                  </a:lnTo>
                  <a:lnTo>
                    <a:pt x="690" y="26"/>
                  </a:lnTo>
                  <a:lnTo>
                    <a:pt x="562"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91" name="Google Shape;2491;p51"/>
            <p:cNvSpPr/>
            <p:nvPr/>
          </p:nvSpPr>
          <p:spPr>
            <a:xfrm>
              <a:off x="5662925" y="2685900"/>
              <a:ext cx="28125" cy="17925"/>
            </a:xfrm>
            <a:custGeom>
              <a:avLst/>
              <a:gdLst/>
              <a:ahLst/>
              <a:cxnLst/>
              <a:rect l="l" t="t" r="r" b="b"/>
              <a:pathLst>
                <a:path w="1125" h="717" extrusionOk="0">
                  <a:moveTo>
                    <a:pt x="307" y="1"/>
                  </a:moveTo>
                  <a:lnTo>
                    <a:pt x="179" y="26"/>
                  </a:lnTo>
                  <a:lnTo>
                    <a:pt x="77" y="103"/>
                  </a:lnTo>
                  <a:lnTo>
                    <a:pt x="26" y="205"/>
                  </a:lnTo>
                  <a:lnTo>
                    <a:pt x="0" y="307"/>
                  </a:lnTo>
                  <a:lnTo>
                    <a:pt x="26" y="435"/>
                  </a:lnTo>
                  <a:lnTo>
                    <a:pt x="77" y="537"/>
                  </a:lnTo>
                  <a:lnTo>
                    <a:pt x="179" y="614"/>
                  </a:lnTo>
                  <a:lnTo>
                    <a:pt x="307" y="665"/>
                  </a:lnTo>
                  <a:lnTo>
                    <a:pt x="435" y="716"/>
                  </a:lnTo>
                  <a:lnTo>
                    <a:pt x="690" y="716"/>
                  </a:lnTo>
                  <a:lnTo>
                    <a:pt x="818" y="665"/>
                  </a:lnTo>
                  <a:lnTo>
                    <a:pt x="946" y="614"/>
                  </a:lnTo>
                  <a:lnTo>
                    <a:pt x="1048" y="537"/>
                  </a:lnTo>
                  <a:lnTo>
                    <a:pt x="1099" y="435"/>
                  </a:lnTo>
                  <a:lnTo>
                    <a:pt x="1125" y="307"/>
                  </a:lnTo>
                  <a:lnTo>
                    <a:pt x="1099" y="205"/>
                  </a:lnTo>
                  <a:lnTo>
                    <a:pt x="1048" y="103"/>
                  </a:lnTo>
                  <a:lnTo>
                    <a:pt x="946" y="26"/>
                  </a:lnTo>
                  <a:lnTo>
                    <a:pt x="844" y="1"/>
                  </a:lnTo>
                  <a:lnTo>
                    <a:pt x="716" y="26"/>
                  </a:lnTo>
                  <a:lnTo>
                    <a:pt x="614" y="103"/>
                  </a:lnTo>
                  <a:lnTo>
                    <a:pt x="562" y="128"/>
                  </a:lnTo>
                  <a:lnTo>
                    <a:pt x="511" y="103"/>
                  </a:lnTo>
                  <a:lnTo>
                    <a:pt x="409" y="26"/>
                  </a:lnTo>
                  <a:lnTo>
                    <a:pt x="30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92" name="Google Shape;2492;p51"/>
            <p:cNvSpPr/>
            <p:nvPr/>
          </p:nvSpPr>
          <p:spPr>
            <a:xfrm>
              <a:off x="5601550" y="2685900"/>
              <a:ext cx="28150" cy="17925"/>
            </a:xfrm>
            <a:custGeom>
              <a:avLst/>
              <a:gdLst/>
              <a:ahLst/>
              <a:cxnLst/>
              <a:rect l="l" t="t" r="r" b="b"/>
              <a:pathLst>
                <a:path w="1126" h="717" extrusionOk="0">
                  <a:moveTo>
                    <a:pt x="308" y="1"/>
                  </a:moveTo>
                  <a:lnTo>
                    <a:pt x="180" y="26"/>
                  </a:lnTo>
                  <a:lnTo>
                    <a:pt x="78" y="103"/>
                  </a:lnTo>
                  <a:lnTo>
                    <a:pt x="27" y="205"/>
                  </a:lnTo>
                  <a:lnTo>
                    <a:pt x="1" y="307"/>
                  </a:lnTo>
                  <a:lnTo>
                    <a:pt x="27" y="435"/>
                  </a:lnTo>
                  <a:lnTo>
                    <a:pt x="78" y="537"/>
                  </a:lnTo>
                  <a:lnTo>
                    <a:pt x="180" y="614"/>
                  </a:lnTo>
                  <a:lnTo>
                    <a:pt x="308" y="665"/>
                  </a:lnTo>
                  <a:lnTo>
                    <a:pt x="436" y="716"/>
                  </a:lnTo>
                  <a:lnTo>
                    <a:pt x="691" y="716"/>
                  </a:lnTo>
                  <a:lnTo>
                    <a:pt x="819" y="665"/>
                  </a:lnTo>
                  <a:lnTo>
                    <a:pt x="947" y="614"/>
                  </a:lnTo>
                  <a:lnTo>
                    <a:pt x="1049" y="537"/>
                  </a:lnTo>
                  <a:lnTo>
                    <a:pt x="1100" y="435"/>
                  </a:lnTo>
                  <a:lnTo>
                    <a:pt x="1126" y="307"/>
                  </a:lnTo>
                  <a:lnTo>
                    <a:pt x="1100" y="205"/>
                  </a:lnTo>
                  <a:lnTo>
                    <a:pt x="1049" y="103"/>
                  </a:lnTo>
                  <a:lnTo>
                    <a:pt x="947" y="26"/>
                  </a:lnTo>
                  <a:lnTo>
                    <a:pt x="819" y="1"/>
                  </a:lnTo>
                  <a:lnTo>
                    <a:pt x="717" y="26"/>
                  </a:lnTo>
                  <a:lnTo>
                    <a:pt x="615"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493" name="Google Shape;2493;p51"/>
            <p:cNvSpPr/>
            <p:nvPr/>
          </p:nvSpPr>
          <p:spPr>
            <a:xfrm>
              <a:off x="5537650" y="2833525"/>
              <a:ext cx="217325" cy="79275"/>
            </a:xfrm>
            <a:custGeom>
              <a:avLst/>
              <a:gdLst/>
              <a:ahLst/>
              <a:cxnLst/>
              <a:rect l="l" t="t" r="r" b="b"/>
              <a:pathLst>
                <a:path w="8693" h="3171" extrusionOk="0">
                  <a:moveTo>
                    <a:pt x="1" y="1"/>
                  </a:moveTo>
                  <a:lnTo>
                    <a:pt x="1" y="1458"/>
                  </a:lnTo>
                  <a:lnTo>
                    <a:pt x="1586" y="1458"/>
                  </a:lnTo>
                  <a:lnTo>
                    <a:pt x="1586" y="3171"/>
                  </a:lnTo>
                  <a:lnTo>
                    <a:pt x="7133" y="3171"/>
                  </a:lnTo>
                  <a:lnTo>
                    <a:pt x="7133" y="1458"/>
                  </a:lnTo>
                  <a:lnTo>
                    <a:pt x="8692" y="1458"/>
                  </a:lnTo>
                  <a:lnTo>
                    <a:pt x="869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494" name="Google Shape;2494;p51"/>
            <p:cNvSpPr/>
            <p:nvPr/>
          </p:nvSpPr>
          <p:spPr>
            <a:xfrm>
              <a:off x="5777300" y="2540825"/>
              <a:ext cx="112525" cy="191750"/>
            </a:xfrm>
            <a:custGeom>
              <a:avLst/>
              <a:gdLst/>
              <a:ahLst/>
              <a:cxnLst/>
              <a:rect l="l" t="t" r="r" b="b"/>
              <a:pathLst>
                <a:path w="4501" h="7670" extrusionOk="0">
                  <a:moveTo>
                    <a:pt x="1893" y="1"/>
                  </a:moveTo>
                  <a:lnTo>
                    <a:pt x="1" y="4193"/>
                  </a:lnTo>
                  <a:lnTo>
                    <a:pt x="1663" y="4193"/>
                  </a:lnTo>
                  <a:lnTo>
                    <a:pt x="691" y="7670"/>
                  </a:lnTo>
                  <a:lnTo>
                    <a:pt x="4500" y="2787"/>
                  </a:lnTo>
                  <a:lnTo>
                    <a:pt x="2583" y="2787"/>
                  </a:lnTo>
                  <a:lnTo>
                    <a:pt x="4142"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2495" name="Google Shape;2495;p51"/>
          <p:cNvGrpSpPr/>
          <p:nvPr/>
        </p:nvGrpSpPr>
        <p:grpSpPr>
          <a:xfrm>
            <a:off x="9355767" y="3387767"/>
            <a:ext cx="463600" cy="495133"/>
            <a:chOff x="7000525" y="2540825"/>
            <a:chExt cx="347700" cy="371350"/>
          </a:xfrm>
        </p:grpSpPr>
        <p:sp>
          <p:nvSpPr>
            <p:cNvPr id="2496" name="Google Shape;2496;p51"/>
            <p:cNvSpPr/>
            <p:nvPr/>
          </p:nvSpPr>
          <p:spPr>
            <a:xfrm>
              <a:off x="7092550" y="2610500"/>
              <a:ext cx="165550" cy="301675"/>
            </a:xfrm>
            <a:custGeom>
              <a:avLst/>
              <a:gdLst/>
              <a:ahLst/>
              <a:cxnLst/>
              <a:rect l="l" t="t" r="r" b="b"/>
              <a:pathLst>
                <a:path w="6622" h="12067" extrusionOk="0">
                  <a:moveTo>
                    <a:pt x="3247" y="0"/>
                  </a:moveTo>
                  <a:lnTo>
                    <a:pt x="2992" y="51"/>
                  </a:lnTo>
                  <a:lnTo>
                    <a:pt x="2659" y="102"/>
                  </a:lnTo>
                  <a:lnTo>
                    <a:pt x="2327" y="205"/>
                  </a:lnTo>
                  <a:lnTo>
                    <a:pt x="2020" y="307"/>
                  </a:lnTo>
                  <a:lnTo>
                    <a:pt x="1739" y="460"/>
                  </a:lnTo>
                  <a:lnTo>
                    <a:pt x="1458" y="639"/>
                  </a:lnTo>
                  <a:lnTo>
                    <a:pt x="1202" y="818"/>
                  </a:lnTo>
                  <a:lnTo>
                    <a:pt x="972" y="1048"/>
                  </a:lnTo>
                  <a:lnTo>
                    <a:pt x="742" y="1253"/>
                  </a:lnTo>
                  <a:lnTo>
                    <a:pt x="563" y="1508"/>
                  </a:lnTo>
                  <a:lnTo>
                    <a:pt x="384" y="1764"/>
                  </a:lnTo>
                  <a:lnTo>
                    <a:pt x="257" y="2045"/>
                  </a:lnTo>
                  <a:lnTo>
                    <a:pt x="154" y="2326"/>
                  </a:lnTo>
                  <a:lnTo>
                    <a:pt x="52" y="2608"/>
                  </a:lnTo>
                  <a:lnTo>
                    <a:pt x="1" y="2914"/>
                  </a:lnTo>
                  <a:lnTo>
                    <a:pt x="1" y="3221"/>
                  </a:lnTo>
                  <a:lnTo>
                    <a:pt x="1" y="3528"/>
                  </a:lnTo>
                  <a:lnTo>
                    <a:pt x="282" y="5189"/>
                  </a:lnTo>
                  <a:lnTo>
                    <a:pt x="819" y="8334"/>
                  </a:lnTo>
                  <a:lnTo>
                    <a:pt x="1023" y="9586"/>
                  </a:lnTo>
                  <a:lnTo>
                    <a:pt x="1075" y="9842"/>
                  </a:lnTo>
                  <a:lnTo>
                    <a:pt x="1126" y="10098"/>
                  </a:lnTo>
                  <a:lnTo>
                    <a:pt x="1202" y="10353"/>
                  </a:lnTo>
                  <a:lnTo>
                    <a:pt x="1305" y="10609"/>
                  </a:lnTo>
                  <a:lnTo>
                    <a:pt x="1432" y="10839"/>
                  </a:lnTo>
                  <a:lnTo>
                    <a:pt x="1586" y="11044"/>
                  </a:lnTo>
                  <a:lnTo>
                    <a:pt x="1765" y="11248"/>
                  </a:lnTo>
                  <a:lnTo>
                    <a:pt x="1944" y="11427"/>
                  </a:lnTo>
                  <a:lnTo>
                    <a:pt x="2123" y="11580"/>
                  </a:lnTo>
                  <a:lnTo>
                    <a:pt x="2353" y="11734"/>
                  </a:lnTo>
                  <a:lnTo>
                    <a:pt x="2557" y="11862"/>
                  </a:lnTo>
                  <a:lnTo>
                    <a:pt x="2787" y="11964"/>
                  </a:lnTo>
                  <a:lnTo>
                    <a:pt x="3017" y="12015"/>
                  </a:lnTo>
                  <a:lnTo>
                    <a:pt x="3247" y="12066"/>
                  </a:lnTo>
                  <a:lnTo>
                    <a:pt x="3733" y="12066"/>
                  </a:lnTo>
                  <a:lnTo>
                    <a:pt x="4014" y="12015"/>
                  </a:lnTo>
                  <a:lnTo>
                    <a:pt x="4270" y="11913"/>
                  </a:lnTo>
                  <a:lnTo>
                    <a:pt x="4500" y="11810"/>
                  </a:lnTo>
                  <a:lnTo>
                    <a:pt x="4705" y="11657"/>
                  </a:lnTo>
                  <a:lnTo>
                    <a:pt x="4909" y="11504"/>
                  </a:lnTo>
                  <a:lnTo>
                    <a:pt x="5114" y="11325"/>
                  </a:lnTo>
                  <a:lnTo>
                    <a:pt x="5267" y="11120"/>
                  </a:lnTo>
                  <a:lnTo>
                    <a:pt x="5420" y="10916"/>
                  </a:lnTo>
                  <a:lnTo>
                    <a:pt x="5523" y="10660"/>
                  </a:lnTo>
                  <a:lnTo>
                    <a:pt x="5625" y="10430"/>
                  </a:lnTo>
                  <a:lnTo>
                    <a:pt x="5702" y="10174"/>
                  </a:lnTo>
                  <a:lnTo>
                    <a:pt x="5753" y="9893"/>
                  </a:lnTo>
                  <a:lnTo>
                    <a:pt x="5778" y="9638"/>
                  </a:lnTo>
                  <a:lnTo>
                    <a:pt x="5778" y="9356"/>
                  </a:lnTo>
                  <a:lnTo>
                    <a:pt x="5727" y="9075"/>
                  </a:lnTo>
                  <a:lnTo>
                    <a:pt x="5676" y="8794"/>
                  </a:lnTo>
                  <a:lnTo>
                    <a:pt x="5548" y="8308"/>
                  </a:lnTo>
                  <a:lnTo>
                    <a:pt x="5446" y="7874"/>
                  </a:lnTo>
                  <a:lnTo>
                    <a:pt x="5395" y="7439"/>
                  </a:lnTo>
                  <a:lnTo>
                    <a:pt x="5395" y="7030"/>
                  </a:lnTo>
                  <a:lnTo>
                    <a:pt x="5395" y="6672"/>
                  </a:lnTo>
                  <a:lnTo>
                    <a:pt x="5446" y="6314"/>
                  </a:lnTo>
                  <a:lnTo>
                    <a:pt x="5497" y="5982"/>
                  </a:lnTo>
                  <a:lnTo>
                    <a:pt x="5574" y="5701"/>
                  </a:lnTo>
                  <a:lnTo>
                    <a:pt x="5676" y="5420"/>
                  </a:lnTo>
                  <a:lnTo>
                    <a:pt x="5753" y="5189"/>
                  </a:lnTo>
                  <a:lnTo>
                    <a:pt x="5932" y="4806"/>
                  </a:lnTo>
                  <a:lnTo>
                    <a:pt x="6059" y="4576"/>
                  </a:lnTo>
                  <a:lnTo>
                    <a:pt x="6136" y="4499"/>
                  </a:lnTo>
                  <a:lnTo>
                    <a:pt x="6238" y="4295"/>
                  </a:lnTo>
                  <a:lnTo>
                    <a:pt x="6366" y="4090"/>
                  </a:lnTo>
                  <a:lnTo>
                    <a:pt x="6443" y="3886"/>
                  </a:lnTo>
                  <a:lnTo>
                    <a:pt x="6520" y="3656"/>
                  </a:lnTo>
                  <a:lnTo>
                    <a:pt x="6571" y="3451"/>
                  </a:lnTo>
                  <a:lnTo>
                    <a:pt x="6596" y="3247"/>
                  </a:lnTo>
                  <a:lnTo>
                    <a:pt x="6622" y="3042"/>
                  </a:lnTo>
                  <a:lnTo>
                    <a:pt x="6622" y="2812"/>
                  </a:lnTo>
                  <a:lnTo>
                    <a:pt x="6622" y="2608"/>
                  </a:lnTo>
                  <a:lnTo>
                    <a:pt x="6596" y="2403"/>
                  </a:lnTo>
                  <a:lnTo>
                    <a:pt x="6494" y="2020"/>
                  </a:lnTo>
                  <a:lnTo>
                    <a:pt x="6341" y="1636"/>
                  </a:lnTo>
                  <a:lnTo>
                    <a:pt x="6136" y="1304"/>
                  </a:lnTo>
                  <a:lnTo>
                    <a:pt x="5881" y="972"/>
                  </a:lnTo>
                  <a:lnTo>
                    <a:pt x="5574" y="690"/>
                  </a:lnTo>
                  <a:lnTo>
                    <a:pt x="5241" y="460"/>
                  </a:lnTo>
                  <a:lnTo>
                    <a:pt x="4858" y="256"/>
                  </a:lnTo>
                  <a:lnTo>
                    <a:pt x="4653" y="179"/>
                  </a:lnTo>
                  <a:lnTo>
                    <a:pt x="4423" y="102"/>
                  </a:lnTo>
                  <a:lnTo>
                    <a:pt x="4219" y="51"/>
                  </a:lnTo>
                  <a:lnTo>
                    <a:pt x="3989" y="26"/>
                  </a:lnTo>
                  <a:lnTo>
                    <a:pt x="3733"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97" name="Google Shape;2497;p51"/>
            <p:cNvSpPr/>
            <p:nvPr/>
          </p:nvSpPr>
          <p:spPr>
            <a:xfrm>
              <a:off x="7092550" y="2610500"/>
              <a:ext cx="165550" cy="301675"/>
            </a:xfrm>
            <a:custGeom>
              <a:avLst/>
              <a:gdLst/>
              <a:ahLst/>
              <a:cxnLst/>
              <a:rect l="l" t="t" r="r" b="b"/>
              <a:pathLst>
                <a:path w="6622" h="12067" fill="none" extrusionOk="0">
                  <a:moveTo>
                    <a:pt x="282" y="5189"/>
                  </a:moveTo>
                  <a:lnTo>
                    <a:pt x="282" y="5189"/>
                  </a:lnTo>
                  <a:lnTo>
                    <a:pt x="1" y="3528"/>
                  </a:lnTo>
                  <a:lnTo>
                    <a:pt x="1" y="3528"/>
                  </a:lnTo>
                  <a:lnTo>
                    <a:pt x="1" y="3221"/>
                  </a:lnTo>
                  <a:lnTo>
                    <a:pt x="1" y="2914"/>
                  </a:lnTo>
                  <a:lnTo>
                    <a:pt x="52" y="2608"/>
                  </a:lnTo>
                  <a:lnTo>
                    <a:pt x="154" y="2326"/>
                  </a:lnTo>
                  <a:lnTo>
                    <a:pt x="257" y="2045"/>
                  </a:lnTo>
                  <a:lnTo>
                    <a:pt x="384" y="1764"/>
                  </a:lnTo>
                  <a:lnTo>
                    <a:pt x="563" y="1508"/>
                  </a:lnTo>
                  <a:lnTo>
                    <a:pt x="742" y="1253"/>
                  </a:lnTo>
                  <a:lnTo>
                    <a:pt x="972" y="1048"/>
                  </a:lnTo>
                  <a:lnTo>
                    <a:pt x="1202" y="818"/>
                  </a:lnTo>
                  <a:lnTo>
                    <a:pt x="1458" y="639"/>
                  </a:lnTo>
                  <a:lnTo>
                    <a:pt x="1739" y="460"/>
                  </a:lnTo>
                  <a:lnTo>
                    <a:pt x="2020" y="307"/>
                  </a:lnTo>
                  <a:lnTo>
                    <a:pt x="2327" y="205"/>
                  </a:lnTo>
                  <a:lnTo>
                    <a:pt x="2659" y="102"/>
                  </a:lnTo>
                  <a:lnTo>
                    <a:pt x="2992" y="51"/>
                  </a:lnTo>
                  <a:lnTo>
                    <a:pt x="2992" y="51"/>
                  </a:lnTo>
                  <a:lnTo>
                    <a:pt x="3247" y="0"/>
                  </a:lnTo>
                  <a:lnTo>
                    <a:pt x="3503" y="0"/>
                  </a:lnTo>
                  <a:lnTo>
                    <a:pt x="3733" y="0"/>
                  </a:lnTo>
                  <a:lnTo>
                    <a:pt x="3989" y="26"/>
                  </a:lnTo>
                  <a:lnTo>
                    <a:pt x="4219" y="51"/>
                  </a:lnTo>
                  <a:lnTo>
                    <a:pt x="4423" y="102"/>
                  </a:lnTo>
                  <a:lnTo>
                    <a:pt x="4653" y="179"/>
                  </a:lnTo>
                  <a:lnTo>
                    <a:pt x="4858" y="256"/>
                  </a:lnTo>
                  <a:lnTo>
                    <a:pt x="5241" y="460"/>
                  </a:lnTo>
                  <a:lnTo>
                    <a:pt x="5574" y="690"/>
                  </a:lnTo>
                  <a:lnTo>
                    <a:pt x="5881" y="972"/>
                  </a:lnTo>
                  <a:lnTo>
                    <a:pt x="6136" y="1304"/>
                  </a:lnTo>
                  <a:lnTo>
                    <a:pt x="6341" y="1636"/>
                  </a:lnTo>
                  <a:lnTo>
                    <a:pt x="6494" y="2020"/>
                  </a:lnTo>
                  <a:lnTo>
                    <a:pt x="6596" y="2403"/>
                  </a:lnTo>
                  <a:lnTo>
                    <a:pt x="6622" y="2608"/>
                  </a:lnTo>
                  <a:lnTo>
                    <a:pt x="6622" y="2812"/>
                  </a:lnTo>
                  <a:lnTo>
                    <a:pt x="6622" y="3042"/>
                  </a:lnTo>
                  <a:lnTo>
                    <a:pt x="6596" y="3247"/>
                  </a:lnTo>
                  <a:lnTo>
                    <a:pt x="6571" y="3451"/>
                  </a:lnTo>
                  <a:lnTo>
                    <a:pt x="6520" y="3656"/>
                  </a:lnTo>
                  <a:lnTo>
                    <a:pt x="6443" y="3886"/>
                  </a:lnTo>
                  <a:lnTo>
                    <a:pt x="6366" y="4090"/>
                  </a:lnTo>
                  <a:lnTo>
                    <a:pt x="6238" y="4295"/>
                  </a:lnTo>
                  <a:lnTo>
                    <a:pt x="6136" y="4499"/>
                  </a:lnTo>
                  <a:lnTo>
                    <a:pt x="6136" y="4499"/>
                  </a:lnTo>
                  <a:lnTo>
                    <a:pt x="6059" y="4576"/>
                  </a:lnTo>
                  <a:lnTo>
                    <a:pt x="5932" y="4806"/>
                  </a:lnTo>
                  <a:lnTo>
                    <a:pt x="5753" y="5189"/>
                  </a:lnTo>
                  <a:lnTo>
                    <a:pt x="5676" y="5420"/>
                  </a:lnTo>
                  <a:lnTo>
                    <a:pt x="5574" y="5701"/>
                  </a:lnTo>
                  <a:lnTo>
                    <a:pt x="5497" y="5982"/>
                  </a:lnTo>
                  <a:lnTo>
                    <a:pt x="5446" y="6314"/>
                  </a:lnTo>
                  <a:lnTo>
                    <a:pt x="5395" y="6672"/>
                  </a:lnTo>
                  <a:lnTo>
                    <a:pt x="5395" y="7030"/>
                  </a:lnTo>
                  <a:lnTo>
                    <a:pt x="5395" y="7439"/>
                  </a:lnTo>
                  <a:lnTo>
                    <a:pt x="5446" y="7874"/>
                  </a:lnTo>
                  <a:lnTo>
                    <a:pt x="5548" y="8308"/>
                  </a:lnTo>
                  <a:lnTo>
                    <a:pt x="5676" y="8794"/>
                  </a:lnTo>
                  <a:lnTo>
                    <a:pt x="5676" y="8794"/>
                  </a:lnTo>
                  <a:lnTo>
                    <a:pt x="5727" y="9075"/>
                  </a:lnTo>
                  <a:lnTo>
                    <a:pt x="5778" y="9356"/>
                  </a:lnTo>
                  <a:lnTo>
                    <a:pt x="5778" y="9638"/>
                  </a:lnTo>
                  <a:lnTo>
                    <a:pt x="5753" y="9893"/>
                  </a:lnTo>
                  <a:lnTo>
                    <a:pt x="5702" y="10174"/>
                  </a:lnTo>
                  <a:lnTo>
                    <a:pt x="5625" y="10430"/>
                  </a:lnTo>
                  <a:lnTo>
                    <a:pt x="5523" y="10660"/>
                  </a:lnTo>
                  <a:lnTo>
                    <a:pt x="5420" y="10916"/>
                  </a:lnTo>
                  <a:lnTo>
                    <a:pt x="5267" y="11120"/>
                  </a:lnTo>
                  <a:lnTo>
                    <a:pt x="5114" y="11325"/>
                  </a:lnTo>
                  <a:lnTo>
                    <a:pt x="4909" y="11504"/>
                  </a:lnTo>
                  <a:lnTo>
                    <a:pt x="4705" y="11657"/>
                  </a:lnTo>
                  <a:lnTo>
                    <a:pt x="4500" y="11810"/>
                  </a:lnTo>
                  <a:lnTo>
                    <a:pt x="4270" y="11913"/>
                  </a:lnTo>
                  <a:lnTo>
                    <a:pt x="4014" y="12015"/>
                  </a:lnTo>
                  <a:lnTo>
                    <a:pt x="3733" y="12066"/>
                  </a:lnTo>
                  <a:lnTo>
                    <a:pt x="3733" y="12066"/>
                  </a:lnTo>
                  <a:lnTo>
                    <a:pt x="3503" y="12066"/>
                  </a:lnTo>
                  <a:lnTo>
                    <a:pt x="3247" y="12066"/>
                  </a:lnTo>
                  <a:lnTo>
                    <a:pt x="3017" y="12015"/>
                  </a:lnTo>
                  <a:lnTo>
                    <a:pt x="2787" y="11964"/>
                  </a:lnTo>
                  <a:lnTo>
                    <a:pt x="2557" y="11862"/>
                  </a:lnTo>
                  <a:lnTo>
                    <a:pt x="2353" y="11734"/>
                  </a:lnTo>
                  <a:lnTo>
                    <a:pt x="2123" y="11580"/>
                  </a:lnTo>
                  <a:lnTo>
                    <a:pt x="1944" y="11427"/>
                  </a:lnTo>
                  <a:lnTo>
                    <a:pt x="1765" y="11248"/>
                  </a:lnTo>
                  <a:lnTo>
                    <a:pt x="1586" y="11044"/>
                  </a:lnTo>
                  <a:lnTo>
                    <a:pt x="1432" y="10839"/>
                  </a:lnTo>
                  <a:lnTo>
                    <a:pt x="1305" y="10609"/>
                  </a:lnTo>
                  <a:lnTo>
                    <a:pt x="1202" y="10353"/>
                  </a:lnTo>
                  <a:lnTo>
                    <a:pt x="1126" y="10098"/>
                  </a:lnTo>
                  <a:lnTo>
                    <a:pt x="1075" y="9842"/>
                  </a:lnTo>
                  <a:lnTo>
                    <a:pt x="1023" y="9586"/>
                  </a:lnTo>
                  <a:lnTo>
                    <a:pt x="1023" y="9586"/>
                  </a:lnTo>
                  <a:lnTo>
                    <a:pt x="819" y="8334"/>
                  </a:lnTo>
                </a:path>
              </a:pathLst>
            </a:custGeom>
            <a:noFill/>
            <a:ln>
              <a:noFill/>
            </a:ln>
          </p:spPr>
          <p:txBody>
            <a:bodyPr spcFirstLastPara="1" wrap="square" lIns="121900" tIns="121900" rIns="121900" bIns="121900" anchor="ctr" anchorCtr="0">
              <a:noAutofit/>
            </a:bodyPr>
            <a:lstStyle/>
            <a:p>
              <a:endParaRPr sz="2400"/>
            </a:p>
          </p:txBody>
        </p:sp>
        <p:sp>
          <p:nvSpPr>
            <p:cNvPr id="2498" name="Google Shape;2498;p51"/>
            <p:cNvSpPr/>
            <p:nvPr/>
          </p:nvSpPr>
          <p:spPr>
            <a:xfrm>
              <a:off x="7210150" y="2540825"/>
              <a:ext cx="60100" cy="62025"/>
            </a:xfrm>
            <a:custGeom>
              <a:avLst/>
              <a:gdLst/>
              <a:ahLst/>
              <a:cxnLst/>
              <a:rect l="l" t="t" r="r" b="b"/>
              <a:pathLst>
                <a:path w="2404" h="2481" extrusionOk="0">
                  <a:moveTo>
                    <a:pt x="1074" y="1"/>
                  </a:moveTo>
                  <a:lnTo>
                    <a:pt x="844" y="52"/>
                  </a:lnTo>
                  <a:lnTo>
                    <a:pt x="614" y="154"/>
                  </a:lnTo>
                  <a:lnTo>
                    <a:pt x="435" y="282"/>
                  </a:lnTo>
                  <a:lnTo>
                    <a:pt x="256" y="461"/>
                  </a:lnTo>
                  <a:lnTo>
                    <a:pt x="128" y="665"/>
                  </a:lnTo>
                  <a:lnTo>
                    <a:pt x="52" y="895"/>
                  </a:lnTo>
                  <a:lnTo>
                    <a:pt x="1" y="1125"/>
                  </a:lnTo>
                  <a:lnTo>
                    <a:pt x="1" y="1381"/>
                  </a:lnTo>
                  <a:lnTo>
                    <a:pt x="26" y="1611"/>
                  </a:lnTo>
                  <a:lnTo>
                    <a:pt x="128" y="1841"/>
                  </a:lnTo>
                  <a:lnTo>
                    <a:pt x="256" y="2020"/>
                  </a:lnTo>
                  <a:lnTo>
                    <a:pt x="435" y="2199"/>
                  </a:lnTo>
                  <a:lnTo>
                    <a:pt x="614" y="2353"/>
                  </a:lnTo>
                  <a:lnTo>
                    <a:pt x="844" y="2429"/>
                  </a:lnTo>
                  <a:lnTo>
                    <a:pt x="1074" y="2480"/>
                  </a:lnTo>
                  <a:lnTo>
                    <a:pt x="1330" y="2480"/>
                  </a:lnTo>
                  <a:lnTo>
                    <a:pt x="1560" y="2429"/>
                  </a:lnTo>
                  <a:lnTo>
                    <a:pt x="1790" y="2353"/>
                  </a:lnTo>
                  <a:lnTo>
                    <a:pt x="1969" y="2199"/>
                  </a:lnTo>
                  <a:lnTo>
                    <a:pt x="2148" y="2046"/>
                  </a:lnTo>
                  <a:lnTo>
                    <a:pt x="2276" y="1841"/>
                  </a:lnTo>
                  <a:lnTo>
                    <a:pt x="2352" y="1611"/>
                  </a:lnTo>
                  <a:lnTo>
                    <a:pt x="2404" y="1381"/>
                  </a:lnTo>
                  <a:lnTo>
                    <a:pt x="2404" y="1125"/>
                  </a:lnTo>
                  <a:lnTo>
                    <a:pt x="2378" y="895"/>
                  </a:lnTo>
                  <a:lnTo>
                    <a:pt x="2276" y="665"/>
                  </a:lnTo>
                  <a:lnTo>
                    <a:pt x="2148" y="461"/>
                  </a:lnTo>
                  <a:lnTo>
                    <a:pt x="1969" y="282"/>
                  </a:lnTo>
                  <a:lnTo>
                    <a:pt x="1790" y="154"/>
                  </a:lnTo>
                  <a:lnTo>
                    <a:pt x="1560" y="52"/>
                  </a:lnTo>
                  <a:lnTo>
                    <a:pt x="133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499" name="Google Shape;2499;p51"/>
            <p:cNvSpPr/>
            <p:nvPr/>
          </p:nvSpPr>
          <p:spPr>
            <a:xfrm>
              <a:off x="7152625" y="2544025"/>
              <a:ext cx="36450" cy="36450"/>
            </a:xfrm>
            <a:custGeom>
              <a:avLst/>
              <a:gdLst/>
              <a:ahLst/>
              <a:cxnLst/>
              <a:rect l="l" t="t" r="r" b="b"/>
              <a:pathLst>
                <a:path w="1458" h="1458" extrusionOk="0">
                  <a:moveTo>
                    <a:pt x="742" y="0"/>
                  </a:moveTo>
                  <a:lnTo>
                    <a:pt x="589" y="26"/>
                  </a:lnTo>
                  <a:lnTo>
                    <a:pt x="461" y="77"/>
                  </a:lnTo>
                  <a:lnTo>
                    <a:pt x="333" y="128"/>
                  </a:lnTo>
                  <a:lnTo>
                    <a:pt x="231" y="231"/>
                  </a:lnTo>
                  <a:lnTo>
                    <a:pt x="129" y="333"/>
                  </a:lnTo>
                  <a:lnTo>
                    <a:pt x="78" y="461"/>
                  </a:lnTo>
                  <a:lnTo>
                    <a:pt x="26" y="588"/>
                  </a:lnTo>
                  <a:lnTo>
                    <a:pt x="1" y="742"/>
                  </a:lnTo>
                  <a:lnTo>
                    <a:pt x="26" y="895"/>
                  </a:lnTo>
                  <a:lnTo>
                    <a:pt x="78" y="1023"/>
                  </a:lnTo>
                  <a:lnTo>
                    <a:pt x="129" y="1151"/>
                  </a:lnTo>
                  <a:lnTo>
                    <a:pt x="231" y="1253"/>
                  </a:lnTo>
                  <a:lnTo>
                    <a:pt x="333" y="1330"/>
                  </a:lnTo>
                  <a:lnTo>
                    <a:pt x="461" y="1406"/>
                  </a:lnTo>
                  <a:lnTo>
                    <a:pt x="589" y="1458"/>
                  </a:lnTo>
                  <a:lnTo>
                    <a:pt x="870" y="1458"/>
                  </a:lnTo>
                  <a:lnTo>
                    <a:pt x="1023" y="1406"/>
                  </a:lnTo>
                  <a:lnTo>
                    <a:pt x="1151" y="1330"/>
                  </a:lnTo>
                  <a:lnTo>
                    <a:pt x="1253" y="1253"/>
                  </a:lnTo>
                  <a:lnTo>
                    <a:pt x="1330" y="1151"/>
                  </a:lnTo>
                  <a:lnTo>
                    <a:pt x="1407" y="1023"/>
                  </a:lnTo>
                  <a:lnTo>
                    <a:pt x="1458" y="895"/>
                  </a:lnTo>
                  <a:lnTo>
                    <a:pt x="1458" y="742"/>
                  </a:lnTo>
                  <a:lnTo>
                    <a:pt x="1458" y="588"/>
                  </a:lnTo>
                  <a:lnTo>
                    <a:pt x="1407" y="461"/>
                  </a:lnTo>
                  <a:lnTo>
                    <a:pt x="1330" y="333"/>
                  </a:lnTo>
                  <a:lnTo>
                    <a:pt x="1253" y="231"/>
                  </a:lnTo>
                  <a:lnTo>
                    <a:pt x="1151" y="128"/>
                  </a:lnTo>
                  <a:lnTo>
                    <a:pt x="1023" y="77"/>
                  </a:lnTo>
                  <a:lnTo>
                    <a:pt x="870" y="26"/>
                  </a:lnTo>
                  <a:lnTo>
                    <a:pt x="742"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00" name="Google Shape;2500;p51"/>
            <p:cNvSpPr/>
            <p:nvPr/>
          </p:nvSpPr>
          <p:spPr>
            <a:xfrm>
              <a:off x="7105975" y="2567675"/>
              <a:ext cx="32625" cy="31975"/>
            </a:xfrm>
            <a:custGeom>
              <a:avLst/>
              <a:gdLst/>
              <a:ahLst/>
              <a:cxnLst/>
              <a:rect l="l" t="t" r="r" b="b"/>
              <a:pathLst>
                <a:path w="1305" h="1279" extrusionOk="0">
                  <a:moveTo>
                    <a:pt x="512" y="0"/>
                  </a:moveTo>
                  <a:lnTo>
                    <a:pt x="410" y="51"/>
                  </a:lnTo>
                  <a:lnTo>
                    <a:pt x="282" y="103"/>
                  </a:lnTo>
                  <a:lnTo>
                    <a:pt x="180" y="179"/>
                  </a:lnTo>
                  <a:lnTo>
                    <a:pt x="103" y="282"/>
                  </a:lnTo>
                  <a:lnTo>
                    <a:pt x="52" y="384"/>
                  </a:lnTo>
                  <a:lnTo>
                    <a:pt x="26" y="512"/>
                  </a:lnTo>
                  <a:lnTo>
                    <a:pt x="1" y="639"/>
                  </a:lnTo>
                  <a:lnTo>
                    <a:pt x="26" y="767"/>
                  </a:lnTo>
                  <a:lnTo>
                    <a:pt x="52" y="895"/>
                  </a:lnTo>
                  <a:lnTo>
                    <a:pt x="103" y="997"/>
                  </a:lnTo>
                  <a:lnTo>
                    <a:pt x="180" y="1100"/>
                  </a:lnTo>
                  <a:lnTo>
                    <a:pt x="282" y="1176"/>
                  </a:lnTo>
                  <a:lnTo>
                    <a:pt x="410" y="1227"/>
                  </a:lnTo>
                  <a:lnTo>
                    <a:pt x="512" y="1279"/>
                  </a:lnTo>
                  <a:lnTo>
                    <a:pt x="793" y="1279"/>
                  </a:lnTo>
                  <a:lnTo>
                    <a:pt x="895" y="1227"/>
                  </a:lnTo>
                  <a:lnTo>
                    <a:pt x="1023" y="1176"/>
                  </a:lnTo>
                  <a:lnTo>
                    <a:pt x="1100" y="1100"/>
                  </a:lnTo>
                  <a:lnTo>
                    <a:pt x="1202" y="997"/>
                  </a:lnTo>
                  <a:lnTo>
                    <a:pt x="1253" y="895"/>
                  </a:lnTo>
                  <a:lnTo>
                    <a:pt x="1279" y="767"/>
                  </a:lnTo>
                  <a:lnTo>
                    <a:pt x="1304" y="639"/>
                  </a:lnTo>
                  <a:lnTo>
                    <a:pt x="1279" y="512"/>
                  </a:lnTo>
                  <a:lnTo>
                    <a:pt x="1253" y="384"/>
                  </a:lnTo>
                  <a:lnTo>
                    <a:pt x="1202" y="282"/>
                  </a:lnTo>
                  <a:lnTo>
                    <a:pt x="1100" y="179"/>
                  </a:lnTo>
                  <a:lnTo>
                    <a:pt x="1023" y="103"/>
                  </a:lnTo>
                  <a:lnTo>
                    <a:pt x="895" y="51"/>
                  </a:lnTo>
                  <a:lnTo>
                    <a:pt x="793"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01" name="Google Shape;2501;p51"/>
            <p:cNvSpPr/>
            <p:nvPr/>
          </p:nvSpPr>
          <p:spPr>
            <a:xfrm>
              <a:off x="7072100" y="2601550"/>
              <a:ext cx="27525" cy="27500"/>
            </a:xfrm>
            <a:custGeom>
              <a:avLst/>
              <a:gdLst/>
              <a:ahLst/>
              <a:cxnLst/>
              <a:rect l="l" t="t" r="r" b="b"/>
              <a:pathLst>
                <a:path w="1101" h="1100" extrusionOk="0">
                  <a:moveTo>
                    <a:pt x="435" y="0"/>
                  </a:moveTo>
                  <a:lnTo>
                    <a:pt x="333" y="51"/>
                  </a:lnTo>
                  <a:lnTo>
                    <a:pt x="231" y="102"/>
                  </a:lnTo>
                  <a:lnTo>
                    <a:pt x="154" y="154"/>
                  </a:lnTo>
                  <a:lnTo>
                    <a:pt x="78" y="230"/>
                  </a:lnTo>
                  <a:lnTo>
                    <a:pt x="26" y="333"/>
                  </a:lnTo>
                  <a:lnTo>
                    <a:pt x="1" y="435"/>
                  </a:lnTo>
                  <a:lnTo>
                    <a:pt x="1" y="563"/>
                  </a:lnTo>
                  <a:lnTo>
                    <a:pt x="1" y="665"/>
                  </a:lnTo>
                  <a:lnTo>
                    <a:pt x="26" y="767"/>
                  </a:lnTo>
                  <a:lnTo>
                    <a:pt x="78" y="869"/>
                  </a:lnTo>
                  <a:lnTo>
                    <a:pt x="154" y="946"/>
                  </a:lnTo>
                  <a:lnTo>
                    <a:pt x="231" y="1023"/>
                  </a:lnTo>
                  <a:lnTo>
                    <a:pt x="333" y="1074"/>
                  </a:lnTo>
                  <a:lnTo>
                    <a:pt x="435" y="1099"/>
                  </a:lnTo>
                  <a:lnTo>
                    <a:pt x="665" y="1099"/>
                  </a:lnTo>
                  <a:lnTo>
                    <a:pt x="768" y="1074"/>
                  </a:lnTo>
                  <a:lnTo>
                    <a:pt x="870" y="1023"/>
                  </a:lnTo>
                  <a:lnTo>
                    <a:pt x="947" y="946"/>
                  </a:lnTo>
                  <a:lnTo>
                    <a:pt x="1023" y="869"/>
                  </a:lnTo>
                  <a:lnTo>
                    <a:pt x="1075" y="767"/>
                  </a:lnTo>
                  <a:lnTo>
                    <a:pt x="1100" y="665"/>
                  </a:lnTo>
                  <a:lnTo>
                    <a:pt x="1100" y="563"/>
                  </a:lnTo>
                  <a:lnTo>
                    <a:pt x="1100" y="435"/>
                  </a:lnTo>
                  <a:lnTo>
                    <a:pt x="1075" y="333"/>
                  </a:lnTo>
                  <a:lnTo>
                    <a:pt x="1023" y="230"/>
                  </a:lnTo>
                  <a:lnTo>
                    <a:pt x="947" y="154"/>
                  </a:lnTo>
                  <a:lnTo>
                    <a:pt x="870" y="102"/>
                  </a:lnTo>
                  <a:lnTo>
                    <a:pt x="768" y="51"/>
                  </a:lnTo>
                  <a:lnTo>
                    <a:pt x="66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02" name="Google Shape;2502;p51"/>
            <p:cNvSpPr/>
            <p:nvPr/>
          </p:nvSpPr>
          <p:spPr>
            <a:xfrm>
              <a:off x="7055500" y="2645650"/>
              <a:ext cx="21750" cy="21750"/>
            </a:xfrm>
            <a:custGeom>
              <a:avLst/>
              <a:gdLst/>
              <a:ahLst/>
              <a:cxnLst/>
              <a:rect l="l" t="t" r="r" b="b"/>
              <a:pathLst>
                <a:path w="870" h="870" extrusionOk="0">
                  <a:moveTo>
                    <a:pt x="358" y="0"/>
                  </a:moveTo>
                  <a:lnTo>
                    <a:pt x="256" y="26"/>
                  </a:lnTo>
                  <a:lnTo>
                    <a:pt x="179" y="77"/>
                  </a:lnTo>
                  <a:lnTo>
                    <a:pt x="128" y="128"/>
                  </a:lnTo>
                  <a:lnTo>
                    <a:pt x="77" y="179"/>
                  </a:lnTo>
                  <a:lnTo>
                    <a:pt x="26" y="256"/>
                  </a:lnTo>
                  <a:lnTo>
                    <a:pt x="0" y="332"/>
                  </a:lnTo>
                  <a:lnTo>
                    <a:pt x="0" y="435"/>
                  </a:lnTo>
                  <a:lnTo>
                    <a:pt x="0" y="511"/>
                  </a:lnTo>
                  <a:lnTo>
                    <a:pt x="26" y="588"/>
                  </a:lnTo>
                  <a:lnTo>
                    <a:pt x="77" y="665"/>
                  </a:lnTo>
                  <a:lnTo>
                    <a:pt x="128" y="741"/>
                  </a:lnTo>
                  <a:lnTo>
                    <a:pt x="179" y="793"/>
                  </a:lnTo>
                  <a:lnTo>
                    <a:pt x="256" y="818"/>
                  </a:lnTo>
                  <a:lnTo>
                    <a:pt x="358" y="844"/>
                  </a:lnTo>
                  <a:lnTo>
                    <a:pt x="435" y="869"/>
                  </a:lnTo>
                  <a:lnTo>
                    <a:pt x="511" y="844"/>
                  </a:lnTo>
                  <a:lnTo>
                    <a:pt x="614" y="818"/>
                  </a:lnTo>
                  <a:lnTo>
                    <a:pt x="690" y="793"/>
                  </a:lnTo>
                  <a:lnTo>
                    <a:pt x="742" y="741"/>
                  </a:lnTo>
                  <a:lnTo>
                    <a:pt x="793" y="665"/>
                  </a:lnTo>
                  <a:lnTo>
                    <a:pt x="844" y="588"/>
                  </a:lnTo>
                  <a:lnTo>
                    <a:pt x="869" y="511"/>
                  </a:lnTo>
                  <a:lnTo>
                    <a:pt x="869" y="435"/>
                  </a:lnTo>
                  <a:lnTo>
                    <a:pt x="869" y="332"/>
                  </a:lnTo>
                  <a:lnTo>
                    <a:pt x="844" y="256"/>
                  </a:lnTo>
                  <a:lnTo>
                    <a:pt x="793" y="179"/>
                  </a:lnTo>
                  <a:lnTo>
                    <a:pt x="742" y="128"/>
                  </a:lnTo>
                  <a:lnTo>
                    <a:pt x="690" y="77"/>
                  </a:lnTo>
                  <a:lnTo>
                    <a:pt x="614" y="26"/>
                  </a:lnTo>
                  <a:lnTo>
                    <a:pt x="51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03" name="Google Shape;2503;p51"/>
            <p:cNvSpPr/>
            <p:nvPr/>
          </p:nvSpPr>
          <p:spPr>
            <a:xfrm>
              <a:off x="7153275" y="2827150"/>
              <a:ext cx="47950" cy="47300"/>
            </a:xfrm>
            <a:custGeom>
              <a:avLst/>
              <a:gdLst/>
              <a:ahLst/>
              <a:cxnLst/>
              <a:rect l="l" t="t" r="r" b="b"/>
              <a:pathLst>
                <a:path w="1918" h="1892" extrusionOk="0">
                  <a:moveTo>
                    <a:pt x="767" y="0"/>
                  </a:moveTo>
                  <a:lnTo>
                    <a:pt x="588" y="51"/>
                  </a:lnTo>
                  <a:lnTo>
                    <a:pt x="409" y="154"/>
                  </a:lnTo>
                  <a:lnTo>
                    <a:pt x="282" y="256"/>
                  </a:lnTo>
                  <a:lnTo>
                    <a:pt x="154" y="409"/>
                  </a:lnTo>
                  <a:lnTo>
                    <a:pt x="77" y="563"/>
                  </a:lnTo>
                  <a:lnTo>
                    <a:pt x="26" y="741"/>
                  </a:lnTo>
                  <a:lnTo>
                    <a:pt x="0" y="946"/>
                  </a:lnTo>
                  <a:lnTo>
                    <a:pt x="26" y="1125"/>
                  </a:lnTo>
                  <a:lnTo>
                    <a:pt x="77" y="1304"/>
                  </a:lnTo>
                  <a:lnTo>
                    <a:pt x="154" y="1483"/>
                  </a:lnTo>
                  <a:lnTo>
                    <a:pt x="282" y="1611"/>
                  </a:lnTo>
                  <a:lnTo>
                    <a:pt x="409" y="1738"/>
                  </a:lnTo>
                  <a:lnTo>
                    <a:pt x="588" y="1815"/>
                  </a:lnTo>
                  <a:lnTo>
                    <a:pt x="767" y="1866"/>
                  </a:lnTo>
                  <a:lnTo>
                    <a:pt x="946" y="1892"/>
                  </a:lnTo>
                  <a:lnTo>
                    <a:pt x="1151" y="1866"/>
                  </a:lnTo>
                  <a:lnTo>
                    <a:pt x="1330" y="1815"/>
                  </a:lnTo>
                  <a:lnTo>
                    <a:pt x="1483" y="1738"/>
                  </a:lnTo>
                  <a:lnTo>
                    <a:pt x="1636" y="1611"/>
                  </a:lnTo>
                  <a:lnTo>
                    <a:pt x="1739" y="1483"/>
                  </a:lnTo>
                  <a:lnTo>
                    <a:pt x="1841" y="1304"/>
                  </a:lnTo>
                  <a:lnTo>
                    <a:pt x="1892" y="1125"/>
                  </a:lnTo>
                  <a:lnTo>
                    <a:pt x="1918" y="946"/>
                  </a:lnTo>
                  <a:lnTo>
                    <a:pt x="1892" y="741"/>
                  </a:lnTo>
                  <a:lnTo>
                    <a:pt x="1841" y="563"/>
                  </a:lnTo>
                  <a:lnTo>
                    <a:pt x="1739" y="409"/>
                  </a:lnTo>
                  <a:lnTo>
                    <a:pt x="1636" y="256"/>
                  </a:lnTo>
                  <a:lnTo>
                    <a:pt x="1483" y="154"/>
                  </a:lnTo>
                  <a:lnTo>
                    <a:pt x="1330" y="51"/>
                  </a:lnTo>
                  <a:lnTo>
                    <a:pt x="115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504" name="Google Shape;2504;p51"/>
            <p:cNvSpPr/>
            <p:nvPr/>
          </p:nvSpPr>
          <p:spPr>
            <a:xfrm>
              <a:off x="7182025" y="2648200"/>
              <a:ext cx="47975" cy="47950"/>
            </a:xfrm>
            <a:custGeom>
              <a:avLst/>
              <a:gdLst/>
              <a:ahLst/>
              <a:cxnLst/>
              <a:rect l="l" t="t" r="r" b="b"/>
              <a:pathLst>
                <a:path w="1919" h="1918" extrusionOk="0">
                  <a:moveTo>
                    <a:pt x="947" y="0"/>
                  </a:moveTo>
                  <a:lnTo>
                    <a:pt x="768" y="26"/>
                  </a:lnTo>
                  <a:lnTo>
                    <a:pt x="589" y="77"/>
                  </a:lnTo>
                  <a:lnTo>
                    <a:pt x="410" y="179"/>
                  </a:lnTo>
                  <a:lnTo>
                    <a:pt x="282" y="282"/>
                  </a:lnTo>
                  <a:lnTo>
                    <a:pt x="154" y="435"/>
                  </a:lnTo>
                  <a:lnTo>
                    <a:pt x="77" y="588"/>
                  </a:lnTo>
                  <a:lnTo>
                    <a:pt x="26" y="767"/>
                  </a:lnTo>
                  <a:lnTo>
                    <a:pt x="1" y="972"/>
                  </a:lnTo>
                  <a:lnTo>
                    <a:pt x="26" y="1151"/>
                  </a:lnTo>
                  <a:lnTo>
                    <a:pt x="77" y="1330"/>
                  </a:lnTo>
                  <a:lnTo>
                    <a:pt x="154" y="1509"/>
                  </a:lnTo>
                  <a:lnTo>
                    <a:pt x="282" y="1636"/>
                  </a:lnTo>
                  <a:lnTo>
                    <a:pt x="410" y="1764"/>
                  </a:lnTo>
                  <a:lnTo>
                    <a:pt x="589" y="1841"/>
                  </a:lnTo>
                  <a:lnTo>
                    <a:pt x="768" y="1892"/>
                  </a:lnTo>
                  <a:lnTo>
                    <a:pt x="947" y="1918"/>
                  </a:lnTo>
                  <a:lnTo>
                    <a:pt x="1151" y="1892"/>
                  </a:lnTo>
                  <a:lnTo>
                    <a:pt x="1330" y="1841"/>
                  </a:lnTo>
                  <a:lnTo>
                    <a:pt x="1483" y="1764"/>
                  </a:lnTo>
                  <a:lnTo>
                    <a:pt x="1637" y="1636"/>
                  </a:lnTo>
                  <a:lnTo>
                    <a:pt x="1739" y="1509"/>
                  </a:lnTo>
                  <a:lnTo>
                    <a:pt x="1841" y="1330"/>
                  </a:lnTo>
                  <a:lnTo>
                    <a:pt x="1892" y="1151"/>
                  </a:lnTo>
                  <a:lnTo>
                    <a:pt x="1918" y="972"/>
                  </a:lnTo>
                  <a:lnTo>
                    <a:pt x="1892" y="767"/>
                  </a:lnTo>
                  <a:lnTo>
                    <a:pt x="1841" y="588"/>
                  </a:lnTo>
                  <a:lnTo>
                    <a:pt x="1739" y="435"/>
                  </a:lnTo>
                  <a:lnTo>
                    <a:pt x="1637" y="282"/>
                  </a:lnTo>
                  <a:lnTo>
                    <a:pt x="1483" y="179"/>
                  </a:lnTo>
                  <a:lnTo>
                    <a:pt x="1330" y="77"/>
                  </a:lnTo>
                  <a:lnTo>
                    <a:pt x="1151" y="26"/>
                  </a:lnTo>
                  <a:lnTo>
                    <a:pt x="947"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505" name="Google Shape;2505;p51"/>
            <p:cNvSpPr/>
            <p:nvPr/>
          </p:nvSpPr>
          <p:spPr>
            <a:xfrm>
              <a:off x="7117475" y="2684625"/>
              <a:ext cx="37100" cy="36450"/>
            </a:xfrm>
            <a:custGeom>
              <a:avLst/>
              <a:gdLst/>
              <a:ahLst/>
              <a:cxnLst/>
              <a:rect l="l" t="t" r="r" b="b"/>
              <a:pathLst>
                <a:path w="1484" h="1458" extrusionOk="0">
                  <a:moveTo>
                    <a:pt x="589" y="0"/>
                  </a:moveTo>
                  <a:lnTo>
                    <a:pt x="435" y="52"/>
                  </a:lnTo>
                  <a:lnTo>
                    <a:pt x="333" y="103"/>
                  </a:lnTo>
                  <a:lnTo>
                    <a:pt x="205" y="205"/>
                  </a:lnTo>
                  <a:lnTo>
                    <a:pt x="129" y="307"/>
                  </a:lnTo>
                  <a:lnTo>
                    <a:pt x="52" y="435"/>
                  </a:lnTo>
                  <a:lnTo>
                    <a:pt x="1" y="588"/>
                  </a:lnTo>
                  <a:lnTo>
                    <a:pt x="1" y="716"/>
                  </a:lnTo>
                  <a:lnTo>
                    <a:pt x="1" y="870"/>
                  </a:lnTo>
                  <a:lnTo>
                    <a:pt x="52" y="1023"/>
                  </a:lnTo>
                  <a:lnTo>
                    <a:pt x="129" y="1151"/>
                  </a:lnTo>
                  <a:lnTo>
                    <a:pt x="205" y="1253"/>
                  </a:lnTo>
                  <a:lnTo>
                    <a:pt x="333" y="1330"/>
                  </a:lnTo>
                  <a:lnTo>
                    <a:pt x="435" y="1406"/>
                  </a:lnTo>
                  <a:lnTo>
                    <a:pt x="589" y="1458"/>
                  </a:lnTo>
                  <a:lnTo>
                    <a:pt x="896" y="1458"/>
                  </a:lnTo>
                  <a:lnTo>
                    <a:pt x="1023" y="1406"/>
                  </a:lnTo>
                  <a:lnTo>
                    <a:pt x="1151" y="1330"/>
                  </a:lnTo>
                  <a:lnTo>
                    <a:pt x="1253" y="1253"/>
                  </a:lnTo>
                  <a:lnTo>
                    <a:pt x="1356" y="1151"/>
                  </a:lnTo>
                  <a:lnTo>
                    <a:pt x="1407" y="1023"/>
                  </a:lnTo>
                  <a:lnTo>
                    <a:pt x="1458" y="870"/>
                  </a:lnTo>
                  <a:lnTo>
                    <a:pt x="1484" y="716"/>
                  </a:lnTo>
                  <a:lnTo>
                    <a:pt x="1458" y="588"/>
                  </a:lnTo>
                  <a:lnTo>
                    <a:pt x="1407" y="435"/>
                  </a:lnTo>
                  <a:lnTo>
                    <a:pt x="1356" y="307"/>
                  </a:lnTo>
                  <a:lnTo>
                    <a:pt x="1253" y="205"/>
                  </a:lnTo>
                  <a:lnTo>
                    <a:pt x="1151" y="103"/>
                  </a:lnTo>
                  <a:lnTo>
                    <a:pt x="1023" y="52"/>
                  </a:lnTo>
                  <a:lnTo>
                    <a:pt x="896"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506" name="Google Shape;2506;p51"/>
            <p:cNvSpPr/>
            <p:nvPr/>
          </p:nvSpPr>
          <p:spPr>
            <a:xfrm>
              <a:off x="7251050" y="2832250"/>
              <a:ext cx="74175" cy="37100"/>
            </a:xfrm>
            <a:custGeom>
              <a:avLst/>
              <a:gdLst/>
              <a:ahLst/>
              <a:cxnLst/>
              <a:rect l="l" t="t" r="r" b="b"/>
              <a:pathLst>
                <a:path w="2967" h="1484" extrusionOk="0">
                  <a:moveTo>
                    <a:pt x="998" y="1"/>
                  </a:moveTo>
                  <a:lnTo>
                    <a:pt x="870" y="52"/>
                  </a:lnTo>
                  <a:lnTo>
                    <a:pt x="128" y="486"/>
                  </a:lnTo>
                  <a:lnTo>
                    <a:pt x="77" y="537"/>
                  </a:lnTo>
                  <a:lnTo>
                    <a:pt x="26" y="589"/>
                  </a:lnTo>
                  <a:lnTo>
                    <a:pt x="1" y="665"/>
                  </a:lnTo>
                  <a:lnTo>
                    <a:pt x="1" y="742"/>
                  </a:lnTo>
                  <a:lnTo>
                    <a:pt x="1" y="819"/>
                  </a:lnTo>
                  <a:lnTo>
                    <a:pt x="26" y="895"/>
                  </a:lnTo>
                  <a:lnTo>
                    <a:pt x="77" y="946"/>
                  </a:lnTo>
                  <a:lnTo>
                    <a:pt x="128" y="998"/>
                  </a:lnTo>
                  <a:lnTo>
                    <a:pt x="870" y="1432"/>
                  </a:lnTo>
                  <a:lnTo>
                    <a:pt x="947" y="1458"/>
                  </a:lnTo>
                  <a:lnTo>
                    <a:pt x="1023" y="1483"/>
                  </a:lnTo>
                  <a:lnTo>
                    <a:pt x="1100" y="1458"/>
                  </a:lnTo>
                  <a:lnTo>
                    <a:pt x="1177" y="1432"/>
                  </a:lnTo>
                  <a:lnTo>
                    <a:pt x="1253" y="1381"/>
                  </a:lnTo>
                  <a:lnTo>
                    <a:pt x="1304" y="1330"/>
                  </a:lnTo>
                  <a:lnTo>
                    <a:pt x="1330" y="1253"/>
                  </a:lnTo>
                  <a:lnTo>
                    <a:pt x="1330" y="1177"/>
                  </a:lnTo>
                  <a:lnTo>
                    <a:pt x="1330" y="1100"/>
                  </a:lnTo>
                  <a:lnTo>
                    <a:pt x="1304" y="1049"/>
                  </a:lnTo>
                  <a:lnTo>
                    <a:pt x="2659" y="1049"/>
                  </a:lnTo>
                  <a:lnTo>
                    <a:pt x="2787" y="1023"/>
                  </a:lnTo>
                  <a:lnTo>
                    <a:pt x="2889" y="946"/>
                  </a:lnTo>
                  <a:lnTo>
                    <a:pt x="2940" y="844"/>
                  </a:lnTo>
                  <a:lnTo>
                    <a:pt x="2966" y="742"/>
                  </a:lnTo>
                  <a:lnTo>
                    <a:pt x="2940" y="614"/>
                  </a:lnTo>
                  <a:lnTo>
                    <a:pt x="2889" y="537"/>
                  </a:lnTo>
                  <a:lnTo>
                    <a:pt x="2787" y="461"/>
                  </a:lnTo>
                  <a:lnTo>
                    <a:pt x="2659" y="435"/>
                  </a:lnTo>
                  <a:lnTo>
                    <a:pt x="1304" y="435"/>
                  </a:lnTo>
                  <a:lnTo>
                    <a:pt x="1330" y="359"/>
                  </a:lnTo>
                  <a:lnTo>
                    <a:pt x="1330" y="282"/>
                  </a:lnTo>
                  <a:lnTo>
                    <a:pt x="1330" y="231"/>
                  </a:lnTo>
                  <a:lnTo>
                    <a:pt x="1304" y="154"/>
                  </a:lnTo>
                  <a:lnTo>
                    <a:pt x="1228" y="52"/>
                  </a:lnTo>
                  <a:lnTo>
                    <a:pt x="1100"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07" name="Google Shape;2507;p51"/>
            <p:cNvSpPr/>
            <p:nvPr/>
          </p:nvSpPr>
          <p:spPr>
            <a:xfrm>
              <a:off x="7274050" y="2653950"/>
              <a:ext cx="74175" cy="37100"/>
            </a:xfrm>
            <a:custGeom>
              <a:avLst/>
              <a:gdLst/>
              <a:ahLst/>
              <a:cxnLst/>
              <a:rect l="l" t="t" r="r" b="b"/>
              <a:pathLst>
                <a:path w="2967" h="1484" extrusionOk="0">
                  <a:moveTo>
                    <a:pt x="998" y="0"/>
                  </a:moveTo>
                  <a:lnTo>
                    <a:pt x="896" y="52"/>
                  </a:lnTo>
                  <a:lnTo>
                    <a:pt x="154" y="486"/>
                  </a:lnTo>
                  <a:lnTo>
                    <a:pt x="78" y="512"/>
                  </a:lnTo>
                  <a:lnTo>
                    <a:pt x="27" y="588"/>
                  </a:lnTo>
                  <a:lnTo>
                    <a:pt x="1" y="665"/>
                  </a:lnTo>
                  <a:lnTo>
                    <a:pt x="1" y="742"/>
                  </a:lnTo>
                  <a:lnTo>
                    <a:pt x="1" y="818"/>
                  </a:lnTo>
                  <a:lnTo>
                    <a:pt x="27" y="895"/>
                  </a:lnTo>
                  <a:lnTo>
                    <a:pt x="78" y="946"/>
                  </a:lnTo>
                  <a:lnTo>
                    <a:pt x="154" y="997"/>
                  </a:lnTo>
                  <a:lnTo>
                    <a:pt x="896" y="1432"/>
                  </a:lnTo>
                  <a:lnTo>
                    <a:pt x="972" y="1458"/>
                  </a:lnTo>
                  <a:lnTo>
                    <a:pt x="1049" y="1483"/>
                  </a:lnTo>
                  <a:lnTo>
                    <a:pt x="1126" y="1458"/>
                  </a:lnTo>
                  <a:lnTo>
                    <a:pt x="1177" y="1432"/>
                  </a:lnTo>
                  <a:lnTo>
                    <a:pt x="1254" y="1381"/>
                  </a:lnTo>
                  <a:lnTo>
                    <a:pt x="1305" y="1330"/>
                  </a:lnTo>
                  <a:lnTo>
                    <a:pt x="1330" y="1253"/>
                  </a:lnTo>
                  <a:lnTo>
                    <a:pt x="1330" y="1176"/>
                  </a:lnTo>
                  <a:lnTo>
                    <a:pt x="1330" y="1100"/>
                  </a:lnTo>
                  <a:lnTo>
                    <a:pt x="1305" y="1049"/>
                  </a:lnTo>
                  <a:lnTo>
                    <a:pt x="2660" y="1049"/>
                  </a:lnTo>
                  <a:lnTo>
                    <a:pt x="2787" y="1023"/>
                  </a:lnTo>
                  <a:lnTo>
                    <a:pt x="2890" y="946"/>
                  </a:lnTo>
                  <a:lnTo>
                    <a:pt x="2941" y="844"/>
                  </a:lnTo>
                  <a:lnTo>
                    <a:pt x="2966" y="742"/>
                  </a:lnTo>
                  <a:lnTo>
                    <a:pt x="2941" y="614"/>
                  </a:lnTo>
                  <a:lnTo>
                    <a:pt x="2890" y="512"/>
                  </a:lnTo>
                  <a:lnTo>
                    <a:pt x="2787" y="461"/>
                  </a:lnTo>
                  <a:lnTo>
                    <a:pt x="2660" y="435"/>
                  </a:lnTo>
                  <a:lnTo>
                    <a:pt x="1305" y="435"/>
                  </a:lnTo>
                  <a:lnTo>
                    <a:pt x="1330" y="358"/>
                  </a:lnTo>
                  <a:lnTo>
                    <a:pt x="1330" y="282"/>
                  </a:lnTo>
                  <a:lnTo>
                    <a:pt x="1330" y="230"/>
                  </a:lnTo>
                  <a:lnTo>
                    <a:pt x="1305" y="154"/>
                  </a:lnTo>
                  <a:lnTo>
                    <a:pt x="1228" y="52"/>
                  </a:lnTo>
                  <a:lnTo>
                    <a:pt x="112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08" name="Google Shape;2508;p51"/>
            <p:cNvSpPr/>
            <p:nvPr/>
          </p:nvSpPr>
          <p:spPr>
            <a:xfrm>
              <a:off x="7000525" y="2684625"/>
              <a:ext cx="74800" cy="36450"/>
            </a:xfrm>
            <a:custGeom>
              <a:avLst/>
              <a:gdLst/>
              <a:ahLst/>
              <a:cxnLst/>
              <a:rect l="l" t="t" r="r" b="b"/>
              <a:pathLst>
                <a:path w="2992" h="1458" extrusionOk="0">
                  <a:moveTo>
                    <a:pt x="1867" y="0"/>
                  </a:moveTo>
                  <a:lnTo>
                    <a:pt x="1765" y="52"/>
                  </a:lnTo>
                  <a:lnTo>
                    <a:pt x="1688" y="128"/>
                  </a:lnTo>
                  <a:lnTo>
                    <a:pt x="1662" y="205"/>
                  </a:lnTo>
                  <a:lnTo>
                    <a:pt x="1637" y="282"/>
                  </a:lnTo>
                  <a:lnTo>
                    <a:pt x="1637" y="358"/>
                  </a:lnTo>
                  <a:lnTo>
                    <a:pt x="1662" y="435"/>
                  </a:lnTo>
                  <a:lnTo>
                    <a:pt x="307" y="435"/>
                  </a:lnTo>
                  <a:lnTo>
                    <a:pt x="205" y="461"/>
                  </a:lnTo>
                  <a:lnTo>
                    <a:pt x="103" y="512"/>
                  </a:lnTo>
                  <a:lnTo>
                    <a:pt x="26" y="614"/>
                  </a:lnTo>
                  <a:lnTo>
                    <a:pt x="1" y="716"/>
                  </a:lnTo>
                  <a:lnTo>
                    <a:pt x="26" y="844"/>
                  </a:lnTo>
                  <a:lnTo>
                    <a:pt x="103" y="946"/>
                  </a:lnTo>
                  <a:lnTo>
                    <a:pt x="205" y="997"/>
                  </a:lnTo>
                  <a:lnTo>
                    <a:pt x="307" y="1023"/>
                  </a:lnTo>
                  <a:lnTo>
                    <a:pt x="1662" y="1023"/>
                  </a:lnTo>
                  <a:lnTo>
                    <a:pt x="1637" y="1100"/>
                  </a:lnTo>
                  <a:lnTo>
                    <a:pt x="1637" y="1176"/>
                  </a:lnTo>
                  <a:lnTo>
                    <a:pt x="1662" y="1253"/>
                  </a:lnTo>
                  <a:lnTo>
                    <a:pt x="1688" y="1304"/>
                  </a:lnTo>
                  <a:lnTo>
                    <a:pt x="1739" y="1381"/>
                  </a:lnTo>
                  <a:lnTo>
                    <a:pt x="1790" y="1432"/>
                  </a:lnTo>
                  <a:lnTo>
                    <a:pt x="1867" y="1458"/>
                  </a:lnTo>
                  <a:lnTo>
                    <a:pt x="2020" y="1458"/>
                  </a:lnTo>
                  <a:lnTo>
                    <a:pt x="2097" y="1432"/>
                  </a:lnTo>
                  <a:lnTo>
                    <a:pt x="2838" y="997"/>
                  </a:lnTo>
                  <a:lnTo>
                    <a:pt x="2889" y="946"/>
                  </a:lnTo>
                  <a:lnTo>
                    <a:pt x="2941" y="870"/>
                  </a:lnTo>
                  <a:lnTo>
                    <a:pt x="2966" y="819"/>
                  </a:lnTo>
                  <a:lnTo>
                    <a:pt x="2992" y="716"/>
                  </a:lnTo>
                  <a:lnTo>
                    <a:pt x="2966" y="640"/>
                  </a:lnTo>
                  <a:lnTo>
                    <a:pt x="2941" y="588"/>
                  </a:lnTo>
                  <a:lnTo>
                    <a:pt x="2889" y="512"/>
                  </a:lnTo>
                  <a:lnTo>
                    <a:pt x="2838" y="461"/>
                  </a:lnTo>
                  <a:lnTo>
                    <a:pt x="2097" y="26"/>
                  </a:lnTo>
                  <a:lnTo>
                    <a:pt x="199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509" name="Google Shape;2509;p51"/>
          <p:cNvGrpSpPr/>
          <p:nvPr/>
        </p:nvGrpSpPr>
        <p:grpSpPr>
          <a:xfrm>
            <a:off x="10393634" y="3387767"/>
            <a:ext cx="432933" cy="495967"/>
            <a:chOff x="7795550" y="2540825"/>
            <a:chExt cx="324700" cy="371975"/>
          </a:xfrm>
        </p:grpSpPr>
        <p:sp>
          <p:nvSpPr>
            <p:cNvPr id="2510" name="Google Shape;2510;p51"/>
            <p:cNvSpPr/>
            <p:nvPr/>
          </p:nvSpPr>
          <p:spPr>
            <a:xfrm>
              <a:off x="7795550" y="2540825"/>
              <a:ext cx="324700" cy="371975"/>
            </a:xfrm>
            <a:custGeom>
              <a:avLst/>
              <a:gdLst/>
              <a:ahLst/>
              <a:cxnLst/>
              <a:rect l="l" t="t" r="r" b="b"/>
              <a:pathLst>
                <a:path w="12988" h="14879" extrusionOk="0">
                  <a:moveTo>
                    <a:pt x="5702" y="1"/>
                  </a:moveTo>
                  <a:lnTo>
                    <a:pt x="5267" y="52"/>
                  </a:lnTo>
                  <a:lnTo>
                    <a:pt x="4730" y="154"/>
                  </a:lnTo>
                  <a:lnTo>
                    <a:pt x="4244" y="282"/>
                  </a:lnTo>
                  <a:lnTo>
                    <a:pt x="3759" y="435"/>
                  </a:lnTo>
                  <a:lnTo>
                    <a:pt x="3299" y="614"/>
                  </a:lnTo>
                  <a:lnTo>
                    <a:pt x="2890" y="844"/>
                  </a:lnTo>
                  <a:lnTo>
                    <a:pt x="2481" y="1100"/>
                  </a:lnTo>
                  <a:lnTo>
                    <a:pt x="2097" y="1381"/>
                  </a:lnTo>
                  <a:lnTo>
                    <a:pt x="1765" y="1688"/>
                  </a:lnTo>
                  <a:lnTo>
                    <a:pt x="1432" y="2020"/>
                  </a:lnTo>
                  <a:lnTo>
                    <a:pt x="1151" y="2353"/>
                  </a:lnTo>
                  <a:lnTo>
                    <a:pt x="896" y="2736"/>
                  </a:lnTo>
                  <a:lnTo>
                    <a:pt x="666" y="3145"/>
                  </a:lnTo>
                  <a:lnTo>
                    <a:pt x="461" y="3554"/>
                  </a:lnTo>
                  <a:lnTo>
                    <a:pt x="282" y="3989"/>
                  </a:lnTo>
                  <a:lnTo>
                    <a:pt x="154" y="4449"/>
                  </a:lnTo>
                  <a:lnTo>
                    <a:pt x="52" y="4934"/>
                  </a:lnTo>
                  <a:lnTo>
                    <a:pt x="26" y="5343"/>
                  </a:lnTo>
                  <a:lnTo>
                    <a:pt x="1" y="5804"/>
                  </a:lnTo>
                  <a:lnTo>
                    <a:pt x="1" y="6238"/>
                  </a:lnTo>
                  <a:lnTo>
                    <a:pt x="52" y="6698"/>
                  </a:lnTo>
                  <a:lnTo>
                    <a:pt x="129" y="7158"/>
                  </a:lnTo>
                  <a:lnTo>
                    <a:pt x="231" y="7619"/>
                  </a:lnTo>
                  <a:lnTo>
                    <a:pt x="359" y="8053"/>
                  </a:lnTo>
                  <a:lnTo>
                    <a:pt x="512" y="8488"/>
                  </a:lnTo>
                  <a:lnTo>
                    <a:pt x="691" y="8897"/>
                  </a:lnTo>
                  <a:lnTo>
                    <a:pt x="921" y="9306"/>
                  </a:lnTo>
                  <a:lnTo>
                    <a:pt x="1177" y="9664"/>
                  </a:lnTo>
                  <a:lnTo>
                    <a:pt x="1458" y="10022"/>
                  </a:lnTo>
                  <a:lnTo>
                    <a:pt x="1765" y="10328"/>
                  </a:lnTo>
                  <a:lnTo>
                    <a:pt x="2123" y="10584"/>
                  </a:lnTo>
                  <a:lnTo>
                    <a:pt x="2481" y="10814"/>
                  </a:lnTo>
                  <a:lnTo>
                    <a:pt x="2890" y="10993"/>
                  </a:lnTo>
                  <a:lnTo>
                    <a:pt x="3017" y="11095"/>
                  </a:lnTo>
                  <a:lnTo>
                    <a:pt x="3120" y="11172"/>
                  </a:lnTo>
                  <a:lnTo>
                    <a:pt x="3222" y="11300"/>
                  </a:lnTo>
                  <a:lnTo>
                    <a:pt x="3324" y="11402"/>
                  </a:lnTo>
                  <a:lnTo>
                    <a:pt x="3452" y="11683"/>
                  </a:lnTo>
                  <a:lnTo>
                    <a:pt x="3554" y="11964"/>
                  </a:lnTo>
                  <a:lnTo>
                    <a:pt x="3631" y="12271"/>
                  </a:lnTo>
                  <a:lnTo>
                    <a:pt x="3656" y="12603"/>
                  </a:lnTo>
                  <a:lnTo>
                    <a:pt x="3682" y="12936"/>
                  </a:lnTo>
                  <a:lnTo>
                    <a:pt x="3682" y="13243"/>
                  </a:lnTo>
                  <a:lnTo>
                    <a:pt x="3605" y="13882"/>
                  </a:lnTo>
                  <a:lnTo>
                    <a:pt x="3529" y="14393"/>
                  </a:lnTo>
                  <a:lnTo>
                    <a:pt x="3426" y="14879"/>
                  </a:lnTo>
                  <a:lnTo>
                    <a:pt x="7184" y="14879"/>
                  </a:lnTo>
                  <a:lnTo>
                    <a:pt x="8488" y="13089"/>
                  </a:lnTo>
                  <a:lnTo>
                    <a:pt x="10840" y="13089"/>
                  </a:lnTo>
                  <a:lnTo>
                    <a:pt x="10993" y="13064"/>
                  </a:lnTo>
                  <a:lnTo>
                    <a:pt x="11147" y="13013"/>
                  </a:lnTo>
                  <a:lnTo>
                    <a:pt x="11274" y="12936"/>
                  </a:lnTo>
                  <a:lnTo>
                    <a:pt x="11402" y="12834"/>
                  </a:lnTo>
                  <a:lnTo>
                    <a:pt x="11479" y="12731"/>
                  </a:lnTo>
                  <a:lnTo>
                    <a:pt x="11556" y="12603"/>
                  </a:lnTo>
                  <a:lnTo>
                    <a:pt x="11607" y="12450"/>
                  </a:lnTo>
                  <a:lnTo>
                    <a:pt x="11632" y="12271"/>
                  </a:lnTo>
                  <a:lnTo>
                    <a:pt x="11632" y="9587"/>
                  </a:lnTo>
                  <a:lnTo>
                    <a:pt x="12553" y="9587"/>
                  </a:lnTo>
                  <a:lnTo>
                    <a:pt x="12655" y="9561"/>
                  </a:lnTo>
                  <a:lnTo>
                    <a:pt x="12757" y="9536"/>
                  </a:lnTo>
                  <a:lnTo>
                    <a:pt x="12834" y="9459"/>
                  </a:lnTo>
                  <a:lnTo>
                    <a:pt x="12910" y="9382"/>
                  </a:lnTo>
                  <a:lnTo>
                    <a:pt x="12962" y="9280"/>
                  </a:lnTo>
                  <a:lnTo>
                    <a:pt x="12987" y="9178"/>
                  </a:lnTo>
                  <a:lnTo>
                    <a:pt x="12962" y="9076"/>
                  </a:lnTo>
                  <a:lnTo>
                    <a:pt x="12936" y="8973"/>
                  </a:lnTo>
                  <a:lnTo>
                    <a:pt x="12220" y="7440"/>
                  </a:lnTo>
                  <a:lnTo>
                    <a:pt x="11913" y="6698"/>
                  </a:lnTo>
                  <a:lnTo>
                    <a:pt x="11786" y="6366"/>
                  </a:lnTo>
                  <a:lnTo>
                    <a:pt x="11709" y="6110"/>
                  </a:lnTo>
                  <a:lnTo>
                    <a:pt x="11735" y="5804"/>
                  </a:lnTo>
                  <a:lnTo>
                    <a:pt x="11735" y="5497"/>
                  </a:lnTo>
                  <a:lnTo>
                    <a:pt x="11709" y="5216"/>
                  </a:lnTo>
                  <a:lnTo>
                    <a:pt x="11683" y="4909"/>
                  </a:lnTo>
                  <a:lnTo>
                    <a:pt x="11632" y="4628"/>
                  </a:lnTo>
                  <a:lnTo>
                    <a:pt x="11581" y="4346"/>
                  </a:lnTo>
                  <a:lnTo>
                    <a:pt x="11402" y="3784"/>
                  </a:lnTo>
                  <a:lnTo>
                    <a:pt x="11172" y="3247"/>
                  </a:lnTo>
                  <a:lnTo>
                    <a:pt x="10917" y="2736"/>
                  </a:lnTo>
                  <a:lnTo>
                    <a:pt x="10584" y="2276"/>
                  </a:lnTo>
                  <a:lnTo>
                    <a:pt x="10226" y="1816"/>
                  </a:lnTo>
                  <a:lnTo>
                    <a:pt x="9817" y="1432"/>
                  </a:lnTo>
                  <a:lnTo>
                    <a:pt x="9383" y="1074"/>
                  </a:lnTo>
                  <a:lnTo>
                    <a:pt x="8897" y="742"/>
                  </a:lnTo>
                  <a:lnTo>
                    <a:pt x="8411" y="486"/>
                  </a:lnTo>
                  <a:lnTo>
                    <a:pt x="7874" y="282"/>
                  </a:lnTo>
                  <a:lnTo>
                    <a:pt x="7593" y="180"/>
                  </a:lnTo>
                  <a:lnTo>
                    <a:pt x="7312" y="128"/>
                  </a:lnTo>
                  <a:lnTo>
                    <a:pt x="7031" y="52"/>
                  </a:lnTo>
                  <a:lnTo>
                    <a:pt x="6750" y="26"/>
                  </a:lnTo>
                  <a:lnTo>
                    <a:pt x="644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11" name="Google Shape;2511;p51"/>
            <p:cNvSpPr/>
            <p:nvPr/>
          </p:nvSpPr>
          <p:spPr>
            <a:xfrm>
              <a:off x="7795550" y="2540825"/>
              <a:ext cx="324700" cy="371975"/>
            </a:xfrm>
            <a:custGeom>
              <a:avLst/>
              <a:gdLst/>
              <a:ahLst/>
              <a:cxnLst/>
              <a:rect l="l" t="t" r="r" b="b"/>
              <a:pathLst>
                <a:path w="12988" h="14879" fill="none" extrusionOk="0">
                  <a:moveTo>
                    <a:pt x="7184" y="14879"/>
                  </a:moveTo>
                  <a:lnTo>
                    <a:pt x="8488" y="13089"/>
                  </a:lnTo>
                  <a:lnTo>
                    <a:pt x="10840" y="13089"/>
                  </a:lnTo>
                  <a:lnTo>
                    <a:pt x="10840" y="13089"/>
                  </a:lnTo>
                  <a:lnTo>
                    <a:pt x="10993" y="13064"/>
                  </a:lnTo>
                  <a:lnTo>
                    <a:pt x="11147" y="13013"/>
                  </a:lnTo>
                  <a:lnTo>
                    <a:pt x="11274" y="12936"/>
                  </a:lnTo>
                  <a:lnTo>
                    <a:pt x="11402" y="12834"/>
                  </a:lnTo>
                  <a:lnTo>
                    <a:pt x="11479" y="12731"/>
                  </a:lnTo>
                  <a:lnTo>
                    <a:pt x="11556" y="12603"/>
                  </a:lnTo>
                  <a:lnTo>
                    <a:pt x="11607" y="12450"/>
                  </a:lnTo>
                  <a:lnTo>
                    <a:pt x="11632" y="12271"/>
                  </a:lnTo>
                  <a:lnTo>
                    <a:pt x="11632" y="9587"/>
                  </a:lnTo>
                  <a:lnTo>
                    <a:pt x="12553" y="9587"/>
                  </a:lnTo>
                  <a:lnTo>
                    <a:pt x="12553" y="9587"/>
                  </a:lnTo>
                  <a:lnTo>
                    <a:pt x="12655" y="9561"/>
                  </a:lnTo>
                  <a:lnTo>
                    <a:pt x="12757" y="9536"/>
                  </a:lnTo>
                  <a:lnTo>
                    <a:pt x="12834" y="9459"/>
                  </a:lnTo>
                  <a:lnTo>
                    <a:pt x="12910" y="9382"/>
                  </a:lnTo>
                  <a:lnTo>
                    <a:pt x="12962" y="9280"/>
                  </a:lnTo>
                  <a:lnTo>
                    <a:pt x="12987" y="9178"/>
                  </a:lnTo>
                  <a:lnTo>
                    <a:pt x="12962" y="9076"/>
                  </a:lnTo>
                  <a:lnTo>
                    <a:pt x="12936" y="8973"/>
                  </a:lnTo>
                  <a:lnTo>
                    <a:pt x="12936" y="8973"/>
                  </a:lnTo>
                  <a:lnTo>
                    <a:pt x="12220" y="7440"/>
                  </a:lnTo>
                  <a:lnTo>
                    <a:pt x="11913" y="6698"/>
                  </a:lnTo>
                  <a:lnTo>
                    <a:pt x="11786" y="6366"/>
                  </a:lnTo>
                  <a:lnTo>
                    <a:pt x="11709" y="6110"/>
                  </a:lnTo>
                  <a:lnTo>
                    <a:pt x="11709" y="6110"/>
                  </a:lnTo>
                  <a:lnTo>
                    <a:pt x="11735" y="5804"/>
                  </a:lnTo>
                  <a:lnTo>
                    <a:pt x="11735" y="5497"/>
                  </a:lnTo>
                  <a:lnTo>
                    <a:pt x="11709" y="5216"/>
                  </a:lnTo>
                  <a:lnTo>
                    <a:pt x="11683" y="4909"/>
                  </a:lnTo>
                  <a:lnTo>
                    <a:pt x="11632" y="4628"/>
                  </a:lnTo>
                  <a:lnTo>
                    <a:pt x="11581" y="4346"/>
                  </a:lnTo>
                  <a:lnTo>
                    <a:pt x="11402" y="3784"/>
                  </a:lnTo>
                  <a:lnTo>
                    <a:pt x="11172" y="3247"/>
                  </a:lnTo>
                  <a:lnTo>
                    <a:pt x="10917" y="2736"/>
                  </a:lnTo>
                  <a:lnTo>
                    <a:pt x="10584" y="2276"/>
                  </a:lnTo>
                  <a:lnTo>
                    <a:pt x="10226" y="1816"/>
                  </a:lnTo>
                  <a:lnTo>
                    <a:pt x="9817" y="1432"/>
                  </a:lnTo>
                  <a:lnTo>
                    <a:pt x="9383" y="1074"/>
                  </a:lnTo>
                  <a:lnTo>
                    <a:pt x="8897" y="742"/>
                  </a:lnTo>
                  <a:lnTo>
                    <a:pt x="8411" y="486"/>
                  </a:lnTo>
                  <a:lnTo>
                    <a:pt x="7874" y="282"/>
                  </a:lnTo>
                  <a:lnTo>
                    <a:pt x="7593" y="180"/>
                  </a:lnTo>
                  <a:lnTo>
                    <a:pt x="7312" y="128"/>
                  </a:lnTo>
                  <a:lnTo>
                    <a:pt x="7031" y="52"/>
                  </a:lnTo>
                  <a:lnTo>
                    <a:pt x="6750" y="26"/>
                  </a:lnTo>
                  <a:lnTo>
                    <a:pt x="6443" y="1"/>
                  </a:lnTo>
                  <a:lnTo>
                    <a:pt x="6162" y="1"/>
                  </a:lnTo>
                  <a:lnTo>
                    <a:pt x="6162" y="1"/>
                  </a:lnTo>
                  <a:lnTo>
                    <a:pt x="5702" y="1"/>
                  </a:lnTo>
                  <a:lnTo>
                    <a:pt x="5267" y="52"/>
                  </a:lnTo>
                  <a:lnTo>
                    <a:pt x="5267" y="52"/>
                  </a:lnTo>
                  <a:lnTo>
                    <a:pt x="4730" y="154"/>
                  </a:lnTo>
                  <a:lnTo>
                    <a:pt x="4244" y="282"/>
                  </a:lnTo>
                  <a:lnTo>
                    <a:pt x="3759" y="435"/>
                  </a:lnTo>
                  <a:lnTo>
                    <a:pt x="3299" y="614"/>
                  </a:lnTo>
                  <a:lnTo>
                    <a:pt x="2890" y="844"/>
                  </a:lnTo>
                  <a:lnTo>
                    <a:pt x="2481" y="1100"/>
                  </a:lnTo>
                  <a:lnTo>
                    <a:pt x="2097" y="1381"/>
                  </a:lnTo>
                  <a:lnTo>
                    <a:pt x="1765" y="1688"/>
                  </a:lnTo>
                  <a:lnTo>
                    <a:pt x="1432" y="2020"/>
                  </a:lnTo>
                  <a:lnTo>
                    <a:pt x="1151" y="2353"/>
                  </a:lnTo>
                  <a:lnTo>
                    <a:pt x="896" y="2736"/>
                  </a:lnTo>
                  <a:lnTo>
                    <a:pt x="666" y="3145"/>
                  </a:lnTo>
                  <a:lnTo>
                    <a:pt x="461" y="3554"/>
                  </a:lnTo>
                  <a:lnTo>
                    <a:pt x="282" y="3989"/>
                  </a:lnTo>
                  <a:lnTo>
                    <a:pt x="154" y="4449"/>
                  </a:lnTo>
                  <a:lnTo>
                    <a:pt x="52" y="4934"/>
                  </a:lnTo>
                  <a:lnTo>
                    <a:pt x="52" y="4934"/>
                  </a:lnTo>
                  <a:lnTo>
                    <a:pt x="26" y="5343"/>
                  </a:lnTo>
                  <a:lnTo>
                    <a:pt x="1" y="5804"/>
                  </a:lnTo>
                  <a:lnTo>
                    <a:pt x="1" y="6238"/>
                  </a:lnTo>
                  <a:lnTo>
                    <a:pt x="52" y="6698"/>
                  </a:lnTo>
                  <a:lnTo>
                    <a:pt x="129" y="7158"/>
                  </a:lnTo>
                  <a:lnTo>
                    <a:pt x="231" y="7619"/>
                  </a:lnTo>
                  <a:lnTo>
                    <a:pt x="359" y="8053"/>
                  </a:lnTo>
                  <a:lnTo>
                    <a:pt x="512" y="8488"/>
                  </a:lnTo>
                  <a:lnTo>
                    <a:pt x="691" y="8897"/>
                  </a:lnTo>
                  <a:lnTo>
                    <a:pt x="921" y="9306"/>
                  </a:lnTo>
                  <a:lnTo>
                    <a:pt x="1177" y="9664"/>
                  </a:lnTo>
                  <a:lnTo>
                    <a:pt x="1458" y="10022"/>
                  </a:lnTo>
                  <a:lnTo>
                    <a:pt x="1765" y="10328"/>
                  </a:lnTo>
                  <a:lnTo>
                    <a:pt x="2123" y="10584"/>
                  </a:lnTo>
                  <a:lnTo>
                    <a:pt x="2481" y="10814"/>
                  </a:lnTo>
                  <a:lnTo>
                    <a:pt x="2890" y="10993"/>
                  </a:lnTo>
                  <a:lnTo>
                    <a:pt x="2890" y="10993"/>
                  </a:lnTo>
                  <a:lnTo>
                    <a:pt x="3017" y="11095"/>
                  </a:lnTo>
                  <a:lnTo>
                    <a:pt x="3120" y="11172"/>
                  </a:lnTo>
                  <a:lnTo>
                    <a:pt x="3222" y="11300"/>
                  </a:lnTo>
                  <a:lnTo>
                    <a:pt x="3324" y="11402"/>
                  </a:lnTo>
                  <a:lnTo>
                    <a:pt x="3452" y="11683"/>
                  </a:lnTo>
                  <a:lnTo>
                    <a:pt x="3554" y="11964"/>
                  </a:lnTo>
                  <a:lnTo>
                    <a:pt x="3631" y="12271"/>
                  </a:lnTo>
                  <a:lnTo>
                    <a:pt x="3656" y="12603"/>
                  </a:lnTo>
                  <a:lnTo>
                    <a:pt x="3682" y="12936"/>
                  </a:lnTo>
                  <a:lnTo>
                    <a:pt x="3682" y="13243"/>
                  </a:lnTo>
                  <a:lnTo>
                    <a:pt x="3605" y="13882"/>
                  </a:lnTo>
                  <a:lnTo>
                    <a:pt x="3529" y="14393"/>
                  </a:lnTo>
                  <a:lnTo>
                    <a:pt x="3426" y="14879"/>
                  </a:lnTo>
                </a:path>
              </a:pathLst>
            </a:custGeom>
            <a:noFill/>
            <a:ln>
              <a:noFill/>
            </a:ln>
          </p:spPr>
          <p:txBody>
            <a:bodyPr spcFirstLastPara="1" wrap="square" lIns="121900" tIns="121900" rIns="121900" bIns="121900" anchor="ctr" anchorCtr="0">
              <a:noAutofit/>
            </a:bodyPr>
            <a:lstStyle/>
            <a:p>
              <a:endParaRPr sz="2400"/>
            </a:p>
          </p:txBody>
        </p:sp>
        <p:sp>
          <p:nvSpPr>
            <p:cNvPr id="2512" name="Google Shape;2512;p51"/>
            <p:cNvSpPr/>
            <p:nvPr/>
          </p:nvSpPr>
          <p:spPr>
            <a:xfrm>
              <a:off x="8019250" y="2680150"/>
              <a:ext cx="51775" cy="22400"/>
            </a:xfrm>
            <a:custGeom>
              <a:avLst/>
              <a:gdLst/>
              <a:ahLst/>
              <a:cxnLst/>
              <a:rect l="l" t="t" r="r" b="b"/>
              <a:pathLst>
                <a:path w="2071" h="896" extrusionOk="0">
                  <a:moveTo>
                    <a:pt x="1048" y="1"/>
                  </a:moveTo>
                  <a:lnTo>
                    <a:pt x="793" y="26"/>
                  </a:lnTo>
                  <a:lnTo>
                    <a:pt x="537" y="103"/>
                  </a:lnTo>
                  <a:lnTo>
                    <a:pt x="307" y="231"/>
                  </a:lnTo>
                  <a:lnTo>
                    <a:pt x="102" y="384"/>
                  </a:lnTo>
                  <a:lnTo>
                    <a:pt x="26" y="486"/>
                  </a:lnTo>
                  <a:lnTo>
                    <a:pt x="0" y="614"/>
                  </a:lnTo>
                  <a:lnTo>
                    <a:pt x="26" y="716"/>
                  </a:lnTo>
                  <a:lnTo>
                    <a:pt x="102" y="819"/>
                  </a:lnTo>
                  <a:lnTo>
                    <a:pt x="205" y="895"/>
                  </a:lnTo>
                  <a:lnTo>
                    <a:pt x="435" y="895"/>
                  </a:lnTo>
                  <a:lnTo>
                    <a:pt x="511" y="819"/>
                  </a:lnTo>
                  <a:lnTo>
                    <a:pt x="639" y="716"/>
                  </a:lnTo>
                  <a:lnTo>
                    <a:pt x="767" y="665"/>
                  </a:lnTo>
                  <a:lnTo>
                    <a:pt x="895" y="614"/>
                  </a:lnTo>
                  <a:lnTo>
                    <a:pt x="1176" y="614"/>
                  </a:lnTo>
                  <a:lnTo>
                    <a:pt x="1304" y="665"/>
                  </a:lnTo>
                  <a:lnTo>
                    <a:pt x="1432" y="716"/>
                  </a:lnTo>
                  <a:lnTo>
                    <a:pt x="1559" y="819"/>
                  </a:lnTo>
                  <a:lnTo>
                    <a:pt x="1662" y="895"/>
                  </a:lnTo>
                  <a:lnTo>
                    <a:pt x="1892" y="895"/>
                  </a:lnTo>
                  <a:lnTo>
                    <a:pt x="1969" y="819"/>
                  </a:lnTo>
                  <a:lnTo>
                    <a:pt x="2045" y="716"/>
                  </a:lnTo>
                  <a:lnTo>
                    <a:pt x="2071" y="614"/>
                  </a:lnTo>
                  <a:lnTo>
                    <a:pt x="2045" y="486"/>
                  </a:lnTo>
                  <a:lnTo>
                    <a:pt x="1969" y="384"/>
                  </a:lnTo>
                  <a:lnTo>
                    <a:pt x="1764" y="231"/>
                  </a:lnTo>
                  <a:lnTo>
                    <a:pt x="1534" y="103"/>
                  </a:lnTo>
                  <a:lnTo>
                    <a:pt x="1304" y="26"/>
                  </a:lnTo>
                  <a:lnTo>
                    <a:pt x="104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13" name="Google Shape;2513;p51"/>
            <p:cNvSpPr/>
            <p:nvPr/>
          </p:nvSpPr>
          <p:spPr>
            <a:xfrm>
              <a:off x="7831350" y="2645000"/>
              <a:ext cx="126550" cy="110600"/>
            </a:xfrm>
            <a:custGeom>
              <a:avLst/>
              <a:gdLst/>
              <a:ahLst/>
              <a:cxnLst/>
              <a:rect l="l" t="t" r="r" b="b"/>
              <a:pathLst>
                <a:path w="5062" h="4424" extrusionOk="0">
                  <a:moveTo>
                    <a:pt x="2352" y="1"/>
                  </a:moveTo>
                  <a:lnTo>
                    <a:pt x="2071" y="77"/>
                  </a:lnTo>
                  <a:lnTo>
                    <a:pt x="1815" y="205"/>
                  </a:lnTo>
                  <a:lnTo>
                    <a:pt x="1560" y="333"/>
                  </a:lnTo>
                  <a:lnTo>
                    <a:pt x="1330" y="512"/>
                  </a:lnTo>
                  <a:lnTo>
                    <a:pt x="1151" y="716"/>
                  </a:lnTo>
                  <a:lnTo>
                    <a:pt x="972" y="946"/>
                  </a:lnTo>
                  <a:lnTo>
                    <a:pt x="818" y="1202"/>
                  </a:lnTo>
                  <a:lnTo>
                    <a:pt x="691" y="1483"/>
                  </a:lnTo>
                  <a:lnTo>
                    <a:pt x="640" y="1790"/>
                  </a:lnTo>
                  <a:lnTo>
                    <a:pt x="588" y="2071"/>
                  </a:lnTo>
                  <a:lnTo>
                    <a:pt x="588" y="2352"/>
                  </a:lnTo>
                  <a:lnTo>
                    <a:pt x="640" y="2659"/>
                  </a:lnTo>
                  <a:lnTo>
                    <a:pt x="0" y="3605"/>
                  </a:lnTo>
                  <a:lnTo>
                    <a:pt x="1151" y="3682"/>
                  </a:lnTo>
                  <a:lnTo>
                    <a:pt x="1355" y="3886"/>
                  </a:lnTo>
                  <a:lnTo>
                    <a:pt x="1585" y="4065"/>
                  </a:lnTo>
                  <a:lnTo>
                    <a:pt x="1841" y="4193"/>
                  </a:lnTo>
                  <a:lnTo>
                    <a:pt x="2122" y="4321"/>
                  </a:lnTo>
                  <a:lnTo>
                    <a:pt x="2352" y="4372"/>
                  </a:lnTo>
                  <a:lnTo>
                    <a:pt x="2557" y="4397"/>
                  </a:lnTo>
                  <a:lnTo>
                    <a:pt x="2787" y="4423"/>
                  </a:lnTo>
                  <a:lnTo>
                    <a:pt x="2991" y="4423"/>
                  </a:lnTo>
                  <a:lnTo>
                    <a:pt x="3221" y="4397"/>
                  </a:lnTo>
                  <a:lnTo>
                    <a:pt x="3426" y="4346"/>
                  </a:lnTo>
                  <a:lnTo>
                    <a:pt x="3630" y="4270"/>
                  </a:lnTo>
                  <a:lnTo>
                    <a:pt x="3835" y="4193"/>
                  </a:lnTo>
                  <a:lnTo>
                    <a:pt x="4014" y="4091"/>
                  </a:lnTo>
                  <a:lnTo>
                    <a:pt x="4193" y="3963"/>
                  </a:lnTo>
                  <a:lnTo>
                    <a:pt x="4346" y="3809"/>
                  </a:lnTo>
                  <a:lnTo>
                    <a:pt x="4500" y="3656"/>
                  </a:lnTo>
                  <a:lnTo>
                    <a:pt x="4627" y="3503"/>
                  </a:lnTo>
                  <a:lnTo>
                    <a:pt x="4755" y="3298"/>
                  </a:lnTo>
                  <a:lnTo>
                    <a:pt x="4857" y="3119"/>
                  </a:lnTo>
                  <a:lnTo>
                    <a:pt x="4934" y="2889"/>
                  </a:lnTo>
                  <a:lnTo>
                    <a:pt x="5036" y="2557"/>
                  </a:lnTo>
                  <a:lnTo>
                    <a:pt x="5062" y="2250"/>
                  </a:lnTo>
                  <a:lnTo>
                    <a:pt x="5036" y="1943"/>
                  </a:lnTo>
                  <a:lnTo>
                    <a:pt x="4960" y="1611"/>
                  </a:lnTo>
                  <a:lnTo>
                    <a:pt x="4960" y="1585"/>
                  </a:lnTo>
                  <a:lnTo>
                    <a:pt x="235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514" name="Google Shape;2514;p51"/>
            <p:cNvSpPr/>
            <p:nvPr/>
          </p:nvSpPr>
          <p:spPr>
            <a:xfrm>
              <a:off x="7831350" y="2645000"/>
              <a:ext cx="126550" cy="110600"/>
            </a:xfrm>
            <a:custGeom>
              <a:avLst/>
              <a:gdLst/>
              <a:ahLst/>
              <a:cxnLst/>
              <a:rect l="l" t="t" r="r" b="b"/>
              <a:pathLst>
                <a:path w="5062" h="4424" fill="none" extrusionOk="0">
                  <a:moveTo>
                    <a:pt x="2352" y="1"/>
                  </a:moveTo>
                  <a:lnTo>
                    <a:pt x="2352" y="1"/>
                  </a:lnTo>
                  <a:lnTo>
                    <a:pt x="2071" y="77"/>
                  </a:lnTo>
                  <a:lnTo>
                    <a:pt x="1815" y="205"/>
                  </a:lnTo>
                  <a:lnTo>
                    <a:pt x="1560" y="333"/>
                  </a:lnTo>
                  <a:lnTo>
                    <a:pt x="1330" y="512"/>
                  </a:lnTo>
                  <a:lnTo>
                    <a:pt x="1151" y="716"/>
                  </a:lnTo>
                  <a:lnTo>
                    <a:pt x="972" y="946"/>
                  </a:lnTo>
                  <a:lnTo>
                    <a:pt x="818" y="1202"/>
                  </a:lnTo>
                  <a:lnTo>
                    <a:pt x="691" y="1483"/>
                  </a:lnTo>
                  <a:lnTo>
                    <a:pt x="691" y="1483"/>
                  </a:lnTo>
                  <a:lnTo>
                    <a:pt x="640" y="1790"/>
                  </a:lnTo>
                  <a:lnTo>
                    <a:pt x="588" y="2071"/>
                  </a:lnTo>
                  <a:lnTo>
                    <a:pt x="588" y="2352"/>
                  </a:lnTo>
                  <a:lnTo>
                    <a:pt x="640" y="2659"/>
                  </a:lnTo>
                  <a:lnTo>
                    <a:pt x="0" y="3605"/>
                  </a:lnTo>
                  <a:lnTo>
                    <a:pt x="1151" y="3682"/>
                  </a:lnTo>
                  <a:lnTo>
                    <a:pt x="1151" y="3682"/>
                  </a:lnTo>
                  <a:lnTo>
                    <a:pt x="1355" y="3886"/>
                  </a:lnTo>
                  <a:lnTo>
                    <a:pt x="1585" y="4065"/>
                  </a:lnTo>
                  <a:lnTo>
                    <a:pt x="1841" y="4193"/>
                  </a:lnTo>
                  <a:lnTo>
                    <a:pt x="2122" y="4321"/>
                  </a:lnTo>
                  <a:lnTo>
                    <a:pt x="2122" y="4321"/>
                  </a:lnTo>
                  <a:lnTo>
                    <a:pt x="2352" y="4372"/>
                  </a:lnTo>
                  <a:lnTo>
                    <a:pt x="2557" y="4397"/>
                  </a:lnTo>
                  <a:lnTo>
                    <a:pt x="2787" y="4423"/>
                  </a:lnTo>
                  <a:lnTo>
                    <a:pt x="2991" y="4423"/>
                  </a:lnTo>
                  <a:lnTo>
                    <a:pt x="3221" y="4397"/>
                  </a:lnTo>
                  <a:lnTo>
                    <a:pt x="3426" y="4346"/>
                  </a:lnTo>
                  <a:lnTo>
                    <a:pt x="3630" y="4270"/>
                  </a:lnTo>
                  <a:lnTo>
                    <a:pt x="3835" y="4193"/>
                  </a:lnTo>
                  <a:lnTo>
                    <a:pt x="4014" y="4091"/>
                  </a:lnTo>
                  <a:lnTo>
                    <a:pt x="4193" y="3963"/>
                  </a:lnTo>
                  <a:lnTo>
                    <a:pt x="4346" y="3809"/>
                  </a:lnTo>
                  <a:lnTo>
                    <a:pt x="4500" y="3656"/>
                  </a:lnTo>
                  <a:lnTo>
                    <a:pt x="4627" y="3503"/>
                  </a:lnTo>
                  <a:lnTo>
                    <a:pt x="4755" y="3298"/>
                  </a:lnTo>
                  <a:lnTo>
                    <a:pt x="4857" y="3119"/>
                  </a:lnTo>
                  <a:lnTo>
                    <a:pt x="4934" y="2889"/>
                  </a:lnTo>
                  <a:lnTo>
                    <a:pt x="4934" y="2889"/>
                  </a:lnTo>
                  <a:lnTo>
                    <a:pt x="5036" y="2557"/>
                  </a:lnTo>
                  <a:lnTo>
                    <a:pt x="5062" y="2250"/>
                  </a:lnTo>
                  <a:lnTo>
                    <a:pt x="5036" y="1943"/>
                  </a:lnTo>
                  <a:lnTo>
                    <a:pt x="4960" y="1611"/>
                  </a:lnTo>
                  <a:lnTo>
                    <a:pt x="4960" y="1611"/>
                  </a:lnTo>
                  <a:lnTo>
                    <a:pt x="4960" y="1585"/>
                  </a:lnTo>
                </a:path>
              </a:pathLst>
            </a:custGeom>
            <a:noFill/>
            <a:ln>
              <a:noFill/>
            </a:ln>
          </p:spPr>
          <p:txBody>
            <a:bodyPr spcFirstLastPara="1" wrap="square" lIns="121900" tIns="121900" rIns="121900" bIns="121900" anchor="ctr" anchorCtr="0">
              <a:noAutofit/>
            </a:bodyPr>
            <a:lstStyle/>
            <a:p>
              <a:endParaRPr sz="2400"/>
            </a:p>
          </p:txBody>
        </p:sp>
        <p:sp>
          <p:nvSpPr>
            <p:cNvPr id="2515" name="Google Shape;2515;p51"/>
            <p:cNvSpPr/>
            <p:nvPr/>
          </p:nvSpPr>
          <p:spPr>
            <a:xfrm>
              <a:off x="7888875" y="2574050"/>
              <a:ext cx="120800" cy="111875"/>
            </a:xfrm>
            <a:custGeom>
              <a:avLst/>
              <a:gdLst/>
              <a:ahLst/>
              <a:cxnLst/>
              <a:rect l="l" t="t" r="r" b="b"/>
              <a:pathLst>
                <a:path w="4832" h="4475" extrusionOk="0">
                  <a:moveTo>
                    <a:pt x="2275" y="1"/>
                  </a:moveTo>
                  <a:lnTo>
                    <a:pt x="2045" y="27"/>
                  </a:lnTo>
                  <a:lnTo>
                    <a:pt x="1815" y="52"/>
                  </a:lnTo>
                  <a:lnTo>
                    <a:pt x="1611" y="103"/>
                  </a:lnTo>
                  <a:lnTo>
                    <a:pt x="1381" y="180"/>
                  </a:lnTo>
                  <a:lnTo>
                    <a:pt x="1176" y="282"/>
                  </a:lnTo>
                  <a:lnTo>
                    <a:pt x="997" y="384"/>
                  </a:lnTo>
                  <a:lnTo>
                    <a:pt x="818" y="512"/>
                  </a:lnTo>
                  <a:lnTo>
                    <a:pt x="665" y="666"/>
                  </a:lnTo>
                  <a:lnTo>
                    <a:pt x="511" y="819"/>
                  </a:lnTo>
                  <a:lnTo>
                    <a:pt x="384" y="998"/>
                  </a:lnTo>
                  <a:lnTo>
                    <a:pt x="281" y="1177"/>
                  </a:lnTo>
                  <a:lnTo>
                    <a:pt x="179" y="1356"/>
                  </a:lnTo>
                  <a:lnTo>
                    <a:pt x="102" y="1560"/>
                  </a:lnTo>
                  <a:lnTo>
                    <a:pt x="51" y="1765"/>
                  </a:lnTo>
                  <a:lnTo>
                    <a:pt x="26" y="1995"/>
                  </a:lnTo>
                  <a:lnTo>
                    <a:pt x="0" y="2199"/>
                  </a:lnTo>
                  <a:lnTo>
                    <a:pt x="0" y="2430"/>
                  </a:lnTo>
                  <a:lnTo>
                    <a:pt x="51" y="2660"/>
                  </a:lnTo>
                  <a:lnTo>
                    <a:pt x="102" y="2890"/>
                  </a:lnTo>
                  <a:lnTo>
                    <a:pt x="179" y="3094"/>
                  </a:lnTo>
                  <a:lnTo>
                    <a:pt x="256" y="3299"/>
                  </a:lnTo>
                  <a:lnTo>
                    <a:pt x="384" y="3478"/>
                  </a:lnTo>
                  <a:lnTo>
                    <a:pt x="511" y="3657"/>
                  </a:lnTo>
                  <a:lnTo>
                    <a:pt x="639" y="3810"/>
                  </a:lnTo>
                  <a:lnTo>
                    <a:pt x="793" y="3963"/>
                  </a:lnTo>
                  <a:lnTo>
                    <a:pt x="972" y="4091"/>
                  </a:lnTo>
                  <a:lnTo>
                    <a:pt x="1150" y="4193"/>
                  </a:lnTo>
                  <a:lnTo>
                    <a:pt x="1355" y="4296"/>
                  </a:lnTo>
                  <a:lnTo>
                    <a:pt x="1560" y="4372"/>
                  </a:lnTo>
                  <a:lnTo>
                    <a:pt x="1764" y="4423"/>
                  </a:lnTo>
                  <a:lnTo>
                    <a:pt x="1969" y="4449"/>
                  </a:lnTo>
                  <a:lnTo>
                    <a:pt x="2199" y="4475"/>
                  </a:lnTo>
                  <a:lnTo>
                    <a:pt x="2429" y="4475"/>
                  </a:lnTo>
                  <a:lnTo>
                    <a:pt x="2659" y="4423"/>
                  </a:lnTo>
                  <a:lnTo>
                    <a:pt x="2940" y="4347"/>
                  </a:lnTo>
                  <a:lnTo>
                    <a:pt x="3221" y="4245"/>
                  </a:lnTo>
                  <a:lnTo>
                    <a:pt x="3451" y="4117"/>
                  </a:lnTo>
                  <a:lnTo>
                    <a:pt x="3681" y="3938"/>
                  </a:lnTo>
                  <a:lnTo>
                    <a:pt x="4832" y="4014"/>
                  </a:lnTo>
                  <a:lnTo>
                    <a:pt x="4346" y="2992"/>
                  </a:lnTo>
                  <a:lnTo>
                    <a:pt x="4423" y="2711"/>
                  </a:lnTo>
                  <a:lnTo>
                    <a:pt x="4448" y="2430"/>
                  </a:lnTo>
                  <a:lnTo>
                    <a:pt x="4474" y="2123"/>
                  </a:lnTo>
                  <a:lnTo>
                    <a:pt x="4423" y="1842"/>
                  </a:lnTo>
                  <a:lnTo>
                    <a:pt x="4372" y="1611"/>
                  </a:lnTo>
                  <a:lnTo>
                    <a:pt x="4295" y="1407"/>
                  </a:lnTo>
                  <a:lnTo>
                    <a:pt x="4218" y="1202"/>
                  </a:lnTo>
                  <a:lnTo>
                    <a:pt x="4090" y="998"/>
                  </a:lnTo>
                  <a:lnTo>
                    <a:pt x="3962" y="845"/>
                  </a:lnTo>
                  <a:lnTo>
                    <a:pt x="3835" y="666"/>
                  </a:lnTo>
                  <a:lnTo>
                    <a:pt x="3656" y="538"/>
                  </a:lnTo>
                  <a:lnTo>
                    <a:pt x="3502" y="410"/>
                  </a:lnTo>
                  <a:lnTo>
                    <a:pt x="3298" y="282"/>
                  </a:lnTo>
                  <a:lnTo>
                    <a:pt x="3119" y="205"/>
                  </a:lnTo>
                  <a:lnTo>
                    <a:pt x="2914" y="129"/>
                  </a:lnTo>
                  <a:lnTo>
                    <a:pt x="2710" y="52"/>
                  </a:lnTo>
                  <a:lnTo>
                    <a:pt x="2480" y="27"/>
                  </a:lnTo>
                  <a:lnTo>
                    <a:pt x="2275"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516" name="Google Shape;2516;p51"/>
          <p:cNvGrpSpPr/>
          <p:nvPr/>
        </p:nvGrpSpPr>
        <p:grpSpPr>
          <a:xfrm>
            <a:off x="1333501" y="4360034"/>
            <a:ext cx="495967" cy="425233"/>
            <a:chOff x="1000125" y="3270025"/>
            <a:chExt cx="371975" cy="318925"/>
          </a:xfrm>
        </p:grpSpPr>
        <p:sp>
          <p:nvSpPr>
            <p:cNvPr id="2517" name="Google Shape;2517;p51"/>
            <p:cNvSpPr/>
            <p:nvPr/>
          </p:nvSpPr>
          <p:spPr>
            <a:xfrm>
              <a:off x="1062100" y="3470075"/>
              <a:ext cx="310000" cy="97800"/>
            </a:xfrm>
            <a:custGeom>
              <a:avLst/>
              <a:gdLst/>
              <a:ahLst/>
              <a:cxnLst/>
              <a:rect l="l" t="t" r="r" b="b"/>
              <a:pathLst>
                <a:path w="12400" h="3912" extrusionOk="0">
                  <a:moveTo>
                    <a:pt x="11351" y="0"/>
                  </a:moveTo>
                  <a:lnTo>
                    <a:pt x="9561" y="486"/>
                  </a:lnTo>
                  <a:lnTo>
                    <a:pt x="8386" y="818"/>
                  </a:lnTo>
                  <a:lnTo>
                    <a:pt x="7567" y="997"/>
                  </a:lnTo>
                  <a:lnTo>
                    <a:pt x="1" y="1406"/>
                  </a:lnTo>
                  <a:lnTo>
                    <a:pt x="307" y="3732"/>
                  </a:lnTo>
                  <a:lnTo>
                    <a:pt x="1253" y="3144"/>
                  </a:lnTo>
                  <a:lnTo>
                    <a:pt x="1432" y="3093"/>
                  </a:lnTo>
                  <a:lnTo>
                    <a:pt x="1586" y="3042"/>
                  </a:lnTo>
                  <a:lnTo>
                    <a:pt x="1765" y="3042"/>
                  </a:lnTo>
                  <a:lnTo>
                    <a:pt x="1944" y="3068"/>
                  </a:lnTo>
                  <a:lnTo>
                    <a:pt x="5650" y="3835"/>
                  </a:lnTo>
                  <a:lnTo>
                    <a:pt x="5880" y="3886"/>
                  </a:lnTo>
                  <a:lnTo>
                    <a:pt x="6136" y="3911"/>
                  </a:lnTo>
                  <a:lnTo>
                    <a:pt x="6392" y="3886"/>
                  </a:lnTo>
                  <a:lnTo>
                    <a:pt x="6622" y="3809"/>
                  </a:lnTo>
                  <a:lnTo>
                    <a:pt x="11760" y="1917"/>
                  </a:lnTo>
                  <a:lnTo>
                    <a:pt x="11913" y="1841"/>
                  </a:lnTo>
                  <a:lnTo>
                    <a:pt x="12041" y="1764"/>
                  </a:lnTo>
                  <a:lnTo>
                    <a:pt x="12169" y="1636"/>
                  </a:lnTo>
                  <a:lnTo>
                    <a:pt x="12246" y="1508"/>
                  </a:lnTo>
                  <a:lnTo>
                    <a:pt x="12322" y="1355"/>
                  </a:lnTo>
                  <a:lnTo>
                    <a:pt x="12373" y="1202"/>
                  </a:lnTo>
                  <a:lnTo>
                    <a:pt x="12399" y="1023"/>
                  </a:lnTo>
                  <a:lnTo>
                    <a:pt x="12399" y="844"/>
                  </a:lnTo>
                  <a:lnTo>
                    <a:pt x="12373" y="639"/>
                  </a:lnTo>
                  <a:lnTo>
                    <a:pt x="12297" y="460"/>
                  </a:lnTo>
                  <a:lnTo>
                    <a:pt x="12195" y="307"/>
                  </a:lnTo>
                  <a:lnTo>
                    <a:pt x="12041" y="179"/>
                  </a:lnTo>
                  <a:lnTo>
                    <a:pt x="11888" y="77"/>
                  </a:lnTo>
                  <a:lnTo>
                    <a:pt x="11734"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18" name="Google Shape;2518;p51"/>
            <p:cNvSpPr/>
            <p:nvPr/>
          </p:nvSpPr>
          <p:spPr>
            <a:xfrm>
              <a:off x="1062100" y="3470075"/>
              <a:ext cx="310000" cy="97800"/>
            </a:xfrm>
            <a:custGeom>
              <a:avLst/>
              <a:gdLst/>
              <a:ahLst/>
              <a:cxnLst/>
              <a:rect l="l" t="t" r="r" b="b"/>
              <a:pathLst>
                <a:path w="12400" h="3912" fill="none" extrusionOk="0">
                  <a:moveTo>
                    <a:pt x="1" y="1406"/>
                  </a:moveTo>
                  <a:lnTo>
                    <a:pt x="307" y="3732"/>
                  </a:lnTo>
                  <a:lnTo>
                    <a:pt x="1253" y="3144"/>
                  </a:lnTo>
                  <a:lnTo>
                    <a:pt x="1253" y="3144"/>
                  </a:lnTo>
                  <a:lnTo>
                    <a:pt x="1432" y="3093"/>
                  </a:lnTo>
                  <a:lnTo>
                    <a:pt x="1586" y="3042"/>
                  </a:lnTo>
                  <a:lnTo>
                    <a:pt x="1765" y="3042"/>
                  </a:lnTo>
                  <a:lnTo>
                    <a:pt x="1944" y="3068"/>
                  </a:lnTo>
                  <a:lnTo>
                    <a:pt x="5650" y="3835"/>
                  </a:lnTo>
                  <a:lnTo>
                    <a:pt x="5650" y="3835"/>
                  </a:lnTo>
                  <a:lnTo>
                    <a:pt x="5880" y="3886"/>
                  </a:lnTo>
                  <a:lnTo>
                    <a:pt x="6136" y="3911"/>
                  </a:lnTo>
                  <a:lnTo>
                    <a:pt x="6392" y="3886"/>
                  </a:lnTo>
                  <a:lnTo>
                    <a:pt x="6622" y="3809"/>
                  </a:lnTo>
                  <a:lnTo>
                    <a:pt x="11760" y="1917"/>
                  </a:lnTo>
                  <a:lnTo>
                    <a:pt x="11760" y="1917"/>
                  </a:lnTo>
                  <a:lnTo>
                    <a:pt x="11913" y="1841"/>
                  </a:lnTo>
                  <a:lnTo>
                    <a:pt x="12041" y="1764"/>
                  </a:lnTo>
                  <a:lnTo>
                    <a:pt x="12169" y="1636"/>
                  </a:lnTo>
                  <a:lnTo>
                    <a:pt x="12246" y="1508"/>
                  </a:lnTo>
                  <a:lnTo>
                    <a:pt x="12322" y="1355"/>
                  </a:lnTo>
                  <a:lnTo>
                    <a:pt x="12373" y="1202"/>
                  </a:lnTo>
                  <a:lnTo>
                    <a:pt x="12399" y="1023"/>
                  </a:lnTo>
                  <a:lnTo>
                    <a:pt x="12399" y="844"/>
                  </a:lnTo>
                  <a:lnTo>
                    <a:pt x="12399" y="844"/>
                  </a:lnTo>
                  <a:lnTo>
                    <a:pt x="12373" y="639"/>
                  </a:lnTo>
                  <a:lnTo>
                    <a:pt x="12297" y="460"/>
                  </a:lnTo>
                  <a:lnTo>
                    <a:pt x="12195" y="307"/>
                  </a:lnTo>
                  <a:lnTo>
                    <a:pt x="12041" y="179"/>
                  </a:lnTo>
                  <a:lnTo>
                    <a:pt x="11888" y="77"/>
                  </a:lnTo>
                  <a:lnTo>
                    <a:pt x="11734" y="0"/>
                  </a:lnTo>
                  <a:lnTo>
                    <a:pt x="11530" y="0"/>
                  </a:lnTo>
                  <a:lnTo>
                    <a:pt x="11351" y="0"/>
                  </a:lnTo>
                  <a:lnTo>
                    <a:pt x="11351" y="0"/>
                  </a:lnTo>
                  <a:lnTo>
                    <a:pt x="9561" y="486"/>
                  </a:lnTo>
                  <a:lnTo>
                    <a:pt x="8386" y="818"/>
                  </a:lnTo>
                  <a:lnTo>
                    <a:pt x="7567" y="997"/>
                  </a:lnTo>
                </a:path>
              </a:pathLst>
            </a:custGeom>
            <a:noFill/>
            <a:ln>
              <a:noFill/>
            </a:ln>
          </p:spPr>
          <p:txBody>
            <a:bodyPr spcFirstLastPara="1" wrap="square" lIns="121900" tIns="121900" rIns="121900" bIns="121900" anchor="ctr" anchorCtr="0">
              <a:noAutofit/>
            </a:bodyPr>
            <a:lstStyle/>
            <a:p>
              <a:endParaRPr sz="2400"/>
            </a:p>
          </p:txBody>
        </p:sp>
        <p:sp>
          <p:nvSpPr>
            <p:cNvPr id="2519" name="Google Shape;2519;p51"/>
            <p:cNvSpPr/>
            <p:nvPr/>
          </p:nvSpPr>
          <p:spPr>
            <a:xfrm>
              <a:off x="1061475" y="3458550"/>
              <a:ext cx="191100" cy="65850"/>
            </a:xfrm>
            <a:custGeom>
              <a:avLst/>
              <a:gdLst/>
              <a:ahLst/>
              <a:cxnLst/>
              <a:rect l="l" t="t" r="r" b="b"/>
              <a:pathLst>
                <a:path w="7644" h="2634" extrusionOk="0">
                  <a:moveTo>
                    <a:pt x="1815" y="1"/>
                  </a:moveTo>
                  <a:lnTo>
                    <a:pt x="1534" y="26"/>
                  </a:lnTo>
                  <a:lnTo>
                    <a:pt x="1278" y="103"/>
                  </a:lnTo>
                  <a:lnTo>
                    <a:pt x="1048" y="231"/>
                  </a:lnTo>
                  <a:lnTo>
                    <a:pt x="844" y="359"/>
                  </a:lnTo>
                  <a:lnTo>
                    <a:pt x="639" y="512"/>
                  </a:lnTo>
                  <a:lnTo>
                    <a:pt x="179" y="819"/>
                  </a:lnTo>
                  <a:lnTo>
                    <a:pt x="0" y="1995"/>
                  </a:lnTo>
                  <a:lnTo>
                    <a:pt x="4576" y="2327"/>
                  </a:lnTo>
                  <a:lnTo>
                    <a:pt x="6698" y="2634"/>
                  </a:lnTo>
                  <a:lnTo>
                    <a:pt x="6877" y="2634"/>
                  </a:lnTo>
                  <a:lnTo>
                    <a:pt x="7030" y="2608"/>
                  </a:lnTo>
                  <a:lnTo>
                    <a:pt x="7183" y="2557"/>
                  </a:lnTo>
                  <a:lnTo>
                    <a:pt x="7311" y="2455"/>
                  </a:lnTo>
                  <a:lnTo>
                    <a:pt x="7414" y="2353"/>
                  </a:lnTo>
                  <a:lnTo>
                    <a:pt x="7516" y="2199"/>
                  </a:lnTo>
                  <a:lnTo>
                    <a:pt x="7592" y="2046"/>
                  </a:lnTo>
                  <a:lnTo>
                    <a:pt x="7618" y="1893"/>
                  </a:lnTo>
                  <a:lnTo>
                    <a:pt x="7644" y="1714"/>
                  </a:lnTo>
                  <a:lnTo>
                    <a:pt x="7618" y="1535"/>
                  </a:lnTo>
                  <a:lnTo>
                    <a:pt x="7567" y="1381"/>
                  </a:lnTo>
                  <a:lnTo>
                    <a:pt x="7490" y="1254"/>
                  </a:lnTo>
                  <a:lnTo>
                    <a:pt x="7388" y="1126"/>
                  </a:lnTo>
                  <a:lnTo>
                    <a:pt x="7260" y="1023"/>
                  </a:lnTo>
                  <a:lnTo>
                    <a:pt x="7132" y="972"/>
                  </a:lnTo>
                  <a:lnTo>
                    <a:pt x="6979" y="921"/>
                  </a:lnTo>
                  <a:lnTo>
                    <a:pt x="4959" y="640"/>
                  </a:lnTo>
                  <a:lnTo>
                    <a:pt x="3809" y="461"/>
                  </a:lnTo>
                  <a:lnTo>
                    <a:pt x="3144" y="359"/>
                  </a:lnTo>
                  <a:lnTo>
                    <a:pt x="2787" y="231"/>
                  </a:lnTo>
                  <a:lnTo>
                    <a:pt x="2429" y="103"/>
                  </a:lnTo>
                  <a:lnTo>
                    <a:pt x="2250" y="52"/>
                  </a:lnTo>
                  <a:lnTo>
                    <a:pt x="2071"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20" name="Google Shape;2520;p51"/>
            <p:cNvSpPr/>
            <p:nvPr/>
          </p:nvSpPr>
          <p:spPr>
            <a:xfrm>
              <a:off x="1061475" y="3458550"/>
              <a:ext cx="191100" cy="65850"/>
            </a:xfrm>
            <a:custGeom>
              <a:avLst/>
              <a:gdLst/>
              <a:ahLst/>
              <a:cxnLst/>
              <a:rect l="l" t="t" r="r" b="b"/>
              <a:pathLst>
                <a:path w="7644" h="2634" fill="none" extrusionOk="0">
                  <a:moveTo>
                    <a:pt x="4576" y="2327"/>
                  </a:moveTo>
                  <a:lnTo>
                    <a:pt x="4576" y="2327"/>
                  </a:lnTo>
                  <a:lnTo>
                    <a:pt x="6698" y="2634"/>
                  </a:lnTo>
                  <a:lnTo>
                    <a:pt x="6698" y="2634"/>
                  </a:lnTo>
                  <a:lnTo>
                    <a:pt x="6877" y="2634"/>
                  </a:lnTo>
                  <a:lnTo>
                    <a:pt x="7030" y="2608"/>
                  </a:lnTo>
                  <a:lnTo>
                    <a:pt x="7183" y="2557"/>
                  </a:lnTo>
                  <a:lnTo>
                    <a:pt x="7311" y="2455"/>
                  </a:lnTo>
                  <a:lnTo>
                    <a:pt x="7414" y="2353"/>
                  </a:lnTo>
                  <a:lnTo>
                    <a:pt x="7516" y="2199"/>
                  </a:lnTo>
                  <a:lnTo>
                    <a:pt x="7592" y="2046"/>
                  </a:lnTo>
                  <a:lnTo>
                    <a:pt x="7618" y="1893"/>
                  </a:lnTo>
                  <a:lnTo>
                    <a:pt x="7618" y="1893"/>
                  </a:lnTo>
                  <a:lnTo>
                    <a:pt x="7644" y="1714"/>
                  </a:lnTo>
                  <a:lnTo>
                    <a:pt x="7618" y="1535"/>
                  </a:lnTo>
                  <a:lnTo>
                    <a:pt x="7567" y="1381"/>
                  </a:lnTo>
                  <a:lnTo>
                    <a:pt x="7490" y="1254"/>
                  </a:lnTo>
                  <a:lnTo>
                    <a:pt x="7388" y="1126"/>
                  </a:lnTo>
                  <a:lnTo>
                    <a:pt x="7260" y="1023"/>
                  </a:lnTo>
                  <a:lnTo>
                    <a:pt x="7132" y="972"/>
                  </a:lnTo>
                  <a:lnTo>
                    <a:pt x="6979" y="921"/>
                  </a:lnTo>
                  <a:lnTo>
                    <a:pt x="6979" y="921"/>
                  </a:lnTo>
                  <a:lnTo>
                    <a:pt x="4959" y="640"/>
                  </a:lnTo>
                  <a:lnTo>
                    <a:pt x="3809" y="461"/>
                  </a:lnTo>
                  <a:lnTo>
                    <a:pt x="3144" y="359"/>
                  </a:lnTo>
                  <a:lnTo>
                    <a:pt x="3144" y="359"/>
                  </a:lnTo>
                  <a:lnTo>
                    <a:pt x="2787" y="231"/>
                  </a:lnTo>
                  <a:lnTo>
                    <a:pt x="2429" y="103"/>
                  </a:lnTo>
                  <a:lnTo>
                    <a:pt x="2429" y="103"/>
                  </a:lnTo>
                  <a:lnTo>
                    <a:pt x="2250" y="52"/>
                  </a:lnTo>
                  <a:lnTo>
                    <a:pt x="2071" y="1"/>
                  </a:lnTo>
                  <a:lnTo>
                    <a:pt x="2071" y="1"/>
                  </a:lnTo>
                  <a:lnTo>
                    <a:pt x="1815" y="1"/>
                  </a:lnTo>
                  <a:lnTo>
                    <a:pt x="1534" y="26"/>
                  </a:lnTo>
                  <a:lnTo>
                    <a:pt x="1278" y="103"/>
                  </a:lnTo>
                  <a:lnTo>
                    <a:pt x="1048" y="231"/>
                  </a:lnTo>
                  <a:lnTo>
                    <a:pt x="1048" y="231"/>
                  </a:lnTo>
                  <a:lnTo>
                    <a:pt x="844" y="359"/>
                  </a:lnTo>
                  <a:lnTo>
                    <a:pt x="639" y="512"/>
                  </a:lnTo>
                  <a:lnTo>
                    <a:pt x="639" y="512"/>
                  </a:lnTo>
                  <a:lnTo>
                    <a:pt x="179" y="819"/>
                  </a:lnTo>
                  <a:lnTo>
                    <a:pt x="0" y="1995"/>
                  </a:lnTo>
                </a:path>
              </a:pathLst>
            </a:custGeom>
            <a:noFill/>
            <a:ln>
              <a:noFill/>
            </a:ln>
          </p:spPr>
          <p:txBody>
            <a:bodyPr spcFirstLastPara="1" wrap="square" lIns="121900" tIns="121900" rIns="121900" bIns="121900" anchor="ctr" anchorCtr="0">
              <a:noAutofit/>
            </a:bodyPr>
            <a:lstStyle/>
            <a:p>
              <a:endParaRPr sz="2400"/>
            </a:p>
          </p:txBody>
        </p:sp>
        <p:sp>
          <p:nvSpPr>
            <p:cNvPr id="2521" name="Google Shape;2521;p51"/>
            <p:cNvSpPr/>
            <p:nvPr/>
          </p:nvSpPr>
          <p:spPr>
            <a:xfrm>
              <a:off x="1133050" y="3510325"/>
              <a:ext cx="650" cy="25"/>
            </a:xfrm>
            <a:custGeom>
              <a:avLst/>
              <a:gdLst/>
              <a:ahLst/>
              <a:cxnLst/>
              <a:rect l="l" t="t" r="r" b="b"/>
              <a:pathLst>
                <a:path w="26" h="1" extrusionOk="0">
                  <a:moveTo>
                    <a:pt x="26" y="1"/>
                  </a:moveTo>
                  <a:lnTo>
                    <a:pt x="26" y="1"/>
                  </a:lnTo>
                  <a:lnTo>
                    <a:pt x="0"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522" name="Google Shape;2522;p51"/>
            <p:cNvSpPr/>
            <p:nvPr/>
          </p:nvSpPr>
          <p:spPr>
            <a:xfrm>
              <a:off x="1133050" y="3510325"/>
              <a:ext cx="650" cy="25"/>
            </a:xfrm>
            <a:custGeom>
              <a:avLst/>
              <a:gdLst/>
              <a:ahLst/>
              <a:cxnLst/>
              <a:rect l="l" t="t" r="r" b="b"/>
              <a:pathLst>
                <a:path w="26" h="1" fill="none" extrusionOk="0">
                  <a:moveTo>
                    <a:pt x="26" y="1"/>
                  </a:moveTo>
                  <a:lnTo>
                    <a:pt x="26" y="1"/>
                  </a:lnTo>
                  <a:lnTo>
                    <a:pt x="0"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2523" name="Google Shape;2523;p51"/>
            <p:cNvSpPr/>
            <p:nvPr/>
          </p:nvSpPr>
          <p:spPr>
            <a:xfrm>
              <a:off x="1000125" y="3480300"/>
              <a:ext cx="69675" cy="108650"/>
            </a:xfrm>
            <a:custGeom>
              <a:avLst/>
              <a:gdLst/>
              <a:ahLst/>
              <a:cxnLst/>
              <a:rect l="l" t="t" r="r" b="b"/>
              <a:pathLst>
                <a:path w="2787" h="4346" extrusionOk="0">
                  <a:moveTo>
                    <a:pt x="2633" y="0"/>
                  </a:moveTo>
                  <a:lnTo>
                    <a:pt x="0" y="1048"/>
                  </a:lnTo>
                  <a:lnTo>
                    <a:pt x="0" y="4346"/>
                  </a:lnTo>
                  <a:lnTo>
                    <a:pt x="2786" y="3323"/>
                  </a:lnTo>
                  <a:lnTo>
                    <a:pt x="2633"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524" name="Google Shape;2524;p51"/>
            <p:cNvSpPr/>
            <p:nvPr/>
          </p:nvSpPr>
          <p:spPr>
            <a:xfrm>
              <a:off x="1143275" y="3270025"/>
              <a:ext cx="211550" cy="187925"/>
            </a:xfrm>
            <a:custGeom>
              <a:avLst/>
              <a:gdLst/>
              <a:ahLst/>
              <a:cxnLst/>
              <a:rect l="l" t="t" r="r" b="b"/>
              <a:pathLst>
                <a:path w="8462" h="7517" extrusionOk="0">
                  <a:moveTo>
                    <a:pt x="2301" y="1"/>
                  </a:moveTo>
                  <a:lnTo>
                    <a:pt x="2045" y="26"/>
                  </a:lnTo>
                  <a:lnTo>
                    <a:pt x="1815" y="52"/>
                  </a:lnTo>
                  <a:lnTo>
                    <a:pt x="1585" y="128"/>
                  </a:lnTo>
                  <a:lnTo>
                    <a:pt x="1355" y="205"/>
                  </a:lnTo>
                  <a:lnTo>
                    <a:pt x="1151" y="307"/>
                  </a:lnTo>
                  <a:lnTo>
                    <a:pt x="972" y="435"/>
                  </a:lnTo>
                  <a:lnTo>
                    <a:pt x="793" y="563"/>
                  </a:lnTo>
                  <a:lnTo>
                    <a:pt x="639" y="742"/>
                  </a:lnTo>
                  <a:lnTo>
                    <a:pt x="486" y="921"/>
                  </a:lnTo>
                  <a:lnTo>
                    <a:pt x="358" y="1100"/>
                  </a:lnTo>
                  <a:lnTo>
                    <a:pt x="256" y="1330"/>
                  </a:lnTo>
                  <a:lnTo>
                    <a:pt x="154" y="1560"/>
                  </a:lnTo>
                  <a:lnTo>
                    <a:pt x="77" y="1790"/>
                  </a:lnTo>
                  <a:lnTo>
                    <a:pt x="26" y="2046"/>
                  </a:lnTo>
                  <a:lnTo>
                    <a:pt x="0" y="2327"/>
                  </a:lnTo>
                  <a:lnTo>
                    <a:pt x="0" y="2608"/>
                  </a:lnTo>
                  <a:lnTo>
                    <a:pt x="0" y="2940"/>
                  </a:lnTo>
                  <a:lnTo>
                    <a:pt x="77" y="3247"/>
                  </a:lnTo>
                  <a:lnTo>
                    <a:pt x="154" y="3554"/>
                  </a:lnTo>
                  <a:lnTo>
                    <a:pt x="281" y="3835"/>
                  </a:lnTo>
                  <a:lnTo>
                    <a:pt x="435" y="4091"/>
                  </a:lnTo>
                  <a:lnTo>
                    <a:pt x="614" y="4346"/>
                  </a:lnTo>
                  <a:lnTo>
                    <a:pt x="818" y="4577"/>
                  </a:lnTo>
                  <a:lnTo>
                    <a:pt x="1048" y="4807"/>
                  </a:lnTo>
                  <a:lnTo>
                    <a:pt x="1585" y="5292"/>
                  </a:lnTo>
                  <a:lnTo>
                    <a:pt x="2173" y="5778"/>
                  </a:lnTo>
                  <a:lnTo>
                    <a:pt x="2838" y="6289"/>
                  </a:lnTo>
                  <a:lnTo>
                    <a:pt x="3528" y="6877"/>
                  </a:lnTo>
                  <a:lnTo>
                    <a:pt x="4218" y="7516"/>
                  </a:lnTo>
                  <a:lnTo>
                    <a:pt x="5292" y="6622"/>
                  </a:lnTo>
                  <a:lnTo>
                    <a:pt x="5931" y="6085"/>
                  </a:lnTo>
                  <a:lnTo>
                    <a:pt x="6519" y="5599"/>
                  </a:lnTo>
                  <a:lnTo>
                    <a:pt x="7056" y="5139"/>
                  </a:lnTo>
                  <a:lnTo>
                    <a:pt x="7516" y="4679"/>
                  </a:lnTo>
                  <a:lnTo>
                    <a:pt x="7720" y="4474"/>
                  </a:lnTo>
                  <a:lnTo>
                    <a:pt x="7925" y="4244"/>
                  </a:lnTo>
                  <a:lnTo>
                    <a:pt x="8078" y="3989"/>
                  </a:lnTo>
                  <a:lnTo>
                    <a:pt x="8206" y="3733"/>
                  </a:lnTo>
                  <a:lnTo>
                    <a:pt x="8308" y="3477"/>
                  </a:lnTo>
                  <a:lnTo>
                    <a:pt x="8385" y="3196"/>
                  </a:lnTo>
                  <a:lnTo>
                    <a:pt x="8436" y="2915"/>
                  </a:lnTo>
                  <a:lnTo>
                    <a:pt x="8462" y="2608"/>
                  </a:lnTo>
                  <a:lnTo>
                    <a:pt x="8436" y="2327"/>
                  </a:lnTo>
                  <a:lnTo>
                    <a:pt x="8411" y="2046"/>
                  </a:lnTo>
                  <a:lnTo>
                    <a:pt x="8360" y="1790"/>
                  </a:lnTo>
                  <a:lnTo>
                    <a:pt x="8283" y="1560"/>
                  </a:lnTo>
                  <a:lnTo>
                    <a:pt x="8181" y="1330"/>
                  </a:lnTo>
                  <a:lnTo>
                    <a:pt x="8078" y="1100"/>
                  </a:lnTo>
                  <a:lnTo>
                    <a:pt x="7951" y="921"/>
                  </a:lnTo>
                  <a:lnTo>
                    <a:pt x="7797" y="742"/>
                  </a:lnTo>
                  <a:lnTo>
                    <a:pt x="7644" y="563"/>
                  </a:lnTo>
                  <a:lnTo>
                    <a:pt x="7465" y="435"/>
                  </a:lnTo>
                  <a:lnTo>
                    <a:pt x="7286" y="307"/>
                  </a:lnTo>
                  <a:lnTo>
                    <a:pt x="7081" y="205"/>
                  </a:lnTo>
                  <a:lnTo>
                    <a:pt x="6877" y="128"/>
                  </a:lnTo>
                  <a:lnTo>
                    <a:pt x="6647" y="52"/>
                  </a:lnTo>
                  <a:lnTo>
                    <a:pt x="6391" y="26"/>
                  </a:lnTo>
                  <a:lnTo>
                    <a:pt x="6161" y="1"/>
                  </a:lnTo>
                  <a:lnTo>
                    <a:pt x="5854" y="26"/>
                  </a:lnTo>
                  <a:lnTo>
                    <a:pt x="5573" y="77"/>
                  </a:lnTo>
                  <a:lnTo>
                    <a:pt x="5292" y="180"/>
                  </a:lnTo>
                  <a:lnTo>
                    <a:pt x="5036" y="307"/>
                  </a:lnTo>
                  <a:lnTo>
                    <a:pt x="4806" y="461"/>
                  </a:lnTo>
                  <a:lnTo>
                    <a:pt x="4576" y="640"/>
                  </a:lnTo>
                  <a:lnTo>
                    <a:pt x="4397" y="844"/>
                  </a:lnTo>
                  <a:lnTo>
                    <a:pt x="4218" y="1049"/>
                  </a:lnTo>
                  <a:lnTo>
                    <a:pt x="4039" y="844"/>
                  </a:lnTo>
                  <a:lnTo>
                    <a:pt x="3860" y="640"/>
                  </a:lnTo>
                  <a:lnTo>
                    <a:pt x="3630" y="461"/>
                  </a:lnTo>
                  <a:lnTo>
                    <a:pt x="3400" y="307"/>
                  </a:lnTo>
                  <a:lnTo>
                    <a:pt x="3145" y="180"/>
                  </a:lnTo>
                  <a:lnTo>
                    <a:pt x="2889" y="77"/>
                  </a:lnTo>
                  <a:lnTo>
                    <a:pt x="2582" y="26"/>
                  </a:lnTo>
                  <a:lnTo>
                    <a:pt x="2301"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25" name="Google Shape;2525;p51"/>
            <p:cNvSpPr/>
            <p:nvPr/>
          </p:nvSpPr>
          <p:spPr>
            <a:xfrm>
              <a:off x="1237850" y="3314125"/>
              <a:ext cx="76075" cy="76075"/>
            </a:xfrm>
            <a:custGeom>
              <a:avLst/>
              <a:gdLst/>
              <a:ahLst/>
              <a:cxnLst/>
              <a:rect l="l" t="t" r="r" b="b"/>
              <a:pathLst>
                <a:path w="3043" h="3043" extrusionOk="0">
                  <a:moveTo>
                    <a:pt x="2225" y="1"/>
                  </a:moveTo>
                  <a:lnTo>
                    <a:pt x="1" y="2250"/>
                  </a:lnTo>
                  <a:lnTo>
                    <a:pt x="819" y="3043"/>
                  </a:lnTo>
                  <a:lnTo>
                    <a:pt x="3043" y="819"/>
                  </a:lnTo>
                  <a:lnTo>
                    <a:pt x="222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526" name="Google Shape;2526;p51"/>
            <p:cNvSpPr/>
            <p:nvPr/>
          </p:nvSpPr>
          <p:spPr>
            <a:xfrm>
              <a:off x="1275550" y="3352475"/>
              <a:ext cx="38375" cy="37725"/>
            </a:xfrm>
            <a:custGeom>
              <a:avLst/>
              <a:gdLst/>
              <a:ahLst/>
              <a:cxnLst/>
              <a:rect l="l" t="t" r="r" b="b"/>
              <a:pathLst>
                <a:path w="1535" h="1509" extrusionOk="0">
                  <a:moveTo>
                    <a:pt x="819" y="0"/>
                  </a:moveTo>
                  <a:lnTo>
                    <a:pt x="1" y="793"/>
                  </a:lnTo>
                  <a:lnTo>
                    <a:pt x="717" y="1509"/>
                  </a:lnTo>
                  <a:lnTo>
                    <a:pt x="1535" y="716"/>
                  </a:lnTo>
                  <a:lnTo>
                    <a:pt x="819"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527" name="Google Shape;2527;p51"/>
            <p:cNvSpPr/>
            <p:nvPr/>
          </p:nvSpPr>
          <p:spPr>
            <a:xfrm>
              <a:off x="1237850" y="3314125"/>
              <a:ext cx="37725" cy="38375"/>
            </a:xfrm>
            <a:custGeom>
              <a:avLst/>
              <a:gdLst/>
              <a:ahLst/>
              <a:cxnLst/>
              <a:rect l="l" t="t" r="r" b="b"/>
              <a:pathLst>
                <a:path w="1509" h="1535" extrusionOk="0">
                  <a:moveTo>
                    <a:pt x="819" y="1"/>
                  </a:moveTo>
                  <a:lnTo>
                    <a:pt x="1" y="819"/>
                  </a:lnTo>
                  <a:lnTo>
                    <a:pt x="716" y="1534"/>
                  </a:lnTo>
                  <a:lnTo>
                    <a:pt x="1509" y="716"/>
                  </a:lnTo>
                  <a:lnTo>
                    <a:pt x="819"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528" name="Google Shape;2528;p51"/>
          <p:cNvGrpSpPr/>
          <p:nvPr/>
        </p:nvGrpSpPr>
        <p:grpSpPr>
          <a:xfrm>
            <a:off x="2292118" y="4325101"/>
            <a:ext cx="495967" cy="495100"/>
            <a:chOff x="1719100" y="3243825"/>
            <a:chExt cx="371975" cy="371325"/>
          </a:xfrm>
        </p:grpSpPr>
        <p:sp>
          <p:nvSpPr>
            <p:cNvPr id="2529" name="Google Shape;2529;p51"/>
            <p:cNvSpPr/>
            <p:nvPr/>
          </p:nvSpPr>
          <p:spPr>
            <a:xfrm>
              <a:off x="2005400" y="3243825"/>
              <a:ext cx="85675" cy="76075"/>
            </a:xfrm>
            <a:custGeom>
              <a:avLst/>
              <a:gdLst/>
              <a:ahLst/>
              <a:cxnLst/>
              <a:rect l="l" t="t" r="r" b="b"/>
              <a:pathLst>
                <a:path w="3427" h="3043" extrusionOk="0">
                  <a:moveTo>
                    <a:pt x="946" y="1"/>
                  </a:moveTo>
                  <a:lnTo>
                    <a:pt x="742" y="26"/>
                  </a:lnTo>
                  <a:lnTo>
                    <a:pt x="563" y="77"/>
                  </a:lnTo>
                  <a:lnTo>
                    <a:pt x="410" y="180"/>
                  </a:lnTo>
                  <a:lnTo>
                    <a:pt x="282" y="282"/>
                  </a:lnTo>
                  <a:lnTo>
                    <a:pt x="154" y="435"/>
                  </a:lnTo>
                  <a:lnTo>
                    <a:pt x="77" y="614"/>
                  </a:lnTo>
                  <a:lnTo>
                    <a:pt x="26" y="819"/>
                  </a:lnTo>
                  <a:lnTo>
                    <a:pt x="1" y="1049"/>
                  </a:lnTo>
                  <a:lnTo>
                    <a:pt x="26" y="1176"/>
                  </a:lnTo>
                  <a:lnTo>
                    <a:pt x="52" y="1304"/>
                  </a:lnTo>
                  <a:lnTo>
                    <a:pt x="128" y="1534"/>
                  </a:lnTo>
                  <a:lnTo>
                    <a:pt x="256" y="1739"/>
                  </a:lnTo>
                  <a:lnTo>
                    <a:pt x="435" y="1943"/>
                  </a:lnTo>
                  <a:lnTo>
                    <a:pt x="640" y="2122"/>
                  </a:lnTo>
                  <a:lnTo>
                    <a:pt x="895" y="2327"/>
                  </a:lnTo>
                  <a:lnTo>
                    <a:pt x="1432" y="2787"/>
                  </a:lnTo>
                  <a:lnTo>
                    <a:pt x="1713" y="3043"/>
                  </a:lnTo>
                  <a:lnTo>
                    <a:pt x="2148" y="2659"/>
                  </a:lnTo>
                  <a:lnTo>
                    <a:pt x="2659" y="2250"/>
                  </a:lnTo>
                  <a:lnTo>
                    <a:pt x="2864" y="2071"/>
                  </a:lnTo>
                  <a:lnTo>
                    <a:pt x="3068" y="1892"/>
                  </a:lnTo>
                  <a:lnTo>
                    <a:pt x="3222" y="1713"/>
                  </a:lnTo>
                  <a:lnTo>
                    <a:pt x="3324" y="1509"/>
                  </a:lnTo>
                  <a:lnTo>
                    <a:pt x="3401" y="1304"/>
                  </a:lnTo>
                  <a:lnTo>
                    <a:pt x="3426" y="1049"/>
                  </a:lnTo>
                  <a:lnTo>
                    <a:pt x="3401" y="819"/>
                  </a:lnTo>
                  <a:lnTo>
                    <a:pt x="3349" y="614"/>
                  </a:lnTo>
                  <a:lnTo>
                    <a:pt x="3273" y="435"/>
                  </a:lnTo>
                  <a:lnTo>
                    <a:pt x="3170" y="282"/>
                  </a:lnTo>
                  <a:lnTo>
                    <a:pt x="3043" y="180"/>
                  </a:lnTo>
                  <a:lnTo>
                    <a:pt x="2864" y="77"/>
                  </a:lnTo>
                  <a:lnTo>
                    <a:pt x="2685" y="26"/>
                  </a:lnTo>
                  <a:lnTo>
                    <a:pt x="2506" y="1"/>
                  </a:lnTo>
                  <a:lnTo>
                    <a:pt x="2378" y="1"/>
                  </a:lnTo>
                  <a:lnTo>
                    <a:pt x="2250" y="26"/>
                  </a:lnTo>
                  <a:lnTo>
                    <a:pt x="2046" y="128"/>
                  </a:lnTo>
                  <a:lnTo>
                    <a:pt x="1867" y="256"/>
                  </a:lnTo>
                  <a:lnTo>
                    <a:pt x="1713" y="435"/>
                  </a:lnTo>
                  <a:lnTo>
                    <a:pt x="1560" y="256"/>
                  </a:lnTo>
                  <a:lnTo>
                    <a:pt x="1381" y="128"/>
                  </a:lnTo>
                  <a:lnTo>
                    <a:pt x="1176" y="26"/>
                  </a:lnTo>
                  <a:lnTo>
                    <a:pt x="1049"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30" name="Google Shape;2530;p51"/>
            <p:cNvSpPr/>
            <p:nvPr/>
          </p:nvSpPr>
          <p:spPr>
            <a:xfrm>
              <a:off x="1817500" y="3548025"/>
              <a:ext cx="148300" cy="35825"/>
            </a:xfrm>
            <a:custGeom>
              <a:avLst/>
              <a:gdLst/>
              <a:ahLst/>
              <a:cxnLst/>
              <a:rect l="l" t="t" r="r" b="b"/>
              <a:pathLst>
                <a:path w="5932" h="1433" extrusionOk="0">
                  <a:moveTo>
                    <a:pt x="129" y="1"/>
                  </a:moveTo>
                  <a:lnTo>
                    <a:pt x="1" y="1432"/>
                  </a:lnTo>
                  <a:lnTo>
                    <a:pt x="5932" y="1432"/>
                  </a:lnTo>
                  <a:lnTo>
                    <a:pt x="5829" y="52"/>
                  </a:lnTo>
                  <a:lnTo>
                    <a:pt x="129"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31" name="Google Shape;2531;p51"/>
            <p:cNvSpPr/>
            <p:nvPr/>
          </p:nvSpPr>
          <p:spPr>
            <a:xfrm>
              <a:off x="1817500" y="3548025"/>
              <a:ext cx="148300" cy="35825"/>
            </a:xfrm>
            <a:custGeom>
              <a:avLst/>
              <a:gdLst/>
              <a:ahLst/>
              <a:cxnLst/>
              <a:rect l="l" t="t" r="r" b="b"/>
              <a:pathLst>
                <a:path w="5932" h="1433" fill="none" extrusionOk="0">
                  <a:moveTo>
                    <a:pt x="129" y="1"/>
                  </a:moveTo>
                  <a:lnTo>
                    <a:pt x="1" y="1432"/>
                  </a:lnTo>
                  <a:lnTo>
                    <a:pt x="5932" y="1432"/>
                  </a:lnTo>
                  <a:lnTo>
                    <a:pt x="5829" y="52"/>
                  </a:lnTo>
                </a:path>
              </a:pathLst>
            </a:custGeom>
            <a:noFill/>
            <a:ln>
              <a:noFill/>
            </a:ln>
          </p:spPr>
          <p:txBody>
            <a:bodyPr spcFirstLastPara="1" wrap="square" lIns="121900" tIns="121900" rIns="121900" bIns="121900" anchor="ctr" anchorCtr="0">
              <a:noAutofit/>
            </a:bodyPr>
            <a:lstStyle/>
            <a:p>
              <a:endParaRPr sz="2400"/>
            </a:p>
          </p:txBody>
        </p:sp>
        <p:sp>
          <p:nvSpPr>
            <p:cNvPr id="2532" name="Google Shape;2532;p51"/>
            <p:cNvSpPr/>
            <p:nvPr/>
          </p:nvSpPr>
          <p:spPr>
            <a:xfrm>
              <a:off x="1953625" y="3312850"/>
              <a:ext cx="111225" cy="141250"/>
            </a:xfrm>
            <a:custGeom>
              <a:avLst/>
              <a:gdLst/>
              <a:ahLst/>
              <a:cxnLst/>
              <a:rect l="l" t="t" r="r" b="b"/>
              <a:pathLst>
                <a:path w="4449" h="5650" extrusionOk="0">
                  <a:moveTo>
                    <a:pt x="1049" y="0"/>
                  </a:moveTo>
                  <a:lnTo>
                    <a:pt x="768" y="26"/>
                  </a:lnTo>
                  <a:lnTo>
                    <a:pt x="512" y="77"/>
                  </a:lnTo>
                  <a:lnTo>
                    <a:pt x="257" y="179"/>
                  </a:lnTo>
                  <a:lnTo>
                    <a:pt x="1" y="333"/>
                  </a:lnTo>
                  <a:lnTo>
                    <a:pt x="2046" y="5650"/>
                  </a:lnTo>
                  <a:lnTo>
                    <a:pt x="2762" y="5241"/>
                  </a:lnTo>
                  <a:lnTo>
                    <a:pt x="3043" y="5062"/>
                  </a:lnTo>
                  <a:lnTo>
                    <a:pt x="3299" y="4883"/>
                  </a:lnTo>
                  <a:lnTo>
                    <a:pt x="3554" y="4704"/>
                  </a:lnTo>
                  <a:lnTo>
                    <a:pt x="3759" y="4525"/>
                  </a:lnTo>
                  <a:lnTo>
                    <a:pt x="3912" y="4346"/>
                  </a:lnTo>
                  <a:lnTo>
                    <a:pt x="4066" y="4167"/>
                  </a:lnTo>
                  <a:lnTo>
                    <a:pt x="4193" y="3988"/>
                  </a:lnTo>
                  <a:lnTo>
                    <a:pt x="4296" y="3809"/>
                  </a:lnTo>
                  <a:lnTo>
                    <a:pt x="4347" y="3630"/>
                  </a:lnTo>
                  <a:lnTo>
                    <a:pt x="4398" y="3451"/>
                  </a:lnTo>
                  <a:lnTo>
                    <a:pt x="4423" y="3273"/>
                  </a:lnTo>
                  <a:lnTo>
                    <a:pt x="4449" y="3119"/>
                  </a:lnTo>
                  <a:lnTo>
                    <a:pt x="4423" y="2940"/>
                  </a:lnTo>
                  <a:lnTo>
                    <a:pt x="4398" y="2761"/>
                  </a:lnTo>
                  <a:lnTo>
                    <a:pt x="4347" y="2608"/>
                  </a:lnTo>
                  <a:lnTo>
                    <a:pt x="4270" y="2429"/>
                  </a:lnTo>
                  <a:lnTo>
                    <a:pt x="4117" y="2122"/>
                  </a:lnTo>
                  <a:lnTo>
                    <a:pt x="3887" y="1815"/>
                  </a:lnTo>
                  <a:lnTo>
                    <a:pt x="3631" y="1509"/>
                  </a:lnTo>
                  <a:lnTo>
                    <a:pt x="3350" y="1253"/>
                  </a:lnTo>
                  <a:lnTo>
                    <a:pt x="3043" y="972"/>
                  </a:lnTo>
                  <a:lnTo>
                    <a:pt x="2736" y="742"/>
                  </a:lnTo>
                  <a:lnTo>
                    <a:pt x="2404" y="512"/>
                  </a:lnTo>
                  <a:lnTo>
                    <a:pt x="2097" y="307"/>
                  </a:lnTo>
                  <a:lnTo>
                    <a:pt x="1841" y="179"/>
                  </a:lnTo>
                  <a:lnTo>
                    <a:pt x="1560" y="77"/>
                  </a:lnTo>
                  <a:lnTo>
                    <a:pt x="1305" y="26"/>
                  </a:lnTo>
                  <a:lnTo>
                    <a:pt x="1049"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33" name="Google Shape;2533;p51"/>
            <p:cNvSpPr/>
            <p:nvPr/>
          </p:nvSpPr>
          <p:spPr>
            <a:xfrm>
              <a:off x="1953625" y="3312850"/>
              <a:ext cx="111225" cy="141250"/>
            </a:xfrm>
            <a:custGeom>
              <a:avLst/>
              <a:gdLst/>
              <a:ahLst/>
              <a:cxnLst/>
              <a:rect l="l" t="t" r="r" b="b"/>
              <a:pathLst>
                <a:path w="4449" h="5650" fill="none" extrusionOk="0">
                  <a:moveTo>
                    <a:pt x="1" y="333"/>
                  </a:moveTo>
                  <a:lnTo>
                    <a:pt x="1" y="333"/>
                  </a:lnTo>
                  <a:lnTo>
                    <a:pt x="257" y="179"/>
                  </a:lnTo>
                  <a:lnTo>
                    <a:pt x="512" y="77"/>
                  </a:lnTo>
                  <a:lnTo>
                    <a:pt x="768" y="26"/>
                  </a:lnTo>
                  <a:lnTo>
                    <a:pt x="1049" y="0"/>
                  </a:lnTo>
                  <a:lnTo>
                    <a:pt x="1305" y="26"/>
                  </a:lnTo>
                  <a:lnTo>
                    <a:pt x="1560" y="77"/>
                  </a:lnTo>
                  <a:lnTo>
                    <a:pt x="1841" y="179"/>
                  </a:lnTo>
                  <a:lnTo>
                    <a:pt x="2097" y="307"/>
                  </a:lnTo>
                  <a:lnTo>
                    <a:pt x="2097" y="307"/>
                  </a:lnTo>
                  <a:lnTo>
                    <a:pt x="2404" y="512"/>
                  </a:lnTo>
                  <a:lnTo>
                    <a:pt x="2736" y="742"/>
                  </a:lnTo>
                  <a:lnTo>
                    <a:pt x="3043" y="972"/>
                  </a:lnTo>
                  <a:lnTo>
                    <a:pt x="3350" y="1253"/>
                  </a:lnTo>
                  <a:lnTo>
                    <a:pt x="3631" y="1509"/>
                  </a:lnTo>
                  <a:lnTo>
                    <a:pt x="3887" y="1815"/>
                  </a:lnTo>
                  <a:lnTo>
                    <a:pt x="4117" y="2122"/>
                  </a:lnTo>
                  <a:lnTo>
                    <a:pt x="4270" y="2429"/>
                  </a:lnTo>
                  <a:lnTo>
                    <a:pt x="4347" y="2608"/>
                  </a:lnTo>
                  <a:lnTo>
                    <a:pt x="4398" y="2761"/>
                  </a:lnTo>
                  <a:lnTo>
                    <a:pt x="4423" y="2940"/>
                  </a:lnTo>
                  <a:lnTo>
                    <a:pt x="4449" y="3119"/>
                  </a:lnTo>
                  <a:lnTo>
                    <a:pt x="4423" y="3273"/>
                  </a:lnTo>
                  <a:lnTo>
                    <a:pt x="4398" y="3451"/>
                  </a:lnTo>
                  <a:lnTo>
                    <a:pt x="4347" y="3630"/>
                  </a:lnTo>
                  <a:lnTo>
                    <a:pt x="4296" y="3809"/>
                  </a:lnTo>
                  <a:lnTo>
                    <a:pt x="4193" y="3988"/>
                  </a:lnTo>
                  <a:lnTo>
                    <a:pt x="4066" y="4167"/>
                  </a:lnTo>
                  <a:lnTo>
                    <a:pt x="3912" y="4346"/>
                  </a:lnTo>
                  <a:lnTo>
                    <a:pt x="3759" y="4525"/>
                  </a:lnTo>
                  <a:lnTo>
                    <a:pt x="3554" y="4704"/>
                  </a:lnTo>
                  <a:lnTo>
                    <a:pt x="3299" y="4883"/>
                  </a:lnTo>
                  <a:lnTo>
                    <a:pt x="3043" y="5062"/>
                  </a:lnTo>
                  <a:lnTo>
                    <a:pt x="2762" y="5241"/>
                  </a:lnTo>
                  <a:lnTo>
                    <a:pt x="2046" y="5650"/>
                  </a:lnTo>
                </a:path>
              </a:pathLst>
            </a:custGeom>
            <a:noFill/>
            <a:ln>
              <a:noFill/>
            </a:ln>
          </p:spPr>
          <p:txBody>
            <a:bodyPr spcFirstLastPara="1" wrap="square" lIns="121900" tIns="121900" rIns="121900" bIns="121900" anchor="ctr" anchorCtr="0">
              <a:noAutofit/>
            </a:bodyPr>
            <a:lstStyle/>
            <a:p>
              <a:endParaRPr sz="2400"/>
            </a:p>
          </p:txBody>
        </p:sp>
        <p:sp>
          <p:nvSpPr>
            <p:cNvPr id="2534" name="Google Shape;2534;p51"/>
            <p:cNvSpPr/>
            <p:nvPr/>
          </p:nvSpPr>
          <p:spPr>
            <a:xfrm>
              <a:off x="1719100" y="3312850"/>
              <a:ext cx="109925" cy="141250"/>
            </a:xfrm>
            <a:custGeom>
              <a:avLst/>
              <a:gdLst/>
              <a:ahLst/>
              <a:cxnLst/>
              <a:rect l="l" t="t" r="r" b="b"/>
              <a:pathLst>
                <a:path w="4397" h="5650" extrusionOk="0">
                  <a:moveTo>
                    <a:pt x="3374" y="0"/>
                  </a:moveTo>
                  <a:lnTo>
                    <a:pt x="3119" y="26"/>
                  </a:lnTo>
                  <a:lnTo>
                    <a:pt x="2863" y="77"/>
                  </a:lnTo>
                  <a:lnTo>
                    <a:pt x="2608" y="179"/>
                  </a:lnTo>
                  <a:lnTo>
                    <a:pt x="2326" y="307"/>
                  </a:lnTo>
                  <a:lnTo>
                    <a:pt x="2020" y="512"/>
                  </a:lnTo>
                  <a:lnTo>
                    <a:pt x="1713" y="742"/>
                  </a:lnTo>
                  <a:lnTo>
                    <a:pt x="1380" y="972"/>
                  </a:lnTo>
                  <a:lnTo>
                    <a:pt x="1074" y="1253"/>
                  </a:lnTo>
                  <a:lnTo>
                    <a:pt x="793" y="1509"/>
                  </a:lnTo>
                  <a:lnTo>
                    <a:pt x="537" y="1815"/>
                  </a:lnTo>
                  <a:lnTo>
                    <a:pt x="307" y="2122"/>
                  </a:lnTo>
                  <a:lnTo>
                    <a:pt x="153" y="2429"/>
                  </a:lnTo>
                  <a:lnTo>
                    <a:pt x="77" y="2608"/>
                  </a:lnTo>
                  <a:lnTo>
                    <a:pt x="26" y="2761"/>
                  </a:lnTo>
                  <a:lnTo>
                    <a:pt x="0" y="2940"/>
                  </a:lnTo>
                  <a:lnTo>
                    <a:pt x="0" y="3119"/>
                  </a:lnTo>
                  <a:lnTo>
                    <a:pt x="0" y="3273"/>
                  </a:lnTo>
                  <a:lnTo>
                    <a:pt x="26" y="3451"/>
                  </a:lnTo>
                  <a:lnTo>
                    <a:pt x="77" y="3630"/>
                  </a:lnTo>
                  <a:lnTo>
                    <a:pt x="153" y="3809"/>
                  </a:lnTo>
                  <a:lnTo>
                    <a:pt x="230" y="3988"/>
                  </a:lnTo>
                  <a:lnTo>
                    <a:pt x="358" y="4167"/>
                  </a:lnTo>
                  <a:lnTo>
                    <a:pt x="511" y="4346"/>
                  </a:lnTo>
                  <a:lnTo>
                    <a:pt x="690" y="4525"/>
                  </a:lnTo>
                  <a:lnTo>
                    <a:pt x="895" y="4704"/>
                  </a:lnTo>
                  <a:lnTo>
                    <a:pt x="1125" y="4883"/>
                  </a:lnTo>
                  <a:lnTo>
                    <a:pt x="1380" y="5062"/>
                  </a:lnTo>
                  <a:lnTo>
                    <a:pt x="1687" y="5241"/>
                  </a:lnTo>
                  <a:lnTo>
                    <a:pt x="2377" y="5650"/>
                  </a:lnTo>
                  <a:lnTo>
                    <a:pt x="4397" y="333"/>
                  </a:lnTo>
                  <a:lnTo>
                    <a:pt x="4141" y="179"/>
                  </a:lnTo>
                  <a:lnTo>
                    <a:pt x="3886" y="77"/>
                  </a:lnTo>
                  <a:lnTo>
                    <a:pt x="3630" y="26"/>
                  </a:lnTo>
                  <a:lnTo>
                    <a:pt x="3374"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35" name="Google Shape;2535;p51"/>
            <p:cNvSpPr/>
            <p:nvPr/>
          </p:nvSpPr>
          <p:spPr>
            <a:xfrm>
              <a:off x="1719100" y="3312850"/>
              <a:ext cx="109925" cy="141250"/>
            </a:xfrm>
            <a:custGeom>
              <a:avLst/>
              <a:gdLst/>
              <a:ahLst/>
              <a:cxnLst/>
              <a:rect l="l" t="t" r="r" b="b"/>
              <a:pathLst>
                <a:path w="4397" h="5650" fill="none" extrusionOk="0">
                  <a:moveTo>
                    <a:pt x="4397" y="333"/>
                  </a:moveTo>
                  <a:lnTo>
                    <a:pt x="4397" y="333"/>
                  </a:lnTo>
                  <a:lnTo>
                    <a:pt x="4141" y="179"/>
                  </a:lnTo>
                  <a:lnTo>
                    <a:pt x="3886" y="77"/>
                  </a:lnTo>
                  <a:lnTo>
                    <a:pt x="3630" y="26"/>
                  </a:lnTo>
                  <a:lnTo>
                    <a:pt x="3374" y="0"/>
                  </a:lnTo>
                  <a:lnTo>
                    <a:pt x="3119" y="26"/>
                  </a:lnTo>
                  <a:lnTo>
                    <a:pt x="2863" y="77"/>
                  </a:lnTo>
                  <a:lnTo>
                    <a:pt x="2608" y="179"/>
                  </a:lnTo>
                  <a:lnTo>
                    <a:pt x="2326" y="307"/>
                  </a:lnTo>
                  <a:lnTo>
                    <a:pt x="2326" y="307"/>
                  </a:lnTo>
                  <a:lnTo>
                    <a:pt x="2020" y="512"/>
                  </a:lnTo>
                  <a:lnTo>
                    <a:pt x="1713" y="742"/>
                  </a:lnTo>
                  <a:lnTo>
                    <a:pt x="1380" y="972"/>
                  </a:lnTo>
                  <a:lnTo>
                    <a:pt x="1074" y="1253"/>
                  </a:lnTo>
                  <a:lnTo>
                    <a:pt x="793" y="1509"/>
                  </a:lnTo>
                  <a:lnTo>
                    <a:pt x="537" y="1815"/>
                  </a:lnTo>
                  <a:lnTo>
                    <a:pt x="307" y="2122"/>
                  </a:lnTo>
                  <a:lnTo>
                    <a:pt x="153" y="2429"/>
                  </a:lnTo>
                  <a:lnTo>
                    <a:pt x="77" y="2608"/>
                  </a:lnTo>
                  <a:lnTo>
                    <a:pt x="26" y="2761"/>
                  </a:lnTo>
                  <a:lnTo>
                    <a:pt x="0" y="2940"/>
                  </a:lnTo>
                  <a:lnTo>
                    <a:pt x="0" y="3119"/>
                  </a:lnTo>
                  <a:lnTo>
                    <a:pt x="0" y="3273"/>
                  </a:lnTo>
                  <a:lnTo>
                    <a:pt x="26" y="3451"/>
                  </a:lnTo>
                  <a:lnTo>
                    <a:pt x="77" y="3630"/>
                  </a:lnTo>
                  <a:lnTo>
                    <a:pt x="153" y="3809"/>
                  </a:lnTo>
                  <a:lnTo>
                    <a:pt x="230" y="3988"/>
                  </a:lnTo>
                  <a:lnTo>
                    <a:pt x="358" y="4167"/>
                  </a:lnTo>
                  <a:lnTo>
                    <a:pt x="511" y="4346"/>
                  </a:lnTo>
                  <a:lnTo>
                    <a:pt x="690" y="4525"/>
                  </a:lnTo>
                  <a:lnTo>
                    <a:pt x="895" y="4704"/>
                  </a:lnTo>
                  <a:lnTo>
                    <a:pt x="1125" y="4883"/>
                  </a:lnTo>
                  <a:lnTo>
                    <a:pt x="1380" y="5062"/>
                  </a:lnTo>
                  <a:lnTo>
                    <a:pt x="1687" y="5241"/>
                  </a:lnTo>
                  <a:lnTo>
                    <a:pt x="2377" y="5650"/>
                  </a:lnTo>
                </a:path>
              </a:pathLst>
            </a:custGeom>
            <a:noFill/>
            <a:ln>
              <a:noFill/>
            </a:ln>
          </p:spPr>
          <p:txBody>
            <a:bodyPr spcFirstLastPara="1" wrap="square" lIns="121900" tIns="121900" rIns="121900" bIns="121900" anchor="ctr" anchorCtr="0">
              <a:noAutofit/>
            </a:bodyPr>
            <a:lstStyle/>
            <a:p>
              <a:endParaRPr sz="2400"/>
            </a:p>
          </p:txBody>
        </p:sp>
        <p:sp>
          <p:nvSpPr>
            <p:cNvPr id="2536" name="Google Shape;2536;p51"/>
            <p:cNvSpPr/>
            <p:nvPr/>
          </p:nvSpPr>
          <p:spPr>
            <a:xfrm>
              <a:off x="1776600" y="3304550"/>
              <a:ext cx="230100" cy="242875"/>
            </a:xfrm>
            <a:custGeom>
              <a:avLst/>
              <a:gdLst/>
              <a:ahLst/>
              <a:cxnLst/>
              <a:rect l="l" t="t" r="r" b="b"/>
              <a:pathLst>
                <a:path w="9204" h="9715" extrusionOk="0">
                  <a:moveTo>
                    <a:pt x="4347" y="0"/>
                  </a:moveTo>
                  <a:lnTo>
                    <a:pt x="4065" y="26"/>
                  </a:lnTo>
                  <a:lnTo>
                    <a:pt x="3810" y="77"/>
                  </a:lnTo>
                  <a:lnTo>
                    <a:pt x="3554" y="128"/>
                  </a:lnTo>
                  <a:lnTo>
                    <a:pt x="3145" y="256"/>
                  </a:lnTo>
                  <a:lnTo>
                    <a:pt x="2762" y="435"/>
                  </a:lnTo>
                  <a:lnTo>
                    <a:pt x="2532" y="562"/>
                  </a:lnTo>
                  <a:lnTo>
                    <a:pt x="2302" y="690"/>
                  </a:lnTo>
                  <a:lnTo>
                    <a:pt x="2097" y="844"/>
                  </a:lnTo>
                  <a:lnTo>
                    <a:pt x="1892" y="1023"/>
                  </a:lnTo>
                  <a:lnTo>
                    <a:pt x="1611" y="1278"/>
                  </a:lnTo>
                  <a:lnTo>
                    <a:pt x="1381" y="1534"/>
                  </a:lnTo>
                  <a:lnTo>
                    <a:pt x="1151" y="1841"/>
                  </a:lnTo>
                  <a:lnTo>
                    <a:pt x="972" y="2147"/>
                  </a:lnTo>
                  <a:lnTo>
                    <a:pt x="793" y="2480"/>
                  </a:lnTo>
                  <a:lnTo>
                    <a:pt x="665" y="2838"/>
                  </a:lnTo>
                  <a:lnTo>
                    <a:pt x="563" y="3196"/>
                  </a:lnTo>
                  <a:lnTo>
                    <a:pt x="486" y="3579"/>
                  </a:lnTo>
                  <a:lnTo>
                    <a:pt x="26" y="6877"/>
                  </a:lnTo>
                  <a:lnTo>
                    <a:pt x="26" y="6953"/>
                  </a:lnTo>
                  <a:lnTo>
                    <a:pt x="1" y="7158"/>
                  </a:lnTo>
                  <a:lnTo>
                    <a:pt x="1" y="7362"/>
                  </a:lnTo>
                  <a:lnTo>
                    <a:pt x="26" y="7567"/>
                  </a:lnTo>
                  <a:lnTo>
                    <a:pt x="52" y="7746"/>
                  </a:lnTo>
                  <a:lnTo>
                    <a:pt x="103" y="7925"/>
                  </a:lnTo>
                  <a:lnTo>
                    <a:pt x="180" y="8104"/>
                  </a:lnTo>
                  <a:lnTo>
                    <a:pt x="333" y="8436"/>
                  </a:lnTo>
                  <a:lnTo>
                    <a:pt x="538" y="8717"/>
                  </a:lnTo>
                  <a:lnTo>
                    <a:pt x="793" y="8973"/>
                  </a:lnTo>
                  <a:lnTo>
                    <a:pt x="1074" y="9203"/>
                  </a:lnTo>
                  <a:lnTo>
                    <a:pt x="1381" y="9382"/>
                  </a:lnTo>
                  <a:lnTo>
                    <a:pt x="1714" y="9510"/>
                  </a:lnTo>
                  <a:lnTo>
                    <a:pt x="2046" y="9586"/>
                  </a:lnTo>
                  <a:lnTo>
                    <a:pt x="2404" y="9638"/>
                  </a:lnTo>
                  <a:lnTo>
                    <a:pt x="2762" y="9612"/>
                  </a:lnTo>
                  <a:lnTo>
                    <a:pt x="3120" y="9535"/>
                  </a:lnTo>
                  <a:lnTo>
                    <a:pt x="3477" y="9407"/>
                  </a:lnTo>
                  <a:lnTo>
                    <a:pt x="3656" y="9305"/>
                  </a:lnTo>
                  <a:lnTo>
                    <a:pt x="3810" y="9203"/>
                  </a:lnTo>
                  <a:lnTo>
                    <a:pt x="3963" y="9075"/>
                  </a:lnTo>
                  <a:lnTo>
                    <a:pt x="4142" y="8947"/>
                  </a:lnTo>
                  <a:lnTo>
                    <a:pt x="4321" y="8743"/>
                  </a:lnTo>
                  <a:lnTo>
                    <a:pt x="4474" y="8564"/>
                  </a:lnTo>
                  <a:lnTo>
                    <a:pt x="4577" y="8410"/>
                  </a:lnTo>
                  <a:lnTo>
                    <a:pt x="4602" y="8334"/>
                  </a:lnTo>
                  <a:lnTo>
                    <a:pt x="4602" y="8359"/>
                  </a:lnTo>
                  <a:lnTo>
                    <a:pt x="4628" y="8436"/>
                  </a:lnTo>
                  <a:lnTo>
                    <a:pt x="4730" y="8641"/>
                  </a:lnTo>
                  <a:lnTo>
                    <a:pt x="4883" y="8845"/>
                  </a:lnTo>
                  <a:lnTo>
                    <a:pt x="5088" y="9050"/>
                  </a:lnTo>
                  <a:lnTo>
                    <a:pt x="5369" y="9280"/>
                  </a:lnTo>
                  <a:lnTo>
                    <a:pt x="5650" y="9459"/>
                  </a:lnTo>
                  <a:lnTo>
                    <a:pt x="5957" y="9586"/>
                  </a:lnTo>
                  <a:lnTo>
                    <a:pt x="6264" y="9663"/>
                  </a:lnTo>
                  <a:lnTo>
                    <a:pt x="6596" y="9714"/>
                  </a:lnTo>
                  <a:lnTo>
                    <a:pt x="6903" y="9714"/>
                  </a:lnTo>
                  <a:lnTo>
                    <a:pt x="7235" y="9689"/>
                  </a:lnTo>
                  <a:lnTo>
                    <a:pt x="7542" y="9612"/>
                  </a:lnTo>
                  <a:lnTo>
                    <a:pt x="7823" y="9484"/>
                  </a:lnTo>
                  <a:lnTo>
                    <a:pt x="8104" y="9331"/>
                  </a:lnTo>
                  <a:lnTo>
                    <a:pt x="8360" y="9152"/>
                  </a:lnTo>
                  <a:lnTo>
                    <a:pt x="8590" y="8922"/>
                  </a:lnTo>
                  <a:lnTo>
                    <a:pt x="8795" y="8666"/>
                  </a:lnTo>
                  <a:lnTo>
                    <a:pt x="8948" y="8385"/>
                  </a:lnTo>
                  <a:lnTo>
                    <a:pt x="9076" y="8053"/>
                  </a:lnTo>
                  <a:lnTo>
                    <a:pt x="9153" y="7720"/>
                  </a:lnTo>
                  <a:lnTo>
                    <a:pt x="9178" y="7516"/>
                  </a:lnTo>
                  <a:lnTo>
                    <a:pt x="9204" y="7311"/>
                  </a:lnTo>
                  <a:lnTo>
                    <a:pt x="9204" y="7081"/>
                  </a:lnTo>
                  <a:lnTo>
                    <a:pt x="9178" y="6877"/>
                  </a:lnTo>
                  <a:lnTo>
                    <a:pt x="8718" y="3579"/>
                  </a:lnTo>
                  <a:lnTo>
                    <a:pt x="8667" y="3323"/>
                  </a:lnTo>
                  <a:lnTo>
                    <a:pt x="8616" y="3068"/>
                  </a:lnTo>
                  <a:lnTo>
                    <a:pt x="8539" y="2812"/>
                  </a:lnTo>
                  <a:lnTo>
                    <a:pt x="8437" y="2582"/>
                  </a:lnTo>
                  <a:lnTo>
                    <a:pt x="8335" y="2352"/>
                  </a:lnTo>
                  <a:lnTo>
                    <a:pt x="8232" y="2122"/>
                  </a:lnTo>
                  <a:lnTo>
                    <a:pt x="7951" y="1713"/>
                  </a:lnTo>
                  <a:lnTo>
                    <a:pt x="7644" y="1329"/>
                  </a:lnTo>
                  <a:lnTo>
                    <a:pt x="7286" y="972"/>
                  </a:lnTo>
                  <a:lnTo>
                    <a:pt x="6877" y="690"/>
                  </a:lnTo>
                  <a:lnTo>
                    <a:pt x="6443" y="435"/>
                  </a:lnTo>
                  <a:lnTo>
                    <a:pt x="6008" y="256"/>
                  </a:lnTo>
                  <a:lnTo>
                    <a:pt x="5574" y="102"/>
                  </a:lnTo>
                  <a:lnTo>
                    <a:pt x="5088" y="26"/>
                  </a:lnTo>
                  <a:lnTo>
                    <a:pt x="4602"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537" name="Google Shape;2537;p51"/>
            <p:cNvSpPr/>
            <p:nvPr/>
          </p:nvSpPr>
          <p:spPr>
            <a:xfrm>
              <a:off x="1862250" y="3512875"/>
              <a:ext cx="58175" cy="47975"/>
            </a:xfrm>
            <a:custGeom>
              <a:avLst/>
              <a:gdLst/>
              <a:ahLst/>
              <a:cxnLst/>
              <a:rect l="l" t="t" r="r" b="b"/>
              <a:pathLst>
                <a:path w="2327" h="1919" extrusionOk="0">
                  <a:moveTo>
                    <a:pt x="1176" y="1"/>
                  </a:moveTo>
                  <a:lnTo>
                    <a:pt x="1151" y="77"/>
                  </a:lnTo>
                  <a:lnTo>
                    <a:pt x="1048" y="231"/>
                  </a:lnTo>
                  <a:lnTo>
                    <a:pt x="895" y="410"/>
                  </a:lnTo>
                  <a:lnTo>
                    <a:pt x="716" y="614"/>
                  </a:lnTo>
                  <a:lnTo>
                    <a:pt x="537" y="768"/>
                  </a:lnTo>
                  <a:lnTo>
                    <a:pt x="358" y="896"/>
                  </a:lnTo>
                  <a:lnTo>
                    <a:pt x="179" y="998"/>
                  </a:lnTo>
                  <a:lnTo>
                    <a:pt x="0" y="1074"/>
                  </a:lnTo>
                  <a:lnTo>
                    <a:pt x="77" y="1253"/>
                  </a:lnTo>
                  <a:lnTo>
                    <a:pt x="179" y="1407"/>
                  </a:lnTo>
                  <a:lnTo>
                    <a:pt x="307" y="1560"/>
                  </a:lnTo>
                  <a:lnTo>
                    <a:pt x="460" y="1688"/>
                  </a:lnTo>
                  <a:lnTo>
                    <a:pt x="614" y="1790"/>
                  </a:lnTo>
                  <a:lnTo>
                    <a:pt x="793" y="1841"/>
                  </a:lnTo>
                  <a:lnTo>
                    <a:pt x="972" y="1893"/>
                  </a:lnTo>
                  <a:lnTo>
                    <a:pt x="1176" y="1918"/>
                  </a:lnTo>
                  <a:lnTo>
                    <a:pt x="1355" y="1893"/>
                  </a:lnTo>
                  <a:lnTo>
                    <a:pt x="1534" y="1867"/>
                  </a:lnTo>
                  <a:lnTo>
                    <a:pt x="1713" y="1790"/>
                  </a:lnTo>
                  <a:lnTo>
                    <a:pt x="1866" y="1714"/>
                  </a:lnTo>
                  <a:lnTo>
                    <a:pt x="2020" y="1586"/>
                  </a:lnTo>
                  <a:lnTo>
                    <a:pt x="2122" y="1458"/>
                  </a:lnTo>
                  <a:lnTo>
                    <a:pt x="2224" y="1330"/>
                  </a:lnTo>
                  <a:lnTo>
                    <a:pt x="2327" y="1151"/>
                  </a:lnTo>
                  <a:lnTo>
                    <a:pt x="2148" y="1074"/>
                  </a:lnTo>
                  <a:lnTo>
                    <a:pt x="1969" y="972"/>
                  </a:lnTo>
                  <a:lnTo>
                    <a:pt x="1815" y="844"/>
                  </a:lnTo>
                  <a:lnTo>
                    <a:pt x="1662" y="717"/>
                  </a:lnTo>
                  <a:lnTo>
                    <a:pt x="1457" y="512"/>
                  </a:lnTo>
                  <a:lnTo>
                    <a:pt x="1304" y="308"/>
                  </a:lnTo>
                  <a:lnTo>
                    <a:pt x="1202" y="103"/>
                  </a:lnTo>
                  <a:lnTo>
                    <a:pt x="1176" y="26"/>
                  </a:lnTo>
                  <a:lnTo>
                    <a:pt x="1176"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38" name="Google Shape;2538;p51"/>
            <p:cNvSpPr/>
            <p:nvPr/>
          </p:nvSpPr>
          <p:spPr>
            <a:xfrm>
              <a:off x="1870550" y="3465600"/>
              <a:ext cx="42200" cy="44100"/>
            </a:xfrm>
            <a:custGeom>
              <a:avLst/>
              <a:gdLst/>
              <a:ahLst/>
              <a:cxnLst/>
              <a:rect l="l" t="t" r="r" b="b"/>
              <a:pathLst>
                <a:path w="1688" h="1764" extrusionOk="0">
                  <a:moveTo>
                    <a:pt x="410" y="0"/>
                  </a:moveTo>
                  <a:lnTo>
                    <a:pt x="282" y="77"/>
                  </a:lnTo>
                  <a:lnTo>
                    <a:pt x="154" y="153"/>
                  </a:lnTo>
                  <a:lnTo>
                    <a:pt x="77" y="281"/>
                  </a:lnTo>
                  <a:lnTo>
                    <a:pt x="26" y="409"/>
                  </a:lnTo>
                  <a:lnTo>
                    <a:pt x="1" y="537"/>
                  </a:lnTo>
                  <a:lnTo>
                    <a:pt x="26" y="690"/>
                  </a:lnTo>
                  <a:lnTo>
                    <a:pt x="77" y="844"/>
                  </a:lnTo>
                  <a:lnTo>
                    <a:pt x="486" y="1534"/>
                  </a:lnTo>
                  <a:lnTo>
                    <a:pt x="563" y="1636"/>
                  </a:lnTo>
                  <a:lnTo>
                    <a:pt x="640" y="1687"/>
                  </a:lnTo>
                  <a:lnTo>
                    <a:pt x="742" y="1738"/>
                  </a:lnTo>
                  <a:lnTo>
                    <a:pt x="844" y="1764"/>
                  </a:lnTo>
                  <a:lnTo>
                    <a:pt x="946" y="1738"/>
                  </a:lnTo>
                  <a:lnTo>
                    <a:pt x="1049" y="1687"/>
                  </a:lnTo>
                  <a:lnTo>
                    <a:pt x="1151" y="1636"/>
                  </a:lnTo>
                  <a:lnTo>
                    <a:pt x="1202" y="1534"/>
                  </a:lnTo>
                  <a:lnTo>
                    <a:pt x="1611" y="844"/>
                  </a:lnTo>
                  <a:lnTo>
                    <a:pt x="1688" y="690"/>
                  </a:lnTo>
                  <a:lnTo>
                    <a:pt x="1688" y="537"/>
                  </a:lnTo>
                  <a:lnTo>
                    <a:pt x="1662" y="409"/>
                  </a:lnTo>
                  <a:lnTo>
                    <a:pt x="1611" y="281"/>
                  </a:lnTo>
                  <a:lnTo>
                    <a:pt x="1534" y="153"/>
                  </a:lnTo>
                  <a:lnTo>
                    <a:pt x="1407" y="77"/>
                  </a:lnTo>
                  <a:lnTo>
                    <a:pt x="127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39" name="Google Shape;2539;p51"/>
            <p:cNvSpPr/>
            <p:nvPr/>
          </p:nvSpPr>
          <p:spPr>
            <a:xfrm>
              <a:off x="1932550" y="3412550"/>
              <a:ext cx="25575" cy="39650"/>
            </a:xfrm>
            <a:custGeom>
              <a:avLst/>
              <a:gdLst/>
              <a:ahLst/>
              <a:cxnLst/>
              <a:rect l="l" t="t" r="r" b="b"/>
              <a:pathLst>
                <a:path w="1023" h="1586" extrusionOk="0">
                  <a:moveTo>
                    <a:pt x="512" y="0"/>
                  </a:moveTo>
                  <a:lnTo>
                    <a:pt x="409" y="26"/>
                  </a:lnTo>
                  <a:lnTo>
                    <a:pt x="307" y="51"/>
                  </a:lnTo>
                  <a:lnTo>
                    <a:pt x="230" y="128"/>
                  </a:lnTo>
                  <a:lnTo>
                    <a:pt x="154" y="230"/>
                  </a:lnTo>
                  <a:lnTo>
                    <a:pt x="103" y="358"/>
                  </a:lnTo>
                  <a:lnTo>
                    <a:pt x="51" y="486"/>
                  </a:lnTo>
                  <a:lnTo>
                    <a:pt x="26" y="639"/>
                  </a:lnTo>
                  <a:lnTo>
                    <a:pt x="0" y="793"/>
                  </a:lnTo>
                  <a:lnTo>
                    <a:pt x="26" y="946"/>
                  </a:lnTo>
                  <a:lnTo>
                    <a:pt x="51" y="1100"/>
                  </a:lnTo>
                  <a:lnTo>
                    <a:pt x="103" y="1227"/>
                  </a:lnTo>
                  <a:lnTo>
                    <a:pt x="154" y="1355"/>
                  </a:lnTo>
                  <a:lnTo>
                    <a:pt x="230" y="1457"/>
                  </a:lnTo>
                  <a:lnTo>
                    <a:pt x="307" y="1509"/>
                  </a:lnTo>
                  <a:lnTo>
                    <a:pt x="409" y="1560"/>
                  </a:lnTo>
                  <a:lnTo>
                    <a:pt x="512" y="1585"/>
                  </a:lnTo>
                  <a:lnTo>
                    <a:pt x="614" y="1560"/>
                  </a:lnTo>
                  <a:lnTo>
                    <a:pt x="716" y="1509"/>
                  </a:lnTo>
                  <a:lnTo>
                    <a:pt x="793" y="1457"/>
                  </a:lnTo>
                  <a:lnTo>
                    <a:pt x="869" y="1355"/>
                  </a:lnTo>
                  <a:lnTo>
                    <a:pt x="946" y="1227"/>
                  </a:lnTo>
                  <a:lnTo>
                    <a:pt x="972" y="1100"/>
                  </a:lnTo>
                  <a:lnTo>
                    <a:pt x="1023" y="946"/>
                  </a:lnTo>
                  <a:lnTo>
                    <a:pt x="1023" y="793"/>
                  </a:lnTo>
                  <a:lnTo>
                    <a:pt x="1023" y="639"/>
                  </a:lnTo>
                  <a:lnTo>
                    <a:pt x="972" y="486"/>
                  </a:lnTo>
                  <a:lnTo>
                    <a:pt x="946" y="358"/>
                  </a:lnTo>
                  <a:lnTo>
                    <a:pt x="869" y="230"/>
                  </a:lnTo>
                  <a:lnTo>
                    <a:pt x="793" y="128"/>
                  </a:lnTo>
                  <a:lnTo>
                    <a:pt x="716" y="51"/>
                  </a:lnTo>
                  <a:lnTo>
                    <a:pt x="614" y="26"/>
                  </a:lnTo>
                  <a:lnTo>
                    <a:pt x="512"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40" name="Google Shape;2540;p51"/>
            <p:cNvSpPr/>
            <p:nvPr/>
          </p:nvSpPr>
          <p:spPr>
            <a:xfrm>
              <a:off x="1825175" y="3412550"/>
              <a:ext cx="25600" cy="39650"/>
            </a:xfrm>
            <a:custGeom>
              <a:avLst/>
              <a:gdLst/>
              <a:ahLst/>
              <a:cxnLst/>
              <a:rect l="l" t="t" r="r" b="b"/>
              <a:pathLst>
                <a:path w="1024" h="1586" extrusionOk="0">
                  <a:moveTo>
                    <a:pt x="512" y="0"/>
                  </a:moveTo>
                  <a:lnTo>
                    <a:pt x="410" y="26"/>
                  </a:lnTo>
                  <a:lnTo>
                    <a:pt x="307" y="51"/>
                  </a:lnTo>
                  <a:lnTo>
                    <a:pt x="231" y="128"/>
                  </a:lnTo>
                  <a:lnTo>
                    <a:pt x="154" y="230"/>
                  </a:lnTo>
                  <a:lnTo>
                    <a:pt x="103" y="358"/>
                  </a:lnTo>
                  <a:lnTo>
                    <a:pt x="52" y="486"/>
                  </a:lnTo>
                  <a:lnTo>
                    <a:pt x="26" y="639"/>
                  </a:lnTo>
                  <a:lnTo>
                    <a:pt x="1" y="793"/>
                  </a:lnTo>
                  <a:lnTo>
                    <a:pt x="26" y="946"/>
                  </a:lnTo>
                  <a:lnTo>
                    <a:pt x="52" y="1100"/>
                  </a:lnTo>
                  <a:lnTo>
                    <a:pt x="103" y="1227"/>
                  </a:lnTo>
                  <a:lnTo>
                    <a:pt x="154" y="1355"/>
                  </a:lnTo>
                  <a:lnTo>
                    <a:pt x="231" y="1457"/>
                  </a:lnTo>
                  <a:lnTo>
                    <a:pt x="307" y="1509"/>
                  </a:lnTo>
                  <a:lnTo>
                    <a:pt x="410" y="1560"/>
                  </a:lnTo>
                  <a:lnTo>
                    <a:pt x="512" y="1585"/>
                  </a:lnTo>
                  <a:lnTo>
                    <a:pt x="614" y="1560"/>
                  </a:lnTo>
                  <a:lnTo>
                    <a:pt x="716" y="1509"/>
                  </a:lnTo>
                  <a:lnTo>
                    <a:pt x="793" y="1457"/>
                  </a:lnTo>
                  <a:lnTo>
                    <a:pt x="870" y="1355"/>
                  </a:lnTo>
                  <a:lnTo>
                    <a:pt x="946" y="1227"/>
                  </a:lnTo>
                  <a:lnTo>
                    <a:pt x="972" y="1100"/>
                  </a:lnTo>
                  <a:lnTo>
                    <a:pt x="1023" y="946"/>
                  </a:lnTo>
                  <a:lnTo>
                    <a:pt x="1023" y="793"/>
                  </a:lnTo>
                  <a:lnTo>
                    <a:pt x="1023" y="639"/>
                  </a:lnTo>
                  <a:lnTo>
                    <a:pt x="972" y="486"/>
                  </a:lnTo>
                  <a:lnTo>
                    <a:pt x="946" y="358"/>
                  </a:lnTo>
                  <a:lnTo>
                    <a:pt x="870" y="230"/>
                  </a:lnTo>
                  <a:lnTo>
                    <a:pt x="793" y="128"/>
                  </a:lnTo>
                  <a:lnTo>
                    <a:pt x="716" y="51"/>
                  </a:lnTo>
                  <a:lnTo>
                    <a:pt x="614" y="26"/>
                  </a:lnTo>
                  <a:lnTo>
                    <a:pt x="512"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41" name="Google Shape;2541;p51"/>
            <p:cNvSpPr/>
            <p:nvPr/>
          </p:nvSpPr>
          <p:spPr>
            <a:xfrm>
              <a:off x="1845625" y="3304550"/>
              <a:ext cx="92050" cy="54975"/>
            </a:xfrm>
            <a:custGeom>
              <a:avLst/>
              <a:gdLst/>
              <a:ahLst/>
              <a:cxnLst/>
              <a:rect l="l" t="t" r="r" b="b"/>
              <a:pathLst>
                <a:path w="3682" h="2199" extrusionOk="0">
                  <a:moveTo>
                    <a:pt x="1586" y="0"/>
                  </a:moveTo>
                  <a:lnTo>
                    <a:pt x="1304" y="26"/>
                  </a:lnTo>
                  <a:lnTo>
                    <a:pt x="1049" y="77"/>
                  </a:lnTo>
                  <a:lnTo>
                    <a:pt x="793" y="128"/>
                  </a:lnTo>
                  <a:lnTo>
                    <a:pt x="384" y="256"/>
                  </a:lnTo>
                  <a:lnTo>
                    <a:pt x="1" y="435"/>
                  </a:lnTo>
                  <a:lnTo>
                    <a:pt x="26" y="614"/>
                  </a:lnTo>
                  <a:lnTo>
                    <a:pt x="52" y="793"/>
                  </a:lnTo>
                  <a:lnTo>
                    <a:pt x="103" y="972"/>
                  </a:lnTo>
                  <a:lnTo>
                    <a:pt x="180" y="1125"/>
                  </a:lnTo>
                  <a:lnTo>
                    <a:pt x="256" y="1278"/>
                  </a:lnTo>
                  <a:lnTo>
                    <a:pt x="333" y="1432"/>
                  </a:lnTo>
                  <a:lnTo>
                    <a:pt x="461" y="1559"/>
                  </a:lnTo>
                  <a:lnTo>
                    <a:pt x="563" y="1687"/>
                  </a:lnTo>
                  <a:lnTo>
                    <a:pt x="691" y="1790"/>
                  </a:lnTo>
                  <a:lnTo>
                    <a:pt x="844" y="1892"/>
                  </a:lnTo>
                  <a:lnTo>
                    <a:pt x="998" y="1994"/>
                  </a:lnTo>
                  <a:lnTo>
                    <a:pt x="1151" y="2071"/>
                  </a:lnTo>
                  <a:lnTo>
                    <a:pt x="1304" y="2122"/>
                  </a:lnTo>
                  <a:lnTo>
                    <a:pt x="1483" y="2173"/>
                  </a:lnTo>
                  <a:lnTo>
                    <a:pt x="1662" y="2199"/>
                  </a:lnTo>
                  <a:lnTo>
                    <a:pt x="2020" y="2199"/>
                  </a:lnTo>
                  <a:lnTo>
                    <a:pt x="2199" y="2173"/>
                  </a:lnTo>
                  <a:lnTo>
                    <a:pt x="2378" y="2122"/>
                  </a:lnTo>
                  <a:lnTo>
                    <a:pt x="2531" y="2071"/>
                  </a:lnTo>
                  <a:lnTo>
                    <a:pt x="2710" y="1994"/>
                  </a:lnTo>
                  <a:lnTo>
                    <a:pt x="2838" y="1892"/>
                  </a:lnTo>
                  <a:lnTo>
                    <a:pt x="2992" y="1790"/>
                  </a:lnTo>
                  <a:lnTo>
                    <a:pt x="3119" y="1687"/>
                  </a:lnTo>
                  <a:lnTo>
                    <a:pt x="3247" y="1559"/>
                  </a:lnTo>
                  <a:lnTo>
                    <a:pt x="3349" y="1432"/>
                  </a:lnTo>
                  <a:lnTo>
                    <a:pt x="3426" y="1278"/>
                  </a:lnTo>
                  <a:lnTo>
                    <a:pt x="3528" y="1125"/>
                  </a:lnTo>
                  <a:lnTo>
                    <a:pt x="3580" y="972"/>
                  </a:lnTo>
                  <a:lnTo>
                    <a:pt x="3631" y="793"/>
                  </a:lnTo>
                  <a:lnTo>
                    <a:pt x="3656" y="614"/>
                  </a:lnTo>
                  <a:lnTo>
                    <a:pt x="3682" y="435"/>
                  </a:lnTo>
                  <a:lnTo>
                    <a:pt x="3247" y="256"/>
                  </a:lnTo>
                  <a:lnTo>
                    <a:pt x="2813" y="102"/>
                  </a:lnTo>
                  <a:lnTo>
                    <a:pt x="2327" y="26"/>
                  </a:lnTo>
                  <a:lnTo>
                    <a:pt x="1841"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42" name="Google Shape;2542;p51"/>
            <p:cNvSpPr/>
            <p:nvPr/>
          </p:nvSpPr>
          <p:spPr>
            <a:xfrm>
              <a:off x="1786825" y="3583825"/>
              <a:ext cx="209650" cy="31325"/>
            </a:xfrm>
            <a:custGeom>
              <a:avLst/>
              <a:gdLst/>
              <a:ahLst/>
              <a:cxnLst/>
              <a:rect l="l" t="t" r="r" b="b"/>
              <a:pathLst>
                <a:path w="8386" h="1253" extrusionOk="0">
                  <a:moveTo>
                    <a:pt x="1" y="0"/>
                  </a:moveTo>
                  <a:lnTo>
                    <a:pt x="1" y="1253"/>
                  </a:lnTo>
                  <a:lnTo>
                    <a:pt x="8386" y="1253"/>
                  </a:lnTo>
                  <a:lnTo>
                    <a:pt x="838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543" name="Google Shape;2543;p51"/>
          <p:cNvGrpSpPr/>
          <p:nvPr/>
        </p:nvGrpSpPr>
        <p:grpSpPr>
          <a:xfrm>
            <a:off x="3331284" y="4343834"/>
            <a:ext cx="495133" cy="457633"/>
            <a:chOff x="2498775" y="3257875"/>
            <a:chExt cx="371350" cy="343225"/>
          </a:xfrm>
        </p:grpSpPr>
        <p:sp>
          <p:nvSpPr>
            <p:cNvPr id="2544" name="Google Shape;2544;p51"/>
            <p:cNvSpPr/>
            <p:nvPr/>
          </p:nvSpPr>
          <p:spPr>
            <a:xfrm>
              <a:off x="2684750" y="3257875"/>
              <a:ext cx="164925" cy="149575"/>
            </a:xfrm>
            <a:custGeom>
              <a:avLst/>
              <a:gdLst/>
              <a:ahLst/>
              <a:cxnLst/>
              <a:rect l="l" t="t" r="r" b="b"/>
              <a:pathLst>
                <a:path w="6597" h="5983" extrusionOk="0">
                  <a:moveTo>
                    <a:pt x="1688" y="1"/>
                  </a:moveTo>
                  <a:lnTo>
                    <a:pt x="1381" y="27"/>
                  </a:lnTo>
                  <a:lnTo>
                    <a:pt x="1125" y="78"/>
                  </a:lnTo>
                  <a:lnTo>
                    <a:pt x="870" y="180"/>
                  </a:lnTo>
                  <a:lnTo>
                    <a:pt x="640" y="333"/>
                  </a:lnTo>
                  <a:lnTo>
                    <a:pt x="435" y="512"/>
                  </a:lnTo>
                  <a:lnTo>
                    <a:pt x="256" y="717"/>
                  </a:lnTo>
                  <a:lnTo>
                    <a:pt x="128" y="947"/>
                  </a:lnTo>
                  <a:lnTo>
                    <a:pt x="1" y="1228"/>
                  </a:lnTo>
                  <a:lnTo>
                    <a:pt x="844" y="3963"/>
                  </a:lnTo>
                  <a:lnTo>
                    <a:pt x="1253" y="4296"/>
                  </a:lnTo>
                  <a:lnTo>
                    <a:pt x="1688" y="4654"/>
                  </a:lnTo>
                  <a:lnTo>
                    <a:pt x="2174" y="5037"/>
                  </a:lnTo>
                  <a:lnTo>
                    <a:pt x="2659" y="5472"/>
                  </a:lnTo>
                  <a:lnTo>
                    <a:pt x="3222" y="5983"/>
                  </a:lnTo>
                  <a:lnTo>
                    <a:pt x="4065" y="5267"/>
                  </a:lnTo>
                  <a:lnTo>
                    <a:pt x="4577" y="4832"/>
                  </a:lnTo>
                  <a:lnTo>
                    <a:pt x="5037" y="4449"/>
                  </a:lnTo>
                  <a:lnTo>
                    <a:pt x="5471" y="4091"/>
                  </a:lnTo>
                  <a:lnTo>
                    <a:pt x="5855" y="3733"/>
                  </a:lnTo>
                  <a:lnTo>
                    <a:pt x="6008" y="3554"/>
                  </a:lnTo>
                  <a:lnTo>
                    <a:pt x="6162" y="3375"/>
                  </a:lnTo>
                  <a:lnTo>
                    <a:pt x="6289" y="3171"/>
                  </a:lnTo>
                  <a:lnTo>
                    <a:pt x="6392" y="2966"/>
                  </a:lnTo>
                  <a:lnTo>
                    <a:pt x="6468" y="2762"/>
                  </a:lnTo>
                  <a:lnTo>
                    <a:pt x="6545" y="2557"/>
                  </a:lnTo>
                  <a:lnTo>
                    <a:pt x="6571" y="2302"/>
                  </a:lnTo>
                  <a:lnTo>
                    <a:pt x="6596" y="2072"/>
                  </a:lnTo>
                  <a:lnTo>
                    <a:pt x="6571" y="1842"/>
                  </a:lnTo>
                  <a:lnTo>
                    <a:pt x="6545" y="1637"/>
                  </a:lnTo>
                  <a:lnTo>
                    <a:pt x="6519" y="1433"/>
                  </a:lnTo>
                  <a:lnTo>
                    <a:pt x="6443" y="1228"/>
                  </a:lnTo>
                  <a:lnTo>
                    <a:pt x="6366" y="1049"/>
                  </a:lnTo>
                  <a:lnTo>
                    <a:pt x="6289" y="870"/>
                  </a:lnTo>
                  <a:lnTo>
                    <a:pt x="6187" y="717"/>
                  </a:lnTo>
                  <a:lnTo>
                    <a:pt x="6085" y="563"/>
                  </a:lnTo>
                  <a:lnTo>
                    <a:pt x="5957" y="436"/>
                  </a:lnTo>
                  <a:lnTo>
                    <a:pt x="5804" y="333"/>
                  </a:lnTo>
                  <a:lnTo>
                    <a:pt x="5650" y="231"/>
                  </a:lnTo>
                  <a:lnTo>
                    <a:pt x="5497" y="154"/>
                  </a:lnTo>
                  <a:lnTo>
                    <a:pt x="5318" y="78"/>
                  </a:lnTo>
                  <a:lnTo>
                    <a:pt x="5139" y="52"/>
                  </a:lnTo>
                  <a:lnTo>
                    <a:pt x="4960" y="1"/>
                  </a:lnTo>
                  <a:lnTo>
                    <a:pt x="4756" y="1"/>
                  </a:lnTo>
                  <a:lnTo>
                    <a:pt x="4525" y="27"/>
                  </a:lnTo>
                  <a:lnTo>
                    <a:pt x="4295" y="52"/>
                  </a:lnTo>
                  <a:lnTo>
                    <a:pt x="4065" y="129"/>
                  </a:lnTo>
                  <a:lnTo>
                    <a:pt x="3861" y="231"/>
                  </a:lnTo>
                  <a:lnTo>
                    <a:pt x="3682" y="359"/>
                  </a:lnTo>
                  <a:lnTo>
                    <a:pt x="3503" y="487"/>
                  </a:lnTo>
                  <a:lnTo>
                    <a:pt x="3350" y="666"/>
                  </a:lnTo>
                  <a:lnTo>
                    <a:pt x="3222" y="845"/>
                  </a:lnTo>
                  <a:lnTo>
                    <a:pt x="3068" y="666"/>
                  </a:lnTo>
                  <a:lnTo>
                    <a:pt x="2915" y="487"/>
                  </a:lnTo>
                  <a:lnTo>
                    <a:pt x="2762" y="359"/>
                  </a:lnTo>
                  <a:lnTo>
                    <a:pt x="2557" y="231"/>
                  </a:lnTo>
                  <a:lnTo>
                    <a:pt x="2353" y="129"/>
                  </a:lnTo>
                  <a:lnTo>
                    <a:pt x="2148" y="52"/>
                  </a:lnTo>
                  <a:lnTo>
                    <a:pt x="1918" y="27"/>
                  </a:lnTo>
                  <a:lnTo>
                    <a:pt x="1688"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45" name="Google Shape;2545;p51"/>
            <p:cNvSpPr/>
            <p:nvPr/>
          </p:nvSpPr>
          <p:spPr>
            <a:xfrm>
              <a:off x="2684750" y="3257875"/>
              <a:ext cx="164925" cy="149575"/>
            </a:xfrm>
            <a:custGeom>
              <a:avLst/>
              <a:gdLst/>
              <a:ahLst/>
              <a:cxnLst/>
              <a:rect l="l" t="t" r="r" b="b"/>
              <a:pathLst>
                <a:path w="6597" h="5983" fill="none" extrusionOk="0">
                  <a:moveTo>
                    <a:pt x="844" y="3963"/>
                  </a:moveTo>
                  <a:lnTo>
                    <a:pt x="844" y="3963"/>
                  </a:lnTo>
                  <a:lnTo>
                    <a:pt x="1253" y="4296"/>
                  </a:lnTo>
                  <a:lnTo>
                    <a:pt x="1688" y="4654"/>
                  </a:lnTo>
                  <a:lnTo>
                    <a:pt x="2174" y="5037"/>
                  </a:lnTo>
                  <a:lnTo>
                    <a:pt x="2659" y="5472"/>
                  </a:lnTo>
                  <a:lnTo>
                    <a:pt x="3222" y="5983"/>
                  </a:lnTo>
                  <a:lnTo>
                    <a:pt x="4065" y="5267"/>
                  </a:lnTo>
                  <a:lnTo>
                    <a:pt x="4065" y="5267"/>
                  </a:lnTo>
                  <a:lnTo>
                    <a:pt x="4577" y="4832"/>
                  </a:lnTo>
                  <a:lnTo>
                    <a:pt x="5037" y="4449"/>
                  </a:lnTo>
                  <a:lnTo>
                    <a:pt x="5471" y="4091"/>
                  </a:lnTo>
                  <a:lnTo>
                    <a:pt x="5855" y="3733"/>
                  </a:lnTo>
                  <a:lnTo>
                    <a:pt x="6008" y="3554"/>
                  </a:lnTo>
                  <a:lnTo>
                    <a:pt x="6162" y="3375"/>
                  </a:lnTo>
                  <a:lnTo>
                    <a:pt x="6289" y="3171"/>
                  </a:lnTo>
                  <a:lnTo>
                    <a:pt x="6392" y="2966"/>
                  </a:lnTo>
                  <a:lnTo>
                    <a:pt x="6468" y="2762"/>
                  </a:lnTo>
                  <a:lnTo>
                    <a:pt x="6545" y="2557"/>
                  </a:lnTo>
                  <a:lnTo>
                    <a:pt x="6571" y="2302"/>
                  </a:lnTo>
                  <a:lnTo>
                    <a:pt x="6596" y="2072"/>
                  </a:lnTo>
                  <a:lnTo>
                    <a:pt x="6596" y="2072"/>
                  </a:lnTo>
                  <a:lnTo>
                    <a:pt x="6571" y="1842"/>
                  </a:lnTo>
                  <a:lnTo>
                    <a:pt x="6545" y="1637"/>
                  </a:lnTo>
                  <a:lnTo>
                    <a:pt x="6519" y="1433"/>
                  </a:lnTo>
                  <a:lnTo>
                    <a:pt x="6443" y="1228"/>
                  </a:lnTo>
                  <a:lnTo>
                    <a:pt x="6366" y="1049"/>
                  </a:lnTo>
                  <a:lnTo>
                    <a:pt x="6289" y="870"/>
                  </a:lnTo>
                  <a:lnTo>
                    <a:pt x="6187" y="717"/>
                  </a:lnTo>
                  <a:lnTo>
                    <a:pt x="6085" y="563"/>
                  </a:lnTo>
                  <a:lnTo>
                    <a:pt x="5957" y="436"/>
                  </a:lnTo>
                  <a:lnTo>
                    <a:pt x="5804" y="333"/>
                  </a:lnTo>
                  <a:lnTo>
                    <a:pt x="5650" y="231"/>
                  </a:lnTo>
                  <a:lnTo>
                    <a:pt x="5497" y="154"/>
                  </a:lnTo>
                  <a:lnTo>
                    <a:pt x="5318" y="78"/>
                  </a:lnTo>
                  <a:lnTo>
                    <a:pt x="5139" y="52"/>
                  </a:lnTo>
                  <a:lnTo>
                    <a:pt x="4960" y="1"/>
                  </a:lnTo>
                  <a:lnTo>
                    <a:pt x="4756" y="1"/>
                  </a:lnTo>
                  <a:lnTo>
                    <a:pt x="4756" y="1"/>
                  </a:lnTo>
                  <a:lnTo>
                    <a:pt x="4525" y="27"/>
                  </a:lnTo>
                  <a:lnTo>
                    <a:pt x="4295" y="52"/>
                  </a:lnTo>
                  <a:lnTo>
                    <a:pt x="4065" y="129"/>
                  </a:lnTo>
                  <a:lnTo>
                    <a:pt x="3861" y="231"/>
                  </a:lnTo>
                  <a:lnTo>
                    <a:pt x="3682" y="359"/>
                  </a:lnTo>
                  <a:lnTo>
                    <a:pt x="3503" y="487"/>
                  </a:lnTo>
                  <a:lnTo>
                    <a:pt x="3350" y="666"/>
                  </a:lnTo>
                  <a:lnTo>
                    <a:pt x="3222" y="845"/>
                  </a:lnTo>
                  <a:lnTo>
                    <a:pt x="3222" y="845"/>
                  </a:lnTo>
                  <a:lnTo>
                    <a:pt x="3068" y="666"/>
                  </a:lnTo>
                  <a:lnTo>
                    <a:pt x="2915" y="487"/>
                  </a:lnTo>
                  <a:lnTo>
                    <a:pt x="2762" y="359"/>
                  </a:lnTo>
                  <a:lnTo>
                    <a:pt x="2557" y="231"/>
                  </a:lnTo>
                  <a:lnTo>
                    <a:pt x="2353" y="129"/>
                  </a:lnTo>
                  <a:lnTo>
                    <a:pt x="2148" y="52"/>
                  </a:lnTo>
                  <a:lnTo>
                    <a:pt x="1918" y="27"/>
                  </a:lnTo>
                  <a:lnTo>
                    <a:pt x="1688" y="1"/>
                  </a:lnTo>
                  <a:lnTo>
                    <a:pt x="1688" y="1"/>
                  </a:lnTo>
                  <a:lnTo>
                    <a:pt x="1381" y="27"/>
                  </a:lnTo>
                  <a:lnTo>
                    <a:pt x="1125" y="78"/>
                  </a:lnTo>
                  <a:lnTo>
                    <a:pt x="870" y="180"/>
                  </a:lnTo>
                  <a:lnTo>
                    <a:pt x="640" y="333"/>
                  </a:lnTo>
                  <a:lnTo>
                    <a:pt x="435" y="512"/>
                  </a:lnTo>
                  <a:lnTo>
                    <a:pt x="256" y="717"/>
                  </a:lnTo>
                  <a:lnTo>
                    <a:pt x="128" y="947"/>
                  </a:lnTo>
                  <a:lnTo>
                    <a:pt x="1" y="1228"/>
                  </a:lnTo>
                </a:path>
              </a:pathLst>
            </a:custGeom>
            <a:noFill/>
            <a:ln>
              <a:noFill/>
            </a:ln>
          </p:spPr>
          <p:txBody>
            <a:bodyPr spcFirstLastPara="1" wrap="square" lIns="121900" tIns="121900" rIns="121900" bIns="121900" anchor="ctr" anchorCtr="0">
              <a:noAutofit/>
            </a:bodyPr>
            <a:lstStyle/>
            <a:p>
              <a:endParaRPr sz="2400"/>
            </a:p>
          </p:txBody>
        </p:sp>
        <p:sp>
          <p:nvSpPr>
            <p:cNvPr id="2546" name="Google Shape;2546;p51"/>
            <p:cNvSpPr/>
            <p:nvPr/>
          </p:nvSpPr>
          <p:spPr>
            <a:xfrm>
              <a:off x="2498775" y="3258525"/>
              <a:ext cx="214125" cy="157250"/>
            </a:xfrm>
            <a:custGeom>
              <a:avLst/>
              <a:gdLst/>
              <a:ahLst/>
              <a:cxnLst/>
              <a:rect l="l" t="t" r="r" b="b"/>
              <a:pathLst>
                <a:path w="8565" h="6290" extrusionOk="0">
                  <a:moveTo>
                    <a:pt x="2327" y="1"/>
                  </a:moveTo>
                  <a:lnTo>
                    <a:pt x="2097" y="26"/>
                  </a:lnTo>
                  <a:lnTo>
                    <a:pt x="1867" y="103"/>
                  </a:lnTo>
                  <a:lnTo>
                    <a:pt x="1662" y="205"/>
                  </a:lnTo>
                  <a:lnTo>
                    <a:pt x="1483" y="358"/>
                  </a:lnTo>
                  <a:lnTo>
                    <a:pt x="1330" y="512"/>
                  </a:lnTo>
                  <a:lnTo>
                    <a:pt x="1228" y="716"/>
                  </a:lnTo>
                  <a:lnTo>
                    <a:pt x="1151" y="946"/>
                  </a:lnTo>
                  <a:lnTo>
                    <a:pt x="1125" y="1202"/>
                  </a:lnTo>
                  <a:lnTo>
                    <a:pt x="1125" y="2301"/>
                  </a:lnTo>
                  <a:lnTo>
                    <a:pt x="895" y="2276"/>
                  </a:lnTo>
                  <a:lnTo>
                    <a:pt x="691" y="2327"/>
                  </a:lnTo>
                  <a:lnTo>
                    <a:pt x="512" y="2403"/>
                  </a:lnTo>
                  <a:lnTo>
                    <a:pt x="333" y="2506"/>
                  </a:lnTo>
                  <a:lnTo>
                    <a:pt x="180" y="2659"/>
                  </a:lnTo>
                  <a:lnTo>
                    <a:pt x="77" y="2838"/>
                  </a:lnTo>
                  <a:lnTo>
                    <a:pt x="1" y="3017"/>
                  </a:lnTo>
                  <a:lnTo>
                    <a:pt x="1" y="3247"/>
                  </a:lnTo>
                  <a:lnTo>
                    <a:pt x="1" y="3452"/>
                  </a:lnTo>
                  <a:lnTo>
                    <a:pt x="77" y="3656"/>
                  </a:lnTo>
                  <a:lnTo>
                    <a:pt x="180" y="3835"/>
                  </a:lnTo>
                  <a:lnTo>
                    <a:pt x="333" y="3963"/>
                  </a:lnTo>
                  <a:lnTo>
                    <a:pt x="512" y="4091"/>
                  </a:lnTo>
                  <a:lnTo>
                    <a:pt x="691" y="4167"/>
                  </a:lnTo>
                  <a:lnTo>
                    <a:pt x="895" y="4193"/>
                  </a:lnTo>
                  <a:lnTo>
                    <a:pt x="1125" y="4167"/>
                  </a:lnTo>
                  <a:lnTo>
                    <a:pt x="1125" y="6289"/>
                  </a:lnTo>
                  <a:lnTo>
                    <a:pt x="7414" y="6289"/>
                  </a:lnTo>
                  <a:lnTo>
                    <a:pt x="7414" y="4167"/>
                  </a:lnTo>
                  <a:lnTo>
                    <a:pt x="7440" y="4167"/>
                  </a:lnTo>
                  <a:lnTo>
                    <a:pt x="7644" y="4193"/>
                  </a:lnTo>
                  <a:lnTo>
                    <a:pt x="7849" y="4167"/>
                  </a:lnTo>
                  <a:lnTo>
                    <a:pt x="8053" y="4091"/>
                  </a:lnTo>
                  <a:lnTo>
                    <a:pt x="8232" y="3963"/>
                  </a:lnTo>
                  <a:lnTo>
                    <a:pt x="8360" y="3835"/>
                  </a:lnTo>
                  <a:lnTo>
                    <a:pt x="8462" y="3656"/>
                  </a:lnTo>
                  <a:lnTo>
                    <a:pt x="8539" y="3452"/>
                  </a:lnTo>
                  <a:lnTo>
                    <a:pt x="8564" y="3247"/>
                  </a:lnTo>
                  <a:lnTo>
                    <a:pt x="8539" y="3017"/>
                  </a:lnTo>
                  <a:lnTo>
                    <a:pt x="8462" y="2838"/>
                  </a:lnTo>
                  <a:lnTo>
                    <a:pt x="8360" y="2659"/>
                  </a:lnTo>
                  <a:lnTo>
                    <a:pt x="8232" y="2506"/>
                  </a:lnTo>
                  <a:lnTo>
                    <a:pt x="8053" y="2403"/>
                  </a:lnTo>
                  <a:lnTo>
                    <a:pt x="7849" y="2327"/>
                  </a:lnTo>
                  <a:lnTo>
                    <a:pt x="7644" y="2276"/>
                  </a:lnTo>
                  <a:lnTo>
                    <a:pt x="7440" y="2301"/>
                  </a:lnTo>
                  <a:lnTo>
                    <a:pt x="7414" y="2301"/>
                  </a:lnTo>
                  <a:lnTo>
                    <a:pt x="7414"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547" name="Google Shape;2547;p51"/>
            <p:cNvSpPr/>
            <p:nvPr/>
          </p:nvSpPr>
          <p:spPr>
            <a:xfrm>
              <a:off x="2498775" y="3258525"/>
              <a:ext cx="214125" cy="157250"/>
            </a:xfrm>
            <a:custGeom>
              <a:avLst/>
              <a:gdLst/>
              <a:ahLst/>
              <a:cxnLst/>
              <a:rect l="l" t="t" r="r" b="b"/>
              <a:pathLst>
                <a:path w="8565" h="6290" fill="none" extrusionOk="0">
                  <a:moveTo>
                    <a:pt x="7414" y="6289"/>
                  </a:moveTo>
                  <a:lnTo>
                    <a:pt x="7414" y="4167"/>
                  </a:lnTo>
                  <a:lnTo>
                    <a:pt x="7440" y="4167"/>
                  </a:lnTo>
                  <a:lnTo>
                    <a:pt x="7440" y="4167"/>
                  </a:lnTo>
                  <a:lnTo>
                    <a:pt x="7644" y="4193"/>
                  </a:lnTo>
                  <a:lnTo>
                    <a:pt x="7849" y="4167"/>
                  </a:lnTo>
                  <a:lnTo>
                    <a:pt x="8053" y="4091"/>
                  </a:lnTo>
                  <a:lnTo>
                    <a:pt x="8232" y="3963"/>
                  </a:lnTo>
                  <a:lnTo>
                    <a:pt x="8360" y="3835"/>
                  </a:lnTo>
                  <a:lnTo>
                    <a:pt x="8462" y="3656"/>
                  </a:lnTo>
                  <a:lnTo>
                    <a:pt x="8539" y="3452"/>
                  </a:lnTo>
                  <a:lnTo>
                    <a:pt x="8564" y="3247"/>
                  </a:lnTo>
                  <a:lnTo>
                    <a:pt x="8564" y="3247"/>
                  </a:lnTo>
                  <a:lnTo>
                    <a:pt x="8539" y="3017"/>
                  </a:lnTo>
                  <a:lnTo>
                    <a:pt x="8462" y="2838"/>
                  </a:lnTo>
                  <a:lnTo>
                    <a:pt x="8360" y="2659"/>
                  </a:lnTo>
                  <a:lnTo>
                    <a:pt x="8232" y="2506"/>
                  </a:lnTo>
                  <a:lnTo>
                    <a:pt x="8053" y="2403"/>
                  </a:lnTo>
                  <a:lnTo>
                    <a:pt x="7849" y="2327"/>
                  </a:lnTo>
                  <a:lnTo>
                    <a:pt x="7644" y="2276"/>
                  </a:lnTo>
                  <a:lnTo>
                    <a:pt x="7440" y="2301"/>
                  </a:lnTo>
                  <a:lnTo>
                    <a:pt x="7414" y="2301"/>
                  </a:lnTo>
                  <a:lnTo>
                    <a:pt x="7414" y="1"/>
                  </a:lnTo>
                  <a:lnTo>
                    <a:pt x="2327" y="1"/>
                  </a:lnTo>
                  <a:lnTo>
                    <a:pt x="2327" y="1"/>
                  </a:lnTo>
                  <a:lnTo>
                    <a:pt x="2097" y="26"/>
                  </a:lnTo>
                  <a:lnTo>
                    <a:pt x="1867" y="103"/>
                  </a:lnTo>
                  <a:lnTo>
                    <a:pt x="1662" y="205"/>
                  </a:lnTo>
                  <a:lnTo>
                    <a:pt x="1483" y="358"/>
                  </a:lnTo>
                  <a:lnTo>
                    <a:pt x="1330" y="512"/>
                  </a:lnTo>
                  <a:lnTo>
                    <a:pt x="1228" y="716"/>
                  </a:lnTo>
                  <a:lnTo>
                    <a:pt x="1151" y="946"/>
                  </a:lnTo>
                  <a:lnTo>
                    <a:pt x="1125" y="1202"/>
                  </a:lnTo>
                  <a:lnTo>
                    <a:pt x="1125" y="2301"/>
                  </a:lnTo>
                  <a:lnTo>
                    <a:pt x="1125" y="2301"/>
                  </a:lnTo>
                  <a:lnTo>
                    <a:pt x="1125" y="2301"/>
                  </a:lnTo>
                  <a:lnTo>
                    <a:pt x="895" y="2276"/>
                  </a:lnTo>
                  <a:lnTo>
                    <a:pt x="691" y="2327"/>
                  </a:lnTo>
                  <a:lnTo>
                    <a:pt x="512" y="2403"/>
                  </a:lnTo>
                  <a:lnTo>
                    <a:pt x="333" y="2506"/>
                  </a:lnTo>
                  <a:lnTo>
                    <a:pt x="180" y="2659"/>
                  </a:lnTo>
                  <a:lnTo>
                    <a:pt x="77" y="2838"/>
                  </a:lnTo>
                  <a:lnTo>
                    <a:pt x="1" y="3017"/>
                  </a:lnTo>
                  <a:lnTo>
                    <a:pt x="1" y="3247"/>
                  </a:lnTo>
                  <a:lnTo>
                    <a:pt x="1" y="3247"/>
                  </a:lnTo>
                  <a:lnTo>
                    <a:pt x="1" y="3452"/>
                  </a:lnTo>
                  <a:lnTo>
                    <a:pt x="77" y="3656"/>
                  </a:lnTo>
                  <a:lnTo>
                    <a:pt x="180" y="3835"/>
                  </a:lnTo>
                  <a:lnTo>
                    <a:pt x="333" y="3963"/>
                  </a:lnTo>
                  <a:lnTo>
                    <a:pt x="512" y="4091"/>
                  </a:lnTo>
                  <a:lnTo>
                    <a:pt x="691" y="4167"/>
                  </a:lnTo>
                  <a:lnTo>
                    <a:pt x="895" y="4193"/>
                  </a:lnTo>
                  <a:lnTo>
                    <a:pt x="1125" y="4167"/>
                  </a:lnTo>
                  <a:lnTo>
                    <a:pt x="1125" y="4167"/>
                  </a:lnTo>
                  <a:lnTo>
                    <a:pt x="1125" y="6289"/>
                  </a:lnTo>
                </a:path>
              </a:pathLst>
            </a:custGeom>
            <a:noFill/>
            <a:ln>
              <a:noFill/>
            </a:ln>
          </p:spPr>
          <p:txBody>
            <a:bodyPr spcFirstLastPara="1" wrap="square" lIns="121900" tIns="121900" rIns="121900" bIns="121900" anchor="ctr" anchorCtr="0">
              <a:noAutofit/>
            </a:bodyPr>
            <a:lstStyle/>
            <a:p>
              <a:endParaRPr sz="2400"/>
            </a:p>
          </p:txBody>
        </p:sp>
        <p:sp>
          <p:nvSpPr>
            <p:cNvPr id="2548" name="Google Shape;2548;p51"/>
            <p:cNvSpPr/>
            <p:nvPr/>
          </p:nvSpPr>
          <p:spPr>
            <a:xfrm>
              <a:off x="2526900" y="3392725"/>
              <a:ext cx="157250" cy="208375"/>
            </a:xfrm>
            <a:custGeom>
              <a:avLst/>
              <a:gdLst/>
              <a:ahLst/>
              <a:cxnLst/>
              <a:rect l="l" t="t" r="r" b="b"/>
              <a:pathLst>
                <a:path w="6290" h="8335" extrusionOk="0">
                  <a:moveTo>
                    <a:pt x="3426" y="1"/>
                  </a:moveTo>
                  <a:lnTo>
                    <a:pt x="3221" y="26"/>
                  </a:lnTo>
                  <a:lnTo>
                    <a:pt x="3068" y="78"/>
                  </a:lnTo>
                  <a:lnTo>
                    <a:pt x="2889" y="154"/>
                  </a:lnTo>
                  <a:lnTo>
                    <a:pt x="2761" y="282"/>
                  </a:lnTo>
                  <a:lnTo>
                    <a:pt x="2634" y="410"/>
                  </a:lnTo>
                  <a:lnTo>
                    <a:pt x="2557" y="563"/>
                  </a:lnTo>
                  <a:lnTo>
                    <a:pt x="2506" y="742"/>
                  </a:lnTo>
                  <a:lnTo>
                    <a:pt x="2480" y="921"/>
                  </a:lnTo>
                  <a:lnTo>
                    <a:pt x="0" y="921"/>
                  </a:lnTo>
                  <a:lnTo>
                    <a:pt x="0" y="6008"/>
                  </a:lnTo>
                  <a:lnTo>
                    <a:pt x="26" y="6238"/>
                  </a:lnTo>
                  <a:lnTo>
                    <a:pt x="103" y="6468"/>
                  </a:lnTo>
                  <a:lnTo>
                    <a:pt x="205" y="6673"/>
                  </a:lnTo>
                  <a:lnTo>
                    <a:pt x="358" y="6852"/>
                  </a:lnTo>
                  <a:lnTo>
                    <a:pt x="537" y="7005"/>
                  </a:lnTo>
                  <a:lnTo>
                    <a:pt x="742" y="7108"/>
                  </a:lnTo>
                  <a:lnTo>
                    <a:pt x="972" y="7184"/>
                  </a:lnTo>
                  <a:lnTo>
                    <a:pt x="1202" y="7210"/>
                  </a:lnTo>
                  <a:lnTo>
                    <a:pt x="2097" y="7210"/>
                  </a:lnTo>
                  <a:lnTo>
                    <a:pt x="2071" y="7414"/>
                  </a:lnTo>
                  <a:lnTo>
                    <a:pt x="2122" y="7619"/>
                  </a:lnTo>
                  <a:lnTo>
                    <a:pt x="2173" y="7798"/>
                  </a:lnTo>
                  <a:lnTo>
                    <a:pt x="2301" y="7977"/>
                  </a:lnTo>
                  <a:lnTo>
                    <a:pt x="2429" y="8130"/>
                  </a:lnTo>
                  <a:lnTo>
                    <a:pt x="2608" y="8232"/>
                  </a:lnTo>
                  <a:lnTo>
                    <a:pt x="2787" y="8309"/>
                  </a:lnTo>
                  <a:lnTo>
                    <a:pt x="2991" y="8335"/>
                  </a:lnTo>
                  <a:lnTo>
                    <a:pt x="3221" y="8335"/>
                  </a:lnTo>
                  <a:lnTo>
                    <a:pt x="3426" y="8258"/>
                  </a:lnTo>
                  <a:lnTo>
                    <a:pt x="3605" y="8156"/>
                  </a:lnTo>
                  <a:lnTo>
                    <a:pt x="3758" y="8002"/>
                  </a:lnTo>
                  <a:lnTo>
                    <a:pt x="3861" y="7849"/>
                  </a:lnTo>
                  <a:lnTo>
                    <a:pt x="3963" y="7644"/>
                  </a:lnTo>
                  <a:lnTo>
                    <a:pt x="3988" y="7440"/>
                  </a:lnTo>
                  <a:lnTo>
                    <a:pt x="3963" y="7210"/>
                  </a:lnTo>
                  <a:lnTo>
                    <a:pt x="6289" y="7210"/>
                  </a:lnTo>
                  <a:lnTo>
                    <a:pt x="6289" y="921"/>
                  </a:lnTo>
                  <a:lnTo>
                    <a:pt x="4372" y="921"/>
                  </a:lnTo>
                  <a:lnTo>
                    <a:pt x="4346" y="742"/>
                  </a:lnTo>
                  <a:lnTo>
                    <a:pt x="4295" y="563"/>
                  </a:lnTo>
                  <a:lnTo>
                    <a:pt x="4193" y="410"/>
                  </a:lnTo>
                  <a:lnTo>
                    <a:pt x="4091" y="282"/>
                  </a:lnTo>
                  <a:lnTo>
                    <a:pt x="3937" y="154"/>
                  </a:lnTo>
                  <a:lnTo>
                    <a:pt x="3784" y="78"/>
                  </a:lnTo>
                  <a:lnTo>
                    <a:pt x="3605" y="26"/>
                  </a:lnTo>
                  <a:lnTo>
                    <a:pt x="3426"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549" name="Google Shape;2549;p51"/>
            <p:cNvSpPr/>
            <p:nvPr/>
          </p:nvSpPr>
          <p:spPr>
            <a:xfrm>
              <a:off x="2526900" y="3392725"/>
              <a:ext cx="157250" cy="208375"/>
            </a:xfrm>
            <a:custGeom>
              <a:avLst/>
              <a:gdLst/>
              <a:ahLst/>
              <a:cxnLst/>
              <a:rect l="l" t="t" r="r" b="b"/>
              <a:pathLst>
                <a:path w="6290" h="8335" fill="none" extrusionOk="0">
                  <a:moveTo>
                    <a:pt x="6289" y="921"/>
                  </a:moveTo>
                  <a:lnTo>
                    <a:pt x="4372" y="921"/>
                  </a:lnTo>
                  <a:lnTo>
                    <a:pt x="4372" y="921"/>
                  </a:lnTo>
                  <a:lnTo>
                    <a:pt x="4346" y="742"/>
                  </a:lnTo>
                  <a:lnTo>
                    <a:pt x="4295" y="563"/>
                  </a:lnTo>
                  <a:lnTo>
                    <a:pt x="4193" y="410"/>
                  </a:lnTo>
                  <a:lnTo>
                    <a:pt x="4091" y="282"/>
                  </a:lnTo>
                  <a:lnTo>
                    <a:pt x="3937" y="154"/>
                  </a:lnTo>
                  <a:lnTo>
                    <a:pt x="3784" y="78"/>
                  </a:lnTo>
                  <a:lnTo>
                    <a:pt x="3605" y="26"/>
                  </a:lnTo>
                  <a:lnTo>
                    <a:pt x="3426" y="1"/>
                  </a:lnTo>
                  <a:lnTo>
                    <a:pt x="3426" y="1"/>
                  </a:lnTo>
                  <a:lnTo>
                    <a:pt x="3221" y="26"/>
                  </a:lnTo>
                  <a:lnTo>
                    <a:pt x="3068" y="78"/>
                  </a:lnTo>
                  <a:lnTo>
                    <a:pt x="2889" y="154"/>
                  </a:lnTo>
                  <a:lnTo>
                    <a:pt x="2761" y="282"/>
                  </a:lnTo>
                  <a:lnTo>
                    <a:pt x="2634" y="410"/>
                  </a:lnTo>
                  <a:lnTo>
                    <a:pt x="2557" y="563"/>
                  </a:lnTo>
                  <a:lnTo>
                    <a:pt x="2506" y="742"/>
                  </a:lnTo>
                  <a:lnTo>
                    <a:pt x="2480" y="921"/>
                  </a:lnTo>
                  <a:lnTo>
                    <a:pt x="0" y="921"/>
                  </a:lnTo>
                  <a:lnTo>
                    <a:pt x="0" y="6008"/>
                  </a:lnTo>
                  <a:lnTo>
                    <a:pt x="0" y="6008"/>
                  </a:lnTo>
                  <a:lnTo>
                    <a:pt x="26" y="6238"/>
                  </a:lnTo>
                  <a:lnTo>
                    <a:pt x="103" y="6468"/>
                  </a:lnTo>
                  <a:lnTo>
                    <a:pt x="205" y="6673"/>
                  </a:lnTo>
                  <a:lnTo>
                    <a:pt x="358" y="6852"/>
                  </a:lnTo>
                  <a:lnTo>
                    <a:pt x="537" y="7005"/>
                  </a:lnTo>
                  <a:lnTo>
                    <a:pt x="742" y="7108"/>
                  </a:lnTo>
                  <a:lnTo>
                    <a:pt x="972" y="7184"/>
                  </a:lnTo>
                  <a:lnTo>
                    <a:pt x="1202" y="7210"/>
                  </a:lnTo>
                  <a:lnTo>
                    <a:pt x="2097" y="7210"/>
                  </a:lnTo>
                  <a:lnTo>
                    <a:pt x="2097" y="7210"/>
                  </a:lnTo>
                  <a:lnTo>
                    <a:pt x="2097" y="7210"/>
                  </a:lnTo>
                  <a:lnTo>
                    <a:pt x="2071" y="7414"/>
                  </a:lnTo>
                  <a:lnTo>
                    <a:pt x="2122" y="7619"/>
                  </a:lnTo>
                  <a:lnTo>
                    <a:pt x="2173" y="7798"/>
                  </a:lnTo>
                  <a:lnTo>
                    <a:pt x="2301" y="7977"/>
                  </a:lnTo>
                  <a:lnTo>
                    <a:pt x="2429" y="8130"/>
                  </a:lnTo>
                  <a:lnTo>
                    <a:pt x="2608" y="8232"/>
                  </a:lnTo>
                  <a:lnTo>
                    <a:pt x="2787" y="8309"/>
                  </a:lnTo>
                  <a:lnTo>
                    <a:pt x="2991" y="8335"/>
                  </a:lnTo>
                  <a:lnTo>
                    <a:pt x="2991" y="8335"/>
                  </a:lnTo>
                  <a:lnTo>
                    <a:pt x="3221" y="8335"/>
                  </a:lnTo>
                  <a:lnTo>
                    <a:pt x="3426" y="8258"/>
                  </a:lnTo>
                  <a:lnTo>
                    <a:pt x="3605" y="8156"/>
                  </a:lnTo>
                  <a:lnTo>
                    <a:pt x="3758" y="8002"/>
                  </a:lnTo>
                  <a:lnTo>
                    <a:pt x="3861" y="7849"/>
                  </a:lnTo>
                  <a:lnTo>
                    <a:pt x="3963" y="7644"/>
                  </a:lnTo>
                  <a:lnTo>
                    <a:pt x="3988" y="7440"/>
                  </a:lnTo>
                  <a:lnTo>
                    <a:pt x="3963" y="7210"/>
                  </a:lnTo>
                  <a:lnTo>
                    <a:pt x="3963" y="7210"/>
                  </a:lnTo>
                  <a:lnTo>
                    <a:pt x="6289" y="7210"/>
                  </a:lnTo>
                </a:path>
              </a:pathLst>
            </a:custGeom>
            <a:noFill/>
            <a:ln>
              <a:noFill/>
            </a:ln>
          </p:spPr>
          <p:txBody>
            <a:bodyPr spcFirstLastPara="1" wrap="square" lIns="121900" tIns="121900" rIns="121900" bIns="121900" anchor="ctr" anchorCtr="0">
              <a:noAutofit/>
            </a:bodyPr>
            <a:lstStyle/>
            <a:p>
              <a:endParaRPr sz="2400"/>
            </a:p>
          </p:txBody>
        </p:sp>
        <p:sp>
          <p:nvSpPr>
            <p:cNvPr id="2550" name="Google Shape;2550;p51"/>
            <p:cNvSpPr/>
            <p:nvPr/>
          </p:nvSpPr>
          <p:spPr>
            <a:xfrm>
              <a:off x="2655350" y="3415750"/>
              <a:ext cx="214775" cy="185350"/>
            </a:xfrm>
            <a:custGeom>
              <a:avLst/>
              <a:gdLst/>
              <a:ahLst/>
              <a:cxnLst/>
              <a:rect l="l" t="t" r="r" b="b"/>
              <a:pathLst>
                <a:path w="8591" h="7414" extrusionOk="0">
                  <a:moveTo>
                    <a:pt x="1151" y="0"/>
                  </a:moveTo>
                  <a:lnTo>
                    <a:pt x="1151" y="2071"/>
                  </a:lnTo>
                  <a:lnTo>
                    <a:pt x="921" y="2071"/>
                  </a:lnTo>
                  <a:lnTo>
                    <a:pt x="717" y="2096"/>
                  </a:lnTo>
                  <a:lnTo>
                    <a:pt x="512" y="2173"/>
                  </a:lnTo>
                  <a:lnTo>
                    <a:pt x="359" y="2275"/>
                  </a:lnTo>
                  <a:lnTo>
                    <a:pt x="205" y="2429"/>
                  </a:lnTo>
                  <a:lnTo>
                    <a:pt x="103" y="2608"/>
                  </a:lnTo>
                  <a:lnTo>
                    <a:pt x="26" y="2812"/>
                  </a:lnTo>
                  <a:lnTo>
                    <a:pt x="1" y="3017"/>
                  </a:lnTo>
                  <a:lnTo>
                    <a:pt x="26" y="3221"/>
                  </a:lnTo>
                  <a:lnTo>
                    <a:pt x="103" y="3426"/>
                  </a:lnTo>
                  <a:lnTo>
                    <a:pt x="205" y="3605"/>
                  </a:lnTo>
                  <a:lnTo>
                    <a:pt x="359" y="3758"/>
                  </a:lnTo>
                  <a:lnTo>
                    <a:pt x="512" y="3860"/>
                  </a:lnTo>
                  <a:lnTo>
                    <a:pt x="717" y="3937"/>
                  </a:lnTo>
                  <a:lnTo>
                    <a:pt x="921" y="3962"/>
                  </a:lnTo>
                  <a:lnTo>
                    <a:pt x="1151" y="3962"/>
                  </a:lnTo>
                  <a:lnTo>
                    <a:pt x="1151" y="6289"/>
                  </a:lnTo>
                  <a:lnTo>
                    <a:pt x="3247" y="6289"/>
                  </a:lnTo>
                  <a:lnTo>
                    <a:pt x="3222" y="6493"/>
                  </a:lnTo>
                  <a:lnTo>
                    <a:pt x="3247" y="6698"/>
                  </a:lnTo>
                  <a:lnTo>
                    <a:pt x="3324" y="6877"/>
                  </a:lnTo>
                  <a:lnTo>
                    <a:pt x="3426" y="7056"/>
                  </a:lnTo>
                  <a:lnTo>
                    <a:pt x="3554" y="7184"/>
                  </a:lnTo>
                  <a:lnTo>
                    <a:pt x="3707" y="7311"/>
                  </a:lnTo>
                  <a:lnTo>
                    <a:pt x="3886" y="7388"/>
                  </a:lnTo>
                  <a:lnTo>
                    <a:pt x="4116" y="7414"/>
                  </a:lnTo>
                  <a:lnTo>
                    <a:pt x="4321" y="7414"/>
                  </a:lnTo>
                  <a:lnTo>
                    <a:pt x="4551" y="7362"/>
                  </a:lnTo>
                  <a:lnTo>
                    <a:pt x="4730" y="7235"/>
                  </a:lnTo>
                  <a:lnTo>
                    <a:pt x="4883" y="7107"/>
                  </a:lnTo>
                  <a:lnTo>
                    <a:pt x="5011" y="6928"/>
                  </a:lnTo>
                  <a:lnTo>
                    <a:pt x="5088" y="6723"/>
                  </a:lnTo>
                  <a:lnTo>
                    <a:pt x="5139" y="6519"/>
                  </a:lnTo>
                  <a:lnTo>
                    <a:pt x="5113" y="6289"/>
                  </a:lnTo>
                  <a:lnTo>
                    <a:pt x="6238" y="6289"/>
                  </a:lnTo>
                  <a:lnTo>
                    <a:pt x="6494" y="6263"/>
                  </a:lnTo>
                  <a:lnTo>
                    <a:pt x="6698" y="6187"/>
                  </a:lnTo>
                  <a:lnTo>
                    <a:pt x="6903" y="6084"/>
                  </a:lnTo>
                  <a:lnTo>
                    <a:pt x="7082" y="5931"/>
                  </a:lnTo>
                  <a:lnTo>
                    <a:pt x="7235" y="5752"/>
                  </a:lnTo>
                  <a:lnTo>
                    <a:pt x="7338" y="5547"/>
                  </a:lnTo>
                  <a:lnTo>
                    <a:pt x="7414" y="5317"/>
                  </a:lnTo>
                  <a:lnTo>
                    <a:pt x="7440" y="5087"/>
                  </a:lnTo>
                  <a:lnTo>
                    <a:pt x="7440" y="3962"/>
                  </a:lnTo>
                  <a:lnTo>
                    <a:pt x="7670" y="3962"/>
                  </a:lnTo>
                  <a:lnTo>
                    <a:pt x="7874" y="3937"/>
                  </a:lnTo>
                  <a:lnTo>
                    <a:pt x="8079" y="3860"/>
                  </a:lnTo>
                  <a:lnTo>
                    <a:pt x="8232" y="3758"/>
                  </a:lnTo>
                  <a:lnTo>
                    <a:pt x="8386" y="3605"/>
                  </a:lnTo>
                  <a:lnTo>
                    <a:pt x="8488" y="3426"/>
                  </a:lnTo>
                  <a:lnTo>
                    <a:pt x="8565" y="3221"/>
                  </a:lnTo>
                  <a:lnTo>
                    <a:pt x="8590" y="3017"/>
                  </a:lnTo>
                  <a:lnTo>
                    <a:pt x="8565" y="2812"/>
                  </a:lnTo>
                  <a:lnTo>
                    <a:pt x="8488" y="2608"/>
                  </a:lnTo>
                  <a:lnTo>
                    <a:pt x="8386" y="2429"/>
                  </a:lnTo>
                  <a:lnTo>
                    <a:pt x="8232" y="2275"/>
                  </a:lnTo>
                  <a:lnTo>
                    <a:pt x="8079" y="2173"/>
                  </a:lnTo>
                  <a:lnTo>
                    <a:pt x="7874" y="2096"/>
                  </a:lnTo>
                  <a:lnTo>
                    <a:pt x="7670" y="2071"/>
                  </a:lnTo>
                  <a:lnTo>
                    <a:pt x="7440" y="2071"/>
                  </a:lnTo>
                  <a:lnTo>
                    <a:pt x="7440" y="0"/>
                  </a:lnTo>
                  <a:lnTo>
                    <a:pt x="5292" y="0"/>
                  </a:lnTo>
                  <a:lnTo>
                    <a:pt x="5344" y="230"/>
                  </a:lnTo>
                  <a:lnTo>
                    <a:pt x="5344" y="435"/>
                  </a:lnTo>
                  <a:lnTo>
                    <a:pt x="5318" y="665"/>
                  </a:lnTo>
                  <a:lnTo>
                    <a:pt x="5241" y="844"/>
                  </a:lnTo>
                  <a:lnTo>
                    <a:pt x="5139" y="1023"/>
                  </a:lnTo>
                  <a:lnTo>
                    <a:pt x="4986" y="1176"/>
                  </a:lnTo>
                  <a:lnTo>
                    <a:pt x="4807" y="1278"/>
                  </a:lnTo>
                  <a:lnTo>
                    <a:pt x="4602" y="1355"/>
                  </a:lnTo>
                  <a:lnTo>
                    <a:pt x="4398" y="1381"/>
                  </a:lnTo>
                  <a:lnTo>
                    <a:pt x="4168" y="1355"/>
                  </a:lnTo>
                  <a:lnTo>
                    <a:pt x="3989" y="1278"/>
                  </a:lnTo>
                  <a:lnTo>
                    <a:pt x="3810" y="1176"/>
                  </a:lnTo>
                  <a:lnTo>
                    <a:pt x="3656" y="1023"/>
                  </a:lnTo>
                  <a:lnTo>
                    <a:pt x="3554" y="844"/>
                  </a:lnTo>
                  <a:lnTo>
                    <a:pt x="3477" y="665"/>
                  </a:lnTo>
                  <a:lnTo>
                    <a:pt x="3452" y="460"/>
                  </a:lnTo>
                  <a:lnTo>
                    <a:pt x="3477" y="256"/>
                  </a:lnTo>
                  <a:lnTo>
                    <a:pt x="3503"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grpSp>
      <p:grpSp>
        <p:nvGrpSpPr>
          <p:cNvPr id="2551" name="Google Shape;2551;p51"/>
          <p:cNvGrpSpPr/>
          <p:nvPr/>
        </p:nvGrpSpPr>
        <p:grpSpPr>
          <a:xfrm>
            <a:off x="4353401" y="4324234"/>
            <a:ext cx="430367" cy="496833"/>
            <a:chOff x="3265050" y="3243175"/>
            <a:chExt cx="322775" cy="372625"/>
          </a:xfrm>
        </p:grpSpPr>
        <p:sp>
          <p:nvSpPr>
            <p:cNvPr id="2552" name="Google Shape;2552;p51"/>
            <p:cNvSpPr/>
            <p:nvPr/>
          </p:nvSpPr>
          <p:spPr>
            <a:xfrm>
              <a:off x="3265050" y="3243175"/>
              <a:ext cx="272275" cy="372625"/>
            </a:xfrm>
            <a:custGeom>
              <a:avLst/>
              <a:gdLst/>
              <a:ahLst/>
              <a:cxnLst/>
              <a:rect l="l" t="t" r="r" b="b"/>
              <a:pathLst>
                <a:path w="10891" h="14905" extrusionOk="0">
                  <a:moveTo>
                    <a:pt x="793" y="1"/>
                  </a:moveTo>
                  <a:lnTo>
                    <a:pt x="640" y="27"/>
                  </a:lnTo>
                  <a:lnTo>
                    <a:pt x="486" y="78"/>
                  </a:lnTo>
                  <a:lnTo>
                    <a:pt x="358" y="154"/>
                  </a:lnTo>
                  <a:lnTo>
                    <a:pt x="230" y="257"/>
                  </a:lnTo>
                  <a:lnTo>
                    <a:pt x="128" y="359"/>
                  </a:lnTo>
                  <a:lnTo>
                    <a:pt x="52" y="487"/>
                  </a:lnTo>
                  <a:lnTo>
                    <a:pt x="0" y="640"/>
                  </a:lnTo>
                  <a:lnTo>
                    <a:pt x="0" y="819"/>
                  </a:lnTo>
                  <a:lnTo>
                    <a:pt x="0" y="14112"/>
                  </a:lnTo>
                  <a:lnTo>
                    <a:pt x="0" y="14265"/>
                  </a:lnTo>
                  <a:lnTo>
                    <a:pt x="52" y="14419"/>
                  </a:lnTo>
                  <a:lnTo>
                    <a:pt x="128" y="14547"/>
                  </a:lnTo>
                  <a:lnTo>
                    <a:pt x="230" y="14674"/>
                  </a:lnTo>
                  <a:lnTo>
                    <a:pt x="358" y="14777"/>
                  </a:lnTo>
                  <a:lnTo>
                    <a:pt x="486" y="14828"/>
                  </a:lnTo>
                  <a:lnTo>
                    <a:pt x="640" y="14879"/>
                  </a:lnTo>
                  <a:lnTo>
                    <a:pt x="793" y="14905"/>
                  </a:lnTo>
                  <a:lnTo>
                    <a:pt x="10098" y="14905"/>
                  </a:lnTo>
                  <a:lnTo>
                    <a:pt x="10251" y="14879"/>
                  </a:lnTo>
                  <a:lnTo>
                    <a:pt x="10405" y="14828"/>
                  </a:lnTo>
                  <a:lnTo>
                    <a:pt x="10533" y="14777"/>
                  </a:lnTo>
                  <a:lnTo>
                    <a:pt x="10660" y="14674"/>
                  </a:lnTo>
                  <a:lnTo>
                    <a:pt x="10763" y="14547"/>
                  </a:lnTo>
                  <a:lnTo>
                    <a:pt x="10839" y="14419"/>
                  </a:lnTo>
                  <a:lnTo>
                    <a:pt x="10865" y="14265"/>
                  </a:lnTo>
                  <a:lnTo>
                    <a:pt x="10891" y="14112"/>
                  </a:lnTo>
                  <a:lnTo>
                    <a:pt x="10891" y="7977"/>
                  </a:lnTo>
                  <a:lnTo>
                    <a:pt x="10891" y="5420"/>
                  </a:lnTo>
                  <a:lnTo>
                    <a:pt x="10891" y="819"/>
                  </a:lnTo>
                  <a:lnTo>
                    <a:pt x="10865" y="640"/>
                  </a:lnTo>
                  <a:lnTo>
                    <a:pt x="10839" y="487"/>
                  </a:lnTo>
                  <a:lnTo>
                    <a:pt x="10763" y="359"/>
                  </a:lnTo>
                  <a:lnTo>
                    <a:pt x="10660" y="257"/>
                  </a:lnTo>
                  <a:lnTo>
                    <a:pt x="10533" y="154"/>
                  </a:lnTo>
                  <a:lnTo>
                    <a:pt x="10405" y="78"/>
                  </a:lnTo>
                  <a:lnTo>
                    <a:pt x="10251" y="27"/>
                  </a:lnTo>
                  <a:lnTo>
                    <a:pt x="10098"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553" name="Google Shape;2553;p51"/>
            <p:cNvSpPr/>
            <p:nvPr/>
          </p:nvSpPr>
          <p:spPr>
            <a:xfrm>
              <a:off x="3265050" y="3243175"/>
              <a:ext cx="272275" cy="372625"/>
            </a:xfrm>
            <a:custGeom>
              <a:avLst/>
              <a:gdLst/>
              <a:ahLst/>
              <a:cxnLst/>
              <a:rect l="l" t="t" r="r" b="b"/>
              <a:pathLst>
                <a:path w="10891" h="14905" fill="none" extrusionOk="0">
                  <a:moveTo>
                    <a:pt x="10891" y="5420"/>
                  </a:moveTo>
                  <a:lnTo>
                    <a:pt x="10891" y="819"/>
                  </a:lnTo>
                  <a:lnTo>
                    <a:pt x="10891" y="819"/>
                  </a:lnTo>
                  <a:lnTo>
                    <a:pt x="10865" y="640"/>
                  </a:lnTo>
                  <a:lnTo>
                    <a:pt x="10839" y="487"/>
                  </a:lnTo>
                  <a:lnTo>
                    <a:pt x="10763" y="359"/>
                  </a:lnTo>
                  <a:lnTo>
                    <a:pt x="10660" y="257"/>
                  </a:lnTo>
                  <a:lnTo>
                    <a:pt x="10533" y="154"/>
                  </a:lnTo>
                  <a:lnTo>
                    <a:pt x="10405" y="78"/>
                  </a:lnTo>
                  <a:lnTo>
                    <a:pt x="10251" y="27"/>
                  </a:lnTo>
                  <a:lnTo>
                    <a:pt x="10098" y="1"/>
                  </a:lnTo>
                  <a:lnTo>
                    <a:pt x="793" y="1"/>
                  </a:lnTo>
                  <a:lnTo>
                    <a:pt x="793" y="1"/>
                  </a:lnTo>
                  <a:lnTo>
                    <a:pt x="640" y="27"/>
                  </a:lnTo>
                  <a:lnTo>
                    <a:pt x="486" y="78"/>
                  </a:lnTo>
                  <a:lnTo>
                    <a:pt x="358" y="154"/>
                  </a:lnTo>
                  <a:lnTo>
                    <a:pt x="230" y="257"/>
                  </a:lnTo>
                  <a:lnTo>
                    <a:pt x="128" y="359"/>
                  </a:lnTo>
                  <a:lnTo>
                    <a:pt x="52" y="487"/>
                  </a:lnTo>
                  <a:lnTo>
                    <a:pt x="0" y="640"/>
                  </a:lnTo>
                  <a:lnTo>
                    <a:pt x="0" y="819"/>
                  </a:lnTo>
                  <a:lnTo>
                    <a:pt x="0" y="14112"/>
                  </a:lnTo>
                  <a:lnTo>
                    <a:pt x="0" y="14112"/>
                  </a:lnTo>
                  <a:lnTo>
                    <a:pt x="0" y="14265"/>
                  </a:lnTo>
                  <a:lnTo>
                    <a:pt x="52" y="14419"/>
                  </a:lnTo>
                  <a:lnTo>
                    <a:pt x="128" y="14547"/>
                  </a:lnTo>
                  <a:lnTo>
                    <a:pt x="230" y="14674"/>
                  </a:lnTo>
                  <a:lnTo>
                    <a:pt x="358" y="14777"/>
                  </a:lnTo>
                  <a:lnTo>
                    <a:pt x="486" y="14828"/>
                  </a:lnTo>
                  <a:lnTo>
                    <a:pt x="640" y="14879"/>
                  </a:lnTo>
                  <a:lnTo>
                    <a:pt x="793" y="14905"/>
                  </a:lnTo>
                  <a:lnTo>
                    <a:pt x="10098" y="14905"/>
                  </a:lnTo>
                  <a:lnTo>
                    <a:pt x="10098" y="14905"/>
                  </a:lnTo>
                  <a:lnTo>
                    <a:pt x="10251" y="14879"/>
                  </a:lnTo>
                  <a:lnTo>
                    <a:pt x="10405" y="14828"/>
                  </a:lnTo>
                  <a:lnTo>
                    <a:pt x="10533" y="14777"/>
                  </a:lnTo>
                  <a:lnTo>
                    <a:pt x="10660" y="14674"/>
                  </a:lnTo>
                  <a:lnTo>
                    <a:pt x="10763" y="14547"/>
                  </a:lnTo>
                  <a:lnTo>
                    <a:pt x="10839" y="14419"/>
                  </a:lnTo>
                  <a:lnTo>
                    <a:pt x="10865" y="14265"/>
                  </a:lnTo>
                  <a:lnTo>
                    <a:pt x="10891" y="14112"/>
                  </a:lnTo>
                  <a:lnTo>
                    <a:pt x="10891" y="7977"/>
                  </a:lnTo>
                </a:path>
              </a:pathLst>
            </a:custGeom>
            <a:noFill/>
            <a:ln>
              <a:noFill/>
            </a:ln>
          </p:spPr>
          <p:txBody>
            <a:bodyPr spcFirstLastPara="1" wrap="square" lIns="121900" tIns="121900" rIns="121900" bIns="121900" anchor="ctr" anchorCtr="0">
              <a:noAutofit/>
            </a:bodyPr>
            <a:lstStyle/>
            <a:p>
              <a:endParaRPr sz="2400"/>
            </a:p>
          </p:txBody>
        </p:sp>
        <p:sp>
          <p:nvSpPr>
            <p:cNvPr id="2554" name="Google Shape;2554;p51"/>
            <p:cNvSpPr/>
            <p:nvPr/>
          </p:nvSpPr>
          <p:spPr>
            <a:xfrm>
              <a:off x="3518775" y="3268100"/>
              <a:ext cx="37075" cy="74800"/>
            </a:xfrm>
            <a:custGeom>
              <a:avLst/>
              <a:gdLst/>
              <a:ahLst/>
              <a:cxnLst/>
              <a:rect l="l" t="t" r="r" b="b"/>
              <a:pathLst>
                <a:path w="1483" h="2992" extrusionOk="0">
                  <a:moveTo>
                    <a:pt x="742" y="1"/>
                  </a:moveTo>
                  <a:lnTo>
                    <a:pt x="639" y="103"/>
                  </a:lnTo>
                  <a:lnTo>
                    <a:pt x="435" y="308"/>
                  </a:lnTo>
                  <a:lnTo>
                    <a:pt x="333" y="461"/>
                  </a:lnTo>
                  <a:lnTo>
                    <a:pt x="205" y="640"/>
                  </a:lnTo>
                  <a:lnTo>
                    <a:pt x="102" y="845"/>
                  </a:lnTo>
                  <a:lnTo>
                    <a:pt x="0" y="1075"/>
                  </a:lnTo>
                  <a:lnTo>
                    <a:pt x="179" y="1228"/>
                  </a:lnTo>
                  <a:lnTo>
                    <a:pt x="333" y="1407"/>
                  </a:lnTo>
                  <a:lnTo>
                    <a:pt x="460" y="1586"/>
                  </a:lnTo>
                  <a:lnTo>
                    <a:pt x="537" y="1790"/>
                  </a:lnTo>
                  <a:lnTo>
                    <a:pt x="614" y="1969"/>
                  </a:lnTo>
                  <a:lnTo>
                    <a:pt x="690" y="2174"/>
                  </a:lnTo>
                  <a:lnTo>
                    <a:pt x="716" y="2378"/>
                  </a:lnTo>
                  <a:lnTo>
                    <a:pt x="742" y="2583"/>
                  </a:lnTo>
                  <a:lnTo>
                    <a:pt x="767" y="2378"/>
                  </a:lnTo>
                  <a:lnTo>
                    <a:pt x="818" y="2174"/>
                  </a:lnTo>
                  <a:lnTo>
                    <a:pt x="869" y="1969"/>
                  </a:lnTo>
                  <a:lnTo>
                    <a:pt x="946" y="1790"/>
                  </a:lnTo>
                  <a:lnTo>
                    <a:pt x="1048" y="1586"/>
                  </a:lnTo>
                  <a:lnTo>
                    <a:pt x="1151" y="1407"/>
                  </a:lnTo>
                  <a:lnTo>
                    <a:pt x="1304" y="1228"/>
                  </a:lnTo>
                  <a:lnTo>
                    <a:pt x="1483" y="1075"/>
                  </a:lnTo>
                  <a:lnTo>
                    <a:pt x="1406" y="819"/>
                  </a:lnTo>
                  <a:lnTo>
                    <a:pt x="1304" y="615"/>
                  </a:lnTo>
                  <a:lnTo>
                    <a:pt x="1176" y="461"/>
                  </a:lnTo>
                  <a:lnTo>
                    <a:pt x="1074" y="308"/>
                  </a:lnTo>
                  <a:lnTo>
                    <a:pt x="869" y="103"/>
                  </a:lnTo>
                  <a:lnTo>
                    <a:pt x="742" y="1"/>
                  </a:lnTo>
                  <a:close/>
                  <a:moveTo>
                    <a:pt x="742" y="2787"/>
                  </a:moveTo>
                  <a:lnTo>
                    <a:pt x="716" y="2992"/>
                  </a:lnTo>
                  <a:lnTo>
                    <a:pt x="767" y="2992"/>
                  </a:lnTo>
                  <a:lnTo>
                    <a:pt x="742" y="2787"/>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555" name="Google Shape;2555;p51"/>
            <p:cNvSpPr/>
            <p:nvPr/>
          </p:nvSpPr>
          <p:spPr>
            <a:xfrm>
              <a:off x="3537300" y="3281525"/>
              <a:ext cx="50525" cy="64575"/>
            </a:xfrm>
            <a:custGeom>
              <a:avLst/>
              <a:gdLst/>
              <a:ahLst/>
              <a:cxnLst/>
              <a:rect l="l" t="t" r="r" b="b"/>
              <a:pathLst>
                <a:path w="2021" h="2583" extrusionOk="0">
                  <a:moveTo>
                    <a:pt x="1969" y="1"/>
                  </a:moveTo>
                  <a:lnTo>
                    <a:pt x="1816" y="26"/>
                  </a:lnTo>
                  <a:lnTo>
                    <a:pt x="1611" y="78"/>
                  </a:lnTo>
                  <a:lnTo>
                    <a:pt x="1407" y="129"/>
                  </a:lnTo>
                  <a:lnTo>
                    <a:pt x="1202" y="231"/>
                  </a:lnTo>
                  <a:lnTo>
                    <a:pt x="1023" y="333"/>
                  </a:lnTo>
                  <a:lnTo>
                    <a:pt x="870" y="435"/>
                  </a:lnTo>
                  <a:lnTo>
                    <a:pt x="691" y="563"/>
                  </a:lnTo>
                  <a:lnTo>
                    <a:pt x="563" y="717"/>
                  </a:lnTo>
                  <a:lnTo>
                    <a:pt x="410" y="870"/>
                  </a:lnTo>
                  <a:lnTo>
                    <a:pt x="307" y="1049"/>
                  </a:lnTo>
                  <a:lnTo>
                    <a:pt x="205" y="1253"/>
                  </a:lnTo>
                  <a:lnTo>
                    <a:pt x="128" y="1432"/>
                  </a:lnTo>
                  <a:lnTo>
                    <a:pt x="77" y="1637"/>
                  </a:lnTo>
                  <a:lnTo>
                    <a:pt x="26" y="1841"/>
                  </a:lnTo>
                  <a:lnTo>
                    <a:pt x="1" y="2046"/>
                  </a:lnTo>
                  <a:lnTo>
                    <a:pt x="1" y="2250"/>
                  </a:lnTo>
                  <a:lnTo>
                    <a:pt x="26" y="2455"/>
                  </a:lnTo>
                  <a:lnTo>
                    <a:pt x="205" y="2583"/>
                  </a:lnTo>
                  <a:lnTo>
                    <a:pt x="410" y="2532"/>
                  </a:lnTo>
                  <a:lnTo>
                    <a:pt x="614" y="2480"/>
                  </a:lnTo>
                  <a:lnTo>
                    <a:pt x="793" y="2378"/>
                  </a:lnTo>
                  <a:lnTo>
                    <a:pt x="998" y="2276"/>
                  </a:lnTo>
                  <a:lnTo>
                    <a:pt x="1151" y="2174"/>
                  </a:lnTo>
                  <a:lnTo>
                    <a:pt x="1330" y="2046"/>
                  </a:lnTo>
                  <a:lnTo>
                    <a:pt x="1458" y="1893"/>
                  </a:lnTo>
                  <a:lnTo>
                    <a:pt x="1611" y="1714"/>
                  </a:lnTo>
                  <a:lnTo>
                    <a:pt x="1713" y="1535"/>
                  </a:lnTo>
                  <a:lnTo>
                    <a:pt x="1816" y="1356"/>
                  </a:lnTo>
                  <a:lnTo>
                    <a:pt x="1892" y="1177"/>
                  </a:lnTo>
                  <a:lnTo>
                    <a:pt x="1943" y="972"/>
                  </a:lnTo>
                  <a:lnTo>
                    <a:pt x="1994" y="768"/>
                  </a:lnTo>
                  <a:lnTo>
                    <a:pt x="2020" y="563"/>
                  </a:lnTo>
                  <a:lnTo>
                    <a:pt x="2020" y="359"/>
                  </a:lnTo>
                  <a:lnTo>
                    <a:pt x="1994" y="154"/>
                  </a:lnTo>
                  <a:lnTo>
                    <a:pt x="1969"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556" name="Google Shape;2556;p51"/>
            <p:cNvSpPr/>
            <p:nvPr/>
          </p:nvSpPr>
          <p:spPr>
            <a:xfrm>
              <a:off x="3487450" y="3281525"/>
              <a:ext cx="49875" cy="64575"/>
            </a:xfrm>
            <a:custGeom>
              <a:avLst/>
              <a:gdLst/>
              <a:ahLst/>
              <a:cxnLst/>
              <a:rect l="l" t="t" r="r" b="b"/>
              <a:pathLst>
                <a:path w="1995" h="2583" extrusionOk="0">
                  <a:moveTo>
                    <a:pt x="26" y="1"/>
                  </a:moveTo>
                  <a:lnTo>
                    <a:pt x="26" y="154"/>
                  </a:lnTo>
                  <a:lnTo>
                    <a:pt x="1" y="359"/>
                  </a:lnTo>
                  <a:lnTo>
                    <a:pt x="1" y="563"/>
                  </a:lnTo>
                  <a:lnTo>
                    <a:pt x="26" y="768"/>
                  </a:lnTo>
                  <a:lnTo>
                    <a:pt x="52" y="972"/>
                  </a:lnTo>
                  <a:lnTo>
                    <a:pt x="103" y="1177"/>
                  </a:lnTo>
                  <a:lnTo>
                    <a:pt x="180" y="1356"/>
                  </a:lnTo>
                  <a:lnTo>
                    <a:pt x="282" y="1535"/>
                  </a:lnTo>
                  <a:lnTo>
                    <a:pt x="410" y="1714"/>
                  </a:lnTo>
                  <a:lnTo>
                    <a:pt x="537" y="1893"/>
                  </a:lnTo>
                  <a:lnTo>
                    <a:pt x="691" y="2046"/>
                  </a:lnTo>
                  <a:lnTo>
                    <a:pt x="844" y="2174"/>
                  </a:lnTo>
                  <a:lnTo>
                    <a:pt x="1023" y="2276"/>
                  </a:lnTo>
                  <a:lnTo>
                    <a:pt x="1202" y="2378"/>
                  </a:lnTo>
                  <a:lnTo>
                    <a:pt x="1407" y="2480"/>
                  </a:lnTo>
                  <a:lnTo>
                    <a:pt x="1611" y="2532"/>
                  </a:lnTo>
                  <a:lnTo>
                    <a:pt x="1816" y="2583"/>
                  </a:lnTo>
                  <a:lnTo>
                    <a:pt x="1969" y="2455"/>
                  </a:lnTo>
                  <a:lnTo>
                    <a:pt x="1995" y="2250"/>
                  </a:lnTo>
                  <a:lnTo>
                    <a:pt x="1995" y="2046"/>
                  </a:lnTo>
                  <a:lnTo>
                    <a:pt x="1969" y="1841"/>
                  </a:lnTo>
                  <a:lnTo>
                    <a:pt x="1943" y="1637"/>
                  </a:lnTo>
                  <a:lnTo>
                    <a:pt x="1867" y="1432"/>
                  </a:lnTo>
                  <a:lnTo>
                    <a:pt x="1790" y="1253"/>
                  </a:lnTo>
                  <a:lnTo>
                    <a:pt x="1713" y="1049"/>
                  </a:lnTo>
                  <a:lnTo>
                    <a:pt x="1586" y="870"/>
                  </a:lnTo>
                  <a:lnTo>
                    <a:pt x="1458" y="717"/>
                  </a:lnTo>
                  <a:lnTo>
                    <a:pt x="1304" y="563"/>
                  </a:lnTo>
                  <a:lnTo>
                    <a:pt x="1151" y="435"/>
                  </a:lnTo>
                  <a:lnTo>
                    <a:pt x="972" y="333"/>
                  </a:lnTo>
                  <a:lnTo>
                    <a:pt x="793" y="231"/>
                  </a:lnTo>
                  <a:lnTo>
                    <a:pt x="614" y="129"/>
                  </a:lnTo>
                  <a:lnTo>
                    <a:pt x="410" y="78"/>
                  </a:lnTo>
                  <a:lnTo>
                    <a:pt x="205" y="26"/>
                  </a:lnTo>
                  <a:lnTo>
                    <a:pt x="26"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557" name="Google Shape;2557;p51"/>
            <p:cNvSpPr/>
            <p:nvPr/>
          </p:nvSpPr>
          <p:spPr>
            <a:xfrm>
              <a:off x="3294450" y="3367800"/>
              <a:ext cx="213475" cy="248000"/>
            </a:xfrm>
            <a:custGeom>
              <a:avLst/>
              <a:gdLst/>
              <a:ahLst/>
              <a:cxnLst/>
              <a:rect l="l" t="t" r="r" b="b"/>
              <a:pathLst>
                <a:path w="8539" h="9920" extrusionOk="0">
                  <a:moveTo>
                    <a:pt x="1457" y="1"/>
                  </a:moveTo>
                  <a:lnTo>
                    <a:pt x="1457" y="1381"/>
                  </a:lnTo>
                  <a:lnTo>
                    <a:pt x="1304" y="1458"/>
                  </a:lnTo>
                  <a:lnTo>
                    <a:pt x="1151" y="1611"/>
                  </a:lnTo>
                  <a:lnTo>
                    <a:pt x="1074" y="1765"/>
                  </a:lnTo>
                  <a:lnTo>
                    <a:pt x="1048" y="1867"/>
                  </a:lnTo>
                  <a:lnTo>
                    <a:pt x="1048" y="1969"/>
                  </a:lnTo>
                  <a:lnTo>
                    <a:pt x="1048" y="2072"/>
                  </a:lnTo>
                  <a:lnTo>
                    <a:pt x="1074" y="2174"/>
                  </a:lnTo>
                  <a:lnTo>
                    <a:pt x="1125" y="2276"/>
                  </a:lnTo>
                  <a:lnTo>
                    <a:pt x="1202" y="2353"/>
                  </a:lnTo>
                  <a:lnTo>
                    <a:pt x="1253" y="2429"/>
                  </a:lnTo>
                  <a:lnTo>
                    <a:pt x="1355" y="2481"/>
                  </a:lnTo>
                  <a:lnTo>
                    <a:pt x="1457" y="2532"/>
                  </a:lnTo>
                  <a:lnTo>
                    <a:pt x="1560" y="2557"/>
                  </a:lnTo>
                  <a:lnTo>
                    <a:pt x="1662" y="2915"/>
                  </a:lnTo>
                  <a:lnTo>
                    <a:pt x="1841" y="3222"/>
                  </a:lnTo>
                  <a:lnTo>
                    <a:pt x="2020" y="3529"/>
                  </a:lnTo>
                  <a:lnTo>
                    <a:pt x="2250" y="3810"/>
                  </a:lnTo>
                  <a:lnTo>
                    <a:pt x="2531" y="4040"/>
                  </a:lnTo>
                  <a:lnTo>
                    <a:pt x="2812" y="4244"/>
                  </a:lnTo>
                  <a:lnTo>
                    <a:pt x="3145" y="4423"/>
                  </a:lnTo>
                  <a:lnTo>
                    <a:pt x="3477" y="4551"/>
                  </a:lnTo>
                  <a:lnTo>
                    <a:pt x="3324" y="5829"/>
                  </a:lnTo>
                  <a:lnTo>
                    <a:pt x="1330" y="5829"/>
                  </a:lnTo>
                  <a:lnTo>
                    <a:pt x="1074" y="5855"/>
                  </a:lnTo>
                  <a:lnTo>
                    <a:pt x="818" y="5932"/>
                  </a:lnTo>
                  <a:lnTo>
                    <a:pt x="588" y="6059"/>
                  </a:lnTo>
                  <a:lnTo>
                    <a:pt x="409" y="6213"/>
                  </a:lnTo>
                  <a:lnTo>
                    <a:pt x="230" y="6417"/>
                  </a:lnTo>
                  <a:lnTo>
                    <a:pt x="103" y="6647"/>
                  </a:lnTo>
                  <a:lnTo>
                    <a:pt x="26" y="6877"/>
                  </a:lnTo>
                  <a:lnTo>
                    <a:pt x="0" y="7159"/>
                  </a:lnTo>
                  <a:lnTo>
                    <a:pt x="0" y="9920"/>
                  </a:lnTo>
                  <a:lnTo>
                    <a:pt x="8539" y="9920"/>
                  </a:lnTo>
                  <a:lnTo>
                    <a:pt x="8539" y="7159"/>
                  </a:lnTo>
                  <a:lnTo>
                    <a:pt x="8513" y="6877"/>
                  </a:lnTo>
                  <a:lnTo>
                    <a:pt x="8436" y="6647"/>
                  </a:lnTo>
                  <a:lnTo>
                    <a:pt x="8309" y="6417"/>
                  </a:lnTo>
                  <a:lnTo>
                    <a:pt x="8130" y="6213"/>
                  </a:lnTo>
                  <a:lnTo>
                    <a:pt x="7951" y="6059"/>
                  </a:lnTo>
                  <a:lnTo>
                    <a:pt x="7721" y="5932"/>
                  </a:lnTo>
                  <a:lnTo>
                    <a:pt x="7465" y="5855"/>
                  </a:lnTo>
                  <a:lnTo>
                    <a:pt x="7209" y="5829"/>
                  </a:lnTo>
                  <a:lnTo>
                    <a:pt x="5215" y="5829"/>
                  </a:lnTo>
                  <a:lnTo>
                    <a:pt x="5062" y="4551"/>
                  </a:lnTo>
                  <a:lnTo>
                    <a:pt x="5394" y="4423"/>
                  </a:lnTo>
                  <a:lnTo>
                    <a:pt x="5727" y="4244"/>
                  </a:lnTo>
                  <a:lnTo>
                    <a:pt x="6008" y="4040"/>
                  </a:lnTo>
                  <a:lnTo>
                    <a:pt x="6289" y="3810"/>
                  </a:lnTo>
                  <a:lnTo>
                    <a:pt x="6519" y="3529"/>
                  </a:lnTo>
                  <a:lnTo>
                    <a:pt x="6698" y="3222"/>
                  </a:lnTo>
                  <a:lnTo>
                    <a:pt x="6877" y="2915"/>
                  </a:lnTo>
                  <a:lnTo>
                    <a:pt x="6979" y="2557"/>
                  </a:lnTo>
                  <a:lnTo>
                    <a:pt x="7081" y="2532"/>
                  </a:lnTo>
                  <a:lnTo>
                    <a:pt x="7184" y="2481"/>
                  </a:lnTo>
                  <a:lnTo>
                    <a:pt x="7260" y="2429"/>
                  </a:lnTo>
                  <a:lnTo>
                    <a:pt x="7337" y="2353"/>
                  </a:lnTo>
                  <a:lnTo>
                    <a:pt x="7414" y="2276"/>
                  </a:lnTo>
                  <a:lnTo>
                    <a:pt x="7465" y="2174"/>
                  </a:lnTo>
                  <a:lnTo>
                    <a:pt x="7490" y="2072"/>
                  </a:lnTo>
                  <a:lnTo>
                    <a:pt x="7490" y="1969"/>
                  </a:lnTo>
                  <a:lnTo>
                    <a:pt x="7490" y="1867"/>
                  </a:lnTo>
                  <a:lnTo>
                    <a:pt x="7465" y="1765"/>
                  </a:lnTo>
                  <a:lnTo>
                    <a:pt x="7388" y="1611"/>
                  </a:lnTo>
                  <a:lnTo>
                    <a:pt x="7235" y="1458"/>
                  </a:lnTo>
                  <a:lnTo>
                    <a:pt x="7081" y="1381"/>
                  </a:lnTo>
                  <a:lnTo>
                    <a:pt x="7081" y="52"/>
                  </a:lnTo>
                  <a:lnTo>
                    <a:pt x="1457"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58" name="Google Shape;2558;p51"/>
            <p:cNvSpPr/>
            <p:nvPr/>
          </p:nvSpPr>
          <p:spPr>
            <a:xfrm>
              <a:off x="3294450" y="3367800"/>
              <a:ext cx="213475" cy="248000"/>
            </a:xfrm>
            <a:custGeom>
              <a:avLst/>
              <a:gdLst/>
              <a:ahLst/>
              <a:cxnLst/>
              <a:rect l="l" t="t" r="r" b="b"/>
              <a:pathLst>
                <a:path w="8539" h="9920" fill="none" extrusionOk="0">
                  <a:moveTo>
                    <a:pt x="1457" y="1"/>
                  </a:moveTo>
                  <a:lnTo>
                    <a:pt x="1457" y="1381"/>
                  </a:lnTo>
                  <a:lnTo>
                    <a:pt x="1457" y="1381"/>
                  </a:lnTo>
                  <a:lnTo>
                    <a:pt x="1304" y="1458"/>
                  </a:lnTo>
                  <a:lnTo>
                    <a:pt x="1151" y="1611"/>
                  </a:lnTo>
                  <a:lnTo>
                    <a:pt x="1074" y="1765"/>
                  </a:lnTo>
                  <a:lnTo>
                    <a:pt x="1048" y="1867"/>
                  </a:lnTo>
                  <a:lnTo>
                    <a:pt x="1048" y="1969"/>
                  </a:lnTo>
                  <a:lnTo>
                    <a:pt x="1048" y="1969"/>
                  </a:lnTo>
                  <a:lnTo>
                    <a:pt x="1048" y="2072"/>
                  </a:lnTo>
                  <a:lnTo>
                    <a:pt x="1074" y="2174"/>
                  </a:lnTo>
                  <a:lnTo>
                    <a:pt x="1125" y="2276"/>
                  </a:lnTo>
                  <a:lnTo>
                    <a:pt x="1202" y="2353"/>
                  </a:lnTo>
                  <a:lnTo>
                    <a:pt x="1253" y="2429"/>
                  </a:lnTo>
                  <a:lnTo>
                    <a:pt x="1355" y="2481"/>
                  </a:lnTo>
                  <a:lnTo>
                    <a:pt x="1457" y="2532"/>
                  </a:lnTo>
                  <a:lnTo>
                    <a:pt x="1560" y="2557"/>
                  </a:lnTo>
                  <a:lnTo>
                    <a:pt x="1560" y="2557"/>
                  </a:lnTo>
                  <a:lnTo>
                    <a:pt x="1662" y="2915"/>
                  </a:lnTo>
                  <a:lnTo>
                    <a:pt x="1841" y="3222"/>
                  </a:lnTo>
                  <a:lnTo>
                    <a:pt x="2020" y="3529"/>
                  </a:lnTo>
                  <a:lnTo>
                    <a:pt x="2250" y="3810"/>
                  </a:lnTo>
                  <a:lnTo>
                    <a:pt x="2531" y="4040"/>
                  </a:lnTo>
                  <a:lnTo>
                    <a:pt x="2812" y="4244"/>
                  </a:lnTo>
                  <a:lnTo>
                    <a:pt x="3145" y="4423"/>
                  </a:lnTo>
                  <a:lnTo>
                    <a:pt x="3477" y="4551"/>
                  </a:lnTo>
                  <a:lnTo>
                    <a:pt x="3324" y="5829"/>
                  </a:lnTo>
                  <a:lnTo>
                    <a:pt x="1330" y="5829"/>
                  </a:lnTo>
                  <a:lnTo>
                    <a:pt x="1330" y="5829"/>
                  </a:lnTo>
                  <a:lnTo>
                    <a:pt x="1074" y="5855"/>
                  </a:lnTo>
                  <a:lnTo>
                    <a:pt x="818" y="5932"/>
                  </a:lnTo>
                  <a:lnTo>
                    <a:pt x="588" y="6059"/>
                  </a:lnTo>
                  <a:lnTo>
                    <a:pt x="409" y="6213"/>
                  </a:lnTo>
                  <a:lnTo>
                    <a:pt x="230" y="6417"/>
                  </a:lnTo>
                  <a:lnTo>
                    <a:pt x="103" y="6647"/>
                  </a:lnTo>
                  <a:lnTo>
                    <a:pt x="26" y="6877"/>
                  </a:lnTo>
                  <a:lnTo>
                    <a:pt x="0" y="7159"/>
                  </a:lnTo>
                  <a:lnTo>
                    <a:pt x="0" y="9920"/>
                  </a:lnTo>
                  <a:lnTo>
                    <a:pt x="8539" y="9920"/>
                  </a:lnTo>
                  <a:lnTo>
                    <a:pt x="8539" y="7159"/>
                  </a:lnTo>
                  <a:lnTo>
                    <a:pt x="8539" y="7159"/>
                  </a:lnTo>
                  <a:lnTo>
                    <a:pt x="8513" y="6877"/>
                  </a:lnTo>
                  <a:lnTo>
                    <a:pt x="8436" y="6647"/>
                  </a:lnTo>
                  <a:lnTo>
                    <a:pt x="8309" y="6417"/>
                  </a:lnTo>
                  <a:lnTo>
                    <a:pt x="8130" y="6213"/>
                  </a:lnTo>
                  <a:lnTo>
                    <a:pt x="7951" y="6059"/>
                  </a:lnTo>
                  <a:lnTo>
                    <a:pt x="7721" y="5932"/>
                  </a:lnTo>
                  <a:lnTo>
                    <a:pt x="7465" y="5855"/>
                  </a:lnTo>
                  <a:lnTo>
                    <a:pt x="7209" y="5829"/>
                  </a:lnTo>
                  <a:lnTo>
                    <a:pt x="5215" y="5829"/>
                  </a:lnTo>
                  <a:lnTo>
                    <a:pt x="5062" y="4551"/>
                  </a:lnTo>
                  <a:lnTo>
                    <a:pt x="5062" y="4551"/>
                  </a:lnTo>
                  <a:lnTo>
                    <a:pt x="5394" y="4423"/>
                  </a:lnTo>
                  <a:lnTo>
                    <a:pt x="5727" y="4244"/>
                  </a:lnTo>
                  <a:lnTo>
                    <a:pt x="6008" y="4040"/>
                  </a:lnTo>
                  <a:lnTo>
                    <a:pt x="6289" y="3810"/>
                  </a:lnTo>
                  <a:lnTo>
                    <a:pt x="6519" y="3529"/>
                  </a:lnTo>
                  <a:lnTo>
                    <a:pt x="6698" y="3222"/>
                  </a:lnTo>
                  <a:lnTo>
                    <a:pt x="6877" y="2915"/>
                  </a:lnTo>
                  <a:lnTo>
                    <a:pt x="6979" y="2557"/>
                  </a:lnTo>
                  <a:lnTo>
                    <a:pt x="6979" y="2557"/>
                  </a:lnTo>
                  <a:lnTo>
                    <a:pt x="7081" y="2532"/>
                  </a:lnTo>
                  <a:lnTo>
                    <a:pt x="7184" y="2481"/>
                  </a:lnTo>
                  <a:lnTo>
                    <a:pt x="7260" y="2429"/>
                  </a:lnTo>
                  <a:lnTo>
                    <a:pt x="7337" y="2353"/>
                  </a:lnTo>
                  <a:lnTo>
                    <a:pt x="7414" y="2276"/>
                  </a:lnTo>
                  <a:lnTo>
                    <a:pt x="7465" y="2174"/>
                  </a:lnTo>
                  <a:lnTo>
                    <a:pt x="7490" y="2072"/>
                  </a:lnTo>
                  <a:lnTo>
                    <a:pt x="7490" y="1969"/>
                  </a:lnTo>
                  <a:lnTo>
                    <a:pt x="7490" y="1969"/>
                  </a:lnTo>
                  <a:lnTo>
                    <a:pt x="7490" y="1867"/>
                  </a:lnTo>
                  <a:lnTo>
                    <a:pt x="7465" y="1765"/>
                  </a:lnTo>
                  <a:lnTo>
                    <a:pt x="7388" y="1611"/>
                  </a:lnTo>
                  <a:lnTo>
                    <a:pt x="7235" y="1458"/>
                  </a:lnTo>
                  <a:lnTo>
                    <a:pt x="7081" y="1381"/>
                  </a:lnTo>
                  <a:lnTo>
                    <a:pt x="7081" y="52"/>
                  </a:lnTo>
                </a:path>
              </a:pathLst>
            </a:custGeom>
            <a:noFill/>
            <a:ln>
              <a:noFill/>
            </a:ln>
          </p:spPr>
          <p:txBody>
            <a:bodyPr spcFirstLastPara="1" wrap="square" lIns="121900" tIns="121900" rIns="121900" bIns="121900" anchor="ctr" anchorCtr="0">
              <a:noAutofit/>
            </a:bodyPr>
            <a:lstStyle/>
            <a:p>
              <a:endParaRPr sz="2400"/>
            </a:p>
          </p:txBody>
        </p:sp>
        <p:sp>
          <p:nvSpPr>
            <p:cNvPr id="2559" name="Google Shape;2559;p51"/>
            <p:cNvSpPr/>
            <p:nvPr/>
          </p:nvSpPr>
          <p:spPr>
            <a:xfrm>
              <a:off x="3350050" y="3394000"/>
              <a:ext cx="41575" cy="41575"/>
            </a:xfrm>
            <a:custGeom>
              <a:avLst/>
              <a:gdLst/>
              <a:ahLst/>
              <a:cxnLst/>
              <a:rect l="l" t="t" r="r" b="b"/>
              <a:pathLst>
                <a:path w="1663" h="1663" extrusionOk="0">
                  <a:moveTo>
                    <a:pt x="844" y="1"/>
                  </a:moveTo>
                  <a:lnTo>
                    <a:pt x="665" y="27"/>
                  </a:lnTo>
                  <a:lnTo>
                    <a:pt x="512" y="78"/>
                  </a:lnTo>
                  <a:lnTo>
                    <a:pt x="384" y="154"/>
                  </a:lnTo>
                  <a:lnTo>
                    <a:pt x="256" y="257"/>
                  </a:lnTo>
                  <a:lnTo>
                    <a:pt x="154" y="359"/>
                  </a:lnTo>
                  <a:lnTo>
                    <a:pt x="77" y="512"/>
                  </a:lnTo>
                  <a:lnTo>
                    <a:pt x="26" y="666"/>
                  </a:lnTo>
                  <a:lnTo>
                    <a:pt x="0" y="845"/>
                  </a:lnTo>
                  <a:lnTo>
                    <a:pt x="26" y="998"/>
                  </a:lnTo>
                  <a:lnTo>
                    <a:pt x="77" y="1151"/>
                  </a:lnTo>
                  <a:lnTo>
                    <a:pt x="154" y="1305"/>
                  </a:lnTo>
                  <a:lnTo>
                    <a:pt x="256" y="1433"/>
                  </a:lnTo>
                  <a:lnTo>
                    <a:pt x="384" y="1535"/>
                  </a:lnTo>
                  <a:lnTo>
                    <a:pt x="512" y="1611"/>
                  </a:lnTo>
                  <a:lnTo>
                    <a:pt x="665" y="1663"/>
                  </a:lnTo>
                  <a:lnTo>
                    <a:pt x="997" y="1663"/>
                  </a:lnTo>
                  <a:lnTo>
                    <a:pt x="1151" y="1611"/>
                  </a:lnTo>
                  <a:lnTo>
                    <a:pt x="1304" y="1535"/>
                  </a:lnTo>
                  <a:lnTo>
                    <a:pt x="1432" y="1433"/>
                  </a:lnTo>
                  <a:lnTo>
                    <a:pt x="1534" y="1305"/>
                  </a:lnTo>
                  <a:lnTo>
                    <a:pt x="1611" y="1151"/>
                  </a:lnTo>
                  <a:lnTo>
                    <a:pt x="1662" y="998"/>
                  </a:lnTo>
                  <a:lnTo>
                    <a:pt x="1662" y="845"/>
                  </a:lnTo>
                  <a:lnTo>
                    <a:pt x="1662" y="666"/>
                  </a:lnTo>
                  <a:lnTo>
                    <a:pt x="1611" y="512"/>
                  </a:lnTo>
                  <a:lnTo>
                    <a:pt x="1534" y="359"/>
                  </a:lnTo>
                  <a:lnTo>
                    <a:pt x="1432" y="257"/>
                  </a:lnTo>
                  <a:lnTo>
                    <a:pt x="1304" y="154"/>
                  </a:lnTo>
                  <a:lnTo>
                    <a:pt x="1151" y="78"/>
                  </a:lnTo>
                  <a:lnTo>
                    <a:pt x="997" y="27"/>
                  </a:lnTo>
                  <a:lnTo>
                    <a:pt x="844"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560" name="Google Shape;2560;p51"/>
            <p:cNvSpPr/>
            <p:nvPr/>
          </p:nvSpPr>
          <p:spPr>
            <a:xfrm>
              <a:off x="3410750" y="3394000"/>
              <a:ext cx="41575" cy="41575"/>
            </a:xfrm>
            <a:custGeom>
              <a:avLst/>
              <a:gdLst/>
              <a:ahLst/>
              <a:cxnLst/>
              <a:rect l="l" t="t" r="r" b="b"/>
              <a:pathLst>
                <a:path w="1663" h="1663" extrusionOk="0">
                  <a:moveTo>
                    <a:pt x="819" y="1"/>
                  </a:moveTo>
                  <a:lnTo>
                    <a:pt x="666" y="27"/>
                  </a:lnTo>
                  <a:lnTo>
                    <a:pt x="512" y="78"/>
                  </a:lnTo>
                  <a:lnTo>
                    <a:pt x="359" y="154"/>
                  </a:lnTo>
                  <a:lnTo>
                    <a:pt x="231" y="257"/>
                  </a:lnTo>
                  <a:lnTo>
                    <a:pt x="129" y="359"/>
                  </a:lnTo>
                  <a:lnTo>
                    <a:pt x="52" y="512"/>
                  </a:lnTo>
                  <a:lnTo>
                    <a:pt x="1" y="666"/>
                  </a:lnTo>
                  <a:lnTo>
                    <a:pt x="1" y="845"/>
                  </a:lnTo>
                  <a:lnTo>
                    <a:pt x="1" y="998"/>
                  </a:lnTo>
                  <a:lnTo>
                    <a:pt x="52" y="1151"/>
                  </a:lnTo>
                  <a:lnTo>
                    <a:pt x="129" y="1305"/>
                  </a:lnTo>
                  <a:lnTo>
                    <a:pt x="231" y="1433"/>
                  </a:lnTo>
                  <a:lnTo>
                    <a:pt x="359" y="1535"/>
                  </a:lnTo>
                  <a:lnTo>
                    <a:pt x="512" y="1611"/>
                  </a:lnTo>
                  <a:lnTo>
                    <a:pt x="666" y="1663"/>
                  </a:lnTo>
                  <a:lnTo>
                    <a:pt x="998" y="1663"/>
                  </a:lnTo>
                  <a:lnTo>
                    <a:pt x="1151" y="1611"/>
                  </a:lnTo>
                  <a:lnTo>
                    <a:pt x="1279" y="1535"/>
                  </a:lnTo>
                  <a:lnTo>
                    <a:pt x="1407" y="1433"/>
                  </a:lnTo>
                  <a:lnTo>
                    <a:pt x="1509" y="1305"/>
                  </a:lnTo>
                  <a:lnTo>
                    <a:pt x="1586" y="1151"/>
                  </a:lnTo>
                  <a:lnTo>
                    <a:pt x="1637" y="998"/>
                  </a:lnTo>
                  <a:lnTo>
                    <a:pt x="1663" y="845"/>
                  </a:lnTo>
                  <a:lnTo>
                    <a:pt x="1637" y="666"/>
                  </a:lnTo>
                  <a:lnTo>
                    <a:pt x="1586" y="512"/>
                  </a:lnTo>
                  <a:lnTo>
                    <a:pt x="1509" y="359"/>
                  </a:lnTo>
                  <a:lnTo>
                    <a:pt x="1407" y="257"/>
                  </a:lnTo>
                  <a:lnTo>
                    <a:pt x="1279" y="154"/>
                  </a:lnTo>
                  <a:lnTo>
                    <a:pt x="1151" y="78"/>
                  </a:lnTo>
                  <a:lnTo>
                    <a:pt x="998" y="27"/>
                  </a:lnTo>
                  <a:lnTo>
                    <a:pt x="819"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561" name="Google Shape;2561;p51"/>
            <p:cNvSpPr/>
            <p:nvPr/>
          </p:nvSpPr>
          <p:spPr>
            <a:xfrm>
              <a:off x="3330875" y="3309025"/>
              <a:ext cx="140625" cy="85650"/>
            </a:xfrm>
            <a:custGeom>
              <a:avLst/>
              <a:gdLst/>
              <a:ahLst/>
              <a:cxnLst/>
              <a:rect l="l" t="t" r="r" b="b"/>
              <a:pathLst>
                <a:path w="5625" h="3426" extrusionOk="0">
                  <a:moveTo>
                    <a:pt x="2812" y="0"/>
                  </a:moveTo>
                  <a:lnTo>
                    <a:pt x="2531" y="26"/>
                  </a:lnTo>
                  <a:lnTo>
                    <a:pt x="2250" y="51"/>
                  </a:lnTo>
                  <a:lnTo>
                    <a:pt x="1969" y="128"/>
                  </a:lnTo>
                  <a:lnTo>
                    <a:pt x="1713" y="230"/>
                  </a:lnTo>
                  <a:lnTo>
                    <a:pt x="1483" y="332"/>
                  </a:lnTo>
                  <a:lnTo>
                    <a:pt x="1253" y="486"/>
                  </a:lnTo>
                  <a:lnTo>
                    <a:pt x="1023" y="639"/>
                  </a:lnTo>
                  <a:lnTo>
                    <a:pt x="819" y="818"/>
                  </a:lnTo>
                  <a:lnTo>
                    <a:pt x="640" y="1023"/>
                  </a:lnTo>
                  <a:lnTo>
                    <a:pt x="486" y="1227"/>
                  </a:lnTo>
                  <a:lnTo>
                    <a:pt x="358" y="1457"/>
                  </a:lnTo>
                  <a:lnTo>
                    <a:pt x="231" y="1713"/>
                  </a:lnTo>
                  <a:lnTo>
                    <a:pt x="128" y="1968"/>
                  </a:lnTo>
                  <a:lnTo>
                    <a:pt x="52" y="2224"/>
                  </a:lnTo>
                  <a:lnTo>
                    <a:pt x="26" y="2505"/>
                  </a:lnTo>
                  <a:lnTo>
                    <a:pt x="0" y="2786"/>
                  </a:lnTo>
                  <a:lnTo>
                    <a:pt x="0" y="3426"/>
                  </a:lnTo>
                  <a:lnTo>
                    <a:pt x="103" y="3400"/>
                  </a:lnTo>
                  <a:lnTo>
                    <a:pt x="307" y="3374"/>
                  </a:lnTo>
                  <a:lnTo>
                    <a:pt x="614" y="3298"/>
                  </a:lnTo>
                  <a:lnTo>
                    <a:pt x="793" y="3247"/>
                  </a:lnTo>
                  <a:lnTo>
                    <a:pt x="972" y="3170"/>
                  </a:lnTo>
                  <a:lnTo>
                    <a:pt x="1151" y="3068"/>
                  </a:lnTo>
                  <a:lnTo>
                    <a:pt x="1330" y="2914"/>
                  </a:lnTo>
                  <a:lnTo>
                    <a:pt x="1509" y="2761"/>
                  </a:lnTo>
                  <a:lnTo>
                    <a:pt x="1637" y="2556"/>
                  </a:lnTo>
                  <a:lnTo>
                    <a:pt x="1764" y="2326"/>
                  </a:lnTo>
                  <a:lnTo>
                    <a:pt x="1867" y="2045"/>
                  </a:lnTo>
                  <a:lnTo>
                    <a:pt x="1918" y="1738"/>
                  </a:lnTo>
                  <a:lnTo>
                    <a:pt x="1918" y="1380"/>
                  </a:lnTo>
                  <a:lnTo>
                    <a:pt x="1943" y="1611"/>
                  </a:lnTo>
                  <a:lnTo>
                    <a:pt x="2020" y="1841"/>
                  </a:lnTo>
                  <a:lnTo>
                    <a:pt x="2122" y="2045"/>
                  </a:lnTo>
                  <a:lnTo>
                    <a:pt x="2250" y="2250"/>
                  </a:lnTo>
                  <a:lnTo>
                    <a:pt x="2429" y="2429"/>
                  </a:lnTo>
                  <a:lnTo>
                    <a:pt x="2608" y="2582"/>
                  </a:lnTo>
                  <a:lnTo>
                    <a:pt x="2838" y="2735"/>
                  </a:lnTo>
                  <a:lnTo>
                    <a:pt x="3068" y="2889"/>
                  </a:lnTo>
                  <a:lnTo>
                    <a:pt x="3298" y="3017"/>
                  </a:lnTo>
                  <a:lnTo>
                    <a:pt x="3554" y="3119"/>
                  </a:lnTo>
                  <a:lnTo>
                    <a:pt x="3835" y="3195"/>
                  </a:lnTo>
                  <a:lnTo>
                    <a:pt x="4091" y="3272"/>
                  </a:lnTo>
                  <a:lnTo>
                    <a:pt x="4372" y="3349"/>
                  </a:lnTo>
                  <a:lnTo>
                    <a:pt x="4627" y="3374"/>
                  </a:lnTo>
                  <a:lnTo>
                    <a:pt x="4883" y="3400"/>
                  </a:lnTo>
                  <a:lnTo>
                    <a:pt x="5139" y="3426"/>
                  </a:lnTo>
                  <a:lnTo>
                    <a:pt x="5624" y="3426"/>
                  </a:lnTo>
                  <a:lnTo>
                    <a:pt x="5624" y="2786"/>
                  </a:lnTo>
                  <a:lnTo>
                    <a:pt x="5599" y="2505"/>
                  </a:lnTo>
                  <a:lnTo>
                    <a:pt x="5548" y="2224"/>
                  </a:lnTo>
                  <a:lnTo>
                    <a:pt x="5497" y="1968"/>
                  </a:lnTo>
                  <a:lnTo>
                    <a:pt x="5394" y="1713"/>
                  </a:lnTo>
                  <a:lnTo>
                    <a:pt x="5267" y="1457"/>
                  </a:lnTo>
                  <a:lnTo>
                    <a:pt x="5139" y="1227"/>
                  </a:lnTo>
                  <a:lnTo>
                    <a:pt x="4985" y="1023"/>
                  </a:lnTo>
                  <a:lnTo>
                    <a:pt x="4806" y="818"/>
                  </a:lnTo>
                  <a:lnTo>
                    <a:pt x="4602" y="639"/>
                  </a:lnTo>
                  <a:lnTo>
                    <a:pt x="4372" y="486"/>
                  </a:lnTo>
                  <a:lnTo>
                    <a:pt x="4142" y="332"/>
                  </a:lnTo>
                  <a:lnTo>
                    <a:pt x="3912" y="230"/>
                  </a:lnTo>
                  <a:lnTo>
                    <a:pt x="3656" y="128"/>
                  </a:lnTo>
                  <a:lnTo>
                    <a:pt x="3375" y="51"/>
                  </a:lnTo>
                  <a:lnTo>
                    <a:pt x="3094" y="26"/>
                  </a:lnTo>
                  <a:lnTo>
                    <a:pt x="2812"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62" name="Google Shape;2562;p51"/>
            <p:cNvSpPr/>
            <p:nvPr/>
          </p:nvSpPr>
          <p:spPr>
            <a:xfrm>
              <a:off x="3387125" y="3444500"/>
              <a:ext cx="28125" cy="17925"/>
            </a:xfrm>
            <a:custGeom>
              <a:avLst/>
              <a:gdLst/>
              <a:ahLst/>
              <a:cxnLst/>
              <a:rect l="l" t="t" r="r" b="b"/>
              <a:pathLst>
                <a:path w="1125" h="717" extrusionOk="0">
                  <a:moveTo>
                    <a:pt x="307" y="1"/>
                  </a:moveTo>
                  <a:lnTo>
                    <a:pt x="179" y="26"/>
                  </a:lnTo>
                  <a:lnTo>
                    <a:pt x="77" y="103"/>
                  </a:lnTo>
                  <a:lnTo>
                    <a:pt x="26" y="205"/>
                  </a:lnTo>
                  <a:lnTo>
                    <a:pt x="0" y="307"/>
                  </a:lnTo>
                  <a:lnTo>
                    <a:pt x="26" y="435"/>
                  </a:lnTo>
                  <a:lnTo>
                    <a:pt x="77" y="537"/>
                  </a:lnTo>
                  <a:lnTo>
                    <a:pt x="179" y="614"/>
                  </a:lnTo>
                  <a:lnTo>
                    <a:pt x="307" y="665"/>
                  </a:lnTo>
                  <a:lnTo>
                    <a:pt x="435" y="716"/>
                  </a:lnTo>
                  <a:lnTo>
                    <a:pt x="690" y="716"/>
                  </a:lnTo>
                  <a:lnTo>
                    <a:pt x="818" y="665"/>
                  </a:lnTo>
                  <a:lnTo>
                    <a:pt x="920" y="614"/>
                  </a:lnTo>
                  <a:lnTo>
                    <a:pt x="1023" y="537"/>
                  </a:lnTo>
                  <a:lnTo>
                    <a:pt x="1099" y="435"/>
                  </a:lnTo>
                  <a:lnTo>
                    <a:pt x="1125" y="307"/>
                  </a:lnTo>
                  <a:lnTo>
                    <a:pt x="1099" y="205"/>
                  </a:lnTo>
                  <a:lnTo>
                    <a:pt x="1023" y="103"/>
                  </a:lnTo>
                  <a:lnTo>
                    <a:pt x="946" y="26"/>
                  </a:lnTo>
                  <a:lnTo>
                    <a:pt x="818" y="1"/>
                  </a:lnTo>
                  <a:lnTo>
                    <a:pt x="716" y="26"/>
                  </a:lnTo>
                  <a:lnTo>
                    <a:pt x="614" y="103"/>
                  </a:lnTo>
                  <a:lnTo>
                    <a:pt x="562" y="128"/>
                  </a:lnTo>
                  <a:lnTo>
                    <a:pt x="511" y="103"/>
                  </a:lnTo>
                  <a:lnTo>
                    <a:pt x="409" y="26"/>
                  </a:lnTo>
                  <a:lnTo>
                    <a:pt x="30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63" name="Google Shape;2563;p51"/>
            <p:cNvSpPr/>
            <p:nvPr/>
          </p:nvSpPr>
          <p:spPr>
            <a:xfrm>
              <a:off x="3333425" y="3551875"/>
              <a:ext cx="135525" cy="63925"/>
            </a:xfrm>
            <a:custGeom>
              <a:avLst/>
              <a:gdLst/>
              <a:ahLst/>
              <a:cxnLst/>
              <a:rect l="l" t="t" r="r" b="b"/>
              <a:pathLst>
                <a:path w="5421" h="2557" extrusionOk="0">
                  <a:moveTo>
                    <a:pt x="870" y="0"/>
                  </a:moveTo>
                  <a:lnTo>
                    <a:pt x="691" y="26"/>
                  </a:lnTo>
                  <a:lnTo>
                    <a:pt x="538" y="77"/>
                  </a:lnTo>
                  <a:lnTo>
                    <a:pt x="384" y="154"/>
                  </a:lnTo>
                  <a:lnTo>
                    <a:pt x="256" y="281"/>
                  </a:lnTo>
                  <a:lnTo>
                    <a:pt x="129" y="409"/>
                  </a:lnTo>
                  <a:lnTo>
                    <a:pt x="52" y="537"/>
                  </a:lnTo>
                  <a:lnTo>
                    <a:pt x="1" y="716"/>
                  </a:lnTo>
                  <a:lnTo>
                    <a:pt x="1" y="895"/>
                  </a:lnTo>
                  <a:lnTo>
                    <a:pt x="1" y="2557"/>
                  </a:lnTo>
                  <a:lnTo>
                    <a:pt x="5420" y="2557"/>
                  </a:lnTo>
                  <a:lnTo>
                    <a:pt x="5420" y="895"/>
                  </a:lnTo>
                  <a:lnTo>
                    <a:pt x="5420" y="716"/>
                  </a:lnTo>
                  <a:lnTo>
                    <a:pt x="5369" y="537"/>
                  </a:lnTo>
                  <a:lnTo>
                    <a:pt x="5292" y="409"/>
                  </a:lnTo>
                  <a:lnTo>
                    <a:pt x="5165" y="281"/>
                  </a:lnTo>
                  <a:lnTo>
                    <a:pt x="5037" y="154"/>
                  </a:lnTo>
                  <a:lnTo>
                    <a:pt x="4883" y="77"/>
                  </a:lnTo>
                  <a:lnTo>
                    <a:pt x="4730" y="26"/>
                  </a:lnTo>
                  <a:lnTo>
                    <a:pt x="4551"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64" name="Google Shape;2564;p51"/>
            <p:cNvSpPr/>
            <p:nvPr/>
          </p:nvSpPr>
          <p:spPr>
            <a:xfrm>
              <a:off x="3322575" y="3270025"/>
              <a:ext cx="157225" cy="112500"/>
            </a:xfrm>
            <a:custGeom>
              <a:avLst/>
              <a:gdLst/>
              <a:ahLst/>
              <a:cxnLst/>
              <a:rect l="l" t="t" r="r" b="b"/>
              <a:pathLst>
                <a:path w="6289" h="4500" extrusionOk="0">
                  <a:moveTo>
                    <a:pt x="2863" y="1"/>
                  </a:moveTo>
                  <a:lnTo>
                    <a:pt x="2557" y="52"/>
                  </a:lnTo>
                  <a:lnTo>
                    <a:pt x="2250" y="128"/>
                  </a:lnTo>
                  <a:lnTo>
                    <a:pt x="1943" y="231"/>
                  </a:lnTo>
                  <a:lnTo>
                    <a:pt x="1687" y="359"/>
                  </a:lnTo>
                  <a:lnTo>
                    <a:pt x="1406" y="512"/>
                  </a:lnTo>
                  <a:lnTo>
                    <a:pt x="1176" y="691"/>
                  </a:lnTo>
                  <a:lnTo>
                    <a:pt x="946" y="895"/>
                  </a:lnTo>
                  <a:lnTo>
                    <a:pt x="741" y="1125"/>
                  </a:lnTo>
                  <a:lnTo>
                    <a:pt x="563" y="1356"/>
                  </a:lnTo>
                  <a:lnTo>
                    <a:pt x="384" y="1611"/>
                  </a:lnTo>
                  <a:lnTo>
                    <a:pt x="256" y="1892"/>
                  </a:lnTo>
                  <a:lnTo>
                    <a:pt x="154" y="2174"/>
                  </a:lnTo>
                  <a:lnTo>
                    <a:pt x="77" y="2480"/>
                  </a:lnTo>
                  <a:lnTo>
                    <a:pt x="26" y="2813"/>
                  </a:lnTo>
                  <a:lnTo>
                    <a:pt x="0" y="3119"/>
                  </a:lnTo>
                  <a:lnTo>
                    <a:pt x="0" y="3145"/>
                  </a:lnTo>
                  <a:lnTo>
                    <a:pt x="4781" y="3171"/>
                  </a:lnTo>
                  <a:lnTo>
                    <a:pt x="4959" y="3298"/>
                  </a:lnTo>
                  <a:lnTo>
                    <a:pt x="5138" y="3426"/>
                  </a:lnTo>
                  <a:lnTo>
                    <a:pt x="5317" y="3580"/>
                  </a:lnTo>
                  <a:lnTo>
                    <a:pt x="5471" y="3759"/>
                  </a:lnTo>
                  <a:lnTo>
                    <a:pt x="5599" y="3912"/>
                  </a:lnTo>
                  <a:lnTo>
                    <a:pt x="5726" y="4091"/>
                  </a:lnTo>
                  <a:lnTo>
                    <a:pt x="5854" y="4295"/>
                  </a:lnTo>
                  <a:lnTo>
                    <a:pt x="5956" y="4500"/>
                  </a:lnTo>
                  <a:lnTo>
                    <a:pt x="6110" y="4168"/>
                  </a:lnTo>
                  <a:lnTo>
                    <a:pt x="6212" y="3810"/>
                  </a:lnTo>
                  <a:lnTo>
                    <a:pt x="6263" y="3452"/>
                  </a:lnTo>
                  <a:lnTo>
                    <a:pt x="6289" y="3068"/>
                  </a:lnTo>
                  <a:lnTo>
                    <a:pt x="6263" y="2762"/>
                  </a:lnTo>
                  <a:lnTo>
                    <a:pt x="6212" y="2455"/>
                  </a:lnTo>
                  <a:lnTo>
                    <a:pt x="6135" y="2148"/>
                  </a:lnTo>
                  <a:lnTo>
                    <a:pt x="6008" y="1867"/>
                  </a:lnTo>
                  <a:lnTo>
                    <a:pt x="5880" y="1611"/>
                  </a:lnTo>
                  <a:lnTo>
                    <a:pt x="5726" y="1356"/>
                  </a:lnTo>
                  <a:lnTo>
                    <a:pt x="5547" y="1125"/>
                  </a:lnTo>
                  <a:lnTo>
                    <a:pt x="5343" y="895"/>
                  </a:lnTo>
                  <a:lnTo>
                    <a:pt x="5138" y="716"/>
                  </a:lnTo>
                  <a:lnTo>
                    <a:pt x="4908" y="538"/>
                  </a:lnTo>
                  <a:lnTo>
                    <a:pt x="4653" y="384"/>
                  </a:lnTo>
                  <a:lnTo>
                    <a:pt x="4372" y="256"/>
                  </a:lnTo>
                  <a:lnTo>
                    <a:pt x="4090" y="128"/>
                  </a:lnTo>
                  <a:lnTo>
                    <a:pt x="3809" y="52"/>
                  </a:lnTo>
                  <a:lnTo>
                    <a:pt x="3502"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65" name="Google Shape;2565;p51"/>
            <p:cNvSpPr/>
            <p:nvPr/>
          </p:nvSpPr>
          <p:spPr>
            <a:xfrm>
              <a:off x="3322575" y="3270025"/>
              <a:ext cx="157225" cy="112500"/>
            </a:xfrm>
            <a:custGeom>
              <a:avLst/>
              <a:gdLst/>
              <a:ahLst/>
              <a:cxnLst/>
              <a:rect l="l" t="t" r="r" b="b"/>
              <a:pathLst>
                <a:path w="6289" h="4500" fill="none" extrusionOk="0">
                  <a:moveTo>
                    <a:pt x="4781" y="3171"/>
                  </a:moveTo>
                  <a:lnTo>
                    <a:pt x="4781" y="3171"/>
                  </a:lnTo>
                  <a:lnTo>
                    <a:pt x="4959" y="3298"/>
                  </a:lnTo>
                  <a:lnTo>
                    <a:pt x="5138" y="3426"/>
                  </a:lnTo>
                  <a:lnTo>
                    <a:pt x="5317" y="3580"/>
                  </a:lnTo>
                  <a:lnTo>
                    <a:pt x="5471" y="3759"/>
                  </a:lnTo>
                  <a:lnTo>
                    <a:pt x="5599" y="3912"/>
                  </a:lnTo>
                  <a:lnTo>
                    <a:pt x="5726" y="4091"/>
                  </a:lnTo>
                  <a:lnTo>
                    <a:pt x="5854" y="4295"/>
                  </a:lnTo>
                  <a:lnTo>
                    <a:pt x="5956" y="4500"/>
                  </a:lnTo>
                  <a:lnTo>
                    <a:pt x="5956" y="4500"/>
                  </a:lnTo>
                  <a:lnTo>
                    <a:pt x="6110" y="4168"/>
                  </a:lnTo>
                  <a:lnTo>
                    <a:pt x="6212" y="3810"/>
                  </a:lnTo>
                  <a:lnTo>
                    <a:pt x="6263" y="3452"/>
                  </a:lnTo>
                  <a:lnTo>
                    <a:pt x="6289" y="3068"/>
                  </a:lnTo>
                  <a:lnTo>
                    <a:pt x="6289" y="3068"/>
                  </a:lnTo>
                  <a:lnTo>
                    <a:pt x="6263" y="2762"/>
                  </a:lnTo>
                  <a:lnTo>
                    <a:pt x="6212" y="2455"/>
                  </a:lnTo>
                  <a:lnTo>
                    <a:pt x="6135" y="2148"/>
                  </a:lnTo>
                  <a:lnTo>
                    <a:pt x="6008" y="1867"/>
                  </a:lnTo>
                  <a:lnTo>
                    <a:pt x="5880" y="1611"/>
                  </a:lnTo>
                  <a:lnTo>
                    <a:pt x="5726" y="1356"/>
                  </a:lnTo>
                  <a:lnTo>
                    <a:pt x="5547" y="1125"/>
                  </a:lnTo>
                  <a:lnTo>
                    <a:pt x="5343" y="895"/>
                  </a:lnTo>
                  <a:lnTo>
                    <a:pt x="5138" y="716"/>
                  </a:lnTo>
                  <a:lnTo>
                    <a:pt x="4908" y="538"/>
                  </a:lnTo>
                  <a:lnTo>
                    <a:pt x="4653" y="384"/>
                  </a:lnTo>
                  <a:lnTo>
                    <a:pt x="4372" y="256"/>
                  </a:lnTo>
                  <a:lnTo>
                    <a:pt x="4090" y="128"/>
                  </a:lnTo>
                  <a:lnTo>
                    <a:pt x="3809" y="52"/>
                  </a:lnTo>
                  <a:lnTo>
                    <a:pt x="3502" y="1"/>
                  </a:lnTo>
                  <a:lnTo>
                    <a:pt x="3196" y="1"/>
                  </a:lnTo>
                  <a:lnTo>
                    <a:pt x="3196" y="1"/>
                  </a:lnTo>
                  <a:lnTo>
                    <a:pt x="2863" y="1"/>
                  </a:lnTo>
                  <a:lnTo>
                    <a:pt x="2557" y="52"/>
                  </a:lnTo>
                  <a:lnTo>
                    <a:pt x="2250" y="128"/>
                  </a:lnTo>
                  <a:lnTo>
                    <a:pt x="1943" y="231"/>
                  </a:lnTo>
                  <a:lnTo>
                    <a:pt x="1687" y="359"/>
                  </a:lnTo>
                  <a:lnTo>
                    <a:pt x="1406" y="512"/>
                  </a:lnTo>
                  <a:lnTo>
                    <a:pt x="1176" y="691"/>
                  </a:lnTo>
                  <a:lnTo>
                    <a:pt x="946" y="895"/>
                  </a:lnTo>
                  <a:lnTo>
                    <a:pt x="741" y="1125"/>
                  </a:lnTo>
                  <a:lnTo>
                    <a:pt x="563" y="1356"/>
                  </a:lnTo>
                  <a:lnTo>
                    <a:pt x="384" y="1611"/>
                  </a:lnTo>
                  <a:lnTo>
                    <a:pt x="256" y="1892"/>
                  </a:lnTo>
                  <a:lnTo>
                    <a:pt x="154" y="2174"/>
                  </a:lnTo>
                  <a:lnTo>
                    <a:pt x="77" y="2480"/>
                  </a:lnTo>
                  <a:lnTo>
                    <a:pt x="26" y="2813"/>
                  </a:lnTo>
                  <a:lnTo>
                    <a:pt x="0" y="3119"/>
                  </a:lnTo>
                  <a:lnTo>
                    <a:pt x="0" y="3145"/>
                  </a:lnTo>
                </a:path>
              </a:pathLst>
            </a:custGeom>
            <a:noFill/>
            <a:ln>
              <a:noFill/>
            </a:ln>
          </p:spPr>
          <p:txBody>
            <a:bodyPr spcFirstLastPara="1" wrap="square" lIns="121900" tIns="121900" rIns="121900" bIns="121900" anchor="ctr" anchorCtr="0">
              <a:noAutofit/>
            </a:bodyPr>
            <a:lstStyle/>
            <a:p>
              <a:endParaRPr sz="2400"/>
            </a:p>
          </p:txBody>
        </p:sp>
        <p:sp>
          <p:nvSpPr>
            <p:cNvPr id="2566" name="Google Shape;2566;p51"/>
            <p:cNvSpPr/>
            <p:nvPr/>
          </p:nvSpPr>
          <p:spPr>
            <a:xfrm>
              <a:off x="3322575" y="3293025"/>
              <a:ext cx="119525" cy="89500"/>
            </a:xfrm>
            <a:custGeom>
              <a:avLst/>
              <a:gdLst/>
              <a:ahLst/>
              <a:cxnLst/>
              <a:rect l="l" t="t" r="r" b="b"/>
              <a:pathLst>
                <a:path w="4781" h="3580" extrusionOk="0">
                  <a:moveTo>
                    <a:pt x="2684" y="1"/>
                  </a:moveTo>
                  <a:lnTo>
                    <a:pt x="2403" y="27"/>
                  </a:lnTo>
                  <a:lnTo>
                    <a:pt x="2096" y="78"/>
                  </a:lnTo>
                  <a:lnTo>
                    <a:pt x="1790" y="154"/>
                  </a:lnTo>
                  <a:lnTo>
                    <a:pt x="1483" y="257"/>
                  </a:lnTo>
                  <a:lnTo>
                    <a:pt x="1202" y="384"/>
                  </a:lnTo>
                  <a:lnTo>
                    <a:pt x="946" y="538"/>
                  </a:lnTo>
                  <a:lnTo>
                    <a:pt x="716" y="742"/>
                  </a:lnTo>
                  <a:lnTo>
                    <a:pt x="511" y="972"/>
                  </a:lnTo>
                  <a:lnTo>
                    <a:pt x="358" y="1202"/>
                  </a:lnTo>
                  <a:lnTo>
                    <a:pt x="205" y="1535"/>
                  </a:lnTo>
                  <a:lnTo>
                    <a:pt x="102" y="1842"/>
                  </a:lnTo>
                  <a:lnTo>
                    <a:pt x="26" y="2148"/>
                  </a:lnTo>
                  <a:lnTo>
                    <a:pt x="0" y="2455"/>
                  </a:lnTo>
                  <a:lnTo>
                    <a:pt x="26" y="2762"/>
                  </a:lnTo>
                  <a:lnTo>
                    <a:pt x="77" y="3043"/>
                  </a:lnTo>
                  <a:lnTo>
                    <a:pt x="154" y="3299"/>
                  </a:lnTo>
                  <a:lnTo>
                    <a:pt x="256" y="3580"/>
                  </a:lnTo>
                  <a:lnTo>
                    <a:pt x="384" y="3375"/>
                  </a:lnTo>
                  <a:lnTo>
                    <a:pt x="537" y="3145"/>
                  </a:lnTo>
                  <a:lnTo>
                    <a:pt x="690" y="2992"/>
                  </a:lnTo>
                  <a:lnTo>
                    <a:pt x="869" y="2839"/>
                  </a:lnTo>
                  <a:lnTo>
                    <a:pt x="1023" y="2685"/>
                  </a:lnTo>
                  <a:lnTo>
                    <a:pt x="1202" y="2557"/>
                  </a:lnTo>
                  <a:lnTo>
                    <a:pt x="1585" y="2327"/>
                  </a:lnTo>
                  <a:lnTo>
                    <a:pt x="1994" y="2174"/>
                  </a:lnTo>
                  <a:lnTo>
                    <a:pt x="2429" y="2072"/>
                  </a:lnTo>
                  <a:lnTo>
                    <a:pt x="2863" y="2020"/>
                  </a:lnTo>
                  <a:lnTo>
                    <a:pt x="3323" y="2020"/>
                  </a:lnTo>
                  <a:lnTo>
                    <a:pt x="3784" y="2072"/>
                  </a:lnTo>
                  <a:lnTo>
                    <a:pt x="4372" y="2199"/>
                  </a:lnTo>
                  <a:lnTo>
                    <a:pt x="4781" y="2251"/>
                  </a:lnTo>
                  <a:lnTo>
                    <a:pt x="4729" y="1842"/>
                  </a:lnTo>
                  <a:lnTo>
                    <a:pt x="4678" y="1484"/>
                  </a:lnTo>
                  <a:lnTo>
                    <a:pt x="4550" y="1151"/>
                  </a:lnTo>
                  <a:lnTo>
                    <a:pt x="4397" y="870"/>
                  </a:lnTo>
                  <a:lnTo>
                    <a:pt x="4218" y="640"/>
                  </a:lnTo>
                  <a:lnTo>
                    <a:pt x="4014" y="436"/>
                  </a:lnTo>
                  <a:lnTo>
                    <a:pt x="3784" y="282"/>
                  </a:lnTo>
                  <a:lnTo>
                    <a:pt x="3553" y="154"/>
                  </a:lnTo>
                  <a:lnTo>
                    <a:pt x="3272" y="78"/>
                  </a:lnTo>
                  <a:lnTo>
                    <a:pt x="2991" y="27"/>
                  </a:lnTo>
                  <a:lnTo>
                    <a:pt x="268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567" name="Google Shape;2567;p51"/>
          <p:cNvGrpSpPr/>
          <p:nvPr/>
        </p:nvGrpSpPr>
        <p:grpSpPr>
          <a:xfrm>
            <a:off x="6379734" y="4384767"/>
            <a:ext cx="495967" cy="375800"/>
            <a:chOff x="4784800" y="3288575"/>
            <a:chExt cx="371975" cy="281850"/>
          </a:xfrm>
        </p:grpSpPr>
        <p:sp>
          <p:nvSpPr>
            <p:cNvPr id="2568" name="Google Shape;2568;p51"/>
            <p:cNvSpPr/>
            <p:nvPr/>
          </p:nvSpPr>
          <p:spPr>
            <a:xfrm>
              <a:off x="4846800" y="3451525"/>
              <a:ext cx="309975" cy="97800"/>
            </a:xfrm>
            <a:custGeom>
              <a:avLst/>
              <a:gdLst/>
              <a:ahLst/>
              <a:cxnLst/>
              <a:rect l="l" t="t" r="r" b="b"/>
              <a:pathLst>
                <a:path w="12399" h="3912" extrusionOk="0">
                  <a:moveTo>
                    <a:pt x="11530" y="1"/>
                  </a:moveTo>
                  <a:lnTo>
                    <a:pt x="11351" y="26"/>
                  </a:lnTo>
                  <a:lnTo>
                    <a:pt x="9561" y="512"/>
                  </a:lnTo>
                  <a:lnTo>
                    <a:pt x="8385" y="819"/>
                  </a:lnTo>
                  <a:lnTo>
                    <a:pt x="7567" y="1023"/>
                  </a:lnTo>
                  <a:lnTo>
                    <a:pt x="0" y="1432"/>
                  </a:lnTo>
                  <a:lnTo>
                    <a:pt x="307" y="3759"/>
                  </a:lnTo>
                  <a:lnTo>
                    <a:pt x="1253" y="3171"/>
                  </a:lnTo>
                  <a:lnTo>
                    <a:pt x="1432" y="3094"/>
                  </a:lnTo>
                  <a:lnTo>
                    <a:pt x="1585" y="3068"/>
                  </a:lnTo>
                  <a:lnTo>
                    <a:pt x="1764" y="3068"/>
                  </a:lnTo>
                  <a:lnTo>
                    <a:pt x="1943" y="3094"/>
                  </a:lnTo>
                  <a:lnTo>
                    <a:pt x="5650" y="3861"/>
                  </a:lnTo>
                  <a:lnTo>
                    <a:pt x="5880" y="3912"/>
                  </a:lnTo>
                  <a:lnTo>
                    <a:pt x="6136" y="3912"/>
                  </a:lnTo>
                  <a:lnTo>
                    <a:pt x="6391" y="3886"/>
                  </a:lnTo>
                  <a:lnTo>
                    <a:pt x="6621" y="3810"/>
                  </a:lnTo>
                  <a:lnTo>
                    <a:pt x="11760" y="1918"/>
                  </a:lnTo>
                  <a:lnTo>
                    <a:pt x="11913" y="1867"/>
                  </a:lnTo>
                  <a:lnTo>
                    <a:pt x="12041" y="1765"/>
                  </a:lnTo>
                  <a:lnTo>
                    <a:pt x="12169" y="1662"/>
                  </a:lnTo>
                  <a:lnTo>
                    <a:pt x="12245" y="1509"/>
                  </a:lnTo>
                  <a:lnTo>
                    <a:pt x="12322" y="1381"/>
                  </a:lnTo>
                  <a:lnTo>
                    <a:pt x="12373" y="1202"/>
                  </a:lnTo>
                  <a:lnTo>
                    <a:pt x="12399" y="1049"/>
                  </a:lnTo>
                  <a:lnTo>
                    <a:pt x="12399" y="870"/>
                  </a:lnTo>
                  <a:lnTo>
                    <a:pt x="12373" y="665"/>
                  </a:lnTo>
                  <a:lnTo>
                    <a:pt x="12296" y="486"/>
                  </a:lnTo>
                  <a:lnTo>
                    <a:pt x="12194" y="307"/>
                  </a:lnTo>
                  <a:lnTo>
                    <a:pt x="12041" y="180"/>
                  </a:lnTo>
                  <a:lnTo>
                    <a:pt x="11887" y="77"/>
                  </a:lnTo>
                  <a:lnTo>
                    <a:pt x="11734" y="26"/>
                  </a:lnTo>
                  <a:lnTo>
                    <a:pt x="1153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69" name="Google Shape;2569;p51"/>
            <p:cNvSpPr/>
            <p:nvPr/>
          </p:nvSpPr>
          <p:spPr>
            <a:xfrm>
              <a:off x="4846800" y="3451525"/>
              <a:ext cx="309975" cy="97800"/>
            </a:xfrm>
            <a:custGeom>
              <a:avLst/>
              <a:gdLst/>
              <a:ahLst/>
              <a:cxnLst/>
              <a:rect l="l" t="t" r="r" b="b"/>
              <a:pathLst>
                <a:path w="12399" h="3912" fill="none" extrusionOk="0">
                  <a:moveTo>
                    <a:pt x="0" y="1432"/>
                  </a:moveTo>
                  <a:lnTo>
                    <a:pt x="307" y="3759"/>
                  </a:lnTo>
                  <a:lnTo>
                    <a:pt x="1253" y="3171"/>
                  </a:lnTo>
                  <a:lnTo>
                    <a:pt x="1253" y="3171"/>
                  </a:lnTo>
                  <a:lnTo>
                    <a:pt x="1432" y="3094"/>
                  </a:lnTo>
                  <a:lnTo>
                    <a:pt x="1585" y="3068"/>
                  </a:lnTo>
                  <a:lnTo>
                    <a:pt x="1764" y="3068"/>
                  </a:lnTo>
                  <a:lnTo>
                    <a:pt x="1943" y="3094"/>
                  </a:lnTo>
                  <a:lnTo>
                    <a:pt x="5650" y="3861"/>
                  </a:lnTo>
                  <a:lnTo>
                    <a:pt x="5650" y="3861"/>
                  </a:lnTo>
                  <a:lnTo>
                    <a:pt x="5880" y="3912"/>
                  </a:lnTo>
                  <a:lnTo>
                    <a:pt x="6136" y="3912"/>
                  </a:lnTo>
                  <a:lnTo>
                    <a:pt x="6391" y="3886"/>
                  </a:lnTo>
                  <a:lnTo>
                    <a:pt x="6621" y="3810"/>
                  </a:lnTo>
                  <a:lnTo>
                    <a:pt x="11760" y="1918"/>
                  </a:lnTo>
                  <a:lnTo>
                    <a:pt x="11760" y="1918"/>
                  </a:lnTo>
                  <a:lnTo>
                    <a:pt x="11913" y="1867"/>
                  </a:lnTo>
                  <a:lnTo>
                    <a:pt x="12041" y="1765"/>
                  </a:lnTo>
                  <a:lnTo>
                    <a:pt x="12169" y="1662"/>
                  </a:lnTo>
                  <a:lnTo>
                    <a:pt x="12245" y="1509"/>
                  </a:lnTo>
                  <a:lnTo>
                    <a:pt x="12322" y="1381"/>
                  </a:lnTo>
                  <a:lnTo>
                    <a:pt x="12373" y="1202"/>
                  </a:lnTo>
                  <a:lnTo>
                    <a:pt x="12399" y="1049"/>
                  </a:lnTo>
                  <a:lnTo>
                    <a:pt x="12399" y="870"/>
                  </a:lnTo>
                  <a:lnTo>
                    <a:pt x="12399" y="870"/>
                  </a:lnTo>
                  <a:lnTo>
                    <a:pt x="12373" y="665"/>
                  </a:lnTo>
                  <a:lnTo>
                    <a:pt x="12296" y="486"/>
                  </a:lnTo>
                  <a:lnTo>
                    <a:pt x="12194" y="307"/>
                  </a:lnTo>
                  <a:lnTo>
                    <a:pt x="12041" y="180"/>
                  </a:lnTo>
                  <a:lnTo>
                    <a:pt x="11887" y="77"/>
                  </a:lnTo>
                  <a:lnTo>
                    <a:pt x="11734" y="26"/>
                  </a:lnTo>
                  <a:lnTo>
                    <a:pt x="11530" y="1"/>
                  </a:lnTo>
                  <a:lnTo>
                    <a:pt x="11351" y="26"/>
                  </a:lnTo>
                  <a:lnTo>
                    <a:pt x="11351" y="26"/>
                  </a:lnTo>
                  <a:lnTo>
                    <a:pt x="9561" y="512"/>
                  </a:lnTo>
                  <a:lnTo>
                    <a:pt x="8385" y="819"/>
                  </a:lnTo>
                  <a:lnTo>
                    <a:pt x="7567" y="1023"/>
                  </a:lnTo>
                </a:path>
              </a:pathLst>
            </a:custGeom>
            <a:noFill/>
            <a:ln>
              <a:noFill/>
            </a:ln>
          </p:spPr>
          <p:txBody>
            <a:bodyPr spcFirstLastPara="1" wrap="square" lIns="121900" tIns="121900" rIns="121900" bIns="121900" anchor="ctr" anchorCtr="0">
              <a:noAutofit/>
            </a:bodyPr>
            <a:lstStyle/>
            <a:p>
              <a:endParaRPr sz="2400"/>
            </a:p>
          </p:txBody>
        </p:sp>
        <p:sp>
          <p:nvSpPr>
            <p:cNvPr id="2570" name="Google Shape;2570;p51"/>
            <p:cNvSpPr/>
            <p:nvPr/>
          </p:nvSpPr>
          <p:spPr>
            <a:xfrm>
              <a:off x="4846150" y="3440025"/>
              <a:ext cx="191125" cy="66500"/>
            </a:xfrm>
            <a:custGeom>
              <a:avLst/>
              <a:gdLst/>
              <a:ahLst/>
              <a:cxnLst/>
              <a:rect l="l" t="t" r="r" b="b"/>
              <a:pathLst>
                <a:path w="7645" h="2660" extrusionOk="0">
                  <a:moveTo>
                    <a:pt x="1816" y="1"/>
                  </a:moveTo>
                  <a:lnTo>
                    <a:pt x="1535" y="52"/>
                  </a:lnTo>
                  <a:lnTo>
                    <a:pt x="1279" y="128"/>
                  </a:lnTo>
                  <a:lnTo>
                    <a:pt x="1049" y="231"/>
                  </a:lnTo>
                  <a:lnTo>
                    <a:pt x="844" y="384"/>
                  </a:lnTo>
                  <a:lnTo>
                    <a:pt x="640" y="512"/>
                  </a:lnTo>
                  <a:lnTo>
                    <a:pt x="180" y="844"/>
                  </a:lnTo>
                  <a:lnTo>
                    <a:pt x="1" y="1995"/>
                  </a:lnTo>
                  <a:lnTo>
                    <a:pt x="4577" y="2352"/>
                  </a:lnTo>
                  <a:lnTo>
                    <a:pt x="6698" y="2659"/>
                  </a:lnTo>
                  <a:lnTo>
                    <a:pt x="6877" y="2659"/>
                  </a:lnTo>
                  <a:lnTo>
                    <a:pt x="7031" y="2634"/>
                  </a:lnTo>
                  <a:lnTo>
                    <a:pt x="7184" y="2557"/>
                  </a:lnTo>
                  <a:lnTo>
                    <a:pt x="7312" y="2480"/>
                  </a:lnTo>
                  <a:lnTo>
                    <a:pt x="7414" y="2352"/>
                  </a:lnTo>
                  <a:lnTo>
                    <a:pt x="7516" y="2225"/>
                  </a:lnTo>
                  <a:lnTo>
                    <a:pt x="7593" y="2071"/>
                  </a:lnTo>
                  <a:lnTo>
                    <a:pt x="7619" y="1892"/>
                  </a:lnTo>
                  <a:lnTo>
                    <a:pt x="7644" y="1713"/>
                  </a:lnTo>
                  <a:lnTo>
                    <a:pt x="7619" y="1560"/>
                  </a:lnTo>
                  <a:lnTo>
                    <a:pt x="7568" y="1407"/>
                  </a:lnTo>
                  <a:lnTo>
                    <a:pt x="7491" y="1253"/>
                  </a:lnTo>
                  <a:lnTo>
                    <a:pt x="7389" y="1151"/>
                  </a:lnTo>
                  <a:lnTo>
                    <a:pt x="7261" y="1049"/>
                  </a:lnTo>
                  <a:lnTo>
                    <a:pt x="7133" y="972"/>
                  </a:lnTo>
                  <a:lnTo>
                    <a:pt x="6980" y="946"/>
                  </a:lnTo>
                  <a:lnTo>
                    <a:pt x="4960" y="665"/>
                  </a:lnTo>
                  <a:lnTo>
                    <a:pt x="3810" y="486"/>
                  </a:lnTo>
                  <a:lnTo>
                    <a:pt x="3145" y="358"/>
                  </a:lnTo>
                  <a:lnTo>
                    <a:pt x="2787" y="256"/>
                  </a:lnTo>
                  <a:lnTo>
                    <a:pt x="2429" y="128"/>
                  </a:lnTo>
                  <a:lnTo>
                    <a:pt x="2250" y="52"/>
                  </a:lnTo>
                  <a:lnTo>
                    <a:pt x="2071" y="26"/>
                  </a:lnTo>
                  <a:lnTo>
                    <a:pt x="1816"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71" name="Google Shape;2571;p51"/>
            <p:cNvSpPr/>
            <p:nvPr/>
          </p:nvSpPr>
          <p:spPr>
            <a:xfrm>
              <a:off x="4846150" y="3440025"/>
              <a:ext cx="191125" cy="66500"/>
            </a:xfrm>
            <a:custGeom>
              <a:avLst/>
              <a:gdLst/>
              <a:ahLst/>
              <a:cxnLst/>
              <a:rect l="l" t="t" r="r" b="b"/>
              <a:pathLst>
                <a:path w="7645" h="2660" fill="none" extrusionOk="0">
                  <a:moveTo>
                    <a:pt x="4577" y="2352"/>
                  </a:moveTo>
                  <a:lnTo>
                    <a:pt x="4577" y="2352"/>
                  </a:lnTo>
                  <a:lnTo>
                    <a:pt x="6698" y="2659"/>
                  </a:lnTo>
                  <a:lnTo>
                    <a:pt x="6698" y="2659"/>
                  </a:lnTo>
                  <a:lnTo>
                    <a:pt x="6877" y="2659"/>
                  </a:lnTo>
                  <a:lnTo>
                    <a:pt x="7031" y="2634"/>
                  </a:lnTo>
                  <a:lnTo>
                    <a:pt x="7184" y="2557"/>
                  </a:lnTo>
                  <a:lnTo>
                    <a:pt x="7312" y="2480"/>
                  </a:lnTo>
                  <a:lnTo>
                    <a:pt x="7414" y="2352"/>
                  </a:lnTo>
                  <a:lnTo>
                    <a:pt x="7516" y="2225"/>
                  </a:lnTo>
                  <a:lnTo>
                    <a:pt x="7593" y="2071"/>
                  </a:lnTo>
                  <a:lnTo>
                    <a:pt x="7619" y="1892"/>
                  </a:lnTo>
                  <a:lnTo>
                    <a:pt x="7619" y="1892"/>
                  </a:lnTo>
                  <a:lnTo>
                    <a:pt x="7644" y="1713"/>
                  </a:lnTo>
                  <a:lnTo>
                    <a:pt x="7619" y="1560"/>
                  </a:lnTo>
                  <a:lnTo>
                    <a:pt x="7568" y="1407"/>
                  </a:lnTo>
                  <a:lnTo>
                    <a:pt x="7491" y="1253"/>
                  </a:lnTo>
                  <a:lnTo>
                    <a:pt x="7389" y="1151"/>
                  </a:lnTo>
                  <a:lnTo>
                    <a:pt x="7261" y="1049"/>
                  </a:lnTo>
                  <a:lnTo>
                    <a:pt x="7133" y="972"/>
                  </a:lnTo>
                  <a:lnTo>
                    <a:pt x="6980" y="946"/>
                  </a:lnTo>
                  <a:lnTo>
                    <a:pt x="6980" y="946"/>
                  </a:lnTo>
                  <a:lnTo>
                    <a:pt x="4960" y="665"/>
                  </a:lnTo>
                  <a:lnTo>
                    <a:pt x="3810" y="486"/>
                  </a:lnTo>
                  <a:lnTo>
                    <a:pt x="3145" y="358"/>
                  </a:lnTo>
                  <a:lnTo>
                    <a:pt x="3145" y="358"/>
                  </a:lnTo>
                  <a:lnTo>
                    <a:pt x="2787" y="256"/>
                  </a:lnTo>
                  <a:lnTo>
                    <a:pt x="2429" y="128"/>
                  </a:lnTo>
                  <a:lnTo>
                    <a:pt x="2429" y="128"/>
                  </a:lnTo>
                  <a:lnTo>
                    <a:pt x="2250" y="52"/>
                  </a:lnTo>
                  <a:lnTo>
                    <a:pt x="2071" y="26"/>
                  </a:lnTo>
                  <a:lnTo>
                    <a:pt x="2071" y="26"/>
                  </a:lnTo>
                  <a:lnTo>
                    <a:pt x="1816" y="1"/>
                  </a:lnTo>
                  <a:lnTo>
                    <a:pt x="1535" y="52"/>
                  </a:lnTo>
                  <a:lnTo>
                    <a:pt x="1279" y="128"/>
                  </a:lnTo>
                  <a:lnTo>
                    <a:pt x="1049" y="231"/>
                  </a:lnTo>
                  <a:lnTo>
                    <a:pt x="1049" y="231"/>
                  </a:lnTo>
                  <a:lnTo>
                    <a:pt x="844" y="384"/>
                  </a:lnTo>
                  <a:lnTo>
                    <a:pt x="640" y="512"/>
                  </a:lnTo>
                  <a:lnTo>
                    <a:pt x="640" y="512"/>
                  </a:lnTo>
                  <a:lnTo>
                    <a:pt x="180" y="844"/>
                  </a:lnTo>
                  <a:lnTo>
                    <a:pt x="1" y="1995"/>
                  </a:lnTo>
                </a:path>
              </a:pathLst>
            </a:custGeom>
            <a:noFill/>
            <a:ln>
              <a:noFill/>
            </a:ln>
          </p:spPr>
          <p:txBody>
            <a:bodyPr spcFirstLastPara="1" wrap="square" lIns="121900" tIns="121900" rIns="121900" bIns="121900" anchor="ctr" anchorCtr="0">
              <a:noAutofit/>
            </a:bodyPr>
            <a:lstStyle/>
            <a:p>
              <a:endParaRPr sz="2400"/>
            </a:p>
          </p:txBody>
        </p:sp>
        <p:sp>
          <p:nvSpPr>
            <p:cNvPr id="2572" name="Google Shape;2572;p51"/>
            <p:cNvSpPr/>
            <p:nvPr/>
          </p:nvSpPr>
          <p:spPr>
            <a:xfrm>
              <a:off x="4917725" y="3492425"/>
              <a:ext cx="675" cy="25"/>
            </a:xfrm>
            <a:custGeom>
              <a:avLst/>
              <a:gdLst/>
              <a:ahLst/>
              <a:cxnLst/>
              <a:rect l="l" t="t" r="r" b="b"/>
              <a:pathLst>
                <a:path w="27" h="1" extrusionOk="0">
                  <a:moveTo>
                    <a:pt x="26" y="1"/>
                  </a:moveTo>
                  <a:lnTo>
                    <a:pt x="26" y="1"/>
                  </a:lnTo>
                  <a:lnTo>
                    <a:pt x="1"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573" name="Google Shape;2573;p51"/>
            <p:cNvSpPr/>
            <p:nvPr/>
          </p:nvSpPr>
          <p:spPr>
            <a:xfrm>
              <a:off x="4917725" y="3492425"/>
              <a:ext cx="675" cy="25"/>
            </a:xfrm>
            <a:custGeom>
              <a:avLst/>
              <a:gdLst/>
              <a:ahLst/>
              <a:cxnLst/>
              <a:rect l="l" t="t" r="r" b="b"/>
              <a:pathLst>
                <a:path w="27" h="1" fill="none" extrusionOk="0">
                  <a:moveTo>
                    <a:pt x="26" y="1"/>
                  </a:moveTo>
                  <a:lnTo>
                    <a:pt x="26" y="1"/>
                  </a:lnTo>
                  <a:lnTo>
                    <a:pt x="1"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2574" name="Google Shape;2574;p51"/>
            <p:cNvSpPr/>
            <p:nvPr/>
          </p:nvSpPr>
          <p:spPr>
            <a:xfrm>
              <a:off x="4784800" y="3462400"/>
              <a:ext cx="69700" cy="108025"/>
            </a:xfrm>
            <a:custGeom>
              <a:avLst/>
              <a:gdLst/>
              <a:ahLst/>
              <a:cxnLst/>
              <a:rect l="l" t="t" r="r" b="b"/>
              <a:pathLst>
                <a:path w="2788" h="4321" extrusionOk="0">
                  <a:moveTo>
                    <a:pt x="2634" y="0"/>
                  </a:moveTo>
                  <a:lnTo>
                    <a:pt x="1" y="1023"/>
                  </a:lnTo>
                  <a:lnTo>
                    <a:pt x="1" y="4321"/>
                  </a:lnTo>
                  <a:lnTo>
                    <a:pt x="2787" y="3298"/>
                  </a:lnTo>
                  <a:lnTo>
                    <a:pt x="263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575" name="Google Shape;2575;p51"/>
            <p:cNvSpPr/>
            <p:nvPr/>
          </p:nvSpPr>
          <p:spPr>
            <a:xfrm>
              <a:off x="4901750" y="3330100"/>
              <a:ext cx="94625" cy="94625"/>
            </a:xfrm>
            <a:custGeom>
              <a:avLst/>
              <a:gdLst/>
              <a:ahLst/>
              <a:cxnLst/>
              <a:rect l="l" t="t" r="r" b="b"/>
              <a:pathLst>
                <a:path w="3785" h="3785" extrusionOk="0">
                  <a:moveTo>
                    <a:pt x="2123" y="1"/>
                  </a:moveTo>
                  <a:lnTo>
                    <a:pt x="1" y="2122"/>
                  </a:lnTo>
                  <a:lnTo>
                    <a:pt x="1228" y="3349"/>
                  </a:lnTo>
                  <a:lnTo>
                    <a:pt x="1356" y="3452"/>
                  </a:lnTo>
                  <a:lnTo>
                    <a:pt x="1458" y="3528"/>
                  </a:lnTo>
                  <a:lnTo>
                    <a:pt x="1739" y="3656"/>
                  </a:lnTo>
                  <a:lnTo>
                    <a:pt x="1995" y="3758"/>
                  </a:lnTo>
                  <a:lnTo>
                    <a:pt x="2302" y="3784"/>
                  </a:lnTo>
                  <a:lnTo>
                    <a:pt x="2583" y="3758"/>
                  </a:lnTo>
                  <a:lnTo>
                    <a:pt x="2864" y="3656"/>
                  </a:lnTo>
                  <a:lnTo>
                    <a:pt x="3120" y="3528"/>
                  </a:lnTo>
                  <a:lnTo>
                    <a:pt x="3222" y="3452"/>
                  </a:lnTo>
                  <a:lnTo>
                    <a:pt x="3350" y="3349"/>
                  </a:lnTo>
                  <a:lnTo>
                    <a:pt x="3452" y="3222"/>
                  </a:lnTo>
                  <a:lnTo>
                    <a:pt x="3529" y="3094"/>
                  </a:lnTo>
                  <a:lnTo>
                    <a:pt x="3682" y="2838"/>
                  </a:lnTo>
                  <a:lnTo>
                    <a:pt x="3759" y="2557"/>
                  </a:lnTo>
                  <a:lnTo>
                    <a:pt x="3784" y="2276"/>
                  </a:lnTo>
                  <a:lnTo>
                    <a:pt x="3759" y="1995"/>
                  </a:lnTo>
                  <a:lnTo>
                    <a:pt x="3682" y="1713"/>
                  </a:lnTo>
                  <a:lnTo>
                    <a:pt x="3529" y="1458"/>
                  </a:lnTo>
                  <a:lnTo>
                    <a:pt x="3452" y="1330"/>
                  </a:lnTo>
                  <a:lnTo>
                    <a:pt x="3350" y="1228"/>
                  </a:lnTo>
                  <a:lnTo>
                    <a:pt x="2123"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576" name="Google Shape;2576;p51"/>
            <p:cNvSpPr/>
            <p:nvPr/>
          </p:nvSpPr>
          <p:spPr>
            <a:xfrm>
              <a:off x="4860225" y="3288575"/>
              <a:ext cx="94600" cy="94600"/>
            </a:xfrm>
            <a:custGeom>
              <a:avLst/>
              <a:gdLst/>
              <a:ahLst/>
              <a:cxnLst/>
              <a:rect l="l" t="t" r="r" b="b"/>
              <a:pathLst>
                <a:path w="3784" h="3784" extrusionOk="0">
                  <a:moveTo>
                    <a:pt x="1508" y="0"/>
                  </a:moveTo>
                  <a:lnTo>
                    <a:pt x="1202" y="26"/>
                  </a:lnTo>
                  <a:lnTo>
                    <a:pt x="946" y="102"/>
                  </a:lnTo>
                  <a:lnTo>
                    <a:pt x="665" y="256"/>
                  </a:lnTo>
                  <a:lnTo>
                    <a:pt x="563" y="332"/>
                  </a:lnTo>
                  <a:lnTo>
                    <a:pt x="435" y="435"/>
                  </a:lnTo>
                  <a:lnTo>
                    <a:pt x="333" y="537"/>
                  </a:lnTo>
                  <a:lnTo>
                    <a:pt x="256" y="665"/>
                  </a:lnTo>
                  <a:lnTo>
                    <a:pt x="128" y="920"/>
                  </a:lnTo>
                  <a:lnTo>
                    <a:pt x="26" y="1201"/>
                  </a:lnTo>
                  <a:lnTo>
                    <a:pt x="0" y="1483"/>
                  </a:lnTo>
                  <a:lnTo>
                    <a:pt x="26" y="1764"/>
                  </a:lnTo>
                  <a:lnTo>
                    <a:pt x="128" y="2045"/>
                  </a:lnTo>
                  <a:lnTo>
                    <a:pt x="256" y="2301"/>
                  </a:lnTo>
                  <a:lnTo>
                    <a:pt x="333" y="2429"/>
                  </a:lnTo>
                  <a:lnTo>
                    <a:pt x="435" y="2556"/>
                  </a:lnTo>
                  <a:lnTo>
                    <a:pt x="1662" y="3783"/>
                  </a:lnTo>
                  <a:lnTo>
                    <a:pt x="3784" y="1662"/>
                  </a:lnTo>
                  <a:lnTo>
                    <a:pt x="2557" y="435"/>
                  </a:lnTo>
                  <a:lnTo>
                    <a:pt x="2429" y="332"/>
                  </a:lnTo>
                  <a:lnTo>
                    <a:pt x="2326" y="256"/>
                  </a:lnTo>
                  <a:lnTo>
                    <a:pt x="2071" y="102"/>
                  </a:lnTo>
                  <a:lnTo>
                    <a:pt x="1790" y="26"/>
                  </a:lnTo>
                  <a:lnTo>
                    <a:pt x="1508"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577" name="Google Shape;2577;p51"/>
            <p:cNvSpPr/>
            <p:nvPr/>
          </p:nvSpPr>
          <p:spPr>
            <a:xfrm>
              <a:off x="5016150" y="3320525"/>
              <a:ext cx="108025" cy="108025"/>
            </a:xfrm>
            <a:custGeom>
              <a:avLst/>
              <a:gdLst/>
              <a:ahLst/>
              <a:cxnLst/>
              <a:rect l="l" t="t" r="r" b="b"/>
              <a:pathLst>
                <a:path w="4321" h="4321" extrusionOk="0">
                  <a:moveTo>
                    <a:pt x="1969" y="0"/>
                  </a:moveTo>
                  <a:lnTo>
                    <a:pt x="1765" y="51"/>
                  </a:lnTo>
                  <a:lnTo>
                    <a:pt x="1560" y="102"/>
                  </a:lnTo>
                  <a:lnTo>
                    <a:pt x="1356" y="154"/>
                  </a:lnTo>
                  <a:lnTo>
                    <a:pt x="1177" y="256"/>
                  </a:lnTo>
                  <a:lnTo>
                    <a:pt x="972" y="358"/>
                  </a:lnTo>
                  <a:lnTo>
                    <a:pt x="819" y="486"/>
                  </a:lnTo>
                  <a:lnTo>
                    <a:pt x="640" y="639"/>
                  </a:lnTo>
                  <a:lnTo>
                    <a:pt x="486" y="793"/>
                  </a:lnTo>
                  <a:lnTo>
                    <a:pt x="359" y="972"/>
                  </a:lnTo>
                  <a:lnTo>
                    <a:pt x="256" y="1151"/>
                  </a:lnTo>
                  <a:lnTo>
                    <a:pt x="180" y="1355"/>
                  </a:lnTo>
                  <a:lnTo>
                    <a:pt x="103" y="1534"/>
                  </a:lnTo>
                  <a:lnTo>
                    <a:pt x="52" y="1739"/>
                  </a:lnTo>
                  <a:lnTo>
                    <a:pt x="26" y="1943"/>
                  </a:lnTo>
                  <a:lnTo>
                    <a:pt x="1" y="2148"/>
                  </a:lnTo>
                  <a:lnTo>
                    <a:pt x="26" y="2378"/>
                  </a:lnTo>
                  <a:lnTo>
                    <a:pt x="52" y="2582"/>
                  </a:lnTo>
                  <a:lnTo>
                    <a:pt x="103" y="2761"/>
                  </a:lnTo>
                  <a:lnTo>
                    <a:pt x="180" y="2966"/>
                  </a:lnTo>
                  <a:lnTo>
                    <a:pt x="256" y="3170"/>
                  </a:lnTo>
                  <a:lnTo>
                    <a:pt x="359" y="3349"/>
                  </a:lnTo>
                  <a:lnTo>
                    <a:pt x="486" y="3528"/>
                  </a:lnTo>
                  <a:lnTo>
                    <a:pt x="640" y="3681"/>
                  </a:lnTo>
                  <a:lnTo>
                    <a:pt x="819" y="3835"/>
                  </a:lnTo>
                  <a:lnTo>
                    <a:pt x="972" y="3963"/>
                  </a:lnTo>
                  <a:lnTo>
                    <a:pt x="1177" y="4065"/>
                  </a:lnTo>
                  <a:lnTo>
                    <a:pt x="1356" y="4167"/>
                  </a:lnTo>
                  <a:lnTo>
                    <a:pt x="1560" y="4218"/>
                  </a:lnTo>
                  <a:lnTo>
                    <a:pt x="1765" y="4269"/>
                  </a:lnTo>
                  <a:lnTo>
                    <a:pt x="1969" y="4295"/>
                  </a:lnTo>
                  <a:lnTo>
                    <a:pt x="2174" y="4320"/>
                  </a:lnTo>
                  <a:lnTo>
                    <a:pt x="2378" y="4295"/>
                  </a:lnTo>
                  <a:lnTo>
                    <a:pt x="2583" y="4269"/>
                  </a:lnTo>
                  <a:lnTo>
                    <a:pt x="2787" y="4218"/>
                  </a:lnTo>
                  <a:lnTo>
                    <a:pt x="2992" y="4167"/>
                  </a:lnTo>
                  <a:lnTo>
                    <a:pt x="3171" y="4065"/>
                  </a:lnTo>
                  <a:lnTo>
                    <a:pt x="3350" y="3963"/>
                  </a:lnTo>
                  <a:lnTo>
                    <a:pt x="3528" y="3835"/>
                  </a:lnTo>
                  <a:lnTo>
                    <a:pt x="3682" y="3681"/>
                  </a:lnTo>
                  <a:lnTo>
                    <a:pt x="3835" y="3528"/>
                  </a:lnTo>
                  <a:lnTo>
                    <a:pt x="3963" y="3349"/>
                  </a:lnTo>
                  <a:lnTo>
                    <a:pt x="4065" y="3170"/>
                  </a:lnTo>
                  <a:lnTo>
                    <a:pt x="4168" y="2966"/>
                  </a:lnTo>
                  <a:lnTo>
                    <a:pt x="4244" y="2761"/>
                  </a:lnTo>
                  <a:lnTo>
                    <a:pt x="4295" y="2582"/>
                  </a:lnTo>
                  <a:lnTo>
                    <a:pt x="4321" y="2378"/>
                  </a:lnTo>
                  <a:lnTo>
                    <a:pt x="4321" y="2148"/>
                  </a:lnTo>
                  <a:lnTo>
                    <a:pt x="4321" y="1943"/>
                  </a:lnTo>
                  <a:lnTo>
                    <a:pt x="4295" y="1739"/>
                  </a:lnTo>
                  <a:lnTo>
                    <a:pt x="4244" y="1534"/>
                  </a:lnTo>
                  <a:lnTo>
                    <a:pt x="4168" y="1355"/>
                  </a:lnTo>
                  <a:lnTo>
                    <a:pt x="4065" y="1151"/>
                  </a:lnTo>
                  <a:lnTo>
                    <a:pt x="3963" y="972"/>
                  </a:lnTo>
                  <a:lnTo>
                    <a:pt x="3835" y="793"/>
                  </a:lnTo>
                  <a:lnTo>
                    <a:pt x="3682" y="639"/>
                  </a:lnTo>
                  <a:lnTo>
                    <a:pt x="3528" y="486"/>
                  </a:lnTo>
                  <a:lnTo>
                    <a:pt x="3350" y="358"/>
                  </a:lnTo>
                  <a:lnTo>
                    <a:pt x="3171" y="256"/>
                  </a:lnTo>
                  <a:lnTo>
                    <a:pt x="2992" y="154"/>
                  </a:lnTo>
                  <a:lnTo>
                    <a:pt x="2787" y="102"/>
                  </a:lnTo>
                  <a:lnTo>
                    <a:pt x="2583" y="51"/>
                  </a:lnTo>
                  <a:lnTo>
                    <a:pt x="237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78" name="Google Shape;2578;p51"/>
            <p:cNvSpPr/>
            <p:nvPr/>
          </p:nvSpPr>
          <p:spPr>
            <a:xfrm>
              <a:off x="5048750" y="3353100"/>
              <a:ext cx="42850" cy="42850"/>
            </a:xfrm>
            <a:custGeom>
              <a:avLst/>
              <a:gdLst/>
              <a:ahLst/>
              <a:cxnLst/>
              <a:rect l="l" t="t" r="r" b="b"/>
              <a:pathLst>
                <a:path w="1714" h="1714" extrusionOk="0">
                  <a:moveTo>
                    <a:pt x="1432" y="1"/>
                  </a:moveTo>
                  <a:lnTo>
                    <a:pt x="1304" y="26"/>
                  </a:lnTo>
                  <a:lnTo>
                    <a:pt x="1202" y="78"/>
                  </a:lnTo>
                  <a:lnTo>
                    <a:pt x="103" y="1202"/>
                  </a:lnTo>
                  <a:lnTo>
                    <a:pt x="26" y="1305"/>
                  </a:lnTo>
                  <a:lnTo>
                    <a:pt x="0" y="1407"/>
                  </a:lnTo>
                  <a:lnTo>
                    <a:pt x="26" y="1535"/>
                  </a:lnTo>
                  <a:lnTo>
                    <a:pt x="103" y="1637"/>
                  </a:lnTo>
                  <a:lnTo>
                    <a:pt x="179" y="1688"/>
                  </a:lnTo>
                  <a:lnTo>
                    <a:pt x="307" y="1714"/>
                  </a:lnTo>
                  <a:lnTo>
                    <a:pt x="409" y="1688"/>
                  </a:lnTo>
                  <a:lnTo>
                    <a:pt x="512" y="1637"/>
                  </a:lnTo>
                  <a:lnTo>
                    <a:pt x="1637" y="512"/>
                  </a:lnTo>
                  <a:lnTo>
                    <a:pt x="1713" y="410"/>
                  </a:lnTo>
                  <a:lnTo>
                    <a:pt x="1713" y="308"/>
                  </a:lnTo>
                  <a:lnTo>
                    <a:pt x="1713" y="180"/>
                  </a:lnTo>
                  <a:lnTo>
                    <a:pt x="1637" y="78"/>
                  </a:lnTo>
                  <a:lnTo>
                    <a:pt x="1534" y="26"/>
                  </a:lnTo>
                  <a:lnTo>
                    <a:pt x="1432"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579" name="Google Shape;2579;p51"/>
          <p:cNvGrpSpPr/>
          <p:nvPr/>
        </p:nvGrpSpPr>
        <p:grpSpPr>
          <a:xfrm>
            <a:off x="8445285" y="4324234"/>
            <a:ext cx="394567" cy="496833"/>
            <a:chOff x="6330125" y="3243175"/>
            <a:chExt cx="295925" cy="372625"/>
          </a:xfrm>
        </p:grpSpPr>
        <p:sp>
          <p:nvSpPr>
            <p:cNvPr id="2580" name="Google Shape;2580;p51"/>
            <p:cNvSpPr/>
            <p:nvPr/>
          </p:nvSpPr>
          <p:spPr>
            <a:xfrm>
              <a:off x="6330125" y="3283450"/>
              <a:ext cx="209650" cy="277400"/>
            </a:xfrm>
            <a:custGeom>
              <a:avLst/>
              <a:gdLst/>
              <a:ahLst/>
              <a:cxnLst/>
              <a:rect l="l" t="t" r="r" b="b"/>
              <a:pathLst>
                <a:path w="8386" h="11096" extrusionOk="0">
                  <a:moveTo>
                    <a:pt x="0" y="1"/>
                  </a:moveTo>
                  <a:lnTo>
                    <a:pt x="0" y="8436"/>
                  </a:lnTo>
                  <a:lnTo>
                    <a:pt x="0" y="11095"/>
                  </a:lnTo>
                  <a:lnTo>
                    <a:pt x="8385" y="11095"/>
                  </a:lnTo>
                  <a:lnTo>
                    <a:pt x="8385"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581" name="Google Shape;2581;p51"/>
            <p:cNvSpPr/>
            <p:nvPr/>
          </p:nvSpPr>
          <p:spPr>
            <a:xfrm>
              <a:off x="6330125" y="3283450"/>
              <a:ext cx="209650" cy="277400"/>
            </a:xfrm>
            <a:custGeom>
              <a:avLst/>
              <a:gdLst/>
              <a:ahLst/>
              <a:cxnLst/>
              <a:rect l="l" t="t" r="r" b="b"/>
              <a:pathLst>
                <a:path w="8386" h="11096" fill="none" extrusionOk="0">
                  <a:moveTo>
                    <a:pt x="0" y="8436"/>
                  </a:moveTo>
                  <a:lnTo>
                    <a:pt x="0" y="1"/>
                  </a:lnTo>
                  <a:lnTo>
                    <a:pt x="8385" y="1"/>
                  </a:lnTo>
                  <a:lnTo>
                    <a:pt x="8385" y="11095"/>
                  </a:lnTo>
                  <a:lnTo>
                    <a:pt x="0" y="11095"/>
                  </a:lnTo>
                </a:path>
              </a:pathLst>
            </a:custGeom>
            <a:noFill/>
            <a:ln>
              <a:noFill/>
            </a:ln>
          </p:spPr>
          <p:txBody>
            <a:bodyPr spcFirstLastPara="1" wrap="square" lIns="121900" tIns="121900" rIns="121900" bIns="121900" anchor="ctr" anchorCtr="0">
              <a:noAutofit/>
            </a:bodyPr>
            <a:lstStyle/>
            <a:p>
              <a:endParaRPr sz="2400"/>
            </a:p>
          </p:txBody>
        </p:sp>
        <p:sp>
          <p:nvSpPr>
            <p:cNvPr id="2582" name="Google Shape;2582;p51"/>
            <p:cNvSpPr/>
            <p:nvPr/>
          </p:nvSpPr>
          <p:spPr>
            <a:xfrm>
              <a:off x="6330125" y="3243175"/>
              <a:ext cx="209650" cy="40300"/>
            </a:xfrm>
            <a:custGeom>
              <a:avLst/>
              <a:gdLst/>
              <a:ahLst/>
              <a:cxnLst/>
              <a:rect l="l" t="t" r="r" b="b"/>
              <a:pathLst>
                <a:path w="8386" h="1612" extrusionOk="0">
                  <a:moveTo>
                    <a:pt x="767" y="1"/>
                  </a:moveTo>
                  <a:lnTo>
                    <a:pt x="614" y="27"/>
                  </a:lnTo>
                  <a:lnTo>
                    <a:pt x="461" y="78"/>
                  </a:lnTo>
                  <a:lnTo>
                    <a:pt x="333" y="154"/>
                  </a:lnTo>
                  <a:lnTo>
                    <a:pt x="231" y="231"/>
                  </a:lnTo>
                  <a:lnTo>
                    <a:pt x="128" y="359"/>
                  </a:lnTo>
                  <a:lnTo>
                    <a:pt x="52" y="487"/>
                  </a:lnTo>
                  <a:lnTo>
                    <a:pt x="26" y="640"/>
                  </a:lnTo>
                  <a:lnTo>
                    <a:pt x="0" y="793"/>
                  </a:lnTo>
                  <a:lnTo>
                    <a:pt x="0" y="1612"/>
                  </a:lnTo>
                  <a:lnTo>
                    <a:pt x="8385" y="1612"/>
                  </a:lnTo>
                  <a:lnTo>
                    <a:pt x="8385" y="793"/>
                  </a:lnTo>
                  <a:lnTo>
                    <a:pt x="8385" y="640"/>
                  </a:lnTo>
                  <a:lnTo>
                    <a:pt x="8334" y="487"/>
                  </a:lnTo>
                  <a:lnTo>
                    <a:pt x="8258" y="359"/>
                  </a:lnTo>
                  <a:lnTo>
                    <a:pt x="8181" y="231"/>
                  </a:lnTo>
                  <a:lnTo>
                    <a:pt x="8053" y="154"/>
                  </a:lnTo>
                  <a:lnTo>
                    <a:pt x="7925" y="78"/>
                  </a:lnTo>
                  <a:lnTo>
                    <a:pt x="7772" y="27"/>
                  </a:lnTo>
                  <a:lnTo>
                    <a:pt x="7618"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583" name="Google Shape;2583;p51"/>
            <p:cNvSpPr/>
            <p:nvPr/>
          </p:nvSpPr>
          <p:spPr>
            <a:xfrm>
              <a:off x="6330125" y="3560825"/>
              <a:ext cx="209650" cy="54975"/>
            </a:xfrm>
            <a:custGeom>
              <a:avLst/>
              <a:gdLst/>
              <a:ahLst/>
              <a:cxnLst/>
              <a:rect l="l" t="t" r="r" b="b"/>
              <a:pathLst>
                <a:path w="8386" h="2199" extrusionOk="0">
                  <a:moveTo>
                    <a:pt x="0" y="0"/>
                  </a:moveTo>
                  <a:lnTo>
                    <a:pt x="0" y="1432"/>
                  </a:lnTo>
                  <a:lnTo>
                    <a:pt x="26" y="1585"/>
                  </a:lnTo>
                  <a:lnTo>
                    <a:pt x="52" y="1713"/>
                  </a:lnTo>
                  <a:lnTo>
                    <a:pt x="128" y="1866"/>
                  </a:lnTo>
                  <a:lnTo>
                    <a:pt x="231" y="1968"/>
                  </a:lnTo>
                  <a:lnTo>
                    <a:pt x="333" y="2071"/>
                  </a:lnTo>
                  <a:lnTo>
                    <a:pt x="461" y="2147"/>
                  </a:lnTo>
                  <a:lnTo>
                    <a:pt x="614" y="2173"/>
                  </a:lnTo>
                  <a:lnTo>
                    <a:pt x="767" y="2199"/>
                  </a:lnTo>
                  <a:lnTo>
                    <a:pt x="7618" y="2199"/>
                  </a:lnTo>
                  <a:lnTo>
                    <a:pt x="7772" y="2173"/>
                  </a:lnTo>
                  <a:lnTo>
                    <a:pt x="7925" y="2147"/>
                  </a:lnTo>
                  <a:lnTo>
                    <a:pt x="8053" y="2071"/>
                  </a:lnTo>
                  <a:lnTo>
                    <a:pt x="8181" y="1968"/>
                  </a:lnTo>
                  <a:lnTo>
                    <a:pt x="8258" y="1866"/>
                  </a:lnTo>
                  <a:lnTo>
                    <a:pt x="8334" y="1713"/>
                  </a:lnTo>
                  <a:lnTo>
                    <a:pt x="8385" y="1585"/>
                  </a:lnTo>
                  <a:lnTo>
                    <a:pt x="8385" y="1432"/>
                  </a:lnTo>
                  <a:lnTo>
                    <a:pt x="8385"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584" name="Google Shape;2584;p51"/>
            <p:cNvSpPr/>
            <p:nvPr/>
          </p:nvSpPr>
          <p:spPr>
            <a:xfrm>
              <a:off x="6429825" y="3317325"/>
              <a:ext cx="196225" cy="166825"/>
            </a:xfrm>
            <a:custGeom>
              <a:avLst/>
              <a:gdLst/>
              <a:ahLst/>
              <a:cxnLst/>
              <a:rect l="l" t="t" r="r" b="b"/>
              <a:pathLst>
                <a:path w="7849" h="6673" extrusionOk="0">
                  <a:moveTo>
                    <a:pt x="4142" y="0"/>
                  </a:moveTo>
                  <a:lnTo>
                    <a:pt x="3835" y="51"/>
                  </a:lnTo>
                  <a:lnTo>
                    <a:pt x="3528" y="154"/>
                  </a:lnTo>
                  <a:lnTo>
                    <a:pt x="3221" y="256"/>
                  </a:lnTo>
                  <a:lnTo>
                    <a:pt x="2915" y="384"/>
                  </a:lnTo>
                  <a:lnTo>
                    <a:pt x="2659" y="563"/>
                  </a:lnTo>
                  <a:lnTo>
                    <a:pt x="2378" y="742"/>
                  </a:lnTo>
                  <a:lnTo>
                    <a:pt x="2148" y="972"/>
                  </a:lnTo>
                  <a:lnTo>
                    <a:pt x="1918" y="1227"/>
                  </a:lnTo>
                  <a:lnTo>
                    <a:pt x="1713" y="1483"/>
                  </a:lnTo>
                  <a:lnTo>
                    <a:pt x="1560" y="1790"/>
                  </a:lnTo>
                  <a:lnTo>
                    <a:pt x="1355" y="2199"/>
                  </a:lnTo>
                  <a:lnTo>
                    <a:pt x="1253" y="2608"/>
                  </a:lnTo>
                  <a:lnTo>
                    <a:pt x="1176" y="3042"/>
                  </a:lnTo>
                  <a:lnTo>
                    <a:pt x="1176" y="3477"/>
                  </a:lnTo>
                  <a:lnTo>
                    <a:pt x="0" y="4755"/>
                  </a:lnTo>
                  <a:lnTo>
                    <a:pt x="1688" y="5139"/>
                  </a:lnTo>
                  <a:lnTo>
                    <a:pt x="1943" y="5471"/>
                  </a:lnTo>
                  <a:lnTo>
                    <a:pt x="2224" y="5778"/>
                  </a:lnTo>
                  <a:lnTo>
                    <a:pt x="2582" y="6059"/>
                  </a:lnTo>
                  <a:lnTo>
                    <a:pt x="2966" y="6289"/>
                  </a:lnTo>
                  <a:lnTo>
                    <a:pt x="3273" y="6442"/>
                  </a:lnTo>
                  <a:lnTo>
                    <a:pt x="3579" y="6545"/>
                  </a:lnTo>
                  <a:lnTo>
                    <a:pt x="3912" y="6621"/>
                  </a:lnTo>
                  <a:lnTo>
                    <a:pt x="4244" y="6672"/>
                  </a:lnTo>
                  <a:lnTo>
                    <a:pt x="4883" y="6672"/>
                  </a:lnTo>
                  <a:lnTo>
                    <a:pt x="5190" y="6621"/>
                  </a:lnTo>
                  <a:lnTo>
                    <a:pt x="5497" y="6545"/>
                  </a:lnTo>
                  <a:lnTo>
                    <a:pt x="5803" y="6417"/>
                  </a:lnTo>
                  <a:lnTo>
                    <a:pt x="6110" y="6289"/>
                  </a:lnTo>
                  <a:lnTo>
                    <a:pt x="6366" y="6110"/>
                  </a:lnTo>
                  <a:lnTo>
                    <a:pt x="6647" y="5931"/>
                  </a:lnTo>
                  <a:lnTo>
                    <a:pt x="6877" y="5701"/>
                  </a:lnTo>
                  <a:lnTo>
                    <a:pt x="7107" y="5445"/>
                  </a:lnTo>
                  <a:lnTo>
                    <a:pt x="7312" y="5190"/>
                  </a:lnTo>
                  <a:lnTo>
                    <a:pt x="7465" y="4883"/>
                  </a:lnTo>
                  <a:lnTo>
                    <a:pt x="7618" y="4576"/>
                  </a:lnTo>
                  <a:lnTo>
                    <a:pt x="7721" y="4269"/>
                  </a:lnTo>
                  <a:lnTo>
                    <a:pt x="7797" y="3937"/>
                  </a:lnTo>
                  <a:lnTo>
                    <a:pt x="7848" y="3605"/>
                  </a:lnTo>
                  <a:lnTo>
                    <a:pt x="7848" y="3298"/>
                  </a:lnTo>
                  <a:lnTo>
                    <a:pt x="7848" y="2966"/>
                  </a:lnTo>
                  <a:lnTo>
                    <a:pt x="7797" y="2659"/>
                  </a:lnTo>
                  <a:lnTo>
                    <a:pt x="7695" y="2352"/>
                  </a:lnTo>
                  <a:lnTo>
                    <a:pt x="7593" y="2045"/>
                  </a:lnTo>
                  <a:lnTo>
                    <a:pt x="7465" y="1739"/>
                  </a:lnTo>
                  <a:lnTo>
                    <a:pt x="7286" y="1483"/>
                  </a:lnTo>
                  <a:lnTo>
                    <a:pt x="7107" y="1202"/>
                  </a:lnTo>
                  <a:lnTo>
                    <a:pt x="6877" y="972"/>
                  </a:lnTo>
                  <a:lnTo>
                    <a:pt x="6621" y="742"/>
                  </a:lnTo>
                  <a:lnTo>
                    <a:pt x="6366" y="537"/>
                  </a:lnTo>
                  <a:lnTo>
                    <a:pt x="6059" y="384"/>
                  </a:lnTo>
                  <a:lnTo>
                    <a:pt x="5752" y="230"/>
                  </a:lnTo>
                  <a:lnTo>
                    <a:pt x="5445" y="128"/>
                  </a:lnTo>
                  <a:lnTo>
                    <a:pt x="5113" y="51"/>
                  </a:lnTo>
                  <a:lnTo>
                    <a:pt x="4781"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85" name="Google Shape;2585;p51"/>
            <p:cNvSpPr/>
            <p:nvPr/>
          </p:nvSpPr>
          <p:spPr>
            <a:xfrm>
              <a:off x="6496300" y="3365250"/>
              <a:ext cx="92675" cy="82475"/>
            </a:xfrm>
            <a:custGeom>
              <a:avLst/>
              <a:gdLst/>
              <a:ahLst/>
              <a:cxnLst/>
              <a:rect l="l" t="t" r="r" b="b"/>
              <a:pathLst>
                <a:path w="3707" h="3299" extrusionOk="0">
                  <a:moveTo>
                    <a:pt x="997" y="1"/>
                  </a:moveTo>
                  <a:lnTo>
                    <a:pt x="793" y="26"/>
                  </a:lnTo>
                  <a:lnTo>
                    <a:pt x="588" y="77"/>
                  </a:lnTo>
                  <a:lnTo>
                    <a:pt x="409" y="180"/>
                  </a:lnTo>
                  <a:lnTo>
                    <a:pt x="281" y="307"/>
                  </a:lnTo>
                  <a:lnTo>
                    <a:pt x="153" y="486"/>
                  </a:lnTo>
                  <a:lnTo>
                    <a:pt x="77" y="691"/>
                  </a:lnTo>
                  <a:lnTo>
                    <a:pt x="0" y="895"/>
                  </a:lnTo>
                  <a:lnTo>
                    <a:pt x="0" y="1151"/>
                  </a:lnTo>
                  <a:lnTo>
                    <a:pt x="0" y="1279"/>
                  </a:lnTo>
                  <a:lnTo>
                    <a:pt x="26" y="1432"/>
                  </a:lnTo>
                  <a:lnTo>
                    <a:pt x="51" y="1560"/>
                  </a:lnTo>
                  <a:lnTo>
                    <a:pt x="128" y="1688"/>
                  </a:lnTo>
                  <a:lnTo>
                    <a:pt x="256" y="1892"/>
                  </a:lnTo>
                  <a:lnTo>
                    <a:pt x="460" y="2122"/>
                  </a:lnTo>
                  <a:lnTo>
                    <a:pt x="690" y="2327"/>
                  </a:lnTo>
                  <a:lnTo>
                    <a:pt x="946" y="2531"/>
                  </a:lnTo>
                  <a:lnTo>
                    <a:pt x="1559" y="3017"/>
                  </a:lnTo>
                  <a:lnTo>
                    <a:pt x="1841" y="3298"/>
                  </a:lnTo>
                  <a:lnTo>
                    <a:pt x="2326" y="2915"/>
                  </a:lnTo>
                  <a:lnTo>
                    <a:pt x="2863" y="2455"/>
                  </a:lnTo>
                  <a:lnTo>
                    <a:pt x="3093" y="2250"/>
                  </a:lnTo>
                  <a:lnTo>
                    <a:pt x="3298" y="2046"/>
                  </a:lnTo>
                  <a:lnTo>
                    <a:pt x="3477" y="1867"/>
                  </a:lnTo>
                  <a:lnTo>
                    <a:pt x="3604" y="1637"/>
                  </a:lnTo>
                  <a:lnTo>
                    <a:pt x="3681" y="1407"/>
                  </a:lnTo>
                  <a:lnTo>
                    <a:pt x="3707" y="1151"/>
                  </a:lnTo>
                  <a:lnTo>
                    <a:pt x="3681" y="895"/>
                  </a:lnTo>
                  <a:lnTo>
                    <a:pt x="3630" y="691"/>
                  </a:lnTo>
                  <a:lnTo>
                    <a:pt x="3553" y="486"/>
                  </a:lnTo>
                  <a:lnTo>
                    <a:pt x="3426" y="307"/>
                  </a:lnTo>
                  <a:lnTo>
                    <a:pt x="3272" y="180"/>
                  </a:lnTo>
                  <a:lnTo>
                    <a:pt x="3119" y="77"/>
                  </a:lnTo>
                  <a:lnTo>
                    <a:pt x="2914" y="26"/>
                  </a:lnTo>
                  <a:lnTo>
                    <a:pt x="2710" y="1"/>
                  </a:lnTo>
                  <a:lnTo>
                    <a:pt x="2556" y="1"/>
                  </a:lnTo>
                  <a:lnTo>
                    <a:pt x="2429" y="26"/>
                  </a:lnTo>
                  <a:lnTo>
                    <a:pt x="2326" y="77"/>
                  </a:lnTo>
                  <a:lnTo>
                    <a:pt x="2198" y="128"/>
                  </a:lnTo>
                  <a:lnTo>
                    <a:pt x="2020" y="282"/>
                  </a:lnTo>
                  <a:lnTo>
                    <a:pt x="1841" y="461"/>
                  </a:lnTo>
                  <a:lnTo>
                    <a:pt x="1687" y="282"/>
                  </a:lnTo>
                  <a:lnTo>
                    <a:pt x="1483" y="128"/>
                  </a:lnTo>
                  <a:lnTo>
                    <a:pt x="1380" y="77"/>
                  </a:lnTo>
                  <a:lnTo>
                    <a:pt x="1253" y="26"/>
                  </a:lnTo>
                  <a:lnTo>
                    <a:pt x="112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586" name="Google Shape;2586;p51"/>
            <p:cNvSpPr/>
            <p:nvPr/>
          </p:nvSpPr>
          <p:spPr>
            <a:xfrm>
              <a:off x="6420225" y="3580625"/>
              <a:ext cx="29425" cy="15375"/>
            </a:xfrm>
            <a:custGeom>
              <a:avLst/>
              <a:gdLst/>
              <a:ahLst/>
              <a:cxnLst/>
              <a:rect l="l" t="t" r="r" b="b"/>
              <a:pathLst>
                <a:path w="1177" h="615" extrusionOk="0">
                  <a:moveTo>
                    <a:pt x="308" y="1"/>
                  </a:moveTo>
                  <a:lnTo>
                    <a:pt x="180" y="26"/>
                  </a:lnTo>
                  <a:lnTo>
                    <a:pt x="78" y="103"/>
                  </a:lnTo>
                  <a:lnTo>
                    <a:pt x="27" y="179"/>
                  </a:lnTo>
                  <a:lnTo>
                    <a:pt x="1" y="307"/>
                  </a:lnTo>
                  <a:lnTo>
                    <a:pt x="27" y="435"/>
                  </a:lnTo>
                  <a:lnTo>
                    <a:pt x="78" y="512"/>
                  </a:lnTo>
                  <a:lnTo>
                    <a:pt x="180" y="589"/>
                  </a:lnTo>
                  <a:lnTo>
                    <a:pt x="308" y="614"/>
                  </a:lnTo>
                  <a:lnTo>
                    <a:pt x="896" y="614"/>
                  </a:lnTo>
                  <a:lnTo>
                    <a:pt x="998" y="589"/>
                  </a:lnTo>
                  <a:lnTo>
                    <a:pt x="1100" y="512"/>
                  </a:lnTo>
                  <a:lnTo>
                    <a:pt x="1177" y="435"/>
                  </a:lnTo>
                  <a:lnTo>
                    <a:pt x="1177" y="307"/>
                  </a:lnTo>
                  <a:lnTo>
                    <a:pt x="1177" y="179"/>
                  </a:lnTo>
                  <a:lnTo>
                    <a:pt x="1100" y="103"/>
                  </a:lnTo>
                  <a:lnTo>
                    <a:pt x="998" y="26"/>
                  </a:lnTo>
                  <a:lnTo>
                    <a:pt x="896"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587" name="Google Shape;2587;p51"/>
            <p:cNvSpPr/>
            <p:nvPr/>
          </p:nvSpPr>
          <p:spPr>
            <a:xfrm>
              <a:off x="6372300" y="3500100"/>
              <a:ext cx="125925" cy="26225"/>
            </a:xfrm>
            <a:custGeom>
              <a:avLst/>
              <a:gdLst/>
              <a:ahLst/>
              <a:cxnLst/>
              <a:rect l="l" t="t" r="r" b="b"/>
              <a:pathLst>
                <a:path w="5037" h="1049" extrusionOk="0">
                  <a:moveTo>
                    <a:pt x="1" y="1"/>
                  </a:moveTo>
                  <a:lnTo>
                    <a:pt x="1" y="1049"/>
                  </a:lnTo>
                  <a:lnTo>
                    <a:pt x="5037" y="1049"/>
                  </a:lnTo>
                  <a:lnTo>
                    <a:pt x="5037" y="1"/>
                  </a:lnTo>
                  <a:close/>
                </a:path>
              </a:pathLst>
            </a:custGeom>
            <a:solidFill>
              <a:srgbClr val="FFE478"/>
            </a:solidFill>
            <a:ln>
              <a:noFill/>
            </a:ln>
          </p:spPr>
          <p:txBody>
            <a:bodyPr spcFirstLastPara="1" wrap="square" lIns="121900" tIns="121900" rIns="121900" bIns="121900" anchor="ctr" anchorCtr="0">
              <a:noAutofit/>
            </a:bodyPr>
            <a:lstStyle/>
            <a:p>
              <a:endParaRPr sz="2400"/>
            </a:p>
          </p:txBody>
        </p:sp>
      </p:grpSp>
      <p:grpSp>
        <p:nvGrpSpPr>
          <p:cNvPr id="2588" name="Google Shape;2588;p51"/>
          <p:cNvGrpSpPr/>
          <p:nvPr/>
        </p:nvGrpSpPr>
        <p:grpSpPr>
          <a:xfrm>
            <a:off x="7357134" y="4359201"/>
            <a:ext cx="495100" cy="427767"/>
            <a:chOff x="5517850" y="3269400"/>
            <a:chExt cx="371325" cy="320825"/>
          </a:xfrm>
        </p:grpSpPr>
        <p:sp>
          <p:nvSpPr>
            <p:cNvPr id="2589" name="Google Shape;2589;p51"/>
            <p:cNvSpPr/>
            <p:nvPr/>
          </p:nvSpPr>
          <p:spPr>
            <a:xfrm>
              <a:off x="5547250" y="3324350"/>
              <a:ext cx="132950" cy="241600"/>
            </a:xfrm>
            <a:custGeom>
              <a:avLst/>
              <a:gdLst/>
              <a:ahLst/>
              <a:cxnLst/>
              <a:rect l="l" t="t" r="r" b="b"/>
              <a:pathLst>
                <a:path w="5318" h="9664" extrusionOk="0">
                  <a:moveTo>
                    <a:pt x="2812" y="1"/>
                  </a:moveTo>
                  <a:lnTo>
                    <a:pt x="2403" y="52"/>
                  </a:lnTo>
                  <a:lnTo>
                    <a:pt x="2147" y="103"/>
                  </a:lnTo>
                  <a:lnTo>
                    <a:pt x="1866" y="180"/>
                  </a:lnTo>
                  <a:lnTo>
                    <a:pt x="1636" y="256"/>
                  </a:lnTo>
                  <a:lnTo>
                    <a:pt x="1406" y="384"/>
                  </a:lnTo>
                  <a:lnTo>
                    <a:pt x="1176" y="512"/>
                  </a:lnTo>
                  <a:lnTo>
                    <a:pt x="971" y="665"/>
                  </a:lnTo>
                  <a:lnTo>
                    <a:pt x="793" y="844"/>
                  </a:lnTo>
                  <a:lnTo>
                    <a:pt x="614" y="1023"/>
                  </a:lnTo>
                  <a:lnTo>
                    <a:pt x="460" y="1228"/>
                  </a:lnTo>
                  <a:lnTo>
                    <a:pt x="332" y="1432"/>
                  </a:lnTo>
                  <a:lnTo>
                    <a:pt x="205" y="1637"/>
                  </a:lnTo>
                  <a:lnTo>
                    <a:pt x="128" y="1867"/>
                  </a:lnTo>
                  <a:lnTo>
                    <a:pt x="51" y="2097"/>
                  </a:lnTo>
                  <a:lnTo>
                    <a:pt x="26" y="2352"/>
                  </a:lnTo>
                  <a:lnTo>
                    <a:pt x="0" y="2582"/>
                  </a:lnTo>
                  <a:lnTo>
                    <a:pt x="26" y="2838"/>
                  </a:lnTo>
                  <a:lnTo>
                    <a:pt x="230" y="4167"/>
                  </a:lnTo>
                  <a:lnTo>
                    <a:pt x="665" y="6673"/>
                  </a:lnTo>
                  <a:lnTo>
                    <a:pt x="844" y="7670"/>
                  </a:lnTo>
                  <a:lnTo>
                    <a:pt x="869" y="7874"/>
                  </a:lnTo>
                  <a:lnTo>
                    <a:pt x="920" y="8079"/>
                  </a:lnTo>
                  <a:lnTo>
                    <a:pt x="971" y="8283"/>
                  </a:lnTo>
                  <a:lnTo>
                    <a:pt x="1074" y="8488"/>
                  </a:lnTo>
                  <a:lnTo>
                    <a:pt x="1176" y="8667"/>
                  </a:lnTo>
                  <a:lnTo>
                    <a:pt x="1278" y="8846"/>
                  </a:lnTo>
                  <a:lnTo>
                    <a:pt x="1406" y="8999"/>
                  </a:lnTo>
                  <a:lnTo>
                    <a:pt x="1559" y="9152"/>
                  </a:lnTo>
                  <a:lnTo>
                    <a:pt x="1713" y="9280"/>
                  </a:lnTo>
                  <a:lnTo>
                    <a:pt x="1892" y="9382"/>
                  </a:lnTo>
                  <a:lnTo>
                    <a:pt x="2071" y="9485"/>
                  </a:lnTo>
                  <a:lnTo>
                    <a:pt x="2250" y="9561"/>
                  </a:lnTo>
                  <a:lnTo>
                    <a:pt x="2429" y="9612"/>
                  </a:lnTo>
                  <a:lnTo>
                    <a:pt x="2608" y="9664"/>
                  </a:lnTo>
                  <a:lnTo>
                    <a:pt x="2991" y="9664"/>
                  </a:lnTo>
                  <a:lnTo>
                    <a:pt x="3221" y="9612"/>
                  </a:lnTo>
                  <a:lnTo>
                    <a:pt x="3426" y="9536"/>
                  </a:lnTo>
                  <a:lnTo>
                    <a:pt x="3605" y="9459"/>
                  </a:lnTo>
                  <a:lnTo>
                    <a:pt x="3783" y="9331"/>
                  </a:lnTo>
                  <a:lnTo>
                    <a:pt x="3937" y="9203"/>
                  </a:lnTo>
                  <a:lnTo>
                    <a:pt x="4090" y="9076"/>
                  </a:lnTo>
                  <a:lnTo>
                    <a:pt x="4218" y="8897"/>
                  </a:lnTo>
                  <a:lnTo>
                    <a:pt x="4346" y="8718"/>
                  </a:lnTo>
                  <a:lnTo>
                    <a:pt x="4448" y="8539"/>
                  </a:lnTo>
                  <a:lnTo>
                    <a:pt x="4525" y="8334"/>
                  </a:lnTo>
                  <a:lnTo>
                    <a:pt x="4576" y="8130"/>
                  </a:lnTo>
                  <a:lnTo>
                    <a:pt x="4602" y="7925"/>
                  </a:lnTo>
                  <a:lnTo>
                    <a:pt x="4627" y="7695"/>
                  </a:lnTo>
                  <a:lnTo>
                    <a:pt x="4627" y="7491"/>
                  </a:lnTo>
                  <a:lnTo>
                    <a:pt x="4602" y="7261"/>
                  </a:lnTo>
                  <a:lnTo>
                    <a:pt x="4550" y="7031"/>
                  </a:lnTo>
                  <a:lnTo>
                    <a:pt x="4448" y="6647"/>
                  </a:lnTo>
                  <a:lnTo>
                    <a:pt x="4371" y="6289"/>
                  </a:lnTo>
                  <a:lnTo>
                    <a:pt x="4320" y="5957"/>
                  </a:lnTo>
                  <a:lnTo>
                    <a:pt x="4320" y="5650"/>
                  </a:lnTo>
                  <a:lnTo>
                    <a:pt x="4320" y="5343"/>
                  </a:lnTo>
                  <a:lnTo>
                    <a:pt x="4371" y="5062"/>
                  </a:lnTo>
                  <a:lnTo>
                    <a:pt x="4423" y="4807"/>
                  </a:lnTo>
                  <a:lnTo>
                    <a:pt x="4474" y="4551"/>
                  </a:lnTo>
                  <a:lnTo>
                    <a:pt x="4627" y="4167"/>
                  </a:lnTo>
                  <a:lnTo>
                    <a:pt x="4755" y="3861"/>
                  </a:lnTo>
                  <a:lnTo>
                    <a:pt x="4908" y="3605"/>
                  </a:lnTo>
                  <a:lnTo>
                    <a:pt x="5087" y="3273"/>
                  </a:lnTo>
                  <a:lnTo>
                    <a:pt x="5215" y="2940"/>
                  </a:lnTo>
                  <a:lnTo>
                    <a:pt x="5292" y="2608"/>
                  </a:lnTo>
                  <a:lnTo>
                    <a:pt x="5317" y="2276"/>
                  </a:lnTo>
                  <a:lnTo>
                    <a:pt x="5292" y="1943"/>
                  </a:lnTo>
                  <a:lnTo>
                    <a:pt x="5215" y="1611"/>
                  </a:lnTo>
                  <a:lnTo>
                    <a:pt x="5087" y="1330"/>
                  </a:lnTo>
                  <a:lnTo>
                    <a:pt x="4908" y="1049"/>
                  </a:lnTo>
                  <a:lnTo>
                    <a:pt x="4704" y="793"/>
                  </a:lnTo>
                  <a:lnTo>
                    <a:pt x="4474" y="563"/>
                  </a:lnTo>
                  <a:lnTo>
                    <a:pt x="4193" y="384"/>
                  </a:lnTo>
                  <a:lnTo>
                    <a:pt x="3886" y="205"/>
                  </a:lnTo>
                  <a:lnTo>
                    <a:pt x="3553" y="103"/>
                  </a:lnTo>
                  <a:lnTo>
                    <a:pt x="3196" y="26"/>
                  </a:lnTo>
                  <a:lnTo>
                    <a:pt x="2812"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0" name="Google Shape;2590;p51"/>
            <p:cNvSpPr/>
            <p:nvPr/>
          </p:nvSpPr>
          <p:spPr>
            <a:xfrm>
              <a:off x="5547250" y="3324350"/>
              <a:ext cx="132950" cy="241600"/>
            </a:xfrm>
            <a:custGeom>
              <a:avLst/>
              <a:gdLst/>
              <a:ahLst/>
              <a:cxnLst/>
              <a:rect l="l" t="t" r="r" b="b"/>
              <a:pathLst>
                <a:path w="5318" h="9664" fill="none" extrusionOk="0">
                  <a:moveTo>
                    <a:pt x="230" y="4167"/>
                  </a:moveTo>
                  <a:lnTo>
                    <a:pt x="230" y="4167"/>
                  </a:lnTo>
                  <a:lnTo>
                    <a:pt x="26" y="2838"/>
                  </a:lnTo>
                  <a:lnTo>
                    <a:pt x="26" y="2838"/>
                  </a:lnTo>
                  <a:lnTo>
                    <a:pt x="0" y="2582"/>
                  </a:lnTo>
                  <a:lnTo>
                    <a:pt x="26" y="2352"/>
                  </a:lnTo>
                  <a:lnTo>
                    <a:pt x="51" y="2097"/>
                  </a:lnTo>
                  <a:lnTo>
                    <a:pt x="128" y="1867"/>
                  </a:lnTo>
                  <a:lnTo>
                    <a:pt x="205" y="1637"/>
                  </a:lnTo>
                  <a:lnTo>
                    <a:pt x="332" y="1432"/>
                  </a:lnTo>
                  <a:lnTo>
                    <a:pt x="460" y="1228"/>
                  </a:lnTo>
                  <a:lnTo>
                    <a:pt x="614" y="1023"/>
                  </a:lnTo>
                  <a:lnTo>
                    <a:pt x="793" y="844"/>
                  </a:lnTo>
                  <a:lnTo>
                    <a:pt x="971" y="665"/>
                  </a:lnTo>
                  <a:lnTo>
                    <a:pt x="1176" y="512"/>
                  </a:lnTo>
                  <a:lnTo>
                    <a:pt x="1406" y="384"/>
                  </a:lnTo>
                  <a:lnTo>
                    <a:pt x="1636" y="256"/>
                  </a:lnTo>
                  <a:lnTo>
                    <a:pt x="1866" y="180"/>
                  </a:lnTo>
                  <a:lnTo>
                    <a:pt x="2147" y="103"/>
                  </a:lnTo>
                  <a:lnTo>
                    <a:pt x="2403" y="52"/>
                  </a:lnTo>
                  <a:lnTo>
                    <a:pt x="2403" y="52"/>
                  </a:lnTo>
                  <a:lnTo>
                    <a:pt x="2812" y="1"/>
                  </a:lnTo>
                  <a:lnTo>
                    <a:pt x="3196" y="26"/>
                  </a:lnTo>
                  <a:lnTo>
                    <a:pt x="3553" y="103"/>
                  </a:lnTo>
                  <a:lnTo>
                    <a:pt x="3886" y="205"/>
                  </a:lnTo>
                  <a:lnTo>
                    <a:pt x="4193" y="384"/>
                  </a:lnTo>
                  <a:lnTo>
                    <a:pt x="4474" y="563"/>
                  </a:lnTo>
                  <a:lnTo>
                    <a:pt x="4704" y="793"/>
                  </a:lnTo>
                  <a:lnTo>
                    <a:pt x="4908" y="1049"/>
                  </a:lnTo>
                  <a:lnTo>
                    <a:pt x="5087" y="1330"/>
                  </a:lnTo>
                  <a:lnTo>
                    <a:pt x="5215" y="1611"/>
                  </a:lnTo>
                  <a:lnTo>
                    <a:pt x="5292" y="1943"/>
                  </a:lnTo>
                  <a:lnTo>
                    <a:pt x="5317" y="2276"/>
                  </a:lnTo>
                  <a:lnTo>
                    <a:pt x="5292" y="2608"/>
                  </a:lnTo>
                  <a:lnTo>
                    <a:pt x="5215" y="2940"/>
                  </a:lnTo>
                  <a:lnTo>
                    <a:pt x="5087" y="3273"/>
                  </a:lnTo>
                  <a:lnTo>
                    <a:pt x="4908" y="3605"/>
                  </a:lnTo>
                  <a:lnTo>
                    <a:pt x="4908" y="3605"/>
                  </a:lnTo>
                  <a:lnTo>
                    <a:pt x="4755" y="3861"/>
                  </a:lnTo>
                  <a:lnTo>
                    <a:pt x="4627" y="4167"/>
                  </a:lnTo>
                  <a:lnTo>
                    <a:pt x="4474" y="4551"/>
                  </a:lnTo>
                  <a:lnTo>
                    <a:pt x="4423" y="4807"/>
                  </a:lnTo>
                  <a:lnTo>
                    <a:pt x="4371" y="5062"/>
                  </a:lnTo>
                  <a:lnTo>
                    <a:pt x="4320" y="5343"/>
                  </a:lnTo>
                  <a:lnTo>
                    <a:pt x="4320" y="5650"/>
                  </a:lnTo>
                  <a:lnTo>
                    <a:pt x="4320" y="5957"/>
                  </a:lnTo>
                  <a:lnTo>
                    <a:pt x="4371" y="6289"/>
                  </a:lnTo>
                  <a:lnTo>
                    <a:pt x="4448" y="6647"/>
                  </a:lnTo>
                  <a:lnTo>
                    <a:pt x="4550" y="7031"/>
                  </a:lnTo>
                  <a:lnTo>
                    <a:pt x="4550" y="7031"/>
                  </a:lnTo>
                  <a:lnTo>
                    <a:pt x="4602" y="7261"/>
                  </a:lnTo>
                  <a:lnTo>
                    <a:pt x="4627" y="7491"/>
                  </a:lnTo>
                  <a:lnTo>
                    <a:pt x="4627" y="7695"/>
                  </a:lnTo>
                  <a:lnTo>
                    <a:pt x="4602" y="7925"/>
                  </a:lnTo>
                  <a:lnTo>
                    <a:pt x="4576" y="8130"/>
                  </a:lnTo>
                  <a:lnTo>
                    <a:pt x="4525" y="8334"/>
                  </a:lnTo>
                  <a:lnTo>
                    <a:pt x="4448" y="8539"/>
                  </a:lnTo>
                  <a:lnTo>
                    <a:pt x="4346" y="8718"/>
                  </a:lnTo>
                  <a:lnTo>
                    <a:pt x="4218" y="8897"/>
                  </a:lnTo>
                  <a:lnTo>
                    <a:pt x="4090" y="9076"/>
                  </a:lnTo>
                  <a:lnTo>
                    <a:pt x="3937" y="9203"/>
                  </a:lnTo>
                  <a:lnTo>
                    <a:pt x="3783" y="9331"/>
                  </a:lnTo>
                  <a:lnTo>
                    <a:pt x="3605" y="9459"/>
                  </a:lnTo>
                  <a:lnTo>
                    <a:pt x="3426" y="9536"/>
                  </a:lnTo>
                  <a:lnTo>
                    <a:pt x="3221" y="9612"/>
                  </a:lnTo>
                  <a:lnTo>
                    <a:pt x="2991" y="9664"/>
                  </a:lnTo>
                  <a:lnTo>
                    <a:pt x="2991" y="9664"/>
                  </a:lnTo>
                  <a:lnTo>
                    <a:pt x="2812" y="9664"/>
                  </a:lnTo>
                  <a:lnTo>
                    <a:pt x="2608" y="9664"/>
                  </a:lnTo>
                  <a:lnTo>
                    <a:pt x="2429" y="9612"/>
                  </a:lnTo>
                  <a:lnTo>
                    <a:pt x="2250" y="9561"/>
                  </a:lnTo>
                  <a:lnTo>
                    <a:pt x="2071" y="9485"/>
                  </a:lnTo>
                  <a:lnTo>
                    <a:pt x="1892" y="9382"/>
                  </a:lnTo>
                  <a:lnTo>
                    <a:pt x="1713" y="9280"/>
                  </a:lnTo>
                  <a:lnTo>
                    <a:pt x="1559" y="9152"/>
                  </a:lnTo>
                  <a:lnTo>
                    <a:pt x="1406" y="8999"/>
                  </a:lnTo>
                  <a:lnTo>
                    <a:pt x="1278" y="8846"/>
                  </a:lnTo>
                  <a:lnTo>
                    <a:pt x="1176" y="8667"/>
                  </a:lnTo>
                  <a:lnTo>
                    <a:pt x="1074" y="8488"/>
                  </a:lnTo>
                  <a:lnTo>
                    <a:pt x="971" y="8283"/>
                  </a:lnTo>
                  <a:lnTo>
                    <a:pt x="920" y="8079"/>
                  </a:lnTo>
                  <a:lnTo>
                    <a:pt x="869" y="7874"/>
                  </a:lnTo>
                  <a:lnTo>
                    <a:pt x="844" y="7670"/>
                  </a:lnTo>
                  <a:lnTo>
                    <a:pt x="844" y="7670"/>
                  </a:lnTo>
                  <a:lnTo>
                    <a:pt x="665" y="6673"/>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1" name="Google Shape;2591;p51"/>
            <p:cNvSpPr/>
            <p:nvPr/>
          </p:nvSpPr>
          <p:spPr>
            <a:xfrm>
              <a:off x="5563850" y="3491150"/>
              <a:ext cx="69050" cy="74800"/>
            </a:xfrm>
            <a:custGeom>
              <a:avLst/>
              <a:gdLst/>
              <a:ahLst/>
              <a:cxnLst/>
              <a:rect l="l" t="t" r="r" b="b"/>
              <a:pathLst>
                <a:path w="2762" h="2992" extrusionOk="0">
                  <a:moveTo>
                    <a:pt x="1" y="1"/>
                  </a:moveTo>
                  <a:lnTo>
                    <a:pt x="180" y="998"/>
                  </a:lnTo>
                  <a:lnTo>
                    <a:pt x="205" y="1202"/>
                  </a:lnTo>
                  <a:lnTo>
                    <a:pt x="256" y="1407"/>
                  </a:lnTo>
                  <a:lnTo>
                    <a:pt x="307" y="1611"/>
                  </a:lnTo>
                  <a:lnTo>
                    <a:pt x="410" y="1816"/>
                  </a:lnTo>
                  <a:lnTo>
                    <a:pt x="512" y="1995"/>
                  </a:lnTo>
                  <a:lnTo>
                    <a:pt x="614" y="2174"/>
                  </a:lnTo>
                  <a:lnTo>
                    <a:pt x="742" y="2327"/>
                  </a:lnTo>
                  <a:lnTo>
                    <a:pt x="895" y="2480"/>
                  </a:lnTo>
                  <a:lnTo>
                    <a:pt x="1049" y="2608"/>
                  </a:lnTo>
                  <a:lnTo>
                    <a:pt x="1228" y="2710"/>
                  </a:lnTo>
                  <a:lnTo>
                    <a:pt x="1407" y="2813"/>
                  </a:lnTo>
                  <a:lnTo>
                    <a:pt x="1586" y="2889"/>
                  </a:lnTo>
                  <a:lnTo>
                    <a:pt x="1765" y="2940"/>
                  </a:lnTo>
                  <a:lnTo>
                    <a:pt x="1944" y="2992"/>
                  </a:lnTo>
                  <a:lnTo>
                    <a:pt x="2327" y="2992"/>
                  </a:lnTo>
                  <a:lnTo>
                    <a:pt x="2557" y="2940"/>
                  </a:lnTo>
                  <a:lnTo>
                    <a:pt x="2762" y="2864"/>
                  </a:lnTo>
                  <a:lnTo>
                    <a:pt x="1"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2" name="Google Shape;2592;p51"/>
            <p:cNvSpPr/>
            <p:nvPr/>
          </p:nvSpPr>
          <p:spPr>
            <a:xfrm>
              <a:off x="5563850" y="3491150"/>
              <a:ext cx="69050" cy="74800"/>
            </a:xfrm>
            <a:custGeom>
              <a:avLst/>
              <a:gdLst/>
              <a:ahLst/>
              <a:cxnLst/>
              <a:rect l="l" t="t" r="r" b="b"/>
              <a:pathLst>
                <a:path w="2762" h="2992" fill="none" extrusionOk="0">
                  <a:moveTo>
                    <a:pt x="2762" y="2864"/>
                  </a:moveTo>
                  <a:lnTo>
                    <a:pt x="2762" y="2864"/>
                  </a:lnTo>
                  <a:lnTo>
                    <a:pt x="2557" y="2940"/>
                  </a:lnTo>
                  <a:lnTo>
                    <a:pt x="2327" y="2992"/>
                  </a:lnTo>
                  <a:lnTo>
                    <a:pt x="2327" y="2992"/>
                  </a:lnTo>
                  <a:lnTo>
                    <a:pt x="2148" y="2992"/>
                  </a:lnTo>
                  <a:lnTo>
                    <a:pt x="1944" y="2992"/>
                  </a:lnTo>
                  <a:lnTo>
                    <a:pt x="1765" y="2940"/>
                  </a:lnTo>
                  <a:lnTo>
                    <a:pt x="1586" y="2889"/>
                  </a:lnTo>
                  <a:lnTo>
                    <a:pt x="1407" y="2813"/>
                  </a:lnTo>
                  <a:lnTo>
                    <a:pt x="1228" y="2710"/>
                  </a:lnTo>
                  <a:lnTo>
                    <a:pt x="1049" y="2608"/>
                  </a:lnTo>
                  <a:lnTo>
                    <a:pt x="895" y="2480"/>
                  </a:lnTo>
                  <a:lnTo>
                    <a:pt x="742" y="2327"/>
                  </a:lnTo>
                  <a:lnTo>
                    <a:pt x="614" y="2174"/>
                  </a:lnTo>
                  <a:lnTo>
                    <a:pt x="512" y="1995"/>
                  </a:lnTo>
                  <a:lnTo>
                    <a:pt x="410" y="1816"/>
                  </a:lnTo>
                  <a:lnTo>
                    <a:pt x="307" y="1611"/>
                  </a:lnTo>
                  <a:lnTo>
                    <a:pt x="256" y="1407"/>
                  </a:lnTo>
                  <a:lnTo>
                    <a:pt x="205" y="1202"/>
                  </a:lnTo>
                  <a:lnTo>
                    <a:pt x="180" y="998"/>
                  </a:lnTo>
                  <a:lnTo>
                    <a:pt x="180" y="998"/>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2593" name="Google Shape;2593;p51"/>
            <p:cNvSpPr/>
            <p:nvPr/>
          </p:nvSpPr>
          <p:spPr>
            <a:xfrm>
              <a:off x="5547250" y="3324350"/>
              <a:ext cx="132950" cy="140625"/>
            </a:xfrm>
            <a:custGeom>
              <a:avLst/>
              <a:gdLst/>
              <a:ahLst/>
              <a:cxnLst/>
              <a:rect l="l" t="t" r="r" b="b"/>
              <a:pathLst>
                <a:path w="5318" h="5625" extrusionOk="0">
                  <a:moveTo>
                    <a:pt x="2812" y="1"/>
                  </a:moveTo>
                  <a:lnTo>
                    <a:pt x="2403" y="52"/>
                  </a:lnTo>
                  <a:lnTo>
                    <a:pt x="2147" y="103"/>
                  </a:lnTo>
                  <a:lnTo>
                    <a:pt x="1866" y="180"/>
                  </a:lnTo>
                  <a:lnTo>
                    <a:pt x="1636" y="256"/>
                  </a:lnTo>
                  <a:lnTo>
                    <a:pt x="1406" y="384"/>
                  </a:lnTo>
                  <a:lnTo>
                    <a:pt x="1176" y="512"/>
                  </a:lnTo>
                  <a:lnTo>
                    <a:pt x="971" y="665"/>
                  </a:lnTo>
                  <a:lnTo>
                    <a:pt x="793" y="844"/>
                  </a:lnTo>
                  <a:lnTo>
                    <a:pt x="614" y="1023"/>
                  </a:lnTo>
                  <a:lnTo>
                    <a:pt x="460" y="1228"/>
                  </a:lnTo>
                  <a:lnTo>
                    <a:pt x="332" y="1432"/>
                  </a:lnTo>
                  <a:lnTo>
                    <a:pt x="205" y="1637"/>
                  </a:lnTo>
                  <a:lnTo>
                    <a:pt x="128" y="1867"/>
                  </a:lnTo>
                  <a:lnTo>
                    <a:pt x="51" y="2097"/>
                  </a:lnTo>
                  <a:lnTo>
                    <a:pt x="26" y="2352"/>
                  </a:lnTo>
                  <a:lnTo>
                    <a:pt x="0" y="2582"/>
                  </a:lnTo>
                  <a:lnTo>
                    <a:pt x="26" y="2838"/>
                  </a:lnTo>
                  <a:lnTo>
                    <a:pt x="230" y="4167"/>
                  </a:lnTo>
                  <a:lnTo>
                    <a:pt x="4320" y="5625"/>
                  </a:lnTo>
                  <a:lnTo>
                    <a:pt x="4346" y="5190"/>
                  </a:lnTo>
                  <a:lnTo>
                    <a:pt x="4423" y="4781"/>
                  </a:lnTo>
                  <a:lnTo>
                    <a:pt x="4499" y="4449"/>
                  </a:lnTo>
                  <a:lnTo>
                    <a:pt x="4627" y="4142"/>
                  </a:lnTo>
                  <a:lnTo>
                    <a:pt x="4729" y="3912"/>
                  </a:lnTo>
                  <a:lnTo>
                    <a:pt x="4806" y="3758"/>
                  </a:lnTo>
                  <a:lnTo>
                    <a:pt x="4908" y="3605"/>
                  </a:lnTo>
                  <a:lnTo>
                    <a:pt x="5087" y="3273"/>
                  </a:lnTo>
                  <a:lnTo>
                    <a:pt x="5215" y="2940"/>
                  </a:lnTo>
                  <a:lnTo>
                    <a:pt x="5292" y="2608"/>
                  </a:lnTo>
                  <a:lnTo>
                    <a:pt x="5317" y="2276"/>
                  </a:lnTo>
                  <a:lnTo>
                    <a:pt x="5292" y="1943"/>
                  </a:lnTo>
                  <a:lnTo>
                    <a:pt x="5215" y="1611"/>
                  </a:lnTo>
                  <a:lnTo>
                    <a:pt x="5087" y="1330"/>
                  </a:lnTo>
                  <a:lnTo>
                    <a:pt x="4908" y="1049"/>
                  </a:lnTo>
                  <a:lnTo>
                    <a:pt x="4704" y="793"/>
                  </a:lnTo>
                  <a:lnTo>
                    <a:pt x="4474" y="563"/>
                  </a:lnTo>
                  <a:lnTo>
                    <a:pt x="4193" y="384"/>
                  </a:lnTo>
                  <a:lnTo>
                    <a:pt x="3886" y="205"/>
                  </a:lnTo>
                  <a:lnTo>
                    <a:pt x="3553" y="103"/>
                  </a:lnTo>
                  <a:lnTo>
                    <a:pt x="3196" y="26"/>
                  </a:lnTo>
                  <a:lnTo>
                    <a:pt x="2812"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4" name="Google Shape;2594;p51"/>
            <p:cNvSpPr/>
            <p:nvPr/>
          </p:nvSpPr>
          <p:spPr>
            <a:xfrm>
              <a:off x="5547250" y="3324350"/>
              <a:ext cx="132950" cy="140625"/>
            </a:xfrm>
            <a:custGeom>
              <a:avLst/>
              <a:gdLst/>
              <a:ahLst/>
              <a:cxnLst/>
              <a:rect l="l" t="t" r="r" b="b"/>
              <a:pathLst>
                <a:path w="5318" h="5625" fill="none" extrusionOk="0">
                  <a:moveTo>
                    <a:pt x="230" y="4167"/>
                  </a:moveTo>
                  <a:lnTo>
                    <a:pt x="230" y="4167"/>
                  </a:lnTo>
                  <a:lnTo>
                    <a:pt x="26" y="2838"/>
                  </a:lnTo>
                  <a:lnTo>
                    <a:pt x="26" y="2838"/>
                  </a:lnTo>
                  <a:lnTo>
                    <a:pt x="0" y="2582"/>
                  </a:lnTo>
                  <a:lnTo>
                    <a:pt x="26" y="2352"/>
                  </a:lnTo>
                  <a:lnTo>
                    <a:pt x="51" y="2097"/>
                  </a:lnTo>
                  <a:lnTo>
                    <a:pt x="128" y="1867"/>
                  </a:lnTo>
                  <a:lnTo>
                    <a:pt x="205" y="1637"/>
                  </a:lnTo>
                  <a:lnTo>
                    <a:pt x="332" y="1432"/>
                  </a:lnTo>
                  <a:lnTo>
                    <a:pt x="460" y="1228"/>
                  </a:lnTo>
                  <a:lnTo>
                    <a:pt x="614" y="1023"/>
                  </a:lnTo>
                  <a:lnTo>
                    <a:pt x="793" y="844"/>
                  </a:lnTo>
                  <a:lnTo>
                    <a:pt x="971" y="665"/>
                  </a:lnTo>
                  <a:lnTo>
                    <a:pt x="1176" y="512"/>
                  </a:lnTo>
                  <a:lnTo>
                    <a:pt x="1406" y="384"/>
                  </a:lnTo>
                  <a:lnTo>
                    <a:pt x="1636" y="256"/>
                  </a:lnTo>
                  <a:lnTo>
                    <a:pt x="1866" y="180"/>
                  </a:lnTo>
                  <a:lnTo>
                    <a:pt x="2147" y="103"/>
                  </a:lnTo>
                  <a:lnTo>
                    <a:pt x="2403" y="52"/>
                  </a:lnTo>
                  <a:lnTo>
                    <a:pt x="2403" y="52"/>
                  </a:lnTo>
                  <a:lnTo>
                    <a:pt x="2812" y="1"/>
                  </a:lnTo>
                  <a:lnTo>
                    <a:pt x="3196" y="26"/>
                  </a:lnTo>
                  <a:lnTo>
                    <a:pt x="3553" y="103"/>
                  </a:lnTo>
                  <a:lnTo>
                    <a:pt x="3886" y="205"/>
                  </a:lnTo>
                  <a:lnTo>
                    <a:pt x="4193" y="384"/>
                  </a:lnTo>
                  <a:lnTo>
                    <a:pt x="4474" y="563"/>
                  </a:lnTo>
                  <a:lnTo>
                    <a:pt x="4704" y="793"/>
                  </a:lnTo>
                  <a:lnTo>
                    <a:pt x="4908" y="1049"/>
                  </a:lnTo>
                  <a:lnTo>
                    <a:pt x="5087" y="1330"/>
                  </a:lnTo>
                  <a:lnTo>
                    <a:pt x="5215" y="1611"/>
                  </a:lnTo>
                  <a:lnTo>
                    <a:pt x="5292" y="1943"/>
                  </a:lnTo>
                  <a:lnTo>
                    <a:pt x="5317" y="2276"/>
                  </a:lnTo>
                  <a:lnTo>
                    <a:pt x="5292" y="2608"/>
                  </a:lnTo>
                  <a:lnTo>
                    <a:pt x="5215" y="2940"/>
                  </a:lnTo>
                  <a:lnTo>
                    <a:pt x="5087" y="3273"/>
                  </a:lnTo>
                  <a:lnTo>
                    <a:pt x="4908" y="3605"/>
                  </a:lnTo>
                  <a:lnTo>
                    <a:pt x="4908" y="3605"/>
                  </a:lnTo>
                  <a:lnTo>
                    <a:pt x="4806" y="3758"/>
                  </a:lnTo>
                  <a:lnTo>
                    <a:pt x="4729" y="3912"/>
                  </a:lnTo>
                  <a:lnTo>
                    <a:pt x="4627" y="4142"/>
                  </a:lnTo>
                  <a:lnTo>
                    <a:pt x="4499" y="4449"/>
                  </a:lnTo>
                  <a:lnTo>
                    <a:pt x="4423" y="4781"/>
                  </a:lnTo>
                  <a:lnTo>
                    <a:pt x="4346" y="5190"/>
                  </a:lnTo>
                  <a:lnTo>
                    <a:pt x="4320" y="5625"/>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5" name="Google Shape;2595;p51"/>
            <p:cNvSpPr/>
            <p:nvPr/>
          </p:nvSpPr>
          <p:spPr>
            <a:xfrm>
              <a:off x="5641175" y="3269400"/>
              <a:ext cx="48600" cy="49225"/>
            </a:xfrm>
            <a:custGeom>
              <a:avLst/>
              <a:gdLst/>
              <a:ahLst/>
              <a:cxnLst/>
              <a:rect l="l" t="t" r="r" b="b"/>
              <a:pathLst>
                <a:path w="1944" h="1969" extrusionOk="0">
                  <a:moveTo>
                    <a:pt x="870" y="0"/>
                  </a:moveTo>
                  <a:lnTo>
                    <a:pt x="691" y="26"/>
                  </a:lnTo>
                  <a:lnTo>
                    <a:pt x="512" y="102"/>
                  </a:lnTo>
                  <a:lnTo>
                    <a:pt x="359" y="205"/>
                  </a:lnTo>
                  <a:lnTo>
                    <a:pt x="231" y="358"/>
                  </a:lnTo>
                  <a:lnTo>
                    <a:pt x="129" y="511"/>
                  </a:lnTo>
                  <a:lnTo>
                    <a:pt x="52" y="690"/>
                  </a:lnTo>
                  <a:lnTo>
                    <a:pt x="1" y="869"/>
                  </a:lnTo>
                  <a:lnTo>
                    <a:pt x="1" y="1074"/>
                  </a:lnTo>
                  <a:lnTo>
                    <a:pt x="52" y="1278"/>
                  </a:lnTo>
                  <a:lnTo>
                    <a:pt x="129" y="1457"/>
                  </a:lnTo>
                  <a:lnTo>
                    <a:pt x="231" y="1611"/>
                  </a:lnTo>
                  <a:lnTo>
                    <a:pt x="359" y="1738"/>
                  </a:lnTo>
                  <a:lnTo>
                    <a:pt x="512" y="1841"/>
                  </a:lnTo>
                  <a:lnTo>
                    <a:pt x="691" y="1917"/>
                  </a:lnTo>
                  <a:lnTo>
                    <a:pt x="870" y="1968"/>
                  </a:lnTo>
                  <a:lnTo>
                    <a:pt x="1075" y="1968"/>
                  </a:lnTo>
                  <a:lnTo>
                    <a:pt x="1254" y="1917"/>
                  </a:lnTo>
                  <a:lnTo>
                    <a:pt x="1432" y="1841"/>
                  </a:lnTo>
                  <a:lnTo>
                    <a:pt x="1586" y="1738"/>
                  </a:lnTo>
                  <a:lnTo>
                    <a:pt x="1714" y="1611"/>
                  </a:lnTo>
                  <a:lnTo>
                    <a:pt x="1842" y="1457"/>
                  </a:lnTo>
                  <a:lnTo>
                    <a:pt x="1893" y="1278"/>
                  </a:lnTo>
                  <a:lnTo>
                    <a:pt x="1944" y="1074"/>
                  </a:lnTo>
                  <a:lnTo>
                    <a:pt x="1944" y="869"/>
                  </a:lnTo>
                  <a:lnTo>
                    <a:pt x="1918" y="690"/>
                  </a:lnTo>
                  <a:lnTo>
                    <a:pt x="1842" y="511"/>
                  </a:lnTo>
                  <a:lnTo>
                    <a:pt x="1739" y="358"/>
                  </a:lnTo>
                  <a:lnTo>
                    <a:pt x="1611" y="205"/>
                  </a:lnTo>
                  <a:lnTo>
                    <a:pt x="1432" y="102"/>
                  </a:lnTo>
                  <a:lnTo>
                    <a:pt x="1279" y="26"/>
                  </a:lnTo>
                  <a:lnTo>
                    <a:pt x="107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6" name="Google Shape;2596;p51"/>
            <p:cNvSpPr/>
            <p:nvPr/>
          </p:nvSpPr>
          <p:spPr>
            <a:xfrm>
              <a:off x="5595800" y="3271950"/>
              <a:ext cx="28800" cy="28775"/>
            </a:xfrm>
            <a:custGeom>
              <a:avLst/>
              <a:gdLst/>
              <a:ahLst/>
              <a:cxnLst/>
              <a:rect l="l" t="t" r="r" b="b"/>
              <a:pathLst>
                <a:path w="1152" h="1151" extrusionOk="0">
                  <a:moveTo>
                    <a:pt x="461" y="0"/>
                  </a:moveTo>
                  <a:lnTo>
                    <a:pt x="359" y="26"/>
                  </a:lnTo>
                  <a:lnTo>
                    <a:pt x="257" y="77"/>
                  </a:lnTo>
                  <a:lnTo>
                    <a:pt x="180" y="154"/>
                  </a:lnTo>
                  <a:lnTo>
                    <a:pt x="103" y="256"/>
                  </a:lnTo>
                  <a:lnTo>
                    <a:pt x="52" y="333"/>
                  </a:lnTo>
                  <a:lnTo>
                    <a:pt x="1" y="461"/>
                  </a:lnTo>
                  <a:lnTo>
                    <a:pt x="1" y="563"/>
                  </a:lnTo>
                  <a:lnTo>
                    <a:pt x="1" y="691"/>
                  </a:lnTo>
                  <a:lnTo>
                    <a:pt x="52" y="793"/>
                  </a:lnTo>
                  <a:lnTo>
                    <a:pt x="103" y="895"/>
                  </a:lnTo>
                  <a:lnTo>
                    <a:pt x="180" y="972"/>
                  </a:lnTo>
                  <a:lnTo>
                    <a:pt x="257" y="1048"/>
                  </a:lnTo>
                  <a:lnTo>
                    <a:pt x="359" y="1100"/>
                  </a:lnTo>
                  <a:lnTo>
                    <a:pt x="461" y="1151"/>
                  </a:lnTo>
                  <a:lnTo>
                    <a:pt x="691" y="1151"/>
                  </a:lnTo>
                  <a:lnTo>
                    <a:pt x="793" y="1100"/>
                  </a:lnTo>
                  <a:lnTo>
                    <a:pt x="896" y="1048"/>
                  </a:lnTo>
                  <a:lnTo>
                    <a:pt x="998" y="972"/>
                  </a:lnTo>
                  <a:lnTo>
                    <a:pt x="1049" y="895"/>
                  </a:lnTo>
                  <a:lnTo>
                    <a:pt x="1126" y="793"/>
                  </a:lnTo>
                  <a:lnTo>
                    <a:pt x="1151" y="691"/>
                  </a:lnTo>
                  <a:lnTo>
                    <a:pt x="1151" y="563"/>
                  </a:lnTo>
                  <a:lnTo>
                    <a:pt x="1151" y="461"/>
                  </a:lnTo>
                  <a:lnTo>
                    <a:pt x="1126" y="333"/>
                  </a:lnTo>
                  <a:lnTo>
                    <a:pt x="1049" y="256"/>
                  </a:lnTo>
                  <a:lnTo>
                    <a:pt x="998" y="154"/>
                  </a:lnTo>
                  <a:lnTo>
                    <a:pt x="896" y="77"/>
                  </a:lnTo>
                  <a:lnTo>
                    <a:pt x="793" y="26"/>
                  </a:lnTo>
                  <a:lnTo>
                    <a:pt x="69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7" name="Google Shape;2597;p51"/>
            <p:cNvSpPr/>
            <p:nvPr/>
          </p:nvSpPr>
          <p:spPr>
            <a:xfrm>
              <a:off x="5558100" y="3289850"/>
              <a:ext cx="26225" cy="26225"/>
            </a:xfrm>
            <a:custGeom>
              <a:avLst/>
              <a:gdLst/>
              <a:ahLst/>
              <a:cxnLst/>
              <a:rect l="l" t="t" r="r" b="b"/>
              <a:pathLst>
                <a:path w="1049" h="1049" extrusionOk="0">
                  <a:moveTo>
                    <a:pt x="537" y="0"/>
                  </a:moveTo>
                  <a:lnTo>
                    <a:pt x="410" y="26"/>
                  </a:lnTo>
                  <a:lnTo>
                    <a:pt x="333" y="51"/>
                  </a:lnTo>
                  <a:lnTo>
                    <a:pt x="231" y="102"/>
                  </a:lnTo>
                  <a:lnTo>
                    <a:pt x="154" y="154"/>
                  </a:lnTo>
                  <a:lnTo>
                    <a:pt x="103" y="230"/>
                  </a:lnTo>
                  <a:lnTo>
                    <a:pt x="52" y="332"/>
                  </a:lnTo>
                  <a:lnTo>
                    <a:pt x="26" y="435"/>
                  </a:lnTo>
                  <a:lnTo>
                    <a:pt x="1" y="537"/>
                  </a:lnTo>
                  <a:lnTo>
                    <a:pt x="26" y="639"/>
                  </a:lnTo>
                  <a:lnTo>
                    <a:pt x="52" y="741"/>
                  </a:lnTo>
                  <a:lnTo>
                    <a:pt x="103" y="818"/>
                  </a:lnTo>
                  <a:lnTo>
                    <a:pt x="154" y="895"/>
                  </a:lnTo>
                  <a:lnTo>
                    <a:pt x="231" y="972"/>
                  </a:lnTo>
                  <a:lnTo>
                    <a:pt x="333" y="1023"/>
                  </a:lnTo>
                  <a:lnTo>
                    <a:pt x="410" y="1048"/>
                  </a:lnTo>
                  <a:lnTo>
                    <a:pt x="640" y="1048"/>
                  </a:lnTo>
                  <a:lnTo>
                    <a:pt x="742" y="1023"/>
                  </a:lnTo>
                  <a:lnTo>
                    <a:pt x="819" y="972"/>
                  </a:lnTo>
                  <a:lnTo>
                    <a:pt x="895" y="895"/>
                  </a:lnTo>
                  <a:lnTo>
                    <a:pt x="947" y="818"/>
                  </a:lnTo>
                  <a:lnTo>
                    <a:pt x="998" y="741"/>
                  </a:lnTo>
                  <a:lnTo>
                    <a:pt x="1049" y="639"/>
                  </a:lnTo>
                  <a:lnTo>
                    <a:pt x="1049" y="537"/>
                  </a:lnTo>
                  <a:lnTo>
                    <a:pt x="1049" y="435"/>
                  </a:lnTo>
                  <a:lnTo>
                    <a:pt x="998" y="332"/>
                  </a:lnTo>
                  <a:lnTo>
                    <a:pt x="947" y="230"/>
                  </a:lnTo>
                  <a:lnTo>
                    <a:pt x="895" y="154"/>
                  </a:lnTo>
                  <a:lnTo>
                    <a:pt x="819" y="102"/>
                  </a:lnTo>
                  <a:lnTo>
                    <a:pt x="742" y="51"/>
                  </a:lnTo>
                  <a:lnTo>
                    <a:pt x="640" y="26"/>
                  </a:lnTo>
                  <a:lnTo>
                    <a:pt x="537"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8" name="Google Shape;2598;p51"/>
            <p:cNvSpPr/>
            <p:nvPr/>
          </p:nvSpPr>
          <p:spPr>
            <a:xfrm>
              <a:off x="5531250" y="3317325"/>
              <a:ext cx="21775" cy="22400"/>
            </a:xfrm>
            <a:custGeom>
              <a:avLst/>
              <a:gdLst/>
              <a:ahLst/>
              <a:cxnLst/>
              <a:rect l="l" t="t" r="r" b="b"/>
              <a:pathLst>
                <a:path w="871" h="896" extrusionOk="0">
                  <a:moveTo>
                    <a:pt x="359" y="0"/>
                  </a:moveTo>
                  <a:lnTo>
                    <a:pt x="257" y="26"/>
                  </a:lnTo>
                  <a:lnTo>
                    <a:pt x="180" y="77"/>
                  </a:lnTo>
                  <a:lnTo>
                    <a:pt x="129" y="128"/>
                  </a:lnTo>
                  <a:lnTo>
                    <a:pt x="78" y="205"/>
                  </a:lnTo>
                  <a:lnTo>
                    <a:pt x="27" y="282"/>
                  </a:lnTo>
                  <a:lnTo>
                    <a:pt x="1" y="358"/>
                  </a:lnTo>
                  <a:lnTo>
                    <a:pt x="1" y="435"/>
                  </a:lnTo>
                  <a:lnTo>
                    <a:pt x="1" y="537"/>
                  </a:lnTo>
                  <a:lnTo>
                    <a:pt x="27" y="614"/>
                  </a:lnTo>
                  <a:lnTo>
                    <a:pt x="78" y="691"/>
                  </a:lnTo>
                  <a:lnTo>
                    <a:pt x="129" y="767"/>
                  </a:lnTo>
                  <a:lnTo>
                    <a:pt x="180" y="818"/>
                  </a:lnTo>
                  <a:lnTo>
                    <a:pt x="257" y="844"/>
                  </a:lnTo>
                  <a:lnTo>
                    <a:pt x="359" y="870"/>
                  </a:lnTo>
                  <a:lnTo>
                    <a:pt x="436" y="895"/>
                  </a:lnTo>
                  <a:lnTo>
                    <a:pt x="538" y="870"/>
                  </a:lnTo>
                  <a:lnTo>
                    <a:pt x="615" y="844"/>
                  </a:lnTo>
                  <a:lnTo>
                    <a:pt x="691" y="818"/>
                  </a:lnTo>
                  <a:lnTo>
                    <a:pt x="742" y="767"/>
                  </a:lnTo>
                  <a:lnTo>
                    <a:pt x="793" y="691"/>
                  </a:lnTo>
                  <a:lnTo>
                    <a:pt x="845" y="614"/>
                  </a:lnTo>
                  <a:lnTo>
                    <a:pt x="870" y="537"/>
                  </a:lnTo>
                  <a:lnTo>
                    <a:pt x="870" y="435"/>
                  </a:lnTo>
                  <a:lnTo>
                    <a:pt x="870" y="358"/>
                  </a:lnTo>
                  <a:lnTo>
                    <a:pt x="845" y="282"/>
                  </a:lnTo>
                  <a:lnTo>
                    <a:pt x="793" y="205"/>
                  </a:lnTo>
                  <a:lnTo>
                    <a:pt x="742" y="128"/>
                  </a:lnTo>
                  <a:lnTo>
                    <a:pt x="691" y="77"/>
                  </a:lnTo>
                  <a:lnTo>
                    <a:pt x="615" y="26"/>
                  </a:lnTo>
                  <a:lnTo>
                    <a:pt x="53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599" name="Google Shape;2599;p51"/>
            <p:cNvSpPr/>
            <p:nvPr/>
          </p:nvSpPr>
          <p:spPr>
            <a:xfrm>
              <a:off x="5517850" y="3352475"/>
              <a:ext cx="17275" cy="17275"/>
            </a:xfrm>
            <a:custGeom>
              <a:avLst/>
              <a:gdLst/>
              <a:ahLst/>
              <a:cxnLst/>
              <a:rect l="l" t="t" r="r" b="b"/>
              <a:pathLst>
                <a:path w="691" h="691" extrusionOk="0">
                  <a:moveTo>
                    <a:pt x="358" y="0"/>
                  </a:moveTo>
                  <a:lnTo>
                    <a:pt x="205" y="26"/>
                  </a:lnTo>
                  <a:lnTo>
                    <a:pt x="102" y="103"/>
                  </a:lnTo>
                  <a:lnTo>
                    <a:pt x="26" y="205"/>
                  </a:lnTo>
                  <a:lnTo>
                    <a:pt x="0" y="358"/>
                  </a:lnTo>
                  <a:lnTo>
                    <a:pt x="26" y="486"/>
                  </a:lnTo>
                  <a:lnTo>
                    <a:pt x="102" y="588"/>
                  </a:lnTo>
                  <a:lnTo>
                    <a:pt x="205" y="665"/>
                  </a:lnTo>
                  <a:lnTo>
                    <a:pt x="358" y="691"/>
                  </a:lnTo>
                  <a:lnTo>
                    <a:pt x="486" y="665"/>
                  </a:lnTo>
                  <a:lnTo>
                    <a:pt x="588" y="588"/>
                  </a:lnTo>
                  <a:lnTo>
                    <a:pt x="665" y="486"/>
                  </a:lnTo>
                  <a:lnTo>
                    <a:pt x="690" y="358"/>
                  </a:lnTo>
                  <a:lnTo>
                    <a:pt x="665" y="205"/>
                  </a:lnTo>
                  <a:lnTo>
                    <a:pt x="588" y="103"/>
                  </a:lnTo>
                  <a:lnTo>
                    <a:pt x="486" y="26"/>
                  </a:lnTo>
                  <a:lnTo>
                    <a:pt x="35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0" name="Google Shape;2600;p51"/>
            <p:cNvSpPr/>
            <p:nvPr/>
          </p:nvSpPr>
          <p:spPr>
            <a:xfrm>
              <a:off x="5727475" y="3324350"/>
              <a:ext cx="132300" cy="241600"/>
            </a:xfrm>
            <a:custGeom>
              <a:avLst/>
              <a:gdLst/>
              <a:ahLst/>
              <a:cxnLst/>
              <a:rect l="l" t="t" r="r" b="b"/>
              <a:pathLst>
                <a:path w="5292" h="9664" extrusionOk="0">
                  <a:moveTo>
                    <a:pt x="2505" y="1"/>
                  </a:moveTo>
                  <a:lnTo>
                    <a:pt x="2122" y="26"/>
                  </a:lnTo>
                  <a:lnTo>
                    <a:pt x="1738" y="103"/>
                  </a:lnTo>
                  <a:lnTo>
                    <a:pt x="1406" y="205"/>
                  </a:lnTo>
                  <a:lnTo>
                    <a:pt x="1099" y="384"/>
                  </a:lnTo>
                  <a:lnTo>
                    <a:pt x="844" y="563"/>
                  </a:lnTo>
                  <a:lnTo>
                    <a:pt x="588" y="793"/>
                  </a:lnTo>
                  <a:lnTo>
                    <a:pt x="383" y="1049"/>
                  </a:lnTo>
                  <a:lnTo>
                    <a:pt x="230" y="1330"/>
                  </a:lnTo>
                  <a:lnTo>
                    <a:pt x="102" y="1611"/>
                  </a:lnTo>
                  <a:lnTo>
                    <a:pt x="26" y="1943"/>
                  </a:lnTo>
                  <a:lnTo>
                    <a:pt x="0" y="2276"/>
                  </a:lnTo>
                  <a:lnTo>
                    <a:pt x="0" y="2608"/>
                  </a:lnTo>
                  <a:lnTo>
                    <a:pt x="77" y="2940"/>
                  </a:lnTo>
                  <a:lnTo>
                    <a:pt x="205" y="3273"/>
                  </a:lnTo>
                  <a:lnTo>
                    <a:pt x="383" y="3605"/>
                  </a:lnTo>
                  <a:lnTo>
                    <a:pt x="486" y="3758"/>
                  </a:lnTo>
                  <a:lnTo>
                    <a:pt x="562" y="3912"/>
                  </a:lnTo>
                  <a:lnTo>
                    <a:pt x="665" y="4142"/>
                  </a:lnTo>
                  <a:lnTo>
                    <a:pt x="792" y="4423"/>
                  </a:lnTo>
                  <a:lnTo>
                    <a:pt x="869" y="4755"/>
                  </a:lnTo>
                  <a:lnTo>
                    <a:pt x="946" y="5139"/>
                  </a:lnTo>
                  <a:lnTo>
                    <a:pt x="971" y="5573"/>
                  </a:lnTo>
                  <a:lnTo>
                    <a:pt x="971" y="5906"/>
                  </a:lnTo>
                  <a:lnTo>
                    <a:pt x="946" y="6264"/>
                  </a:lnTo>
                  <a:lnTo>
                    <a:pt x="869" y="6647"/>
                  </a:lnTo>
                  <a:lnTo>
                    <a:pt x="767" y="7031"/>
                  </a:lnTo>
                  <a:lnTo>
                    <a:pt x="716" y="7235"/>
                  </a:lnTo>
                  <a:lnTo>
                    <a:pt x="690" y="7414"/>
                  </a:lnTo>
                  <a:lnTo>
                    <a:pt x="665" y="7618"/>
                  </a:lnTo>
                  <a:lnTo>
                    <a:pt x="665" y="7797"/>
                  </a:lnTo>
                  <a:lnTo>
                    <a:pt x="690" y="8002"/>
                  </a:lnTo>
                  <a:lnTo>
                    <a:pt x="741" y="8181"/>
                  </a:lnTo>
                  <a:lnTo>
                    <a:pt x="792" y="8360"/>
                  </a:lnTo>
                  <a:lnTo>
                    <a:pt x="869" y="8513"/>
                  </a:lnTo>
                  <a:lnTo>
                    <a:pt x="946" y="8692"/>
                  </a:lnTo>
                  <a:lnTo>
                    <a:pt x="1023" y="8846"/>
                  </a:lnTo>
                  <a:lnTo>
                    <a:pt x="1150" y="8999"/>
                  </a:lnTo>
                  <a:lnTo>
                    <a:pt x="1253" y="9127"/>
                  </a:lnTo>
                  <a:lnTo>
                    <a:pt x="1406" y="9255"/>
                  </a:lnTo>
                  <a:lnTo>
                    <a:pt x="1534" y="9357"/>
                  </a:lnTo>
                  <a:lnTo>
                    <a:pt x="1687" y="9434"/>
                  </a:lnTo>
                  <a:lnTo>
                    <a:pt x="1841" y="9536"/>
                  </a:lnTo>
                  <a:lnTo>
                    <a:pt x="2071" y="9612"/>
                  </a:lnTo>
                  <a:lnTo>
                    <a:pt x="2301" y="9664"/>
                  </a:lnTo>
                  <a:lnTo>
                    <a:pt x="2684" y="9664"/>
                  </a:lnTo>
                  <a:lnTo>
                    <a:pt x="2863" y="9612"/>
                  </a:lnTo>
                  <a:lnTo>
                    <a:pt x="3068" y="9561"/>
                  </a:lnTo>
                  <a:lnTo>
                    <a:pt x="3247" y="9485"/>
                  </a:lnTo>
                  <a:lnTo>
                    <a:pt x="3426" y="9382"/>
                  </a:lnTo>
                  <a:lnTo>
                    <a:pt x="3579" y="9280"/>
                  </a:lnTo>
                  <a:lnTo>
                    <a:pt x="3732" y="9152"/>
                  </a:lnTo>
                  <a:lnTo>
                    <a:pt x="3886" y="8999"/>
                  </a:lnTo>
                  <a:lnTo>
                    <a:pt x="4013" y="8846"/>
                  </a:lnTo>
                  <a:lnTo>
                    <a:pt x="4141" y="8667"/>
                  </a:lnTo>
                  <a:lnTo>
                    <a:pt x="4244" y="8488"/>
                  </a:lnTo>
                  <a:lnTo>
                    <a:pt x="4320" y="8283"/>
                  </a:lnTo>
                  <a:lnTo>
                    <a:pt x="4397" y="8079"/>
                  </a:lnTo>
                  <a:lnTo>
                    <a:pt x="4448" y="7874"/>
                  </a:lnTo>
                  <a:lnTo>
                    <a:pt x="4474" y="7670"/>
                  </a:lnTo>
                  <a:lnTo>
                    <a:pt x="4627" y="6673"/>
                  </a:lnTo>
                  <a:lnTo>
                    <a:pt x="5062" y="4167"/>
                  </a:lnTo>
                  <a:lnTo>
                    <a:pt x="5292" y="2838"/>
                  </a:lnTo>
                  <a:lnTo>
                    <a:pt x="5292" y="2582"/>
                  </a:lnTo>
                  <a:lnTo>
                    <a:pt x="5292" y="2352"/>
                  </a:lnTo>
                  <a:lnTo>
                    <a:pt x="5241" y="2097"/>
                  </a:lnTo>
                  <a:lnTo>
                    <a:pt x="5164" y="1867"/>
                  </a:lnTo>
                  <a:lnTo>
                    <a:pt x="5087" y="1637"/>
                  </a:lnTo>
                  <a:lnTo>
                    <a:pt x="4985" y="1432"/>
                  </a:lnTo>
                  <a:lnTo>
                    <a:pt x="4832" y="1228"/>
                  </a:lnTo>
                  <a:lnTo>
                    <a:pt x="4678" y="1023"/>
                  </a:lnTo>
                  <a:lnTo>
                    <a:pt x="4525" y="844"/>
                  </a:lnTo>
                  <a:lnTo>
                    <a:pt x="4320" y="665"/>
                  </a:lnTo>
                  <a:lnTo>
                    <a:pt x="4116" y="512"/>
                  </a:lnTo>
                  <a:lnTo>
                    <a:pt x="3911" y="384"/>
                  </a:lnTo>
                  <a:lnTo>
                    <a:pt x="3681" y="256"/>
                  </a:lnTo>
                  <a:lnTo>
                    <a:pt x="3426" y="180"/>
                  </a:lnTo>
                  <a:lnTo>
                    <a:pt x="3170" y="103"/>
                  </a:lnTo>
                  <a:lnTo>
                    <a:pt x="2889" y="52"/>
                  </a:lnTo>
                  <a:lnTo>
                    <a:pt x="2505"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1" name="Google Shape;2601;p51"/>
            <p:cNvSpPr/>
            <p:nvPr/>
          </p:nvSpPr>
          <p:spPr>
            <a:xfrm>
              <a:off x="5717225" y="3269400"/>
              <a:ext cx="48600" cy="49225"/>
            </a:xfrm>
            <a:custGeom>
              <a:avLst/>
              <a:gdLst/>
              <a:ahLst/>
              <a:cxnLst/>
              <a:rect l="l" t="t" r="r" b="b"/>
              <a:pathLst>
                <a:path w="1944" h="1969" extrusionOk="0">
                  <a:moveTo>
                    <a:pt x="870" y="0"/>
                  </a:moveTo>
                  <a:lnTo>
                    <a:pt x="691" y="26"/>
                  </a:lnTo>
                  <a:lnTo>
                    <a:pt x="512" y="102"/>
                  </a:lnTo>
                  <a:lnTo>
                    <a:pt x="359" y="205"/>
                  </a:lnTo>
                  <a:lnTo>
                    <a:pt x="231" y="358"/>
                  </a:lnTo>
                  <a:lnTo>
                    <a:pt x="129" y="511"/>
                  </a:lnTo>
                  <a:lnTo>
                    <a:pt x="52" y="690"/>
                  </a:lnTo>
                  <a:lnTo>
                    <a:pt x="1" y="869"/>
                  </a:lnTo>
                  <a:lnTo>
                    <a:pt x="1" y="1074"/>
                  </a:lnTo>
                  <a:lnTo>
                    <a:pt x="52" y="1278"/>
                  </a:lnTo>
                  <a:lnTo>
                    <a:pt x="129" y="1457"/>
                  </a:lnTo>
                  <a:lnTo>
                    <a:pt x="231" y="1611"/>
                  </a:lnTo>
                  <a:lnTo>
                    <a:pt x="359" y="1738"/>
                  </a:lnTo>
                  <a:lnTo>
                    <a:pt x="512" y="1841"/>
                  </a:lnTo>
                  <a:lnTo>
                    <a:pt x="691" y="1917"/>
                  </a:lnTo>
                  <a:lnTo>
                    <a:pt x="870" y="1968"/>
                  </a:lnTo>
                  <a:lnTo>
                    <a:pt x="1075" y="1968"/>
                  </a:lnTo>
                  <a:lnTo>
                    <a:pt x="1279" y="1917"/>
                  </a:lnTo>
                  <a:lnTo>
                    <a:pt x="1458" y="1841"/>
                  </a:lnTo>
                  <a:lnTo>
                    <a:pt x="1611" y="1738"/>
                  </a:lnTo>
                  <a:lnTo>
                    <a:pt x="1739" y="1611"/>
                  </a:lnTo>
                  <a:lnTo>
                    <a:pt x="1842" y="1457"/>
                  </a:lnTo>
                  <a:lnTo>
                    <a:pt x="1918" y="1278"/>
                  </a:lnTo>
                  <a:lnTo>
                    <a:pt x="1944" y="1074"/>
                  </a:lnTo>
                  <a:lnTo>
                    <a:pt x="1944" y="869"/>
                  </a:lnTo>
                  <a:lnTo>
                    <a:pt x="1918" y="690"/>
                  </a:lnTo>
                  <a:lnTo>
                    <a:pt x="1842" y="511"/>
                  </a:lnTo>
                  <a:lnTo>
                    <a:pt x="1739" y="358"/>
                  </a:lnTo>
                  <a:lnTo>
                    <a:pt x="1586" y="205"/>
                  </a:lnTo>
                  <a:lnTo>
                    <a:pt x="1433" y="102"/>
                  </a:lnTo>
                  <a:lnTo>
                    <a:pt x="1254" y="26"/>
                  </a:lnTo>
                  <a:lnTo>
                    <a:pt x="107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2" name="Google Shape;2602;p51"/>
            <p:cNvSpPr/>
            <p:nvPr/>
          </p:nvSpPr>
          <p:spPr>
            <a:xfrm>
              <a:off x="5782425" y="3271950"/>
              <a:ext cx="29425" cy="28775"/>
            </a:xfrm>
            <a:custGeom>
              <a:avLst/>
              <a:gdLst/>
              <a:ahLst/>
              <a:cxnLst/>
              <a:rect l="l" t="t" r="r" b="b"/>
              <a:pathLst>
                <a:path w="1177" h="1151" extrusionOk="0">
                  <a:moveTo>
                    <a:pt x="461" y="0"/>
                  </a:moveTo>
                  <a:lnTo>
                    <a:pt x="358" y="26"/>
                  </a:lnTo>
                  <a:lnTo>
                    <a:pt x="256" y="77"/>
                  </a:lnTo>
                  <a:lnTo>
                    <a:pt x="179" y="154"/>
                  </a:lnTo>
                  <a:lnTo>
                    <a:pt x="103" y="256"/>
                  </a:lnTo>
                  <a:lnTo>
                    <a:pt x="52" y="333"/>
                  </a:lnTo>
                  <a:lnTo>
                    <a:pt x="26" y="461"/>
                  </a:lnTo>
                  <a:lnTo>
                    <a:pt x="0" y="563"/>
                  </a:lnTo>
                  <a:lnTo>
                    <a:pt x="26" y="691"/>
                  </a:lnTo>
                  <a:lnTo>
                    <a:pt x="52" y="793"/>
                  </a:lnTo>
                  <a:lnTo>
                    <a:pt x="103" y="895"/>
                  </a:lnTo>
                  <a:lnTo>
                    <a:pt x="179" y="972"/>
                  </a:lnTo>
                  <a:lnTo>
                    <a:pt x="256" y="1048"/>
                  </a:lnTo>
                  <a:lnTo>
                    <a:pt x="358" y="1100"/>
                  </a:lnTo>
                  <a:lnTo>
                    <a:pt x="461" y="1151"/>
                  </a:lnTo>
                  <a:lnTo>
                    <a:pt x="691" y="1151"/>
                  </a:lnTo>
                  <a:lnTo>
                    <a:pt x="819" y="1100"/>
                  </a:lnTo>
                  <a:lnTo>
                    <a:pt x="921" y="1048"/>
                  </a:lnTo>
                  <a:lnTo>
                    <a:pt x="997" y="972"/>
                  </a:lnTo>
                  <a:lnTo>
                    <a:pt x="1074" y="895"/>
                  </a:lnTo>
                  <a:lnTo>
                    <a:pt x="1125" y="793"/>
                  </a:lnTo>
                  <a:lnTo>
                    <a:pt x="1151" y="691"/>
                  </a:lnTo>
                  <a:lnTo>
                    <a:pt x="1176" y="563"/>
                  </a:lnTo>
                  <a:lnTo>
                    <a:pt x="1151" y="461"/>
                  </a:lnTo>
                  <a:lnTo>
                    <a:pt x="1125" y="333"/>
                  </a:lnTo>
                  <a:lnTo>
                    <a:pt x="1074" y="256"/>
                  </a:lnTo>
                  <a:lnTo>
                    <a:pt x="997" y="154"/>
                  </a:lnTo>
                  <a:lnTo>
                    <a:pt x="921" y="77"/>
                  </a:lnTo>
                  <a:lnTo>
                    <a:pt x="819" y="26"/>
                  </a:lnTo>
                  <a:lnTo>
                    <a:pt x="69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3" name="Google Shape;2603;p51"/>
            <p:cNvSpPr/>
            <p:nvPr/>
          </p:nvSpPr>
          <p:spPr>
            <a:xfrm>
              <a:off x="5822675" y="3289850"/>
              <a:ext cx="26250" cy="26225"/>
            </a:xfrm>
            <a:custGeom>
              <a:avLst/>
              <a:gdLst/>
              <a:ahLst/>
              <a:cxnLst/>
              <a:rect l="l" t="t" r="r" b="b"/>
              <a:pathLst>
                <a:path w="1050" h="1049" extrusionOk="0">
                  <a:moveTo>
                    <a:pt x="538" y="0"/>
                  </a:moveTo>
                  <a:lnTo>
                    <a:pt x="436" y="26"/>
                  </a:lnTo>
                  <a:lnTo>
                    <a:pt x="333" y="51"/>
                  </a:lnTo>
                  <a:lnTo>
                    <a:pt x="231" y="102"/>
                  </a:lnTo>
                  <a:lnTo>
                    <a:pt x="154" y="154"/>
                  </a:lnTo>
                  <a:lnTo>
                    <a:pt x="103" y="230"/>
                  </a:lnTo>
                  <a:lnTo>
                    <a:pt x="52" y="332"/>
                  </a:lnTo>
                  <a:lnTo>
                    <a:pt x="27" y="435"/>
                  </a:lnTo>
                  <a:lnTo>
                    <a:pt x="1" y="537"/>
                  </a:lnTo>
                  <a:lnTo>
                    <a:pt x="27" y="639"/>
                  </a:lnTo>
                  <a:lnTo>
                    <a:pt x="52" y="741"/>
                  </a:lnTo>
                  <a:lnTo>
                    <a:pt x="103" y="818"/>
                  </a:lnTo>
                  <a:lnTo>
                    <a:pt x="154" y="895"/>
                  </a:lnTo>
                  <a:lnTo>
                    <a:pt x="231" y="972"/>
                  </a:lnTo>
                  <a:lnTo>
                    <a:pt x="333" y="1023"/>
                  </a:lnTo>
                  <a:lnTo>
                    <a:pt x="436" y="1048"/>
                  </a:lnTo>
                  <a:lnTo>
                    <a:pt x="640" y="1048"/>
                  </a:lnTo>
                  <a:lnTo>
                    <a:pt x="742" y="1023"/>
                  </a:lnTo>
                  <a:lnTo>
                    <a:pt x="819" y="972"/>
                  </a:lnTo>
                  <a:lnTo>
                    <a:pt x="896" y="895"/>
                  </a:lnTo>
                  <a:lnTo>
                    <a:pt x="972" y="818"/>
                  </a:lnTo>
                  <a:lnTo>
                    <a:pt x="1024" y="741"/>
                  </a:lnTo>
                  <a:lnTo>
                    <a:pt x="1049" y="639"/>
                  </a:lnTo>
                  <a:lnTo>
                    <a:pt x="1049" y="537"/>
                  </a:lnTo>
                  <a:lnTo>
                    <a:pt x="1049" y="435"/>
                  </a:lnTo>
                  <a:lnTo>
                    <a:pt x="1024" y="332"/>
                  </a:lnTo>
                  <a:lnTo>
                    <a:pt x="972" y="230"/>
                  </a:lnTo>
                  <a:lnTo>
                    <a:pt x="896" y="154"/>
                  </a:lnTo>
                  <a:lnTo>
                    <a:pt x="819" y="102"/>
                  </a:lnTo>
                  <a:lnTo>
                    <a:pt x="742" y="51"/>
                  </a:lnTo>
                  <a:lnTo>
                    <a:pt x="640" y="26"/>
                  </a:lnTo>
                  <a:lnTo>
                    <a:pt x="53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4" name="Google Shape;2604;p51"/>
            <p:cNvSpPr/>
            <p:nvPr/>
          </p:nvSpPr>
          <p:spPr>
            <a:xfrm>
              <a:off x="5854000" y="3317325"/>
              <a:ext cx="22400" cy="22400"/>
            </a:xfrm>
            <a:custGeom>
              <a:avLst/>
              <a:gdLst/>
              <a:ahLst/>
              <a:cxnLst/>
              <a:rect l="l" t="t" r="r" b="b"/>
              <a:pathLst>
                <a:path w="896" h="896" extrusionOk="0">
                  <a:moveTo>
                    <a:pt x="358" y="0"/>
                  </a:moveTo>
                  <a:lnTo>
                    <a:pt x="282" y="26"/>
                  </a:lnTo>
                  <a:lnTo>
                    <a:pt x="205" y="77"/>
                  </a:lnTo>
                  <a:lnTo>
                    <a:pt x="128" y="128"/>
                  </a:lnTo>
                  <a:lnTo>
                    <a:pt x="77" y="205"/>
                  </a:lnTo>
                  <a:lnTo>
                    <a:pt x="26" y="282"/>
                  </a:lnTo>
                  <a:lnTo>
                    <a:pt x="1" y="358"/>
                  </a:lnTo>
                  <a:lnTo>
                    <a:pt x="1" y="435"/>
                  </a:lnTo>
                  <a:lnTo>
                    <a:pt x="1" y="537"/>
                  </a:lnTo>
                  <a:lnTo>
                    <a:pt x="26" y="614"/>
                  </a:lnTo>
                  <a:lnTo>
                    <a:pt x="77" y="691"/>
                  </a:lnTo>
                  <a:lnTo>
                    <a:pt x="128" y="767"/>
                  </a:lnTo>
                  <a:lnTo>
                    <a:pt x="205" y="818"/>
                  </a:lnTo>
                  <a:lnTo>
                    <a:pt x="282" y="844"/>
                  </a:lnTo>
                  <a:lnTo>
                    <a:pt x="358" y="870"/>
                  </a:lnTo>
                  <a:lnTo>
                    <a:pt x="435" y="895"/>
                  </a:lnTo>
                  <a:lnTo>
                    <a:pt x="537" y="870"/>
                  </a:lnTo>
                  <a:lnTo>
                    <a:pt x="614" y="844"/>
                  </a:lnTo>
                  <a:lnTo>
                    <a:pt x="691" y="818"/>
                  </a:lnTo>
                  <a:lnTo>
                    <a:pt x="768" y="767"/>
                  </a:lnTo>
                  <a:lnTo>
                    <a:pt x="819" y="691"/>
                  </a:lnTo>
                  <a:lnTo>
                    <a:pt x="844" y="614"/>
                  </a:lnTo>
                  <a:lnTo>
                    <a:pt x="870" y="537"/>
                  </a:lnTo>
                  <a:lnTo>
                    <a:pt x="895" y="435"/>
                  </a:lnTo>
                  <a:lnTo>
                    <a:pt x="870" y="358"/>
                  </a:lnTo>
                  <a:lnTo>
                    <a:pt x="844" y="282"/>
                  </a:lnTo>
                  <a:lnTo>
                    <a:pt x="819" y="205"/>
                  </a:lnTo>
                  <a:lnTo>
                    <a:pt x="768" y="128"/>
                  </a:lnTo>
                  <a:lnTo>
                    <a:pt x="691" y="77"/>
                  </a:lnTo>
                  <a:lnTo>
                    <a:pt x="614" y="26"/>
                  </a:lnTo>
                  <a:lnTo>
                    <a:pt x="537"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5" name="Google Shape;2605;p51"/>
            <p:cNvSpPr/>
            <p:nvPr/>
          </p:nvSpPr>
          <p:spPr>
            <a:xfrm>
              <a:off x="5871900" y="3352475"/>
              <a:ext cx="17275" cy="17275"/>
            </a:xfrm>
            <a:custGeom>
              <a:avLst/>
              <a:gdLst/>
              <a:ahLst/>
              <a:cxnLst/>
              <a:rect l="l" t="t" r="r" b="b"/>
              <a:pathLst>
                <a:path w="691" h="691" extrusionOk="0">
                  <a:moveTo>
                    <a:pt x="358" y="0"/>
                  </a:moveTo>
                  <a:lnTo>
                    <a:pt x="205" y="26"/>
                  </a:lnTo>
                  <a:lnTo>
                    <a:pt x="103" y="103"/>
                  </a:lnTo>
                  <a:lnTo>
                    <a:pt x="26" y="205"/>
                  </a:lnTo>
                  <a:lnTo>
                    <a:pt x="0" y="358"/>
                  </a:lnTo>
                  <a:lnTo>
                    <a:pt x="26" y="486"/>
                  </a:lnTo>
                  <a:lnTo>
                    <a:pt x="103" y="588"/>
                  </a:lnTo>
                  <a:lnTo>
                    <a:pt x="205" y="665"/>
                  </a:lnTo>
                  <a:lnTo>
                    <a:pt x="358" y="691"/>
                  </a:lnTo>
                  <a:lnTo>
                    <a:pt x="486" y="665"/>
                  </a:lnTo>
                  <a:lnTo>
                    <a:pt x="588" y="588"/>
                  </a:lnTo>
                  <a:lnTo>
                    <a:pt x="665" y="486"/>
                  </a:lnTo>
                  <a:lnTo>
                    <a:pt x="691" y="358"/>
                  </a:lnTo>
                  <a:lnTo>
                    <a:pt x="665" y="205"/>
                  </a:lnTo>
                  <a:lnTo>
                    <a:pt x="588" y="103"/>
                  </a:lnTo>
                  <a:lnTo>
                    <a:pt x="486" y="26"/>
                  </a:lnTo>
                  <a:lnTo>
                    <a:pt x="35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06" name="Google Shape;2606;p51"/>
            <p:cNvSpPr/>
            <p:nvPr/>
          </p:nvSpPr>
          <p:spPr>
            <a:xfrm>
              <a:off x="5634800" y="3544200"/>
              <a:ext cx="138075" cy="46025"/>
            </a:xfrm>
            <a:custGeom>
              <a:avLst/>
              <a:gdLst/>
              <a:ahLst/>
              <a:cxnLst/>
              <a:rect l="l" t="t" r="r" b="b"/>
              <a:pathLst>
                <a:path w="5523" h="1841" extrusionOk="0">
                  <a:moveTo>
                    <a:pt x="1023" y="0"/>
                  </a:moveTo>
                  <a:lnTo>
                    <a:pt x="588" y="154"/>
                  </a:lnTo>
                  <a:lnTo>
                    <a:pt x="435" y="230"/>
                  </a:lnTo>
                  <a:lnTo>
                    <a:pt x="281" y="333"/>
                  </a:lnTo>
                  <a:lnTo>
                    <a:pt x="154" y="435"/>
                  </a:lnTo>
                  <a:lnTo>
                    <a:pt x="77" y="537"/>
                  </a:lnTo>
                  <a:lnTo>
                    <a:pt x="26" y="640"/>
                  </a:lnTo>
                  <a:lnTo>
                    <a:pt x="0" y="767"/>
                  </a:lnTo>
                  <a:lnTo>
                    <a:pt x="0" y="870"/>
                  </a:lnTo>
                  <a:lnTo>
                    <a:pt x="51" y="997"/>
                  </a:lnTo>
                  <a:lnTo>
                    <a:pt x="128" y="1100"/>
                  </a:lnTo>
                  <a:lnTo>
                    <a:pt x="205" y="1176"/>
                  </a:lnTo>
                  <a:lnTo>
                    <a:pt x="333" y="1279"/>
                  </a:lnTo>
                  <a:lnTo>
                    <a:pt x="460" y="1381"/>
                  </a:lnTo>
                  <a:lnTo>
                    <a:pt x="793" y="1534"/>
                  </a:lnTo>
                  <a:lnTo>
                    <a:pt x="1202" y="1662"/>
                  </a:lnTo>
                  <a:lnTo>
                    <a:pt x="1687" y="1764"/>
                  </a:lnTo>
                  <a:lnTo>
                    <a:pt x="2199" y="1815"/>
                  </a:lnTo>
                  <a:lnTo>
                    <a:pt x="2761" y="1841"/>
                  </a:lnTo>
                  <a:lnTo>
                    <a:pt x="3298" y="1815"/>
                  </a:lnTo>
                  <a:lnTo>
                    <a:pt x="3835" y="1764"/>
                  </a:lnTo>
                  <a:lnTo>
                    <a:pt x="4295" y="1662"/>
                  </a:lnTo>
                  <a:lnTo>
                    <a:pt x="4704" y="1534"/>
                  </a:lnTo>
                  <a:lnTo>
                    <a:pt x="5036" y="1381"/>
                  </a:lnTo>
                  <a:lnTo>
                    <a:pt x="5190" y="1279"/>
                  </a:lnTo>
                  <a:lnTo>
                    <a:pt x="5292" y="1176"/>
                  </a:lnTo>
                  <a:lnTo>
                    <a:pt x="5394" y="1100"/>
                  </a:lnTo>
                  <a:lnTo>
                    <a:pt x="5445" y="997"/>
                  </a:lnTo>
                  <a:lnTo>
                    <a:pt x="5496" y="870"/>
                  </a:lnTo>
                  <a:lnTo>
                    <a:pt x="5522" y="767"/>
                  </a:lnTo>
                  <a:lnTo>
                    <a:pt x="5496" y="640"/>
                  </a:lnTo>
                  <a:lnTo>
                    <a:pt x="5445" y="537"/>
                  </a:lnTo>
                  <a:lnTo>
                    <a:pt x="5343" y="435"/>
                  </a:lnTo>
                  <a:lnTo>
                    <a:pt x="5241" y="333"/>
                  </a:lnTo>
                  <a:lnTo>
                    <a:pt x="5087" y="230"/>
                  </a:lnTo>
                  <a:lnTo>
                    <a:pt x="4908" y="154"/>
                  </a:lnTo>
                  <a:lnTo>
                    <a:pt x="4474"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607" name="Google Shape;2607;p51"/>
            <p:cNvSpPr/>
            <p:nvPr/>
          </p:nvSpPr>
          <p:spPr>
            <a:xfrm>
              <a:off x="5634800" y="3544200"/>
              <a:ext cx="138075" cy="46025"/>
            </a:xfrm>
            <a:custGeom>
              <a:avLst/>
              <a:gdLst/>
              <a:ahLst/>
              <a:cxnLst/>
              <a:rect l="l" t="t" r="r" b="b"/>
              <a:pathLst>
                <a:path w="5523" h="1841" fill="none" extrusionOk="0">
                  <a:moveTo>
                    <a:pt x="1023" y="0"/>
                  </a:moveTo>
                  <a:lnTo>
                    <a:pt x="1023" y="0"/>
                  </a:lnTo>
                  <a:lnTo>
                    <a:pt x="588" y="154"/>
                  </a:lnTo>
                  <a:lnTo>
                    <a:pt x="435" y="230"/>
                  </a:lnTo>
                  <a:lnTo>
                    <a:pt x="281" y="333"/>
                  </a:lnTo>
                  <a:lnTo>
                    <a:pt x="154" y="435"/>
                  </a:lnTo>
                  <a:lnTo>
                    <a:pt x="77" y="537"/>
                  </a:lnTo>
                  <a:lnTo>
                    <a:pt x="26" y="640"/>
                  </a:lnTo>
                  <a:lnTo>
                    <a:pt x="0" y="767"/>
                  </a:lnTo>
                  <a:lnTo>
                    <a:pt x="0" y="767"/>
                  </a:lnTo>
                  <a:lnTo>
                    <a:pt x="0" y="870"/>
                  </a:lnTo>
                  <a:lnTo>
                    <a:pt x="51" y="997"/>
                  </a:lnTo>
                  <a:lnTo>
                    <a:pt x="128" y="1100"/>
                  </a:lnTo>
                  <a:lnTo>
                    <a:pt x="205" y="1176"/>
                  </a:lnTo>
                  <a:lnTo>
                    <a:pt x="333" y="1279"/>
                  </a:lnTo>
                  <a:lnTo>
                    <a:pt x="460" y="1381"/>
                  </a:lnTo>
                  <a:lnTo>
                    <a:pt x="793" y="1534"/>
                  </a:lnTo>
                  <a:lnTo>
                    <a:pt x="1202" y="1662"/>
                  </a:lnTo>
                  <a:lnTo>
                    <a:pt x="1687" y="1764"/>
                  </a:lnTo>
                  <a:lnTo>
                    <a:pt x="2199" y="1815"/>
                  </a:lnTo>
                  <a:lnTo>
                    <a:pt x="2761" y="1841"/>
                  </a:lnTo>
                  <a:lnTo>
                    <a:pt x="2761" y="1841"/>
                  </a:lnTo>
                  <a:lnTo>
                    <a:pt x="3298" y="1815"/>
                  </a:lnTo>
                  <a:lnTo>
                    <a:pt x="3835" y="1764"/>
                  </a:lnTo>
                  <a:lnTo>
                    <a:pt x="4295" y="1662"/>
                  </a:lnTo>
                  <a:lnTo>
                    <a:pt x="4704" y="1534"/>
                  </a:lnTo>
                  <a:lnTo>
                    <a:pt x="5036" y="1381"/>
                  </a:lnTo>
                  <a:lnTo>
                    <a:pt x="5190" y="1279"/>
                  </a:lnTo>
                  <a:lnTo>
                    <a:pt x="5292" y="1176"/>
                  </a:lnTo>
                  <a:lnTo>
                    <a:pt x="5394" y="1100"/>
                  </a:lnTo>
                  <a:lnTo>
                    <a:pt x="5445" y="997"/>
                  </a:lnTo>
                  <a:lnTo>
                    <a:pt x="5496" y="870"/>
                  </a:lnTo>
                  <a:lnTo>
                    <a:pt x="5522" y="767"/>
                  </a:lnTo>
                  <a:lnTo>
                    <a:pt x="5522" y="767"/>
                  </a:lnTo>
                  <a:lnTo>
                    <a:pt x="5496" y="640"/>
                  </a:lnTo>
                  <a:lnTo>
                    <a:pt x="5445" y="537"/>
                  </a:lnTo>
                  <a:lnTo>
                    <a:pt x="5343" y="435"/>
                  </a:lnTo>
                  <a:lnTo>
                    <a:pt x="5241" y="333"/>
                  </a:lnTo>
                  <a:lnTo>
                    <a:pt x="5087" y="230"/>
                  </a:lnTo>
                  <a:lnTo>
                    <a:pt x="4908" y="154"/>
                  </a:lnTo>
                  <a:lnTo>
                    <a:pt x="4474" y="0"/>
                  </a:lnTo>
                </a:path>
              </a:pathLst>
            </a:custGeom>
            <a:noFill/>
            <a:ln>
              <a:noFill/>
            </a:ln>
          </p:spPr>
          <p:txBody>
            <a:bodyPr spcFirstLastPara="1" wrap="square" lIns="121900" tIns="121900" rIns="121900" bIns="121900" anchor="ctr" anchorCtr="0">
              <a:noAutofit/>
            </a:bodyPr>
            <a:lstStyle/>
            <a:p>
              <a:endParaRPr sz="2400"/>
            </a:p>
          </p:txBody>
        </p:sp>
        <p:sp>
          <p:nvSpPr>
            <p:cNvPr id="2608" name="Google Shape;2608;p51"/>
            <p:cNvSpPr/>
            <p:nvPr/>
          </p:nvSpPr>
          <p:spPr>
            <a:xfrm>
              <a:off x="5675700" y="3440025"/>
              <a:ext cx="56250" cy="123375"/>
            </a:xfrm>
            <a:custGeom>
              <a:avLst/>
              <a:gdLst/>
              <a:ahLst/>
              <a:cxnLst/>
              <a:rect l="l" t="t" r="r" b="b"/>
              <a:pathLst>
                <a:path w="2250" h="4935" extrusionOk="0">
                  <a:moveTo>
                    <a:pt x="1125" y="1"/>
                  </a:moveTo>
                  <a:lnTo>
                    <a:pt x="972" y="128"/>
                  </a:lnTo>
                  <a:lnTo>
                    <a:pt x="818" y="256"/>
                  </a:lnTo>
                  <a:lnTo>
                    <a:pt x="665" y="435"/>
                  </a:lnTo>
                  <a:lnTo>
                    <a:pt x="486" y="665"/>
                  </a:lnTo>
                  <a:lnTo>
                    <a:pt x="307" y="921"/>
                  </a:lnTo>
                  <a:lnTo>
                    <a:pt x="128" y="1253"/>
                  </a:lnTo>
                  <a:lnTo>
                    <a:pt x="0" y="1611"/>
                  </a:lnTo>
                  <a:lnTo>
                    <a:pt x="256" y="1841"/>
                  </a:lnTo>
                  <a:lnTo>
                    <a:pt x="486" y="2122"/>
                  </a:lnTo>
                  <a:lnTo>
                    <a:pt x="665" y="2404"/>
                  </a:lnTo>
                  <a:lnTo>
                    <a:pt x="818" y="2685"/>
                  </a:lnTo>
                  <a:lnTo>
                    <a:pt x="921" y="2966"/>
                  </a:lnTo>
                  <a:lnTo>
                    <a:pt x="1023" y="3273"/>
                  </a:lnTo>
                  <a:lnTo>
                    <a:pt x="1074" y="3579"/>
                  </a:lnTo>
                  <a:lnTo>
                    <a:pt x="1125" y="3886"/>
                  </a:lnTo>
                  <a:lnTo>
                    <a:pt x="1151" y="3579"/>
                  </a:lnTo>
                  <a:lnTo>
                    <a:pt x="1202" y="3273"/>
                  </a:lnTo>
                  <a:lnTo>
                    <a:pt x="1304" y="2966"/>
                  </a:lnTo>
                  <a:lnTo>
                    <a:pt x="1432" y="2685"/>
                  </a:lnTo>
                  <a:lnTo>
                    <a:pt x="1560" y="2404"/>
                  </a:lnTo>
                  <a:lnTo>
                    <a:pt x="1739" y="2122"/>
                  </a:lnTo>
                  <a:lnTo>
                    <a:pt x="1994" y="1841"/>
                  </a:lnTo>
                  <a:lnTo>
                    <a:pt x="2250" y="1586"/>
                  </a:lnTo>
                  <a:lnTo>
                    <a:pt x="2122" y="1228"/>
                  </a:lnTo>
                  <a:lnTo>
                    <a:pt x="1969" y="921"/>
                  </a:lnTo>
                  <a:lnTo>
                    <a:pt x="1790" y="665"/>
                  </a:lnTo>
                  <a:lnTo>
                    <a:pt x="1611" y="435"/>
                  </a:lnTo>
                  <a:lnTo>
                    <a:pt x="1432" y="282"/>
                  </a:lnTo>
                  <a:lnTo>
                    <a:pt x="1304" y="154"/>
                  </a:lnTo>
                  <a:lnTo>
                    <a:pt x="1125" y="1"/>
                  </a:lnTo>
                  <a:close/>
                  <a:moveTo>
                    <a:pt x="1125" y="4219"/>
                  </a:moveTo>
                  <a:lnTo>
                    <a:pt x="1074" y="4525"/>
                  </a:lnTo>
                  <a:lnTo>
                    <a:pt x="844" y="4704"/>
                  </a:lnTo>
                  <a:lnTo>
                    <a:pt x="1125" y="4934"/>
                  </a:lnTo>
                  <a:lnTo>
                    <a:pt x="1381" y="4704"/>
                  </a:lnTo>
                  <a:lnTo>
                    <a:pt x="1151" y="4525"/>
                  </a:lnTo>
                  <a:lnTo>
                    <a:pt x="1125" y="4219"/>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609" name="Google Shape;2609;p51"/>
            <p:cNvSpPr/>
            <p:nvPr/>
          </p:nvSpPr>
          <p:spPr>
            <a:xfrm>
              <a:off x="5703825" y="3459850"/>
              <a:ext cx="76075" cy="97800"/>
            </a:xfrm>
            <a:custGeom>
              <a:avLst/>
              <a:gdLst/>
              <a:ahLst/>
              <a:cxnLst/>
              <a:rect l="l" t="t" r="r" b="b"/>
              <a:pathLst>
                <a:path w="3043" h="3912" extrusionOk="0">
                  <a:moveTo>
                    <a:pt x="2966" y="0"/>
                  </a:moveTo>
                  <a:lnTo>
                    <a:pt x="2735" y="51"/>
                  </a:lnTo>
                  <a:lnTo>
                    <a:pt x="2429" y="102"/>
                  </a:lnTo>
                  <a:lnTo>
                    <a:pt x="2122" y="205"/>
                  </a:lnTo>
                  <a:lnTo>
                    <a:pt x="1815" y="332"/>
                  </a:lnTo>
                  <a:lnTo>
                    <a:pt x="1560" y="486"/>
                  </a:lnTo>
                  <a:lnTo>
                    <a:pt x="1278" y="665"/>
                  </a:lnTo>
                  <a:lnTo>
                    <a:pt x="1048" y="869"/>
                  </a:lnTo>
                  <a:lnTo>
                    <a:pt x="818" y="1099"/>
                  </a:lnTo>
                  <a:lnTo>
                    <a:pt x="614" y="1329"/>
                  </a:lnTo>
                  <a:lnTo>
                    <a:pt x="435" y="1611"/>
                  </a:lnTo>
                  <a:lnTo>
                    <a:pt x="307" y="1892"/>
                  </a:lnTo>
                  <a:lnTo>
                    <a:pt x="179" y="2173"/>
                  </a:lnTo>
                  <a:lnTo>
                    <a:pt x="77" y="2480"/>
                  </a:lnTo>
                  <a:lnTo>
                    <a:pt x="26" y="2786"/>
                  </a:lnTo>
                  <a:lnTo>
                    <a:pt x="0" y="3093"/>
                  </a:lnTo>
                  <a:lnTo>
                    <a:pt x="0" y="3426"/>
                  </a:lnTo>
                  <a:lnTo>
                    <a:pt x="26" y="3732"/>
                  </a:lnTo>
                  <a:lnTo>
                    <a:pt x="281" y="3911"/>
                  </a:lnTo>
                  <a:lnTo>
                    <a:pt x="614" y="3860"/>
                  </a:lnTo>
                  <a:lnTo>
                    <a:pt x="920" y="3758"/>
                  </a:lnTo>
                  <a:lnTo>
                    <a:pt x="1202" y="3630"/>
                  </a:lnTo>
                  <a:lnTo>
                    <a:pt x="1483" y="3477"/>
                  </a:lnTo>
                  <a:lnTo>
                    <a:pt x="1738" y="3298"/>
                  </a:lnTo>
                  <a:lnTo>
                    <a:pt x="1994" y="3093"/>
                  </a:lnTo>
                  <a:lnTo>
                    <a:pt x="2224" y="2863"/>
                  </a:lnTo>
                  <a:lnTo>
                    <a:pt x="2403" y="2608"/>
                  </a:lnTo>
                  <a:lnTo>
                    <a:pt x="2582" y="2352"/>
                  </a:lnTo>
                  <a:lnTo>
                    <a:pt x="2735" y="2071"/>
                  </a:lnTo>
                  <a:lnTo>
                    <a:pt x="2863" y="1789"/>
                  </a:lnTo>
                  <a:lnTo>
                    <a:pt x="2940" y="1483"/>
                  </a:lnTo>
                  <a:lnTo>
                    <a:pt x="3017" y="1176"/>
                  </a:lnTo>
                  <a:lnTo>
                    <a:pt x="3042" y="844"/>
                  </a:lnTo>
                  <a:lnTo>
                    <a:pt x="3042" y="537"/>
                  </a:lnTo>
                  <a:lnTo>
                    <a:pt x="3017" y="230"/>
                  </a:lnTo>
                  <a:lnTo>
                    <a:pt x="296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610" name="Google Shape;2610;p51"/>
            <p:cNvSpPr/>
            <p:nvPr/>
          </p:nvSpPr>
          <p:spPr>
            <a:xfrm>
              <a:off x="5627125" y="3459850"/>
              <a:ext cx="76725" cy="97800"/>
            </a:xfrm>
            <a:custGeom>
              <a:avLst/>
              <a:gdLst/>
              <a:ahLst/>
              <a:cxnLst/>
              <a:rect l="l" t="t" r="r" b="b"/>
              <a:pathLst>
                <a:path w="3069" h="3912" extrusionOk="0">
                  <a:moveTo>
                    <a:pt x="77" y="0"/>
                  </a:moveTo>
                  <a:lnTo>
                    <a:pt x="52" y="230"/>
                  </a:lnTo>
                  <a:lnTo>
                    <a:pt x="1" y="537"/>
                  </a:lnTo>
                  <a:lnTo>
                    <a:pt x="1" y="844"/>
                  </a:lnTo>
                  <a:lnTo>
                    <a:pt x="52" y="1176"/>
                  </a:lnTo>
                  <a:lnTo>
                    <a:pt x="103" y="1483"/>
                  </a:lnTo>
                  <a:lnTo>
                    <a:pt x="179" y="1789"/>
                  </a:lnTo>
                  <a:lnTo>
                    <a:pt x="307" y="2071"/>
                  </a:lnTo>
                  <a:lnTo>
                    <a:pt x="461" y="2352"/>
                  </a:lnTo>
                  <a:lnTo>
                    <a:pt x="640" y="2608"/>
                  </a:lnTo>
                  <a:lnTo>
                    <a:pt x="844" y="2863"/>
                  </a:lnTo>
                  <a:lnTo>
                    <a:pt x="1074" y="3093"/>
                  </a:lnTo>
                  <a:lnTo>
                    <a:pt x="1304" y="3298"/>
                  </a:lnTo>
                  <a:lnTo>
                    <a:pt x="1560" y="3477"/>
                  </a:lnTo>
                  <a:lnTo>
                    <a:pt x="1841" y="3630"/>
                  </a:lnTo>
                  <a:lnTo>
                    <a:pt x="2148" y="3758"/>
                  </a:lnTo>
                  <a:lnTo>
                    <a:pt x="2455" y="3860"/>
                  </a:lnTo>
                  <a:lnTo>
                    <a:pt x="2761" y="3911"/>
                  </a:lnTo>
                  <a:lnTo>
                    <a:pt x="3017" y="3732"/>
                  </a:lnTo>
                  <a:lnTo>
                    <a:pt x="3068" y="3426"/>
                  </a:lnTo>
                  <a:lnTo>
                    <a:pt x="3068" y="3093"/>
                  </a:lnTo>
                  <a:lnTo>
                    <a:pt x="3017" y="2786"/>
                  </a:lnTo>
                  <a:lnTo>
                    <a:pt x="2966" y="2480"/>
                  </a:lnTo>
                  <a:lnTo>
                    <a:pt x="2864" y="2173"/>
                  </a:lnTo>
                  <a:lnTo>
                    <a:pt x="2761" y="1892"/>
                  </a:lnTo>
                  <a:lnTo>
                    <a:pt x="2608" y="1611"/>
                  </a:lnTo>
                  <a:lnTo>
                    <a:pt x="2429" y="1329"/>
                  </a:lnTo>
                  <a:lnTo>
                    <a:pt x="2225" y="1099"/>
                  </a:lnTo>
                  <a:lnTo>
                    <a:pt x="1994" y="869"/>
                  </a:lnTo>
                  <a:lnTo>
                    <a:pt x="1764" y="665"/>
                  </a:lnTo>
                  <a:lnTo>
                    <a:pt x="1509" y="486"/>
                  </a:lnTo>
                  <a:lnTo>
                    <a:pt x="1228" y="332"/>
                  </a:lnTo>
                  <a:lnTo>
                    <a:pt x="946" y="205"/>
                  </a:lnTo>
                  <a:lnTo>
                    <a:pt x="640" y="102"/>
                  </a:lnTo>
                  <a:lnTo>
                    <a:pt x="307" y="51"/>
                  </a:lnTo>
                  <a:lnTo>
                    <a:pt x="77"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611" name="Google Shape;2611;p51"/>
          <p:cNvGrpSpPr/>
          <p:nvPr/>
        </p:nvGrpSpPr>
        <p:grpSpPr>
          <a:xfrm>
            <a:off x="9371533" y="4325101"/>
            <a:ext cx="432067" cy="495100"/>
            <a:chOff x="7008200" y="3243825"/>
            <a:chExt cx="324050" cy="371325"/>
          </a:xfrm>
        </p:grpSpPr>
        <p:sp>
          <p:nvSpPr>
            <p:cNvPr id="2612" name="Google Shape;2612;p51"/>
            <p:cNvSpPr/>
            <p:nvPr/>
          </p:nvSpPr>
          <p:spPr>
            <a:xfrm>
              <a:off x="7008200" y="3243825"/>
              <a:ext cx="324050" cy="371325"/>
            </a:xfrm>
            <a:custGeom>
              <a:avLst/>
              <a:gdLst/>
              <a:ahLst/>
              <a:cxnLst/>
              <a:rect l="l" t="t" r="r" b="b"/>
              <a:pathLst>
                <a:path w="12962" h="14853" extrusionOk="0">
                  <a:moveTo>
                    <a:pt x="6136" y="1"/>
                  </a:moveTo>
                  <a:lnTo>
                    <a:pt x="5701" y="26"/>
                  </a:lnTo>
                  <a:lnTo>
                    <a:pt x="5267" y="52"/>
                  </a:lnTo>
                  <a:lnTo>
                    <a:pt x="4730" y="154"/>
                  </a:lnTo>
                  <a:lnTo>
                    <a:pt x="4244" y="282"/>
                  </a:lnTo>
                  <a:lnTo>
                    <a:pt x="3758" y="435"/>
                  </a:lnTo>
                  <a:lnTo>
                    <a:pt x="3298" y="640"/>
                  </a:lnTo>
                  <a:lnTo>
                    <a:pt x="2889" y="844"/>
                  </a:lnTo>
                  <a:lnTo>
                    <a:pt x="2480" y="1100"/>
                  </a:lnTo>
                  <a:lnTo>
                    <a:pt x="2097" y="1381"/>
                  </a:lnTo>
                  <a:lnTo>
                    <a:pt x="1764" y="1688"/>
                  </a:lnTo>
                  <a:lnTo>
                    <a:pt x="1432" y="2020"/>
                  </a:lnTo>
                  <a:lnTo>
                    <a:pt x="1151" y="2378"/>
                  </a:lnTo>
                  <a:lnTo>
                    <a:pt x="895" y="2736"/>
                  </a:lnTo>
                  <a:lnTo>
                    <a:pt x="665" y="3145"/>
                  </a:lnTo>
                  <a:lnTo>
                    <a:pt x="461" y="3554"/>
                  </a:lnTo>
                  <a:lnTo>
                    <a:pt x="307" y="4014"/>
                  </a:lnTo>
                  <a:lnTo>
                    <a:pt x="179" y="4449"/>
                  </a:lnTo>
                  <a:lnTo>
                    <a:pt x="77" y="4934"/>
                  </a:lnTo>
                  <a:lnTo>
                    <a:pt x="26" y="5369"/>
                  </a:lnTo>
                  <a:lnTo>
                    <a:pt x="0" y="5803"/>
                  </a:lnTo>
                  <a:lnTo>
                    <a:pt x="26" y="6238"/>
                  </a:lnTo>
                  <a:lnTo>
                    <a:pt x="52" y="6698"/>
                  </a:lnTo>
                  <a:lnTo>
                    <a:pt x="128" y="7158"/>
                  </a:lnTo>
                  <a:lnTo>
                    <a:pt x="231" y="7618"/>
                  </a:lnTo>
                  <a:lnTo>
                    <a:pt x="358" y="8053"/>
                  </a:lnTo>
                  <a:lnTo>
                    <a:pt x="512" y="8488"/>
                  </a:lnTo>
                  <a:lnTo>
                    <a:pt x="716" y="8897"/>
                  </a:lnTo>
                  <a:lnTo>
                    <a:pt x="921" y="9306"/>
                  </a:lnTo>
                  <a:lnTo>
                    <a:pt x="1176" y="9664"/>
                  </a:lnTo>
                  <a:lnTo>
                    <a:pt x="1458" y="9996"/>
                  </a:lnTo>
                  <a:lnTo>
                    <a:pt x="1764" y="10303"/>
                  </a:lnTo>
                  <a:lnTo>
                    <a:pt x="2122" y="10584"/>
                  </a:lnTo>
                  <a:lnTo>
                    <a:pt x="2506" y="10814"/>
                  </a:lnTo>
                  <a:lnTo>
                    <a:pt x="2889" y="10993"/>
                  </a:lnTo>
                  <a:lnTo>
                    <a:pt x="3017" y="11070"/>
                  </a:lnTo>
                  <a:lnTo>
                    <a:pt x="3119" y="11172"/>
                  </a:lnTo>
                  <a:lnTo>
                    <a:pt x="3221" y="11274"/>
                  </a:lnTo>
                  <a:lnTo>
                    <a:pt x="3324" y="11402"/>
                  </a:lnTo>
                  <a:lnTo>
                    <a:pt x="3452" y="11658"/>
                  </a:lnTo>
                  <a:lnTo>
                    <a:pt x="3554" y="11939"/>
                  </a:lnTo>
                  <a:lnTo>
                    <a:pt x="3631" y="12271"/>
                  </a:lnTo>
                  <a:lnTo>
                    <a:pt x="3656" y="12578"/>
                  </a:lnTo>
                  <a:lnTo>
                    <a:pt x="3682" y="12910"/>
                  </a:lnTo>
                  <a:lnTo>
                    <a:pt x="3682" y="13242"/>
                  </a:lnTo>
                  <a:lnTo>
                    <a:pt x="3605" y="13856"/>
                  </a:lnTo>
                  <a:lnTo>
                    <a:pt x="3528" y="14367"/>
                  </a:lnTo>
                  <a:lnTo>
                    <a:pt x="3426" y="14853"/>
                  </a:lnTo>
                  <a:lnTo>
                    <a:pt x="7184" y="14853"/>
                  </a:lnTo>
                  <a:lnTo>
                    <a:pt x="8488" y="13064"/>
                  </a:lnTo>
                  <a:lnTo>
                    <a:pt x="10814" y="13064"/>
                  </a:lnTo>
                  <a:lnTo>
                    <a:pt x="10967" y="13038"/>
                  </a:lnTo>
                  <a:lnTo>
                    <a:pt x="11121" y="13012"/>
                  </a:lnTo>
                  <a:lnTo>
                    <a:pt x="11248" y="12936"/>
                  </a:lnTo>
                  <a:lnTo>
                    <a:pt x="11376" y="12833"/>
                  </a:lnTo>
                  <a:lnTo>
                    <a:pt x="11479" y="12706"/>
                  </a:lnTo>
                  <a:lnTo>
                    <a:pt x="11555" y="12578"/>
                  </a:lnTo>
                  <a:lnTo>
                    <a:pt x="11606" y="12424"/>
                  </a:lnTo>
                  <a:lnTo>
                    <a:pt x="11606" y="12271"/>
                  </a:lnTo>
                  <a:lnTo>
                    <a:pt x="11606" y="9587"/>
                  </a:lnTo>
                  <a:lnTo>
                    <a:pt x="12527" y="9587"/>
                  </a:lnTo>
                  <a:lnTo>
                    <a:pt x="12654" y="9561"/>
                  </a:lnTo>
                  <a:lnTo>
                    <a:pt x="12731" y="9536"/>
                  </a:lnTo>
                  <a:lnTo>
                    <a:pt x="12833" y="9459"/>
                  </a:lnTo>
                  <a:lnTo>
                    <a:pt x="12885" y="9382"/>
                  </a:lnTo>
                  <a:lnTo>
                    <a:pt x="12936" y="9280"/>
                  </a:lnTo>
                  <a:lnTo>
                    <a:pt x="12961" y="9178"/>
                  </a:lnTo>
                  <a:lnTo>
                    <a:pt x="12961" y="9076"/>
                  </a:lnTo>
                  <a:lnTo>
                    <a:pt x="12910" y="8973"/>
                  </a:lnTo>
                  <a:lnTo>
                    <a:pt x="12220" y="7440"/>
                  </a:lnTo>
                  <a:lnTo>
                    <a:pt x="11888" y="6673"/>
                  </a:lnTo>
                  <a:lnTo>
                    <a:pt x="11785" y="6366"/>
                  </a:lnTo>
                  <a:lnTo>
                    <a:pt x="11709" y="6110"/>
                  </a:lnTo>
                  <a:lnTo>
                    <a:pt x="11709" y="5803"/>
                  </a:lnTo>
                  <a:lnTo>
                    <a:pt x="11709" y="5497"/>
                  </a:lnTo>
                  <a:lnTo>
                    <a:pt x="11709" y="5216"/>
                  </a:lnTo>
                  <a:lnTo>
                    <a:pt x="11683" y="4909"/>
                  </a:lnTo>
                  <a:lnTo>
                    <a:pt x="11632" y="4628"/>
                  </a:lnTo>
                  <a:lnTo>
                    <a:pt x="11555" y="4346"/>
                  </a:lnTo>
                  <a:lnTo>
                    <a:pt x="11402" y="3784"/>
                  </a:lnTo>
                  <a:lnTo>
                    <a:pt x="11172" y="3247"/>
                  </a:lnTo>
                  <a:lnTo>
                    <a:pt x="10891" y="2736"/>
                  </a:lnTo>
                  <a:lnTo>
                    <a:pt x="10584" y="2276"/>
                  </a:lnTo>
                  <a:lnTo>
                    <a:pt x="10226" y="1841"/>
                  </a:lnTo>
                  <a:lnTo>
                    <a:pt x="9817" y="1432"/>
                  </a:lnTo>
                  <a:lnTo>
                    <a:pt x="9382" y="1074"/>
                  </a:lnTo>
                  <a:lnTo>
                    <a:pt x="8897" y="767"/>
                  </a:lnTo>
                  <a:lnTo>
                    <a:pt x="8385" y="486"/>
                  </a:lnTo>
                  <a:lnTo>
                    <a:pt x="7874" y="282"/>
                  </a:lnTo>
                  <a:lnTo>
                    <a:pt x="7593" y="205"/>
                  </a:lnTo>
                  <a:lnTo>
                    <a:pt x="7312" y="128"/>
                  </a:lnTo>
                  <a:lnTo>
                    <a:pt x="7030" y="77"/>
                  </a:lnTo>
                  <a:lnTo>
                    <a:pt x="6724" y="26"/>
                  </a:lnTo>
                  <a:lnTo>
                    <a:pt x="644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13" name="Google Shape;2613;p51"/>
            <p:cNvSpPr/>
            <p:nvPr/>
          </p:nvSpPr>
          <p:spPr>
            <a:xfrm>
              <a:off x="7008200" y="3243825"/>
              <a:ext cx="324050" cy="371325"/>
            </a:xfrm>
            <a:custGeom>
              <a:avLst/>
              <a:gdLst/>
              <a:ahLst/>
              <a:cxnLst/>
              <a:rect l="l" t="t" r="r" b="b"/>
              <a:pathLst>
                <a:path w="12962" h="14853" fill="none" extrusionOk="0">
                  <a:moveTo>
                    <a:pt x="7184" y="14853"/>
                  </a:moveTo>
                  <a:lnTo>
                    <a:pt x="8488" y="13064"/>
                  </a:lnTo>
                  <a:lnTo>
                    <a:pt x="10814" y="13064"/>
                  </a:lnTo>
                  <a:lnTo>
                    <a:pt x="10814" y="13064"/>
                  </a:lnTo>
                  <a:lnTo>
                    <a:pt x="10967" y="13038"/>
                  </a:lnTo>
                  <a:lnTo>
                    <a:pt x="11121" y="13012"/>
                  </a:lnTo>
                  <a:lnTo>
                    <a:pt x="11248" y="12936"/>
                  </a:lnTo>
                  <a:lnTo>
                    <a:pt x="11376" y="12833"/>
                  </a:lnTo>
                  <a:lnTo>
                    <a:pt x="11479" y="12706"/>
                  </a:lnTo>
                  <a:lnTo>
                    <a:pt x="11555" y="12578"/>
                  </a:lnTo>
                  <a:lnTo>
                    <a:pt x="11606" y="12424"/>
                  </a:lnTo>
                  <a:lnTo>
                    <a:pt x="11606" y="12271"/>
                  </a:lnTo>
                  <a:lnTo>
                    <a:pt x="11606" y="9587"/>
                  </a:lnTo>
                  <a:lnTo>
                    <a:pt x="12527" y="9587"/>
                  </a:lnTo>
                  <a:lnTo>
                    <a:pt x="12527" y="9587"/>
                  </a:lnTo>
                  <a:lnTo>
                    <a:pt x="12654" y="9561"/>
                  </a:lnTo>
                  <a:lnTo>
                    <a:pt x="12731" y="9536"/>
                  </a:lnTo>
                  <a:lnTo>
                    <a:pt x="12833" y="9459"/>
                  </a:lnTo>
                  <a:lnTo>
                    <a:pt x="12885" y="9382"/>
                  </a:lnTo>
                  <a:lnTo>
                    <a:pt x="12936" y="9280"/>
                  </a:lnTo>
                  <a:lnTo>
                    <a:pt x="12961" y="9178"/>
                  </a:lnTo>
                  <a:lnTo>
                    <a:pt x="12961" y="9076"/>
                  </a:lnTo>
                  <a:lnTo>
                    <a:pt x="12910" y="8973"/>
                  </a:lnTo>
                  <a:lnTo>
                    <a:pt x="12910" y="8973"/>
                  </a:lnTo>
                  <a:lnTo>
                    <a:pt x="12220" y="7440"/>
                  </a:lnTo>
                  <a:lnTo>
                    <a:pt x="11888" y="6673"/>
                  </a:lnTo>
                  <a:lnTo>
                    <a:pt x="11785" y="6366"/>
                  </a:lnTo>
                  <a:lnTo>
                    <a:pt x="11709" y="6110"/>
                  </a:lnTo>
                  <a:lnTo>
                    <a:pt x="11709" y="6110"/>
                  </a:lnTo>
                  <a:lnTo>
                    <a:pt x="11709" y="5803"/>
                  </a:lnTo>
                  <a:lnTo>
                    <a:pt x="11709" y="5497"/>
                  </a:lnTo>
                  <a:lnTo>
                    <a:pt x="11709" y="5216"/>
                  </a:lnTo>
                  <a:lnTo>
                    <a:pt x="11683" y="4909"/>
                  </a:lnTo>
                  <a:lnTo>
                    <a:pt x="11632" y="4628"/>
                  </a:lnTo>
                  <a:lnTo>
                    <a:pt x="11555" y="4346"/>
                  </a:lnTo>
                  <a:lnTo>
                    <a:pt x="11402" y="3784"/>
                  </a:lnTo>
                  <a:lnTo>
                    <a:pt x="11172" y="3247"/>
                  </a:lnTo>
                  <a:lnTo>
                    <a:pt x="10891" y="2736"/>
                  </a:lnTo>
                  <a:lnTo>
                    <a:pt x="10584" y="2276"/>
                  </a:lnTo>
                  <a:lnTo>
                    <a:pt x="10226" y="1841"/>
                  </a:lnTo>
                  <a:lnTo>
                    <a:pt x="9817" y="1432"/>
                  </a:lnTo>
                  <a:lnTo>
                    <a:pt x="9382" y="1074"/>
                  </a:lnTo>
                  <a:lnTo>
                    <a:pt x="8897" y="767"/>
                  </a:lnTo>
                  <a:lnTo>
                    <a:pt x="8385" y="486"/>
                  </a:lnTo>
                  <a:lnTo>
                    <a:pt x="7874" y="282"/>
                  </a:lnTo>
                  <a:lnTo>
                    <a:pt x="7593" y="205"/>
                  </a:lnTo>
                  <a:lnTo>
                    <a:pt x="7312" y="128"/>
                  </a:lnTo>
                  <a:lnTo>
                    <a:pt x="7030" y="77"/>
                  </a:lnTo>
                  <a:lnTo>
                    <a:pt x="6724" y="26"/>
                  </a:lnTo>
                  <a:lnTo>
                    <a:pt x="6443" y="1"/>
                  </a:lnTo>
                  <a:lnTo>
                    <a:pt x="6136" y="1"/>
                  </a:lnTo>
                  <a:lnTo>
                    <a:pt x="6136" y="1"/>
                  </a:lnTo>
                  <a:lnTo>
                    <a:pt x="5701" y="26"/>
                  </a:lnTo>
                  <a:lnTo>
                    <a:pt x="5267" y="52"/>
                  </a:lnTo>
                  <a:lnTo>
                    <a:pt x="5267" y="52"/>
                  </a:lnTo>
                  <a:lnTo>
                    <a:pt x="4730" y="154"/>
                  </a:lnTo>
                  <a:lnTo>
                    <a:pt x="4244" y="282"/>
                  </a:lnTo>
                  <a:lnTo>
                    <a:pt x="3758" y="435"/>
                  </a:lnTo>
                  <a:lnTo>
                    <a:pt x="3298" y="640"/>
                  </a:lnTo>
                  <a:lnTo>
                    <a:pt x="2889" y="844"/>
                  </a:lnTo>
                  <a:lnTo>
                    <a:pt x="2480" y="1100"/>
                  </a:lnTo>
                  <a:lnTo>
                    <a:pt x="2097" y="1381"/>
                  </a:lnTo>
                  <a:lnTo>
                    <a:pt x="1764" y="1688"/>
                  </a:lnTo>
                  <a:lnTo>
                    <a:pt x="1432" y="2020"/>
                  </a:lnTo>
                  <a:lnTo>
                    <a:pt x="1151" y="2378"/>
                  </a:lnTo>
                  <a:lnTo>
                    <a:pt x="895" y="2736"/>
                  </a:lnTo>
                  <a:lnTo>
                    <a:pt x="665" y="3145"/>
                  </a:lnTo>
                  <a:lnTo>
                    <a:pt x="461" y="3554"/>
                  </a:lnTo>
                  <a:lnTo>
                    <a:pt x="307" y="4014"/>
                  </a:lnTo>
                  <a:lnTo>
                    <a:pt x="179" y="4449"/>
                  </a:lnTo>
                  <a:lnTo>
                    <a:pt x="77" y="4934"/>
                  </a:lnTo>
                  <a:lnTo>
                    <a:pt x="77" y="4934"/>
                  </a:lnTo>
                  <a:lnTo>
                    <a:pt x="26" y="5369"/>
                  </a:lnTo>
                  <a:lnTo>
                    <a:pt x="0" y="5803"/>
                  </a:lnTo>
                  <a:lnTo>
                    <a:pt x="26" y="6238"/>
                  </a:lnTo>
                  <a:lnTo>
                    <a:pt x="52" y="6698"/>
                  </a:lnTo>
                  <a:lnTo>
                    <a:pt x="128" y="7158"/>
                  </a:lnTo>
                  <a:lnTo>
                    <a:pt x="231" y="7618"/>
                  </a:lnTo>
                  <a:lnTo>
                    <a:pt x="358" y="8053"/>
                  </a:lnTo>
                  <a:lnTo>
                    <a:pt x="512" y="8488"/>
                  </a:lnTo>
                  <a:lnTo>
                    <a:pt x="716" y="8897"/>
                  </a:lnTo>
                  <a:lnTo>
                    <a:pt x="921" y="9306"/>
                  </a:lnTo>
                  <a:lnTo>
                    <a:pt x="1176" y="9664"/>
                  </a:lnTo>
                  <a:lnTo>
                    <a:pt x="1458" y="9996"/>
                  </a:lnTo>
                  <a:lnTo>
                    <a:pt x="1764" y="10303"/>
                  </a:lnTo>
                  <a:lnTo>
                    <a:pt x="2122" y="10584"/>
                  </a:lnTo>
                  <a:lnTo>
                    <a:pt x="2506" y="10814"/>
                  </a:lnTo>
                  <a:lnTo>
                    <a:pt x="2889" y="10993"/>
                  </a:lnTo>
                  <a:lnTo>
                    <a:pt x="2889" y="10993"/>
                  </a:lnTo>
                  <a:lnTo>
                    <a:pt x="3017" y="11070"/>
                  </a:lnTo>
                  <a:lnTo>
                    <a:pt x="3119" y="11172"/>
                  </a:lnTo>
                  <a:lnTo>
                    <a:pt x="3221" y="11274"/>
                  </a:lnTo>
                  <a:lnTo>
                    <a:pt x="3324" y="11402"/>
                  </a:lnTo>
                  <a:lnTo>
                    <a:pt x="3452" y="11658"/>
                  </a:lnTo>
                  <a:lnTo>
                    <a:pt x="3554" y="11939"/>
                  </a:lnTo>
                  <a:lnTo>
                    <a:pt x="3631" y="12271"/>
                  </a:lnTo>
                  <a:lnTo>
                    <a:pt x="3656" y="12578"/>
                  </a:lnTo>
                  <a:lnTo>
                    <a:pt x="3682" y="12910"/>
                  </a:lnTo>
                  <a:lnTo>
                    <a:pt x="3682" y="13242"/>
                  </a:lnTo>
                  <a:lnTo>
                    <a:pt x="3605" y="13856"/>
                  </a:lnTo>
                  <a:lnTo>
                    <a:pt x="3528" y="14367"/>
                  </a:lnTo>
                  <a:lnTo>
                    <a:pt x="3426" y="14853"/>
                  </a:lnTo>
                </a:path>
              </a:pathLst>
            </a:custGeom>
            <a:noFill/>
            <a:ln>
              <a:noFill/>
            </a:ln>
          </p:spPr>
          <p:txBody>
            <a:bodyPr spcFirstLastPara="1" wrap="square" lIns="121900" tIns="121900" rIns="121900" bIns="121900" anchor="ctr" anchorCtr="0">
              <a:noAutofit/>
            </a:bodyPr>
            <a:lstStyle/>
            <a:p>
              <a:endParaRPr sz="2400"/>
            </a:p>
          </p:txBody>
        </p:sp>
        <p:sp>
          <p:nvSpPr>
            <p:cNvPr id="2614" name="Google Shape;2614;p51"/>
            <p:cNvSpPr/>
            <p:nvPr/>
          </p:nvSpPr>
          <p:spPr>
            <a:xfrm>
              <a:off x="7231875" y="3383150"/>
              <a:ext cx="51150" cy="22400"/>
            </a:xfrm>
            <a:custGeom>
              <a:avLst/>
              <a:gdLst/>
              <a:ahLst/>
              <a:cxnLst/>
              <a:rect l="l" t="t" r="r" b="b"/>
              <a:pathLst>
                <a:path w="2046" h="896" extrusionOk="0">
                  <a:moveTo>
                    <a:pt x="1023" y="0"/>
                  </a:moveTo>
                  <a:lnTo>
                    <a:pt x="768" y="26"/>
                  </a:lnTo>
                  <a:lnTo>
                    <a:pt x="538" y="103"/>
                  </a:lnTo>
                  <a:lnTo>
                    <a:pt x="308" y="230"/>
                  </a:lnTo>
                  <a:lnTo>
                    <a:pt x="77" y="384"/>
                  </a:lnTo>
                  <a:lnTo>
                    <a:pt x="26" y="486"/>
                  </a:lnTo>
                  <a:lnTo>
                    <a:pt x="1" y="614"/>
                  </a:lnTo>
                  <a:lnTo>
                    <a:pt x="26" y="716"/>
                  </a:lnTo>
                  <a:lnTo>
                    <a:pt x="77" y="818"/>
                  </a:lnTo>
                  <a:lnTo>
                    <a:pt x="180" y="895"/>
                  </a:lnTo>
                  <a:lnTo>
                    <a:pt x="410" y="895"/>
                  </a:lnTo>
                  <a:lnTo>
                    <a:pt x="512" y="818"/>
                  </a:lnTo>
                  <a:lnTo>
                    <a:pt x="640" y="716"/>
                  </a:lnTo>
                  <a:lnTo>
                    <a:pt x="768" y="665"/>
                  </a:lnTo>
                  <a:lnTo>
                    <a:pt x="895" y="614"/>
                  </a:lnTo>
                  <a:lnTo>
                    <a:pt x="1177" y="614"/>
                  </a:lnTo>
                  <a:lnTo>
                    <a:pt x="1304" y="665"/>
                  </a:lnTo>
                  <a:lnTo>
                    <a:pt x="1432" y="716"/>
                  </a:lnTo>
                  <a:lnTo>
                    <a:pt x="1535" y="818"/>
                  </a:lnTo>
                  <a:lnTo>
                    <a:pt x="1637" y="895"/>
                  </a:lnTo>
                  <a:lnTo>
                    <a:pt x="1867" y="895"/>
                  </a:lnTo>
                  <a:lnTo>
                    <a:pt x="1969" y="818"/>
                  </a:lnTo>
                  <a:lnTo>
                    <a:pt x="2046" y="716"/>
                  </a:lnTo>
                  <a:lnTo>
                    <a:pt x="2046" y="614"/>
                  </a:lnTo>
                  <a:lnTo>
                    <a:pt x="2046" y="486"/>
                  </a:lnTo>
                  <a:lnTo>
                    <a:pt x="1969" y="384"/>
                  </a:lnTo>
                  <a:lnTo>
                    <a:pt x="1765" y="230"/>
                  </a:lnTo>
                  <a:lnTo>
                    <a:pt x="1535" y="103"/>
                  </a:lnTo>
                  <a:lnTo>
                    <a:pt x="1279" y="26"/>
                  </a:lnTo>
                  <a:lnTo>
                    <a:pt x="1023"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15" name="Google Shape;2615;p51"/>
            <p:cNvSpPr/>
            <p:nvPr/>
          </p:nvSpPr>
          <p:spPr>
            <a:xfrm>
              <a:off x="7065075" y="3420225"/>
              <a:ext cx="131675" cy="44100"/>
            </a:xfrm>
            <a:custGeom>
              <a:avLst/>
              <a:gdLst/>
              <a:ahLst/>
              <a:cxnLst/>
              <a:rect l="l" t="t" r="r" b="b"/>
              <a:pathLst>
                <a:path w="5267" h="1764" extrusionOk="0">
                  <a:moveTo>
                    <a:pt x="972" y="0"/>
                  </a:moveTo>
                  <a:lnTo>
                    <a:pt x="563" y="153"/>
                  </a:lnTo>
                  <a:lnTo>
                    <a:pt x="410" y="230"/>
                  </a:lnTo>
                  <a:lnTo>
                    <a:pt x="256" y="307"/>
                  </a:lnTo>
                  <a:lnTo>
                    <a:pt x="154" y="409"/>
                  </a:lnTo>
                  <a:lnTo>
                    <a:pt x="52" y="511"/>
                  </a:lnTo>
                  <a:lnTo>
                    <a:pt x="1" y="614"/>
                  </a:lnTo>
                  <a:lnTo>
                    <a:pt x="1" y="741"/>
                  </a:lnTo>
                  <a:lnTo>
                    <a:pt x="1" y="844"/>
                  </a:lnTo>
                  <a:lnTo>
                    <a:pt x="52" y="946"/>
                  </a:lnTo>
                  <a:lnTo>
                    <a:pt x="103" y="1048"/>
                  </a:lnTo>
                  <a:lnTo>
                    <a:pt x="205" y="1125"/>
                  </a:lnTo>
                  <a:lnTo>
                    <a:pt x="307" y="1227"/>
                  </a:lnTo>
                  <a:lnTo>
                    <a:pt x="435" y="1304"/>
                  </a:lnTo>
                  <a:lnTo>
                    <a:pt x="768" y="1457"/>
                  </a:lnTo>
                  <a:lnTo>
                    <a:pt x="1151" y="1585"/>
                  </a:lnTo>
                  <a:lnTo>
                    <a:pt x="1611" y="1687"/>
                  </a:lnTo>
                  <a:lnTo>
                    <a:pt x="2097" y="1738"/>
                  </a:lnTo>
                  <a:lnTo>
                    <a:pt x="2634" y="1764"/>
                  </a:lnTo>
                  <a:lnTo>
                    <a:pt x="3171" y="1738"/>
                  </a:lnTo>
                  <a:lnTo>
                    <a:pt x="3656" y="1687"/>
                  </a:lnTo>
                  <a:lnTo>
                    <a:pt x="4116" y="1585"/>
                  </a:lnTo>
                  <a:lnTo>
                    <a:pt x="4500" y="1457"/>
                  </a:lnTo>
                  <a:lnTo>
                    <a:pt x="4832" y="1304"/>
                  </a:lnTo>
                  <a:lnTo>
                    <a:pt x="4960" y="1227"/>
                  </a:lnTo>
                  <a:lnTo>
                    <a:pt x="5062" y="1125"/>
                  </a:lnTo>
                  <a:lnTo>
                    <a:pt x="5164" y="1048"/>
                  </a:lnTo>
                  <a:lnTo>
                    <a:pt x="5216" y="946"/>
                  </a:lnTo>
                  <a:lnTo>
                    <a:pt x="5267" y="844"/>
                  </a:lnTo>
                  <a:lnTo>
                    <a:pt x="5267" y="741"/>
                  </a:lnTo>
                  <a:lnTo>
                    <a:pt x="5267" y="614"/>
                  </a:lnTo>
                  <a:lnTo>
                    <a:pt x="5216" y="511"/>
                  </a:lnTo>
                  <a:lnTo>
                    <a:pt x="5113" y="409"/>
                  </a:lnTo>
                  <a:lnTo>
                    <a:pt x="5011" y="307"/>
                  </a:lnTo>
                  <a:lnTo>
                    <a:pt x="4858" y="230"/>
                  </a:lnTo>
                  <a:lnTo>
                    <a:pt x="4704" y="153"/>
                  </a:lnTo>
                  <a:lnTo>
                    <a:pt x="4295"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616" name="Google Shape;2616;p51"/>
            <p:cNvSpPr/>
            <p:nvPr/>
          </p:nvSpPr>
          <p:spPr>
            <a:xfrm>
              <a:off x="7065075" y="3420225"/>
              <a:ext cx="131675" cy="44100"/>
            </a:xfrm>
            <a:custGeom>
              <a:avLst/>
              <a:gdLst/>
              <a:ahLst/>
              <a:cxnLst/>
              <a:rect l="l" t="t" r="r" b="b"/>
              <a:pathLst>
                <a:path w="5267" h="1764" fill="none" extrusionOk="0">
                  <a:moveTo>
                    <a:pt x="972" y="0"/>
                  </a:moveTo>
                  <a:lnTo>
                    <a:pt x="972" y="0"/>
                  </a:lnTo>
                  <a:lnTo>
                    <a:pt x="563" y="153"/>
                  </a:lnTo>
                  <a:lnTo>
                    <a:pt x="410" y="230"/>
                  </a:lnTo>
                  <a:lnTo>
                    <a:pt x="256" y="307"/>
                  </a:lnTo>
                  <a:lnTo>
                    <a:pt x="154" y="409"/>
                  </a:lnTo>
                  <a:lnTo>
                    <a:pt x="52" y="511"/>
                  </a:lnTo>
                  <a:lnTo>
                    <a:pt x="1" y="614"/>
                  </a:lnTo>
                  <a:lnTo>
                    <a:pt x="1" y="741"/>
                  </a:lnTo>
                  <a:lnTo>
                    <a:pt x="1" y="741"/>
                  </a:lnTo>
                  <a:lnTo>
                    <a:pt x="1" y="844"/>
                  </a:lnTo>
                  <a:lnTo>
                    <a:pt x="52" y="946"/>
                  </a:lnTo>
                  <a:lnTo>
                    <a:pt x="103" y="1048"/>
                  </a:lnTo>
                  <a:lnTo>
                    <a:pt x="205" y="1125"/>
                  </a:lnTo>
                  <a:lnTo>
                    <a:pt x="307" y="1227"/>
                  </a:lnTo>
                  <a:lnTo>
                    <a:pt x="435" y="1304"/>
                  </a:lnTo>
                  <a:lnTo>
                    <a:pt x="768" y="1457"/>
                  </a:lnTo>
                  <a:lnTo>
                    <a:pt x="1151" y="1585"/>
                  </a:lnTo>
                  <a:lnTo>
                    <a:pt x="1611" y="1687"/>
                  </a:lnTo>
                  <a:lnTo>
                    <a:pt x="2097" y="1738"/>
                  </a:lnTo>
                  <a:lnTo>
                    <a:pt x="2634" y="1764"/>
                  </a:lnTo>
                  <a:lnTo>
                    <a:pt x="2634" y="1764"/>
                  </a:lnTo>
                  <a:lnTo>
                    <a:pt x="3171" y="1738"/>
                  </a:lnTo>
                  <a:lnTo>
                    <a:pt x="3656" y="1687"/>
                  </a:lnTo>
                  <a:lnTo>
                    <a:pt x="4116" y="1585"/>
                  </a:lnTo>
                  <a:lnTo>
                    <a:pt x="4500" y="1457"/>
                  </a:lnTo>
                  <a:lnTo>
                    <a:pt x="4832" y="1304"/>
                  </a:lnTo>
                  <a:lnTo>
                    <a:pt x="4960" y="1227"/>
                  </a:lnTo>
                  <a:lnTo>
                    <a:pt x="5062" y="1125"/>
                  </a:lnTo>
                  <a:lnTo>
                    <a:pt x="5164" y="1048"/>
                  </a:lnTo>
                  <a:lnTo>
                    <a:pt x="5216" y="946"/>
                  </a:lnTo>
                  <a:lnTo>
                    <a:pt x="5267" y="844"/>
                  </a:lnTo>
                  <a:lnTo>
                    <a:pt x="5267" y="741"/>
                  </a:lnTo>
                  <a:lnTo>
                    <a:pt x="5267" y="741"/>
                  </a:lnTo>
                  <a:lnTo>
                    <a:pt x="5267" y="614"/>
                  </a:lnTo>
                  <a:lnTo>
                    <a:pt x="5216" y="511"/>
                  </a:lnTo>
                  <a:lnTo>
                    <a:pt x="5113" y="409"/>
                  </a:lnTo>
                  <a:lnTo>
                    <a:pt x="5011" y="307"/>
                  </a:lnTo>
                  <a:lnTo>
                    <a:pt x="4858" y="230"/>
                  </a:lnTo>
                  <a:lnTo>
                    <a:pt x="4704" y="153"/>
                  </a:lnTo>
                  <a:lnTo>
                    <a:pt x="4295" y="0"/>
                  </a:lnTo>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617" name="Google Shape;2617;p51"/>
            <p:cNvSpPr/>
            <p:nvPr/>
          </p:nvSpPr>
          <p:spPr>
            <a:xfrm>
              <a:off x="7104075" y="3320525"/>
              <a:ext cx="53700" cy="118250"/>
            </a:xfrm>
            <a:custGeom>
              <a:avLst/>
              <a:gdLst/>
              <a:ahLst/>
              <a:cxnLst/>
              <a:rect l="l" t="t" r="r" b="b"/>
              <a:pathLst>
                <a:path w="2148" h="4730" extrusionOk="0">
                  <a:moveTo>
                    <a:pt x="1074" y="0"/>
                  </a:moveTo>
                  <a:lnTo>
                    <a:pt x="920" y="102"/>
                  </a:lnTo>
                  <a:lnTo>
                    <a:pt x="792" y="230"/>
                  </a:lnTo>
                  <a:lnTo>
                    <a:pt x="639" y="409"/>
                  </a:lnTo>
                  <a:lnTo>
                    <a:pt x="460" y="639"/>
                  </a:lnTo>
                  <a:lnTo>
                    <a:pt x="281" y="895"/>
                  </a:lnTo>
                  <a:lnTo>
                    <a:pt x="128" y="1176"/>
                  </a:lnTo>
                  <a:lnTo>
                    <a:pt x="0" y="1534"/>
                  </a:lnTo>
                  <a:lnTo>
                    <a:pt x="256" y="1764"/>
                  </a:lnTo>
                  <a:lnTo>
                    <a:pt x="460" y="2045"/>
                  </a:lnTo>
                  <a:lnTo>
                    <a:pt x="639" y="2301"/>
                  </a:lnTo>
                  <a:lnTo>
                    <a:pt x="792" y="2557"/>
                  </a:lnTo>
                  <a:lnTo>
                    <a:pt x="895" y="2838"/>
                  </a:lnTo>
                  <a:lnTo>
                    <a:pt x="971" y="3119"/>
                  </a:lnTo>
                  <a:lnTo>
                    <a:pt x="1048" y="3426"/>
                  </a:lnTo>
                  <a:lnTo>
                    <a:pt x="1074" y="3732"/>
                  </a:lnTo>
                  <a:lnTo>
                    <a:pt x="1099" y="3426"/>
                  </a:lnTo>
                  <a:lnTo>
                    <a:pt x="1150" y="3119"/>
                  </a:lnTo>
                  <a:lnTo>
                    <a:pt x="1253" y="2838"/>
                  </a:lnTo>
                  <a:lnTo>
                    <a:pt x="1355" y="2557"/>
                  </a:lnTo>
                  <a:lnTo>
                    <a:pt x="1508" y="2301"/>
                  </a:lnTo>
                  <a:lnTo>
                    <a:pt x="1687" y="2045"/>
                  </a:lnTo>
                  <a:lnTo>
                    <a:pt x="1892" y="1764"/>
                  </a:lnTo>
                  <a:lnTo>
                    <a:pt x="2147" y="1508"/>
                  </a:lnTo>
                  <a:lnTo>
                    <a:pt x="2020" y="1176"/>
                  </a:lnTo>
                  <a:lnTo>
                    <a:pt x="1892" y="869"/>
                  </a:lnTo>
                  <a:lnTo>
                    <a:pt x="1713" y="614"/>
                  </a:lnTo>
                  <a:lnTo>
                    <a:pt x="1534" y="435"/>
                  </a:lnTo>
                  <a:lnTo>
                    <a:pt x="1380" y="256"/>
                  </a:lnTo>
                  <a:lnTo>
                    <a:pt x="1227" y="128"/>
                  </a:lnTo>
                  <a:lnTo>
                    <a:pt x="1074" y="0"/>
                  </a:lnTo>
                  <a:close/>
                  <a:moveTo>
                    <a:pt x="1074" y="4039"/>
                  </a:moveTo>
                  <a:lnTo>
                    <a:pt x="1048" y="4346"/>
                  </a:lnTo>
                  <a:lnTo>
                    <a:pt x="818" y="4499"/>
                  </a:lnTo>
                  <a:lnTo>
                    <a:pt x="1074" y="4729"/>
                  </a:lnTo>
                  <a:lnTo>
                    <a:pt x="1329" y="4499"/>
                  </a:lnTo>
                  <a:lnTo>
                    <a:pt x="1099" y="4346"/>
                  </a:lnTo>
                  <a:lnTo>
                    <a:pt x="1074" y="4039"/>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618" name="Google Shape;2618;p51"/>
            <p:cNvSpPr/>
            <p:nvPr/>
          </p:nvSpPr>
          <p:spPr>
            <a:xfrm>
              <a:off x="7130900" y="3339700"/>
              <a:ext cx="72875" cy="93325"/>
            </a:xfrm>
            <a:custGeom>
              <a:avLst/>
              <a:gdLst/>
              <a:ahLst/>
              <a:cxnLst/>
              <a:rect l="l" t="t" r="r" b="b"/>
              <a:pathLst>
                <a:path w="2915" h="3733" extrusionOk="0">
                  <a:moveTo>
                    <a:pt x="2864" y="0"/>
                  </a:moveTo>
                  <a:lnTo>
                    <a:pt x="2634" y="26"/>
                  </a:lnTo>
                  <a:lnTo>
                    <a:pt x="2327" y="102"/>
                  </a:lnTo>
                  <a:lnTo>
                    <a:pt x="2020" y="179"/>
                  </a:lnTo>
                  <a:lnTo>
                    <a:pt x="1765" y="307"/>
                  </a:lnTo>
                  <a:lnTo>
                    <a:pt x="1483" y="460"/>
                  </a:lnTo>
                  <a:lnTo>
                    <a:pt x="1253" y="614"/>
                  </a:lnTo>
                  <a:lnTo>
                    <a:pt x="998" y="818"/>
                  </a:lnTo>
                  <a:lnTo>
                    <a:pt x="793" y="1023"/>
                  </a:lnTo>
                  <a:lnTo>
                    <a:pt x="614" y="1278"/>
                  </a:lnTo>
                  <a:lnTo>
                    <a:pt x="435" y="1534"/>
                  </a:lnTo>
                  <a:lnTo>
                    <a:pt x="282" y="1790"/>
                  </a:lnTo>
                  <a:lnTo>
                    <a:pt x="180" y="2071"/>
                  </a:lnTo>
                  <a:lnTo>
                    <a:pt x="77" y="2352"/>
                  </a:lnTo>
                  <a:lnTo>
                    <a:pt x="26" y="2659"/>
                  </a:lnTo>
                  <a:lnTo>
                    <a:pt x="1" y="2965"/>
                  </a:lnTo>
                  <a:lnTo>
                    <a:pt x="1" y="3272"/>
                  </a:lnTo>
                  <a:lnTo>
                    <a:pt x="26" y="3579"/>
                  </a:lnTo>
                  <a:lnTo>
                    <a:pt x="282" y="3732"/>
                  </a:lnTo>
                  <a:lnTo>
                    <a:pt x="589" y="3681"/>
                  </a:lnTo>
                  <a:lnTo>
                    <a:pt x="870" y="3579"/>
                  </a:lnTo>
                  <a:lnTo>
                    <a:pt x="1151" y="3451"/>
                  </a:lnTo>
                  <a:lnTo>
                    <a:pt x="1432" y="3323"/>
                  </a:lnTo>
                  <a:lnTo>
                    <a:pt x="1688" y="3144"/>
                  </a:lnTo>
                  <a:lnTo>
                    <a:pt x="1918" y="2940"/>
                  </a:lnTo>
                  <a:lnTo>
                    <a:pt x="2122" y="2735"/>
                  </a:lnTo>
                  <a:lnTo>
                    <a:pt x="2327" y="2505"/>
                  </a:lnTo>
                  <a:lnTo>
                    <a:pt x="2480" y="2250"/>
                  </a:lnTo>
                  <a:lnTo>
                    <a:pt x="2634" y="1968"/>
                  </a:lnTo>
                  <a:lnTo>
                    <a:pt x="2736" y="1687"/>
                  </a:lnTo>
                  <a:lnTo>
                    <a:pt x="2838" y="1406"/>
                  </a:lnTo>
                  <a:lnTo>
                    <a:pt x="2889" y="1099"/>
                  </a:lnTo>
                  <a:lnTo>
                    <a:pt x="2915" y="818"/>
                  </a:lnTo>
                  <a:lnTo>
                    <a:pt x="2915" y="511"/>
                  </a:lnTo>
                  <a:lnTo>
                    <a:pt x="2889" y="205"/>
                  </a:lnTo>
                  <a:lnTo>
                    <a:pt x="2864"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619" name="Google Shape;2619;p51"/>
            <p:cNvSpPr/>
            <p:nvPr/>
          </p:nvSpPr>
          <p:spPr>
            <a:xfrm>
              <a:off x="7058050" y="3339700"/>
              <a:ext cx="72875" cy="93325"/>
            </a:xfrm>
            <a:custGeom>
              <a:avLst/>
              <a:gdLst/>
              <a:ahLst/>
              <a:cxnLst/>
              <a:rect l="l" t="t" r="r" b="b"/>
              <a:pathLst>
                <a:path w="2915" h="3733" extrusionOk="0">
                  <a:moveTo>
                    <a:pt x="52" y="0"/>
                  </a:moveTo>
                  <a:lnTo>
                    <a:pt x="26" y="205"/>
                  </a:lnTo>
                  <a:lnTo>
                    <a:pt x="0" y="511"/>
                  </a:lnTo>
                  <a:lnTo>
                    <a:pt x="0" y="818"/>
                  </a:lnTo>
                  <a:lnTo>
                    <a:pt x="26" y="1099"/>
                  </a:lnTo>
                  <a:lnTo>
                    <a:pt x="77" y="1406"/>
                  </a:lnTo>
                  <a:lnTo>
                    <a:pt x="154" y="1687"/>
                  </a:lnTo>
                  <a:lnTo>
                    <a:pt x="282" y="1968"/>
                  </a:lnTo>
                  <a:lnTo>
                    <a:pt x="435" y="2250"/>
                  </a:lnTo>
                  <a:lnTo>
                    <a:pt x="588" y="2505"/>
                  </a:lnTo>
                  <a:lnTo>
                    <a:pt x="793" y="2735"/>
                  </a:lnTo>
                  <a:lnTo>
                    <a:pt x="997" y="2940"/>
                  </a:lnTo>
                  <a:lnTo>
                    <a:pt x="1227" y="3144"/>
                  </a:lnTo>
                  <a:lnTo>
                    <a:pt x="1483" y="3323"/>
                  </a:lnTo>
                  <a:lnTo>
                    <a:pt x="1764" y="3451"/>
                  </a:lnTo>
                  <a:lnTo>
                    <a:pt x="2046" y="3579"/>
                  </a:lnTo>
                  <a:lnTo>
                    <a:pt x="2327" y="3681"/>
                  </a:lnTo>
                  <a:lnTo>
                    <a:pt x="2633" y="3732"/>
                  </a:lnTo>
                  <a:lnTo>
                    <a:pt x="2889" y="3579"/>
                  </a:lnTo>
                  <a:lnTo>
                    <a:pt x="2915" y="3272"/>
                  </a:lnTo>
                  <a:lnTo>
                    <a:pt x="2915" y="2965"/>
                  </a:lnTo>
                  <a:lnTo>
                    <a:pt x="2889" y="2659"/>
                  </a:lnTo>
                  <a:lnTo>
                    <a:pt x="2812" y="2352"/>
                  </a:lnTo>
                  <a:lnTo>
                    <a:pt x="2736" y="2071"/>
                  </a:lnTo>
                  <a:lnTo>
                    <a:pt x="2633" y="1790"/>
                  </a:lnTo>
                  <a:lnTo>
                    <a:pt x="2480" y="1534"/>
                  </a:lnTo>
                  <a:lnTo>
                    <a:pt x="2301" y="1278"/>
                  </a:lnTo>
                  <a:lnTo>
                    <a:pt x="2122" y="1023"/>
                  </a:lnTo>
                  <a:lnTo>
                    <a:pt x="1892" y="818"/>
                  </a:lnTo>
                  <a:lnTo>
                    <a:pt x="1662" y="614"/>
                  </a:lnTo>
                  <a:lnTo>
                    <a:pt x="1432" y="460"/>
                  </a:lnTo>
                  <a:lnTo>
                    <a:pt x="1151" y="307"/>
                  </a:lnTo>
                  <a:lnTo>
                    <a:pt x="870" y="179"/>
                  </a:lnTo>
                  <a:lnTo>
                    <a:pt x="588" y="102"/>
                  </a:lnTo>
                  <a:lnTo>
                    <a:pt x="282" y="26"/>
                  </a:lnTo>
                  <a:lnTo>
                    <a:pt x="52"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620" name="Google Shape;2620;p51"/>
          <p:cNvGrpSpPr/>
          <p:nvPr/>
        </p:nvGrpSpPr>
        <p:grpSpPr>
          <a:xfrm>
            <a:off x="10361700" y="4465701"/>
            <a:ext cx="496800" cy="214767"/>
            <a:chOff x="7771275" y="3349275"/>
            <a:chExt cx="372600" cy="161075"/>
          </a:xfrm>
        </p:grpSpPr>
        <p:sp>
          <p:nvSpPr>
            <p:cNvPr id="2621" name="Google Shape;2621;p51"/>
            <p:cNvSpPr/>
            <p:nvPr/>
          </p:nvSpPr>
          <p:spPr>
            <a:xfrm>
              <a:off x="7793650" y="3367800"/>
              <a:ext cx="37075" cy="123375"/>
            </a:xfrm>
            <a:custGeom>
              <a:avLst/>
              <a:gdLst/>
              <a:ahLst/>
              <a:cxnLst/>
              <a:rect l="l" t="t" r="r" b="b"/>
              <a:pathLst>
                <a:path w="1483" h="4935" extrusionOk="0">
                  <a:moveTo>
                    <a:pt x="818" y="1"/>
                  </a:moveTo>
                  <a:lnTo>
                    <a:pt x="665" y="26"/>
                  </a:lnTo>
                  <a:lnTo>
                    <a:pt x="511" y="78"/>
                  </a:lnTo>
                  <a:lnTo>
                    <a:pt x="358" y="154"/>
                  </a:lnTo>
                  <a:lnTo>
                    <a:pt x="256" y="257"/>
                  </a:lnTo>
                  <a:lnTo>
                    <a:pt x="154" y="359"/>
                  </a:lnTo>
                  <a:lnTo>
                    <a:pt x="77" y="512"/>
                  </a:lnTo>
                  <a:lnTo>
                    <a:pt x="26" y="640"/>
                  </a:lnTo>
                  <a:lnTo>
                    <a:pt x="0" y="819"/>
                  </a:lnTo>
                  <a:lnTo>
                    <a:pt x="0" y="4142"/>
                  </a:lnTo>
                  <a:lnTo>
                    <a:pt x="26" y="4296"/>
                  </a:lnTo>
                  <a:lnTo>
                    <a:pt x="77" y="4449"/>
                  </a:lnTo>
                  <a:lnTo>
                    <a:pt x="154" y="4577"/>
                  </a:lnTo>
                  <a:lnTo>
                    <a:pt x="256" y="4705"/>
                  </a:lnTo>
                  <a:lnTo>
                    <a:pt x="358" y="4807"/>
                  </a:lnTo>
                  <a:lnTo>
                    <a:pt x="511" y="4858"/>
                  </a:lnTo>
                  <a:lnTo>
                    <a:pt x="665" y="4909"/>
                  </a:lnTo>
                  <a:lnTo>
                    <a:pt x="818" y="4935"/>
                  </a:lnTo>
                  <a:lnTo>
                    <a:pt x="1483" y="4935"/>
                  </a:lnTo>
                  <a:lnTo>
                    <a:pt x="148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22" name="Google Shape;2622;p51"/>
            <p:cNvSpPr/>
            <p:nvPr/>
          </p:nvSpPr>
          <p:spPr>
            <a:xfrm>
              <a:off x="7830700" y="3349275"/>
              <a:ext cx="44125" cy="161075"/>
            </a:xfrm>
            <a:custGeom>
              <a:avLst/>
              <a:gdLst/>
              <a:ahLst/>
              <a:cxnLst/>
              <a:rect l="l" t="t" r="r" b="b"/>
              <a:pathLst>
                <a:path w="1765" h="6443" extrusionOk="0">
                  <a:moveTo>
                    <a:pt x="1" y="1"/>
                  </a:moveTo>
                  <a:lnTo>
                    <a:pt x="1" y="6443"/>
                  </a:lnTo>
                  <a:lnTo>
                    <a:pt x="1765" y="6443"/>
                  </a:lnTo>
                  <a:lnTo>
                    <a:pt x="1765"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23" name="Google Shape;2623;p51"/>
            <p:cNvSpPr/>
            <p:nvPr/>
          </p:nvSpPr>
          <p:spPr>
            <a:xfrm>
              <a:off x="8085075" y="3367800"/>
              <a:ext cx="36450" cy="123375"/>
            </a:xfrm>
            <a:custGeom>
              <a:avLst/>
              <a:gdLst/>
              <a:ahLst/>
              <a:cxnLst/>
              <a:rect l="l" t="t" r="r" b="b"/>
              <a:pathLst>
                <a:path w="1458" h="4935" extrusionOk="0">
                  <a:moveTo>
                    <a:pt x="0" y="1"/>
                  </a:moveTo>
                  <a:lnTo>
                    <a:pt x="0" y="4935"/>
                  </a:lnTo>
                  <a:lnTo>
                    <a:pt x="665" y="4935"/>
                  </a:lnTo>
                  <a:lnTo>
                    <a:pt x="818" y="4909"/>
                  </a:lnTo>
                  <a:lnTo>
                    <a:pt x="972" y="4858"/>
                  </a:lnTo>
                  <a:lnTo>
                    <a:pt x="1099" y="4807"/>
                  </a:lnTo>
                  <a:lnTo>
                    <a:pt x="1227" y="4705"/>
                  </a:lnTo>
                  <a:lnTo>
                    <a:pt x="1329" y="4577"/>
                  </a:lnTo>
                  <a:lnTo>
                    <a:pt x="1381" y="4449"/>
                  </a:lnTo>
                  <a:lnTo>
                    <a:pt x="1432" y="4296"/>
                  </a:lnTo>
                  <a:lnTo>
                    <a:pt x="1457" y="4142"/>
                  </a:lnTo>
                  <a:lnTo>
                    <a:pt x="1457" y="819"/>
                  </a:lnTo>
                  <a:lnTo>
                    <a:pt x="1432" y="640"/>
                  </a:lnTo>
                  <a:lnTo>
                    <a:pt x="1381" y="512"/>
                  </a:lnTo>
                  <a:lnTo>
                    <a:pt x="1329" y="359"/>
                  </a:lnTo>
                  <a:lnTo>
                    <a:pt x="1227" y="257"/>
                  </a:lnTo>
                  <a:lnTo>
                    <a:pt x="1099" y="154"/>
                  </a:lnTo>
                  <a:lnTo>
                    <a:pt x="972" y="78"/>
                  </a:lnTo>
                  <a:lnTo>
                    <a:pt x="818" y="26"/>
                  </a:lnTo>
                  <a:lnTo>
                    <a:pt x="66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24" name="Google Shape;2624;p51"/>
            <p:cNvSpPr/>
            <p:nvPr/>
          </p:nvSpPr>
          <p:spPr>
            <a:xfrm>
              <a:off x="8040325" y="3349275"/>
              <a:ext cx="44775" cy="161075"/>
            </a:xfrm>
            <a:custGeom>
              <a:avLst/>
              <a:gdLst/>
              <a:ahLst/>
              <a:cxnLst/>
              <a:rect l="l" t="t" r="r" b="b"/>
              <a:pathLst>
                <a:path w="1791" h="6443" extrusionOk="0">
                  <a:moveTo>
                    <a:pt x="1" y="1"/>
                  </a:moveTo>
                  <a:lnTo>
                    <a:pt x="1" y="6443"/>
                  </a:lnTo>
                  <a:lnTo>
                    <a:pt x="1790" y="6443"/>
                  </a:lnTo>
                  <a:lnTo>
                    <a:pt x="1790"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25" name="Google Shape;2625;p51"/>
            <p:cNvSpPr/>
            <p:nvPr/>
          </p:nvSpPr>
          <p:spPr>
            <a:xfrm>
              <a:off x="7874800" y="3406800"/>
              <a:ext cx="165550" cy="45400"/>
            </a:xfrm>
            <a:custGeom>
              <a:avLst/>
              <a:gdLst/>
              <a:ahLst/>
              <a:cxnLst/>
              <a:rect l="l" t="t" r="r" b="b"/>
              <a:pathLst>
                <a:path w="6622" h="1816" extrusionOk="0">
                  <a:moveTo>
                    <a:pt x="1" y="0"/>
                  </a:moveTo>
                  <a:lnTo>
                    <a:pt x="1" y="1815"/>
                  </a:lnTo>
                  <a:lnTo>
                    <a:pt x="6622" y="1815"/>
                  </a:lnTo>
                  <a:lnTo>
                    <a:pt x="6622"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26" name="Google Shape;2626;p51"/>
            <p:cNvSpPr/>
            <p:nvPr/>
          </p:nvSpPr>
          <p:spPr>
            <a:xfrm>
              <a:off x="7874800" y="3406800"/>
              <a:ext cx="165550" cy="45400"/>
            </a:xfrm>
            <a:custGeom>
              <a:avLst/>
              <a:gdLst/>
              <a:ahLst/>
              <a:cxnLst/>
              <a:rect l="l" t="t" r="r" b="b"/>
              <a:pathLst>
                <a:path w="6622" h="1816" fill="none" extrusionOk="0">
                  <a:moveTo>
                    <a:pt x="1" y="0"/>
                  </a:moveTo>
                  <a:lnTo>
                    <a:pt x="1" y="1815"/>
                  </a:lnTo>
                  <a:lnTo>
                    <a:pt x="6622" y="1815"/>
                  </a:lnTo>
                  <a:lnTo>
                    <a:pt x="6622" y="0"/>
                  </a:lnTo>
                  <a:lnTo>
                    <a:pt x="2608" y="0"/>
                  </a:lnTo>
                </a:path>
              </a:pathLst>
            </a:custGeom>
            <a:noFill/>
            <a:ln>
              <a:noFill/>
            </a:ln>
          </p:spPr>
          <p:txBody>
            <a:bodyPr spcFirstLastPara="1" wrap="square" lIns="121900" tIns="121900" rIns="121900" bIns="121900" anchor="ctr" anchorCtr="0">
              <a:noAutofit/>
            </a:bodyPr>
            <a:lstStyle/>
            <a:p>
              <a:endParaRPr sz="2400"/>
            </a:p>
          </p:txBody>
        </p:sp>
        <p:sp>
          <p:nvSpPr>
            <p:cNvPr id="2627" name="Google Shape;2627;p51"/>
            <p:cNvSpPr/>
            <p:nvPr/>
          </p:nvSpPr>
          <p:spPr>
            <a:xfrm>
              <a:off x="7771275" y="3406800"/>
              <a:ext cx="22400" cy="45400"/>
            </a:xfrm>
            <a:custGeom>
              <a:avLst/>
              <a:gdLst/>
              <a:ahLst/>
              <a:cxnLst/>
              <a:rect l="l" t="t" r="r" b="b"/>
              <a:pathLst>
                <a:path w="896" h="1816" extrusionOk="0">
                  <a:moveTo>
                    <a:pt x="0" y="0"/>
                  </a:moveTo>
                  <a:lnTo>
                    <a:pt x="0" y="1815"/>
                  </a:lnTo>
                  <a:lnTo>
                    <a:pt x="895" y="1815"/>
                  </a:lnTo>
                  <a:lnTo>
                    <a:pt x="89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28" name="Google Shape;2628;p51"/>
            <p:cNvSpPr/>
            <p:nvPr/>
          </p:nvSpPr>
          <p:spPr>
            <a:xfrm>
              <a:off x="8121500" y="3406800"/>
              <a:ext cx="22375" cy="45400"/>
            </a:xfrm>
            <a:custGeom>
              <a:avLst/>
              <a:gdLst/>
              <a:ahLst/>
              <a:cxnLst/>
              <a:rect l="l" t="t" r="r" b="b"/>
              <a:pathLst>
                <a:path w="895" h="1816" extrusionOk="0">
                  <a:moveTo>
                    <a:pt x="0" y="0"/>
                  </a:moveTo>
                  <a:lnTo>
                    <a:pt x="0" y="1815"/>
                  </a:lnTo>
                  <a:lnTo>
                    <a:pt x="895" y="1815"/>
                  </a:lnTo>
                  <a:lnTo>
                    <a:pt x="89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629" name="Google Shape;2629;p51"/>
          <p:cNvGrpSpPr/>
          <p:nvPr/>
        </p:nvGrpSpPr>
        <p:grpSpPr>
          <a:xfrm>
            <a:off x="3387534" y="5183200"/>
            <a:ext cx="382633" cy="495933"/>
            <a:chOff x="2540950" y="3887400"/>
            <a:chExt cx="286975" cy="371950"/>
          </a:xfrm>
        </p:grpSpPr>
        <p:sp>
          <p:nvSpPr>
            <p:cNvPr id="2630" name="Google Shape;2630;p51"/>
            <p:cNvSpPr/>
            <p:nvPr/>
          </p:nvSpPr>
          <p:spPr>
            <a:xfrm>
              <a:off x="2540950" y="3887400"/>
              <a:ext cx="39650" cy="371950"/>
            </a:xfrm>
            <a:custGeom>
              <a:avLst/>
              <a:gdLst/>
              <a:ahLst/>
              <a:cxnLst/>
              <a:rect l="l" t="t" r="r" b="b"/>
              <a:pathLst>
                <a:path w="1586" h="14878" extrusionOk="0">
                  <a:moveTo>
                    <a:pt x="844" y="0"/>
                  </a:moveTo>
                  <a:lnTo>
                    <a:pt x="666" y="26"/>
                  </a:lnTo>
                  <a:lnTo>
                    <a:pt x="512" y="51"/>
                  </a:lnTo>
                  <a:lnTo>
                    <a:pt x="359" y="153"/>
                  </a:lnTo>
                  <a:lnTo>
                    <a:pt x="231" y="256"/>
                  </a:lnTo>
                  <a:lnTo>
                    <a:pt x="129" y="358"/>
                  </a:lnTo>
                  <a:lnTo>
                    <a:pt x="52" y="511"/>
                  </a:lnTo>
                  <a:lnTo>
                    <a:pt x="1" y="665"/>
                  </a:lnTo>
                  <a:lnTo>
                    <a:pt x="1" y="844"/>
                  </a:lnTo>
                  <a:lnTo>
                    <a:pt x="1" y="14034"/>
                  </a:lnTo>
                  <a:lnTo>
                    <a:pt x="1" y="14188"/>
                  </a:lnTo>
                  <a:lnTo>
                    <a:pt x="52" y="14341"/>
                  </a:lnTo>
                  <a:lnTo>
                    <a:pt x="129" y="14495"/>
                  </a:lnTo>
                  <a:lnTo>
                    <a:pt x="231" y="14622"/>
                  </a:lnTo>
                  <a:lnTo>
                    <a:pt x="359" y="14725"/>
                  </a:lnTo>
                  <a:lnTo>
                    <a:pt x="512" y="14801"/>
                  </a:lnTo>
                  <a:lnTo>
                    <a:pt x="666" y="14852"/>
                  </a:lnTo>
                  <a:lnTo>
                    <a:pt x="844" y="14878"/>
                  </a:lnTo>
                  <a:lnTo>
                    <a:pt x="1586" y="14878"/>
                  </a:lnTo>
                  <a:lnTo>
                    <a:pt x="158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31" name="Google Shape;2631;p51"/>
            <p:cNvSpPr/>
            <p:nvPr/>
          </p:nvSpPr>
          <p:spPr>
            <a:xfrm>
              <a:off x="2540950" y="3887400"/>
              <a:ext cx="39650" cy="371950"/>
            </a:xfrm>
            <a:custGeom>
              <a:avLst/>
              <a:gdLst/>
              <a:ahLst/>
              <a:cxnLst/>
              <a:rect l="l" t="t" r="r" b="b"/>
              <a:pathLst>
                <a:path w="1586" h="14878" fill="none" extrusionOk="0">
                  <a:moveTo>
                    <a:pt x="1586" y="0"/>
                  </a:moveTo>
                  <a:lnTo>
                    <a:pt x="844" y="0"/>
                  </a:lnTo>
                  <a:lnTo>
                    <a:pt x="844" y="0"/>
                  </a:lnTo>
                  <a:lnTo>
                    <a:pt x="666" y="26"/>
                  </a:lnTo>
                  <a:lnTo>
                    <a:pt x="512" y="51"/>
                  </a:lnTo>
                  <a:lnTo>
                    <a:pt x="359" y="153"/>
                  </a:lnTo>
                  <a:lnTo>
                    <a:pt x="231" y="256"/>
                  </a:lnTo>
                  <a:lnTo>
                    <a:pt x="129" y="358"/>
                  </a:lnTo>
                  <a:lnTo>
                    <a:pt x="52" y="511"/>
                  </a:lnTo>
                  <a:lnTo>
                    <a:pt x="1" y="665"/>
                  </a:lnTo>
                  <a:lnTo>
                    <a:pt x="1" y="844"/>
                  </a:lnTo>
                  <a:lnTo>
                    <a:pt x="1" y="14034"/>
                  </a:lnTo>
                  <a:lnTo>
                    <a:pt x="1" y="14034"/>
                  </a:lnTo>
                  <a:lnTo>
                    <a:pt x="1" y="14188"/>
                  </a:lnTo>
                  <a:lnTo>
                    <a:pt x="52" y="14341"/>
                  </a:lnTo>
                  <a:lnTo>
                    <a:pt x="129" y="14495"/>
                  </a:lnTo>
                  <a:lnTo>
                    <a:pt x="231" y="14622"/>
                  </a:lnTo>
                  <a:lnTo>
                    <a:pt x="359" y="14725"/>
                  </a:lnTo>
                  <a:lnTo>
                    <a:pt x="512" y="14801"/>
                  </a:lnTo>
                  <a:lnTo>
                    <a:pt x="666" y="14852"/>
                  </a:lnTo>
                  <a:lnTo>
                    <a:pt x="844" y="14878"/>
                  </a:lnTo>
                  <a:lnTo>
                    <a:pt x="1586" y="14878"/>
                  </a:lnTo>
                </a:path>
              </a:pathLst>
            </a:custGeom>
            <a:noFill/>
            <a:ln>
              <a:noFill/>
            </a:ln>
          </p:spPr>
          <p:txBody>
            <a:bodyPr spcFirstLastPara="1" wrap="square" lIns="121900" tIns="121900" rIns="121900" bIns="121900" anchor="ctr" anchorCtr="0">
              <a:noAutofit/>
            </a:bodyPr>
            <a:lstStyle/>
            <a:p>
              <a:endParaRPr sz="2400"/>
            </a:p>
          </p:txBody>
        </p:sp>
        <p:sp>
          <p:nvSpPr>
            <p:cNvPr id="2632" name="Google Shape;2632;p51"/>
            <p:cNvSpPr/>
            <p:nvPr/>
          </p:nvSpPr>
          <p:spPr>
            <a:xfrm>
              <a:off x="2580575" y="3887400"/>
              <a:ext cx="235225" cy="371950"/>
            </a:xfrm>
            <a:custGeom>
              <a:avLst/>
              <a:gdLst/>
              <a:ahLst/>
              <a:cxnLst/>
              <a:rect l="l" t="t" r="r" b="b"/>
              <a:pathLst>
                <a:path w="9409" h="14878" extrusionOk="0">
                  <a:moveTo>
                    <a:pt x="1" y="0"/>
                  </a:moveTo>
                  <a:lnTo>
                    <a:pt x="1" y="4167"/>
                  </a:lnTo>
                  <a:lnTo>
                    <a:pt x="1" y="14878"/>
                  </a:lnTo>
                  <a:lnTo>
                    <a:pt x="6213" y="14878"/>
                  </a:lnTo>
                  <a:lnTo>
                    <a:pt x="9408" y="11657"/>
                  </a:lnTo>
                  <a:lnTo>
                    <a:pt x="9408" y="3195"/>
                  </a:lnTo>
                  <a:lnTo>
                    <a:pt x="621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33" name="Google Shape;2633;p51"/>
            <p:cNvSpPr/>
            <p:nvPr/>
          </p:nvSpPr>
          <p:spPr>
            <a:xfrm>
              <a:off x="2580575" y="3887400"/>
              <a:ext cx="235225" cy="371950"/>
            </a:xfrm>
            <a:custGeom>
              <a:avLst/>
              <a:gdLst/>
              <a:ahLst/>
              <a:cxnLst/>
              <a:rect l="l" t="t" r="r" b="b"/>
              <a:pathLst>
                <a:path w="9409" h="14878" fill="none" extrusionOk="0">
                  <a:moveTo>
                    <a:pt x="1" y="4167"/>
                  </a:moveTo>
                  <a:lnTo>
                    <a:pt x="1" y="14878"/>
                  </a:lnTo>
                  <a:lnTo>
                    <a:pt x="6213" y="14878"/>
                  </a:lnTo>
                  <a:lnTo>
                    <a:pt x="9408" y="11657"/>
                  </a:lnTo>
                  <a:lnTo>
                    <a:pt x="9408" y="3195"/>
                  </a:lnTo>
                  <a:lnTo>
                    <a:pt x="6213" y="0"/>
                  </a:lnTo>
                  <a:lnTo>
                    <a:pt x="1" y="0"/>
                  </a:lnTo>
                </a:path>
              </a:pathLst>
            </a:custGeom>
            <a:noFill/>
            <a:ln>
              <a:noFill/>
            </a:ln>
          </p:spPr>
          <p:txBody>
            <a:bodyPr spcFirstLastPara="1" wrap="square" lIns="121900" tIns="121900" rIns="121900" bIns="121900" anchor="ctr" anchorCtr="0">
              <a:noAutofit/>
            </a:bodyPr>
            <a:lstStyle/>
            <a:p>
              <a:endParaRPr sz="2400"/>
            </a:p>
          </p:txBody>
        </p:sp>
        <p:sp>
          <p:nvSpPr>
            <p:cNvPr id="2634" name="Google Shape;2634;p51"/>
            <p:cNvSpPr/>
            <p:nvPr/>
          </p:nvSpPr>
          <p:spPr>
            <a:xfrm>
              <a:off x="2622775" y="3944275"/>
              <a:ext cx="86925" cy="77350"/>
            </a:xfrm>
            <a:custGeom>
              <a:avLst/>
              <a:gdLst/>
              <a:ahLst/>
              <a:cxnLst/>
              <a:rect l="l" t="t" r="r" b="b"/>
              <a:pathLst>
                <a:path w="3477" h="3094" extrusionOk="0">
                  <a:moveTo>
                    <a:pt x="946" y="0"/>
                  </a:moveTo>
                  <a:lnTo>
                    <a:pt x="741" y="26"/>
                  </a:lnTo>
                  <a:lnTo>
                    <a:pt x="562" y="77"/>
                  </a:lnTo>
                  <a:lnTo>
                    <a:pt x="409" y="179"/>
                  </a:lnTo>
                  <a:lnTo>
                    <a:pt x="281" y="307"/>
                  </a:lnTo>
                  <a:lnTo>
                    <a:pt x="153" y="460"/>
                  </a:lnTo>
                  <a:lnTo>
                    <a:pt x="77" y="639"/>
                  </a:lnTo>
                  <a:lnTo>
                    <a:pt x="26" y="844"/>
                  </a:lnTo>
                  <a:lnTo>
                    <a:pt x="0" y="1074"/>
                  </a:lnTo>
                  <a:lnTo>
                    <a:pt x="26" y="1202"/>
                  </a:lnTo>
                  <a:lnTo>
                    <a:pt x="26" y="1329"/>
                  </a:lnTo>
                  <a:lnTo>
                    <a:pt x="77" y="1457"/>
                  </a:lnTo>
                  <a:lnTo>
                    <a:pt x="128" y="1560"/>
                  </a:lnTo>
                  <a:lnTo>
                    <a:pt x="256" y="1790"/>
                  </a:lnTo>
                  <a:lnTo>
                    <a:pt x="435" y="1969"/>
                  </a:lnTo>
                  <a:lnTo>
                    <a:pt x="665" y="2173"/>
                  </a:lnTo>
                  <a:lnTo>
                    <a:pt x="895" y="2378"/>
                  </a:lnTo>
                  <a:lnTo>
                    <a:pt x="1457" y="2838"/>
                  </a:lnTo>
                  <a:lnTo>
                    <a:pt x="1738" y="3093"/>
                  </a:lnTo>
                  <a:lnTo>
                    <a:pt x="2173" y="2710"/>
                  </a:lnTo>
                  <a:lnTo>
                    <a:pt x="2684" y="2301"/>
                  </a:lnTo>
                  <a:lnTo>
                    <a:pt x="2914" y="2096"/>
                  </a:lnTo>
                  <a:lnTo>
                    <a:pt x="3093" y="1917"/>
                  </a:lnTo>
                  <a:lnTo>
                    <a:pt x="3272" y="1739"/>
                  </a:lnTo>
                  <a:lnTo>
                    <a:pt x="3374" y="1534"/>
                  </a:lnTo>
                  <a:lnTo>
                    <a:pt x="3451" y="1304"/>
                  </a:lnTo>
                  <a:lnTo>
                    <a:pt x="3477" y="1074"/>
                  </a:lnTo>
                  <a:lnTo>
                    <a:pt x="3477" y="844"/>
                  </a:lnTo>
                  <a:lnTo>
                    <a:pt x="3426" y="639"/>
                  </a:lnTo>
                  <a:lnTo>
                    <a:pt x="3323" y="460"/>
                  </a:lnTo>
                  <a:lnTo>
                    <a:pt x="3221" y="307"/>
                  </a:lnTo>
                  <a:lnTo>
                    <a:pt x="3093" y="179"/>
                  </a:lnTo>
                  <a:lnTo>
                    <a:pt x="2914" y="77"/>
                  </a:lnTo>
                  <a:lnTo>
                    <a:pt x="2735" y="26"/>
                  </a:lnTo>
                  <a:lnTo>
                    <a:pt x="2531" y="0"/>
                  </a:lnTo>
                  <a:lnTo>
                    <a:pt x="2429" y="0"/>
                  </a:lnTo>
                  <a:lnTo>
                    <a:pt x="2301" y="26"/>
                  </a:lnTo>
                  <a:lnTo>
                    <a:pt x="2071" y="128"/>
                  </a:lnTo>
                  <a:lnTo>
                    <a:pt x="1892" y="256"/>
                  </a:lnTo>
                  <a:lnTo>
                    <a:pt x="1738" y="435"/>
                  </a:lnTo>
                  <a:lnTo>
                    <a:pt x="1585" y="256"/>
                  </a:lnTo>
                  <a:lnTo>
                    <a:pt x="1406" y="128"/>
                  </a:lnTo>
                  <a:lnTo>
                    <a:pt x="1201" y="26"/>
                  </a:lnTo>
                  <a:lnTo>
                    <a:pt x="1074"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35" name="Google Shape;2635;p51"/>
            <p:cNvSpPr/>
            <p:nvPr/>
          </p:nvSpPr>
          <p:spPr>
            <a:xfrm>
              <a:off x="2666850" y="4079125"/>
              <a:ext cx="62675" cy="55625"/>
            </a:xfrm>
            <a:custGeom>
              <a:avLst/>
              <a:gdLst/>
              <a:ahLst/>
              <a:cxnLst/>
              <a:rect l="l" t="t" r="r" b="b"/>
              <a:pathLst>
                <a:path w="2507" h="2225" extrusionOk="0">
                  <a:moveTo>
                    <a:pt x="691" y="0"/>
                  </a:moveTo>
                  <a:lnTo>
                    <a:pt x="538" y="26"/>
                  </a:lnTo>
                  <a:lnTo>
                    <a:pt x="410" y="51"/>
                  </a:lnTo>
                  <a:lnTo>
                    <a:pt x="282" y="128"/>
                  </a:lnTo>
                  <a:lnTo>
                    <a:pt x="180" y="205"/>
                  </a:lnTo>
                  <a:lnTo>
                    <a:pt x="103" y="332"/>
                  </a:lnTo>
                  <a:lnTo>
                    <a:pt x="52" y="460"/>
                  </a:lnTo>
                  <a:lnTo>
                    <a:pt x="1" y="614"/>
                  </a:lnTo>
                  <a:lnTo>
                    <a:pt x="1" y="767"/>
                  </a:lnTo>
                  <a:lnTo>
                    <a:pt x="26" y="972"/>
                  </a:lnTo>
                  <a:lnTo>
                    <a:pt x="78" y="1125"/>
                  </a:lnTo>
                  <a:lnTo>
                    <a:pt x="180" y="1278"/>
                  </a:lnTo>
                  <a:lnTo>
                    <a:pt x="308" y="1432"/>
                  </a:lnTo>
                  <a:lnTo>
                    <a:pt x="640" y="1713"/>
                  </a:lnTo>
                  <a:lnTo>
                    <a:pt x="1049" y="2045"/>
                  </a:lnTo>
                  <a:lnTo>
                    <a:pt x="1254" y="2224"/>
                  </a:lnTo>
                  <a:lnTo>
                    <a:pt x="1560" y="1968"/>
                  </a:lnTo>
                  <a:lnTo>
                    <a:pt x="1944" y="1662"/>
                  </a:lnTo>
                  <a:lnTo>
                    <a:pt x="2225" y="1381"/>
                  </a:lnTo>
                  <a:lnTo>
                    <a:pt x="2353" y="1253"/>
                  </a:lnTo>
                  <a:lnTo>
                    <a:pt x="2429" y="1099"/>
                  </a:lnTo>
                  <a:lnTo>
                    <a:pt x="2481" y="946"/>
                  </a:lnTo>
                  <a:lnTo>
                    <a:pt x="2506" y="767"/>
                  </a:lnTo>
                  <a:lnTo>
                    <a:pt x="2481" y="614"/>
                  </a:lnTo>
                  <a:lnTo>
                    <a:pt x="2455" y="460"/>
                  </a:lnTo>
                  <a:lnTo>
                    <a:pt x="2404" y="332"/>
                  </a:lnTo>
                  <a:lnTo>
                    <a:pt x="2302" y="205"/>
                  </a:lnTo>
                  <a:lnTo>
                    <a:pt x="2225" y="128"/>
                  </a:lnTo>
                  <a:lnTo>
                    <a:pt x="2097" y="51"/>
                  </a:lnTo>
                  <a:lnTo>
                    <a:pt x="1969" y="26"/>
                  </a:lnTo>
                  <a:lnTo>
                    <a:pt x="1816" y="0"/>
                  </a:lnTo>
                  <a:lnTo>
                    <a:pt x="1637" y="26"/>
                  </a:lnTo>
                  <a:lnTo>
                    <a:pt x="1484" y="77"/>
                  </a:lnTo>
                  <a:lnTo>
                    <a:pt x="1356" y="179"/>
                  </a:lnTo>
                  <a:lnTo>
                    <a:pt x="1254" y="307"/>
                  </a:lnTo>
                  <a:lnTo>
                    <a:pt x="1151" y="179"/>
                  </a:lnTo>
                  <a:lnTo>
                    <a:pt x="998" y="77"/>
                  </a:lnTo>
                  <a:lnTo>
                    <a:pt x="844" y="26"/>
                  </a:lnTo>
                  <a:lnTo>
                    <a:pt x="69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36" name="Google Shape;2636;p51"/>
            <p:cNvSpPr/>
            <p:nvPr/>
          </p:nvSpPr>
          <p:spPr>
            <a:xfrm>
              <a:off x="2609975" y="4170500"/>
              <a:ext cx="62650" cy="55625"/>
            </a:xfrm>
            <a:custGeom>
              <a:avLst/>
              <a:gdLst/>
              <a:ahLst/>
              <a:cxnLst/>
              <a:rect l="l" t="t" r="r" b="b"/>
              <a:pathLst>
                <a:path w="2506" h="2225" extrusionOk="0">
                  <a:moveTo>
                    <a:pt x="691" y="1"/>
                  </a:moveTo>
                  <a:lnTo>
                    <a:pt x="538" y="26"/>
                  </a:lnTo>
                  <a:lnTo>
                    <a:pt x="410" y="77"/>
                  </a:lnTo>
                  <a:lnTo>
                    <a:pt x="282" y="128"/>
                  </a:lnTo>
                  <a:lnTo>
                    <a:pt x="180" y="231"/>
                  </a:lnTo>
                  <a:lnTo>
                    <a:pt x="103" y="333"/>
                  </a:lnTo>
                  <a:lnTo>
                    <a:pt x="52" y="461"/>
                  </a:lnTo>
                  <a:lnTo>
                    <a:pt x="1" y="614"/>
                  </a:lnTo>
                  <a:lnTo>
                    <a:pt x="1" y="768"/>
                  </a:lnTo>
                  <a:lnTo>
                    <a:pt x="26" y="972"/>
                  </a:lnTo>
                  <a:lnTo>
                    <a:pt x="77" y="1125"/>
                  </a:lnTo>
                  <a:lnTo>
                    <a:pt x="180" y="1279"/>
                  </a:lnTo>
                  <a:lnTo>
                    <a:pt x="307" y="1432"/>
                  </a:lnTo>
                  <a:lnTo>
                    <a:pt x="640" y="1713"/>
                  </a:lnTo>
                  <a:lnTo>
                    <a:pt x="1049" y="2046"/>
                  </a:lnTo>
                  <a:lnTo>
                    <a:pt x="1253" y="2225"/>
                  </a:lnTo>
                  <a:lnTo>
                    <a:pt x="1560" y="1969"/>
                  </a:lnTo>
                  <a:lnTo>
                    <a:pt x="1944" y="1662"/>
                  </a:lnTo>
                  <a:lnTo>
                    <a:pt x="2225" y="1381"/>
                  </a:lnTo>
                  <a:lnTo>
                    <a:pt x="2353" y="1253"/>
                  </a:lnTo>
                  <a:lnTo>
                    <a:pt x="2429" y="1125"/>
                  </a:lnTo>
                  <a:lnTo>
                    <a:pt x="2480" y="947"/>
                  </a:lnTo>
                  <a:lnTo>
                    <a:pt x="2506" y="768"/>
                  </a:lnTo>
                  <a:lnTo>
                    <a:pt x="2480" y="614"/>
                  </a:lnTo>
                  <a:lnTo>
                    <a:pt x="2455" y="461"/>
                  </a:lnTo>
                  <a:lnTo>
                    <a:pt x="2404" y="333"/>
                  </a:lnTo>
                  <a:lnTo>
                    <a:pt x="2301" y="231"/>
                  </a:lnTo>
                  <a:lnTo>
                    <a:pt x="2225" y="128"/>
                  </a:lnTo>
                  <a:lnTo>
                    <a:pt x="2097" y="77"/>
                  </a:lnTo>
                  <a:lnTo>
                    <a:pt x="1969" y="26"/>
                  </a:lnTo>
                  <a:lnTo>
                    <a:pt x="1816" y="1"/>
                  </a:lnTo>
                  <a:lnTo>
                    <a:pt x="1637" y="26"/>
                  </a:lnTo>
                  <a:lnTo>
                    <a:pt x="1483" y="103"/>
                  </a:lnTo>
                  <a:lnTo>
                    <a:pt x="1356" y="180"/>
                  </a:lnTo>
                  <a:lnTo>
                    <a:pt x="1253" y="307"/>
                  </a:lnTo>
                  <a:lnTo>
                    <a:pt x="1151" y="180"/>
                  </a:lnTo>
                  <a:lnTo>
                    <a:pt x="998" y="103"/>
                  </a:lnTo>
                  <a:lnTo>
                    <a:pt x="844" y="26"/>
                  </a:lnTo>
                  <a:lnTo>
                    <a:pt x="691"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37" name="Google Shape;2637;p51"/>
            <p:cNvSpPr/>
            <p:nvPr/>
          </p:nvSpPr>
          <p:spPr>
            <a:xfrm>
              <a:off x="2735875" y="4178825"/>
              <a:ext cx="79925" cy="80525"/>
            </a:xfrm>
            <a:custGeom>
              <a:avLst/>
              <a:gdLst/>
              <a:ahLst/>
              <a:cxnLst/>
              <a:rect l="l" t="t" r="r" b="b"/>
              <a:pathLst>
                <a:path w="3197" h="3221" extrusionOk="0">
                  <a:moveTo>
                    <a:pt x="3196" y="0"/>
                  </a:moveTo>
                  <a:lnTo>
                    <a:pt x="1" y="3221"/>
                  </a:lnTo>
                  <a:lnTo>
                    <a:pt x="2301" y="3221"/>
                  </a:lnTo>
                  <a:lnTo>
                    <a:pt x="2480" y="3195"/>
                  </a:lnTo>
                  <a:lnTo>
                    <a:pt x="2659" y="3144"/>
                  </a:lnTo>
                  <a:lnTo>
                    <a:pt x="2813" y="3068"/>
                  </a:lnTo>
                  <a:lnTo>
                    <a:pt x="2941" y="2965"/>
                  </a:lnTo>
                  <a:lnTo>
                    <a:pt x="3043" y="2812"/>
                  </a:lnTo>
                  <a:lnTo>
                    <a:pt x="3120" y="2684"/>
                  </a:lnTo>
                  <a:lnTo>
                    <a:pt x="3171" y="2505"/>
                  </a:lnTo>
                  <a:lnTo>
                    <a:pt x="3196" y="2326"/>
                  </a:lnTo>
                  <a:lnTo>
                    <a:pt x="3196"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638" name="Google Shape;2638;p51"/>
            <p:cNvSpPr/>
            <p:nvPr/>
          </p:nvSpPr>
          <p:spPr>
            <a:xfrm>
              <a:off x="2735875" y="3887400"/>
              <a:ext cx="79925" cy="79900"/>
            </a:xfrm>
            <a:custGeom>
              <a:avLst/>
              <a:gdLst/>
              <a:ahLst/>
              <a:cxnLst/>
              <a:rect l="l" t="t" r="r" b="b"/>
              <a:pathLst>
                <a:path w="3197" h="3196" extrusionOk="0">
                  <a:moveTo>
                    <a:pt x="1" y="0"/>
                  </a:moveTo>
                  <a:lnTo>
                    <a:pt x="3196" y="3195"/>
                  </a:lnTo>
                  <a:lnTo>
                    <a:pt x="3196" y="895"/>
                  </a:lnTo>
                  <a:lnTo>
                    <a:pt x="3171" y="716"/>
                  </a:lnTo>
                  <a:lnTo>
                    <a:pt x="3120" y="537"/>
                  </a:lnTo>
                  <a:lnTo>
                    <a:pt x="3043" y="383"/>
                  </a:lnTo>
                  <a:lnTo>
                    <a:pt x="2941" y="256"/>
                  </a:lnTo>
                  <a:lnTo>
                    <a:pt x="2813" y="153"/>
                  </a:lnTo>
                  <a:lnTo>
                    <a:pt x="2659" y="77"/>
                  </a:lnTo>
                  <a:lnTo>
                    <a:pt x="2480" y="26"/>
                  </a:lnTo>
                  <a:lnTo>
                    <a:pt x="2301"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639" name="Google Shape;2639;p51"/>
            <p:cNvSpPr/>
            <p:nvPr/>
          </p:nvSpPr>
          <p:spPr>
            <a:xfrm>
              <a:off x="2770400" y="4042675"/>
              <a:ext cx="57525" cy="61400"/>
            </a:xfrm>
            <a:custGeom>
              <a:avLst/>
              <a:gdLst/>
              <a:ahLst/>
              <a:cxnLst/>
              <a:rect l="l" t="t" r="r" b="b"/>
              <a:pathLst>
                <a:path w="2301" h="2456" extrusionOk="0">
                  <a:moveTo>
                    <a:pt x="0" y="1"/>
                  </a:moveTo>
                  <a:lnTo>
                    <a:pt x="0" y="2455"/>
                  </a:lnTo>
                  <a:lnTo>
                    <a:pt x="2301" y="2455"/>
                  </a:lnTo>
                  <a:lnTo>
                    <a:pt x="2301"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640" name="Google Shape;2640;p51"/>
          <p:cNvGrpSpPr/>
          <p:nvPr/>
        </p:nvGrpSpPr>
        <p:grpSpPr>
          <a:xfrm>
            <a:off x="4352134" y="5183200"/>
            <a:ext cx="432900" cy="495933"/>
            <a:chOff x="3263775" y="3887400"/>
            <a:chExt cx="324675" cy="371950"/>
          </a:xfrm>
        </p:grpSpPr>
        <p:sp>
          <p:nvSpPr>
            <p:cNvPr id="2641" name="Google Shape;2641;p51"/>
            <p:cNvSpPr/>
            <p:nvPr/>
          </p:nvSpPr>
          <p:spPr>
            <a:xfrm>
              <a:off x="3263775" y="3887400"/>
              <a:ext cx="324675" cy="371950"/>
            </a:xfrm>
            <a:custGeom>
              <a:avLst/>
              <a:gdLst/>
              <a:ahLst/>
              <a:cxnLst/>
              <a:rect l="l" t="t" r="r" b="b"/>
              <a:pathLst>
                <a:path w="12987" h="14878" extrusionOk="0">
                  <a:moveTo>
                    <a:pt x="5727" y="0"/>
                  </a:moveTo>
                  <a:lnTo>
                    <a:pt x="5292" y="51"/>
                  </a:lnTo>
                  <a:lnTo>
                    <a:pt x="4755" y="153"/>
                  </a:lnTo>
                  <a:lnTo>
                    <a:pt x="4244" y="281"/>
                  </a:lnTo>
                  <a:lnTo>
                    <a:pt x="3784" y="435"/>
                  </a:lnTo>
                  <a:lnTo>
                    <a:pt x="3324" y="614"/>
                  </a:lnTo>
                  <a:lnTo>
                    <a:pt x="2889" y="844"/>
                  </a:lnTo>
                  <a:lnTo>
                    <a:pt x="2480" y="1099"/>
                  </a:lnTo>
                  <a:lnTo>
                    <a:pt x="2122" y="1380"/>
                  </a:lnTo>
                  <a:lnTo>
                    <a:pt x="1764" y="1687"/>
                  </a:lnTo>
                  <a:lnTo>
                    <a:pt x="1457" y="2020"/>
                  </a:lnTo>
                  <a:lnTo>
                    <a:pt x="1151" y="2352"/>
                  </a:lnTo>
                  <a:lnTo>
                    <a:pt x="895" y="2735"/>
                  </a:lnTo>
                  <a:lnTo>
                    <a:pt x="665" y="3144"/>
                  </a:lnTo>
                  <a:lnTo>
                    <a:pt x="486" y="3553"/>
                  </a:lnTo>
                  <a:lnTo>
                    <a:pt x="307" y="3988"/>
                  </a:lnTo>
                  <a:lnTo>
                    <a:pt x="179" y="4448"/>
                  </a:lnTo>
                  <a:lnTo>
                    <a:pt x="77" y="4934"/>
                  </a:lnTo>
                  <a:lnTo>
                    <a:pt x="26" y="5343"/>
                  </a:lnTo>
                  <a:lnTo>
                    <a:pt x="0" y="5803"/>
                  </a:lnTo>
                  <a:lnTo>
                    <a:pt x="26" y="6238"/>
                  </a:lnTo>
                  <a:lnTo>
                    <a:pt x="51" y="6698"/>
                  </a:lnTo>
                  <a:lnTo>
                    <a:pt x="128" y="7158"/>
                  </a:lnTo>
                  <a:lnTo>
                    <a:pt x="230" y="7618"/>
                  </a:lnTo>
                  <a:lnTo>
                    <a:pt x="358" y="8053"/>
                  </a:lnTo>
                  <a:lnTo>
                    <a:pt x="537" y="8487"/>
                  </a:lnTo>
                  <a:lnTo>
                    <a:pt x="716" y="8896"/>
                  </a:lnTo>
                  <a:lnTo>
                    <a:pt x="946" y="9305"/>
                  </a:lnTo>
                  <a:lnTo>
                    <a:pt x="1176" y="9663"/>
                  </a:lnTo>
                  <a:lnTo>
                    <a:pt x="1483" y="10021"/>
                  </a:lnTo>
                  <a:lnTo>
                    <a:pt x="1790" y="10328"/>
                  </a:lnTo>
                  <a:lnTo>
                    <a:pt x="2122" y="10583"/>
                  </a:lnTo>
                  <a:lnTo>
                    <a:pt x="2506" y="10813"/>
                  </a:lnTo>
                  <a:lnTo>
                    <a:pt x="2915" y="10992"/>
                  </a:lnTo>
                  <a:lnTo>
                    <a:pt x="3042" y="11095"/>
                  </a:lnTo>
                  <a:lnTo>
                    <a:pt x="3145" y="11171"/>
                  </a:lnTo>
                  <a:lnTo>
                    <a:pt x="3247" y="11299"/>
                  </a:lnTo>
                  <a:lnTo>
                    <a:pt x="3324" y="11401"/>
                  </a:lnTo>
                  <a:lnTo>
                    <a:pt x="3477" y="11683"/>
                  </a:lnTo>
                  <a:lnTo>
                    <a:pt x="3579" y="11964"/>
                  </a:lnTo>
                  <a:lnTo>
                    <a:pt x="3630" y="12271"/>
                  </a:lnTo>
                  <a:lnTo>
                    <a:pt x="3681" y="12603"/>
                  </a:lnTo>
                  <a:lnTo>
                    <a:pt x="3681" y="12935"/>
                  </a:lnTo>
                  <a:lnTo>
                    <a:pt x="3681" y="13242"/>
                  </a:lnTo>
                  <a:lnTo>
                    <a:pt x="3630" y="13881"/>
                  </a:lnTo>
                  <a:lnTo>
                    <a:pt x="3554" y="14392"/>
                  </a:lnTo>
                  <a:lnTo>
                    <a:pt x="3426" y="14878"/>
                  </a:lnTo>
                  <a:lnTo>
                    <a:pt x="7209" y="14878"/>
                  </a:lnTo>
                  <a:lnTo>
                    <a:pt x="8513" y="13089"/>
                  </a:lnTo>
                  <a:lnTo>
                    <a:pt x="10839" y="13089"/>
                  </a:lnTo>
                  <a:lnTo>
                    <a:pt x="10993" y="13063"/>
                  </a:lnTo>
                  <a:lnTo>
                    <a:pt x="11146" y="13012"/>
                  </a:lnTo>
                  <a:lnTo>
                    <a:pt x="11299" y="12935"/>
                  </a:lnTo>
                  <a:lnTo>
                    <a:pt x="11402" y="12833"/>
                  </a:lnTo>
                  <a:lnTo>
                    <a:pt x="11504" y="12731"/>
                  </a:lnTo>
                  <a:lnTo>
                    <a:pt x="11581" y="12603"/>
                  </a:lnTo>
                  <a:lnTo>
                    <a:pt x="11632" y="12449"/>
                  </a:lnTo>
                  <a:lnTo>
                    <a:pt x="11632" y="12271"/>
                  </a:lnTo>
                  <a:lnTo>
                    <a:pt x="11632" y="9586"/>
                  </a:lnTo>
                  <a:lnTo>
                    <a:pt x="12552" y="9586"/>
                  </a:lnTo>
                  <a:lnTo>
                    <a:pt x="12680" y="9561"/>
                  </a:lnTo>
                  <a:lnTo>
                    <a:pt x="12782" y="9535"/>
                  </a:lnTo>
                  <a:lnTo>
                    <a:pt x="12859" y="9459"/>
                  </a:lnTo>
                  <a:lnTo>
                    <a:pt x="12935" y="9382"/>
                  </a:lnTo>
                  <a:lnTo>
                    <a:pt x="12961" y="9305"/>
                  </a:lnTo>
                  <a:lnTo>
                    <a:pt x="12987" y="9177"/>
                  </a:lnTo>
                  <a:lnTo>
                    <a:pt x="12987" y="9075"/>
                  </a:lnTo>
                  <a:lnTo>
                    <a:pt x="12961" y="8973"/>
                  </a:lnTo>
                  <a:lnTo>
                    <a:pt x="12245" y="7439"/>
                  </a:lnTo>
                  <a:lnTo>
                    <a:pt x="11939" y="6698"/>
                  </a:lnTo>
                  <a:lnTo>
                    <a:pt x="11811" y="6365"/>
                  </a:lnTo>
                  <a:lnTo>
                    <a:pt x="11734" y="6110"/>
                  </a:lnTo>
                  <a:lnTo>
                    <a:pt x="11760" y="5803"/>
                  </a:lnTo>
                  <a:lnTo>
                    <a:pt x="11760" y="5496"/>
                  </a:lnTo>
                  <a:lnTo>
                    <a:pt x="11734" y="5215"/>
                  </a:lnTo>
                  <a:lnTo>
                    <a:pt x="11708" y="4908"/>
                  </a:lnTo>
                  <a:lnTo>
                    <a:pt x="11657" y="4627"/>
                  </a:lnTo>
                  <a:lnTo>
                    <a:pt x="11581" y="4346"/>
                  </a:lnTo>
                  <a:lnTo>
                    <a:pt x="11427" y="3783"/>
                  </a:lnTo>
                  <a:lnTo>
                    <a:pt x="11197" y="3247"/>
                  </a:lnTo>
                  <a:lnTo>
                    <a:pt x="10916" y="2735"/>
                  </a:lnTo>
                  <a:lnTo>
                    <a:pt x="10609" y="2275"/>
                  </a:lnTo>
                  <a:lnTo>
                    <a:pt x="10251" y="1815"/>
                  </a:lnTo>
                  <a:lnTo>
                    <a:pt x="9842" y="1432"/>
                  </a:lnTo>
                  <a:lnTo>
                    <a:pt x="9382" y="1074"/>
                  </a:lnTo>
                  <a:lnTo>
                    <a:pt x="8922" y="741"/>
                  </a:lnTo>
                  <a:lnTo>
                    <a:pt x="8411" y="486"/>
                  </a:lnTo>
                  <a:lnTo>
                    <a:pt x="7874" y="281"/>
                  </a:lnTo>
                  <a:lnTo>
                    <a:pt x="7618" y="179"/>
                  </a:lnTo>
                  <a:lnTo>
                    <a:pt x="7337" y="128"/>
                  </a:lnTo>
                  <a:lnTo>
                    <a:pt x="7056" y="51"/>
                  </a:lnTo>
                  <a:lnTo>
                    <a:pt x="6749" y="26"/>
                  </a:lnTo>
                  <a:lnTo>
                    <a:pt x="646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42" name="Google Shape;2642;p51"/>
            <p:cNvSpPr/>
            <p:nvPr/>
          </p:nvSpPr>
          <p:spPr>
            <a:xfrm>
              <a:off x="3263775" y="3887400"/>
              <a:ext cx="324675" cy="371950"/>
            </a:xfrm>
            <a:custGeom>
              <a:avLst/>
              <a:gdLst/>
              <a:ahLst/>
              <a:cxnLst/>
              <a:rect l="l" t="t" r="r" b="b"/>
              <a:pathLst>
                <a:path w="12987" h="14878" fill="none" extrusionOk="0">
                  <a:moveTo>
                    <a:pt x="7209" y="14878"/>
                  </a:moveTo>
                  <a:lnTo>
                    <a:pt x="8513" y="13089"/>
                  </a:lnTo>
                  <a:lnTo>
                    <a:pt x="10839" y="13089"/>
                  </a:lnTo>
                  <a:lnTo>
                    <a:pt x="10839" y="13089"/>
                  </a:lnTo>
                  <a:lnTo>
                    <a:pt x="10993" y="13063"/>
                  </a:lnTo>
                  <a:lnTo>
                    <a:pt x="11146" y="13012"/>
                  </a:lnTo>
                  <a:lnTo>
                    <a:pt x="11299" y="12935"/>
                  </a:lnTo>
                  <a:lnTo>
                    <a:pt x="11402" y="12833"/>
                  </a:lnTo>
                  <a:lnTo>
                    <a:pt x="11504" y="12731"/>
                  </a:lnTo>
                  <a:lnTo>
                    <a:pt x="11581" y="12603"/>
                  </a:lnTo>
                  <a:lnTo>
                    <a:pt x="11632" y="12449"/>
                  </a:lnTo>
                  <a:lnTo>
                    <a:pt x="11632" y="12271"/>
                  </a:lnTo>
                  <a:lnTo>
                    <a:pt x="11632" y="9586"/>
                  </a:lnTo>
                  <a:lnTo>
                    <a:pt x="12552" y="9586"/>
                  </a:lnTo>
                  <a:lnTo>
                    <a:pt x="12552" y="9586"/>
                  </a:lnTo>
                  <a:lnTo>
                    <a:pt x="12680" y="9561"/>
                  </a:lnTo>
                  <a:lnTo>
                    <a:pt x="12782" y="9535"/>
                  </a:lnTo>
                  <a:lnTo>
                    <a:pt x="12859" y="9459"/>
                  </a:lnTo>
                  <a:lnTo>
                    <a:pt x="12935" y="9382"/>
                  </a:lnTo>
                  <a:lnTo>
                    <a:pt x="12961" y="9305"/>
                  </a:lnTo>
                  <a:lnTo>
                    <a:pt x="12987" y="9177"/>
                  </a:lnTo>
                  <a:lnTo>
                    <a:pt x="12987" y="9075"/>
                  </a:lnTo>
                  <a:lnTo>
                    <a:pt x="12961" y="8973"/>
                  </a:lnTo>
                  <a:lnTo>
                    <a:pt x="12961" y="8973"/>
                  </a:lnTo>
                  <a:lnTo>
                    <a:pt x="12245" y="7439"/>
                  </a:lnTo>
                  <a:lnTo>
                    <a:pt x="11939" y="6698"/>
                  </a:lnTo>
                  <a:lnTo>
                    <a:pt x="11811" y="6365"/>
                  </a:lnTo>
                  <a:lnTo>
                    <a:pt x="11734" y="6110"/>
                  </a:lnTo>
                  <a:lnTo>
                    <a:pt x="11734" y="6110"/>
                  </a:lnTo>
                  <a:lnTo>
                    <a:pt x="11760" y="5803"/>
                  </a:lnTo>
                  <a:lnTo>
                    <a:pt x="11760" y="5496"/>
                  </a:lnTo>
                  <a:lnTo>
                    <a:pt x="11734" y="5215"/>
                  </a:lnTo>
                  <a:lnTo>
                    <a:pt x="11708" y="4908"/>
                  </a:lnTo>
                  <a:lnTo>
                    <a:pt x="11657" y="4627"/>
                  </a:lnTo>
                  <a:lnTo>
                    <a:pt x="11581" y="4346"/>
                  </a:lnTo>
                  <a:lnTo>
                    <a:pt x="11427" y="3783"/>
                  </a:lnTo>
                  <a:lnTo>
                    <a:pt x="11197" y="3247"/>
                  </a:lnTo>
                  <a:lnTo>
                    <a:pt x="10916" y="2735"/>
                  </a:lnTo>
                  <a:lnTo>
                    <a:pt x="10609" y="2275"/>
                  </a:lnTo>
                  <a:lnTo>
                    <a:pt x="10251" y="1815"/>
                  </a:lnTo>
                  <a:lnTo>
                    <a:pt x="9842" y="1432"/>
                  </a:lnTo>
                  <a:lnTo>
                    <a:pt x="9382" y="1074"/>
                  </a:lnTo>
                  <a:lnTo>
                    <a:pt x="8922" y="741"/>
                  </a:lnTo>
                  <a:lnTo>
                    <a:pt x="8411" y="486"/>
                  </a:lnTo>
                  <a:lnTo>
                    <a:pt x="7874" y="281"/>
                  </a:lnTo>
                  <a:lnTo>
                    <a:pt x="7618" y="179"/>
                  </a:lnTo>
                  <a:lnTo>
                    <a:pt x="7337" y="128"/>
                  </a:lnTo>
                  <a:lnTo>
                    <a:pt x="7056" y="51"/>
                  </a:lnTo>
                  <a:lnTo>
                    <a:pt x="6749" y="26"/>
                  </a:lnTo>
                  <a:lnTo>
                    <a:pt x="6468" y="0"/>
                  </a:lnTo>
                  <a:lnTo>
                    <a:pt x="6161" y="0"/>
                  </a:lnTo>
                  <a:lnTo>
                    <a:pt x="6161" y="0"/>
                  </a:lnTo>
                  <a:lnTo>
                    <a:pt x="5727" y="0"/>
                  </a:lnTo>
                  <a:lnTo>
                    <a:pt x="5292" y="51"/>
                  </a:lnTo>
                  <a:lnTo>
                    <a:pt x="5292" y="51"/>
                  </a:lnTo>
                  <a:lnTo>
                    <a:pt x="4755" y="153"/>
                  </a:lnTo>
                  <a:lnTo>
                    <a:pt x="4244" y="281"/>
                  </a:lnTo>
                  <a:lnTo>
                    <a:pt x="3784" y="435"/>
                  </a:lnTo>
                  <a:lnTo>
                    <a:pt x="3324" y="614"/>
                  </a:lnTo>
                  <a:lnTo>
                    <a:pt x="2889" y="844"/>
                  </a:lnTo>
                  <a:lnTo>
                    <a:pt x="2480" y="1099"/>
                  </a:lnTo>
                  <a:lnTo>
                    <a:pt x="2122" y="1380"/>
                  </a:lnTo>
                  <a:lnTo>
                    <a:pt x="1764" y="1687"/>
                  </a:lnTo>
                  <a:lnTo>
                    <a:pt x="1457" y="2020"/>
                  </a:lnTo>
                  <a:lnTo>
                    <a:pt x="1151" y="2352"/>
                  </a:lnTo>
                  <a:lnTo>
                    <a:pt x="895" y="2735"/>
                  </a:lnTo>
                  <a:lnTo>
                    <a:pt x="665" y="3144"/>
                  </a:lnTo>
                  <a:lnTo>
                    <a:pt x="486" y="3553"/>
                  </a:lnTo>
                  <a:lnTo>
                    <a:pt x="307" y="3988"/>
                  </a:lnTo>
                  <a:lnTo>
                    <a:pt x="179" y="4448"/>
                  </a:lnTo>
                  <a:lnTo>
                    <a:pt x="77" y="4934"/>
                  </a:lnTo>
                  <a:lnTo>
                    <a:pt x="77" y="4934"/>
                  </a:lnTo>
                  <a:lnTo>
                    <a:pt x="26" y="5343"/>
                  </a:lnTo>
                  <a:lnTo>
                    <a:pt x="0" y="5803"/>
                  </a:lnTo>
                  <a:lnTo>
                    <a:pt x="26" y="6238"/>
                  </a:lnTo>
                  <a:lnTo>
                    <a:pt x="51" y="6698"/>
                  </a:lnTo>
                  <a:lnTo>
                    <a:pt x="128" y="7158"/>
                  </a:lnTo>
                  <a:lnTo>
                    <a:pt x="230" y="7618"/>
                  </a:lnTo>
                  <a:lnTo>
                    <a:pt x="358" y="8053"/>
                  </a:lnTo>
                  <a:lnTo>
                    <a:pt x="537" y="8487"/>
                  </a:lnTo>
                  <a:lnTo>
                    <a:pt x="716" y="8896"/>
                  </a:lnTo>
                  <a:lnTo>
                    <a:pt x="946" y="9305"/>
                  </a:lnTo>
                  <a:lnTo>
                    <a:pt x="1176" y="9663"/>
                  </a:lnTo>
                  <a:lnTo>
                    <a:pt x="1483" y="10021"/>
                  </a:lnTo>
                  <a:lnTo>
                    <a:pt x="1790" y="10328"/>
                  </a:lnTo>
                  <a:lnTo>
                    <a:pt x="2122" y="10583"/>
                  </a:lnTo>
                  <a:lnTo>
                    <a:pt x="2506" y="10813"/>
                  </a:lnTo>
                  <a:lnTo>
                    <a:pt x="2915" y="10992"/>
                  </a:lnTo>
                  <a:lnTo>
                    <a:pt x="2915" y="10992"/>
                  </a:lnTo>
                  <a:lnTo>
                    <a:pt x="3042" y="11095"/>
                  </a:lnTo>
                  <a:lnTo>
                    <a:pt x="3145" y="11171"/>
                  </a:lnTo>
                  <a:lnTo>
                    <a:pt x="3247" y="11299"/>
                  </a:lnTo>
                  <a:lnTo>
                    <a:pt x="3324" y="11401"/>
                  </a:lnTo>
                  <a:lnTo>
                    <a:pt x="3477" y="11683"/>
                  </a:lnTo>
                  <a:lnTo>
                    <a:pt x="3579" y="11964"/>
                  </a:lnTo>
                  <a:lnTo>
                    <a:pt x="3630" y="12271"/>
                  </a:lnTo>
                  <a:lnTo>
                    <a:pt x="3681" y="12603"/>
                  </a:lnTo>
                  <a:lnTo>
                    <a:pt x="3681" y="12935"/>
                  </a:lnTo>
                  <a:lnTo>
                    <a:pt x="3681" y="13242"/>
                  </a:lnTo>
                  <a:lnTo>
                    <a:pt x="3630" y="13881"/>
                  </a:lnTo>
                  <a:lnTo>
                    <a:pt x="3554" y="14392"/>
                  </a:lnTo>
                  <a:lnTo>
                    <a:pt x="3426" y="14878"/>
                  </a:lnTo>
                </a:path>
              </a:pathLst>
            </a:custGeom>
            <a:noFill/>
            <a:ln>
              <a:noFill/>
            </a:ln>
          </p:spPr>
          <p:txBody>
            <a:bodyPr spcFirstLastPara="1" wrap="square" lIns="121900" tIns="121900" rIns="121900" bIns="121900" anchor="ctr" anchorCtr="0">
              <a:noAutofit/>
            </a:bodyPr>
            <a:lstStyle/>
            <a:p>
              <a:endParaRPr sz="2400"/>
            </a:p>
          </p:txBody>
        </p:sp>
        <p:sp>
          <p:nvSpPr>
            <p:cNvPr id="2643" name="Google Shape;2643;p51"/>
            <p:cNvSpPr/>
            <p:nvPr/>
          </p:nvSpPr>
          <p:spPr>
            <a:xfrm>
              <a:off x="3488100" y="4026700"/>
              <a:ext cx="51150" cy="22400"/>
            </a:xfrm>
            <a:custGeom>
              <a:avLst/>
              <a:gdLst/>
              <a:ahLst/>
              <a:cxnLst/>
              <a:rect l="l" t="t" r="r" b="b"/>
              <a:pathLst>
                <a:path w="2046" h="896" extrusionOk="0">
                  <a:moveTo>
                    <a:pt x="1023" y="1"/>
                  </a:moveTo>
                  <a:lnTo>
                    <a:pt x="767" y="26"/>
                  </a:lnTo>
                  <a:lnTo>
                    <a:pt x="537" y="103"/>
                  </a:lnTo>
                  <a:lnTo>
                    <a:pt x="307" y="231"/>
                  </a:lnTo>
                  <a:lnTo>
                    <a:pt x="77" y="384"/>
                  </a:lnTo>
                  <a:lnTo>
                    <a:pt x="26" y="487"/>
                  </a:lnTo>
                  <a:lnTo>
                    <a:pt x="0" y="614"/>
                  </a:lnTo>
                  <a:lnTo>
                    <a:pt x="26" y="717"/>
                  </a:lnTo>
                  <a:lnTo>
                    <a:pt x="77" y="819"/>
                  </a:lnTo>
                  <a:lnTo>
                    <a:pt x="179" y="896"/>
                  </a:lnTo>
                  <a:lnTo>
                    <a:pt x="409" y="896"/>
                  </a:lnTo>
                  <a:lnTo>
                    <a:pt x="511" y="819"/>
                  </a:lnTo>
                  <a:lnTo>
                    <a:pt x="639" y="717"/>
                  </a:lnTo>
                  <a:lnTo>
                    <a:pt x="741" y="666"/>
                  </a:lnTo>
                  <a:lnTo>
                    <a:pt x="895" y="614"/>
                  </a:lnTo>
                  <a:lnTo>
                    <a:pt x="1176" y="614"/>
                  </a:lnTo>
                  <a:lnTo>
                    <a:pt x="1304" y="666"/>
                  </a:lnTo>
                  <a:lnTo>
                    <a:pt x="1432" y="717"/>
                  </a:lnTo>
                  <a:lnTo>
                    <a:pt x="1534" y="819"/>
                  </a:lnTo>
                  <a:lnTo>
                    <a:pt x="1636" y="896"/>
                  </a:lnTo>
                  <a:lnTo>
                    <a:pt x="1866" y="896"/>
                  </a:lnTo>
                  <a:lnTo>
                    <a:pt x="1969" y="819"/>
                  </a:lnTo>
                  <a:lnTo>
                    <a:pt x="2045" y="717"/>
                  </a:lnTo>
                  <a:lnTo>
                    <a:pt x="2045" y="614"/>
                  </a:lnTo>
                  <a:lnTo>
                    <a:pt x="2045" y="487"/>
                  </a:lnTo>
                  <a:lnTo>
                    <a:pt x="1969" y="384"/>
                  </a:lnTo>
                  <a:lnTo>
                    <a:pt x="1764" y="231"/>
                  </a:lnTo>
                  <a:lnTo>
                    <a:pt x="1534" y="103"/>
                  </a:lnTo>
                  <a:lnTo>
                    <a:pt x="1278" y="26"/>
                  </a:lnTo>
                  <a:lnTo>
                    <a:pt x="10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44" name="Google Shape;2644;p51"/>
            <p:cNvSpPr/>
            <p:nvPr/>
          </p:nvSpPr>
          <p:spPr>
            <a:xfrm>
              <a:off x="3346225" y="3944900"/>
              <a:ext cx="118875" cy="158525"/>
            </a:xfrm>
            <a:custGeom>
              <a:avLst/>
              <a:gdLst/>
              <a:ahLst/>
              <a:cxnLst/>
              <a:rect l="l" t="t" r="r" b="b"/>
              <a:pathLst>
                <a:path w="4755" h="6341" extrusionOk="0">
                  <a:moveTo>
                    <a:pt x="1585" y="1"/>
                  </a:moveTo>
                  <a:lnTo>
                    <a:pt x="1917" y="26"/>
                  </a:lnTo>
                  <a:lnTo>
                    <a:pt x="1738" y="1"/>
                  </a:lnTo>
                  <a:close/>
                  <a:moveTo>
                    <a:pt x="1917" y="26"/>
                  </a:moveTo>
                  <a:lnTo>
                    <a:pt x="2071" y="77"/>
                  </a:lnTo>
                  <a:lnTo>
                    <a:pt x="2198" y="129"/>
                  </a:lnTo>
                  <a:lnTo>
                    <a:pt x="2480" y="282"/>
                  </a:lnTo>
                  <a:lnTo>
                    <a:pt x="2710" y="461"/>
                  </a:lnTo>
                  <a:lnTo>
                    <a:pt x="2889" y="717"/>
                  </a:lnTo>
                  <a:lnTo>
                    <a:pt x="3042" y="972"/>
                  </a:lnTo>
                  <a:lnTo>
                    <a:pt x="3093" y="1126"/>
                  </a:lnTo>
                  <a:lnTo>
                    <a:pt x="3144" y="1279"/>
                  </a:lnTo>
                  <a:lnTo>
                    <a:pt x="3170" y="1432"/>
                  </a:lnTo>
                  <a:lnTo>
                    <a:pt x="3170" y="1586"/>
                  </a:lnTo>
                  <a:lnTo>
                    <a:pt x="3170" y="1765"/>
                  </a:lnTo>
                  <a:lnTo>
                    <a:pt x="3144" y="1918"/>
                  </a:lnTo>
                  <a:lnTo>
                    <a:pt x="3093" y="2071"/>
                  </a:lnTo>
                  <a:lnTo>
                    <a:pt x="3042" y="2225"/>
                  </a:lnTo>
                  <a:lnTo>
                    <a:pt x="2889" y="2480"/>
                  </a:lnTo>
                  <a:lnTo>
                    <a:pt x="2710" y="2710"/>
                  </a:lnTo>
                  <a:lnTo>
                    <a:pt x="2480" y="2915"/>
                  </a:lnTo>
                  <a:lnTo>
                    <a:pt x="2198" y="3068"/>
                  </a:lnTo>
                  <a:lnTo>
                    <a:pt x="1892" y="3145"/>
                  </a:lnTo>
                  <a:lnTo>
                    <a:pt x="1738" y="3171"/>
                  </a:lnTo>
                  <a:lnTo>
                    <a:pt x="1585" y="3171"/>
                  </a:lnTo>
                  <a:lnTo>
                    <a:pt x="1432" y="3196"/>
                  </a:lnTo>
                  <a:lnTo>
                    <a:pt x="1278" y="3196"/>
                  </a:lnTo>
                  <a:lnTo>
                    <a:pt x="971" y="3298"/>
                  </a:lnTo>
                  <a:lnTo>
                    <a:pt x="716" y="3452"/>
                  </a:lnTo>
                  <a:lnTo>
                    <a:pt x="486" y="3631"/>
                  </a:lnTo>
                  <a:lnTo>
                    <a:pt x="281" y="3861"/>
                  </a:lnTo>
                  <a:lnTo>
                    <a:pt x="128" y="4142"/>
                  </a:lnTo>
                  <a:lnTo>
                    <a:pt x="77" y="4270"/>
                  </a:lnTo>
                  <a:lnTo>
                    <a:pt x="51" y="4423"/>
                  </a:lnTo>
                  <a:lnTo>
                    <a:pt x="26" y="4602"/>
                  </a:lnTo>
                  <a:lnTo>
                    <a:pt x="0" y="4756"/>
                  </a:lnTo>
                  <a:lnTo>
                    <a:pt x="26" y="4935"/>
                  </a:lnTo>
                  <a:lnTo>
                    <a:pt x="51" y="5088"/>
                  </a:lnTo>
                  <a:lnTo>
                    <a:pt x="77" y="5241"/>
                  </a:lnTo>
                  <a:lnTo>
                    <a:pt x="128" y="5395"/>
                  </a:lnTo>
                  <a:lnTo>
                    <a:pt x="281" y="5650"/>
                  </a:lnTo>
                  <a:lnTo>
                    <a:pt x="486" y="5880"/>
                  </a:lnTo>
                  <a:lnTo>
                    <a:pt x="716" y="6085"/>
                  </a:lnTo>
                  <a:lnTo>
                    <a:pt x="971" y="6238"/>
                  </a:lnTo>
                  <a:lnTo>
                    <a:pt x="1125" y="6289"/>
                  </a:lnTo>
                  <a:lnTo>
                    <a:pt x="1278" y="6315"/>
                  </a:lnTo>
                  <a:lnTo>
                    <a:pt x="1432" y="6341"/>
                  </a:lnTo>
                  <a:lnTo>
                    <a:pt x="1917" y="6341"/>
                  </a:lnTo>
                  <a:lnTo>
                    <a:pt x="2224" y="6289"/>
                  </a:lnTo>
                  <a:lnTo>
                    <a:pt x="2531" y="6213"/>
                  </a:lnTo>
                  <a:lnTo>
                    <a:pt x="2812" y="6110"/>
                  </a:lnTo>
                  <a:lnTo>
                    <a:pt x="3093" y="5957"/>
                  </a:lnTo>
                  <a:lnTo>
                    <a:pt x="3349" y="5804"/>
                  </a:lnTo>
                  <a:lnTo>
                    <a:pt x="3604" y="5625"/>
                  </a:lnTo>
                  <a:lnTo>
                    <a:pt x="3835" y="5420"/>
                  </a:lnTo>
                  <a:lnTo>
                    <a:pt x="4039" y="5190"/>
                  </a:lnTo>
                  <a:lnTo>
                    <a:pt x="4218" y="4960"/>
                  </a:lnTo>
                  <a:lnTo>
                    <a:pt x="4371" y="4679"/>
                  </a:lnTo>
                  <a:lnTo>
                    <a:pt x="4525" y="4398"/>
                  </a:lnTo>
                  <a:lnTo>
                    <a:pt x="4627" y="4116"/>
                  </a:lnTo>
                  <a:lnTo>
                    <a:pt x="4704" y="3810"/>
                  </a:lnTo>
                  <a:lnTo>
                    <a:pt x="4755" y="3503"/>
                  </a:lnTo>
                  <a:lnTo>
                    <a:pt x="4755" y="3171"/>
                  </a:lnTo>
                  <a:lnTo>
                    <a:pt x="4755" y="2864"/>
                  </a:lnTo>
                  <a:lnTo>
                    <a:pt x="4704" y="2532"/>
                  </a:lnTo>
                  <a:lnTo>
                    <a:pt x="4627" y="2225"/>
                  </a:lnTo>
                  <a:lnTo>
                    <a:pt x="4525" y="1944"/>
                  </a:lnTo>
                  <a:lnTo>
                    <a:pt x="4371" y="1662"/>
                  </a:lnTo>
                  <a:lnTo>
                    <a:pt x="4218" y="1407"/>
                  </a:lnTo>
                  <a:lnTo>
                    <a:pt x="4039" y="1151"/>
                  </a:lnTo>
                  <a:lnTo>
                    <a:pt x="3835" y="947"/>
                  </a:lnTo>
                  <a:lnTo>
                    <a:pt x="3604" y="742"/>
                  </a:lnTo>
                  <a:lnTo>
                    <a:pt x="3349" y="538"/>
                  </a:lnTo>
                  <a:lnTo>
                    <a:pt x="3093" y="384"/>
                  </a:lnTo>
                  <a:lnTo>
                    <a:pt x="2812" y="256"/>
                  </a:lnTo>
                  <a:lnTo>
                    <a:pt x="2531" y="154"/>
                  </a:lnTo>
                  <a:lnTo>
                    <a:pt x="2224" y="77"/>
                  </a:lnTo>
                  <a:lnTo>
                    <a:pt x="1917" y="26"/>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45" name="Google Shape;2645;p51"/>
            <p:cNvSpPr/>
            <p:nvPr/>
          </p:nvSpPr>
          <p:spPr>
            <a:xfrm>
              <a:off x="3306600" y="3944900"/>
              <a:ext cx="118875" cy="158525"/>
            </a:xfrm>
            <a:custGeom>
              <a:avLst/>
              <a:gdLst/>
              <a:ahLst/>
              <a:cxnLst/>
              <a:rect l="l" t="t" r="r" b="b"/>
              <a:pathLst>
                <a:path w="4755" h="6341" extrusionOk="0">
                  <a:moveTo>
                    <a:pt x="3170" y="1"/>
                  </a:moveTo>
                  <a:lnTo>
                    <a:pt x="2863" y="26"/>
                  </a:lnTo>
                  <a:lnTo>
                    <a:pt x="2531" y="77"/>
                  </a:lnTo>
                  <a:lnTo>
                    <a:pt x="2224" y="154"/>
                  </a:lnTo>
                  <a:lnTo>
                    <a:pt x="1943" y="256"/>
                  </a:lnTo>
                  <a:lnTo>
                    <a:pt x="1662" y="384"/>
                  </a:lnTo>
                  <a:lnTo>
                    <a:pt x="1406" y="538"/>
                  </a:lnTo>
                  <a:lnTo>
                    <a:pt x="1150" y="742"/>
                  </a:lnTo>
                  <a:lnTo>
                    <a:pt x="920" y="947"/>
                  </a:lnTo>
                  <a:lnTo>
                    <a:pt x="716" y="1151"/>
                  </a:lnTo>
                  <a:lnTo>
                    <a:pt x="537" y="1407"/>
                  </a:lnTo>
                  <a:lnTo>
                    <a:pt x="384" y="1662"/>
                  </a:lnTo>
                  <a:lnTo>
                    <a:pt x="256" y="1944"/>
                  </a:lnTo>
                  <a:lnTo>
                    <a:pt x="153" y="2225"/>
                  </a:lnTo>
                  <a:lnTo>
                    <a:pt x="51" y="2532"/>
                  </a:lnTo>
                  <a:lnTo>
                    <a:pt x="26" y="2864"/>
                  </a:lnTo>
                  <a:lnTo>
                    <a:pt x="0" y="3171"/>
                  </a:lnTo>
                  <a:lnTo>
                    <a:pt x="26" y="3503"/>
                  </a:lnTo>
                  <a:lnTo>
                    <a:pt x="51" y="3810"/>
                  </a:lnTo>
                  <a:lnTo>
                    <a:pt x="153" y="4116"/>
                  </a:lnTo>
                  <a:lnTo>
                    <a:pt x="256" y="4398"/>
                  </a:lnTo>
                  <a:lnTo>
                    <a:pt x="384" y="4679"/>
                  </a:lnTo>
                  <a:lnTo>
                    <a:pt x="537" y="4935"/>
                  </a:lnTo>
                  <a:lnTo>
                    <a:pt x="716" y="5190"/>
                  </a:lnTo>
                  <a:lnTo>
                    <a:pt x="920" y="5420"/>
                  </a:lnTo>
                  <a:lnTo>
                    <a:pt x="1150" y="5625"/>
                  </a:lnTo>
                  <a:lnTo>
                    <a:pt x="1406" y="5804"/>
                  </a:lnTo>
                  <a:lnTo>
                    <a:pt x="1662" y="5957"/>
                  </a:lnTo>
                  <a:lnTo>
                    <a:pt x="1943" y="6110"/>
                  </a:lnTo>
                  <a:lnTo>
                    <a:pt x="2224" y="6213"/>
                  </a:lnTo>
                  <a:lnTo>
                    <a:pt x="2531" y="6289"/>
                  </a:lnTo>
                  <a:lnTo>
                    <a:pt x="2838" y="6341"/>
                  </a:lnTo>
                  <a:lnTo>
                    <a:pt x="2991" y="6341"/>
                  </a:lnTo>
                  <a:lnTo>
                    <a:pt x="2838" y="6315"/>
                  </a:lnTo>
                  <a:lnTo>
                    <a:pt x="2556" y="6213"/>
                  </a:lnTo>
                  <a:lnTo>
                    <a:pt x="2275" y="6085"/>
                  </a:lnTo>
                  <a:lnTo>
                    <a:pt x="2045" y="5880"/>
                  </a:lnTo>
                  <a:lnTo>
                    <a:pt x="1866" y="5650"/>
                  </a:lnTo>
                  <a:lnTo>
                    <a:pt x="1713" y="5369"/>
                  </a:lnTo>
                  <a:lnTo>
                    <a:pt x="1662" y="5241"/>
                  </a:lnTo>
                  <a:lnTo>
                    <a:pt x="1636" y="5088"/>
                  </a:lnTo>
                  <a:lnTo>
                    <a:pt x="1611" y="4909"/>
                  </a:lnTo>
                  <a:lnTo>
                    <a:pt x="1585" y="4756"/>
                  </a:lnTo>
                  <a:lnTo>
                    <a:pt x="1611" y="4602"/>
                  </a:lnTo>
                  <a:lnTo>
                    <a:pt x="1636" y="4423"/>
                  </a:lnTo>
                  <a:lnTo>
                    <a:pt x="1662" y="4270"/>
                  </a:lnTo>
                  <a:lnTo>
                    <a:pt x="1713" y="4142"/>
                  </a:lnTo>
                  <a:lnTo>
                    <a:pt x="1866" y="3861"/>
                  </a:lnTo>
                  <a:lnTo>
                    <a:pt x="2071" y="3631"/>
                  </a:lnTo>
                  <a:lnTo>
                    <a:pt x="2301" y="3452"/>
                  </a:lnTo>
                  <a:lnTo>
                    <a:pt x="2556" y="3298"/>
                  </a:lnTo>
                  <a:lnTo>
                    <a:pt x="2863" y="3196"/>
                  </a:lnTo>
                  <a:lnTo>
                    <a:pt x="3017" y="3196"/>
                  </a:lnTo>
                  <a:lnTo>
                    <a:pt x="3170" y="3171"/>
                  </a:lnTo>
                  <a:lnTo>
                    <a:pt x="3349" y="3171"/>
                  </a:lnTo>
                  <a:lnTo>
                    <a:pt x="3502" y="3145"/>
                  </a:lnTo>
                  <a:lnTo>
                    <a:pt x="3681" y="3094"/>
                  </a:lnTo>
                  <a:lnTo>
                    <a:pt x="3835" y="3043"/>
                  </a:lnTo>
                  <a:lnTo>
                    <a:pt x="3886" y="3017"/>
                  </a:lnTo>
                  <a:lnTo>
                    <a:pt x="4116" y="2864"/>
                  </a:lnTo>
                  <a:lnTo>
                    <a:pt x="4295" y="2710"/>
                  </a:lnTo>
                  <a:lnTo>
                    <a:pt x="4499" y="2480"/>
                  </a:lnTo>
                  <a:lnTo>
                    <a:pt x="4627" y="2199"/>
                  </a:lnTo>
                  <a:lnTo>
                    <a:pt x="4678" y="2071"/>
                  </a:lnTo>
                  <a:lnTo>
                    <a:pt x="4729" y="1918"/>
                  </a:lnTo>
                  <a:lnTo>
                    <a:pt x="4755" y="1765"/>
                  </a:lnTo>
                  <a:lnTo>
                    <a:pt x="4755" y="1586"/>
                  </a:lnTo>
                  <a:lnTo>
                    <a:pt x="4755" y="1432"/>
                  </a:lnTo>
                  <a:lnTo>
                    <a:pt x="4729" y="1279"/>
                  </a:lnTo>
                  <a:lnTo>
                    <a:pt x="4678" y="1126"/>
                  </a:lnTo>
                  <a:lnTo>
                    <a:pt x="4627" y="972"/>
                  </a:lnTo>
                  <a:lnTo>
                    <a:pt x="4474" y="717"/>
                  </a:lnTo>
                  <a:lnTo>
                    <a:pt x="4295" y="461"/>
                  </a:lnTo>
                  <a:lnTo>
                    <a:pt x="4065" y="282"/>
                  </a:lnTo>
                  <a:lnTo>
                    <a:pt x="3783" y="129"/>
                  </a:lnTo>
                  <a:lnTo>
                    <a:pt x="3656" y="77"/>
                  </a:lnTo>
                  <a:lnTo>
                    <a:pt x="3502" y="26"/>
                  </a:lnTo>
                  <a:lnTo>
                    <a:pt x="332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46" name="Google Shape;2646;p51"/>
            <p:cNvSpPr/>
            <p:nvPr/>
          </p:nvSpPr>
          <p:spPr>
            <a:xfrm>
              <a:off x="3372425" y="3967275"/>
              <a:ext cx="27500" cy="27500"/>
            </a:xfrm>
            <a:custGeom>
              <a:avLst/>
              <a:gdLst/>
              <a:ahLst/>
              <a:cxnLst/>
              <a:rect l="l" t="t" r="r" b="b"/>
              <a:pathLst>
                <a:path w="1100" h="1100" extrusionOk="0">
                  <a:moveTo>
                    <a:pt x="537" y="0"/>
                  </a:moveTo>
                  <a:lnTo>
                    <a:pt x="435" y="26"/>
                  </a:lnTo>
                  <a:lnTo>
                    <a:pt x="332" y="52"/>
                  </a:lnTo>
                  <a:lnTo>
                    <a:pt x="230" y="103"/>
                  </a:lnTo>
                  <a:lnTo>
                    <a:pt x="153" y="179"/>
                  </a:lnTo>
                  <a:lnTo>
                    <a:pt x="77" y="256"/>
                  </a:lnTo>
                  <a:lnTo>
                    <a:pt x="26" y="358"/>
                  </a:lnTo>
                  <a:lnTo>
                    <a:pt x="0" y="461"/>
                  </a:lnTo>
                  <a:lnTo>
                    <a:pt x="0" y="563"/>
                  </a:lnTo>
                  <a:lnTo>
                    <a:pt x="0" y="665"/>
                  </a:lnTo>
                  <a:lnTo>
                    <a:pt x="26" y="767"/>
                  </a:lnTo>
                  <a:lnTo>
                    <a:pt x="77" y="870"/>
                  </a:lnTo>
                  <a:lnTo>
                    <a:pt x="153" y="946"/>
                  </a:lnTo>
                  <a:lnTo>
                    <a:pt x="230" y="1023"/>
                  </a:lnTo>
                  <a:lnTo>
                    <a:pt x="332" y="1074"/>
                  </a:lnTo>
                  <a:lnTo>
                    <a:pt x="435" y="1100"/>
                  </a:lnTo>
                  <a:lnTo>
                    <a:pt x="639" y="1100"/>
                  </a:lnTo>
                  <a:lnTo>
                    <a:pt x="767" y="1074"/>
                  </a:lnTo>
                  <a:lnTo>
                    <a:pt x="844" y="1023"/>
                  </a:lnTo>
                  <a:lnTo>
                    <a:pt x="920" y="946"/>
                  </a:lnTo>
                  <a:lnTo>
                    <a:pt x="997" y="870"/>
                  </a:lnTo>
                  <a:lnTo>
                    <a:pt x="1048" y="767"/>
                  </a:lnTo>
                  <a:lnTo>
                    <a:pt x="1074" y="665"/>
                  </a:lnTo>
                  <a:lnTo>
                    <a:pt x="1099" y="563"/>
                  </a:lnTo>
                  <a:lnTo>
                    <a:pt x="1074" y="461"/>
                  </a:lnTo>
                  <a:lnTo>
                    <a:pt x="1048" y="358"/>
                  </a:lnTo>
                  <a:lnTo>
                    <a:pt x="997" y="256"/>
                  </a:lnTo>
                  <a:lnTo>
                    <a:pt x="920" y="179"/>
                  </a:lnTo>
                  <a:lnTo>
                    <a:pt x="844" y="103"/>
                  </a:lnTo>
                  <a:lnTo>
                    <a:pt x="767" y="52"/>
                  </a:lnTo>
                  <a:lnTo>
                    <a:pt x="639" y="26"/>
                  </a:lnTo>
                  <a:lnTo>
                    <a:pt x="53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47" name="Google Shape;2647;p51"/>
            <p:cNvSpPr/>
            <p:nvPr/>
          </p:nvSpPr>
          <p:spPr>
            <a:xfrm>
              <a:off x="3372425" y="4053550"/>
              <a:ext cx="27500" cy="27500"/>
            </a:xfrm>
            <a:custGeom>
              <a:avLst/>
              <a:gdLst/>
              <a:ahLst/>
              <a:cxnLst/>
              <a:rect l="l" t="t" r="r" b="b"/>
              <a:pathLst>
                <a:path w="1100" h="1100" extrusionOk="0">
                  <a:moveTo>
                    <a:pt x="537" y="1"/>
                  </a:moveTo>
                  <a:lnTo>
                    <a:pt x="435" y="26"/>
                  </a:lnTo>
                  <a:lnTo>
                    <a:pt x="332" y="52"/>
                  </a:lnTo>
                  <a:lnTo>
                    <a:pt x="230" y="103"/>
                  </a:lnTo>
                  <a:lnTo>
                    <a:pt x="153" y="154"/>
                  </a:lnTo>
                  <a:lnTo>
                    <a:pt x="77" y="256"/>
                  </a:lnTo>
                  <a:lnTo>
                    <a:pt x="26" y="333"/>
                  </a:lnTo>
                  <a:lnTo>
                    <a:pt x="0" y="435"/>
                  </a:lnTo>
                  <a:lnTo>
                    <a:pt x="0" y="563"/>
                  </a:lnTo>
                  <a:lnTo>
                    <a:pt x="0" y="665"/>
                  </a:lnTo>
                  <a:lnTo>
                    <a:pt x="26" y="767"/>
                  </a:lnTo>
                  <a:lnTo>
                    <a:pt x="77" y="870"/>
                  </a:lnTo>
                  <a:lnTo>
                    <a:pt x="153" y="946"/>
                  </a:lnTo>
                  <a:lnTo>
                    <a:pt x="230" y="998"/>
                  </a:lnTo>
                  <a:lnTo>
                    <a:pt x="332" y="1049"/>
                  </a:lnTo>
                  <a:lnTo>
                    <a:pt x="435" y="1100"/>
                  </a:lnTo>
                  <a:lnTo>
                    <a:pt x="639" y="1100"/>
                  </a:lnTo>
                  <a:lnTo>
                    <a:pt x="767" y="1049"/>
                  </a:lnTo>
                  <a:lnTo>
                    <a:pt x="844" y="998"/>
                  </a:lnTo>
                  <a:lnTo>
                    <a:pt x="920" y="946"/>
                  </a:lnTo>
                  <a:lnTo>
                    <a:pt x="997" y="870"/>
                  </a:lnTo>
                  <a:lnTo>
                    <a:pt x="1048" y="767"/>
                  </a:lnTo>
                  <a:lnTo>
                    <a:pt x="1074" y="665"/>
                  </a:lnTo>
                  <a:lnTo>
                    <a:pt x="1099" y="563"/>
                  </a:lnTo>
                  <a:lnTo>
                    <a:pt x="1074" y="435"/>
                  </a:lnTo>
                  <a:lnTo>
                    <a:pt x="1048" y="333"/>
                  </a:lnTo>
                  <a:lnTo>
                    <a:pt x="997" y="256"/>
                  </a:lnTo>
                  <a:lnTo>
                    <a:pt x="920" y="154"/>
                  </a:lnTo>
                  <a:lnTo>
                    <a:pt x="844" y="103"/>
                  </a:lnTo>
                  <a:lnTo>
                    <a:pt x="767" y="52"/>
                  </a:lnTo>
                  <a:lnTo>
                    <a:pt x="639" y="26"/>
                  </a:lnTo>
                  <a:lnTo>
                    <a:pt x="537"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648" name="Google Shape;2648;p51"/>
          <p:cNvGrpSpPr/>
          <p:nvPr/>
        </p:nvGrpSpPr>
        <p:grpSpPr>
          <a:xfrm>
            <a:off x="5391285" y="5183200"/>
            <a:ext cx="456767" cy="495933"/>
            <a:chOff x="4043450" y="3887400"/>
            <a:chExt cx="342575" cy="371950"/>
          </a:xfrm>
        </p:grpSpPr>
        <p:sp>
          <p:nvSpPr>
            <p:cNvPr id="2649" name="Google Shape;2649;p51"/>
            <p:cNvSpPr/>
            <p:nvPr/>
          </p:nvSpPr>
          <p:spPr>
            <a:xfrm>
              <a:off x="4043450" y="3887400"/>
              <a:ext cx="342575" cy="371950"/>
            </a:xfrm>
            <a:custGeom>
              <a:avLst/>
              <a:gdLst/>
              <a:ahLst/>
              <a:cxnLst/>
              <a:rect l="l" t="t" r="r" b="b"/>
              <a:pathLst>
                <a:path w="13703" h="14878" extrusionOk="0">
                  <a:moveTo>
                    <a:pt x="1" y="0"/>
                  </a:moveTo>
                  <a:lnTo>
                    <a:pt x="1" y="14878"/>
                  </a:lnTo>
                  <a:lnTo>
                    <a:pt x="13703" y="14878"/>
                  </a:lnTo>
                  <a:lnTo>
                    <a:pt x="1370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50" name="Google Shape;2650;p51"/>
            <p:cNvSpPr/>
            <p:nvPr/>
          </p:nvSpPr>
          <p:spPr>
            <a:xfrm>
              <a:off x="4043450" y="3887400"/>
              <a:ext cx="342575" cy="371950"/>
            </a:xfrm>
            <a:custGeom>
              <a:avLst/>
              <a:gdLst/>
              <a:ahLst/>
              <a:cxnLst/>
              <a:rect l="l" t="t" r="r" b="b"/>
              <a:pathLst>
                <a:path w="13703" h="14878" fill="none" extrusionOk="0">
                  <a:moveTo>
                    <a:pt x="11581" y="0"/>
                  </a:moveTo>
                  <a:lnTo>
                    <a:pt x="13703" y="0"/>
                  </a:lnTo>
                  <a:lnTo>
                    <a:pt x="13703" y="14878"/>
                  </a:lnTo>
                  <a:lnTo>
                    <a:pt x="1" y="14878"/>
                  </a:lnTo>
                  <a:lnTo>
                    <a:pt x="1" y="0"/>
                  </a:lnTo>
                  <a:lnTo>
                    <a:pt x="8360" y="0"/>
                  </a:lnTo>
                </a:path>
              </a:pathLst>
            </a:custGeom>
            <a:noFill/>
            <a:ln>
              <a:noFill/>
            </a:ln>
          </p:spPr>
          <p:txBody>
            <a:bodyPr spcFirstLastPara="1" wrap="square" lIns="121900" tIns="121900" rIns="121900" bIns="121900" anchor="ctr" anchorCtr="0">
              <a:noAutofit/>
            </a:bodyPr>
            <a:lstStyle/>
            <a:p>
              <a:endParaRPr sz="2400"/>
            </a:p>
          </p:txBody>
        </p:sp>
        <p:sp>
          <p:nvSpPr>
            <p:cNvPr id="2651" name="Google Shape;2651;p51"/>
            <p:cNvSpPr/>
            <p:nvPr/>
          </p:nvSpPr>
          <p:spPr>
            <a:xfrm>
              <a:off x="4089475" y="3948100"/>
              <a:ext cx="250550" cy="250550"/>
            </a:xfrm>
            <a:custGeom>
              <a:avLst/>
              <a:gdLst/>
              <a:ahLst/>
              <a:cxnLst/>
              <a:rect l="l" t="t" r="r" b="b"/>
              <a:pathLst>
                <a:path w="10022" h="10022" extrusionOk="0">
                  <a:moveTo>
                    <a:pt x="4551" y="1"/>
                  </a:moveTo>
                  <a:lnTo>
                    <a:pt x="4167" y="52"/>
                  </a:lnTo>
                  <a:lnTo>
                    <a:pt x="3784" y="128"/>
                  </a:lnTo>
                  <a:lnTo>
                    <a:pt x="3426" y="231"/>
                  </a:lnTo>
                  <a:lnTo>
                    <a:pt x="3068" y="358"/>
                  </a:lnTo>
                  <a:lnTo>
                    <a:pt x="2736" y="512"/>
                  </a:lnTo>
                  <a:lnTo>
                    <a:pt x="2403" y="716"/>
                  </a:lnTo>
                  <a:lnTo>
                    <a:pt x="2097" y="921"/>
                  </a:lnTo>
                  <a:lnTo>
                    <a:pt x="1816" y="1125"/>
                  </a:lnTo>
                  <a:lnTo>
                    <a:pt x="1816" y="1279"/>
                  </a:lnTo>
                  <a:lnTo>
                    <a:pt x="1790" y="1407"/>
                  </a:lnTo>
                  <a:lnTo>
                    <a:pt x="1739" y="1534"/>
                  </a:lnTo>
                  <a:lnTo>
                    <a:pt x="1637" y="1637"/>
                  </a:lnTo>
                  <a:lnTo>
                    <a:pt x="1534" y="1713"/>
                  </a:lnTo>
                  <a:lnTo>
                    <a:pt x="1406" y="1790"/>
                  </a:lnTo>
                  <a:lnTo>
                    <a:pt x="1279" y="1816"/>
                  </a:lnTo>
                  <a:lnTo>
                    <a:pt x="1151" y="1790"/>
                  </a:lnTo>
                  <a:lnTo>
                    <a:pt x="921" y="2097"/>
                  </a:lnTo>
                  <a:lnTo>
                    <a:pt x="716" y="2404"/>
                  </a:lnTo>
                  <a:lnTo>
                    <a:pt x="537" y="2736"/>
                  </a:lnTo>
                  <a:lnTo>
                    <a:pt x="384" y="3068"/>
                  </a:lnTo>
                  <a:lnTo>
                    <a:pt x="256" y="3426"/>
                  </a:lnTo>
                  <a:lnTo>
                    <a:pt x="128" y="3784"/>
                  </a:lnTo>
                  <a:lnTo>
                    <a:pt x="52" y="4142"/>
                  </a:lnTo>
                  <a:lnTo>
                    <a:pt x="0" y="4525"/>
                  </a:lnTo>
                  <a:lnTo>
                    <a:pt x="103" y="4628"/>
                  </a:lnTo>
                  <a:lnTo>
                    <a:pt x="179" y="4730"/>
                  </a:lnTo>
                  <a:lnTo>
                    <a:pt x="231" y="4858"/>
                  </a:lnTo>
                  <a:lnTo>
                    <a:pt x="256" y="5011"/>
                  </a:lnTo>
                  <a:lnTo>
                    <a:pt x="231" y="5139"/>
                  </a:lnTo>
                  <a:lnTo>
                    <a:pt x="179" y="5267"/>
                  </a:lnTo>
                  <a:lnTo>
                    <a:pt x="103" y="5394"/>
                  </a:lnTo>
                  <a:lnTo>
                    <a:pt x="0" y="5471"/>
                  </a:lnTo>
                  <a:lnTo>
                    <a:pt x="52" y="5855"/>
                  </a:lnTo>
                  <a:lnTo>
                    <a:pt x="128" y="6238"/>
                  </a:lnTo>
                  <a:lnTo>
                    <a:pt x="256" y="6596"/>
                  </a:lnTo>
                  <a:lnTo>
                    <a:pt x="384" y="6954"/>
                  </a:lnTo>
                  <a:lnTo>
                    <a:pt x="537" y="7286"/>
                  </a:lnTo>
                  <a:lnTo>
                    <a:pt x="716" y="7619"/>
                  </a:lnTo>
                  <a:lnTo>
                    <a:pt x="921" y="7925"/>
                  </a:lnTo>
                  <a:lnTo>
                    <a:pt x="1151" y="8206"/>
                  </a:lnTo>
                  <a:lnTo>
                    <a:pt x="1279" y="8206"/>
                  </a:lnTo>
                  <a:lnTo>
                    <a:pt x="1406" y="8232"/>
                  </a:lnTo>
                  <a:lnTo>
                    <a:pt x="1534" y="8283"/>
                  </a:lnTo>
                  <a:lnTo>
                    <a:pt x="1637" y="8385"/>
                  </a:lnTo>
                  <a:lnTo>
                    <a:pt x="1739" y="8488"/>
                  </a:lnTo>
                  <a:lnTo>
                    <a:pt x="1790" y="8615"/>
                  </a:lnTo>
                  <a:lnTo>
                    <a:pt x="1816" y="8743"/>
                  </a:lnTo>
                  <a:lnTo>
                    <a:pt x="1816" y="8871"/>
                  </a:lnTo>
                  <a:lnTo>
                    <a:pt x="2097" y="9101"/>
                  </a:lnTo>
                  <a:lnTo>
                    <a:pt x="2403" y="9306"/>
                  </a:lnTo>
                  <a:lnTo>
                    <a:pt x="2736" y="9485"/>
                  </a:lnTo>
                  <a:lnTo>
                    <a:pt x="3068" y="9638"/>
                  </a:lnTo>
                  <a:lnTo>
                    <a:pt x="3426" y="9766"/>
                  </a:lnTo>
                  <a:lnTo>
                    <a:pt x="3784" y="9894"/>
                  </a:lnTo>
                  <a:lnTo>
                    <a:pt x="4167" y="9970"/>
                  </a:lnTo>
                  <a:lnTo>
                    <a:pt x="4551" y="10021"/>
                  </a:lnTo>
                  <a:lnTo>
                    <a:pt x="4627" y="9919"/>
                  </a:lnTo>
                  <a:lnTo>
                    <a:pt x="4755" y="9843"/>
                  </a:lnTo>
                  <a:lnTo>
                    <a:pt x="4883" y="9791"/>
                  </a:lnTo>
                  <a:lnTo>
                    <a:pt x="5011" y="9766"/>
                  </a:lnTo>
                  <a:lnTo>
                    <a:pt x="5164" y="9791"/>
                  </a:lnTo>
                  <a:lnTo>
                    <a:pt x="5292" y="9843"/>
                  </a:lnTo>
                  <a:lnTo>
                    <a:pt x="5394" y="9919"/>
                  </a:lnTo>
                  <a:lnTo>
                    <a:pt x="5497" y="10021"/>
                  </a:lnTo>
                  <a:lnTo>
                    <a:pt x="5880" y="9970"/>
                  </a:lnTo>
                  <a:lnTo>
                    <a:pt x="6238" y="9894"/>
                  </a:lnTo>
                  <a:lnTo>
                    <a:pt x="6596" y="9766"/>
                  </a:lnTo>
                  <a:lnTo>
                    <a:pt x="6954" y="9638"/>
                  </a:lnTo>
                  <a:lnTo>
                    <a:pt x="7286" y="9485"/>
                  </a:lnTo>
                  <a:lnTo>
                    <a:pt x="7618" y="9306"/>
                  </a:lnTo>
                  <a:lnTo>
                    <a:pt x="7925" y="9101"/>
                  </a:lnTo>
                  <a:lnTo>
                    <a:pt x="8232" y="8871"/>
                  </a:lnTo>
                  <a:lnTo>
                    <a:pt x="8206" y="8743"/>
                  </a:lnTo>
                  <a:lnTo>
                    <a:pt x="8232" y="8615"/>
                  </a:lnTo>
                  <a:lnTo>
                    <a:pt x="8309" y="8488"/>
                  </a:lnTo>
                  <a:lnTo>
                    <a:pt x="8385" y="8385"/>
                  </a:lnTo>
                  <a:lnTo>
                    <a:pt x="8488" y="8283"/>
                  </a:lnTo>
                  <a:lnTo>
                    <a:pt x="8615" y="8232"/>
                  </a:lnTo>
                  <a:lnTo>
                    <a:pt x="8743" y="8206"/>
                  </a:lnTo>
                  <a:lnTo>
                    <a:pt x="8897" y="8206"/>
                  </a:lnTo>
                  <a:lnTo>
                    <a:pt x="9101" y="7925"/>
                  </a:lnTo>
                  <a:lnTo>
                    <a:pt x="9306" y="7619"/>
                  </a:lnTo>
                  <a:lnTo>
                    <a:pt x="9485" y="7286"/>
                  </a:lnTo>
                  <a:lnTo>
                    <a:pt x="9664" y="6954"/>
                  </a:lnTo>
                  <a:lnTo>
                    <a:pt x="9791" y="6596"/>
                  </a:lnTo>
                  <a:lnTo>
                    <a:pt x="9894" y="6238"/>
                  </a:lnTo>
                  <a:lnTo>
                    <a:pt x="9970" y="5855"/>
                  </a:lnTo>
                  <a:lnTo>
                    <a:pt x="10021" y="5471"/>
                  </a:lnTo>
                  <a:lnTo>
                    <a:pt x="9919" y="5394"/>
                  </a:lnTo>
                  <a:lnTo>
                    <a:pt x="9842" y="5267"/>
                  </a:lnTo>
                  <a:lnTo>
                    <a:pt x="9791" y="5139"/>
                  </a:lnTo>
                  <a:lnTo>
                    <a:pt x="9791" y="5011"/>
                  </a:lnTo>
                  <a:lnTo>
                    <a:pt x="9791" y="4858"/>
                  </a:lnTo>
                  <a:lnTo>
                    <a:pt x="9842" y="4730"/>
                  </a:lnTo>
                  <a:lnTo>
                    <a:pt x="9919" y="4628"/>
                  </a:lnTo>
                  <a:lnTo>
                    <a:pt x="10021" y="4525"/>
                  </a:lnTo>
                  <a:lnTo>
                    <a:pt x="9970" y="4142"/>
                  </a:lnTo>
                  <a:lnTo>
                    <a:pt x="9894" y="3784"/>
                  </a:lnTo>
                  <a:lnTo>
                    <a:pt x="9791" y="3426"/>
                  </a:lnTo>
                  <a:lnTo>
                    <a:pt x="9664" y="3068"/>
                  </a:lnTo>
                  <a:lnTo>
                    <a:pt x="9485" y="2736"/>
                  </a:lnTo>
                  <a:lnTo>
                    <a:pt x="9306" y="2404"/>
                  </a:lnTo>
                  <a:lnTo>
                    <a:pt x="9101" y="2097"/>
                  </a:lnTo>
                  <a:lnTo>
                    <a:pt x="8897" y="1790"/>
                  </a:lnTo>
                  <a:lnTo>
                    <a:pt x="8743" y="1816"/>
                  </a:lnTo>
                  <a:lnTo>
                    <a:pt x="8615" y="1790"/>
                  </a:lnTo>
                  <a:lnTo>
                    <a:pt x="8488" y="1713"/>
                  </a:lnTo>
                  <a:lnTo>
                    <a:pt x="8385" y="1637"/>
                  </a:lnTo>
                  <a:lnTo>
                    <a:pt x="8309" y="1534"/>
                  </a:lnTo>
                  <a:lnTo>
                    <a:pt x="8232" y="1407"/>
                  </a:lnTo>
                  <a:lnTo>
                    <a:pt x="8206" y="1279"/>
                  </a:lnTo>
                  <a:lnTo>
                    <a:pt x="8232" y="1125"/>
                  </a:lnTo>
                  <a:lnTo>
                    <a:pt x="7925" y="921"/>
                  </a:lnTo>
                  <a:lnTo>
                    <a:pt x="7618" y="716"/>
                  </a:lnTo>
                  <a:lnTo>
                    <a:pt x="7286" y="512"/>
                  </a:lnTo>
                  <a:lnTo>
                    <a:pt x="6954" y="358"/>
                  </a:lnTo>
                  <a:lnTo>
                    <a:pt x="6596" y="231"/>
                  </a:lnTo>
                  <a:lnTo>
                    <a:pt x="6238" y="128"/>
                  </a:lnTo>
                  <a:lnTo>
                    <a:pt x="5880" y="52"/>
                  </a:lnTo>
                  <a:lnTo>
                    <a:pt x="5497" y="1"/>
                  </a:lnTo>
                  <a:lnTo>
                    <a:pt x="5394" y="103"/>
                  </a:lnTo>
                  <a:lnTo>
                    <a:pt x="5292" y="180"/>
                  </a:lnTo>
                  <a:lnTo>
                    <a:pt x="5164" y="231"/>
                  </a:lnTo>
                  <a:lnTo>
                    <a:pt x="4883" y="231"/>
                  </a:lnTo>
                  <a:lnTo>
                    <a:pt x="4755" y="180"/>
                  </a:lnTo>
                  <a:lnTo>
                    <a:pt x="4627" y="103"/>
                  </a:lnTo>
                  <a:lnTo>
                    <a:pt x="4551"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52" name="Google Shape;2652;p51"/>
            <p:cNvSpPr/>
            <p:nvPr/>
          </p:nvSpPr>
          <p:spPr>
            <a:xfrm>
              <a:off x="4294625" y="4153250"/>
              <a:ext cx="29425" cy="28775"/>
            </a:xfrm>
            <a:custGeom>
              <a:avLst/>
              <a:gdLst/>
              <a:ahLst/>
              <a:cxnLst/>
              <a:rect l="l" t="t" r="r" b="b"/>
              <a:pathLst>
                <a:path w="1177" h="1151" extrusionOk="0">
                  <a:moveTo>
                    <a:pt x="461" y="0"/>
                  </a:moveTo>
                  <a:lnTo>
                    <a:pt x="358" y="52"/>
                  </a:lnTo>
                  <a:lnTo>
                    <a:pt x="256" y="103"/>
                  </a:lnTo>
                  <a:lnTo>
                    <a:pt x="179" y="179"/>
                  </a:lnTo>
                  <a:lnTo>
                    <a:pt x="103" y="256"/>
                  </a:lnTo>
                  <a:lnTo>
                    <a:pt x="52" y="358"/>
                  </a:lnTo>
                  <a:lnTo>
                    <a:pt x="26" y="461"/>
                  </a:lnTo>
                  <a:lnTo>
                    <a:pt x="0" y="588"/>
                  </a:lnTo>
                  <a:lnTo>
                    <a:pt x="26" y="691"/>
                  </a:lnTo>
                  <a:lnTo>
                    <a:pt x="52" y="793"/>
                  </a:lnTo>
                  <a:lnTo>
                    <a:pt x="103" y="895"/>
                  </a:lnTo>
                  <a:lnTo>
                    <a:pt x="179" y="997"/>
                  </a:lnTo>
                  <a:lnTo>
                    <a:pt x="256" y="1049"/>
                  </a:lnTo>
                  <a:lnTo>
                    <a:pt x="358" y="1100"/>
                  </a:lnTo>
                  <a:lnTo>
                    <a:pt x="461" y="1151"/>
                  </a:lnTo>
                  <a:lnTo>
                    <a:pt x="716" y="1151"/>
                  </a:lnTo>
                  <a:lnTo>
                    <a:pt x="818" y="1100"/>
                  </a:lnTo>
                  <a:lnTo>
                    <a:pt x="921" y="1049"/>
                  </a:lnTo>
                  <a:lnTo>
                    <a:pt x="997" y="997"/>
                  </a:lnTo>
                  <a:lnTo>
                    <a:pt x="1074" y="895"/>
                  </a:lnTo>
                  <a:lnTo>
                    <a:pt x="1125" y="793"/>
                  </a:lnTo>
                  <a:lnTo>
                    <a:pt x="1151" y="691"/>
                  </a:lnTo>
                  <a:lnTo>
                    <a:pt x="1176" y="588"/>
                  </a:lnTo>
                  <a:lnTo>
                    <a:pt x="1151" y="461"/>
                  </a:lnTo>
                  <a:lnTo>
                    <a:pt x="1125" y="358"/>
                  </a:lnTo>
                  <a:lnTo>
                    <a:pt x="1074" y="256"/>
                  </a:lnTo>
                  <a:lnTo>
                    <a:pt x="997" y="179"/>
                  </a:lnTo>
                  <a:lnTo>
                    <a:pt x="921" y="103"/>
                  </a:lnTo>
                  <a:lnTo>
                    <a:pt x="818" y="52"/>
                  </a:lnTo>
                  <a:lnTo>
                    <a:pt x="716"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3" name="Google Shape;2653;p51"/>
            <p:cNvSpPr/>
            <p:nvPr/>
          </p:nvSpPr>
          <p:spPr>
            <a:xfrm>
              <a:off x="4106100" y="3964075"/>
              <a:ext cx="28775" cy="29425"/>
            </a:xfrm>
            <a:custGeom>
              <a:avLst/>
              <a:gdLst/>
              <a:ahLst/>
              <a:cxnLst/>
              <a:rect l="l" t="t" r="r" b="b"/>
              <a:pathLst>
                <a:path w="1151" h="1177" extrusionOk="0">
                  <a:moveTo>
                    <a:pt x="563" y="1"/>
                  </a:moveTo>
                  <a:lnTo>
                    <a:pt x="460" y="26"/>
                  </a:lnTo>
                  <a:lnTo>
                    <a:pt x="358" y="52"/>
                  </a:lnTo>
                  <a:lnTo>
                    <a:pt x="256" y="103"/>
                  </a:lnTo>
                  <a:lnTo>
                    <a:pt x="154" y="180"/>
                  </a:lnTo>
                  <a:lnTo>
                    <a:pt x="102" y="256"/>
                  </a:lnTo>
                  <a:lnTo>
                    <a:pt x="51" y="359"/>
                  </a:lnTo>
                  <a:lnTo>
                    <a:pt x="0" y="461"/>
                  </a:lnTo>
                  <a:lnTo>
                    <a:pt x="0" y="589"/>
                  </a:lnTo>
                  <a:lnTo>
                    <a:pt x="0" y="716"/>
                  </a:lnTo>
                  <a:lnTo>
                    <a:pt x="51" y="819"/>
                  </a:lnTo>
                  <a:lnTo>
                    <a:pt x="102" y="921"/>
                  </a:lnTo>
                  <a:lnTo>
                    <a:pt x="154" y="998"/>
                  </a:lnTo>
                  <a:lnTo>
                    <a:pt x="256" y="1074"/>
                  </a:lnTo>
                  <a:lnTo>
                    <a:pt x="358" y="1125"/>
                  </a:lnTo>
                  <a:lnTo>
                    <a:pt x="460" y="1151"/>
                  </a:lnTo>
                  <a:lnTo>
                    <a:pt x="563" y="1177"/>
                  </a:lnTo>
                  <a:lnTo>
                    <a:pt x="690" y="1151"/>
                  </a:lnTo>
                  <a:lnTo>
                    <a:pt x="793" y="1125"/>
                  </a:lnTo>
                  <a:lnTo>
                    <a:pt x="895" y="1074"/>
                  </a:lnTo>
                  <a:lnTo>
                    <a:pt x="972" y="998"/>
                  </a:lnTo>
                  <a:lnTo>
                    <a:pt x="1048" y="921"/>
                  </a:lnTo>
                  <a:lnTo>
                    <a:pt x="1099" y="819"/>
                  </a:lnTo>
                  <a:lnTo>
                    <a:pt x="1151" y="716"/>
                  </a:lnTo>
                  <a:lnTo>
                    <a:pt x="1151" y="589"/>
                  </a:lnTo>
                  <a:lnTo>
                    <a:pt x="1151" y="461"/>
                  </a:lnTo>
                  <a:lnTo>
                    <a:pt x="1099" y="359"/>
                  </a:lnTo>
                  <a:lnTo>
                    <a:pt x="1048" y="256"/>
                  </a:lnTo>
                  <a:lnTo>
                    <a:pt x="972" y="180"/>
                  </a:lnTo>
                  <a:lnTo>
                    <a:pt x="895" y="103"/>
                  </a:lnTo>
                  <a:lnTo>
                    <a:pt x="793" y="52"/>
                  </a:lnTo>
                  <a:lnTo>
                    <a:pt x="690" y="26"/>
                  </a:lnTo>
                  <a:lnTo>
                    <a:pt x="563"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4" name="Google Shape;2654;p51"/>
            <p:cNvSpPr/>
            <p:nvPr/>
          </p:nvSpPr>
          <p:spPr>
            <a:xfrm>
              <a:off x="4200675" y="3925100"/>
              <a:ext cx="28775" cy="28775"/>
            </a:xfrm>
            <a:custGeom>
              <a:avLst/>
              <a:gdLst/>
              <a:ahLst/>
              <a:cxnLst/>
              <a:rect l="l" t="t" r="r" b="b"/>
              <a:pathLst>
                <a:path w="1151" h="1151" extrusionOk="0">
                  <a:moveTo>
                    <a:pt x="563" y="0"/>
                  </a:moveTo>
                  <a:lnTo>
                    <a:pt x="461" y="26"/>
                  </a:lnTo>
                  <a:lnTo>
                    <a:pt x="333" y="51"/>
                  </a:lnTo>
                  <a:lnTo>
                    <a:pt x="256" y="103"/>
                  </a:lnTo>
                  <a:lnTo>
                    <a:pt x="154" y="179"/>
                  </a:lnTo>
                  <a:lnTo>
                    <a:pt x="77" y="256"/>
                  </a:lnTo>
                  <a:lnTo>
                    <a:pt x="26" y="358"/>
                  </a:lnTo>
                  <a:lnTo>
                    <a:pt x="1" y="460"/>
                  </a:lnTo>
                  <a:lnTo>
                    <a:pt x="1" y="588"/>
                  </a:lnTo>
                  <a:lnTo>
                    <a:pt x="1" y="690"/>
                  </a:lnTo>
                  <a:lnTo>
                    <a:pt x="26" y="818"/>
                  </a:lnTo>
                  <a:lnTo>
                    <a:pt x="77" y="895"/>
                  </a:lnTo>
                  <a:lnTo>
                    <a:pt x="154" y="997"/>
                  </a:lnTo>
                  <a:lnTo>
                    <a:pt x="256" y="1074"/>
                  </a:lnTo>
                  <a:lnTo>
                    <a:pt x="333" y="1125"/>
                  </a:lnTo>
                  <a:lnTo>
                    <a:pt x="461" y="1151"/>
                  </a:lnTo>
                  <a:lnTo>
                    <a:pt x="691" y="1151"/>
                  </a:lnTo>
                  <a:lnTo>
                    <a:pt x="793" y="1125"/>
                  </a:lnTo>
                  <a:lnTo>
                    <a:pt x="895" y="1074"/>
                  </a:lnTo>
                  <a:lnTo>
                    <a:pt x="972" y="997"/>
                  </a:lnTo>
                  <a:lnTo>
                    <a:pt x="1049" y="895"/>
                  </a:lnTo>
                  <a:lnTo>
                    <a:pt x="1100" y="818"/>
                  </a:lnTo>
                  <a:lnTo>
                    <a:pt x="1125" y="690"/>
                  </a:lnTo>
                  <a:lnTo>
                    <a:pt x="1151" y="588"/>
                  </a:lnTo>
                  <a:lnTo>
                    <a:pt x="1125" y="460"/>
                  </a:lnTo>
                  <a:lnTo>
                    <a:pt x="1100" y="358"/>
                  </a:lnTo>
                  <a:lnTo>
                    <a:pt x="1049" y="256"/>
                  </a:lnTo>
                  <a:lnTo>
                    <a:pt x="972" y="179"/>
                  </a:lnTo>
                  <a:lnTo>
                    <a:pt x="895" y="103"/>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5" name="Google Shape;2655;p51"/>
            <p:cNvSpPr/>
            <p:nvPr/>
          </p:nvSpPr>
          <p:spPr>
            <a:xfrm>
              <a:off x="4200675" y="4192225"/>
              <a:ext cx="28775" cy="28800"/>
            </a:xfrm>
            <a:custGeom>
              <a:avLst/>
              <a:gdLst/>
              <a:ahLst/>
              <a:cxnLst/>
              <a:rect l="l" t="t" r="r" b="b"/>
              <a:pathLst>
                <a:path w="1151" h="1152" extrusionOk="0">
                  <a:moveTo>
                    <a:pt x="563" y="1"/>
                  </a:moveTo>
                  <a:lnTo>
                    <a:pt x="461" y="26"/>
                  </a:lnTo>
                  <a:lnTo>
                    <a:pt x="333" y="52"/>
                  </a:lnTo>
                  <a:lnTo>
                    <a:pt x="256" y="103"/>
                  </a:lnTo>
                  <a:lnTo>
                    <a:pt x="154" y="180"/>
                  </a:lnTo>
                  <a:lnTo>
                    <a:pt x="77" y="256"/>
                  </a:lnTo>
                  <a:lnTo>
                    <a:pt x="26" y="359"/>
                  </a:lnTo>
                  <a:lnTo>
                    <a:pt x="1" y="461"/>
                  </a:lnTo>
                  <a:lnTo>
                    <a:pt x="1" y="589"/>
                  </a:lnTo>
                  <a:lnTo>
                    <a:pt x="1" y="691"/>
                  </a:lnTo>
                  <a:lnTo>
                    <a:pt x="26" y="819"/>
                  </a:lnTo>
                  <a:lnTo>
                    <a:pt x="77" y="896"/>
                  </a:lnTo>
                  <a:lnTo>
                    <a:pt x="154" y="998"/>
                  </a:lnTo>
                  <a:lnTo>
                    <a:pt x="256" y="1075"/>
                  </a:lnTo>
                  <a:lnTo>
                    <a:pt x="333" y="1126"/>
                  </a:lnTo>
                  <a:lnTo>
                    <a:pt x="461" y="1151"/>
                  </a:lnTo>
                  <a:lnTo>
                    <a:pt x="691" y="1151"/>
                  </a:lnTo>
                  <a:lnTo>
                    <a:pt x="793" y="1126"/>
                  </a:lnTo>
                  <a:lnTo>
                    <a:pt x="895" y="1075"/>
                  </a:lnTo>
                  <a:lnTo>
                    <a:pt x="972" y="998"/>
                  </a:lnTo>
                  <a:lnTo>
                    <a:pt x="1049" y="896"/>
                  </a:lnTo>
                  <a:lnTo>
                    <a:pt x="1100" y="819"/>
                  </a:lnTo>
                  <a:lnTo>
                    <a:pt x="1125" y="691"/>
                  </a:lnTo>
                  <a:lnTo>
                    <a:pt x="1151" y="589"/>
                  </a:lnTo>
                  <a:lnTo>
                    <a:pt x="1125" y="461"/>
                  </a:lnTo>
                  <a:lnTo>
                    <a:pt x="1100" y="359"/>
                  </a:lnTo>
                  <a:lnTo>
                    <a:pt x="1049" y="256"/>
                  </a:lnTo>
                  <a:lnTo>
                    <a:pt x="972" y="180"/>
                  </a:lnTo>
                  <a:lnTo>
                    <a:pt x="895" y="103"/>
                  </a:lnTo>
                  <a:lnTo>
                    <a:pt x="793" y="52"/>
                  </a:lnTo>
                  <a:lnTo>
                    <a:pt x="691" y="26"/>
                  </a:lnTo>
                  <a:lnTo>
                    <a:pt x="563"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6" name="Google Shape;2656;p51"/>
            <p:cNvSpPr/>
            <p:nvPr/>
          </p:nvSpPr>
          <p:spPr>
            <a:xfrm>
              <a:off x="4294625" y="3964075"/>
              <a:ext cx="29425" cy="29425"/>
            </a:xfrm>
            <a:custGeom>
              <a:avLst/>
              <a:gdLst/>
              <a:ahLst/>
              <a:cxnLst/>
              <a:rect l="l" t="t" r="r" b="b"/>
              <a:pathLst>
                <a:path w="1177" h="1177" extrusionOk="0">
                  <a:moveTo>
                    <a:pt x="588" y="1"/>
                  </a:moveTo>
                  <a:lnTo>
                    <a:pt x="461" y="26"/>
                  </a:lnTo>
                  <a:lnTo>
                    <a:pt x="358" y="52"/>
                  </a:lnTo>
                  <a:lnTo>
                    <a:pt x="256" y="103"/>
                  </a:lnTo>
                  <a:lnTo>
                    <a:pt x="179" y="180"/>
                  </a:lnTo>
                  <a:lnTo>
                    <a:pt x="103" y="256"/>
                  </a:lnTo>
                  <a:lnTo>
                    <a:pt x="52" y="359"/>
                  </a:lnTo>
                  <a:lnTo>
                    <a:pt x="26" y="461"/>
                  </a:lnTo>
                  <a:lnTo>
                    <a:pt x="0" y="589"/>
                  </a:lnTo>
                  <a:lnTo>
                    <a:pt x="26" y="716"/>
                  </a:lnTo>
                  <a:lnTo>
                    <a:pt x="52" y="819"/>
                  </a:lnTo>
                  <a:lnTo>
                    <a:pt x="103" y="921"/>
                  </a:lnTo>
                  <a:lnTo>
                    <a:pt x="179" y="998"/>
                  </a:lnTo>
                  <a:lnTo>
                    <a:pt x="256" y="1074"/>
                  </a:lnTo>
                  <a:lnTo>
                    <a:pt x="358" y="1125"/>
                  </a:lnTo>
                  <a:lnTo>
                    <a:pt x="461" y="1151"/>
                  </a:lnTo>
                  <a:lnTo>
                    <a:pt x="588" y="1177"/>
                  </a:lnTo>
                  <a:lnTo>
                    <a:pt x="716" y="1151"/>
                  </a:lnTo>
                  <a:lnTo>
                    <a:pt x="818" y="1125"/>
                  </a:lnTo>
                  <a:lnTo>
                    <a:pt x="921" y="1074"/>
                  </a:lnTo>
                  <a:lnTo>
                    <a:pt x="997" y="998"/>
                  </a:lnTo>
                  <a:lnTo>
                    <a:pt x="1074" y="921"/>
                  </a:lnTo>
                  <a:lnTo>
                    <a:pt x="1125" y="819"/>
                  </a:lnTo>
                  <a:lnTo>
                    <a:pt x="1151" y="716"/>
                  </a:lnTo>
                  <a:lnTo>
                    <a:pt x="1176" y="589"/>
                  </a:lnTo>
                  <a:lnTo>
                    <a:pt x="1151" y="461"/>
                  </a:lnTo>
                  <a:lnTo>
                    <a:pt x="1125" y="359"/>
                  </a:lnTo>
                  <a:lnTo>
                    <a:pt x="1074" y="256"/>
                  </a:lnTo>
                  <a:lnTo>
                    <a:pt x="997" y="180"/>
                  </a:lnTo>
                  <a:lnTo>
                    <a:pt x="921" y="103"/>
                  </a:lnTo>
                  <a:lnTo>
                    <a:pt x="818" y="52"/>
                  </a:lnTo>
                  <a:lnTo>
                    <a:pt x="716" y="26"/>
                  </a:lnTo>
                  <a:lnTo>
                    <a:pt x="588"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7" name="Google Shape;2657;p51"/>
            <p:cNvSpPr/>
            <p:nvPr/>
          </p:nvSpPr>
          <p:spPr>
            <a:xfrm>
              <a:off x="4106100" y="4153250"/>
              <a:ext cx="28775" cy="28775"/>
            </a:xfrm>
            <a:custGeom>
              <a:avLst/>
              <a:gdLst/>
              <a:ahLst/>
              <a:cxnLst/>
              <a:rect l="l" t="t" r="r" b="b"/>
              <a:pathLst>
                <a:path w="1151" h="1151" extrusionOk="0">
                  <a:moveTo>
                    <a:pt x="460" y="0"/>
                  </a:moveTo>
                  <a:lnTo>
                    <a:pt x="358" y="52"/>
                  </a:lnTo>
                  <a:lnTo>
                    <a:pt x="256" y="103"/>
                  </a:lnTo>
                  <a:lnTo>
                    <a:pt x="154" y="179"/>
                  </a:lnTo>
                  <a:lnTo>
                    <a:pt x="102" y="256"/>
                  </a:lnTo>
                  <a:lnTo>
                    <a:pt x="51" y="358"/>
                  </a:lnTo>
                  <a:lnTo>
                    <a:pt x="0" y="461"/>
                  </a:lnTo>
                  <a:lnTo>
                    <a:pt x="0" y="588"/>
                  </a:lnTo>
                  <a:lnTo>
                    <a:pt x="0" y="691"/>
                  </a:lnTo>
                  <a:lnTo>
                    <a:pt x="51" y="793"/>
                  </a:lnTo>
                  <a:lnTo>
                    <a:pt x="102" y="895"/>
                  </a:lnTo>
                  <a:lnTo>
                    <a:pt x="154" y="997"/>
                  </a:lnTo>
                  <a:lnTo>
                    <a:pt x="256" y="1049"/>
                  </a:lnTo>
                  <a:lnTo>
                    <a:pt x="358" y="1100"/>
                  </a:lnTo>
                  <a:lnTo>
                    <a:pt x="460" y="1151"/>
                  </a:lnTo>
                  <a:lnTo>
                    <a:pt x="690" y="1151"/>
                  </a:lnTo>
                  <a:lnTo>
                    <a:pt x="793" y="1100"/>
                  </a:lnTo>
                  <a:lnTo>
                    <a:pt x="895" y="1049"/>
                  </a:lnTo>
                  <a:lnTo>
                    <a:pt x="972" y="997"/>
                  </a:lnTo>
                  <a:lnTo>
                    <a:pt x="1048" y="895"/>
                  </a:lnTo>
                  <a:lnTo>
                    <a:pt x="1099" y="793"/>
                  </a:lnTo>
                  <a:lnTo>
                    <a:pt x="1151" y="691"/>
                  </a:lnTo>
                  <a:lnTo>
                    <a:pt x="1151" y="588"/>
                  </a:lnTo>
                  <a:lnTo>
                    <a:pt x="1151" y="461"/>
                  </a:lnTo>
                  <a:lnTo>
                    <a:pt x="1099" y="358"/>
                  </a:lnTo>
                  <a:lnTo>
                    <a:pt x="1048" y="256"/>
                  </a:lnTo>
                  <a:lnTo>
                    <a:pt x="972" y="179"/>
                  </a:lnTo>
                  <a:lnTo>
                    <a:pt x="895" y="103"/>
                  </a:lnTo>
                  <a:lnTo>
                    <a:pt x="793" y="52"/>
                  </a:lnTo>
                  <a:lnTo>
                    <a:pt x="69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58" name="Google Shape;2658;p51"/>
            <p:cNvSpPr/>
            <p:nvPr/>
          </p:nvSpPr>
          <p:spPr>
            <a:xfrm>
              <a:off x="4099700" y="3958325"/>
              <a:ext cx="230100" cy="230100"/>
            </a:xfrm>
            <a:custGeom>
              <a:avLst/>
              <a:gdLst/>
              <a:ahLst/>
              <a:cxnLst/>
              <a:rect l="l" t="t" r="r" b="b"/>
              <a:pathLst>
                <a:path w="9204" h="9204" extrusionOk="0">
                  <a:moveTo>
                    <a:pt x="4602" y="1"/>
                  </a:moveTo>
                  <a:lnTo>
                    <a:pt x="4449" y="180"/>
                  </a:lnTo>
                  <a:lnTo>
                    <a:pt x="4295" y="384"/>
                  </a:lnTo>
                  <a:lnTo>
                    <a:pt x="4091" y="665"/>
                  </a:lnTo>
                  <a:lnTo>
                    <a:pt x="3912" y="1023"/>
                  </a:lnTo>
                  <a:lnTo>
                    <a:pt x="3758" y="1407"/>
                  </a:lnTo>
                  <a:lnTo>
                    <a:pt x="3682" y="1611"/>
                  </a:lnTo>
                  <a:lnTo>
                    <a:pt x="3656" y="1841"/>
                  </a:lnTo>
                  <a:lnTo>
                    <a:pt x="3605" y="2071"/>
                  </a:lnTo>
                  <a:lnTo>
                    <a:pt x="3605" y="2301"/>
                  </a:lnTo>
                  <a:lnTo>
                    <a:pt x="3631" y="2685"/>
                  </a:lnTo>
                  <a:lnTo>
                    <a:pt x="3707" y="3043"/>
                  </a:lnTo>
                  <a:lnTo>
                    <a:pt x="3835" y="3401"/>
                  </a:lnTo>
                  <a:lnTo>
                    <a:pt x="3963" y="3707"/>
                  </a:lnTo>
                  <a:lnTo>
                    <a:pt x="3707" y="3963"/>
                  </a:lnTo>
                  <a:lnTo>
                    <a:pt x="3400" y="3810"/>
                  </a:lnTo>
                  <a:lnTo>
                    <a:pt x="3068" y="3707"/>
                  </a:lnTo>
                  <a:lnTo>
                    <a:pt x="2685" y="3631"/>
                  </a:lnTo>
                  <a:lnTo>
                    <a:pt x="2301" y="3579"/>
                  </a:lnTo>
                  <a:lnTo>
                    <a:pt x="2071" y="3605"/>
                  </a:lnTo>
                  <a:lnTo>
                    <a:pt x="1841" y="3631"/>
                  </a:lnTo>
                  <a:lnTo>
                    <a:pt x="1637" y="3682"/>
                  </a:lnTo>
                  <a:lnTo>
                    <a:pt x="1407" y="3758"/>
                  </a:lnTo>
                  <a:lnTo>
                    <a:pt x="1023" y="3912"/>
                  </a:lnTo>
                  <a:lnTo>
                    <a:pt x="691" y="4091"/>
                  </a:lnTo>
                  <a:lnTo>
                    <a:pt x="410" y="4270"/>
                  </a:lnTo>
                  <a:lnTo>
                    <a:pt x="205" y="4423"/>
                  </a:lnTo>
                  <a:lnTo>
                    <a:pt x="1" y="4602"/>
                  </a:lnTo>
                  <a:lnTo>
                    <a:pt x="205" y="4755"/>
                  </a:lnTo>
                  <a:lnTo>
                    <a:pt x="410" y="4909"/>
                  </a:lnTo>
                  <a:lnTo>
                    <a:pt x="691" y="5113"/>
                  </a:lnTo>
                  <a:lnTo>
                    <a:pt x="1023" y="5292"/>
                  </a:lnTo>
                  <a:lnTo>
                    <a:pt x="1407" y="5446"/>
                  </a:lnTo>
                  <a:lnTo>
                    <a:pt x="1637" y="5522"/>
                  </a:lnTo>
                  <a:lnTo>
                    <a:pt x="1841" y="5548"/>
                  </a:lnTo>
                  <a:lnTo>
                    <a:pt x="2071" y="5599"/>
                  </a:lnTo>
                  <a:lnTo>
                    <a:pt x="2301" y="5599"/>
                  </a:lnTo>
                  <a:lnTo>
                    <a:pt x="2685" y="5573"/>
                  </a:lnTo>
                  <a:lnTo>
                    <a:pt x="3068" y="5497"/>
                  </a:lnTo>
                  <a:lnTo>
                    <a:pt x="3400" y="5369"/>
                  </a:lnTo>
                  <a:lnTo>
                    <a:pt x="3707" y="5241"/>
                  </a:lnTo>
                  <a:lnTo>
                    <a:pt x="3963" y="5497"/>
                  </a:lnTo>
                  <a:lnTo>
                    <a:pt x="3835" y="5804"/>
                  </a:lnTo>
                  <a:lnTo>
                    <a:pt x="3707" y="6136"/>
                  </a:lnTo>
                  <a:lnTo>
                    <a:pt x="3631" y="6519"/>
                  </a:lnTo>
                  <a:lnTo>
                    <a:pt x="3605" y="6903"/>
                  </a:lnTo>
                  <a:lnTo>
                    <a:pt x="3605" y="7133"/>
                  </a:lnTo>
                  <a:lnTo>
                    <a:pt x="3656" y="7363"/>
                  </a:lnTo>
                  <a:lnTo>
                    <a:pt x="3682" y="7567"/>
                  </a:lnTo>
                  <a:lnTo>
                    <a:pt x="3758" y="7797"/>
                  </a:lnTo>
                  <a:lnTo>
                    <a:pt x="3912" y="8181"/>
                  </a:lnTo>
                  <a:lnTo>
                    <a:pt x="4091" y="8513"/>
                  </a:lnTo>
                  <a:lnTo>
                    <a:pt x="4270" y="8794"/>
                  </a:lnTo>
                  <a:lnTo>
                    <a:pt x="4449" y="8999"/>
                  </a:lnTo>
                  <a:lnTo>
                    <a:pt x="4602" y="9203"/>
                  </a:lnTo>
                  <a:lnTo>
                    <a:pt x="4781" y="8999"/>
                  </a:lnTo>
                  <a:lnTo>
                    <a:pt x="4934" y="8794"/>
                  </a:lnTo>
                  <a:lnTo>
                    <a:pt x="5113" y="8513"/>
                  </a:lnTo>
                  <a:lnTo>
                    <a:pt x="5292" y="8181"/>
                  </a:lnTo>
                  <a:lnTo>
                    <a:pt x="5446" y="7797"/>
                  </a:lnTo>
                  <a:lnTo>
                    <a:pt x="5522" y="7567"/>
                  </a:lnTo>
                  <a:lnTo>
                    <a:pt x="5573" y="7363"/>
                  </a:lnTo>
                  <a:lnTo>
                    <a:pt x="5599" y="7133"/>
                  </a:lnTo>
                  <a:lnTo>
                    <a:pt x="5599" y="6903"/>
                  </a:lnTo>
                  <a:lnTo>
                    <a:pt x="5573" y="6519"/>
                  </a:lnTo>
                  <a:lnTo>
                    <a:pt x="5497" y="6136"/>
                  </a:lnTo>
                  <a:lnTo>
                    <a:pt x="5394" y="5804"/>
                  </a:lnTo>
                  <a:lnTo>
                    <a:pt x="5241" y="5497"/>
                  </a:lnTo>
                  <a:lnTo>
                    <a:pt x="5497" y="5241"/>
                  </a:lnTo>
                  <a:lnTo>
                    <a:pt x="5803" y="5369"/>
                  </a:lnTo>
                  <a:lnTo>
                    <a:pt x="6161" y="5497"/>
                  </a:lnTo>
                  <a:lnTo>
                    <a:pt x="6519" y="5573"/>
                  </a:lnTo>
                  <a:lnTo>
                    <a:pt x="6903" y="5599"/>
                  </a:lnTo>
                  <a:lnTo>
                    <a:pt x="7133" y="5599"/>
                  </a:lnTo>
                  <a:lnTo>
                    <a:pt x="7363" y="5548"/>
                  </a:lnTo>
                  <a:lnTo>
                    <a:pt x="7593" y="5522"/>
                  </a:lnTo>
                  <a:lnTo>
                    <a:pt x="7797" y="5446"/>
                  </a:lnTo>
                  <a:lnTo>
                    <a:pt x="8181" y="5292"/>
                  </a:lnTo>
                  <a:lnTo>
                    <a:pt x="8539" y="5113"/>
                  </a:lnTo>
                  <a:lnTo>
                    <a:pt x="8820" y="4934"/>
                  </a:lnTo>
                  <a:lnTo>
                    <a:pt x="9024" y="4755"/>
                  </a:lnTo>
                  <a:lnTo>
                    <a:pt x="9203" y="4602"/>
                  </a:lnTo>
                  <a:lnTo>
                    <a:pt x="9024" y="4423"/>
                  </a:lnTo>
                  <a:lnTo>
                    <a:pt x="8820" y="4270"/>
                  </a:lnTo>
                  <a:lnTo>
                    <a:pt x="8539" y="4091"/>
                  </a:lnTo>
                  <a:lnTo>
                    <a:pt x="8181" y="3912"/>
                  </a:lnTo>
                  <a:lnTo>
                    <a:pt x="7797" y="3758"/>
                  </a:lnTo>
                  <a:lnTo>
                    <a:pt x="7593" y="3682"/>
                  </a:lnTo>
                  <a:lnTo>
                    <a:pt x="7363" y="3631"/>
                  </a:lnTo>
                  <a:lnTo>
                    <a:pt x="7133" y="3605"/>
                  </a:lnTo>
                  <a:lnTo>
                    <a:pt x="6903" y="3579"/>
                  </a:lnTo>
                  <a:lnTo>
                    <a:pt x="6519" y="3631"/>
                  </a:lnTo>
                  <a:lnTo>
                    <a:pt x="6161" y="3707"/>
                  </a:lnTo>
                  <a:lnTo>
                    <a:pt x="5803" y="3810"/>
                  </a:lnTo>
                  <a:lnTo>
                    <a:pt x="5497" y="3963"/>
                  </a:lnTo>
                  <a:lnTo>
                    <a:pt x="5241" y="3707"/>
                  </a:lnTo>
                  <a:lnTo>
                    <a:pt x="5394" y="3401"/>
                  </a:lnTo>
                  <a:lnTo>
                    <a:pt x="5497" y="3043"/>
                  </a:lnTo>
                  <a:lnTo>
                    <a:pt x="5573" y="2685"/>
                  </a:lnTo>
                  <a:lnTo>
                    <a:pt x="5599" y="2301"/>
                  </a:lnTo>
                  <a:lnTo>
                    <a:pt x="5599" y="2071"/>
                  </a:lnTo>
                  <a:lnTo>
                    <a:pt x="5573" y="1841"/>
                  </a:lnTo>
                  <a:lnTo>
                    <a:pt x="5522" y="1611"/>
                  </a:lnTo>
                  <a:lnTo>
                    <a:pt x="5446" y="1407"/>
                  </a:lnTo>
                  <a:lnTo>
                    <a:pt x="5292" y="1023"/>
                  </a:lnTo>
                  <a:lnTo>
                    <a:pt x="5113" y="665"/>
                  </a:lnTo>
                  <a:lnTo>
                    <a:pt x="4934" y="384"/>
                  </a:lnTo>
                  <a:lnTo>
                    <a:pt x="4781" y="180"/>
                  </a:lnTo>
                  <a:lnTo>
                    <a:pt x="460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659" name="Google Shape;2659;p51"/>
            <p:cNvSpPr/>
            <p:nvPr/>
          </p:nvSpPr>
          <p:spPr>
            <a:xfrm>
              <a:off x="4099700" y="3958325"/>
              <a:ext cx="230100" cy="230100"/>
            </a:xfrm>
            <a:custGeom>
              <a:avLst/>
              <a:gdLst/>
              <a:ahLst/>
              <a:cxnLst/>
              <a:rect l="l" t="t" r="r" b="b"/>
              <a:pathLst>
                <a:path w="9204" h="9204" fill="none" extrusionOk="0">
                  <a:moveTo>
                    <a:pt x="5241" y="5497"/>
                  </a:moveTo>
                  <a:lnTo>
                    <a:pt x="5241" y="5497"/>
                  </a:lnTo>
                  <a:lnTo>
                    <a:pt x="5394" y="5804"/>
                  </a:lnTo>
                  <a:lnTo>
                    <a:pt x="5497" y="6136"/>
                  </a:lnTo>
                  <a:lnTo>
                    <a:pt x="5573" y="6519"/>
                  </a:lnTo>
                  <a:lnTo>
                    <a:pt x="5599" y="6903"/>
                  </a:lnTo>
                  <a:lnTo>
                    <a:pt x="5599" y="6903"/>
                  </a:lnTo>
                  <a:lnTo>
                    <a:pt x="5599" y="7133"/>
                  </a:lnTo>
                  <a:lnTo>
                    <a:pt x="5573" y="7363"/>
                  </a:lnTo>
                  <a:lnTo>
                    <a:pt x="5522" y="7567"/>
                  </a:lnTo>
                  <a:lnTo>
                    <a:pt x="5446" y="7797"/>
                  </a:lnTo>
                  <a:lnTo>
                    <a:pt x="5292" y="8181"/>
                  </a:lnTo>
                  <a:lnTo>
                    <a:pt x="5113" y="8513"/>
                  </a:lnTo>
                  <a:lnTo>
                    <a:pt x="4934" y="8794"/>
                  </a:lnTo>
                  <a:lnTo>
                    <a:pt x="4781" y="8999"/>
                  </a:lnTo>
                  <a:lnTo>
                    <a:pt x="4602" y="9203"/>
                  </a:lnTo>
                  <a:lnTo>
                    <a:pt x="4602" y="9203"/>
                  </a:lnTo>
                  <a:lnTo>
                    <a:pt x="4449" y="8999"/>
                  </a:lnTo>
                  <a:lnTo>
                    <a:pt x="4270" y="8794"/>
                  </a:lnTo>
                  <a:lnTo>
                    <a:pt x="4091" y="8513"/>
                  </a:lnTo>
                  <a:lnTo>
                    <a:pt x="3912" y="8181"/>
                  </a:lnTo>
                  <a:lnTo>
                    <a:pt x="3758" y="7797"/>
                  </a:lnTo>
                  <a:lnTo>
                    <a:pt x="3682" y="7567"/>
                  </a:lnTo>
                  <a:lnTo>
                    <a:pt x="3656" y="7363"/>
                  </a:lnTo>
                  <a:lnTo>
                    <a:pt x="3605" y="7133"/>
                  </a:lnTo>
                  <a:lnTo>
                    <a:pt x="3605" y="6903"/>
                  </a:lnTo>
                  <a:lnTo>
                    <a:pt x="3605" y="6903"/>
                  </a:lnTo>
                  <a:lnTo>
                    <a:pt x="3631" y="6519"/>
                  </a:lnTo>
                  <a:lnTo>
                    <a:pt x="3707" y="6136"/>
                  </a:lnTo>
                  <a:lnTo>
                    <a:pt x="3835" y="5804"/>
                  </a:lnTo>
                  <a:lnTo>
                    <a:pt x="3963" y="5497"/>
                  </a:lnTo>
                  <a:lnTo>
                    <a:pt x="3707" y="5241"/>
                  </a:lnTo>
                  <a:lnTo>
                    <a:pt x="3707" y="5241"/>
                  </a:lnTo>
                  <a:lnTo>
                    <a:pt x="3400" y="5369"/>
                  </a:lnTo>
                  <a:lnTo>
                    <a:pt x="3068" y="5497"/>
                  </a:lnTo>
                  <a:lnTo>
                    <a:pt x="2685" y="5573"/>
                  </a:lnTo>
                  <a:lnTo>
                    <a:pt x="2301" y="5599"/>
                  </a:lnTo>
                  <a:lnTo>
                    <a:pt x="2301" y="5599"/>
                  </a:lnTo>
                  <a:lnTo>
                    <a:pt x="2071" y="5599"/>
                  </a:lnTo>
                  <a:lnTo>
                    <a:pt x="1841" y="5548"/>
                  </a:lnTo>
                  <a:lnTo>
                    <a:pt x="1637" y="5522"/>
                  </a:lnTo>
                  <a:lnTo>
                    <a:pt x="1407" y="5446"/>
                  </a:lnTo>
                  <a:lnTo>
                    <a:pt x="1023" y="5292"/>
                  </a:lnTo>
                  <a:lnTo>
                    <a:pt x="691" y="5113"/>
                  </a:lnTo>
                  <a:lnTo>
                    <a:pt x="410" y="4909"/>
                  </a:lnTo>
                  <a:lnTo>
                    <a:pt x="205" y="4755"/>
                  </a:lnTo>
                  <a:lnTo>
                    <a:pt x="1" y="4602"/>
                  </a:lnTo>
                  <a:lnTo>
                    <a:pt x="1" y="4602"/>
                  </a:lnTo>
                  <a:lnTo>
                    <a:pt x="205" y="4423"/>
                  </a:lnTo>
                  <a:lnTo>
                    <a:pt x="410" y="4270"/>
                  </a:lnTo>
                  <a:lnTo>
                    <a:pt x="691" y="4091"/>
                  </a:lnTo>
                  <a:lnTo>
                    <a:pt x="1023" y="3912"/>
                  </a:lnTo>
                  <a:lnTo>
                    <a:pt x="1407" y="3758"/>
                  </a:lnTo>
                  <a:lnTo>
                    <a:pt x="1637" y="3682"/>
                  </a:lnTo>
                  <a:lnTo>
                    <a:pt x="1841" y="3631"/>
                  </a:lnTo>
                  <a:lnTo>
                    <a:pt x="2071" y="3605"/>
                  </a:lnTo>
                  <a:lnTo>
                    <a:pt x="2301" y="3579"/>
                  </a:lnTo>
                  <a:lnTo>
                    <a:pt x="2301" y="3579"/>
                  </a:lnTo>
                  <a:lnTo>
                    <a:pt x="2685" y="3631"/>
                  </a:lnTo>
                  <a:lnTo>
                    <a:pt x="3068" y="3707"/>
                  </a:lnTo>
                  <a:lnTo>
                    <a:pt x="3400" y="3810"/>
                  </a:lnTo>
                  <a:lnTo>
                    <a:pt x="3707" y="3963"/>
                  </a:lnTo>
                  <a:lnTo>
                    <a:pt x="3963" y="3707"/>
                  </a:lnTo>
                  <a:lnTo>
                    <a:pt x="3963" y="3707"/>
                  </a:lnTo>
                  <a:lnTo>
                    <a:pt x="3835" y="3401"/>
                  </a:lnTo>
                  <a:lnTo>
                    <a:pt x="3707" y="3043"/>
                  </a:lnTo>
                  <a:lnTo>
                    <a:pt x="3631" y="2685"/>
                  </a:lnTo>
                  <a:lnTo>
                    <a:pt x="3605" y="2301"/>
                  </a:lnTo>
                  <a:lnTo>
                    <a:pt x="3605" y="2301"/>
                  </a:lnTo>
                  <a:lnTo>
                    <a:pt x="3605" y="2071"/>
                  </a:lnTo>
                  <a:lnTo>
                    <a:pt x="3656" y="1841"/>
                  </a:lnTo>
                  <a:lnTo>
                    <a:pt x="3682" y="1611"/>
                  </a:lnTo>
                  <a:lnTo>
                    <a:pt x="3758" y="1407"/>
                  </a:lnTo>
                  <a:lnTo>
                    <a:pt x="3912" y="1023"/>
                  </a:lnTo>
                  <a:lnTo>
                    <a:pt x="4091" y="665"/>
                  </a:lnTo>
                  <a:lnTo>
                    <a:pt x="4295" y="384"/>
                  </a:lnTo>
                  <a:lnTo>
                    <a:pt x="4449" y="180"/>
                  </a:lnTo>
                  <a:lnTo>
                    <a:pt x="4602" y="1"/>
                  </a:lnTo>
                  <a:lnTo>
                    <a:pt x="4602" y="1"/>
                  </a:lnTo>
                  <a:lnTo>
                    <a:pt x="4781" y="180"/>
                  </a:lnTo>
                  <a:lnTo>
                    <a:pt x="4934" y="384"/>
                  </a:lnTo>
                  <a:lnTo>
                    <a:pt x="5113" y="665"/>
                  </a:lnTo>
                  <a:lnTo>
                    <a:pt x="5292" y="1023"/>
                  </a:lnTo>
                  <a:lnTo>
                    <a:pt x="5446" y="1407"/>
                  </a:lnTo>
                  <a:lnTo>
                    <a:pt x="5522" y="1611"/>
                  </a:lnTo>
                  <a:lnTo>
                    <a:pt x="5573" y="1841"/>
                  </a:lnTo>
                  <a:lnTo>
                    <a:pt x="5599" y="2071"/>
                  </a:lnTo>
                  <a:lnTo>
                    <a:pt x="5599" y="2301"/>
                  </a:lnTo>
                  <a:lnTo>
                    <a:pt x="5599" y="2301"/>
                  </a:lnTo>
                  <a:lnTo>
                    <a:pt x="5573" y="2685"/>
                  </a:lnTo>
                  <a:lnTo>
                    <a:pt x="5497" y="3043"/>
                  </a:lnTo>
                  <a:lnTo>
                    <a:pt x="5394" y="3401"/>
                  </a:lnTo>
                  <a:lnTo>
                    <a:pt x="5241" y="3707"/>
                  </a:lnTo>
                  <a:lnTo>
                    <a:pt x="5497" y="3963"/>
                  </a:lnTo>
                  <a:lnTo>
                    <a:pt x="5497" y="3963"/>
                  </a:lnTo>
                  <a:lnTo>
                    <a:pt x="5803" y="3810"/>
                  </a:lnTo>
                  <a:lnTo>
                    <a:pt x="6161" y="3707"/>
                  </a:lnTo>
                  <a:lnTo>
                    <a:pt x="6519" y="3631"/>
                  </a:lnTo>
                  <a:lnTo>
                    <a:pt x="6903" y="3579"/>
                  </a:lnTo>
                  <a:lnTo>
                    <a:pt x="6903" y="3579"/>
                  </a:lnTo>
                  <a:lnTo>
                    <a:pt x="7133" y="3605"/>
                  </a:lnTo>
                  <a:lnTo>
                    <a:pt x="7363" y="3631"/>
                  </a:lnTo>
                  <a:lnTo>
                    <a:pt x="7593" y="3682"/>
                  </a:lnTo>
                  <a:lnTo>
                    <a:pt x="7797" y="3758"/>
                  </a:lnTo>
                  <a:lnTo>
                    <a:pt x="8181" y="3912"/>
                  </a:lnTo>
                  <a:lnTo>
                    <a:pt x="8539" y="4091"/>
                  </a:lnTo>
                  <a:lnTo>
                    <a:pt x="8820" y="4270"/>
                  </a:lnTo>
                  <a:lnTo>
                    <a:pt x="9024" y="4423"/>
                  </a:lnTo>
                  <a:lnTo>
                    <a:pt x="9203" y="4602"/>
                  </a:lnTo>
                  <a:lnTo>
                    <a:pt x="9203" y="4602"/>
                  </a:lnTo>
                  <a:lnTo>
                    <a:pt x="9024" y="4755"/>
                  </a:lnTo>
                  <a:lnTo>
                    <a:pt x="8820" y="4934"/>
                  </a:lnTo>
                  <a:lnTo>
                    <a:pt x="8539" y="5113"/>
                  </a:lnTo>
                  <a:lnTo>
                    <a:pt x="8181" y="5292"/>
                  </a:lnTo>
                  <a:lnTo>
                    <a:pt x="7797" y="5446"/>
                  </a:lnTo>
                  <a:lnTo>
                    <a:pt x="7593" y="5522"/>
                  </a:lnTo>
                  <a:lnTo>
                    <a:pt x="7363" y="5548"/>
                  </a:lnTo>
                  <a:lnTo>
                    <a:pt x="7133" y="5599"/>
                  </a:lnTo>
                  <a:lnTo>
                    <a:pt x="6903" y="5599"/>
                  </a:lnTo>
                  <a:lnTo>
                    <a:pt x="6903" y="5599"/>
                  </a:lnTo>
                  <a:lnTo>
                    <a:pt x="6519" y="5573"/>
                  </a:lnTo>
                  <a:lnTo>
                    <a:pt x="6161" y="5497"/>
                  </a:lnTo>
                  <a:lnTo>
                    <a:pt x="5803" y="5369"/>
                  </a:lnTo>
                  <a:lnTo>
                    <a:pt x="5497" y="5241"/>
                  </a:lnTo>
                </a:path>
              </a:pathLst>
            </a:custGeom>
            <a:noFill/>
            <a:ln>
              <a:noFill/>
            </a:ln>
          </p:spPr>
          <p:txBody>
            <a:bodyPr spcFirstLastPara="1" wrap="square" lIns="121900" tIns="121900" rIns="121900" bIns="121900" anchor="ctr" anchorCtr="0">
              <a:noAutofit/>
            </a:bodyPr>
            <a:lstStyle/>
            <a:p>
              <a:endParaRPr sz="2400"/>
            </a:p>
          </p:txBody>
        </p:sp>
        <p:sp>
          <p:nvSpPr>
            <p:cNvPr id="2660" name="Google Shape;2660;p51"/>
            <p:cNvSpPr/>
            <p:nvPr/>
          </p:nvSpPr>
          <p:spPr>
            <a:xfrm>
              <a:off x="4230725" y="3992200"/>
              <a:ext cx="65200" cy="65200"/>
            </a:xfrm>
            <a:custGeom>
              <a:avLst/>
              <a:gdLst/>
              <a:ahLst/>
              <a:cxnLst/>
              <a:rect l="l" t="t" r="r" b="b"/>
              <a:pathLst>
                <a:path w="2608" h="2608" extrusionOk="0">
                  <a:moveTo>
                    <a:pt x="2429" y="0"/>
                  </a:moveTo>
                  <a:lnTo>
                    <a:pt x="2224" y="26"/>
                  </a:lnTo>
                  <a:lnTo>
                    <a:pt x="1968" y="77"/>
                  </a:lnTo>
                  <a:lnTo>
                    <a:pt x="1687" y="179"/>
                  </a:lnTo>
                  <a:lnTo>
                    <a:pt x="1406" y="282"/>
                  </a:lnTo>
                  <a:lnTo>
                    <a:pt x="1099" y="461"/>
                  </a:lnTo>
                  <a:lnTo>
                    <a:pt x="971" y="563"/>
                  </a:lnTo>
                  <a:lnTo>
                    <a:pt x="818" y="691"/>
                  </a:lnTo>
                  <a:lnTo>
                    <a:pt x="639" y="921"/>
                  </a:lnTo>
                  <a:lnTo>
                    <a:pt x="486" y="1151"/>
                  </a:lnTo>
                  <a:lnTo>
                    <a:pt x="358" y="1381"/>
                  </a:lnTo>
                  <a:lnTo>
                    <a:pt x="281" y="1637"/>
                  </a:lnTo>
                  <a:lnTo>
                    <a:pt x="153" y="1994"/>
                  </a:lnTo>
                  <a:lnTo>
                    <a:pt x="0" y="2352"/>
                  </a:lnTo>
                  <a:lnTo>
                    <a:pt x="256" y="2608"/>
                  </a:lnTo>
                  <a:lnTo>
                    <a:pt x="588" y="2455"/>
                  </a:lnTo>
                  <a:lnTo>
                    <a:pt x="971" y="2327"/>
                  </a:lnTo>
                  <a:lnTo>
                    <a:pt x="1202" y="2250"/>
                  </a:lnTo>
                  <a:lnTo>
                    <a:pt x="1457" y="2122"/>
                  </a:lnTo>
                  <a:lnTo>
                    <a:pt x="1687" y="1969"/>
                  </a:lnTo>
                  <a:lnTo>
                    <a:pt x="1917" y="1790"/>
                  </a:lnTo>
                  <a:lnTo>
                    <a:pt x="2045" y="1637"/>
                  </a:lnTo>
                  <a:lnTo>
                    <a:pt x="2147" y="1509"/>
                  </a:lnTo>
                  <a:lnTo>
                    <a:pt x="2326" y="1202"/>
                  </a:lnTo>
                  <a:lnTo>
                    <a:pt x="2429" y="921"/>
                  </a:lnTo>
                  <a:lnTo>
                    <a:pt x="2531" y="640"/>
                  </a:lnTo>
                  <a:lnTo>
                    <a:pt x="2582" y="384"/>
                  </a:lnTo>
                  <a:lnTo>
                    <a:pt x="2608" y="179"/>
                  </a:lnTo>
                  <a:lnTo>
                    <a:pt x="260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61" name="Google Shape;2661;p51"/>
            <p:cNvSpPr/>
            <p:nvPr/>
          </p:nvSpPr>
          <p:spPr>
            <a:xfrm>
              <a:off x="4133575" y="3992200"/>
              <a:ext cx="65200" cy="65200"/>
            </a:xfrm>
            <a:custGeom>
              <a:avLst/>
              <a:gdLst/>
              <a:ahLst/>
              <a:cxnLst/>
              <a:rect l="l" t="t" r="r" b="b"/>
              <a:pathLst>
                <a:path w="2608" h="2608" extrusionOk="0">
                  <a:moveTo>
                    <a:pt x="0" y="0"/>
                  </a:moveTo>
                  <a:lnTo>
                    <a:pt x="0" y="179"/>
                  </a:lnTo>
                  <a:lnTo>
                    <a:pt x="52" y="384"/>
                  </a:lnTo>
                  <a:lnTo>
                    <a:pt x="103" y="640"/>
                  </a:lnTo>
                  <a:lnTo>
                    <a:pt x="179" y="921"/>
                  </a:lnTo>
                  <a:lnTo>
                    <a:pt x="307" y="1202"/>
                  </a:lnTo>
                  <a:lnTo>
                    <a:pt x="486" y="1509"/>
                  </a:lnTo>
                  <a:lnTo>
                    <a:pt x="588" y="1637"/>
                  </a:lnTo>
                  <a:lnTo>
                    <a:pt x="691" y="1764"/>
                  </a:lnTo>
                  <a:lnTo>
                    <a:pt x="921" y="1969"/>
                  </a:lnTo>
                  <a:lnTo>
                    <a:pt x="1176" y="2122"/>
                  </a:lnTo>
                  <a:lnTo>
                    <a:pt x="1406" y="2250"/>
                  </a:lnTo>
                  <a:lnTo>
                    <a:pt x="1662" y="2327"/>
                  </a:lnTo>
                  <a:lnTo>
                    <a:pt x="2020" y="2455"/>
                  </a:lnTo>
                  <a:lnTo>
                    <a:pt x="2352" y="2608"/>
                  </a:lnTo>
                  <a:lnTo>
                    <a:pt x="2608" y="2352"/>
                  </a:lnTo>
                  <a:lnTo>
                    <a:pt x="2454" y="2020"/>
                  </a:lnTo>
                  <a:lnTo>
                    <a:pt x="2352" y="1637"/>
                  </a:lnTo>
                  <a:lnTo>
                    <a:pt x="2250" y="1406"/>
                  </a:lnTo>
                  <a:lnTo>
                    <a:pt x="2122" y="1151"/>
                  </a:lnTo>
                  <a:lnTo>
                    <a:pt x="1969" y="921"/>
                  </a:lnTo>
                  <a:lnTo>
                    <a:pt x="1790" y="691"/>
                  </a:lnTo>
                  <a:lnTo>
                    <a:pt x="1662" y="563"/>
                  </a:lnTo>
                  <a:lnTo>
                    <a:pt x="1509" y="461"/>
                  </a:lnTo>
                  <a:lnTo>
                    <a:pt x="1227" y="282"/>
                  </a:lnTo>
                  <a:lnTo>
                    <a:pt x="921" y="179"/>
                  </a:lnTo>
                  <a:lnTo>
                    <a:pt x="639" y="77"/>
                  </a:lnTo>
                  <a:lnTo>
                    <a:pt x="384" y="26"/>
                  </a:lnTo>
                  <a:lnTo>
                    <a:pt x="179"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62" name="Google Shape;2662;p51"/>
            <p:cNvSpPr/>
            <p:nvPr/>
          </p:nvSpPr>
          <p:spPr>
            <a:xfrm>
              <a:off x="4230725" y="4089350"/>
              <a:ext cx="65200" cy="65200"/>
            </a:xfrm>
            <a:custGeom>
              <a:avLst/>
              <a:gdLst/>
              <a:ahLst/>
              <a:cxnLst/>
              <a:rect l="l" t="t" r="r" b="b"/>
              <a:pathLst>
                <a:path w="2608" h="2608" extrusionOk="0">
                  <a:moveTo>
                    <a:pt x="256" y="0"/>
                  </a:moveTo>
                  <a:lnTo>
                    <a:pt x="0" y="256"/>
                  </a:lnTo>
                  <a:lnTo>
                    <a:pt x="153" y="588"/>
                  </a:lnTo>
                  <a:lnTo>
                    <a:pt x="281" y="946"/>
                  </a:lnTo>
                  <a:lnTo>
                    <a:pt x="358" y="1202"/>
                  </a:lnTo>
                  <a:lnTo>
                    <a:pt x="486" y="1432"/>
                  </a:lnTo>
                  <a:lnTo>
                    <a:pt x="639" y="1687"/>
                  </a:lnTo>
                  <a:lnTo>
                    <a:pt x="844" y="1917"/>
                  </a:lnTo>
                  <a:lnTo>
                    <a:pt x="971" y="2020"/>
                  </a:lnTo>
                  <a:lnTo>
                    <a:pt x="1099" y="2122"/>
                  </a:lnTo>
                  <a:lnTo>
                    <a:pt x="1406" y="2301"/>
                  </a:lnTo>
                  <a:lnTo>
                    <a:pt x="1687" y="2429"/>
                  </a:lnTo>
                  <a:lnTo>
                    <a:pt x="1968" y="2505"/>
                  </a:lnTo>
                  <a:lnTo>
                    <a:pt x="2224" y="2556"/>
                  </a:lnTo>
                  <a:lnTo>
                    <a:pt x="2429" y="2608"/>
                  </a:lnTo>
                  <a:lnTo>
                    <a:pt x="2608" y="2608"/>
                  </a:lnTo>
                  <a:lnTo>
                    <a:pt x="2608" y="2429"/>
                  </a:lnTo>
                  <a:lnTo>
                    <a:pt x="2582" y="2224"/>
                  </a:lnTo>
                  <a:lnTo>
                    <a:pt x="2531" y="1969"/>
                  </a:lnTo>
                  <a:lnTo>
                    <a:pt x="2429" y="1687"/>
                  </a:lnTo>
                  <a:lnTo>
                    <a:pt x="2326" y="1381"/>
                  </a:lnTo>
                  <a:lnTo>
                    <a:pt x="2147" y="1099"/>
                  </a:lnTo>
                  <a:lnTo>
                    <a:pt x="2045" y="946"/>
                  </a:lnTo>
                  <a:lnTo>
                    <a:pt x="1917" y="818"/>
                  </a:lnTo>
                  <a:lnTo>
                    <a:pt x="1687" y="639"/>
                  </a:lnTo>
                  <a:lnTo>
                    <a:pt x="1457" y="486"/>
                  </a:lnTo>
                  <a:lnTo>
                    <a:pt x="1202" y="358"/>
                  </a:lnTo>
                  <a:lnTo>
                    <a:pt x="971" y="281"/>
                  </a:lnTo>
                  <a:lnTo>
                    <a:pt x="971" y="256"/>
                  </a:lnTo>
                  <a:lnTo>
                    <a:pt x="588" y="153"/>
                  </a:lnTo>
                  <a:lnTo>
                    <a:pt x="2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63" name="Google Shape;2663;p51"/>
            <p:cNvSpPr/>
            <p:nvPr/>
          </p:nvSpPr>
          <p:spPr>
            <a:xfrm>
              <a:off x="4133575" y="4089350"/>
              <a:ext cx="65200" cy="65200"/>
            </a:xfrm>
            <a:custGeom>
              <a:avLst/>
              <a:gdLst/>
              <a:ahLst/>
              <a:cxnLst/>
              <a:rect l="l" t="t" r="r" b="b"/>
              <a:pathLst>
                <a:path w="2608" h="2608" extrusionOk="0">
                  <a:moveTo>
                    <a:pt x="2352" y="0"/>
                  </a:moveTo>
                  <a:lnTo>
                    <a:pt x="2020" y="153"/>
                  </a:lnTo>
                  <a:lnTo>
                    <a:pt x="1662" y="256"/>
                  </a:lnTo>
                  <a:lnTo>
                    <a:pt x="1406" y="358"/>
                  </a:lnTo>
                  <a:lnTo>
                    <a:pt x="1176" y="486"/>
                  </a:lnTo>
                  <a:lnTo>
                    <a:pt x="921" y="639"/>
                  </a:lnTo>
                  <a:lnTo>
                    <a:pt x="691" y="818"/>
                  </a:lnTo>
                  <a:lnTo>
                    <a:pt x="588" y="946"/>
                  </a:lnTo>
                  <a:lnTo>
                    <a:pt x="486" y="1099"/>
                  </a:lnTo>
                  <a:lnTo>
                    <a:pt x="307" y="1381"/>
                  </a:lnTo>
                  <a:lnTo>
                    <a:pt x="179" y="1687"/>
                  </a:lnTo>
                  <a:lnTo>
                    <a:pt x="103" y="1969"/>
                  </a:lnTo>
                  <a:lnTo>
                    <a:pt x="26" y="2224"/>
                  </a:lnTo>
                  <a:lnTo>
                    <a:pt x="0" y="2429"/>
                  </a:lnTo>
                  <a:lnTo>
                    <a:pt x="0" y="2608"/>
                  </a:lnTo>
                  <a:lnTo>
                    <a:pt x="179" y="2582"/>
                  </a:lnTo>
                  <a:lnTo>
                    <a:pt x="384" y="2556"/>
                  </a:lnTo>
                  <a:lnTo>
                    <a:pt x="639" y="2505"/>
                  </a:lnTo>
                  <a:lnTo>
                    <a:pt x="921" y="2429"/>
                  </a:lnTo>
                  <a:lnTo>
                    <a:pt x="1227" y="2301"/>
                  </a:lnTo>
                  <a:lnTo>
                    <a:pt x="1509" y="2122"/>
                  </a:lnTo>
                  <a:lnTo>
                    <a:pt x="1662" y="2020"/>
                  </a:lnTo>
                  <a:lnTo>
                    <a:pt x="1790" y="1917"/>
                  </a:lnTo>
                  <a:lnTo>
                    <a:pt x="1969" y="1687"/>
                  </a:lnTo>
                  <a:lnTo>
                    <a:pt x="2122" y="1432"/>
                  </a:lnTo>
                  <a:lnTo>
                    <a:pt x="2250" y="1202"/>
                  </a:lnTo>
                  <a:lnTo>
                    <a:pt x="2352" y="946"/>
                  </a:lnTo>
                  <a:lnTo>
                    <a:pt x="2454" y="588"/>
                  </a:lnTo>
                  <a:lnTo>
                    <a:pt x="2608" y="256"/>
                  </a:lnTo>
                  <a:lnTo>
                    <a:pt x="2352"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64" name="Google Shape;2664;p51"/>
            <p:cNvSpPr/>
            <p:nvPr/>
          </p:nvSpPr>
          <p:spPr>
            <a:xfrm>
              <a:off x="4187250" y="4045875"/>
              <a:ext cx="55000" cy="55000"/>
            </a:xfrm>
            <a:custGeom>
              <a:avLst/>
              <a:gdLst/>
              <a:ahLst/>
              <a:cxnLst/>
              <a:rect l="l" t="t" r="r" b="b"/>
              <a:pathLst>
                <a:path w="2200" h="2200" extrusionOk="0">
                  <a:moveTo>
                    <a:pt x="1100" y="1"/>
                  </a:moveTo>
                  <a:lnTo>
                    <a:pt x="870" y="26"/>
                  </a:lnTo>
                  <a:lnTo>
                    <a:pt x="665" y="77"/>
                  </a:lnTo>
                  <a:lnTo>
                    <a:pt x="486" y="180"/>
                  </a:lnTo>
                  <a:lnTo>
                    <a:pt x="333" y="308"/>
                  </a:lnTo>
                  <a:lnTo>
                    <a:pt x="180" y="486"/>
                  </a:lnTo>
                  <a:lnTo>
                    <a:pt x="77" y="665"/>
                  </a:lnTo>
                  <a:lnTo>
                    <a:pt x="26" y="870"/>
                  </a:lnTo>
                  <a:lnTo>
                    <a:pt x="1" y="1100"/>
                  </a:lnTo>
                  <a:lnTo>
                    <a:pt x="26" y="1305"/>
                  </a:lnTo>
                  <a:lnTo>
                    <a:pt x="77" y="1535"/>
                  </a:lnTo>
                  <a:lnTo>
                    <a:pt x="180" y="1714"/>
                  </a:lnTo>
                  <a:lnTo>
                    <a:pt x="333" y="1867"/>
                  </a:lnTo>
                  <a:lnTo>
                    <a:pt x="486" y="1995"/>
                  </a:lnTo>
                  <a:lnTo>
                    <a:pt x="665" y="2097"/>
                  </a:lnTo>
                  <a:lnTo>
                    <a:pt x="870" y="2174"/>
                  </a:lnTo>
                  <a:lnTo>
                    <a:pt x="1100" y="2199"/>
                  </a:lnTo>
                  <a:lnTo>
                    <a:pt x="1330" y="2174"/>
                  </a:lnTo>
                  <a:lnTo>
                    <a:pt x="1535" y="2097"/>
                  </a:lnTo>
                  <a:lnTo>
                    <a:pt x="1713" y="1995"/>
                  </a:lnTo>
                  <a:lnTo>
                    <a:pt x="1892" y="1867"/>
                  </a:lnTo>
                  <a:lnTo>
                    <a:pt x="2020" y="1714"/>
                  </a:lnTo>
                  <a:lnTo>
                    <a:pt x="2122" y="1535"/>
                  </a:lnTo>
                  <a:lnTo>
                    <a:pt x="2174" y="1305"/>
                  </a:lnTo>
                  <a:lnTo>
                    <a:pt x="2199" y="1100"/>
                  </a:lnTo>
                  <a:lnTo>
                    <a:pt x="2174" y="870"/>
                  </a:lnTo>
                  <a:lnTo>
                    <a:pt x="2122" y="665"/>
                  </a:lnTo>
                  <a:lnTo>
                    <a:pt x="2020" y="486"/>
                  </a:lnTo>
                  <a:lnTo>
                    <a:pt x="1892" y="308"/>
                  </a:lnTo>
                  <a:lnTo>
                    <a:pt x="1713" y="180"/>
                  </a:lnTo>
                  <a:lnTo>
                    <a:pt x="1535" y="77"/>
                  </a:lnTo>
                  <a:lnTo>
                    <a:pt x="1330" y="26"/>
                  </a:lnTo>
                  <a:lnTo>
                    <a:pt x="1100" y="1"/>
                  </a:lnTo>
                  <a:close/>
                </a:path>
              </a:pathLst>
            </a:custGeom>
            <a:solidFill>
              <a:srgbClr val="FFE478"/>
            </a:solidFill>
            <a:ln>
              <a:noFill/>
            </a:ln>
          </p:spPr>
          <p:txBody>
            <a:bodyPr spcFirstLastPara="1" wrap="square" lIns="121900" tIns="121900" rIns="121900" bIns="121900" anchor="ctr" anchorCtr="0">
              <a:noAutofit/>
            </a:bodyPr>
            <a:lstStyle/>
            <a:p>
              <a:endParaRPr sz="2400"/>
            </a:p>
          </p:txBody>
        </p:sp>
        <p:sp>
          <p:nvSpPr>
            <p:cNvPr id="2665" name="Google Shape;2665;p51"/>
            <p:cNvSpPr/>
            <p:nvPr/>
          </p:nvSpPr>
          <p:spPr>
            <a:xfrm>
              <a:off x="4067100" y="4058675"/>
              <a:ext cx="28800" cy="28775"/>
            </a:xfrm>
            <a:custGeom>
              <a:avLst/>
              <a:gdLst/>
              <a:ahLst/>
              <a:cxnLst/>
              <a:rect l="l" t="t" r="r" b="b"/>
              <a:pathLst>
                <a:path w="1152" h="1151" extrusionOk="0">
                  <a:moveTo>
                    <a:pt x="563" y="0"/>
                  </a:moveTo>
                  <a:lnTo>
                    <a:pt x="461" y="26"/>
                  </a:lnTo>
                  <a:lnTo>
                    <a:pt x="333" y="51"/>
                  </a:lnTo>
                  <a:lnTo>
                    <a:pt x="256" y="102"/>
                  </a:lnTo>
                  <a:lnTo>
                    <a:pt x="154" y="179"/>
                  </a:lnTo>
                  <a:lnTo>
                    <a:pt x="77" y="256"/>
                  </a:lnTo>
                  <a:lnTo>
                    <a:pt x="26" y="358"/>
                  </a:lnTo>
                  <a:lnTo>
                    <a:pt x="1" y="460"/>
                  </a:lnTo>
                  <a:lnTo>
                    <a:pt x="1" y="588"/>
                  </a:lnTo>
                  <a:lnTo>
                    <a:pt x="1" y="690"/>
                  </a:lnTo>
                  <a:lnTo>
                    <a:pt x="26" y="818"/>
                  </a:lnTo>
                  <a:lnTo>
                    <a:pt x="77" y="895"/>
                  </a:lnTo>
                  <a:lnTo>
                    <a:pt x="154" y="997"/>
                  </a:lnTo>
                  <a:lnTo>
                    <a:pt x="256" y="1074"/>
                  </a:lnTo>
                  <a:lnTo>
                    <a:pt x="333" y="1125"/>
                  </a:lnTo>
                  <a:lnTo>
                    <a:pt x="461" y="1150"/>
                  </a:lnTo>
                  <a:lnTo>
                    <a:pt x="691" y="1150"/>
                  </a:lnTo>
                  <a:lnTo>
                    <a:pt x="793" y="1125"/>
                  </a:lnTo>
                  <a:lnTo>
                    <a:pt x="895" y="1074"/>
                  </a:lnTo>
                  <a:lnTo>
                    <a:pt x="972" y="997"/>
                  </a:lnTo>
                  <a:lnTo>
                    <a:pt x="1049" y="895"/>
                  </a:lnTo>
                  <a:lnTo>
                    <a:pt x="1100" y="818"/>
                  </a:lnTo>
                  <a:lnTo>
                    <a:pt x="1126" y="690"/>
                  </a:lnTo>
                  <a:lnTo>
                    <a:pt x="1151" y="588"/>
                  </a:lnTo>
                  <a:lnTo>
                    <a:pt x="1126" y="460"/>
                  </a:lnTo>
                  <a:lnTo>
                    <a:pt x="1100" y="358"/>
                  </a:lnTo>
                  <a:lnTo>
                    <a:pt x="1049" y="256"/>
                  </a:lnTo>
                  <a:lnTo>
                    <a:pt x="972" y="179"/>
                  </a:lnTo>
                  <a:lnTo>
                    <a:pt x="895" y="102"/>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66" name="Google Shape;2666;p51"/>
            <p:cNvSpPr/>
            <p:nvPr/>
          </p:nvSpPr>
          <p:spPr>
            <a:xfrm>
              <a:off x="4334250" y="4058675"/>
              <a:ext cx="28775" cy="28775"/>
            </a:xfrm>
            <a:custGeom>
              <a:avLst/>
              <a:gdLst/>
              <a:ahLst/>
              <a:cxnLst/>
              <a:rect l="l" t="t" r="r" b="b"/>
              <a:pathLst>
                <a:path w="1151" h="1151" extrusionOk="0">
                  <a:moveTo>
                    <a:pt x="563" y="0"/>
                  </a:moveTo>
                  <a:lnTo>
                    <a:pt x="460" y="26"/>
                  </a:lnTo>
                  <a:lnTo>
                    <a:pt x="333" y="51"/>
                  </a:lnTo>
                  <a:lnTo>
                    <a:pt x="256" y="102"/>
                  </a:lnTo>
                  <a:lnTo>
                    <a:pt x="154" y="179"/>
                  </a:lnTo>
                  <a:lnTo>
                    <a:pt x="77" y="256"/>
                  </a:lnTo>
                  <a:lnTo>
                    <a:pt x="26" y="358"/>
                  </a:lnTo>
                  <a:lnTo>
                    <a:pt x="0" y="460"/>
                  </a:lnTo>
                  <a:lnTo>
                    <a:pt x="0" y="588"/>
                  </a:lnTo>
                  <a:lnTo>
                    <a:pt x="0" y="690"/>
                  </a:lnTo>
                  <a:lnTo>
                    <a:pt x="26" y="818"/>
                  </a:lnTo>
                  <a:lnTo>
                    <a:pt x="77" y="895"/>
                  </a:lnTo>
                  <a:lnTo>
                    <a:pt x="154" y="997"/>
                  </a:lnTo>
                  <a:lnTo>
                    <a:pt x="256" y="1074"/>
                  </a:lnTo>
                  <a:lnTo>
                    <a:pt x="333" y="1125"/>
                  </a:lnTo>
                  <a:lnTo>
                    <a:pt x="460" y="1150"/>
                  </a:lnTo>
                  <a:lnTo>
                    <a:pt x="691" y="1150"/>
                  </a:lnTo>
                  <a:lnTo>
                    <a:pt x="793" y="1125"/>
                  </a:lnTo>
                  <a:lnTo>
                    <a:pt x="895" y="1074"/>
                  </a:lnTo>
                  <a:lnTo>
                    <a:pt x="972" y="997"/>
                  </a:lnTo>
                  <a:lnTo>
                    <a:pt x="1048" y="895"/>
                  </a:lnTo>
                  <a:lnTo>
                    <a:pt x="1100" y="818"/>
                  </a:lnTo>
                  <a:lnTo>
                    <a:pt x="1125" y="690"/>
                  </a:lnTo>
                  <a:lnTo>
                    <a:pt x="1151" y="588"/>
                  </a:lnTo>
                  <a:lnTo>
                    <a:pt x="1125" y="460"/>
                  </a:lnTo>
                  <a:lnTo>
                    <a:pt x="1100" y="358"/>
                  </a:lnTo>
                  <a:lnTo>
                    <a:pt x="1048" y="256"/>
                  </a:lnTo>
                  <a:lnTo>
                    <a:pt x="972" y="179"/>
                  </a:lnTo>
                  <a:lnTo>
                    <a:pt x="895" y="102"/>
                  </a:lnTo>
                  <a:lnTo>
                    <a:pt x="793" y="51"/>
                  </a:lnTo>
                  <a:lnTo>
                    <a:pt x="691" y="26"/>
                  </a:lnTo>
                  <a:lnTo>
                    <a:pt x="563"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2667" name="Google Shape;2667;p51"/>
          <p:cNvGrpSpPr/>
          <p:nvPr/>
        </p:nvGrpSpPr>
        <p:grpSpPr>
          <a:xfrm>
            <a:off x="6447051" y="5183200"/>
            <a:ext cx="361333" cy="495933"/>
            <a:chOff x="4835300" y="3887400"/>
            <a:chExt cx="271000" cy="371950"/>
          </a:xfrm>
        </p:grpSpPr>
        <p:sp>
          <p:nvSpPr>
            <p:cNvPr id="2668" name="Google Shape;2668;p51"/>
            <p:cNvSpPr/>
            <p:nvPr/>
          </p:nvSpPr>
          <p:spPr>
            <a:xfrm>
              <a:off x="4835300" y="3887400"/>
              <a:ext cx="271000" cy="263325"/>
            </a:xfrm>
            <a:custGeom>
              <a:avLst/>
              <a:gdLst/>
              <a:ahLst/>
              <a:cxnLst/>
              <a:rect l="l" t="t" r="r" b="b"/>
              <a:pathLst>
                <a:path w="10840" h="10533" extrusionOk="0">
                  <a:moveTo>
                    <a:pt x="4985" y="0"/>
                  </a:moveTo>
                  <a:lnTo>
                    <a:pt x="4551" y="77"/>
                  </a:lnTo>
                  <a:lnTo>
                    <a:pt x="4142" y="179"/>
                  </a:lnTo>
                  <a:lnTo>
                    <a:pt x="3733" y="332"/>
                  </a:lnTo>
                  <a:lnTo>
                    <a:pt x="3349" y="511"/>
                  </a:lnTo>
                  <a:lnTo>
                    <a:pt x="2991" y="741"/>
                  </a:lnTo>
                  <a:lnTo>
                    <a:pt x="2659" y="971"/>
                  </a:lnTo>
                  <a:lnTo>
                    <a:pt x="2352" y="1253"/>
                  </a:lnTo>
                  <a:lnTo>
                    <a:pt x="2071" y="1585"/>
                  </a:lnTo>
                  <a:lnTo>
                    <a:pt x="1815" y="1917"/>
                  </a:lnTo>
                  <a:lnTo>
                    <a:pt x="1611" y="2275"/>
                  </a:lnTo>
                  <a:lnTo>
                    <a:pt x="1432" y="2633"/>
                  </a:lnTo>
                  <a:lnTo>
                    <a:pt x="1278" y="3042"/>
                  </a:lnTo>
                  <a:lnTo>
                    <a:pt x="1176" y="3451"/>
                  </a:lnTo>
                  <a:lnTo>
                    <a:pt x="1099" y="3886"/>
                  </a:lnTo>
                  <a:lnTo>
                    <a:pt x="1074" y="4320"/>
                  </a:lnTo>
                  <a:lnTo>
                    <a:pt x="1074" y="6877"/>
                  </a:lnTo>
                  <a:lnTo>
                    <a:pt x="844" y="7004"/>
                  </a:lnTo>
                  <a:lnTo>
                    <a:pt x="639" y="7132"/>
                  </a:lnTo>
                  <a:lnTo>
                    <a:pt x="460" y="7311"/>
                  </a:lnTo>
                  <a:lnTo>
                    <a:pt x="307" y="7516"/>
                  </a:lnTo>
                  <a:lnTo>
                    <a:pt x="179" y="7720"/>
                  </a:lnTo>
                  <a:lnTo>
                    <a:pt x="77" y="7976"/>
                  </a:lnTo>
                  <a:lnTo>
                    <a:pt x="26" y="8206"/>
                  </a:lnTo>
                  <a:lnTo>
                    <a:pt x="0" y="8487"/>
                  </a:lnTo>
                  <a:lnTo>
                    <a:pt x="26" y="8666"/>
                  </a:lnTo>
                  <a:lnTo>
                    <a:pt x="51" y="8819"/>
                  </a:lnTo>
                  <a:lnTo>
                    <a:pt x="77" y="8998"/>
                  </a:lnTo>
                  <a:lnTo>
                    <a:pt x="154" y="9152"/>
                  </a:lnTo>
                  <a:lnTo>
                    <a:pt x="230" y="9305"/>
                  </a:lnTo>
                  <a:lnTo>
                    <a:pt x="307" y="9433"/>
                  </a:lnTo>
                  <a:lnTo>
                    <a:pt x="409" y="9586"/>
                  </a:lnTo>
                  <a:lnTo>
                    <a:pt x="511" y="9689"/>
                  </a:lnTo>
                  <a:lnTo>
                    <a:pt x="639" y="9816"/>
                  </a:lnTo>
                  <a:lnTo>
                    <a:pt x="767" y="9919"/>
                  </a:lnTo>
                  <a:lnTo>
                    <a:pt x="921" y="9995"/>
                  </a:lnTo>
                  <a:lnTo>
                    <a:pt x="1074" y="10072"/>
                  </a:lnTo>
                  <a:lnTo>
                    <a:pt x="1227" y="10123"/>
                  </a:lnTo>
                  <a:lnTo>
                    <a:pt x="1381" y="10174"/>
                  </a:lnTo>
                  <a:lnTo>
                    <a:pt x="1560" y="10200"/>
                  </a:lnTo>
                  <a:lnTo>
                    <a:pt x="2940" y="10200"/>
                  </a:lnTo>
                  <a:lnTo>
                    <a:pt x="3196" y="10277"/>
                  </a:lnTo>
                  <a:lnTo>
                    <a:pt x="3477" y="10353"/>
                  </a:lnTo>
                  <a:lnTo>
                    <a:pt x="4090" y="10456"/>
                  </a:lnTo>
                  <a:lnTo>
                    <a:pt x="4755" y="10532"/>
                  </a:lnTo>
                  <a:lnTo>
                    <a:pt x="6110" y="10532"/>
                  </a:lnTo>
                  <a:lnTo>
                    <a:pt x="6749" y="10456"/>
                  </a:lnTo>
                  <a:lnTo>
                    <a:pt x="7363" y="10353"/>
                  </a:lnTo>
                  <a:lnTo>
                    <a:pt x="7644" y="10277"/>
                  </a:lnTo>
                  <a:lnTo>
                    <a:pt x="7925" y="10200"/>
                  </a:lnTo>
                  <a:lnTo>
                    <a:pt x="9280" y="10200"/>
                  </a:lnTo>
                  <a:lnTo>
                    <a:pt x="9459" y="10174"/>
                  </a:lnTo>
                  <a:lnTo>
                    <a:pt x="9612" y="10123"/>
                  </a:lnTo>
                  <a:lnTo>
                    <a:pt x="9791" y="10072"/>
                  </a:lnTo>
                  <a:lnTo>
                    <a:pt x="9944" y="9995"/>
                  </a:lnTo>
                  <a:lnTo>
                    <a:pt x="10072" y="9919"/>
                  </a:lnTo>
                  <a:lnTo>
                    <a:pt x="10200" y="9816"/>
                  </a:lnTo>
                  <a:lnTo>
                    <a:pt x="10328" y="9689"/>
                  </a:lnTo>
                  <a:lnTo>
                    <a:pt x="10430" y="9586"/>
                  </a:lnTo>
                  <a:lnTo>
                    <a:pt x="10532" y="9433"/>
                  </a:lnTo>
                  <a:lnTo>
                    <a:pt x="10635" y="9305"/>
                  </a:lnTo>
                  <a:lnTo>
                    <a:pt x="10711" y="9152"/>
                  </a:lnTo>
                  <a:lnTo>
                    <a:pt x="10762" y="8998"/>
                  </a:lnTo>
                  <a:lnTo>
                    <a:pt x="10788" y="8819"/>
                  </a:lnTo>
                  <a:lnTo>
                    <a:pt x="10839" y="8666"/>
                  </a:lnTo>
                  <a:lnTo>
                    <a:pt x="10839" y="8487"/>
                  </a:lnTo>
                  <a:lnTo>
                    <a:pt x="10814" y="8206"/>
                  </a:lnTo>
                  <a:lnTo>
                    <a:pt x="10762" y="7976"/>
                  </a:lnTo>
                  <a:lnTo>
                    <a:pt x="10660" y="7720"/>
                  </a:lnTo>
                  <a:lnTo>
                    <a:pt x="10532" y="7516"/>
                  </a:lnTo>
                  <a:lnTo>
                    <a:pt x="10379" y="7311"/>
                  </a:lnTo>
                  <a:lnTo>
                    <a:pt x="10200" y="7132"/>
                  </a:lnTo>
                  <a:lnTo>
                    <a:pt x="9996" y="7004"/>
                  </a:lnTo>
                  <a:lnTo>
                    <a:pt x="9766" y="6877"/>
                  </a:lnTo>
                  <a:lnTo>
                    <a:pt x="9766" y="4320"/>
                  </a:lnTo>
                  <a:lnTo>
                    <a:pt x="9740" y="3886"/>
                  </a:lnTo>
                  <a:lnTo>
                    <a:pt x="9689" y="3451"/>
                  </a:lnTo>
                  <a:lnTo>
                    <a:pt x="9561" y="3042"/>
                  </a:lnTo>
                  <a:lnTo>
                    <a:pt x="9433" y="2633"/>
                  </a:lnTo>
                  <a:lnTo>
                    <a:pt x="9229" y="2275"/>
                  </a:lnTo>
                  <a:lnTo>
                    <a:pt x="9024" y="1917"/>
                  </a:lnTo>
                  <a:lnTo>
                    <a:pt x="8769" y="1585"/>
                  </a:lnTo>
                  <a:lnTo>
                    <a:pt x="8487" y="1253"/>
                  </a:lnTo>
                  <a:lnTo>
                    <a:pt x="8181" y="971"/>
                  </a:lnTo>
                  <a:lnTo>
                    <a:pt x="7848" y="741"/>
                  </a:lnTo>
                  <a:lnTo>
                    <a:pt x="7490" y="511"/>
                  </a:lnTo>
                  <a:lnTo>
                    <a:pt x="7107" y="332"/>
                  </a:lnTo>
                  <a:lnTo>
                    <a:pt x="6723" y="179"/>
                  </a:lnTo>
                  <a:lnTo>
                    <a:pt x="6289" y="77"/>
                  </a:lnTo>
                  <a:lnTo>
                    <a:pt x="585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69" name="Google Shape;2669;p51"/>
            <p:cNvSpPr/>
            <p:nvPr/>
          </p:nvSpPr>
          <p:spPr>
            <a:xfrm>
              <a:off x="4857025" y="3978775"/>
              <a:ext cx="228175" cy="280575"/>
            </a:xfrm>
            <a:custGeom>
              <a:avLst/>
              <a:gdLst/>
              <a:ahLst/>
              <a:cxnLst/>
              <a:rect l="l" t="t" r="r" b="b"/>
              <a:pathLst>
                <a:path w="9127" h="11223" extrusionOk="0">
                  <a:moveTo>
                    <a:pt x="1534" y="1"/>
                  </a:moveTo>
                  <a:lnTo>
                    <a:pt x="1534" y="1458"/>
                  </a:lnTo>
                  <a:lnTo>
                    <a:pt x="1458" y="1509"/>
                  </a:lnTo>
                  <a:lnTo>
                    <a:pt x="1355" y="1560"/>
                  </a:lnTo>
                  <a:lnTo>
                    <a:pt x="1279" y="1637"/>
                  </a:lnTo>
                  <a:lnTo>
                    <a:pt x="1227" y="1713"/>
                  </a:lnTo>
                  <a:lnTo>
                    <a:pt x="1176" y="1790"/>
                  </a:lnTo>
                  <a:lnTo>
                    <a:pt x="1125" y="1892"/>
                  </a:lnTo>
                  <a:lnTo>
                    <a:pt x="1100" y="1995"/>
                  </a:lnTo>
                  <a:lnTo>
                    <a:pt x="1100" y="2097"/>
                  </a:lnTo>
                  <a:lnTo>
                    <a:pt x="1100" y="2199"/>
                  </a:lnTo>
                  <a:lnTo>
                    <a:pt x="1151" y="2327"/>
                  </a:lnTo>
                  <a:lnTo>
                    <a:pt x="1176" y="2429"/>
                  </a:lnTo>
                  <a:lnTo>
                    <a:pt x="1253" y="2506"/>
                  </a:lnTo>
                  <a:lnTo>
                    <a:pt x="1330" y="2583"/>
                  </a:lnTo>
                  <a:lnTo>
                    <a:pt x="1432" y="2659"/>
                  </a:lnTo>
                  <a:lnTo>
                    <a:pt x="1534" y="2710"/>
                  </a:lnTo>
                  <a:lnTo>
                    <a:pt x="1636" y="2736"/>
                  </a:lnTo>
                  <a:lnTo>
                    <a:pt x="1764" y="3094"/>
                  </a:lnTo>
                  <a:lnTo>
                    <a:pt x="1943" y="3452"/>
                  </a:lnTo>
                  <a:lnTo>
                    <a:pt x="2148" y="3758"/>
                  </a:lnTo>
                  <a:lnTo>
                    <a:pt x="2403" y="4065"/>
                  </a:lnTo>
                  <a:lnTo>
                    <a:pt x="2685" y="4321"/>
                  </a:lnTo>
                  <a:lnTo>
                    <a:pt x="2991" y="4551"/>
                  </a:lnTo>
                  <a:lnTo>
                    <a:pt x="3349" y="4730"/>
                  </a:lnTo>
                  <a:lnTo>
                    <a:pt x="3707" y="4858"/>
                  </a:lnTo>
                  <a:lnTo>
                    <a:pt x="3554" y="6238"/>
                  </a:lnTo>
                  <a:lnTo>
                    <a:pt x="1406" y="6238"/>
                  </a:lnTo>
                  <a:lnTo>
                    <a:pt x="1125" y="6264"/>
                  </a:lnTo>
                  <a:lnTo>
                    <a:pt x="870" y="6340"/>
                  </a:lnTo>
                  <a:lnTo>
                    <a:pt x="614" y="6468"/>
                  </a:lnTo>
                  <a:lnTo>
                    <a:pt x="409" y="6647"/>
                  </a:lnTo>
                  <a:lnTo>
                    <a:pt x="230" y="6852"/>
                  </a:lnTo>
                  <a:lnTo>
                    <a:pt x="103" y="7107"/>
                  </a:lnTo>
                  <a:lnTo>
                    <a:pt x="26" y="7363"/>
                  </a:lnTo>
                  <a:lnTo>
                    <a:pt x="0" y="7644"/>
                  </a:lnTo>
                  <a:lnTo>
                    <a:pt x="0" y="11223"/>
                  </a:lnTo>
                  <a:lnTo>
                    <a:pt x="9127" y="11223"/>
                  </a:lnTo>
                  <a:lnTo>
                    <a:pt x="9127" y="7644"/>
                  </a:lnTo>
                  <a:lnTo>
                    <a:pt x="9101" y="7363"/>
                  </a:lnTo>
                  <a:lnTo>
                    <a:pt x="8999" y="7107"/>
                  </a:lnTo>
                  <a:lnTo>
                    <a:pt x="8871" y="6852"/>
                  </a:lnTo>
                  <a:lnTo>
                    <a:pt x="8692" y="6647"/>
                  </a:lnTo>
                  <a:lnTo>
                    <a:pt x="8487" y="6468"/>
                  </a:lnTo>
                  <a:lnTo>
                    <a:pt x="8257" y="6340"/>
                  </a:lnTo>
                  <a:lnTo>
                    <a:pt x="7976" y="6264"/>
                  </a:lnTo>
                  <a:lnTo>
                    <a:pt x="7695" y="6238"/>
                  </a:lnTo>
                  <a:lnTo>
                    <a:pt x="5548" y="6238"/>
                  </a:lnTo>
                  <a:lnTo>
                    <a:pt x="5394" y="4858"/>
                  </a:lnTo>
                  <a:lnTo>
                    <a:pt x="5778" y="4730"/>
                  </a:lnTo>
                  <a:lnTo>
                    <a:pt x="6110" y="4551"/>
                  </a:lnTo>
                  <a:lnTo>
                    <a:pt x="6417" y="4321"/>
                  </a:lnTo>
                  <a:lnTo>
                    <a:pt x="6698" y="4065"/>
                  </a:lnTo>
                  <a:lnTo>
                    <a:pt x="6954" y="3758"/>
                  </a:lnTo>
                  <a:lnTo>
                    <a:pt x="7158" y="3452"/>
                  </a:lnTo>
                  <a:lnTo>
                    <a:pt x="7337" y="3094"/>
                  </a:lnTo>
                  <a:lnTo>
                    <a:pt x="7465" y="2736"/>
                  </a:lnTo>
                  <a:lnTo>
                    <a:pt x="7567" y="2710"/>
                  </a:lnTo>
                  <a:lnTo>
                    <a:pt x="7669" y="2659"/>
                  </a:lnTo>
                  <a:lnTo>
                    <a:pt x="7772" y="2583"/>
                  </a:lnTo>
                  <a:lnTo>
                    <a:pt x="7848" y="2506"/>
                  </a:lnTo>
                  <a:lnTo>
                    <a:pt x="7925" y="2429"/>
                  </a:lnTo>
                  <a:lnTo>
                    <a:pt x="7976" y="2327"/>
                  </a:lnTo>
                  <a:lnTo>
                    <a:pt x="8002" y="2199"/>
                  </a:lnTo>
                  <a:lnTo>
                    <a:pt x="8002" y="2097"/>
                  </a:lnTo>
                  <a:lnTo>
                    <a:pt x="8002" y="1995"/>
                  </a:lnTo>
                  <a:lnTo>
                    <a:pt x="7976" y="1892"/>
                  </a:lnTo>
                  <a:lnTo>
                    <a:pt x="7925" y="1790"/>
                  </a:lnTo>
                  <a:lnTo>
                    <a:pt x="7874" y="1713"/>
                  </a:lnTo>
                  <a:lnTo>
                    <a:pt x="7823" y="1637"/>
                  </a:lnTo>
                  <a:lnTo>
                    <a:pt x="7746" y="1560"/>
                  </a:lnTo>
                  <a:lnTo>
                    <a:pt x="7644" y="1509"/>
                  </a:lnTo>
                  <a:lnTo>
                    <a:pt x="7567" y="1458"/>
                  </a:lnTo>
                  <a:lnTo>
                    <a:pt x="7567" y="52"/>
                  </a:lnTo>
                  <a:lnTo>
                    <a:pt x="1534"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670" name="Google Shape;2670;p51"/>
            <p:cNvSpPr/>
            <p:nvPr/>
          </p:nvSpPr>
          <p:spPr>
            <a:xfrm>
              <a:off x="4857025" y="3978775"/>
              <a:ext cx="228175" cy="280575"/>
            </a:xfrm>
            <a:custGeom>
              <a:avLst/>
              <a:gdLst/>
              <a:ahLst/>
              <a:cxnLst/>
              <a:rect l="l" t="t" r="r" b="b"/>
              <a:pathLst>
                <a:path w="9127" h="11223" fill="none" extrusionOk="0">
                  <a:moveTo>
                    <a:pt x="1534" y="1"/>
                  </a:moveTo>
                  <a:lnTo>
                    <a:pt x="1534" y="1458"/>
                  </a:lnTo>
                  <a:lnTo>
                    <a:pt x="1534" y="1458"/>
                  </a:lnTo>
                  <a:lnTo>
                    <a:pt x="1458" y="1509"/>
                  </a:lnTo>
                  <a:lnTo>
                    <a:pt x="1355" y="1560"/>
                  </a:lnTo>
                  <a:lnTo>
                    <a:pt x="1279" y="1637"/>
                  </a:lnTo>
                  <a:lnTo>
                    <a:pt x="1227" y="1713"/>
                  </a:lnTo>
                  <a:lnTo>
                    <a:pt x="1176" y="1790"/>
                  </a:lnTo>
                  <a:lnTo>
                    <a:pt x="1125" y="1892"/>
                  </a:lnTo>
                  <a:lnTo>
                    <a:pt x="1100" y="1995"/>
                  </a:lnTo>
                  <a:lnTo>
                    <a:pt x="1100" y="2097"/>
                  </a:lnTo>
                  <a:lnTo>
                    <a:pt x="1100" y="2097"/>
                  </a:lnTo>
                  <a:lnTo>
                    <a:pt x="1100" y="2199"/>
                  </a:lnTo>
                  <a:lnTo>
                    <a:pt x="1151" y="2327"/>
                  </a:lnTo>
                  <a:lnTo>
                    <a:pt x="1176" y="2429"/>
                  </a:lnTo>
                  <a:lnTo>
                    <a:pt x="1253" y="2506"/>
                  </a:lnTo>
                  <a:lnTo>
                    <a:pt x="1330" y="2583"/>
                  </a:lnTo>
                  <a:lnTo>
                    <a:pt x="1432" y="2659"/>
                  </a:lnTo>
                  <a:lnTo>
                    <a:pt x="1534" y="2710"/>
                  </a:lnTo>
                  <a:lnTo>
                    <a:pt x="1636" y="2736"/>
                  </a:lnTo>
                  <a:lnTo>
                    <a:pt x="1636" y="2736"/>
                  </a:lnTo>
                  <a:lnTo>
                    <a:pt x="1764" y="3094"/>
                  </a:lnTo>
                  <a:lnTo>
                    <a:pt x="1943" y="3452"/>
                  </a:lnTo>
                  <a:lnTo>
                    <a:pt x="2148" y="3758"/>
                  </a:lnTo>
                  <a:lnTo>
                    <a:pt x="2403" y="4065"/>
                  </a:lnTo>
                  <a:lnTo>
                    <a:pt x="2685" y="4321"/>
                  </a:lnTo>
                  <a:lnTo>
                    <a:pt x="2991" y="4551"/>
                  </a:lnTo>
                  <a:lnTo>
                    <a:pt x="3349" y="4730"/>
                  </a:lnTo>
                  <a:lnTo>
                    <a:pt x="3707" y="4858"/>
                  </a:lnTo>
                  <a:lnTo>
                    <a:pt x="3554" y="6238"/>
                  </a:lnTo>
                  <a:lnTo>
                    <a:pt x="1406" y="6238"/>
                  </a:lnTo>
                  <a:lnTo>
                    <a:pt x="1406" y="6238"/>
                  </a:lnTo>
                  <a:lnTo>
                    <a:pt x="1125" y="6264"/>
                  </a:lnTo>
                  <a:lnTo>
                    <a:pt x="870" y="6340"/>
                  </a:lnTo>
                  <a:lnTo>
                    <a:pt x="614" y="6468"/>
                  </a:lnTo>
                  <a:lnTo>
                    <a:pt x="409" y="6647"/>
                  </a:lnTo>
                  <a:lnTo>
                    <a:pt x="230" y="6852"/>
                  </a:lnTo>
                  <a:lnTo>
                    <a:pt x="103" y="7107"/>
                  </a:lnTo>
                  <a:lnTo>
                    <a:pt x="26" y="7363"/>
                  </a:lnTo>
                  <a:lnTo>
                    <a:pt x="0" y="7644"/>
                  </a:lnTo>
                  <a:lnTo>
                    <a:pt x="0" y="11223"/>
                  </a:lnTo>
                  <a:lnTo>
                    <a:pt x="9127" y="11223"/>
                  </a:lnTo>
                  <a:lnTo>
                    <a:pt x="9127" y="7644"/>
                  </a:lnTo>
                  <a:lnTo>
                    <a:pt x="9127" y="7644"/>
                  </a:lnTo>
                  <a:lnTo>
                    <a:pt x="9101" y="7363"/>
                  </a:lnTo>
                  <a:lnTo>
                    <a:pt x="8999" y="7107"/>
                  </a:lnTo>
                  <a:lnTo>
                    <a:pt x="8871" y="6852"/>
                  </a:lnTo>
                  <a:lnTo>
                    <a:pt x="8692" y="6647"/>
                  </a:lnTo>
                  <a:lnTo>
                    <a:pt x="8487" y="6468"/>
                  </a:lnTo>
                  <a:lnTo>
                    <a:pt x="8257" y="6340"/>
                  </a:lnTo>
                  <a:lnTo>
                    <a:pt x="7976" y="6264"/>
                  </a:lnTo>
                  <a:lnTo>
                    <a:pt x="7695" y="6238"/>
                  </a:lnTo>
                  <a:lnTo>
                    <a:pt x="5548" y="6238"/>
                  </a:lnTo>
                  <a:lnTo>
                    <a:pt x="5394" y="4858"/>
                  </a:lnTo>
                  <a:lnTo>
                    <a:pt x="5394" y="4858"/>
                  </a:lnTo>
                  <a:lnTo>
                    <a:pt x="5778" y="4730"/>
                  </a:lnTo>
                  <a:lnTo>
                    <a:pt x="6110" y="4551"/>
                  </a:lnTo>
                  <a:lnTo>
                    <a:pt x="6417" y="4321"/>
                  </a:lnTo>
                  <a:lnTo>
                    <a:pt x="6698" y="4065"/>
                  </a:lnTo>
                  <a:lnTo>
                    <a:pt x="6954" y="3758"/>
                  </a:lnTo>
                  <a:lnTo>
                    <a:pt x="7158" y="3452"/>
                  </a:lnTo>
                  <a:lnTo>
                    <a:pt x="7337" y="3094"/>
                  </a:lnTo>
                  <a:lnTo>
                    <a:pt x="7465" y="2736"/>
                  </a:lnTo>
                  <a:lnTo>
                    <a:pt x="7465" y="2736"/>
                  </a:lnTo>
                  <a:lnTo>
                    <a:pt x="7567" y="2710"/>
                  </a:lnTo>
                  <a:lnTo>
                    <a:pt x="7669" y="2659"/>
                  </a:lnTo>
                  <a:lnTo>
                    <a:pt x="7772" y="2583"/>
                  </a:lnTo>
                  <a:lnTo>
                    <a:pt x="7848" y="2506"/>
                  </a:lnTo>
                  <a:lnTo>
                    <a:pt x="7925" y="2429"/>
                  </a:lnTo>
                  <a:lnTo>
                    <a:pt x="7976" y="2327"/>
                  </a:lnTo>
                  <a:lnTo>
                    <a:pt x="8002" y="2199"/>
                  </a:lnTo>
                  <a:lnTo>
                    <a:pt x="8002" y="2097"/>
                  </a:lnTo>
                  <a:lnTo>
                    <a:pt x="8002" y="2097"/>
                  </a:lnTo>
                  <a:lnTo>
                    <a:pt x="8002" y="1995"/>
                  </a:lnTo>
                  <a:lnTo>
                    <a:pt x="7976" y="1892"/>
                  </a:lnTo>
                  <a:lnTo>
                    <a:pt x="7925" y="1790"/>
                  </a:lnTo>
                  <a:lnTo>
                    <a:pt x="7874" y="1713"/>
                  </a:lnTo>
                  <a:lnTo>
                    <a:pt x="7823" y="1637"/>
                  </a:lnTo>
                  <a:lnTo>
                    <a:pt x="7746" y="1560"/>
                  </a:lnTo>
                  <a:lnTo>
                    <a:pt x="7644" y="1509"/>
                  </a:lnTo>
                  <a:lnTo>
                    <a:pt x="7567" y="1458"/>
                  </a:lnTo>
                  <a:lnTo>
                    <a:pt x="7567" y="52"/>
                  </a:lnTo>
                </a:path>
              </a:pathLst>
            </a:custGeom>
            <a:noFill/>
            <a:ln>
              <a:noFill/>
            </a:ln>
          </p:spPr>
          <p:txBody>
            <a:bodyPr spcFirstLastPara="1" wrap="square" lIns="121900" tIns="121900" rIns="121900" bIns="121900" anchor="ctr" anchorCtr="0">
              <a:noAutofit/>
            </a:bodyPr>
            <a:lstStyle/>
            <a:p>
              <a:endParaRPr sz="2400"/>
            </a:p>
          </p:txBody>
        </p:sp>
        <p:sp>
          <p:nvSpPr>
            <p:cNvPr id="2671" name="Google Shape;2671;p51"/>
            <p:cNvSpPr/>
            <p:nvPr/>
          </p:nvSpPr>
          <p:spPr>
            <a:xfrm>
              <a:off x="4896000" y="3915500"/>
              <a:ext cx="150225" cy="91425"/>
            </a:xfrm>
            <a:custGeom>
              <a:avLst/>
              <a:gdLst/>
              <a:ahLst/>
              <a:cxnLst/>
              <a:rect l="l" t="t" r="r" b="b"/>
              <a:pathLst>
                <a:path w="6009" h="3657" extrusionOk="0">
                  <a:moveTo>
                    <a:pt x="2992" y="1"/>
                  </a:moveTo>
                  <a:lnTo>
                    <a:pt x="2685" y="26"/>
                  </a:lnTo>
                  <a:lnTo>
                    <a:pt x="2378" y="78"/>
                  </a:lnTo>
                  <a:lnTo>
                    <a:pt x="2097" y="154"/>
                  </a:lnTo>
                  <a:lnTo>
                    <a:pt x="1816" y="231"/>
                  </a:lnTo>
                  <a:lnTo>
                    <a:pt x="1560" y="359"/>
                  </a:lnTo>
                  <a:lnTo>
                    <a:pt x="1305" y="512"/>
                  </a:lnTo>
                  <a:lnTo>
                    <a:pt x="1074" y="691"/>
                  </a:lnTo>
                  <a:lnTo>
                    <a:pt x="870" y="896"/>
                  </a:lnTo>
                  <a:lnTo>
                    <a:pt x="665" y="1100"/>
                  </a:lnTo>
                  <a:lnTo>
                    <a:pt x="512" y="1330"/>
                  </a:lnTo>
                  <a:lnTo>
                    <a:pt x="359" y="1586"/>
                  </a:lnTo>
                  <a:lnTo>
                    <a:pt x="231" y="1841"/>
                  </a:lnTo>
                  <a:lnTo>
                    <a:pt x="129" y="2123"/>
                  </a:lnTo>
                  <a:lnTo>
                    <a:pt x="52" y="2404"/>
                  </a:lnTo>
                  <a:lnTo>
                    <a:pt x="1" y="2685"/>
                  </a:lnTo>
                  <a:lnTo>
                    <a:pt x="1" y="2992"/>
                  </a:lnTo>
                  <a:lnTo>
                    <a:pt x="1" y="3656"/>
                  </a:lnTo>
                  <a:lnTo>
                    <a:pt x="77" y="3656"/>
                  </a:lnTo>
                  <a:lnTo>
                    <a:pt x="308" y="3631"/>
                  </a:lnTo>
                  <a:lnTo>
                    <a:pt x="640" y="3554"/>
                  </a:lnTo>
                  <a:lnTo>
                    <a:pt x="844" y="3477"/>
                  </a:lnTo>
                  <a:lnTo>
                    <a:pt x="1023" y="3401"/>
                  </a:lnTo>
                  <a:lnTo>
                    <a:pt x="1228" y="3273"/>
                  </a:lnTo>
                  <a:lnTo>
                    <a:pt x="1407" y="3145"/>
                  </a:lnTo>
                  <a:lnTo>
                    <a:pt x="1586" y="2966"/>
                  </a:lnTo>
                  <a:lnTo>
                    <a:pt x="1739" y="2736"/>
                  </a:lnTo>
                  <a:lnTo>
                    <a:pt x="1867" y="2506"/>
                  </a:lnTo>
                  <a:lnTo>
                    <a:pt x="1969" y="2199"/>
                  </a:lnTo>
                  <a:lnTo>
                    <a:pt x="2020" y="1867"/>
                  </a:lnTo>
                  <a:lnTo>
                    <a:pt x="2046" y="1484"/>
                  </a:lnTo>
                  <a:lnTo>
                    <a:pt x="2071" y="1739"/>
                  </a:lnTo>
                  <a:lnTo>
                    <a:pt x="2148" y="1969"/>
                  </a:lnTo>
                  <a:lnTo>
                    <a:pt x="2250" y="2199"/>
                  </a:lnTo>
                  <a:lnTo>
                    <a:pt x="2404" y="2404"/>
                  </a:lnTo>
                  <a:lnTo>
                    <a:pt x="2583" y="2608"/>
                  </a:lnTo>
                  <a:lnTo>
                    <a:pt x="2787" y="2787"/>
                  </a:lnTo>
                  <a:lnTo>
                    <a:pt x="3017" y="2941"/>
                  </a:lnTo>
                  <a:lnTo>
                    <a:pt x="3273" y="3094"/>
                  </a:lnTo>
                  <a:lnTo>
                    <a:pt x="3529" y="3222"/>
                  </a:lnTo>
                  <a:lnTo>
                    <a:pt x="3810" y="3350"/>
                  </a:lnTo>
                  <a:lnTo>
                    <a:pt x="4091" y="3426"/>
                  </a:lnTo>
                  <a:lnTo>
                    <a:pt x="4372" y="3529"/>
                  </a:lnTo>
                  <a:lnTo>
                    <a:pt x="4653" y="3580"/>
                  </a:lnTo>
                  <a:lnTo>
                    <a:pt x="4935" y="3631"/>
                  </a:lnTo>
                  <a:lnTo>
                    <a:pt x="5216" y="3656"/>
                  </a:lnTo>
                  <a:lnTo>
                    <a:pt x="6008" y="3656"/>
                  </a:lnTo>
                  <a:lnTo>
                    <a:pt x="6008" y="2992"/>
                  </a:lnTo>
                  <a:lnTo>
                    <a:pt x="5983" y="2685"/>
                  </a:lnTo>
                  <a:lnTo>
                    <a:pt x="5932" y="2404"/>
                  </a:lnTo>
                  <a:lnTo>
                    <a:pt x="5855" y="2123"/>
                  </a:lnTo>
                  <a:lnTo>
                    <a:pt x="5753" y="1841"/>
                  </a:lnTo>
                  <a:lnTo>
                    <a:pt x="5650" y="1586"/>
                  </a:lnTo>
                  <a:lnTo>
                    <a:pt x="5497" y="1330"/>
                  </a:lnTo>
                  <a:lnTo>
                    <a:pt x="5318" y="1100"/>
                  </a:lnTo>
                  <a:lnTo>
                    <a:pt x="5113" y="896"/>
                  </a:lnTo>
                  <a:lnTo>
                    <a:pt x="4909" y="691"/>
                  </a:lnTo>
                  <a:lnTo>
                    <a:pt x="4679" y="512"/>
                  </a:lnTo>
                  <a:lnTo>
                    <a:pt x="4423" y="359"/>
                  </a:lnTo>
                  <a:lnTo>
                    <a:pt x="4168" y="231"/>
                  </a:lnTo>
                  <a:lnTo>
                    <a:pt x="3886" y="154"/>
                  </a:lnTo>
                  <a:lnTo>
                    <a:pt x="3605" y="78"/>
                  </a:lnTo>
                  <a:lnTo>
                    <a:pt x="3298" y="26"/>
                  </a:lnTo>
                  <a:lnTo>
                    <a:pt x="2992"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72" name="Google Shape;2672;p51"/>
            <p:cNvSpPr/>
            <p:nvPr/>
          </p:nvSpPr>
          <p:spPr>
            <a:xfrm>
              <a:off x="4956075" y="4061225"/>
              <a:ext cx="29425" cy="18550"/>
            </a:xfrm>
            <a:custGeom>
              <a:avLst/>
              <a:gdLst/>
              <a:ahLst/>
              <a:cxnLst/>
              <a:rect l="l" t="t" r="r" b="b"/>
              <a:pathLst>
                <a:path w="1177" h="742" extrusionOk="0">
                  <a:moveTo>
                    <a:pt x="307" y="0"/>
                  </a:moveTo>
                  <a:lnTo>
                    <a:pt x="205" y="26"/>
                  </a:lnTo>
                  <a:lnTo>
                    <a:pt x="103" y="103"/>
                  </a:lnTo>
                  <a:lnTo>
                    <a:pt x="26" y="205"/>
                  </a:lnTo>
                  <a:lnTo>
                    <a:pt x="1" y="307"/>
                  </a:lnTo>
                  <a:lnTo>
                    <a:pt x="26" y="435"/>
                  </a:lnTo>
                  <a:lnTo>
                    <a:pt x="103" y="537"/>
                  </a:lnTo>
                  <a:lnTo>
                    <a:pt x="205" y="614"/>
                  </a:lnTo>
                  <a:lnTo>
                    <a:pt x="333" y="691"/>
                  </a:lnTo>
                  <a:lnTo>
                    <a:pt x="461" y="716"/>
                  </a:lnTo>
                  <a:lnTo>
                    <a:pt x="589" y="742"/>
                  </a:lnTo>
                  <a:lnTo>
                    <a:pt x="717" y="716"/>
                  </a:lnTo>
                  <a:lnTo>
                    <a:pt x="844" y="691"/>
                  </a:lnTo>
                  <a:lnTo>
                    <a:pt x="972" y="614"/>
                  </a:lnTo>
                  <a:lnTo>
                    <a:pt x="1074" y="537"/>
                  </a:lnTo>
                  <a:lnTo>
                    <a:pt x="1151" y="435"/>
                  </a:lnTo>
                  <a:lnTo>
                    <a:pt x="1177" y="307"/>
                  </a:lnTo>
                  <a:lnTo>
                    <a:pt x="1151" y="205"/>
                  </a:lnTo>
                  <a:lnTo>
                    <a:pt x="1074" y="103"/>
                  </a:lnTo>
                  <a:lnTo>
                    <a:pt x="972" y="26"/>
                  </a:lnTo>
                  <a:lnTo>
                    <a:pt x="870" y="0"/>
                  </a:lnTo>
                  <a:lnTo>
                    <a:pt x="768" y="26"/>
                  </a:lnTo>
                  <a:lnTo>
                    <a:pt x="665" y="103"/>
                  </a:lnTo>
                  <a:lnTo>
                    <a:pt x="589" y="128"/>
                  </a:lnTo>
                  <a:lnTo>
                    <a:pt x="538" y="103"/>
                  </a:lnTo>
                  <a:lnTo>
                    <a:pt x="435" y="26"/>
                  </a:lnTo>
                  <a:lnTo>
                    <a:pt x="30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73" name="Google Shape;2673;p51"/>
            <p:cNvSpPr/>
            <p:nvPr/>
          </p:nvSpPr>
          <p:spPr>
            <a:xfrm>
              <a:off x="4988675" y="4022225"/>
              <a:ext cx="28775" cy="17925"/>
            </a:xfrm>
            <a:custGeom>
              <a:avLst/>
              <a:gdLst/>
              <a:ahLst/>
              <a:cxnLst/>
              <a:rect l="l" t="t" r="r" b="b"/>
              <a:pathLst>
                <a:path w="1151" h="717" extrusionOk="0">
                  <a:moveTo>
                    <a:pt x="179" y="1"/>
                  </a:moveTo>
                  <a:lnTo>
                    <a:pt x="77" y="78"/>
                  </a:lnTo>
                  <a:lnTo>
                    <a:pt x="26" y="180"/>
                  </a:lnTo>
                  <a:lnTo>
                    <a:pt x="0" y="282"/>
                  </a:lnTo>
                  <a:lnTo>
                    <a:pt x="26" y="410"/>
                  </a:lnTo>
                  <a:lnTo>
                    <a:pt x="77" y="512"/>
                  </a:lnTo>
                  <a:lnTo>
                    <a:pt x="205" y="589"/>
                  </a:lnTo>
                  <a:lnTo>
                    <a:pt x="307" y="666"/>
                  </a:lnTo>
                  <a:lnTo>
                    <a:pt x="435" y="691"/>
                  </a:lnTo>
                  <a:lnTo>
                    <a:pt x="588" y="717"/>
                  </a:lnTo>
                  <a:lnTo>
                    <a:pt x="716" y="691"/>
                  </a:lnTo>
                  <a:lnTo>
                    <a:pt x="844" y="666"/>
                  </a:lnTo>
                  <a:lnTo>
                    <a:pt x="972" y="589"/>
                  </a:lnTo>
                  <a:lnTo>
                    <a:pt x="1074" y="512"/>
                  </a:lnTo>
                  <a:lnTo>
                    <a:pt x="1125" y="410"/>
                  </a:lnTo>
                  <a:lnTo>
                    <a:pt x="1151" y="282"/>
                  </a:lnTo>
                  <a:lnTo>
                    <a:pt x="1125" y="180"/>
                  </a:lnTo>
                  <a:lnTo>
                    <a:pt x="1074" y="78"/>
                  </a:lnTo>
                  <a:lnTo>
                    <a:pt x="972" y="1"/>
                  </a:lnTo>
                  <a:lnTo>
                    <a:pt x="742" y="1"/>
                  </a:lnTo>
                  <a:lnTo>
                    <a:pt x="640" y="78"/>
                  </a:lnTo>
                  <a:lnTo>
                    <a:pt x="588" y="103"/>
                  </a:lnTo>
                  <a:lnTo>
                    <a:pt x="512" y="78"/>
                  </a:lnTo>
                  <a:lnTo>
                    <a:pt x="40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74" name="Google Shape;2674;p51"/>
            <p:cNvSpPr/>
            <p:nvPr/>
          </p:nvSpPr>
          <p:spPr>
            <a:xfrm>
              <a:off x="4924125" y="4022225"/>
              <a:ext cx="28775" cy="17925"/>
            </a:xfrm>
            <a:custGeom>
              <a:avLst/>
              <a:gdLst/>
              <a:ahLst/>
              <a:cxnLst/>
              <a:rect l="l" t="t" r="r" b="b"/>
              <a:pathLst>
                <a:path w="1151" h="717" extrusionOk="0">
                  <a:moveTo>
                    <a:pt x="180" y="1"/>
                  </a:moveTo>
                  <a:lnTo>
                    <a:pt x="77" y="78"/>
                  </a:lnTo>
                  <a:lnTo>
                    <a:pt x="26" y="180"/>
                  </a:lnTo>
                  <a:lnTo>
                    <a:pt x="1" y="282"/>
                  </a:lnTo>
                  <a:lnTo>
                    <a:pt x="26" y="410"/>
                  </a:lnTo>
                  <a:lnTo>
                    <a:pt x="77" y="512"/>
                  </a:lnTo>
                  <a:lnTo>
                    <a:pt x="205" y="589"/>
                  </a:lnTo>
                  <a:lnTo>
                    <a:pt x="307" y="666"/>
                  </a:lnTo>
                  <a:lnTo>
                    <a:pt x="435" y="691"/>
                  </a:lnTo>
                  <a:lnTo>
                    <a:pt x="589" y="717"/>
                  </a:lnTo>
                  <a:lnTo>
                    <a:pt x="716" y="691"/>
                  </a:lnTo>
                  <a:lnTo>
                    <a:pt x="844" y="666"/>
                  </a:lnTo>
                  <a:lnTo>
                    <a:pt x="972" y="589"/>
                  </a:lnTo>
                  <a:lnTo>
                    <a:pt x="1074" y="512"/>
                  </a:lnTo>
                  <a:lnTo>
                    <a:pt x="1125" y="410"/>
                  </a:lnTo>
                  <a:lnTo>
                    <a:pt x="1151" y="282"/>
                  </a:lnTo>
                  <a:lnTo>
                    <a:pt x="1125" y="180"/>
                  </a:lnTo>
                  <a:lnTo>
                    <a:pt x="1074" y="78"/>
                  </a:lnTo>
                  <a:lnTo>
                    <a:pt x="972" y="1"/>
                  </a:lnTo>
                  <a:lnTo>
                    <a:pt x="742" y="1"/>
                  </a:lnTo>
                  <a:lnTo>
                    <a:pt x="640" y="78"/>
                  </a:lnTo>
                  <a:lnTo>
                    <a:pt x="589" y="103"/>
                  </a:lnTo>
                  <a:lnTo>
                    <a:pt x="512" y="78"/>
                  </a:lnTo>
                  <a:lnTo>
                    <a:pt x="410"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75" name="Google Shape;2675;p51"/>
            <p:cNvSpPr/>
            <p:nvPr/>
          </p:nvSpPr>
          <p:spPr>
            <a:xfrm>
              <a:off x="5046200" y="3998600"/>
              <a:ext cx="37725" cy="55625"/>
            </a:xfrm>
            <a:custGeom>
              <a:avLst/>
              <a:gdLst/>
              <a:ahLst/>
              <a:cxnLst/>
              <a:rect l="l" t="t" r="r" b="b"/>
              <a:pathLst>
                <a:path w="1509" h="2225" extrusionOk="0">
                  <a:moveTo>
                    <a:pt x="0" y="0"/>
                  </a:moveTo>
                  <a:lnTo>
                    <a:pt x="0" y="2224"/>
                  </a:lnTo>
                  <a:lnTo>
                    <a:pt x="818" y="2224"/>
                  </a:lnTo>
                  <a:lnTo>
                    <a:pt x="946" y="2199"/>
                  </a:lnTo>
                  <a:lnTo>
                    <a:pt x="1074" y="2173"/>
                  </a:lnTo>
                  <a:lnTo>
                    <a:pt x="1202" y="2096"/>
                  </a:lnTo>
                  <a:lnTo>
                    <a:pt x="1304" y="2020"/>
                  </a:lnTo>
                  <a:lnTo>
                    <a:pt x="1381" y="1917"/>
                  </a:lnTo>
                  <a:lnTo>
                    <a:pt x="1457" y="1790"/>
                  </a:lnTo>
                  <a:lnTo>
                    <a:pt x="1483" y="1662"/>
                  </a:lnTo>
                  <a:lnTo>
                    <a:pt x="1508" y="1534"/>
                  </a:lnTo>
                  <a:lnTo>
                    <a:pt x="1508" y="665"/>
                  </a:lnTo>
                  <a:lnTo>
                    <a:pt x="1483" y="537"/>
                  </a:lnTo>
                  <a:lnTo>
                    <a:pt x="1457" y="409"/>
                  </a:lnTo>
                  <a:lnTo>
                    <a:pt x="1381" y="281"/>
                  </a:lnTo>
                  <a:lnTo>
                    <a:pt x="1304" y="179"/>
                  </a:lnTo>
                  <a:lnTo>
                    <a:pt x="1202" y="102"/>
                  </a:lnTo>
                  <a:lnTo>
                    <a:pt x="1074" y="51"/>
                  </a:lnTo>
                  <a:lnTo>
                    <a:pt x="94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76" name="Google Shape;2676;p51"/>
            <p:cNvSpPr/>
            <p:nvPr/>
          </p:nvSpPr>
          <p:spPr>
            <a:xfrm>
              <a:off x="4858300" y="3998600"/>
              <a:ext cx="37100" cy="55625"/>
            </a:xfrm>
            <a:custGeom>
              <a:avLst/>
              <a:gdLst/>
              <a:ahLst/>
              <a:cxnLst/>
              <a:rect l="l" t="t" r="r" b="b"/>
              <a:pathLst>
                <a:path w="1484" h="2225" extrusionOk="0">
                  <a:moveTo>
                    <a:pt x="537" y="0"/>
                  </a:moveTo>
                  <a:lnTo>
                    <a:pt x="410" y="51"/>
                  </a:lnTo>
                  <a:lnTo>
                    <a:pt x="282" y="102"/>
                  </a:lnTo>
                  <a:lnTo>
                    <a:pt x="179" y="179"/>
                  </a:lnTo>
                  <a:lnTo>
                    <a:pt x="103" y="281"/>
                  </a:lnTo>
                  <a:lnTo>
                    <a:pt x="52" y="409"/>
                  </a:lnTo>
                  <a:lnTo>
                    <a:pt x="1" y="537"/>
                  </a:lnTo>
                  <a:lnTo>
                    <a:pt x="1" y="665"/>
                  </a:lnTo>
                  <a:lnTo>
                    <a:pt x="1" y="1534"/>
                  </a:lnTo>
                  <a:lnTo>
                    <a:pt x="1" y="1662"/>
                  </a:lnTo>
                  <a:lnTo>
                    <a:pt x="52" y="1790"/>
                  </a:lnTo>
                  <a:lnTo>
                    <a:pt x="103" y="1917"/>
                  </a:lnTo>
                  <a:lnTo>
                    <a:pt x="179" y="2020"/>
                  </a:lnTo>
                  <a:lnTo>
                    <a:pt x="282" y="2096"/>
                  </a:lnTo>
                  <a:lnTo>
                    <a:pt x="410" y="2173"/>
                  </a:lnTo>
                  <a:lnTo>
                    <a:pt x="537" y="2199"/>
                  </a:lnTo>
                  <a:lnTo>
                    <a:pt x="665" y="2224"/>
                  </a:lnTo>
                  <a:lnTo>
                    <a:pt x="1483" y="2224"/>
                  </a:lnTo>
                  <a:lnTo>
                    <a:pt x="1483"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77" name="Google Shape;2677;p51"/>
            <p:cNvSpPr/>
            <p:nvPr/>
          </p:nvSpPr>
          <p:spPr>
            <a:xfrm>
              <a:off x="4857025" y="4175625"/>
              <a:ext cx="228175" cy="83725"/>
            </a:xfrm>
            <a:custGeom>
              <a:avLst/>
              <a:gdLst/>
              <a:ahLst/>
              <a:cxnLst/>
              <a:rect l="l" t="t" r="r" b="b"/>
              <a:pathLst>
                <a:path w="9127" h="3349" extrusionOk="0">
                  <a:moveTo>
                    <a:pt x="0" y="0"/>
                  </a:moveTo>
                  <a:lnTo>
                    <a:pt x="0" y="1560"/>
                  </a:lnTo>
                  <a:lnTo>
                    <a:pt x="1636" y="1560"/>
                  </a:lnTo>
                  <a:lnTo>
                    <a:pt x="1636" y="3349"/>
                  </a:lnTo>
                  <a:lnTo>
                    <a:pt x="7465" y="3349"/>
                  </a:lnTo>
                  <a:lnTo>
                    <a:pt x="7465" y="1560"/>
                  </a:lnTo>
                  <a:lnTo>
                    <a:pt x="9127" y="1560"/>
                  </a:lnTo>
                  <a:lnTo>
                    <a:pt x="9127"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678" name="Google Shape;2678;p51"/>
          <p:cNvGrpSpPr/>
          <p:nvPr/>
        </p:nvGrpSpPr>
        <p:grpSpPr>
          <a:xfrm>
            <a:off x="8416318" y="5183200"/>
            <a:ext cx="452500" cy="495933"/>
            <a:chOff x="6308400" y="3887400"/>
            <a:chExt cx="339375" cy="371950"/>
          </a:xfrm>
        </p:grpSpPr>
        <p:sp>
          <p:nvSpPr>
            <p:cNvPr id="2679" name="Google Shape;2679;p51"/>
            <p:cNvSpPr/>
            <p:nvPr/>
          </p:nvSpPr>
          <p:spPr>
            <a:xfrm>
              <a:off x="6614525" y="3978150"/>
              <a:ext cx="33250" cy="281200"/>
            </a:xfrm>
            <a:custGeom>
              <a:avLst/>
              <a:gdLst/>
              <a:ahLst/>
              <a:cxnLst/>
              <a:rect l="l" t="t" r="r" b="b"/>
              <a:pathLst>
                <a:path w="1330" h="11248" extrusionOk="0">
                  <a:moveTo>
                    <a:pt x="0" y="0"/>
                  </a:moveTo>
                  <a:lnTo>
                    <a:pt x="0" y="8998"/>
                  </a:lnTo>
                  <a:lnTo>
                    <a:pt x="26" y="9305"/>
                  </a:lnTo>
                  <a:lnTo>
                    <a:pt x="51" y="9612"/>
                  </a:lnTo>
                  <a:lnTo>
                    <a:pt x="103" y="9893"/>
                  </a:lnTo>
                  <a:lnTo>
                    <a:pt x="179" y="10174"/>
                  </a:lnTo>
                  <a:lnTo>
                    <a:pt x="281" y="10456"/>
                  </a:lnTo>
                  <a:lnTo>
                    <a:pt x="384" y="10737"/>
                  </a:lnTo>
                  <a:lnTo>
                    <a:pt x="512" y="10992"/>
                  </a:lnTo>
                  <a:lnTo>
                    <a:pt x="665" y="11248"/>
                  </a:lnTo>
                  <a:lnTo>
                    <a:pt x="818" y="10992"/>
                  </a:lnTo>
                  <a:lnTo>
                    <a:pt x="972" y="10737"/>
                  </a:lnTo>
                  <a:lnTo>
                    <a:pt x="1074" y="10456"/>
                  </a:lnTo>
                  <a:lnTo>
                    <a:pt x="1176" y="10174"/>
                  </a:lnTo>
                  <a:lnTo>
                    <a:pt x="1253" y="9893"/>
                  </a:lnTo>
                  <a:lnTo>
                    <a:pt x="1304" y="9612"/>
                  </a:lnTo>
                  <a:lnTo>
                    <a:pt x="1330" y="9305"/>
                  </a:lnTo>
                  <a:lnTo>
                    <a:pt x="1330" y="8998"/>
                  </a:lnTo>
                  <a:lnTo>
                    <a:pt x="133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80" name="Google Shape;2680;p51"/>
            <p:cNvSpPr/>
            <p:nvPr/>
          </p:nvSpPr>
          <p:spPr>
            <a:xfrm>
              <a:off x="6614525" y="3934675"/>
              <a:ext cx="33250" cy="43500"/>
            </a:xfrm>
            <a:custGeom>
              <a:avLst/>
              <a:gdLst/>
              <a:ahLst/>
              <a:cxnLst/>
              <a:rect l="l" t="t" r="r" b="b"/>
              <a:pathLst>
                <a:path w="1330" h="1740" extrusionOk="0">
                  <a:moveTo>
                    <a:pt x="0" y="1"/>
                  </a:moveTo>
                  <a:lnTo>
                    <a:pt x="0" y="1739"/>
                  </a:lnTo>
                  <a:lnTo>
                    <a:pt x="1330" y="1739"/>
                  </a:lnTo>
                  <a:lnTo>
                    <a:pt x="133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81" name="Google Shape;2681;p51"/>
            <p:cNvSpPr/>
            <p:nvPr/>
          </p:nvSpPr>
          <p:spPr>
            <a:xfrm>
              <a:off x="6308400" y="3939800"/>
              <a:ext cx="273550" cy="319550"/>
            </a:xfrm>
            <a:custGeom>
              <a:avLst/>
              <a:gdLst/>
              <a:ahLst/>
              <a:cxnLst/>
              <a:rect l="l" t="t" r="r" b="b"/>
              <a:pathLst>
                <a:path w="10942" h="12782" extrusionOk="0">
                  <a:moveTo>
                    <a:pt x="460" y="0"/>
                  </a:moveTo>
                  <a:lnTo>
                    <a:pt x="358" y="51"/>
                  </a:lnTo>
                  <a:lnTo>
                    <a:pt x="256" y="102"/>
                  </a:lnTo>
                  <a:lnTo>
                    <a:pt x="179" y="179"/>
                  </a:lnTo>
                  <a:lnTo>
                    <a:pt x="103" y="256"/>
                  </a:lnTo>
                  <a:lnTo>
                    <a:pt x="51" y="358"/>
                  </a:lnTo>
                  <a:lnTo>
                    <a:pt x="26" y="460"/>
                  </a:lnTo>
                  <a:lnTo>
                    <a:pt x="0" y="588"/>
                  </a:lnTo>
                  <a:lnTo>
                    <a:pt x="0" y="12194"/>
                  </a:lnTo>
                  <a:lnTo>
                    <a:pt x="26" y="12322"/>
                  </a:lnTo>
                  <a:lnTo>
                    <a:pt x="51" y="12424"/>
                  </a:lnTo>
                  <a:lnTo>
                    <a:pt x="103" y="12526"/>
                  </a:lnTo>
                  <a:lnTo>
                    <a:pt x="179" y="12603"/>
                  </a:lnTo>
                  <a:lnTo>
                    <a:pt x="256" y="12680"/>
                  </a:lnTo>
                  <a:lnTo>
                    <a:pt x="358" y="12731"/>
                  </a:lnTo>
                  <a:lnTo>
                    <a:pt x="460" y="12782"/>
                  </a:lnTo>
                  <a:lnTo>
                    <a:pt x="10481" y="12782"/>
                  </a:lnTo>
                  <a:lnTo>
                    <a:pt x="10584" y="12731"/>
                  </a:lnTo>
                  <a:lnTo>
                    <a:pt x="10686" y="12680"/>
                  </a:lnTo>
                  <a:lnTo>
                    <a:pt x="10788" y="12603"/>
                  </a:lnTo>
                  <a:lnTo>
                    <a:pt x="10839" y="12526"/>
                  </a:lnTo>
                  <a:lnTo>
                    <a:pt x="10890" y="12424"/>
                  </a:lnTo>
                  <a:lnTo>
                    <a:pt x="10942" y="12322"/>
                  </a:lnTo>
                  <a:lnTo>
                    <a:pt x="10942" y="12194"/>
                  </a:lnTo>
                  <a:lnTo>
                    <a:pt x="10942" y="588"/>
                  </a:lnTo>
                  <a:lnTo>
                    <a:pt x="10942" y="460"/>
                  </a:lnTo>
                  <a:lnTo>
                    <a:pt x="10890" y="358"/>
                  </a:lnTo>
                  <a:lnTo>
                    <a:pt x="10839" y="256"/>
                  </a:lnTo>
                  <a:lnTo>
                    <a:pt x="10788" y="179"/>
                  </a:lnTo>
                  <a:lnTo>
                    <a:pt x="10686" y="102"/>
                  </a:lnTo>
                  <a:lnTo>
                    <a:pt x="10584" y="51"/>
                  </a:lnTo>
                  <a:lnTo>
                    <a:pt x="10481"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682" name="Google Shape;2682;p51"/>
            <p:cNvSpPr/>
            <p:nvPr/>
          </p:nvSpPr>
          <p:spPr>
            <a:xfrm>
              <a:off x="6308400" y="3939800"/>
              <a:ext cx="273550" cy="319550"/>
            </a:xfrm>
            <a:custGeom>
              <a:avLst/>
              <a:gdLst/>
              <a:ahLst/>
              <a:cxnLst/>
              <a:rect l="l" t="t" r="r" b="b"/>
              <a:pathLst>
                <a:path w="10942" h="12782" fill="none" extrusionOk="0">
                  <a:moveTo>
                    <a:pt x="2940" y="0"/>
                  </a:moveTo>
                  <a:lnTo>
                    <a:pt x="588" y="0"/>
                  </a:lnTo>
                  <a:lnTo>
                    <a:pt x="588" y="0"/>
                  </a:lnTo>
                  <a:lnTo>
                    <a:pt x="460" y="0"/>
                  </a:lnTo>
                  <a:lnTo>
                    <a:pt x="358" y="51"/>
                  </a:lnTo>
                  <a:lnTo>
                    <a:pt x="256" y="102"/>
                  </a:lnTo>
                  <a:lnTo>
                    <a:pt x="179" y="179"/>
                  </a:lnTo>
                  <a:lnTo>
                    <a:pt x="103" y="256"/>
                  </a:lnTo>
                  <a:lnTo>
                    <a:pt x="51" y="358"/>
                  </a:lnTo>
                  <a:lnTo>
                    <a:pt x="26" y="460"/>
                  </a:lnTo>
                  <a:lnTo>
                    <a:pt x="0" y="588"/>
                  </a:lnTo>
                  <a:lnTo>
                    <a:pt x="0" y="12194"/>
                  </a:lnTo>
                  <a:lnTo>
                    <a:pt x="0" y="12194"/>
                  </a:lnTo>
                  <a:lnTo>
                    <a:pt x="26" y="12322"/>
                  </a:lnTo>
                  <a:lnTo>
                    <a:pt x="51" y="12424"/>
                  </a:lnTo>
                  <a:lnTo>
                    <a:pt x="103" y="12526"/>
                  </a:lnTo>
                  <a:lnTo>
                    <a:pt x="179" y="12603"/>
                  </a:lnTo>
                  <a:lnTo>
                    <a:pt x="256" y="12680"/>
                  </a:lnTo>
                  <a:lnTo>
                    <a:pt x="358" y="12731"/>
                  </a:lnTo>
                  <a:lnTo>
                    <a:pt x="460" y="12782"/>
                  </a:lnTo>
                  <a:lnTo>
                    <a:pt x="588" y="12782"/>
                  </a:lnTo>
                  <a:lnTo>
                    <a:pt x="10379" y="12782"/>
                  </a:lnTo>
                  <a:lnTo>
                    <a:pt x="10379" y="12782"/>
                  </a:lnTo>
                  <a:lnTo>
                    <a:pt x="10481" y="12782"/>
                  </a:lnTo>
                  <a:lnTo>
                    <a:pt x="10584" y="12731"/>
                  </a:lnTo>
                  <a:lnTo>
                    <a:pt x="10686" y="12680"/>
                  </a:lnTo>
                  <a:lnTo>
                    <a:pt x="10788" y="12603"/>
                  </a:lnTo>
                  <a:lnTo>
                    <a:pt x="10839" y="12526"/>
                  </a:lnTo>
                  <a:lnTo>
                    <a:pt x="10890" y="12424"/>
                  </a:lnTo>
                  <a:lnTo>
                    <a:pt x="10942" y="12322"/>
                  </a:lnTo>
                  <a:lnTo>
                    <a:pt x="10942" y="12194"/>
                  </a:lnTo>
                  <a:lnTo>
                    <a:pt x="10942" y="588"/>
                  </a:lnTo>
                  <a:lnTo>
                    <a:pt x="10942" y="588"/>
                  </a:lnTo>
                  <a:lnTo>
                    <a:pt x="10942" y="460"/>
                  </a:lnTo>
                  <a:lnTo>
                    <a:pt x="10890" y="358"/>
                  </a:lnTo>
                  <a:lnTo>
                    <a:pt x="10839" y="256"/>
                  </a:lnTo>
                  <a:lnTo>
                    <a:pt x="10788" y="179"/>
                  </a:lnTo>
                  <a:lnTo>
                    <a:pt x="10686" y="102"/>
                  </a:lnTo>
                  <a:lnTo>
                    <a:pt x="10584" y="51"/>
                  </a:lnTo>
                  <a:lnTo>
                    <a:pt x="10481" y="0"/>
                  </a:lnTo>
                  <a:lnTo>
                    <a:pt x="10379" y="0"/>
                  </a:lnTo>
                  <a:lnTo>
                    <a:pt x="8002" y="0"/>
                  </a:lnTo>
                </a:path>
              </a:pathLst>
            </a:custGeom>
            <a:noFill/>
            <a:ln>
              <a:noFill/>
            </a:ln>
          </p:spPr>
          <p:txBody>
            <a:bodyPr spcFirstLastPara="1" wrap="square" lIns="121900" tIns="121900" rIns="121900" bIns="121900" anchor="ctr" anchorCtr="0">
              <a:noAutofit/>
            </a:bodyPr>
            <a:lstStyle/>
            <a:p>
              <a:endParaRPr sz="2400"/>
            </a:p>
          </p:txBody>
        </p:sp>
        <p:sp>
          <p:nvSpPr>
            <p:cNvPr id="2683" name="Google Shape;2683;p51"/>
            <p:cNvSpPr/>
            <p:nvPr/>
          </p:nvSpPr>
          <p:spPr>
            <a:xfrm>
              <a:off x="6338425" y="3969825"/>
              <a:ext cx="213500" cy="259500"/>
            </a:xfrm>
            <a:custGeom>
              <a:avLst/>
              <a:gdLst/>
              <a:ahLst/>
              <a:cxnLst/>
              <a:rect l="l" t="t" r="r" b="b"/>
              <a:pathLst>
                <a:path w="8540" h="10380" extrusionOk="0">
                  <a:moveTo>
                    <a:pt x="1" y="1"/>
                  </a:moveTo>
                  <a:lnTo>
                    <a:pt x="1" y="10380"/>
                  </a:lnTo>
                  <a:lnTo>
                    <a:pt x="8539" y="10380"/>
                  </a:lnTo>
                  <a:lnTo>
                    <a:pt x="8539" y="8846"/>
                  </a:lnTo>
                  <a:lnTo>
                    <a:pt x="8539" y="5650"/>
                  </a:lnTo>
                  <a:lnTo>
                    <a:pt x="8539"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84" name="Google Shape;2684;p51"/>
            <p:cNvSpPr/>
            <p:nvPr/>
          </p:nvSpPr>
          <p:spPr>
            <a:xfrm>
              <a:off x="6338425" y="3969825"/>
              <a:ext cx="213500" cy="259500"/>
            </a:xfrm>
            <a:custGeom>
              <a:avLst/>
              <a:gdLst/>
              <a:ahLst/>
              <a:cxnLst/>
              <a:rect l="l" t="t" r="r" b="b"/>
              <a:pathLst>
                <a:path w="8540" h="10380" fill="none" extrusionOk="0">
                  <a:moveTo>
                    <a:pt x="8539" y="8846"/>
                  </a:moveTo>
                  <a:lnTo>
                    <a:pt x="8539" y="10380"/>
                  </a:lnTo>
                  <a:lnTo>
                    <a:pt x="1" y="10380"/>
                  </a:lnTo>
                  <a:lnTo>
                    <a:pt x="1" y="1"/>
                  </a:lnTo>
                  <a:lnTo>
                    <a:pt x="8539" y="1"/>
                  </a:lnTo>
                  <a:lnTo>
                    <a:pt x="8539" y="5650"/>
                  </a:lnTo>
                </a:path>
              </a:pathLst>
            </a:custGeom>
            <a:noFill/>
            <a:ln>
              <a:noFill/>
            </a:ln>
          </p:spPr>
          <p:txBody>
            <a:bodyPr spcFirstLastPara="1" wrap="square" lIns="121900" tIns="121900" rIns="121900" bIns="121900" anchor="ctr" anchorCtr="0">
              <a:noAutofit/>
            </a:bodyPr>
            <a:lstStyle/>
            <a:p>
              <a:endParaRPr sz="2400"/>
            </a:p>
          </p:txBody>
        </p:sp>
        <p:sp>
          <p:nvSpPr>
            <p:cNvPr id="2685" name="Google Shape;2685;p51"/>
            <p:cNvSpPr/>
            <p:nvPr/>
          </p:nvSpPr>
          <p:spPr>
            <a:xfrm>
              <a:off x="6544225" y="4143675"/>
              <a:ext cx="15350" cy="15350"/>
            </a:xfrm>
            <a:custGeom>
              <a:avLst/>
              <a:gdLst/>
              <a:ahLst/>
              <a:cxnLst/>
              <a:rect l="l" t="t" r="r" b="b"/>
              <a:pathLst>
                <a:path w="614" h="614" extrusionOk="0">
                  <a:moveTo>
                    <a:pt x="256" y="0"/>
                  </a:moveTo>
                  <a:lnTo>
                    <a:pt x="179" y="26"/>
                  </a:lnTo>
                  <a:lnTo>
                    <a:pt x="128" y="51"/>
                  </a:lnTo>
                  <a:lnTo>
                    <a:pt x="103" y="77"/>
                  </a:lnTo>
                  <a:lnTo>
                    <a:pt x="51" y="128"/>
                  </a:lnTo>
                  <a:lnTo>
                    <a:pt x="26" y="179"/>
                  </a:lnTo>
                  <a:lnTo>
                    <a:pt x="0" y="230"/>
                  </a:lnTo>
                  <a:lnTo>
                    <a:pt x="0" y="307"/>
                  </a:lnTo>
                  <a:lnTo>
                    <a:pt x="0" y="358"/>
                  </a:lnTo>
                  <a:lnTo>
                    <a:pt x="26" y="409"/>
                  </a:lnTo>
                  <a:lnTo>
                    <a:pt x="51" y="460"/>
                  </a:lnTo>
                  <a:lnTo>
                    <a:pt x="103" y="511"/>
                  </a:lnTo>
                  <a:lnTo>
                    <a:pt x="128" y="562"/>
                  </a:lnTo>
                  <a:lnTo>
                    <a:pt x="179" y="588"/>
                  </a:lnTo>
                  <a:lnTo>
                    <a:pt x="256" y="588"/>
                  </a:lnTo>
                  <a:lnTo>
                    <a:pt x="307" y="614"/>
                  </a:lnTo>
                  <a:lnTo>
                    <a:pt x="358" y="588"/>
                  </a:lnTo>
                  <a:lnTo>
                    <a:pt x="409" y="588"/>
                  </a:lnTo>
                  <a:lnTo>
                    <a:pt x="460" y="562"/>
                  </a:lnTo>
                  <a:lnTo>
                    <a:pt x="512" y="511"/>
                  </a:lnTo>
                  <a:lnTo>
                    <a:pt x="563" y="460"/>
                  </a:lnTo>
                  <a:lnTo>
                    <a:pt x="588" y="409"/>
                  </a:lnTo>
                  <a:lnTo>
                    <a:pt x="588" y="358"/>
                  </a:lnTo>
                  <a:lnTo>
                    <a:pt x="614" y="307"/>
                  </a:lnTo>
                  <a:lnTo>
                    <a:pt x="588" y="230"/>
                  </a:lnTo>
                  <a:lnTo>
                    <a:pt x="588" y="179"/>
                  </a:lnTo>
                  <a:lnTo>
                    <a:pt x="563" y="128"/>
                  </a:lnTo>
                  <a:lnTo>
                    <a:pt x="512" y="77"/>
                  </a:lnTo>
                  <a:lnTo>
                    <a:pt x="460" y="51"/>
                  </a:lnTo>
                  <a:lnTo>
                    <a:pt x="409" y="26"/>
                  </a:lnTo>
                  <a:lnTo>
                    <a:pt x="35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86" name="Google Shape;2686;p51"/>
            <p:cNvSpPr/>
            <p:nvPr/>
          </p:nvSpPr>
          <p:spPr>
            <a:xfrm>
              <a:off x="6383800" y="3928300"/>
              <a:ext cx="123375" cy="41550"/>
            </a:xfrm>
            <a:custGeom>
              <a:avLst/>
              <a:gdLst/>
              <a:ahLst/>
              <a:cxnLst/>
              <a:rect l="l" t="t" r="r" b="b"/>
              <a:pathLst>
                <a:path w="4935" h="1662" extrusionOk="0">
                  <a:moveTo>
                    <a:pt x="1" y="0"/>
                  </a:moveTo>
                  <a:lnTo>
                    <a:pt x="1" y="1662"/>
                  </a:lnTo>
                  <a:lnTo>
                    <a:pt x="4935" y="1662"/>
                  </a:lnTo>
                  <a:lnTo>
                    <a:pt x="4935"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687" name="Google Shape;2687;p51"/>
            <p:cNvSpPr/>
            <p:nvPr/>
          </p:nvSpPr>
          <p:spPr>
            <a:xfrm>
              <a:off x="6404900" y="3887400"/>
              <a:ext cx="80550" cy="40925"/>
            </a:xfrm>
            <a:custGeom>
              <a:avLst/>
              <a:gdLst/>
              <a:ahLst/>
              <a:cxnLst/>
              <a:rect l="l" t="t" r="r" b="b"/>
              <a:pathLst>
                <a:path w="3222" h="1637" extrusionOk="0">
                  <a:moveTo>
                    <a:pt x="1458" y="0"/>
                  </a:moveTo>
                  <a:lnTo>
                    <a:pt x="1304" y="26"/>
                  </a:lnTo>
                  <a:lnTo>
                    <a:pt x="1125" y="51"/>
                  </a:lnTo>
                  <a:lnTo>
                    <a:pt x="997" y="128"/>
                  </a:lnTo>
                  <a:lnTo>
                    <a:pt x="716" y="256"/>
                  </a:lnTo>
                  <a:lnTo>
                    <a:pt x="486" y="460"/>
                  </a:lnTo>
                  <a:lnTo>
                    <a:pt x="282" y="690"/>
                  </a:lnTo>
                  <a:lnTo>
                    <a:pt x="128" y="971"/>
                  </a:lnTo>
                  <a:lnTo>
                    <a:pt x="77" y="1125"/>
                  </a:lnTo>
                  <a:lnTo>
                    <a:pt x="52" y="1278"/>
                  </a:lnTo>
                  <a:lnTo>
                    <a:pt x="26" y="1432"/>
                  </a:lnTo>
                  <a:lnTo>
                    <a:pt x="0" y="1585"/>
                  </a:lnTo>
                  <a:lnTo>
                    <a:pt x="0" y="1636"/>
                  </a:lnTo>
                  <a:lnTo>
                    <a:pt x="3221" y="1636"/>
                  </a:lnTo>
                  <a:lnTo>
                    <a:pt x="3221" y="1585"/>
                  </a:lnTo>
                  <a:lnTo>
                    <a:pt x="3221" y="1432"/>
                  </a:lnTo>
                  <a:lnTo>
                    <a:pt x="3196" y="1278"/>
                  </a:lnTo>
                  <a:lnTo>
                    <a:pt x="3145" y="1125"/>
                  </a:lnTo>
                  <a:lnTo>
                    <a:pt x="3094" y="971"/>
                  </a:lnTo>
                  <a:lnTo>
                    <a:pt x="2940" y="690"/>
                  </a:lnTo>
                  <a:lnTo>
                    <a:pt x="2761" y="460"/>
                  </a:lnTo>
                  <a:lnTo>
                    <a:pt x="2506" y="256"/>
                  </a:lnTo>
                  <a:lnTo>
                    <a:pt x="2250" y="128"/>
                  </a:lnTo>
                  <a:lnTo>
                    <a:pt x="2097" y="51"/>
                  </a:lnTo>
                  <a:lnTo>
                    <a:pt x="1943" y="26"/>
                  </a:lnTo>
                  <a:lnTo>
                    <a:pt x="179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88" name="Google Shape;2688;p51"/>
            <p:cNvSpPr/>
            <p:nvPr/>
          </p:nvSpPr>
          <p:spPr>
            <a:xfrm>
              <a:off x="6372300" y="3997950"/>
              <a:ext cx="146375" cy="129750"/>
            </a:xfrm>
            <a:custGeom>
              <a:avLst/>
              <a:gdLst/>
              <a:ahLst/>
              <a:cxnLst/>
              <a:rect l="l" t="t" r="r" b="b"/>
              <a:pathLst>
                <a:path w="5855" h="5190" extrusionOk="0">
                  <a:moveTo>
                    <a:pt x="1407" y="1"/>
                  </a:moveTo>
                  <a:lnTo>
                    <a:pt x="1253" y="26"/>
                  </a:lnTo>
                  <a:lnTo>
                    <a:pt x="1100" y="77"/>
                  </a:lnTo>
                  <a:lnTo>
                    <a:pt x="947" y="128"/>
                  </a:lnTo>
                  <a:lnTo>
                    <a:pt x="793" y="205"/>
                  </a:lnTo>
                  <a:lnTo>
                    <a:pt x="665" y="282"/>
                  </a:lnTo>
                  <a:lnTo>
                    <a:pt x="538" y="384"/>
                  </a:lnTo>
                  <a:lnTo>
                    <a:pt x="435" y="486"/>
                  </a:lnTo>
                  <a:lnTo>
                    <a:pt x="333" y="614"/>
                  </a:lnTo>
                  <a:lnTo>
                    <a:pt x="256" y="742"/>
                  </a:lnTo>
                  <a:lnTo>
                    <a:pt x="180" y="895"/>
                  </a:lnTo>
                  <a:lnTo>
                    <a:pt x="103" y="1049"/>
                  </a:lnTo>
                  <a:lnTo>
                    <a:pt x="52" y="1228"/>
                  </a:lnTo>
                  <a:lnTo>
                    <a:pt x="26" y="1407"/>
                  </a:lnTo>
                  <a:lnTo>
                    <a:pt x="1" y="1585"/>
                  </a:lnTo>
                  <a:lnTo>
                    <a:pt x="1" y="1790"/>
                  </a:lnTo>
                  <a:lnTo>
                    <a:pt x="1" y="2020"/>
                  </a:lnTo>
                  <a:lnTo>
                    <a:pt x="52" y="2250"/>
                  </a:lnTo>
                  <a:lnTo>
                    <a:pt x="103" y="2455"/>
                  </a:lnTo>
                  <a:lnTo>
                    <a:pt x="180" y="2634"/>
                  </a:lnTo>
                  <a:lnTo>
                    <a:pt x="282" y="2813"/>
                  </a:lnTo>
                  <a:lnTo>
                    <a:pt x="410" y="2991"/>
                  </a:lnTo>
                  <a:lnTo>
                    <a:pt x="563" y="3170"/>
                  </a:lnTo>
                  <a:lnTo>
                    <a:pt x="716" y="3324"/>
                  </a:lnTo>
                  <a:lnTo>
                    <a:pt x="1074" y="3656"/>
                  </a:lnTo>
                  <a:lnTo>
                    <a:pt x="1509" y="3988"/>
                  </a:lnTo>
                  <a:lnTo>
                    <a:pt x="1969" y="4346"/>
                  </a:lnTo>
                  <a:lnTo>
                    <a:pt x="2455" y="4755"/>
                  </a:lnTo>
                  <a:lnTo>
                    <a:pt x="2915" y="5190"/>
                  </a:lnTo>
                  <a:lnTo>
                    <a:pt x="3656" y="4576"/>
                  </a:lnTo>
                  <a:lnTo>
                    <a:pt x="4500" y="3861"/>
                  </a:lnTo>
                  <a:lnTo>
                    <a:pt x="4883" y="3554"/>
                  </a:lnTo>
                  <a:lnTo>
                    <a:pt x="5216" y="3222"/>
                  </a:lnTo>
                  <a:lnTo>
                    <a:pt x="5471" y="2915"/>
                  </a:lnTo>
                  <a:lnTo>
                    <a:pt x="5574" y="2761"/>
                  </a:lnTo>
                  <a:lnTo>
                    <a:pt x="5676" y="2582"/>
                  </a:lnTo>
                  <a:lnTo>
                    <a:pt x="5753" y="2403"/>
                  </a:lnTo>
                  <a:lnTo>
                    <a:pt x="5804" y="2199"/>
                  </a:lnTo>
                  <a:lnTo>
                    <a:pt x="5829" y="1994"/>
                  </a:lnTo>
                  <a:lnTo>
                    <a:pt x="5855" y="1790"/>
                  </a:lnTo>
                  <a:lnTo>
                    <a:pt x="5829" y="1585"/>
                  </a:lnTo>
                  <a:lnTo>
                    <a:pt x="5829" y="1407"/>
                  </a:lnTo>
                  <a:lnTo>
                    <a:pt x="5778" y="1228"/>
                  </a:lnTo>
                  <a:lnTo>
                    <a:pt x="5727" y="1049"/>
                  </a:lnTo>
                  <a:lnTo>
                    <a:pt x="5676" y="895"/>
                  </a:lnTo>
                  <a:lnTo>
                    <a:pt x="5599" y="742"/>
                  </a:lnTo>
                  <a:lnTo>
                    <a:pt x="5497" y="614"/>
                  </a:lnTo>
                  <a:lnTo>
                    <a:pt x="5395" y="486"/>
                  </a:lnTo>
                  <a:lnTo>
                    <a:pt x="5292" y="384"/>
                  </a:lnTo>
                  <a:lnTo>
                    <a:pt x="5165" y="282"/>
                  </a:lnTo>
                  <a:lnTo>
                    <a:pt x="5037" y="205"/>
                  </a:lnTo>
                  <a:lnTo>
                    <a:pt x="4909" y="128"/>
                  </a:lnTo>
                  <a:lnTo>
                    <a:pt x="4756" y="77"/>
                  </a:lnTo>
                  <a:lnTo>
                    <a:pt x="4602" y="26"/>
                  </a:lnTo>
                  <a:lnTo>
                    <a:pt x="4423" y="1"/>
                  </a:lnTo>
                  <a:lnTo>
                    <a:pt x="4040" y="1"/>
                  </a:lnTo>
                  <a:lnTo>
                    <a:pt x="3861" y="52"/>
                  </a:lnTo>
                  <a:lnTo>
                    <a:pt x="3656" y="103"/>
                  </a:lnTo>
                  <a:lnTo>
                    <a:pt x="3477" y="205"/>
                  </a:lnTo>
                  <a:lnTo>
                    <a:pt x="3324" y="307"/>
                  </a:lnTo>
                  <a:lnTo>
                    <a:pt x="3171" y="410"/>
                  </a:lnTo>
                  <a:lnTo>
                    <a:pt x="3043" y="563"/>
                  </a:lnTo>
                  <a:lnTo>
                    <a:pt x="2915" y="716"/>
                  </a:lnTo>
                  <a:lnTo>
                    <a:pt x="2787" y="563"/>
                  </a:lnTo>
                  <a:lnTo>
                    <a:pt x="2659" y="410"/>
                  </a:lnTo>
                  <a:lnTo>
                    <a:pt x="2506" y="307"/>
                  </a:lnTo>
                  <a:lnTo>
                    <a:pt x="2353" y="205"/>
                  </a:lnTo>
                  <a:lnTo>
                    <a:pt x="2174" y="103"/>
                  </a:lnTo>
                  <a:lnTo>
                    <a:pt x="1995" y="52"/>
                  </a:lnTo>
                  <a:lnTo>
                    <a:pt x="1790"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689" name="Google Shape;2689;p51"/>
            <p:cNvSpPr/>
            <p:nvPr/>
          </p:nvSpPr>
          <p:spPr>
            <a:xfrm>
              <a:off x="6417050" y="4035025"/>
              <a:ext cx="56250" cy="55625"/>
            </a:xfrm>
            <a:custGeom>
              <a:avLst/>
              <a:gdLst/>
              <a:ahLst/>
              <a:cxnLst/>
              <a:rect l="l" t="t" r="r" b="b"/>
              <a:pathLst>
                <a:path w="2250" h="2225" extrusionOk="0">
                  <a:moveTo>
                    <a:pt x="716" y="0"/>
                  </a:moveTo>
                  <a:lnTo>
                    <a:pt x="716" y="716"/>
                  </a:lnTo>
                  <a:lnTo>
                    <a:pt x="0" y="716"/>
                  </a:lnTo>
                  <a:lnTo>
                    <a:pt x="0" y="1508"/>
                  </a:lnTo>
                  <a:lnTo>
                    <a:pt x="716" y="1508"/>
                  </a:lnTo>
                  <a:lnTo>
                    <a:pt x="716" y="2224"/>
                  </a:lnTo>
                  <a:lnTo>
                    <a:pt x="1534" y="2224"/>
                  </a:lnTo>
                  <a:lnTo>
                    <a:pt x="1534" y="1508"/>
                  </a:lnTo>
                  <a:lnTo>
                    <a:pt x="2250" y="1508"/>
                  </a:lnTo>
                  <a:lnTo>
                    <a:pt x="2250" y="716"/>
                  </a:lnTo>
                  <a:lnTo>
                    <a:pt x="1534" y="716"/>
                  </a:lnTo>
                  <a:lnTo>
                    <a:pt x="1534"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90" name="Google Shape;2690;p51"/>
            <p:cNvSpPr/>
            <p:nvPr/>
          </p:nvSpPr>
          <p:spPr>
            <a:xfrm>
              <a:off x="6369100" y="4151325"/>
              <a:ext cx="152125" cy="14725"/>
            </a:xfrm>
            <a:custGeom>
              <a:avLst/>
              <a:gdLst/>
              <a:ahLst/>
              <a:cxnLst/>
              <a:rect l="l" t="t" r="r" b="b"/>
              <a:pathLst>
                <a:path w="6085" h="589" extrusionOk="0">
                  <a:moveTo>
                    <a:pt x="308" y="1"/>
                  </a:moveTo>
                  <a:lnTo>
                    <a:pt x="205" y="26"/>
                  </a:lnTo>
                  <a:lnTo>
                    <a:pt x="103" y="77"/>
                  </a:lnTo>
                  <a:lnTo>
                    <a:pt x="26" y="180"/>
                  </a:lnTo>
                  <a:lnTo>
                    <a:pt x="1" y="308"/>
                  </a:lnTo>
                  <a:lnTo>
                    <a:pt x="26" y="410"/>
                  </a:lnTo>
                  <a:lnTo>
                    <a:pt x="103" y="512"/>
                  </a:lnTo>
                  <a:lnTo>
                    <a:pt x="205" y="563"/>
                  </a:lnTo>
                  <a:lnTo>
                    <a:pt x="308" y="589"/>
                  </a:lnTo>
                  <a:lnTo>
                    <a:pt x="5778" y="589"/>
                  </a:lnTo>
                  <a:lnTo>
                    <a:pt x="5906" y="563"/>
                  </a:lnTo>
                  <a:lnTo>
                    <a:pt x="5983" y="512"/>
                  </a:lnTo>
                  <a:lnTo>
                    <a:pt x="6059" y="410"/>
                  </a:lnTo>
                  <a:lnTo>
                    <a:pt x="6085" y="308"/>
                  </a:lnTo>
                  <a:lnTo>
                    <a:pt x="6059" y="180"/>
                  </a:lnTo>
                  <a:lnTo>
                    <a:pt x="5983" y="77"/>
                  </a:lnTo>
                  <a:lnTo>
                    <a:pt x="5906" y="26"/>
                  </a:lnTo>
                  <a:lnTo>
                    <a:pt x="577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691" name="Google Shape;2691;p51"/>
            <p:cNvSpPr/>
            <p:nvPr/>
          </p:nvSpPr>
          <p:spPr>
            <a:xfrm>
              <a:off x="6369100" y="4185850"/>
              <a:ext cx="152125" cy="14725"/>
            </a:xfrm>
            <a:custGeom>
              <a:avLst/>
              <a:gdLst/>
              <a:ahLst/>
              <a:cxnLst/>
              <a:rect l="l" t="t" r="r" b="b"/>
              <a:pathLst>
                <a:path w="6085" h="589" extrusionOk="0">
                  <a:moveTo>
                    <a:pt x="308" y="0"/>
                  </a:moveTo>
                  <a:lnTo>
                    <a:pt x="205" y="26"/>
                  </a:lnTo>
                  <a:lnTo>
                    <a:pt x="103" y="77"/>
                  </a:lnTo>
                  <a:lnTo>
                    <a:pt x="26" y="179"/>
                  </a:lnTo>
                  <a:lnTo>
                    <a:pt x="1" y="307"/>
                  </a:lnTo>
                  <a:lnTo>
                    <a:pt x="26" y="409"/>
                  </a:lnTo>
                  <a:lnTo>
                    <a:pt x="103" y="511"/>
                  </a:lnTo>
                  <a:lnTo>
                    <a:pt x="205" y="588"/>
                  </a:lnTo>
                  <a:lnTo>
                    <a:pt x="5906" y="588"/>
                  </a:lnTo>
                  <a:lnTo>
                    <a:pt x="5983" y="511"/>
                  </a:lnTo>
                  <a:lnTo>
                    <a:pt x="6059" y="409"/>
                  </a:lnTo>
                  <a:lnTo>
                    <a:pt x="6085" y="307"/>
                  </a:lnTo>
                  <a:lnTo>
                    <a:pt x="6059" y="179"/>
                  </a:lnTo>
                  <a:lnTo>
                    <a:pt x="5983" y="77"/>
                  </a:lnTo>
                  <a:lnTo>
                    <a:pt x="5906" y="26"/>
                  </a:lnTo>
                  <a:lnTo>
                    <a:pt x="577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692" name="Google Shape;2692;p51"/>
          <p:cNvGrpSpPr/>
          <p:nvPr/>
        </p:nvGrpSpPr>
        <p:grpSpPr>
          <a:xfrm>
            <a:off x="7413784" y="5183200"/>
            <a:ext cx="381800" cy="495933"/>
            <a:chOff x="5560650" y="3887400"/>
            <a:chExt cx="286350" cy="371950"/>
          </a:xfrm>
        </p:grpSpPr>
        <p:sp>
          <p:nvSpPr>
            <p:cNvPr id="2693" name="Google Shape;2693;p51"/>
            <p:cNvSpPr/>
            <p:nvPr/>
          </p:nvSpPr>
          <p:spPr>
            <a:xfrm>
              <a:off x="5596450" y="4199900"/>
              <a:ext cx="214125" cy="59450"/>
            </a:xfrm>
            <a:custGeom>
              <a:avLst/>
              <a:gdLst/>
              <a:ahLst/>
              <a:cxnLst/>
              <a:rect l="l" t="t" r="r" b="b"/>
              <a:pathLst>
                <a:path w="8565" h="2378" extrusionOk="0">
                  <a:moveTo>
                    <a:pt x="3094" y="1"/>
                  </a:moveTo>
                  <a:lnTo>
                    <a:pt x="2429" y="77"/>
                  </a:lnTo>
                  <a:lnTo>
                    <a:pt x="1841" y="180"/>
                  </a:lnTo>
                  <a:lnTo>
                    <a:pt x="1304" y="282"/>
                  </a:lnTo>
                  <a:lnTo>
                    <a:pt x="870" y="435"/>
                  </a:lnTo>
                  <a:lnTo>
                    <a:pt x="512" y="589"/>
                  </a:lnTo>
                  <a:lnTo>
                    <a:pt x="358" y="691"/>
                  </a:lnTo>
                  <a:lnTo>
                    <a:pt x="231" y="768"/>
                  </a:lnTo>
                  <a:lnTo>
                    <a:pt x="128" y="870"/>
                  </a:lnTo>
                  <a:lnTo>
                    <a:pt x="77" y="972"/>
                  </a:lnTo>
                  <a:lnTo>
                    <a:pt x="26" y="1074"/>
                  </a:lnTo>
                  <a:lnTo>
                    <a:pt x="0" y="1177"/>
                  </a:lnTo>
                  <a:lnTo>
                    <a:pt x="26" y="1304"/>
                  </a:lnTo>
                  <a:lnTo>
                    <a:pt x="103" y="1407"/>
                  </a:lnTo>
                  <a:lnTo>
                    <a:pt x="205" y="1534"/>
                  </a:lnTo>
                  <a:lnTo>
                    <a:pt x="358" y="1637"/>
                  </a:lnTo>
                  <a:lnTo>
                    <a:pt x="537" y="1739"/>
                  </a:lnTo>
                  <a:lnTo>
                    <a:pt x="742" y="1841"/>
                  </a:lnTo>
                  <a:lnTo>
                    <a:pt x="997" y="1943"/>
                  </a:lnTo>
                  <a:lnTo>
                    <a:pt x="1253" y="2020"/>
                  </a:lnTo>
                  <a:lnTo>
                    <a:pt x="1892" y="2173"/>
                  </a:lnTo>
                  <a:lnTo>
                    <a:pt x="2634" y="2276"/>
                  </a:lnTo>
                  <a:lnTo>
                    <a:pt x="3426" y="2352"/>
                  </a:lnTo>
                  <a:lnTo>
                    <a:pt x="4295" y="2378"/>
                  </a:lnTo>
                  <a:lnTo>
                    <a:pt x="5139" y="2352"/>
                  </a:lnTo>
                  <a:lnTo>
                    <a:pt x="5957" y="2276"/>
                  </a:lnTo>
                  <a:lnTo>
                    <a:pt x="6673" y="2173"/>
                  </a:lnTo>
                  <a:lnTo>
                    <a:pt x="7312" y="2020"/>
                  </a:lnTo>
                  <a:lnTo>
                    <a:pt x="7593" y="1943"/>
                  </a:lnTo>
                  <a:lnTo>
                    <a:pt x="7823" y="1841"/>
                  </a:lnTo>
                  <a:lnTo>
                    <a:pt x="8053" y="1739"/>
                  </a:lnTo>
                  <a:lnTo>
                    <a:pt x="8232" y="1637"/>
                  </a:lnTo>
                  <a:lnTo>
                    <a:pt x="8360" y="1534"/>
                  </a:lnTo>
                  <a:lnTo>
                    <a:pt x="8488" y="1407"/>
                  </a:lnTo>
                  <a:lnTo>
                    <a:pt x="8539" y="1304"/>
                  </a:lnTo>
                  <a:lnTo>
                    <a:pt x="8564" y="1177"/>
                  </a:lnTo>
                  <a:lnTo>
                    <a:pt x="8539" y="1074"/>
                  </a:lnTo>
                  <a:lnTo>
                    <a:pt x="8513" y="972"/>
                  </a:lnTo>
                  <a:lnTo>
                    <a:pt x="8436" y="870"/>
                  </a:lnTo>
                  <a:lnTo>
                    <a:pt x="8334" y="768"/>
                  </a:lnTo>
                  <a:lnTo>
                    <a:pt x="8232" y="691"/>
                  </a:lnTo>
                  <a:lnTo>
                    <a:pt x="8079" y="589"/>
                  </a:lnTo>
                  <a:lnTo>
                    <a:pt x="7721" y="435"/>
                  </a:lnTo>
                  <a:lnTo>
                    <a:pt x="7261" y="282"/>
                  </a:lnTo>
                  <a:lnTo>
                    <a:pt x="6749" y="180"/>
                  </a:lnTo>
                  <a:lnTo>
                    <a:pt x="6136" y="77"/>
                  </a:lnTo>
                  <a:lnTo>
                    <a:pt x="5497"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694" name="Google Shape;2694;p51"/>
            <p:cNvSpPr/>
            <p:nvPr/>
          </p:nvSpPr>
          <p:spPr>
            <a:xfrm>
              <a:off x="5596450" y="4199900"/>
              <a:ext cx="214125" cy="59450"/>
            </a:xfrm>
            <a:custGeom>
              <a:avLst/>
              <a:gdLst/>
              <a:ahLst/>
              <a:cxnLst/>
              <a:rect l="l" t="t" r="r" b="b"/>
              <a:pathLst>
                <a:path w="8565" h="2378" fill="none" extrusionOk="0">
                  <a:moveTo>
                    <a:pt x="3094" y="1"/>
                  </a:moveTo>
                  <a:lnTo>
                    <a:pt x="3094" y="1"/>
                  </a:lnTo>
                  <a:lnTo>
                    <a:pt x="2429" y="77"/>
                  </a:lnTo>
                  <a:lnTo>
                    <a:pt x="1841" y="180"/>
                  </a:lnTo>
                  <a:lnTo>
                    <a:pt x="1304" y="282"/>
                  </a:lnTo>
                  <a:lnTo>
                    <a:pt x="870" y="435"/>
                  </a:lnTo>
                  <a:lnTo>
                    <a:pt x="512" y="589"/>
                  </a:lnTo>
                  <a:lnTo>
                    <a:pt x="358" y="691"/>
                  </a:lnTo>
                  <a:lnTo>
                    <a:pt x="231" y="768"/>
                  </a:lnTo>
                  <a:lnTo>
                    <a:pt x="128" y="870"/>
                  </a:lnTo>
                  <a:lnTo>
                    <a:pt x="77" y="972"/>
                  </a:lnTo>
                  <a:lnTo>
                    <a:pt x="26" y="1074"/>
                  </a:lnTo>
                  <a:lnTo>
                    <a:pt x="0" y="1177"/>
                  </a:lnTo>
                  <a:lnTo>
                    <a:pt x="0" y="1177"/>
                  </a:lnTo>
                  <a:lnTo>
                    <a:pt x="26" y="1304"/>
                  </a:lnTo>
                  <a:lnTo>
                    <a:pt x="103" y="1407"/>
                  </a:lnTo>
                  <a:lnTo>
                    <a:pt x="205" y="1534"/>
                  </a:lnTo>
                  <a:lnTo>
                    <a:pt x="358" y="1637"/>
                  </a:lnTo>
                  <a:lnTo>
                    <a:pt x="537" y="1739"/>
                  </a:lnTo>
                  <a:lnTo>
                    <a:pt x="742" y="1841"/>
                  </a:lnTo>
                  <a:lnTo>
                    <a:pt x="997" y="1943"/>
                  </a:lnTo>
                  <a:lnTo>
                    <a:pt x="1253" y="2020"/>
                  </a:lnTo>
                  <a:lnTo>
                    <a:pt x="1892" y="2173"/>
                  </a:lnTo>
                  <a:lnTo>
                    <a:pt x="2634" y="2276"/>
                  </a:lnTo>
                  <a:lnTo>
                    <a:pt x="3426" y="2352"/>
                  </a:lnTo>
                  <a:lnTo>
                    <a:pt x="4295" y="2378"/>
                  </a:lnTo>
                  <a:lnTo>
                    <a:pt x="4295" y="2378"/>
                  </a:lnTo>
                  <a:lnTo>
                    <a:pt x="5139" y="2352"/>
                  </a:lnTo>
                  <a:lnTo>
                    <a:pt x="5957" y="2276"/>
                  </a:lnTo>
                  <a:lnTo>
                    <a:pt x="6673" y="2173"/>
                  </a:lnTo>
                  <a:lnTo>
                    <a:pt x="7312" y="2020"/>
                  </a:lnTo>
                  <a:lnTo>
                    <a:pt x="7593" y="1943"/>
                  </a:lnTo>
                  <a:lnTo>
                    <a:pt x="7823" y="1841"/>
                  </a:lnTo>
                  <a:lnTo>
                    <a:pt x="8053" y="1739"/>
                  </a:lnTo>
                  <a:lnTo>
                    <a:pt x="8232" y="1637"/>
                  </a:lnTo>
                  <a:lnTo>
                    <a:pt x="8360" y="1534"/>
                  </a:lnTo>
                  <a:lnTo>
                    <a:pt x="8488" y="1407"/>
                  </a:lnTo>
                  <a:lnTo>
                    <a:pt x="8539" y="1304"/>
                  </a:lnTo>
                  <a:lnTo>
                    <a:pt x="8564" y="1177"/>
                  </a:lnTo>
                  <a:lnTo>
                    <a:pt x="8564" y="1177"/>
                  </a:lnTo>
                  <a:lnTo>
                    <a:pt x="8539" y="1074"/>
                  </a:lnTo>
                  <a:lnTo>
                    <a:pt x="8513" y="972"/>
                  </a:lnTo>
                  <a:lnTo>
                    <a:pt x="8436" y="870"/>
                  </a:lnTo>
                  <a:lnTo>
                    <a:pt x="8334" y="768"/>
                  </a:lnTo>
                  <a:lnTo>
                    <a:pt x="8232" y="691"/>
                  </a:lnTo>
                  <a:lnTo>
                    <a:pt x="8079" y="589"/>
                  </a:lnTo>
                  <a:lnTo>
                    <a:pt x="7721" y="435"/>
                  </a:lnTo>
                  <a:lnTo>
                    <a:pt x="7261" y="282"/>
                  </a:lnTo>
                  <a:lnTo>
                    <a:pt x="6749" y="180"/>
                  </a:lnTo>
                  <a:lnTo>
                    <a:pt x="6136" y="77"/>
                  </a:lnTo>
                  <a:lnTo>
                    <a:pt x="5497" y="1"/>
                  </a:lnTo>
                </a:path>
              </a:pathLst>
            </a:custGeom>
            <a:noFill/>
            <a:ln>
              <a:noFill/>
            </a:ln>
          </p:spPr>
          <p:txBody>
            <a:bodyPr spcFirstLastPara="1" wrap="square" lIns="121900" tIns="121900" rIns="121900" bIns="121900" anchor="ctr" anchorCtr="0">
              <a:noAutofit/>
            </a:bodyPr>
            <a:lstStyle/>
            <a:p>
              <a:endParaRPr sz="2400"/>
            </a:p>
          </p:txBody>
        </p:sp>
        <p:sp>
          <p:nvSpPr>
            <p:cNvPr id="2695" name="Google Shape;2695;p51"/>
            <p:cNvSpPr/>
            <p:nvPr/>
          </p:nvSpPr>
          <p:spPr>
            <a:xfrm>
              <a:off x="5560650" y="3887400"/>
              <a:ext cx="286350" cy="337450"/>
            </a:xfrm>
            <a:custGeom>
              <a:avLst/>
              <a:gdLst/>
              <a:ahLst/>
              <a:cxnLst/>
              <a:rect l="l" t="t" r="r" b="b"/>
              <a:pathLst>
                <a:path w="11454" h="13498" extrusionOk="0">
                  <a:moveTo>
                    <a:pt x="5727" y="0"/>
                  </a:moveTo>
                  <a:lnTo>
                    <a:pt x="5165" y="26"/>
                  </a:lnTo>
                  <a:lnTo>
                    <a:pt x="4628" y="102"/>
                  </a:lnTo>
                  <a:lnTo>
                    <a:pt x="4091" y="230"/>
                  </a:lnTo>
                  <a:lnTo>
                    <a:pt x="3554" y="409"/>
                  </a:lnTo>
                  <a:lnTo>
                    <a:pt x="3069" y="639"/>
                  </a:lnTo>
                  <a:lnTo>
                    <a:pt x="2583" y="946"/>
                  </a:lnTo>
                  <a:lnTo>
                    <a:pt x="2097" y="1278"/>
                  </a:lnTo>
                  <a:lnTo>
                    <a:pt x="1688" y="1687"/>
                  </a:lnTo>
                  <a:lnTo>
                    <a:pt x="1279" y="2122"/>
                  </a:lnTo>
                  <a:lnTo>
                    <a:pt x="947" y="2582"/>
                  </a:lnTo>
                  <a:lnTo>
                    <a:pt x="640" y="3068"/>
                  </a:lnTo>
                  <a:lnTo>
                    <a:pt x="410" y="3579"/>
                  </a:lnTo>
                  <a:lnTo>
                    <a:pt x="231" y="4090"/>
                  </a:lnTo>
                  <a:lnTo>
                    <a:pt x="103" y="4627"/>
                  </a:lnTo>
                  <a:lnTo>
                    <a:pt x="26" y="5189"/>
                  </a:lnTo>
                  <a:lnTo>
                    <a:pt x="1" y="5726"/>
                  </a:lnTo>
                  <a:lnTo>
                    <a:pt x="26" y="6263"/>
                  </a:lnTo>
                  <a:lnTo>
                    <a:pt x="103" y="6825"/>
                  </a:lnTo>
                  <a:lnTo>
                    <a:pt x="231" y="7362"/>
                  </a:lnTo>
                  <a:lnTo>
                    <a:pt x="410" y="7874"/>
                  </a:lnTo>
                  <a:lnTo>
                    <a:pt x="640" y="8385"/>
                  </a:lnTo>
                  <a:lnTo>
                    <a:pt x="947" y="8871"/>
                  </a:lnTo>
                  <a:lnTo>
                    <a:pt x="1279" y="9331"/>
                  </a:lnTo>
                  <a:lnTo>
                    <a:pt x="1688" y="9765"/>
                  </a:lnTo>
                  <a:lnTo>
                    <a:pt x="5727" y="13498"/>
                  </a:lnTo>
                  <a:lnTo>
                    <a:pt x="9766" y="9791"/>
                  </a:lnTo>
                  <a:lnTo>
                    <a:pt x="10150" y="9356"/>
                  </a:lnTo>
                  <a:lnTo>
                    <a:pt x="10508" y="8896"/>
                  </a:lnTo>
                  <a:lnTo>
                    <a:pt x="10789" y="8410"/>
                  </a:lnTo>
                  <a:lnTo>
                    <a:pt x="11019" y="7899"/>
                  </a:lnTo>
                  <a:lnTo>
                    <a:pt x="11198" y="7362"/>
                  </a:lnTo>
                  <a:lnTo>
                    <a:pt x="11351" y="6825"/>
                  </a:lnTo>
                  <a:lnTo>
                    <a:pt x="11428" y="6289"/>
                  </a:lnTo>
                  <a:lnTo>
                    <a:pt x="11453" y="5752"/>
                  </a:lnTo>
                  <a:lnTo>
                    <a:pt x="11428" y="5189"/>
                  </a:lnTo>
                  <a:lnTo>
                    <a:pt x="11351" y="4653"/>
                  </a:lnTo>
                  <a:lnTo>
                    <a:pt x="11223" y="4116"/>
                  </a:lnTo>
                  <a:lnTo>
                    <a:pt x="11044" y="3579"/>
                  </a:lnTo>
                  <a:lnTo>
                    <a:pt x="10814" y="3068"/>
                  </a:lnTo>
                  <a:lnTo>
                    <a:pt x="10508" y="2582"/>
                  </a:lnTo>
                  <a:lnTo>
                    <a:pt x="10175" y="2122"/>
                  </a:lnTo>
                  <a:lnTo>
                    <a:pt x="9792" y="1687"/>
                  </a:lnTo>
                  <a:lnTo>
                    <a:pt x="9357" y="1278"/>
                  </a:lnTo>
                  <a:lnTo>
                    <a:pt x="8871" y="946"/>
                  </a:lnTo>
                  <a:lnTo>
                    <a:pt x="8386" y="639"/>
                  </a:lnTo>
                  <a:lnTo>
                    <a:pt x="7874" y="409"/>
                  </a:lnTo>
                  <a:lnTo>
                    <a:pt x="7363" y="230"/>
                  </a:lnTo>
                  <a:lnTo>
                    <a:pt x="6826" y="102"/>
                  </a:lnTo>
                  <a:lnTo>
                    <a:pt x="6264" y="26"/>
                  </a:lnTo>
                  <a:lnTo>
                    <a:pt x="5727"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696" name="Google Shape;2696;p51"/>
            <p:cNvSpPr/>
            <p:nvPr/>
          </p:nvSpPr>
          <p:spPr>
            <a:xfrm>
              <a:off x="5602200" y="3929575"/>
              <a:ext cx="203250" cy="203250"/>
            </a:xfrm>
            <a:custGeom>
              <a:avLst/>
              <a:gdLst/>
              <a:ahLst/>
              <a:cxnLst/>
              <a:rect l="l" t="t" r="r" b="b"/>
              <a:pathLst>
                <a:path w="8130" h="8130" extrusionOk="0">
                  <a:moveTo>
                    <a:pt x="4065" y="0"/>
                  </a:moveTo>
                  <a:lnTo>
                    <a:pt x="3631" y="26"/>
                  </a:lnTo>
                  <a:lnTo>
                    <a:pt x="3247" y="102"/>
                  </a:lnTo>
                  <a:lnTo>
                    <a:pt x="2838" y="205"/>
                  </a:lnTo>
                  <a:lnTo>
                    <a:pt x="2480" y="333"/>
                  </a:lnTo>
                  <a:lnTo>
                    <a:pt x="2122" y="511"/>
                  </a:lnTo>
                  <a:lnTo>
                    <a:pt x="1790" y="716"/>
                  </a:lnTo>
                  <a:lnTo>
                    <a:pt x="1458" y="946"/>
                  </a:lnTo>
                  <a:lnTo>
                    <a:pt x="1176" y="1202"/>
                  </a:lnTo>
                  <a:lnTo>
                    <a:pt x="921" y="1483"/>
                  </a:lnTo>
                  <a:lnTo>
                    <a:pt x="691" y="1790"/>
                  </a:lnTo>
                  <a:lnTo>
                    <a:pt x="486" y="2148"/>
                  </a:lnTo>
                  <a:lnTo>
                    <a:pt x="307" y="2480"/>
                  </a:lnTo>
                  <a:lnTo>
                    <a:pt x="179" y="2863"/>
                  </a:lnTo>
                  <a:lnTo>
                    <a:pt x="77" y="3247"/>
                  </a:lnTo>
                  <a:lnTo>
                    <a:pt x="1" y="3656"/>
                  </a:lnTo>
                  <a:lnTo>
                    <a:pt x="1" y="4065"/>
                  </a:lnTo>
                  <a:lnTo>
                    <a:pt x="1" y="4499"/>
                  </a:lnTo>
                  <a:lnTo>
                    <a:pt x="77" y="4883"/>
                  </a:lnTo>
                  <a:lnTo>
                    <a:pt x="179" y="5292"/>
                  </a:lnTo>
                  <a:lnTo>
                    <a:pt x="307" y="5650"/>
                  </a:lnTo>
                  <a:lnTo>
                    <a:pt x="486" y="6008"/>
                  </a:lnTo>
                  <a:lnTo>
                    <a:pt x="691" y="6340"/>
                  </a:lnTo>
                  <a:lnTo>
                    <a:pt x="921" y="6647"/>
                  </a:lnTo>
                  <a:lnTo>
                    <a:pt x="1176" y="6954"/>
                  </a:lnTo>
                  <a:lnTo>
                    <a:pt x="1458" y="7209"/>
                  </a:lnTo>
                  <a:lnTo>
                    <a:pt x="1790" y="7439"/>
                  </a:lnTo>
                  <a:lnTo>
                    <a:pt x="2122" y="7644"/>
                  </a:lnTo>
                  <a:lnTo>
                    <a:pt x="2480" y="7823"/>
                  </a:lnTo>
                  <a:lnTo>
                    <a:pt x="2838" y="7950"/>
                  </a:lnTo>
                  <a:lnTo>
                    <a:pt x="3247" y="8053"/>
                  </a:lnTo>
                  <a:lnTo>
                    <a:pt x="3631" y="8104"/>
                  </a:lnTo>
                  <a:lnTo>
                    <a:pt x="4065" y="8129"/>
                  </a:lnTo>
                  <a:lnTo>
                    <a:pt x="4474" y="8104"/>
                  </a:lnTo>
                  <a:lnTo>
                    <a:pt x="4883" y="8053"/>
                  </a:lnTo>
                  <a:lnTo>
                    <a:pt x="5267" y="7950"/>
                  </a:lnTo>
                  <a:lnTo>
                    <a:pt x="5650" y="7823"/>
                  </a:lnTo>
                  <a:lnTo>
                    <a:pt x="6008" y="7644"/>
                  </a:lnTo>
                  <a:lnTo>
                    <a:pt x="6340" y="7439"/>
                  </a:lnTo>
                  <a:lnTo>
                    <a:pt x="6647" y="7209"/>
                  </a:lnTo>
                  <a:lnTo>
                    <a:pt x="6928" y="6954"/>
                  </a:lnTo>
                  <a:lnTo>
                    <a:pt x="7184" y="6647"/>
                  </a:lnTo>
                  <a:lnTo>
                    <a:pt x="7440" y="6340"/>
                  </a:lnTo>
                  <a:lnTo>
                    <a:pt x="7644" y="6008"/>
                  </a:lnTo>
                  <a:lnTo>
                    <a:pt x="7797" y="5650"/>
                  </a:lnTo>
                  <a:lnTo>
                    <a:pt x="7951" y="5292"/>
                  </a:lnTo>
                  <a:lnTo>
                    <a:pt x="8053" y="4883"/>
                  </a:lnTo>
                  <a:lnTo>
                    <a:pt x="8104" y="4499"/>
                  </a:lnTo>
                  <a:lnTo>
                    <a:pt x="8130" y="4065"/>
                  </a:lnTo>
                  <a:lnTo>
                    <a:pt x="8104" y="3656"/>
                  </a:lnTo>
                  <a:lnTo>
                    <a:pt x="8053" y="3247"/>
                  </a:lnTo>
                  <a:lnTo>
                    <a:pt x="7951" y="2863"/>
                  </a:lnTo>
                  <a:lnTo>
                    <a:pt x="7797" y="2480"/>
                  </a:lnTo>
                  <a:lnTo>
                    <a:pt x="7644" y="2148"/>
                  </a:lnTo>
                  <a:lnTo>
                    <a:pt x="7440" y="1790"/>
                  </a:lnTo>
                  <a:lnTo>
                    <a:pt x="7184" y="1483"/>
                  </a:lnTo>
                  <a:lnTo>
                    <a:pt x="6928" y="1202"/>
                  </a:lnTo>
                  <a:lnTo>
                    <a:pt x="6647" y="946"/>
                  </a:lnTo>
                  <a:lnTo>
                    <a:pt x="6340" y="716"/>
                  </a:lnTo>
                  <a:lnTo>
                    <a:pt x="6008" y="511"/>
                  </a:lnTo>
                  <a:lnTo>
                    <a:pt x="5650" y="333"/>
                  </a:lnTo>
                  <a:lnTo>
                    <a:pt x="5267" y="205"/>
                  </a:lnTo>
                  <a:lnTo>
                    <a:pt x="4883" y="102"/>
                  </a:lnTo>
                  <a:lnTo>
                    <a:pt x="4474" y="26"/>
                  </a:lnTo>
                  <a:lnTo>
                    <a:pt x="4065"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697" name="Google Shape;2697;p51"/>
            <p:cNvSpPr/>
            <p:nvPr/>
          </p:nvSpPr>
          <p:spPr>
            <a:xfrm>
              <a:off x="5655250" y="4054200"/>
              <a:ext cx="96525" cy="31975"/>
            </a:xfrm>
            <a:custGeom>
              <a:avLst/>
              <a:gdLst/>
              <a:ahLst/>
              <a:cxnLst/>
              <a:rect l="l" t="t" r="r" b="b"/>
              <a:pathLst>
                <a:path w="3861" h="1279" extrusionOk="0">
                  <a:moveTo>
                    <a:pt x="742" y="0"/>
                  </a:moveTo>
                  <a:lnTo>
                    <a:pt x="435" y="102"/>
                  </a:lnTo>
                  <a:lnTo>
                    <a:pt x="205" y="230"/>
                  </a:lnTo>
                  <a:lnTo>
                    <a:pt x="128" y="307"/>
                  </a:lnTo>
                  <a:lnTo>
                    <a:pt x="51" y="384"/>
                  </a:lnTo>
                  <a:lnTo>
                    <a:pt x="26" y="460"/>
                  </a:lnTo>
                  <a:lnTo>
                    <a:pt x="0" y="537"/>
                  </a:lnTo>
                  <a:lnTo>
                    <a:pt x="26" y="614"/>
                  </a:lnTo>
                  <a:lnTo>
                    <a:pt x="51" y="690"/>
                  </a:lnTo>
                  <a:lnTo>
                    <a:pt x="103" y="767"/>
                  </a:lnTo>
                  <a:lnTo>
                    <a:pt x="154" y="844"/>
                  </a:lnTo>
                  <a:lnTo>
                    <a:pt x="333" y="972"/>
                  </a:lnTo>
                  <a:lnTo>
                    <a:pt x="588" y="1074"/>
                  </a:lnTo>
                  <a:lnTo>
                    <a:pt x="869" y="1176"/>
                  </a:lnTo>
                  <a:lnTo>
                    <a:pt x="1176" y="1227"/>
                  </a:lnTo>
                  <a:lnTo>
                    <a:pt x="1560" y="1278"/>
                  </a:lnTo>
                  <a:lnTo>
                    <a:pt x="2327" y="1278"/>
                  </a:lnTo>
                  <a:lnTo>
                    <a:pt x="2685" y="1227"/>
                  </a:lnTo>
                  <a:lnTo>
                    <a:pt x="3017" y="1176"/>
                  </a:lnTo>
                  <a:lnTo>
                    <a:pt x="3298" y="1074"/>
                  </a:lnTo>
                  <a:lnTo>
                    <a:pt x="3528" y="972"/>
                  </a:lnTo>
                  <a:lnTo>
                    <a:pt x="3707" y="844"/>
                  </a:lnTo>
                  <a:lnTo>
                    <a:pt x="3784" y="767"/>
                  </a:lnTo>
                  <a:lnTo>
                    <a:pt x="3809" y="690"/>
                  </a:lnTo>
                  <a:lnTo>
                    <a:pt x="3860" y="614"/>
                  </a:lnTo>
                  <a:lnTo>
                    <a:pt x="3860" y="537"/>
                  </a:lnTo>
                  <a:lnTo>
                    <a:pt x="3835" y="460"/>
                  </a:lnTo>
                  <a:lnTo>
                    <a:pt x="3809" y="384"/>
                  </a:lnTo>
                  <a:lnTo>
                    <a:pt x="3758" y="307"/>
                  </a:lnTo>
                  <a:lnTo>
                    <a:pt x="3656" y="230"/>
                  </a:lnTo>
                  <a:lnTo>
                    <a:pt x="3426" y="102"/>
                  </a:lnTo>
                  <a:lnTo>
                    <a:pt x="3145"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698" name="Google Shape;2698;p51"/>
            <p:cNvSpPr/>
            <p:nvPr/>
          </p:nvSpPr>
          <p:spPr>
            <a:xfrm>
              <a:off x="5655250" y="4054200"/>
              <a:ext cx="96525" cy="31975"/>
            </a:xfrm>
            <a:custGeom>
              <a:avLst/>
              <a:gdLst/>
              <a:ahLst/>
              <a:cxnLst/>
              <a:rect l="l" t="t" r="r" b="b"/>
              <a:pathLst>
                <a:path w="3861" h="1279" fill="none" extrusionOk="0">
                  <a:moveTo>
                    <a:pt x="742" y="0"/>
                  </a:moveTo>
                  <a:lnTo>
                    <a:pt x="742" y="0"/>
                  </a:lnTo>
                  <a:lnTo>
                    <a:pt x="435" y="102"/>
                  </a:lnTo>
                  <a:lnTo>
                    <a:pt x="205" y="230"/>
                  </a:lnTo>
                  <a:lnTo>
                    <a:pt x="128" y="307"/>
                  </a:lnTo>
                  <a:lnTo>
                    <a:pt x="51" y="384"/>
                  </a:lnTo>
                  <a:lnTo>
                    <a:pt x="26" y="460"/>
                  </a:lnTo>
                  <a:lnTo>
                    <a:pt x="0" y="537"/>
                  </a:lnTo>
                  <a:lnTo>
                    <a:pt x="0" y="537"/>
                  </a:lnTo>
                  <a:lnTo>
                    <a:pt x="26" y="614"/>
                  </a:lnTo>
                  <a:lnTo>
                    <a:pt x="51" y="690"/>
                  </a:lnTo>
                  <a:lnTo>
                    <a:pt x="103" y="767"/>
                  </a:lnTo>
                  <a:lnTo>
                    <a:pt x="154" y="844"/>
                  </a:lnTo>
                  <a:lnTo>
                    <a:pt x="333" y="972"/>
                  </a:lnTo>
                  <a:lnTo>
                    <a:pt x="588" y="1074"/>
                  </a:lnTo>
                  <a:lnTo>
                    <a:pt x="869" y="1176"/>
                  </a:lnTo>
                  <a:lnTo>
                    <a:pt x="1176" y="1227"/>
                  </a:lnTo>
                  <a:lnTo>
                    <a:pt x="1560" y="1278"/>
                  </a:lnTo>
                  <a:lnTo>
                    <a:pt x="1943" y="1278"/>
                  </a:lnTo>
                  <a:lnTo>
                    <a:pt x="1943" y="1278"/>
                  </a:lnTo>
                  <a:lnTo>
                    <a:pt x="2327" y="1278"/>
                  </a:lnTo>
                  <a:lnTo>
                    <a:pt x="2685" y="1227"/>
                  </a:lnTo>
                  <a:lnTo>
                    <a:pt x="3017" y="1176"/>
                  </a:lnTo>
                  <a:lnTo>
                    <a:pt x="3298" y="1074"/>
                  </a:lnTo>
                  <a:lnTo>
                    <a:pt x="3528" y="972"/>
                  </a:lnTo>
                  <a:lnTo>
                    <a:pt x="3707" y="844"/>
                  </a:lnTo>
                  <a:lnTo>
                    <a:pt x="3784" y="767"/>
                  </a:lnTo>
                  <a:lnTo>
                    <a:pt x="3809" y="690"/>
                  </a:lnTo>
                  <a:lnTo>
                    <a:pt x="3860" y="614"/>
                  </a:lnTo>
                  <a:lnTo>
                    <a:pt x="3860" y="537"/>
                  </a:lnTo>
                  <a:lnTo>
                    <a:pt x="3860" y="537"/>
                  </a:lnTo>
                  <a:lnTo>
                    <a:pt x="3835" y="460"/>
                  </a:lnTo>
                  <a:lnTo>
                    <a:pt x="3809" y="384"/>
                  </a:lnTo>
                  <a:lnTo>
                    <a:pt x="3758" y="307"/>
                  </a:lnTo>
                  <a:lnTo>
                    <a:pt x="3656" y="230"/>
                  </a:lnTo>
                  <a:lnTo>
                    <a:pt x="3426" y="102"/>
                  </a:lnTo>
                  <a:lnTo>
                    <a:pt x="3145" y="0"/>
                  </a:lnTo>
                </a:path>
              </a:pathLst>
            </a:custGeom>
            <a:noFill/>
            <a:ln>
              <a:noFill/>
            </a:ln>
          </p:spPr>
          <p:txBody>
            <a:bodyPr spcFirstLastPara="1" wrap="square" lIns="121900" tIns="121900" rIns="121900" bIns="121900" anchor="ctr" anchorCtr="0">
              <a:noAutofit/>
            </a:bodyPr>
            <a:lstStyle/>
            <a:p>
              <a:endParaRPr sz="2400"/>
            </a:p>
          </p:txBody>
        </p:sp>
        <p:sp>
          <p:nvSpPr>
            <p:cNvPr id="2699" name="Google Shape;2699;p51"/>
            <p:cNvSpPr/>
            <p:nvPr/>
          </p:nvSpPr>
          <p:spPr>
            <a:xfrm>
              <a:off x="5684000" y="3981325"/>
              <a:ext cx="39650" cy="86300"/>
            </a:xfrm>
            <a:custGeom>
              <a:avLst/>
              <a:gdLst/>
              <a:ahLst/>
              <a:cxnLst/>
              <a:rect l="l" t="t" r="r" b="b"/>
              <a:pathLst>
                <a:path w="1586" h="3452" extrusionOk="0">
                  <a:moveTo>
                    <a:pt x="793" y="1"/>
                  </a:moveTo>
                  <a:lnTo>
                    <a:pt x="691" y="103"/>
                  </a:lnTo>
                  <a:lnTo>
                    <a:pt x="461" y="308"/>
                  </a:lnTo>
                  <a:lnTo>
                    <a:pt x="333" y="487"/>
                  </a:lnTo>
                  <a:lnTo>
                    <a:pt x="205" y="666"/>
                  </a:lnTo>
                  <a:lnTo>
                    <a:pt x="103" y="896"/>
                  </a:lnTo>
                  <a:lnTo>
                    <a:pt x="1" y="1126"/>
                  </a:lnTo>
                  <a:lnTo>
                    <a:pt x="180" y="1305"/>
                  </a:lnTo>
                  <a:lnTo>
                    <a:pt x="333" y="1509"/>
                  </a:lnTo>
                  <a:lnTo>
                    <a:pt x="461" y="1688"/>
                  </a:lnTo>
                  <a:lnTo>
                    <a:pt x="563" y="1893"/>
                  </a:lnTo>
                  <a:lnTo>
                    <a:pt x="665" y="2097"/>
                  </a:lnTo>
                  <a:lnTo>
                    <a:pt x="716" y="2302"/>
                  </a:lnTo>
                  <a:lnTo>
                    <a:pt x="768" y="2506"/>
                  </a:lnTo>
                  <a:lnTo>
                    <a:pt x="793" y="2736"/>
                  </a:lnTo>
                  <a:lnTo>
                    <a:pt x="819" y="2506"/>
                  </a:lnTo>
                  <a:lnTo>
                    <a:pt x="844" y="2302"/>
                  </a:lnTo>
                  <a:lnTo>
                    <a:pt x="921" y="2097"/>
                  </a:lnTo>
                  <a:lnTo>
                    <a:pt x="998" y="1893"/>
                  </a:lnTo>
                  <a:lnTo>
                    <a:pt x="1100" y="1688"/>
                  </a:lnTo>
                  <a:lnTo>
                    <a:pt x="1228" y="1509"/>
                  </a:lnTo>
                  <a:lnTo>
                    <a:pt x="1381" y="1305"/>
                  </a:lnTo>
                  <a:lnTo>
                    <a:pt x="1586" y="1126"/>
                  </a:lnTo>
                  <a:lnTo>
                    <a:pt x="1483" y="870"/>
                  </a:lnTo>
                  <a:lnTo>
                    <a:pt x="1381" y="666"/>
                  </a:lnTo>
                  <a:lnTo>
                    <a:pt x="1253" y="487"/>
                  </a:lnTo>
                  <a:lnTo>
                    <a:pt x="1125" y="333"/>
                  </a:lnTo>
                  <a:lnTo>
                    <a:pt x="895" y="129"/>
                  </a:lnTo>
                  <a:lnTo>
                    <a:pt x="793" y="1"/>
                  </a:lnTo>
                  <a:close/>
                  <a:moveTo>
                    <a:pt x="793" y="2941"/>
                  </a:moveTo>
                  <a:lnTo>
                    <a:pt x="768" y="3171"/>
                  </a:lnTo>
                  <a:lnTo>
                    <a:pt x="589" y="3299"/>
                  </a:lnTo>
                  <a:lnTo>
                    <a:pt x="793" y="3452"/>
                  </a:lnTo>
                  <a:lnTo>
                    <a:pt x="972" y="3299"/>
                  </a:lnTo>
                  <a:lnTo>
                    <a:pt x="819" y="3171"/>
                  </a:lnTo>
                  <a:lnTo>
                    <a:pt x="793" y="294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700" name="Google Shape;2700;p51"/>
            <p:cNvSpPr/>
            <p:nvPr/>
          </p:nvSpPr>
          <p:spPr>
            <a:xfrm>
              <a:off x="5703825" y="3995400"/>
              <a:ext cx="53050" cy="68400"/>
            </a:xfrm>
            <a:custGeom>
              <a:avLst/>
              <a:gdLst/>
              <a:ahLst/>
              <a:cxnLst/>
              <a:rect l="l" t="t" r="r" b="b"/>
              <a:pathLst>
                <a:path w="2122" h="2736" extrusionOk="0">
                  <a:moveTo>
                    <a:pt x="2071" y="0"/>
                  </a:moveTo>
                  <a:lnTo>
                    <a:pt x="1892" y="26"/>
                  </a:lnTo>
                  <a:lnTo>
                    <a:pt x="1687" y="77"/>
                  </a:lnTo>
                  <a:lnTo>
                    <a:pt x="1483" y="154"/>
                  </a:lnTo>
                  <a:lnTo>
                    <a:pt x="1278" y="230"/>
                  </a:lnTo>
                  <a:lnTo>
                    <a:pt x="1074" y="333"/>
                  </a:lnTo>
                  <a:lnTo>
                    <a:pt x="895" y="460"/>
                  </a:lnTo>
                  <a:lnTo>
                    <a:pt x="716" y="614"/>
                  </a:lnTo>
                  <a:lnTo>
                    <a:pt x="563" y="767"/>
                  </a:lnTo>
                  <a:lnTo>
                    <a:pt x="435" y="946"/>
                  </a:lnTo>
                  <a:lnTo>
                    <a:pt x="307" y="1125"/>
                  </a:lnTo>
                  <a:lnTo>
                    <a:pt x="205" y="1330"/>
                  </a:lnTo>
                  <a:lnTo>
                    <a:pt x="128" y="1534"/>
                  </a:lnTo>
                  <a:lnTo>
                    <a:pt x="51" y="1739"/>
                  </a:lnTo>
                  <a:lnTo>
                    <a:pt x="26" y="1943"/>
                  </a:lnTo>
                  <a:lnTo>
                    <a:pt x="0" y="2173"/>
                  </a:lnTo>
                  <a:lnTo>
                    <a:pt x="0" y="2378"/>
                  </a:lnTo>
                  <a:lnTo>
                    <a:pt x="26" y="2608"/>
                  </a:lnTo>
                  <a:lnTo>
                    <a:pt x="205" y="2736"/>
                  </a:lnTo>
                  <a:lnTo>
                    <a:pt x="409" y="2684"/>
                  </a:lnTo>
                  <a:lnTo>
                    <a:pt x="639" y="2633"/>
                  </a:lnTo>
                  <a:lnTo>
                    <a:pt x="844" y="2531"/>
                  </a:lnTo>
                  <a:lnTo>
                    <a:pt x="1023" y="2429"/>
                  </a:lnTo>
                  <a:lnTo>
                    <a:pt x="1202" y="2301"/>
                  </a:lnTo>
                  <a:lnTo>
                    <a:pt x="1381" y="2173"/>
                  </a:lnTo>
                  <a:lnTo>
                    <a:pt x="1534" y="1994"/>
                  </a:lnTo>
                  <a:lnTo>
                    <a:pt x="1687" y="1841"/>
                  </a:lnTo>
                  <a:lnTo>
                    <a:pt x="1815" y="1636"/>
                  </a:lnTo>
                  <a:lnTo>
                    <a:pt x="1917" y="1457"/>
                  </a:lnTo>
                  <a:lnTo>
                    <a:pt x="1994" y="1253"/>
                  </a:lnTo>
                  <a:lnTo>
                    <a:pt x="2045" y="1023"/>
                  </a:lnTo>
                  <a:lnTo>
                    <a:pt x="2096" y="818"/>
                  </a:lnTo>
                  <a:lnTo>
                    <a:pt x="2122" y="614"/>
                  </a:lnTo>
                  <a:lnTo>
                    <a:pt x="2122" y="384"/>
                  </a:lnTo>
                  <a:lnTo>
                    <a:pt x="2096" y="154"/>
                  </a:lnTo>
                  <a:lnTo>
                    <a:pt x="2071"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01" name="Google Shape;2701;p51"/>
            <p:cNvSpPr/>
            <p:nvPr/>
          </p:nvSpPr>
          <p:spPr>
            <a:xfrm>
              <a:off x="5650125" y="3995400"/>
              <a:ext cx="53725" cy="68400"/>
            </a:xfrm>
            <a:custGeom>
              <a:avLst/>
              <a:gdLst/>
              <a:ahLst/>
              <a:cxnLst/>
              <a:rect l="l" t="t" r="r" b="b"/>
              <a:pathLst>
                <a:path w="2149" h="2736" extrusionOk="0">
                  <a:moveTo>
                    <a:pt x="52" y="0"/>
                  </a:moveTo>
                  <a:lnTo>
                    <a:pt x="26" y="154"/>
                  </a:lnTo>
                  <a:lnTo>
                    <a:pt x="26" y="384"/>
                  </a:lnTo>
                  <a:lnTo>
                    <a:pt x="1" y="614"/>
                  </a:lnTo>
                  <a:lnTo>
                    <a:pt x="26" y="818"/>
                  </a:lnTo>
                  <a:lnTo>
                    <a:pt x="78" y="1023"/>
                  </a:lnTo>
                  <a:lnTo>
                    <a:pt x="129" y="1253"/>
                  </a:lnTo>
                  <a:lnTo>
                    <a:pt x="231" y="1457"/>
                  </a:lnTo>
                  <a:lnTo>
                    <a:pt x="333" y="1636"/>
                  </a:lnTo>
                  <a:lnTo>
                    <a:pt x="461" y="1841"/>
                  </a:lnTo>
                  <a:lnTo>
                    <a:pt x="589" y="1994"/>
                  </a:lnTo>
                  <a:lnTo>
                    <a:pt x="742" y="2173"/>
                  </a:lnTo>
                  <a:lnTo>
                    <a:pt x="921" y="2301"/>
                  </a:lnTo>
                  <a:lnTo>
                    <a:pt x="1100" y="2429"/>
                  </a:lnTo>
                  <a:lnTo>
                    <a:pt x="1305" y="2531"/>
                  </a:lnTo>
                  <a:lnTo>
                    <a:pt x="1509" y="2633"/>
                  </a:lnTo>
                  <a:lnTo>
                    <a:pt x="1714" y="2684"/>
                  </a:lnTo>
                  <a:lnTo>
                    <a:pt x="1944" y="2736"/>
                  </a:lnTo>
                  <a:lnTo>
                    <a:pt x="2123" y="2608"/>
                  </a:lnTo>
                  <a:lnTo>
                    <a:pt x="2148" y="2378"/>
                  </a:lnTo>
                  <a:lnTo>
                    <a:pt x="2148" y="2173"/>
                  </a:lnTo>
                  <a:lnTo>
                    <a:pt x="2123" y="1943"/>
                  </a:lnTo>
                  <a:lnTo>
                    <a:pt x="2071" y="1739"/>
                  </a:lnTo>
                  <a:lnTo>
                    <a:pt x="2020" y="1534"/>
                  </a:lnTo>
                  <a:lnTo>
                    <a:pt x="1918" y="1330"/>
                  </a:lnTo>
                  <a:lnTo>
                    <a:pt x="1816" y="1125"/>
                  </a:lnTo>
                  <a:lnTo>
                    <a:pt x="1688" y="946"/>
                  </a:lnTo>
                  <a:lnTo>
                    <a:pt x="1560" y="767"/>
                  </a:lnTo>
                  <a:lnTo>
                    <a:pt x="1407" y="614"/>
                  </a:lnTo>
                  <a:lnTo>
                    <a:pt x="1228" y="460"/>
                  </a:lnTo>
                  <a:lnTo>
                    <a:pt x="1049" y="333"/>
                  </a:lnTo>
                  <a:lnTo>
                    <a:pt x="870" y="230"/>
                  </a:lnTo>
                  <a:lnTo>
                    <a:pt x="665" y="154"/>
                  </a:lnTo>
                  <a:lnTo>
                    <a:pt x="461" y="77"/>
                  </a:lnTo>
                  <a:lnTo>
                    <a:pt x="231" y="26"/>
                  </a:lnTo>
                  <a:lnTo>
                    <a:pt x="52"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2702" name="Google Shape;2702;p51"/>
          <p:cNvGrpSpPr/>
          <p:nvPr/>
        </p:nvGrpSpPr>
        <p:grpSpPr>
          <a:xfrm>
            <a:off x="9339152" y="5220667"/>
            <a:ext cx="496833" cy="420133"/>
            <a:chOff x="7008200" y="3915500"/>
            <a:chExt cx="372625" cy="315100"/>
          </a:xfrm>
        </p:grpSpPr>
        <p:sp>
          <p:nvSpPr>
            <p:cNvPr id="2703" name="Google Shape;2703;p51"/>
            <p:cNvSpPr/>
            <p:nvPr/>
          </p:nvSpPr>
          <p:spPr>
            <a:xfrm>
              <a:off x="7070200" y="4111700"/>
              <a:ext cx="310625" cy="97825"/>
            </a:xfrm>
            <a:custGeom>
              <a:avLst/>
              <a:gdLst/>
              <a:ahLst/>
              <a:cxnLst/>
              <a:rect l="l" t="t" r="r" b="b"/>
              <a:pathLst>
                <a:path w="12425" h="3913" extrusionOk="0">
                  <a:moveTo>
                    <a:pt x="11555" y="1"/>
                  </a:moveTo>
                  <a:lnTo>
                    <a:pt x="11350" y="26"/>
                  </a:lnTo>
                  <a:lnTo>
                    <a:pt x="9561" y="512"/>
                  </a:lnTo>
                  <a:lnTo>
                    <a:pt x="8385" y="819"/>
                  </a:lnTo>
                  <a:lnTo>
                    <a:pt x="7567" y="1023"/>
                  </a:lnTo>
                  <a:lnTo>
                    <a:pt x="0" y="1432"/>
                  </a:lnTo>
                  <a:lnTo>
                    <a:pt x="332" y="3733"/>
                  </a:lnTo>
                  <a:lnTo>
                    <a:pt x="1278" y="3171"/>
                  </a:lnTo>
                  <a:lnTo>
                    <a:pt x="1432" y="3094"/>
                  </a:lnTo>
                  <a:lnTo>
                    <a:pt x="1585" y="3068"/>
                  </a:lnTo>
                  <a:lnTo>
                    <a:pt x="1764" y="3043"/>
                  </a:lnTo>
                  <a:lnTo>
                    <a:pt x="1943" y="3094"/>
                  </a:lnTo>
                  <a:lnTo>
                    <a:pt x="5650" y="3861"/>
                  </a:lnTo>
                  <a:lnTo>
                    <a:pt x="5880" y="3912"/>
                  </a:lnTo>
                  <a:lnTo>
                    <a:pt x="6135" y="3912"/>
                  </a:lnTo>
                  <a:lnTo>
                    <a:pt x="6391" y="3886"/>
                  </a:lnTo>
                  <a:lnTo>
                    <a:pt x="6621" y="3810"/>
                  </a:lnTo>
                  <a:lnTo>
                    <a:pt x="11785" y="1918"/>
                  </a:lnTo>
                  <a:lnTo>
                    <a:pt x="11913" y="1867"/>
                  </a:lnTo>
                  <a:lnTo>
                    <a:pt x="12066" y="1765"/>
                  </a:lnTo>
                  <a:lnTo>
                    <a:pt x="12168" y="1637"/>
                  </a:lnTo>
                  <a:lnTo>
                    <a:pt x="12271" y="1509"/>
                  </a:lnTo>
                  <a:lnTo>
                    <a:pt x="12347" y="1356"/>
                  </a:lnTo>
                  <a:lnTo>
                    <a:pt x="12399" y="1202"/>
                  </a:lnTo>
                  <a:lnTo>
                    <a:pt x="12424" y="1049"/>
                  </a:lnTo>
                  <a:lnTo>
                    <a:pt x="12399" y="870"/>
                  </a:lnTo>
                  <a:lnTo>
                    <a:pt x="12373" y="665"/>
                  </a:lnTo>
                  <a:lnTo>
                    <a:pt x="12296" y="461"/>
                  </a:lnTo>
                  <a:lnTo>
                    <a:pt x="12194" y="308"/>
                  </a:lnTo>
                  <a:lnTo>
                    <a:pt x="12066" y="180"/>
                  </a:lnTo>
                  <a:lnTo>
                    <a:pt x="11913" y="78"/>
                  </a:lnTo>
                  <a:lnTo>
                    <a:pt x="11734" y="26"/>
                  </a:lnTo>
                  <a:lnTo>
                    <a:pt x="11555"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704" name="Google Shape;2704;p51"/>
            <p:cNvSpPr/>
            <p:nvPr/>
          </p:nvSpPr>
          <p:spPr>
            <a:xfrm>
              <a:off x="7070200" y="4111700"/>
              <a:ext cx="310625" cy="97825"/>
            </a:xfrm>
            <a:custGeom>
              <a:avLst/>
              <a:gdLst/>
              <a:ahLst/>
              <a:cxnLst/>
              <a:rect l="l" t="t" r="r" b="b"/>
              <a:pathLst>
                <a:path w="12425" h="3913" fill="none" extrusionOk="0">
                  <a:moveTo>
                    <a:pt x="0" y="1432"/>
                  </a:moveTo>
                  <a:lnTo>
                    <a:pt x="332" y="3733"/>
                  </a:lnTo>
                  <a:lnTo>
                    <a:pt x="1278" y="3171"/>
                  </a:lnTo>
                  <a:lnTo>
                    <a:pt x="1278" y="3171"/>
                  </a:lnTo>
                  <a:lnTo>
                    <a:pt x="1432" y="3094"/>
                  </a:lnTo>
                  <a:lnTo>
                    <a:pt x="1585" y="3068"/>
                  </a:lnTo>
                  <a:lnTo>
                    <a:pt x="1764" y="3043"/>
                  </a:lnTo>
                  <a:lnTo>
                    <a:pt x="1943" y="3094"/>
                  </a:lnTo>
                  <a:lnTo>
                    <a:pt x="5650" y="3861"/>
                  </a:lnTo>
                  <a:lnTo>
                    <a:pt x="5650" y="3861"/>
                  </a:lnTo>
                  <a:lnTo>
                    <a:pt x="5880" y="3912"/>
                  </a:lnTo>
                  <a:lnTo>
                    <a:pt x="6135" y="3912"/>
                  </a:lnTo>
                  <a:lnTo>
                    <a:pt x="6391" y="3886"/>
                  </a:lnTo>
                  <a:lnTo>
                    <a:pt x="6621" y="3810"/>
                  </a:lnTo>
                  <a:lnTo>
                    <a:pt x="11785" y="1918"/>
                  </a:lnTo>
                  <a:lnTo>
                    <a:pt x="11785" y="1918"/>
                  </a:lnTo>
                  <a:lnTo>
                    <a:pt x="11913" y="1867"/>
                  </a:lnTo>
                  <a:lnTo>
                    <a:pt x="12066" y="1765"/>
                  </a:lnTo>
                  <a:lnTo>
                    <a:pt x="12168" y="1637"/>
                  </a:lnTo>
                  <a:lnTo>
                    <a:pt x="12271" y="1509"/>
                  </a:lnTo>
                  <a:lnTo>
                    <a:pt x="12347" y="1356"/>
                  </a:lnTo>
                  <a:lnTo>
                    <a:pt x="12399" y="1202"/>
                  </a:lnTo>
                  <a:lnTo>
                    <a:pt x="12424" y="1049"/>
                  </a:lnTo>
                  <a:lnTo>
                    <a:pt x="12399" y="870"/>
                  </a:lnTo>
                  <a:lnTo>
                    <a:pt x="12399" y="870"/>
                  </a:lnTo>
                  <a:lnTo>
                    <a:pt x="12373" y="665"/>
                  </a:lnTo>
                  <a:lnTo>
                    <a:pt x="12296" y="461"/>
                  </a:lnTo>
                  <a:lnTo>
                    <a:pt x="12194" y="308"/>
                  </a:lnTo>
                  <a:lnTo>
                    <a:pt x="12066" y="180"/>
                  </a:lnTo>
                  <a:lnTo>
                    <a:pt x="11913" y="78"/>
                  </a:lnTo>
                  <a:lnTo>
                    <a:pt x="11734" y="26"/>
                  </a:lnTo>
                  <a:lnTo>
                    <a:pt x="11555" y="1"/>
                  </a:lnTo>
                  <a:lnTo>
                    <a:pt x="11350" y="26"/>
                  </a:lnTo>
                  <a:lnTo>
                    <a:pt x="11350" y="26"/>
                  </a:lnTo>
                  <a:lnTo>
                    <a:pt x="9561" y="512"/>
                  </a:lnTo>
                  <a:lnTo>
                    <a:pt x="8385" y="819"/>
                  </a:lnTo>
                  <a:lnTo>
                    <a:pt x="7567" y="1023"/>
                  </a:lnTo>
                </a:path>
              </a:pathLst>
            </a:custGeom>
            <a:noFill/>
            <a:ln>
              <a:noFill/>
            </a:ln>
          </p:spPr>
          <p:txBody>
            <a:bodyPr spcFirstLastPara="1" wrap="square" lIns="121900" tIns="121900" rIns="121900" bIns="121900" anchor="ctr" anchorCtr="0">
              <a:noAutofit/>
            </a:bodyPr>
            <a:lstStyle/>
            <a:p>
              <a:endParaRPr sz="2400"/>
            </a:p>
          </p:txBody>
        </p:sp>
        <p:sp>
          <p:nvSpPr>
            <p:cNvPr id="2705" name="Google Shape;2705;p51"/>
            <p:cNvSpPr/>
            <p:nvPr/>
          </p:nvSpPr>
          <p:spPr>
            <a:xfrm>
              <a:off x="7070200" y="4100200"/>
              <a:ext cx="190475" cy="66500"/>
            </a:xfrm>
            <a:custGeom>
              <a:avLst/>
              <a:gdLst/>
              <a:ahLst/>
              <a:cxnLst/>
              <a:rect l="l" t="t" r="r" b="b"/>
              <a:pathLst>
                <a:path w="7619" h="2660" extrusionOk="0">
                  <a:moveTo>
                    <a:pt x="1790" y="1"/>
                  </a:moveTo>
                  <a:lnTo>
                    <a:pt x="1534" y="52"/>
                  </a:lnTo>
                  <a:lnTo>
                    <a:pt x="1253" y="129"/>
                  </a:lnTo>
                  <a:lnTo>
                    <a:pt x="1023" y="231"/>
                  </a:lnTo>
                  <a:lnTo>
                    <a:pt x="818" y="359"/>
                  </a:lnTo>
                  <a:lnTo>
                    <a:pt x="614" y="512"/>
                  </a:lnTo>
                  <a:lnTo>
                    <a:pt x="154" y="844"/>
                  </a:lnTo>
                  <a:lnTo>
                    <a:pt x="0" y="1995"/>
                  </a:lnTo>
                  <a:lnTo>
                    <a:pt x="4550" y="2327"/>
                  </a:lnTo>
                  <a:lnTo>
                    <a:pt x="6698" y="2659"/>
                  </a:lnTo>
                  <a:lnTo>
                    <a:pt x="6851" y="2659"/>
                  </a:lnTo>
                  <a:lnTo>
                    <a:pt x="7005" y="2634"/>
                  </a:lnTo>
                  <a:lnTo>
                    <a:pt x="7158" y="2557"/>
                  </a:lnTo>
                  <a:lnTo>
                    <a:pt x="7286" y="2480"/>
                  </a:lnTo>
                  <a:lnTo>
                    <a:pt x="7414" y="2353"/>
                  </a:lnTo>
                  <a:lnTo>
                    <a:pt x="7490" y="2225"/>
                  </a:lnTo>
                  <a:lnTo>
                    <a:pt x="7567" y="2071"/>
                  </a:lnTo>
                  <a:lnTo>
                    <a:pt x="7618" y="1892"/>
                  </a:lnTo>
                  <a:lnTo>
                    <a:pt x="7618" y="1713"/>
                  </a:lnTo>
                  <a:lnTo>
                    <a:pt x="7593" y="1560"/>
                  </a:lnTo>
                  <a:lnTo>
                    <a:pt x="7541" y="1407"/>
                  </a:lnTo>
                  <a:lnTo>
                    <a:pt x="7465" y="1253"/>
                  </a:lnTo>
                  <a:lnTo>
                    <a:pt x="7362" y="1151"/>
                  </a:lnTo>
                  <a:lnTo>
                    <a:pt x="7235" y="1049"/>
                  </a:lnTo>
                  <a:lnTo>
                    <a:pt x="7107" y="972"/>
                  </a:lnTo>
                  <a:lnTo>
                    <a:pt x="6953" y="947"/>
                  </a:lnTo>
                  <a:lnTo>
                    <a:pt x="4959" y="640"/>
                  </a:lnTo>
                  <a:lnTo>
                    <a:pt x="3784" y="486"/>
                  </a:lnTo>
                  <a:lnTo>
                    <a:pt x="3119" y="359"/>
                  </a:lnTo>
                  <a:lnTo>
                    <a:pt x="2761" y="256"/>
                  </a:lnTo>
                  <a:lnTo>
                    <a:pt x="2403" y="129"/>
                  </a:lnTo>
                  <a:lnTo>
                    <a:pt x="2224" y="52"/>
                  </a:lnTo>
                  <a:lnTo>
                    <a:pt x="2045" y="26"/>
                  </a:lnTo>
                  <a:lnTo>
                    <a:pt x="1790"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2706" name="Google Shape;2706;p51"/>
            <p:cNvSpPr/>
            <p:nvPr/>
          </p:nvSpPr>
          <p:spPr>
            <a:xfrm>
              <a:off x="7070200" y="4100200"/>
              <a:ext cx="190475" cy="66500"/>
            </a:xfrm>
            <a:custGeom>
              <a:avLst/>
              <a:gdLst/>
              <a:ahLst/>
              <a:cxnLst/>
              <a:rect l="l" t="t" r="r" b="b"/>
              <a:pathLst>
                <a:path w="7619" h="2660" fill="none" extrusionOk="0">
                  <a:moveTo>
                    <a:pt x="4550" y="2327"/>
                  </a:moveTo>
                  <a:lnTo>
                    <a:pt x="4550" y="2327"/>
                  </a:lnTo>
                  <a:lnTo>
                    <a:pt x="6698" y="2659"/>
                  </a:lnTo>
                  <a:lnTo>
                    <a:pt x="6698" y="2659"/>
                  </a:lnTo>
                  <a:lnTo>
                    <a:pt x="6851" y="2659"/>
                  </a:lnTo>
                  <a:lnTo>
                    <a:pt x="7005" y="2634"/>
                  </a:lnTo>
                  <a:lnTo>
                    <a:pt x="7158" y="2557"/>
                  </a:lnTo>
                  <a:lnTo>
                    <a:pt x="7286" y="2480"/>
                  </a:lnTo>
                  <a:lnTo>
                    <a:pt x="7414" y="2353"/>
                  </a:lnTo>
                  <a:lnTo>
                    <a:pt x="7490" y="2225"/>
                  </a:lnTo>
                  <a:lnTo>
                    <a:pt x="7567" y="2071"/>
                  </a:lnTo>
                  <a:lnTo>
                    <a:pt x="7618" y="1892"/>
                  </a:lnTo>
                  <a:lnTo>
                    <a:pt x="7618" y="1892"/>
                  </a:lnTo>
                  <a:lnTo>
                    <a:pt x="7618" y="1713"/>
                  </a:lnTo>
                  <a:lnTo>
                    <a:pt x="7593" y="1560"/>
                  </a:lnTo>
                  <a:lnTo>
                    <a:pt x="7541" y="1407"/>
                  </a:lnTo>
                  <a:lnTo>
                    <a:pt x="7465" y="1253"/>
                  </a:lnTo>
                  <a:lnTo>
                    <a:pt x="7362" y="1151"/>
                  </a:lnTo>
                  <a:lnTo>
                    <a:pt x="7235" y="1049"/>
                  </a:lnTo>
                  <a:lnTo>
                    <a:pt x="7107" y="972"/>
                  </a:lnTo>
                  <a:lnTo>
                    <a:pt x="6953" y="947"/>
                  </a:lnTo>
                  <a:lnTo>
                    <a:pt x="6953" y="947"/>
                  </a:lnTo>
                  <a:lnTo>
                    <a:pt x="4959" y="640"/>
                  </a:lnTo>
                  <a:lnTo>
                    <a:pt x="3784" y="486"/>
                  </a:lnTo>
                  <a:lnTo>
                    <a:pt x="3119" y="359"/>
                  </a:lnTo>
                  <a:lnTo>
                    <a:pt x="3119" y="359"/>
                  </a:lnTo>
                  <a:lnTo>
                    <a:pt x="2761" y="256"/>
                  </a:lnTo>
                  <a:lnTo>
                    <a:pt x="2403" y="129"/>
                  </a:lnTo>
                  <a:lnTo>
                    <a:pt x="2403" y="129"/>
                  </a:lnTo>
                  <a:lnTo>
                    <a:pt x="2224" y="52"/>
                  </a:lnTo>
                  <a:lnTo>
                    <a:pt x="2045" y="26"/>
                  </a:lnTo>
                  <a:lnTo>
                    <a:pt x="2045" y="26"/>
                  </a:lnTo>
                  <a:lnTo>
                    <a:pt x="1790" y="1"/>
                  </a:lnTo>
                  <a:lnTo>
                    <a:pt x="1534" y="52"/>
                  </a:lnTo>
                  <a:lnTo>
                    <a:pt x="1253" y="129"/>
                  </a:lnTo>
                  <a:lnTo>
                    <a:pt x="1023" y="231"/>
                  </a:lnTo>
                  <a:lnTo>
                    <a:pt x="1023" y="231"/>
                  </a:lnTo>
                  <a:lnTo>
                    <a:pt x="818" y="359"/>
                  </a:lnTo>
                  <a:lnTo>
                    <a:pt x="614" y="512"/>
                  </a:lnTo>
                  <a:lnTo>
                    <a:pt x="614" y="512"/>
                  </a:lnTo>
                  <a:lnTo>
                    <a:pt x="154" y="844"/>
                  </a:lnTo>
                  <a:lnTo>
                    <a:pt x="0" y="1995"/>
                  </a:lnTo>
                </a:path>
              </a:pathLst>
            </a:custGeom>
            <a:noFill/>
            <a:ln>
              <a:noFill/>
            </a:ln>
          </p:spPr>
          <p:txBody>
            <a:bodyPr spcFirstLastPara="1" wrap="square" lIns="121900" tIns="121900" rIns="121900" bIns="121900" anchor="ctr" anchorCtr="0">
              <a:noAutofit/>
            </a:bodyPr>
            <a:lstStyle/>
            <a:p>
              <a:endParaRPr sz="2400"/>
            </a:p>
          </p:txBody>
        </p:sp>
        <p:sp>
          <p:nvSpPr>
            <p:cNvPr id="2707" name="Google Shape;2707;p51"/>
            <p:cNvSpPr/>
            <p:nvPr/>
          </p:nvSpPr>
          <p:spPr>
            <a:xfrm>
              <a:off x="7141125" y="4152600"/>
              <a:ext cx="675" cy="25"/>
            </a:xfrm>
            <a:custGeom>
              <a:avLst/>
              <a:gdLst/>
              <a:ahLst/>
              <a:cxnLst/>
              <a:rect l="l" t="t" r="r" b="b"/>
              <a:pathLst>
                <a:path w="27" h="1" extrusionOk="0">
                  <a:moveTo>
                    <a:pt x="26" y="1"/>
                  </a:moveTo>
                  <a:lnTo>
                    <a:pt x="26" y="1"/>
                  </a:lnTo>
                  <a:lnTo>
                    <a:pt x="1" y="1"/>
                  </a:lnTo>
                  <a:lnTo>
                    <a:pt x="26" y="1"/>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2708" name="Google Shape;2708;p51"/>
            <p:cNvSpPr/>
            <p:nvPr/>
          </p:nvSpPr>
          <p:spPr>
            <a:xfrm>
              <a:off x="7141125" y="4152600"/>
              <a:ext cx="675" cy="25"/>
            </a:xfrm>
            <a:custGeom>
              <a:avLst/>
              <a:gdLst/>
              <a:ahLst/>
              <a:cxnLst/>
              <a:rect l="l" t="t" r="r" b="b"/>
              <a:pathLst>
                <a:path w="27" h="1" fill="none" extrusionOk="0">
                  <a:moveTo>
                    <a:pt x="26" y="1"/>
                  </a:moveTo>
                  <a:lnTo>
                    <a:pt x="26" y="1"/>
                  </a:lnTo>
                  <a:lnTo>
                    <a:pt x="1" y="1"/>
                  </a:lnTo>
                  <a:lnTo>
                    <a:pt x="26" y="1"/>
                  </a:lnTo>
                </a:path>
              </a:pathLst>
            </a:custGeom>
            <a:noFill/>
            <a:ln>
              <a:noFill/>
            </a:ln>
          </p:spPr>
          <p:txBody>
            <a:bodyPr spcFirstLastPara="1" wrap="square" lIns="121900" tIns="121900" rIns="121900" bIns="121900" anchor="ctr" anchorCtr="0">
              <a:noAutofit/>
            </a:bodyPr>
            <a:lstStyle/>
            <a:p>
              <a:endParaRPr sz="2400"/>
            </a:p>
          </p:txBody>
        </p:sp>
        <p:sp>
          <p:nvSpPr>
            <p:cNvPr id="2709" name="Google Shape;2709;p51"/>
            <p:cNvSpPr/>
            <p:nvPr/>
          </p:nvSpPr>
          <p:spPr>
            <a:xfrm>
              <a:off x="7008200" y="4122575"/>
              <a:ext cx="70325" cy="108025"/>
            </a:xfrm>
            <a:custGeom>
              <a:avLst/>
              <a:gdLst/>
              <a:ahLst/>
              <a:cxnLst/>
              <a:rect l="l" t="t" r="r" b="b"/>
              <a:pathLst>
                <a:path w="2813" h="4321" extrusionOk="0">
                  <a:moveTo>
                    <a:pt x="2634" y="0"/>
                  </a:moveTo>
                  <a:lnTo>
                    <a:pt x="0" y="1023"/>
                  </a:lnTo>
                  <a:lnTo>
                    <a:pt x="0" y="4321"/>
                  </a:lnTo>
                  <a:lnTo>
                    <a:pt x="2812" y="3298"/>
                  </a:lnTo>
                  <a:lnTo>
                    <a:pt x="263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710" name="Google Shape;2710;p51"/>
            <p:cNvSpPr/>
            <p:nvPr/>
          </p:nvSpPr>
          <p:spPr>
            <a:xfrm>
              <a:off x="7195450" y="3915500"/>
              <a:ext cx="177050" cy="177050"/>
            </a:xfrm>
            <a:custGeom>
              <a:avLst/>
              <a:gdLst/>
              <a:ahLst/>
              <a:cxnLst/>
              <a:rect l="l" t="t" r="r" b="b"/>
              <a:pathLst>
                <a:path w="7082" h="7082" extrusionOk="0">
                  <a:moveTo>
                    <a:pt x="3554" y="1"/>
                  </a:moveTo>
                  <a:lnTo>
                    <a:pt x="3196" y="26"/>
                  </a:lnTo>
                  <a:lnTo>
                    <a:pt x="2838" y="78"/>
                  </a:lnTo>
                  <a:lnTo>
                    <a:pt x="2506" y="154"/>
                  </a:lnTo>
                  <a:lnTo>
                    <a:pt x="2174" y="282"/>
                  </a:lnTo>
                  <a:lnTo>
                    <a:pt x="1867" y="435"/>
                  </a:lnTo>
                  <a:lnTo>
                    <a:pt x="1560" y="614"/>
                  </a:lnTo>
                  <a:lnTo>
                    <a:pt x="1304" y="819"/>
                  </a:lnTo>
                  <a:lnTo>
                    <a:pt x="1049" y="1049"/>
                  </a:lnTo>
                  <a:lnTo>
                    <a:pt x="819" y="1305"/>
                  </a:lnTo>
                  <a:lnTo>
                    <a:pt x="614" y="1560"/>
                  </a:lnTo>
                  <a:lnTo>
                    <a:pt x="435" y="1867"/>
                  </a:lnTo>
                  <a:lnTo>
                    <a:pt x="282" y="2174"/>
                  </a:lnTo>
                  <a:lnTo>
                    <a:pt x="180" y="2506"/>
                  </a:lnTo>
                  <a:lnTo>
                    <a:pt x="77" y="2838"/>
                  </a:lnTo>
                  <a:lnTo>
                    <a:pt x="26" y="3196"/>
                  </a:lnTo>
                  <a:lnTo>
                    <a:pt x="1" y="3554"/>
                  </a:lnTo>
                  <a:lnTo>
                    <a:pt x="26" y="3912"/>
                  </a:lnTo>
                  <a:lnTo>
                    <a:pt x="77" y="4270"/>
                  </a:lnTo>
                  <a:lnTo>
                    <a:pt x="180" y="4602"/>
                  </a:lnTo>
                  <a:lnTo>
                    <a:pt x="282" y="4935"/>
                  </a:lnTo>
                  <a:lnTo>
                    <a:pt x="435" y="5241"/>
                  </a:lnTo>
                  <a:lnTo>
                    <a:pt x="614" y="5523"/>
                  </a:lnTo>
                  <a:lnTo>
                    <a:pt x="819" y="5804"/>
                  </a:lnTo>
                  <a:lnTo>
                    <a:pt x="1049" y="6059"/>
                  </a:lnTo>
                  <a:lnTo>
                    <a:pt x="1304" y="6289"/>
                  </a:lnTo>
                  <a:lnTo>
                    <a:pt x="1560" y="6494"/>
                  </a:lnTo>
                  <a:lnTo>
                    <a:pt x="1867" y="6673"/>
                  </a:lnTo>
                  <a:lnTo>
                    <a:pt x="2174" y="6801"/>
                  </a:lnTo>
                  <a:lnTo>
                    <a:pt x="2506" y="6929"/>
                  </a:lnTo>
                  <a:lnTo>
                    <a:pt x="2838" y="7005"/>
                  </a:lnTo>
                  <a:lnTo>
                    <a:pt x="3196" y="7082"/>
                  </a:lnTo>
                  <a:lnTo>
                    <a:pt x="3912" y="7082"/>
                  </a:lnTo>
                  <a:lnTo>
                    <a:pt x="4270" y="7005"/>
                  </a:lnTo>
                  <a:lnTo>
                    <a:pt x="4602" y="6929"/>
                  </a:lnTo>
                  <a:lnTo>
                    <a:pt x="4934" y="6801"/>
                  </a:lnTo>
                  <a:lnTo>
                    <a:pt x="5241" y="6673"/>
                  </a:lnTo>
                  <a:lnTo>
                    <a:pt x="5522" y="6494"/>
                  </a:lnTo>
                  <a:lnTo>
                    <a:pt x="5804" y="6289"/>
                  </a:lnTo>
                  <a:lnTo>
                    <a:pt x="6059" y="6059"/>
                  </a:lnTo>
                  <a:lnTo>
                    <a:pt x="6289" y="5804"/>
                  </a:lnTo>
                  <a:lnTo>
                    <a:pt x="6494" y="5523"/>
                  </a:lnTo>
                  <a:lnTo>
                    <a:pt x="6673" y="5241"/>
                  </a:lnTo>
                  <a:lnTo>
                    <a:pt x="6801" y="4935"/>
                  </a:lnTo>
                  <a:lnTo>
                    <a:pt x="6928" y="4602"/>
                  </a:lnTo>
                  <a:lnTo>
                    <a:pt x="7005" y="4270"/>
                  </a:lnTo>
                  <a:lnTo>
                    <a:pt x="7082" y="3912"/>
                  </a:lnTo>
                  <a:lnTo>
                    <a:pt x="7082" y="3554"/>
                  </a:lnTo>
                  <a:lnTo>
                    <a:pt x="7082" y="3196"/>
                  </a:lnTo>
                  <a:lnTo>
                    <a:pt x="7005" y="2838"/>
                  </a:lnTo>
                  <a:lnTo>
                    <a:pt x="6928" y="2506"/>
                  </a:lnTo>
                  <a:lnTo>
                    <a:pt x="6801" y="2174"/>
                  </a:lnTo>
                  <a:lnTo>
                    <a:pt x="6673" y="1867"/>
                  </a:lnTo>
                  <a:lnTo>
                    <a:pt x="6494" y="1560"/>
                  </a:lnTo>
                  <a:lnTo>
                    <a:pt x="6289" y="1305"/>
                  </a:lnTo>
                  <a:lnTo>
                    <a:pt x="6059" y="1049"/>
                  </a:lnTo>
                  <a:lnTo>
                    <a:pt x="5804" y="819"/>
                  </a:lnTo>
                  <a:lnTo>
                    <a:pt x="5522" y="614"/>
                  </a:lnTo>
                  <a:lnTo>
                    <a:pt x="5241" y="435"/>
                  </a:lnTo>
                  <a:lnTo>
                    <a:pt x="4934" y="282"/>
                  </a:lnTo>
                  <a:lnTo>
                    <a:pt x="4602" y="154"/>
                  </a:lnTo>
                  <a:lnTo>
                    <a:pt x="4270" y="78"/>
                  </a:lnTo>
                  <a:lnTo>
                    <a:pt x="3912" y="26"/>
                  </a:lnTo>
                  <a:lnTo>
                    <a:pt x="3554"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711" name="Google Shape;2711;p51"/>
            <p:cNvSpPr/>
            <p:nvPr/>
          </p:nvSpPr>
          <p:spPr>
            <a:xfrm>
              <a:off x="7244675" y="3964725"/>
              <a:ext cx="79250" cy="79275"/>
            </a:xfrm>
            <a:custGeom>
              <a:avLst/>
              <a:gdLst/>
              <a:ahLst/>
              <a:cxnLst/>
              <a:rect l="l" t="t" r="r" b="b"/>
              <a:pathLst>
                <a:path w="3170" h="3171" extrusionOk="0">
                  <a:moveTo>
                    <a:pt x="1023" y="0"/>
                  </a:moveTo>
                  <a:lnTo>
                    <a:pt x="1023" y="1023"/>
                  </a:lnTo>
                  <a:lnTo>
                    <a:pt x="0" y="1023"/>
                  </a:lnTo>
                  <a:lnTo>
                    <a:pt x="0" y="2148"/>
                  </a:lnTo>
                  <a:lnTo>
                    <a:pt x="1023" y="2148"/>
                  </a:lnTo>
                  <a:lnTo>
                    <a:pt x="1023" y="3170"/>
                  </a:lnTo>
                  <a:lnTo>
                    <a:pt x="2147" y="3170"/>
                  </a:lnTo>
                  <a:lnTo>
                    <a:pt x="2147" y="2148"/>
                  </a:lnTo>
                  <a:lnTo>
                    <a:pt x="3170" y="2148"/>
                  </a:lnTo>
                  <a:lnTo>
                    <a:pt x="3170" y="1023"/>
                  </a:lnTo>
                  <a:lnTo>
                    <a:pt x="2147" y="1023"/>
                  </a:lnTo>
                  <a:lnTo>
                    <a:pt x="2147"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2712" name="Google Shape;2712;p51"/>
          <p:cNvGrpSpPr/>
          <p:nvPr/>
        </p:nvGrpSpPr>
        <p:grpSpPr>
          <a:xfrm>
            <a:off x="10414934" y="5183200"/>
            <a:ext cx="390333" cy="495933"/>
            <a:chOff x="7811525" y="3887400"/>
            <a:chExt cx="292750" cy="371950"/>
          </a:xfrm>
        </p:grpSpPr>
        <p:sp>
          <p:nvSpPr>
            <p:cNvPr id="2713" name="Google Shape;2713;p51"/>
            <p:cNvSpPr/>
            <p:nvPr/>
          </p:nvSpPr>
          <p:spPr>
            <a:xfrm>
              <a:off x="7856275" y="4079125"/>
              <a:ext cx="203250" cy="180225"/>
            </a:xfrm>
            <a:custGeom>
              <a:avLst/>
              <a:gdLst/>
              <a:ahLst/>
              <a:cxnLst/>
              <a:rect l="l" t="t" r="r" b="b"/>
              <a:pathLst>
                <a:path w="8130" h="7209" extrusionOk="0">
                  <a:moveTo>
                    <a:pt x="1969" y="0"/>
                  </a:moveTo>
                  <a:lnTo>
                    <a:pt x="1739" y="26"/>
                  </a:lnTo>
                  <a:lnTo>
                    <a:pt x="1509" y="102"/>
                  </a:lnTo>
                  <a:lnTo>
                    <a:pt x="1304" y="179"/>
                  </a:lnTo>
                  <a:lnTo>
                    <a:pt x="1125" y="281"/>
                  </a:lnTo>
                  <a:lnTo>
                    <a:pt x="921" y="384"/>
                  </a:lnTo>
                  <a:lnTo>
                    <a:pt x="767" y="537"/>
                  </a:lnTo>
                  <a:lnTo>
                    <a:pt x="614" y="690"/>
                  </a:lnTo>
                  <a:lnTo>
                    <a:pt x="461" y="869"/>
                  </a:lnTo>
                  <a:lnTo>
                    <a:pt x="358" y="1048"/>
                  </a:lnTo>
                  <a:lnTo>
                    <a:pt x="230" y="1253"/>
                  </a:lnTo>
                  <a:lnTo>
                    <a:pt x="154" y="1483"/>
                  </a:lnTo>
                  <a:lnTo>
                    <a:pt x="77" y="1713"/>
                  </a:lnTo>
                  <a:lnTo>
                    <a:pt x="26" y="1943"/>
                  </a:lnTo>
                  <a:lnTo>
                    <a:pt x="0" y="2199"/>
                  </a:lnTo>
                  <a:lnTo>
                    <a:pt x="0" y="2480"/>
                  </a:lnTo>
                  <a:lnTo>
                    <a:pt x="0" y="2812"/>
                  </a:lnTo>
                  <a:lnTo>
                    <a:pt x="52" y="3119"/>
                  </a:lnTo>
                  <a:lnTo>
                    <a:pt x="154" y="3400"/>
                  </a:lnTo>
                  <a:lnTo>
                    <a:pt x="256" y="3656"/>
                  </a:lnTo>
                  <a:lnTo>
                    <a:pt x="409" y="3911"/>
                  </a:lnTo>
                  <a:lnTo>
                    <a:pt x="588" y="4141"/>
                  </a:lnTo>
                  <a:lnTo>
                    <a:pt x="793" y="4371"/>
                  </a:lnTo>
                  <a:lnTo>
                    <a:pt x="997" y="4602"/>
                  </a:lnTo>
                  <a:lnTo>
                    <a:pt x="1509" y="5062"/>
                  </a:lnTo>
                  <a:lnTo>
                    <a:pt x="2097" y="5522"/>
                  </a:lnTo>
                  <a:lnTo>
                    <a:pt x="2736" y="6033"/>
                  </a:lnTo>
                  <a:lnTo>
                    <a:pt x="3400" y="6595"/>
                  </a:lnTo>
                  <a:lnTo>
                    <a:pt x="4065" y="7209"/>
                  </a:lnTo>
                  <a:lnTo>
                    <a:pt x="5088" y="6340"/>
                  </a:lnTo>
                  <a:lnTo>
                    <a:pt x="5701" y="5829"/>
                  </a:lnTo>
                  <a:lnTo>
                    <a:pt x="6263" y="5343"/>
                  </a:lnTo>
                  <a:lnTo>
                    <a:pt x="6775" y="4908"/>
                  </a:lnTo>
                  <a:lnTo>
                    <a:pt x="7235" y="4474"/>
                  </a:lnTo>
                  <a:lnTo>
                    <a:pt x="7439" y="4269"/>
                  </a:lnTo>
                  <a:lnTo>
                    <a:pt x="7618" y="4039"/>
                  </a:lnTo>
                  <a:lnTo>
                    <a:pt x="7746" y="3809"/>
                  </a:lnTo>
                  <a:lnTo>
                    <a:pt x="7874" y="3579"/>
                  </a:lnTo>
                  <a:lnTo>
                    <a:pt x="7976" y="3323"/>
                  </a:lnTo>
                  <a:lnTo>
                    <a:pt x="8053" y="3068"/>
                  </a:lnTo>
                  <a:lnTo>
                    <a:pt x="8104" y="2787"/>
                  </a:lnTo>
                  <a:lnTo>
                    <a:pt x="8130" y="2480"/>
                  </a:lnTo>
                  <a:lnTo>
                    <a:pt x="8104" y="2199"/>
                  </a:lnTo>
                  <a:lnTo>
                    <a:pt x="8078" y="1943"/>
                  </a:lnTo>
                  <a:lnTo>
                    <a:pt x="8027" y="1713"/>
                  </a:lnTo>
                  <a:lnTo>
                    <a:pt x="7951" y="1483"/>
                  </a:lnTo>
                  <a:lnTo>
                    <a:pt x="7874" y="1253"/>
                  </a:lnTo>
                  <a:lnTo>
                    <a:pt x="7772" y="1048"/>
                  </a:lnTo>
                  <a:lnTo>
                    <a:pt x="7644" y="869"/>
                  </a:lnTo>
                  <a:lnTo>
                    <a:pt x="7516" y="690"/>
                  </a:lnTo>
                  <a:lnTo>
                    <a:pt x="7363" y="537"/>
                  </a:lnTo>
                  <a:lnTo>
                    <a:pt x="7184" y="384"/>
                  </a:lnTo>
                  <a:lnTo>
                    <a:pt x="7005" y="281"/>
                  </a:lnTo>
                  <a:lnTo>
                    <a:pt x="6800" y="179"/>
                  </a:lnTo>
                  <a:lnTo>
                    <a:pt x="6596" y="102"/>
                  </a:lnTo>
                  <a:lnTo>
                    <a:pt x="6391" y="26"/>
                  </a:lnTo>
                  <a:lnTo>
                    <a:pt x="6161" y="0"/>
                  </a:lnTo>
                  <a:lnTo>
                    <a:pt x="5624" y="0"/>
                  </a:lnTo>
                  <a:lnTo>
                    <a:pt x="5343" y="51"/>
                  </a:lnTo>
                  <a:lnTo>
                    <a:pt x="5088" y="153"/>
                  </a:lnTo>
                  <a:lnTo>
                    <a:pt x="4832" y="256"/>
                  </a:lnTo>
                  <a:lnTo>
                    <a:pt x="4602" y="409"/>
                  </a:lnTo>
                  <a:lnTo>
                    <a:pt x="4397" y="588"/>
                  </a:lnTo>
                  <a:lnTo>
                    <a:pt x="4218" y="767"/>
                  </a:lnTo>
                  <a:lnTo>
                    <a:pt x="4065" y="997"/>
                  </a:lnTo>
                  <a:lnTo>
                    <a:pt x="3886" y="767"/>
                  </a:lnTo>
                  <a:lnTo>
                    <a:pt x="3707" y="588"/>
                  </a:lnTo>
                  <a:lnTo>
                    <a:pt x="3503" y="409"/>
                  </a:lnTo>
                  <a:lnTo>
                    <a:pt x="3273" y="256"/>
                  </a:lnTo>
                  <a:lnTo>
                    <a:pt x="3017" y="153"/>
                  </a:lnTo>
                  <a:lnTo>
                    <a:pt x="2761" y="51"/>
                  </a:lnTo>
                  <a:lnTo>
                    <a:pt x="248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14" name="Google Shape;2714;p51"/>
            <p:cNvSpPr/>
            <p:nvPr/>
          </p:nvSpPr>
          <p:spPr>
            <a:xfrm>
              <a:off x="7947025" y="4121300"/>
              <a:ext cx="73525" cy="72875"/>
            </a:xfrm>
            <a:custGeom>
              <a:avLst/>
              <a:gdLst/>
              <a:ahLst/>
              <a:cxnLst/>
              <a:rect l="l" t="t" r="r" b="b"/>
              <a:pathLst>
                <a:path w="2941" h="2915" extrusionOk="0">
                  <a:moveTo>
                    <a:pt x="2148" y="0"/>
                  </a:moveTo>
                  <a:lnTo>
                    <a:pt x="0" y="2148"/>
                  </a:lnTo>
                  <a:lnTo>
                    <a:pt x="793" y="2915"/>
                  </a:lnTo>
                  <a:lnTo>
                    <a:pt x="2940" y="767"/>
                  </a:lnTo>
                  <a:lnTo>
                    <a:pt x="214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715" name="Google Shape;2715;p51"/>
            <p:cNvSpPr/>
            <p:nvPr/>
          </p:nvSpPr>
          <p:spPr>
            <a:xfrm>
              <a:off x="7947025" y="4121300"/>
              <a:ext cx="36450" cy="36450"/>
            </a:xfrm>
            <a:custGeom>
              <a:avLst/>
              <a:gdLst/>
              <a:ahLst/>
              <a:cxnLst/>
              <a:rect l="l" t="t" r="r" b="b"/>
              <a:pathLst>
                <a:path w="1458" h="1458" extrusionOk="0">
                  <a:moveTo>
                    <a:pt x="793" y="0"/>
                  </a:moveTo>
                  <a:lnTo>
                    <a:pt x="0" y="767"/>
                  </a:lnTo>
                  <a:lnTo>
                    <a:pt x="691" y="1457"/>
                  </a:lnTo>
                  <a:lnTo>
                    <a:pt x="1458" y="691"/>
                  </a:lnTo>
                  <a:lnTo>
                    <a:pt x="79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716" name="Google Shape;2716;p51"/>
            <p:cNvSpPr/>
            <p:nvPr/>
          </p:nvSpPr>
          <p:spPr>
            <a:xfrm>
              <a:off x="7983450" y="4157725"/>
              <a:ext cx="37100" cy="36450"/>
            </a:xfrm>
            <a:custGeom>
              <a:avLst/>
              <a:gdLst/>
              <a:ahLst/>
              <a:cxnLst/>
              <a:rect l="l" t="t" r="r" b="b"/>
              <a:pathLst>
                <a:path w="1484" h="1458" extrusionOk="0">
                  <a:moveTo>
                    <a:pt x="793" y="0"/>
                  </a:moveTo>
                  <a:lnTo>
                    <a:pt x="1" y="767"/>
                  </a:lnTo>
                  <a:lnTo>
                    <a:pt x="691" y="1458"/>
                  </a:lnTo>
                  <a:lnTo>
                    <a:pt x="1483" y="691"/>
                  </a:lnTo>
                  <a:lnTo>
                    <a:pt x="793"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717" name="Google Shape;2717;p51"/>
            <p:cNvSpPr/>
            <p:nvPr/>
          </p:nvSpPr>
          <p:spPr>
            <a:xfrm>
              <a:off x="7959175" y="3887400"/>
              <a:ext cx="145100" cy="168725"/>
            </a:xfrm>
            <a:custGeom>
              <a:avLst/>
              <a:gdLst/>
              <a:ahLst/>
              <a:cxnLst/>
              <a:rect l="l" t="t" r="r" b="b"/>
              <a:pathLst>
                <a:path w="5804" h="6749" extrusionOk="0">
                  <a:moveTo>
                    <a:pt x="0" y="0"/>
                  </a:moveTo>
                  <a:lnTo>
                    <a:pt x="2991" y="6749"/>
                  </a:lnTo>
                  <a:lnTo>
                    <a:pt x="3017" y="6468"/>
                  </a:lnTo>
                  <a:lnTo>
                    <a:pt x="3093" y="6212"/>
                  </a:lnTo>
                  <a:lnTo>
                    <a:pt x="3221" y="5956"/>
                  </a:lnTo>
                  <a:lnTo>
                    <a:pt x="3400" y="5752"/>
                  </a:lnTo>
                  <a:lnTo>
                    <a:pt x="3605" y="5573"/>
                  </a:lnTo>
                  <a:lnTo>
                    <a:pt x="3835" y="5445"/>
                  </a:lnTo>
                  <a:lnTo>
                    <a:pt x="4116" y="5368"/>
                  </a:lnTo>
                  <a:lnTo>
                    <a:pt x="4397" y="5343"/>
                  </a:lnTo>
                  <a:lnTo>
                    <a:pt x="4678" y="5368"/>
                  </a:lnTo>
                  <a:lnTo>
                    <a:pt x="4934" y="5445"/>
                  </a:lnTo>
                  <a:lnTo>
                    <a:pt x="5190" y="5573"/>
                  </a:lnTo>
                  <a:lnTo>
                    <a:pt x="5394" y="5752"/>
                  </a:lnTo>
                  <a:lnTo>
                    <a:pt x="5547" y="5956"/>
                  </a:lnTo>
                  <a:lnTo>
                    <a:pt x="5675" y="6212"/>
                  </a:lnTo>
                  <a:lnTo>
                    <a:pt x="5778" y="6468"/>
                  </a:lnTo>
                  <a:lnTo>
                    <a:pt x="5803" y="6749"/>
                  </a:lnTo>
                  <a:lnTo>
                    <a:pt x="5803" y="5547"/>
                  </a:lnTo>
                  <a:lnTo>
                    <a:pt x="5778" y="4959"/>
                  </a:lnTo>
                  <a:lnTo>
                    <a:pt x="5675" y="4397"/>
                  </a:lnTo>
                  <a:lnTo>
                    <a:pt x="5547" y="3860"/>
                  </a:lnTo>
                  <a:lnTo>
                    <a:pt x="5343" y="3349"/>
                  </a:lnTo>
                  <a:lnTo>
                    <a:pt x="5113" y="2838"/>
                  </a:lnTo>
                  <a:lnTo>
                    <a:pt x="4806" y="2403"/>
                  </a:lnTo>
                  <a:lnTo>
                    <a:pt x="4474" y="1968"/>
                  </a:lnTo>
                  <a:lnTo>
                    <a:pt x="4116" y="1585"/>
                  </a:lnTo>
                  <a:lnTo>
                    <a:pt x="3707" y="1227"/>
                  </a:lnTo>
                  <a:lnTo>
                    <a:pt x="3247" y="920"/>
                  </a:lnTo>
                  <a:lnTo>
                    <a:pt x="2761" y="639"/>
                  </a:lnTo>
                  <a:lnTo>
                    <a:pt x="2275" y="435"/>
                  </a:lnTo>
                  <a:lnTo>
                    <a:pt x="1738" y="230"/>
                  </a:lnTo>
                  <a:lnTo>
                    <a:pt x="1176" y="102"/>
                  </a:lnTo>
                  <a:lnTo>
                    <a:pt x="614" y="26"/>
                  </a:lnTo>
                  <a:lnTo>
                    <a:pt x="0"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18" name="Google Shape;2718;p51"/>
            <p:cNvSpPr/>
            <p:nvPr/>
          </p:nvSpPr>
          <p:spPr>
            <a:xfrm>
              <a:off x="7959175" y="3887400"/>
              <a:ext cx="145100" cy="168725"/>
            </a:xfrm>
            <a:custGeom>
              <a:avLst/>
              <a:gdLst/>
              <a:ahLst/>
              <a:cxnLst/>
              <a:rect l="l" t="t" r="r" b="b"/>
              <a:pathLst>
                <a:path w="5804" h="6749" fill="none" extrusionOk="0">
                  <a:moveTo>
                    <a:pt x="0" y="0"/>
                  </a:moveTo>
                  <a:lnTo>
                    <a:pt x="0" y="0"/>
                  </a:lnTo>
                  <a:lnTo>
                    <a:pt x="614" y="26"/>
                  </a:lnTo>
                  <a:lnTo>
                    <a:pt x="1176" y="102"/>
                  </a:lnTo>
                  <a:lnTo>
                    <a:pt x="1738" y="230"/>
                  </a:lnTo>
                  <a:lnTo>
                    <a:pt x="2275" y="435"/>
                  </a:lnTo>
                  <a:lnTo>
                    <a:pt x="2761" y="639"/>
                  </a:lnTo>
                  <a:lnTo>
                    <a:pt x="3247" y="920"/>
                  </a:lnTo>
                  <a:lnTo>
                    <a:pt x="3707" y="1227"/>
                  </a:lnTo>
                  <a:lnTo>
                    <a:pt x="4116" y="1585"/>
                  </a:lnTo>
                  <a:lnTo>
                    <a:pt x="4474" y="1968"/>
                  </a:lnTo>
                  <a:lnTo>
                    <a:pt x="4806" y="2403"/>
                  </a:lnTo>
                  <a:lnTo>
                    <a:pt x="5113" y="2838"/>
                  </a:lnTo>
                  <a:lnTo>
                    <a:pt x="5343" y="3349"/>
                  </a:lnTo>
                  <a:lnTo>
                    <a:pt x="5547" y="3860"/>
                  </a:lnTo>
                  <a:lnTo>
                    <a:pt x="5675" y="4397"/>
                  </a:lnTo>
                  <a:lnTo>
                    <a:pt x="5778" y="4959"/>
                  </a:lnTo>
                  <a:lnTo>
                    <a:pt x="5803" y="5547"/>
                  </a:lnTo>
                  <a:lnTo>
                    <a:pt x="5803" y="6749"/>
                  </a:lnTo>
                  <a:lnTo>
                    <a:pt x="5803" y="6749"/>
                  </a:lnTo>
                  <a:lnTo>
                    <a:pt x="5778" y="6468"/>
                  </a:lnTo>
                  <a:lnTo>
                    <a:pt x="5675" y="6212"/>
                  </a:lnTo>
                  <a:lnTo>
                    <a:pt x="5547" y="5956"/>
                  </a:lnTo>
                  <a:lnTo>
                    <a:pt x="5394" y="5752"/>
                  </a:lnTo>
                  <a:lnTo>
                    <a:pt x="5190" y="5573"/>
                  </a:lnTo>
                  <a:lnTo>
                    <a:pt x="4934" y="5445"/>
                  </a:lnTo>
                  <a:lnTo>
                    <a:pt x="4678" y="5368"/>
                  </a:lnTo>
                  <a:lnTo>
                    <a:pt x="4397" y="5343"/>
                  </a:lnTo>
                  <a:lnTo>
                    <a:pt x="4397" y="5343"/>
                  </a:lnTo>
                  <a:lnTo>
                    <a:pt x="4116" y="5368"/>
                  </a:lnTo>
                  <a:lnTo>
                    <a:pt x="3835" y="5445"/>
                  </a:lnTo>
                  <a:lnTo>
                    <a:pt x="3605" y="5573"/>
                  </a:lnTo>
                  <a:lnTo>
                    <a:pt x="3400" y="5752"/>
                  </a:lnTo>
                  <a:lnTo>
                    <a:pt x="3221" y="5956"/>
                  </a:lnTo>
                  <a:lnTo>
                    <a:pt x="3093" y="6212"/>
                  </a:lnTo>
                  <a:lnTo>
                    <a:pt x="3017" y="6468"/>
                  </a:lnTo>
                  <a:lnTo>
                    <a:pt x="2991" y="6749"/>
                  </a:lnTo>
                </a:path>
              </a:pathLst>
            </a:custGeom>
            <a:noFill/>
            <a:ln>
              <a:noFill/>
            </a:ln>
          </p:spPr>
          <p:txBody>
            <a:bodyPr spcFirstLastPara="1" wrap="square" lIns="121900" tIns="121900" rIns="121900" bIns="121900" anchor="ctr" anchorCtr="0">
              <a:noAutofit/>
            </a:bodyPr>
            <a:lstStyle/>
            <a:p>
              <a:endParaRPr sz="2400"/>
            </a:p>
          </p:txBody>
        </p:sp>
        <p:sp>
          <p:nvSpPr>
            <p:cNvPr id="2719" name="Google Shape;2719;p51"/>
            <p:cNvSpPr/>
            <p:nvPr/>
          </p:nvSpPr>
          <p:spPr>
            <a:xfrm>
              <a:off x="7811525" y="3887400"/>
              <a:ext cx="144475" cy="168725"/>
            </a:xfrm>
            <a:custGeom>
              <a:avLst/>
              <a:gdLst/>
              <a:ahLst/>
              <a:cxnLst/>
              <a:rect l="l" t="t" r="r" b="b"/>
              <a:pathLst>
                <a:path w="5779" h="6749" extrusionOk="0">
                  <a:moveTo>
                    <a:pt x="5778" y="0"/>
                  </a:moveTo>
                  <a:lnTo>
                    <a:pt x="5190" y="26"/>
                  </a:lnTo>
                  <a:lnTo>
                    <a:pt x="4602" y="102"/>
                  </a:lnTo>
                  <a:lnTo>
                    <a:pt x="4066" y="230"/>
                  </a:lnTo>
                  <a:lnTo>
                    <a:pt x="3529" y="435"/>
                  </a:lnTo>
                  <a:lnTo>
                    <a:pt x="3017" y="639"/>
                  </a:lnTo>
                  <a:lnTo>
                    <a:pt x="2532" y="920"/>
                  </a:lnTo>
                  <a:lnTo>
                    <a:pt x="2097" y="1227"/>
                  </a:lnTo>
                  <a:lnTo>
                    <a:pt x="1688" y="1585"/>
                  </a:lnTo>
                  <a:lnTo>
                    <a:pt x="1305" y="1968"/>
                  </a:lnTo>
                  <a:lnTo>
                    <a:pt x="972" y="2403"/>
                  </a:lnTo>
                  <a:lnTo>
                    <a:pt x="691" y="2838"/>
                  </a:lnTo>
                  <a:lnTo>
                    <a:pt x="436" y="3349"/>
                  </a:lnTo>
                  <a:lnTo>
                    <a:pt x="257" y="3860"/>
                  </a:lnTo>
                  <a:lnTo>
                    <a:pt x="103" y="4397"/>
                  </a:lnTo>
                  <a:lnTo>
                    <a:pt x="27" y="4959"/>
                  </a:lnTo>
                  <a:lnTo>
                    <a:pt x="1" y="5547"/>
                  </a:lnTo>
                  <a:lnTo>
                    <a:pt x="1" y="6749"/>
                  </a:lnTo>
                  <a:lnTo>
                    <a:pt x="27" y="6468"/>
                  </a:lnTo>
                  <a:lnTo>
                    <a:pt x="103" y="6212"/>
                  </a:lnTo>
                  <a:lnTo>
                    <a:pt x="231" y="5956"/>
                  </a:lnTo>
                  <a:lnTo>
                    <a:pt x="410" y="5752"/>
                  </a:lnTo>
                  <a:lnTo>
                    <a:pt x="614" y="5573"/>
                  </a:lnTo>
                  <a:lnTo>
                    <a:pt x="845" y="5445"/>
                  </a:lnTo>
                  <a:lnTo>
                    <a:pt x="1126" y="5368"/>
                  </a:lnTo>
                  <a:lnTo>
                    <a:pt x="1407" y="5343"/>
                  </a:lnTo>
                  <a:lnTo>
                    <a:pt x="1688" y="5368"/>
                  </a:lnTo>
                  <a:lnTo>
                    <a:pt x="1944" y="5445"/>
                  </a:lnTo>
                  <a:lnTo>
                    <a:pt x="2174" y="5573"/>
                  </a:lnTo>
                  <a:lnTo>
                    <a:pt x="2404" y="5752"/>
                  </a:lnTo>
                  <a:lnTo>
                    <a:pt x="2557" y="5956"/>
                  </a:lnTo>
                  <a:lnTo>
                    <a:pt x="2685" y="6212"/>
                  </a:lnTo>
                  <a:lnTo>
                    <a:pt x="2787" y="6468"/>
                  </a:lnTo>
                  <a:lnTo>
                    <a:pt x="2813" y="6749"/>
                  </a:lnTo>
                  <a:lnTo>
                    <a:pt x="5778"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720" name="Google Shape;2720;p51"/>
            <p:cNvSpPr/>
            <p:nvPr/>
          </p:nvSpPr>
          <p:spPr>
            <a:xfrm>
              <a:off x="7811525" y="3887400"/>
              <a:ext cx="144475" cy="168725"/>
            </a:xfrm>
            <a:custGeom>
              <a:avLst/>
              <a:gdLst/>
              <a:ahLst/>
              <a:cxnLst/>
              <a:rect l="l" t="t" r="r" b="b"/>
              <a:pathLst>
                <a:path w="5779" h="6749" fill="none" extrusionOk="0">
                  <a:moveTo>
                    <a:pt x="5778" y="0"/>
                  </a:moveTo>
                  <a:lnTo>
                    <a:pt x="5778" y="0"/>
                  </a:lnTo>
                  <a:lnTo>
                    <a:pt x="5190" y="26"/>
                  </a:lnTo>
                  <a:lnTo>
                    <a:pt x="4602" y="102"/>
                  </a:lnTo>
                  <a:lnTo>
                    <a:pt x="4066" y="230"/>
                  </a:lnTo>
                  <a:lnTo>
                    <a:pt x="3529" y="435"/>
                  </a:lnTo>
                  <a:lnTo>
                    <a:pt x="3017" y="639"/>
                  </a:lnTo>
                  <a:lnTo>
                    <a:pt x="2532" y="920"/>
                  </a:lnTo>
                  <a:lnTo>
                    <a:pt x="2097" y="1227"/>
                  </a:lnTo>
                  <a:lnTo>
                    <a:pt x="1688" y="1585"/>
                  </a:lnTo>
                  <a:lnTo>
                    <a:pt x="1305" y="1968"/>
                  </a:lnTo>
                  <a:lnTo>
                    <a:pt x="972" y="2403"/>
                  </a:lnTo>
                  <a:lnTo>
                    <a:pt x="691" y="2838"/>
                  </a:lnTo>
                  <a:lnTo>
                    <a:pt x="436" y="3349"/>
                  </a:lnTo>
                  <a:lnTo>
                    <a:pt x="257" y="3860"/>
                  </a:lnTo>
                  <a:lnTo>
                    <a:pt x="103" y="4397"/>
                  </a:lnTo>
                  <a:lnTo>
                    <a:pt x="27" y="4959"/>
                  </a:lnTo>
                  <a:lnTo>
                    <a:pt x="1" y="5547"/>
                  </a:lnTo>
                  <a:lnTo>
                    <a:pt x="1" y="6749"/>
                  </a:lnTo>
                  <a:lnTo>
                    <a:pt x="1" y="6749"/>
                  </a:lnTo>
                  <a:lnTo>
                    <a:pt x="27" y="6468"/>
                  </a:lnTo>
                  <a:lnTo>
                    <a:pt x="103" y="6212"/>
                  </a:lnTo>
                  <a:lnTo>
                    <a:pt x="231" y="5956"/>
                  </a:lnTo>
                  <a:lnTo>
                    <a:pt x="410" y="5752"/>
                  </a:lnTo>
                  <a:lnTo>
                    <a:pt x="614" y="5573"/>
                  </a:lnTo>
                  <a:lnTo>
                    <a:pt x="845" y="5445"/>
                  </a:lnTo>
                  <a:lnTo>
                    <a:pt x="1126" y="5368"/>
                  </a:lnTo>
                  <a:lnTo>
                    <a:pt x="1407" y="5343"/>
                  </a:lnTo>
                  <a:lnTo>
                    <a:pt x="1407" y="5343"/>
                  </a:lnTo>
                  <a:lnTo>
                    <a:pt x="1688" y="5368"/>
                  </a:lnTo>
                  <a:lnTo>
                    <a:pt x="1944" y="5445"/>
                  </a:lnTo>
                  <a:lnTo>
                    <a:pt x="2174" y="5573"/>
                  </a:lnTo>
                  <a:lnTo>
                    <a:pt x="2404" y="5752"/>
                  </a:lnTo>
                  <a:lnTo>
                    <a:pt x="2557" y="5956"/>
                  </a:lnTo>
                  <a:lnTo>
                    <a:pt x="2685" y="6212"/>
                  </a:lnTo>
                  <a:lnTo>
                    <a:pt x="2787" y="6468"/>
                  </a:lnTo>
                  <a:lnTo>
                    <a:pt x="2813" y="6749"/>
                  </a:lnTo>
                </a:path>
              </a:pathLst>
            </a:custGeom>
            <a:noFill/>
            <a:ln>
              <a:noFill/>
            </a:ln>
          </p:spPr>
          <p:txBody>
            <a:bodyPr spcFirstLastPara="1" wrap="square" lIns="121900" tIns="121900" rIns="121900" bIns="121900" anchor="ctr" anchorCtr="0">
              <a:noAutofit/>
            </a:bodyPr>
            <a:lstStyle/>
            <a:p>
              <a:endParaRPr sz="2400"/>
            </a:p>
          </p:txBody>
        </p:sp>
        <p:sp>
          <p:nvSpPr>
            <p:cNvPr id="2721" name="Google Shape;2721;p51"/>
            <p:cNvSpPr/>
            <p:nvPr/>
          </p:nvSpPr>
          <p:spPr>
            <a:xfrm>
              <a:off x="7881825" y="3888025"/>
              <a:ext cx="76075" cy="168100"/>
            </a:xfrm>
            <a:custGeom>
              <a:avLst/>
              <a:gdLst/>
              <a:ahLst/>
              <a:cxnLst/>
              <a:rect l="l" t="t" r="r" b="b"/>
              <a:pathLst>
                <a:path w="3043" h="6724" extrusionOk="0">
                  <a:moveTo>
                    <a:pt x="3043" y="1"/>
                  </a:moveTo>
                  <a:lnTo>
                    <a:pt x="2711" y="205"/>
                  </a:lnTo>
                  <a:lnTo>
                    <a:pt x="2378" y="410"/>
                  </a:lnTo>
                  <a:lnTo>
                    <a:pt x="2072" y="640"/>
                  </a:lnTo>
                  <a:lnTo>
                    <a:pt x="1790" y="870"/>
                  </a:lnTo>
                  <a:lnTo>
                    <a:pt x="1535" y="1125"/>
                  </a:lnTo>
                  <a:lnTo>
                    <a:pt x="1279" y="1381"/>
                  </a:lnTo>
                  <a:lnTo>
                    <a:pt x="1049" y="1662"/>
                  </a:lnTo>
                  <a:lnTo>
                    <a:pt x="845" y="1969"/>
                  </a:lnTo>
                  <a:lnTo>
                    <a:pt x="640" y="2276"/>
                  </a:lnTo>
                  <a:lnTo>
                    <a:pt x="487" y="2608"/>
                  </a:lnTo>
                  <a:lnTo>
                    <a:pt x="333" y="2940"/>
                  </a:lnTo>
                  <a:lnTo>
                    <a:pt x="205" y="3298"/>
                  </a:lnTo>
                  <a:lnTo>
                    <a:pt x="129" y="3656"/>
                  </a:lnTo>
                  <a:lnTo>
                    <a:pt x="52" y="4040"/>
                  </a:lnTo>
                  <a:lnTo>
                    <a:pt x="1" y="4449"/>
                  </a:lnTo>
                  <a:lnTo>
                    <a:pt x="1" y="4858"/>
                  </a:lnTo>
                  <a:lnTo>
                    <a:pt x="1" y="6724"/>
                  </a:lnTo>
                  <a:lnTo>
                    <a:pt x="27" y="6443"/>
                  </a:lnTo>
                  <a:lnTo>
                    <a:pt x="103" y="6187"/>
                  </a:lnTo>
                  <a:lnTo>
                    <a:pt x="231" y="5931"/>
                  </a:lnTo>
                  <a:lnTo>
                    <a:pt x="410" y="5727"/>
                  </a:lnTo>
                  <a:lnTo>
                    <a:pt x="614" y="5548"/>
                  </a:lnTo>
                  <a:lnTo>
                    <a:pt x="845" y="5420"/>
                  </a:lnTo>
                  <a:lnTo>
                    <a:pt x="1126" y="5343"/>
                  </a:lnTo>
                  <a:lnTo>
                    <a:pt x="1407" y="5318"/>
                  </a:lnTo>
                  <a:lnTo>
                    <a:pt x="1637" y="5318"/>
                  </a:lnTo>
                  <a:lnTo>
                    <a:pt x="1918" y="5343"/>
                  </a:lnTo>
                  <a:lnTo>
                    <a:pt x="2174" y="5420"/>
                  </a:lnTo>
                  <a:lnTo>
                    <a:pt x="2404" y="5548"/>
                  </a:lnTo>
                  <a:lnTo>
                    <a:pt x="2634" y="5727"/>
                  </a:lnTo>
                  <a:lnTo>
                    <a:pt x="2787" y="5931"/>
                  </a:lnTo>
                  <a:lnTo>
                    <a:pt x="2915" y="6187"/>
                  </a:lnTo>
                  <a:lnTo>
                    <a:pt x="3017" y="6443"/>
                  </a:lnTo>
                  <a:lnTo>
                    <a:pt x="3043" y="6724"/>
                  </a:lnTo>
                  <a:lnTo>
                    <a:pt x="3043"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22" name="Google Shape;2722;p51"/>
            <p:cNvSpPr/>
            <p:nvPr/>
          </p:nvSpPr>
          <p:spPr>
            <a:xfrm>
              <a:off x="7881825" y="3888025"/>
              <a:ext cx="76075" cy="168100"/>
            </a:xfrm>
            <a:custGeom>
              <a:avLst/>
              <a:gdLst/>
              <a:ahLst/>
              <a:cxnLst/>
              <a:rect l="l" t="t" r="r" b="b"/>
              <a:pathLst>
                <a:path w="3043" h="6724" fill="none" extrusionOk="0">
                  <a:moveTo>
                    <a:pt x="3043" y="1"/>
                  </a:moveTo>
                  <a:lnTo>
                    <a:pt x="3043" y="1"/>
                  </a:lnTo>
                  <a:lnTo>
                    <a:pt x="2711" y="205"/>
                  </a:lnTo>
                  <a:lnTo>
                    <a:pt x="2378" y="410"/>
                  </a:lnTo>
                  <a:lnTo>
                    <a:pt x="2072" y="640"/>
                  </a:lnTo>
                  <a:lnTo>
                    <a:pt x="1790" y="870"/>
                  </a:lnTo>
                  <a:lnTo>
                    <a:pt x="1535" y="1125"/>
                  </a:lnTo>
                  <a:lnTo>
                    <a:pt x="1279" y="1381"/>
                  </a:lnTo>
                  <a:lnTo>
                    <a:pt x="1049" y="1662"/>
                  </a:lnTo>
                  <a:lnTo>
                    <a:pt x="845" y="1969"/>
                  </a:lnTo>
                  <a:lnTo>
                    <a:pt x="640" y="2276"/>
                  </a:lnTo>
                  <a:lnTo>
                    <a:pt x="487" y="2608"/>
                  </a:lnTo>
                  <a:lnTo>
                    <a:pt x="333" y="2940"/>
                  </a:lnTo>
                  <a:lnTo>
                    <a:pt x="205" y="3298"/>
                  </a:lnTo>
                  <a:lnTo>
                    <a:pt x="129" y="3656"/>
                  </a:lnTo>
                  <a:lnTo>
                    <a:pt x="52" y="4040"/>
                  </a:lnTo>
                  <a:lnTo>
                    <a:pt x="1" y="4449"/>
                  </a:lnTo>
                  <a:lnTo>
                    <a:pt x="1" y="4858"/>
                  </a:lnTo>
                  <a:lnTo>
                    <a:pt x="1" y="6724"/>
                  </a:lnTo>
                  <a:lnTo>
                    <a:pt x="1" y="6724"/>
                  </a:lnTo>
                  <a:lnTo>
                    <a:pt x="27" y="6443"/>
                  </a:lnTo>
                  <a:lnTo>
                    <a:pt x="103" y="6187"/>
                  </a:lnTo>
                  <a:lnTo>
                    <a:pt x="231" y="5931"/>
                  </a:lnTo>
                  <a:lnTo>
                    <a:pt x="410" y="5727"/>
                  </a:lnTo>
                  <a:lnTo>
                    <a:pt x="614" y="5548"/>
                  </a:lnTo>
                  <a:lnTo>
                    <a:pt x="845" y="5420"/>
                  </a:lnTo>
                  <a:lnTo>
                    <a:pt x="1126" y="5343"/>
                  </a:lnTo>
                  <a:lnTo>
                    <a:pt x="1407" y="5318"/>
                  </a:lnTo>
                  <a:lnTo>
                    <a:pt x="1637" y="5318"/>
                  </a:lnTo>
                  <a:lnTo>
                    <a:pt x="1637" y="5318"/>
                  </a:lnTo>
                  <a:lnTo>
                    <a:pt x="1918" y="5343"/>
                  </a:lnTo>
                  <a:lnTo>
                    <a:pt x="2174" y="5420"/>
                  </a:lnTo>
                  <a:lnTo>
                    <a:pt x="2404" y="5548"/>
                  </a:lnTo>
                  <a:lnTo>
                    <a:pt x="2634" y="5727"/>
                  </a:lnTo>
                  <a:lnTo>
                    <a:pt x="2787" y="5931"/>
                  </a:lnTo>
                  <a:lnTo>
                    <a:pt x="2915" y="6187"/>
                  </a:lnTo>
                  <a:lnTo>
                    <a:pt x="3017" y="6443"/>
                  </a:lnTo>
                  <a:lnTo>
                    <a:pt x="3043" y="6724"/>
                  </a:lnTo>
                </a:path>
              </a:pathLst>
            </a:custGeom>
            <a:noFill/>
            <a:ln>
              <a:noFill/>
            </a:ln>
          </p:spPr>
          <p:txBody>
            <a:bodyPr spcFirstLastPara="1" wrap="square" lIns="121900" tIns="121900" rIns="121900" bIns="121900" anchor="ctr" anchorCtr="0">
              <a:noAutofit/>
            </a:bodyPr>
            <a:lstStyle/>
            <a:p>
              <a:endParaRPr sz="2400"/>
            </a:p>
          </p:txBody>
        </p:sp>
        <p:sp>
          <p:nvSpPr>
            <p:cNvPr id="2723" name="Google Shape;2723;p51"/>
            <p:cNvSpPr/>
            <p:nvPr/>
          </p:nvSpPr>
          <p:spPr>
            <a:xfrm>
              <a:off x="7957900" y="3888025"/>
              <a:ext cx="76075" cy="168100"/>
            </a:xfrm>
            <a:custGeom>
              <a:avLst/>
              <a:gdLst/>
              <a:ahLst/>
              <a:cxnLst/>
              <a:rect l="l" t="t" r="r" b="b"/>
              <a:pathLst>
                <a:path w="3043" h="6724" extrusionOk="0">
                  <a:moveTo>
                    <a:pt x="0" y="1"/>
                  </a:moveTo>
                  <a:lnTo>
                    <a:pt x="0" y="3170"/>
                  </a:lnTo>
                  <a:lnTo>
                    <a:pt x="0" y="6724"/>
                  </a:lnTo>
                  <a:lnTo>
                    <a:pt x="26" y="6443"/>
                  </a:lnTo>
                  <a:lnTo>
                    <a:pt x="102" y="6187"/>
                  </a:lnTo>
                  <a:lnTo>
                    <a:pt x="230" y="5931"/>
                  </a:lnTo>
                  <a:lnTo>
                    <a:pt x="409" y="5727"/>
                  </a:lnTo>
                  <a:lnTo>
                    <a:pt x="614" y="5548"/>
                  </a:lnTo>
                  <a:lnTo>
                    <a:pt x="844" y="5420"/>
                  </a:lnTo>
                  <a:lnTo>
                    <a:pt x="1125" y="5343"/>
                  </a:lnTo>
                  <a:lnTo>
                    <a:pt x="1406" y="5318"/>
                  </a:lnTo>
                  <a:lnTo>
                    <a:pt x="1636" y="5318"/>
                  </a:lnTo>
                  <a:lnTo>
                    <a:pt x="1917" y="5343"/>
                  </a:lnTo>
                  <a:lnTo>
                    <a:pt x="2173" y="5420"/>
                  </a:lnTo>
                  <a:lnTo>
                    <a:pt x="2429" y="5548"/>
                  </a:lnTo>
                  <a:lnTo>
                    <a:pt x="2633" y="5727"/>
                  </a:lnTo>
                  <a:lnTo>
                    <a:pt x="2786" y="5931"/>
                  </a:lnTo>
                  <a:lnTo>
                    <a:pt x="2914" y="6187"/>
                  </a:lnTo>
                  <a:lnTo>
                    <a:pt x="3017" y="6443"/>
                  </a:lnTo>
                  <a:lnTo>
                    <a:pt x="3042" y="6724"/>
                  </a:lnTo>
                  <a:lnTo>
                    <a:pt x="3042" y="4858"/>
                  </a:lnTo>
                  <a:lnTo>
                    <a:pt x="3017" y="4449"/>
                  </a:lnTo>
                  <a:lnTo>
                    <a:pt x="2991" y="4040"/>
                  </a:lnTo>
                  <a:lnTo>
                    <a:pt x="2914" y="3656"/>
                  </a:lnTo>
                  <a:lnTo>
                    <a:pt x="2812" y="3298"/>
                  </a:lnTo>
                  <a:lnTo>
                    <a:pt x="2684" y="2940"/>
                  </a:lnTo>
                  <a:lnTo>
                    <a:pt x="2556" y="2608"/>
                  </a:lnTo>
                  <a:lnTo>
                    <a:pt x="2377" y="2276"/>
                  </a:lnTo>
                  <a:lnTo>
                    <a:pt x="2198" y="1969"/>
                  </a:lnTo>
                  <a:lnTo>
                    <a:pt x="1994" y="1662"/>
                  </a:lnTo>
                  <a:lnTo>
                    <a:pt x="1764" y="1381"/>
                  </a:lnTo>
                  <a:lnTo>
                    <a:pt x="1508" y="1125"/>
                  </a:lnTo>
                  <a:lnTo>
                    <a:pt x="1227" y="870"/>
                  </a:lnTo>
                  <a:lnTo>
                    <a:pt x="946" y="640"/>
                  </a:lnTo>
                  <a:lnTo>
                    <a:pt x="639" y="410"/>
                  </a:lnTo>
                  <a:lnTo>
                    <a:pt x="332" y="205"/>
                  </a:lnTo>
                  <a:lnTo>
                    <a:pt x="0"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724" name="Google Shape;2724;p51"/>
            <p:cNvSpPr/>
            <p:nvPr/>
          </p:nvSpPr>
          <p:spPr>
            <a:xfrm>
              <a:off x="7957900" y="3888025"/>
              <a:ext cx="76075" cy="168100"/>
            </a:xfrm>
            <a:custGeom>
              <a:avLst/>
              <a:gdLst/>
              <a:ahLst/>
              <a:cxnLst/>
              <a:rect l="l" t="t" r="r" b="b"/>
              <a:pathLst>
                <a:path w="3043" h="6724" fill="none" extrusionOk="0">
                  <a:moveTo>
                    <a:pt x="0" y="3170"/>
                  </a:moveTo>
                  <a:lnTo>
                    <a:pt x="0" y="6724"/>
                  </a:lnTo>
                  <a:lnTo>
                    <a:pt x="0" y="6724"/>
                  </a:lnTo>
                  <a:lnTo>
                    <a:pt x="26" y="6443"/>
                  </a:lnTo>
                  <a:lnTo>
                    <a:pt x="102" y="6187"/>
                  </a:lnTo>
                  <a:lnTo>
                    <a:pt x="230" y="5931"/>
                  </a:lnTo>
                  <a:lnTo>
                    <a:pt x="409" y="5727"/>
                  </a:lnTo>
                  <a:lnTo>
                    <a:pt x="614" y="5548"/>
                  </a:lnTo>
                  <a:lnTo>
                    <a:pt x="844" y="5420"/>
                  </a:lnTo>
                  <a:lnTo>
                    <a:pt x="1125" y="5343"/>
                  </a:lnTo>
                  <a:lnTo>
                    <a:pt x="1406" y="5318"/>
                  </a:lnTo>
                  <a:lnTo>
                    <a:pt x="1636" y="5318"/>
                  </a:lnTo>
                  <a:lnTo>
                    <a:pt x="1636" y="5318"/>
                  </a:lnTo>
                  <a:lnTo>
                    <a:pt x="1917" y="5343"/>
                  </a:lnTo>
                  <a:lnTo>
                    <a:pt x="2173" y="5420"/>
                  </a:lnTo>
                  <a:lnTo>
                    <a:pt x="2429" y="5548"/>
                  </a:lnTo>
                  <a:lnTo>
                    <a:pt x="2633" y="5727"/>
                  </a:lnTo>
                  <a:lnTo>
                    <a:pt x="2786" y="5931"/>
                  </a:lnTo>
                  <a:lnTo>
                    <a:pt x="2914" y="6187"/>
                  </a:lnTo>
                  <a:lnTo>
                    <a:pt x="3017" y="6443"/>
                  </a:lnTo>
                  <a:lnTo>
                    <a:pt x="3042" y="6724"/>
                  </a:lnTo>
                  <a:lnTo>
                    <a:pt x="3042" y="4858"/>
                  </a:lnTo>
                  <a:lnTo>
                    <a:pt x="3042" y="4858"/>
                  </a:lnTo>
                  <a:lnTo>
                    <a:pt x="3017" y="4449"/>
                  </a:lnTo>
                  <a:lnTo>
                    <a:pt x="2991" y="4040"/>
                  </a:lnTo>
                  <a:lnTo>
                    <a:pt x="2914" y="3656"/>
                  </a:lnTo>
                  <a:lnTo>
                    <a:pt x="2812" y="3298"/>
                  </a:lnTo>
                  <a:lnTo>
                    <a:pt x="2684" y="2940"/>
                  </a:lnTo>
                  <a:lnTo>
                    <a:pt x="2556" y="2608"/>
                  </a:lnTo>
                  <a:lnTo>
                    <a:pt x="2377" y="2276"/>
                  </a:lnTo>
                  <a:lnTo>
                    <a:pt x="2198" y="1969"/>
                  </a:lnTo>
                  <a:lnTo>
                    <a:pt x="1994" y="1662"/>
                  </a:lnTo>
                  <a:lnTo>
                    <a:pt x="1764" y="1381"/>
                  </a:lnTo>
                  <a:lnTo>
                    <a:pt x="1508" y="1125"/>
                  </a:lnTo>
                  <a:lnTo>
                    <a:pt x="1227" y="870"/>
                  </a:lnTo>
                  <a:lnTo>
                    <a:pt x="946" y="640"/>
                  </a:lnTo>
                  <a:lnTo>
                    <a:pt x="639" y="410"/>
                  </a:lnTo>
                  <a:lnTo>
                    <a:pt x="332" y="205"/>
                  </a:lnTo>
                  <a:lnTo>
                    <a:pt x="0" y="1"/>
                  </a:lnTo>
                </a:path>
              </a:pathLst>
            </a:custGeom>
            <a:noFill/>
            <a:ln>
              <a:noFill/>
            </a:ln>
          </p:spPr>
          <p:txBody>
            <a:bodyPr spcFirstLastPara="1" wrap="square" lIns="121900" tIns="121900" rIns="121900" bIns="121900" anchor="ctr" anchorCtr="0">
              <a:noAutofit/>
            </a:bodyPr>
            <a:lstStyle/>
            <a:p>
              <a:endParaRPr sz="2400"/>
            </a:p>
          </p:txBody>
        </p:sp>
      </p:grpSp>
      <p:grpSp>
        <p:nvGrpSpPr>
          <p:cNvPr id="2725" name="Google Shape;2725;p51"/>
          <p:cNvGrpSpPr/>
          <p:nvPr/>
        </p:nvGrpSpPr>
        <p:grpSpPr>
          <a:xfrm>
            <a:off x="5429200" y="4324234"/>
            <a:ext cx="380933" cy="496833"/>
            <a:chOff x="4064550" y="3243175"/>
            <a:chExt cx="285700" cy="372625"/>
          </a:xfrm>
        </p:grpSpPr>
        <p:sp>
          <p:nvSpPr>
            <p:cNvPr id="2726" name="Google Shape;2726;p51"/>
            <p:cNvSpPr/>
            <p:nvPr/>
          </p:nvSpPr>
          <p:spPr>
            <a:xfrm>
              <a:off x="4083075" y="3571675"/>
              <a:ext cx="264625" cy="44125"/>
            </a:xfrm>
            <a:custGeom>
              <a:avLst/>
              <a:gdLst/>
              <a:ahLst/>
              <a:cxnLst/>
              <a:rect l="l" t="t" r="r" b="b"/>
              <a:pathLst>
                <a:path w="10585" h="1765" extrusionOk="0">
                  <a:moveTo>
                    <a:pt x="1" y="1"/>
                  </a:moveTo>
                  <a:lnTo>
                    <a:pt x="205" y="768"/>
                  </a:lnTo>
                  <a:lnTo>
                    <a:pt x="308" y="972"/>
                  </a:lnTo>
                  <a:lnTo>
                    <a:pt x="410" y="1151"/>
                  </a:lnTo>
                  <a:lnTo>
                    <a:pt x="538" y="1330"/>
                  </a:lnTo>
                  <a:lnTo>
                    <a:pt x="717" y="1483"/>
                  </a:lnTo>
                  <a:lnTo>
                    <a:pt x="896" y="1611"/>
                  </a:lnTo>
                  <a:lnTo>
                    <a:pt x="1100" y="1688"/>
                  </a:lnTo>
                  <a:lnTo>
                    <a:pt x="1305" y="1739"/>
                  </a:lnTo>
                  <a:lnTo>
                    <a:pt x="1535" y="1765"/>
                  </a:lnTo>
                  <a:lnTo>
                    <a:pt x="9050" y="1765"/>
                  </a:lnTo>
                  <a:lnTo>
                    <a:pt x="9280" y="1739"/>
                  </a:lnTo>
                  <a:lnTo>
                    <a:pt x="9485" y="1688"/>
                  </a:lnTo>
                  <a:lnTo>
                    <a:pt x="9689" y="1611"/>
                  </a:lnTo>
                  <a:lnTo>
                    <a:pt x="9868" y="1483"/>
                  </a:lnTo>
                  <a:lnTo>
                    <a:pt x="10047" y="1330"/>
                  </a:lnTo>
                  <a:lnTo>
                    <a:pt x="10175" y="1151"/>
                  </a:lnTo>
                  <a:lnTo>
                    <a:pt x="10303" y="972"/>
                  </a:lnTo>
                  <a:lnTo>
                    <a:pt x="10380" y="768"/>
                  </a:lnTo>
                  <a:lnTo>
                    <a:pt x="10584"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27" name="Google Shape;2727;p51"/>
            <p:cNvSpPr/>
            <p:nvPr/>
          </p:nvSpPr>
          <p:spPr>
            <a:xfrm>
              <a:off x="4109925" y="3376125"/>
              <a:ext cx="210925" cy="195575"/>
            </a:xfrm>
            <a:custGeom>
              <a:avLst/>
              <a:gdLst/>
              <a:ahLst/>
              <a:cxnLst/>
              <a:rect l="l" t="t" r="r" b="b"/>
              <a:pathLst>
                <a:path w="8437" h="7823" extrusionOk="0">
                  <a:moveTo>
                    <a:pt x="1" y="0"/>
                  </a:moveTo>
                  <a:lnTo>
                    <a:pt x="1" y="6033"/>
                  </a:lnTo>
                  <a:lnTo>
                    <a:pt x="1" y="6212"/>
                  </a:lnTo>
                  <a:lnTo>
                    <a:pt x="26" y="6391"/>
                  </a:lnTo>
                  <a:lnTo>
                    <a:pt x="77" y="6570"/>
                  </a:lnTo>
                  <a:lnTo>
                    <a:pt x="128" y="6723"/>
                  </a:lnTo>
                  <a:lnTo>
                    <a:pt x="205" y="6877"/>
                  </a:lnTo>
                  <a:lnTo>
                    <a:pt x="307" y="7030"/>
                  </a:lnTo>
                  <a:lnTo>
                    <a:pt x="410" y="7184"/>
                  </a:lnTo>
                  <a:lnTo>
                    <a:pt x="537" y="7311"/>
                  </a:lnTo>
                  <a:lnTo>
                    <a:pt x="665" y="7414"/>
                  </a:lnTo>
                  <a:lnTo>
                    <a:pt x="793" y="7516"/>
                  </a:lnTo>
                  <a:lnTo>
                    <a:pt x="946" y="7618"/>
                  </a:lnTo>
                  <a:lnTo>
                    <a:pt x="1100" y="7695"/>
                  </a:lnTo>
                  <a:lnTo>
                    <a:pt x="1253" y="7746"/>
                  </a:lnTo>
                  <a:lnTo>
                    <a:pt x="1432" y="7797"/>
                  </a:lnTo>
                  <a:lnTo>
                    <a:pt x="1611" y="7823"/>
                  </a:lnTo>
                  <a:lnTo>
                    <a:pt x="4730" y="7823"/>
                  </a:lnTo>
                  <a:lnTo>
                    <a:pt x="8437" y="4218"/>
                  </a:lnTo>
                  <a:lnTo>
                    <a:pt x="8437"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728" name="Google Shape;2728;p51"/>
            <p:cNvSpPr/>
            <p:nvPr/>
          </p:nvSpPr>
          <p:spPr>
            <a:xfrm>
              <a:off x="4109925" y="3376125"/>
              <a:ext cx="210925" cy="195575"/>
            </a:xfrm>
            <a:custGeom>
              <a:avLst/>
              <a:gdLst/>
              <a:ahLst/>
              <a:cxnLst/>
              <a:rect l="l" t="t" r="r" b="b"/>
              <a:pathLst>
                <a:path w="8437" h="7823" fill="none" extrusionOk="0">
                  <a:moveTo>
                    <a:pt x="4730" y="7823"/>
                  </a:moveTo>
                  <a:lnTo>
                    <a:pt x="1790" y="7823"/>
                  </a:lnTo>
                  <a:lnTo>
                    <a:pt x="1790" y="7823"/>
                  </a:lnTo>
                  <a:lnTo>
                    <a:pt x="1611" y="7823"/>
                  </a:lnTo>
                  <a:lnTo>
                    <a:pt x="1432" y="7797"/>
                  </a:lnTo>
                  <a:lnTo>
                    <a:pt x="1253" y="7746"/>
                  </a:lnTo>
                  <a:lnTo>
                    <a:pt x="1100" y="7695"/>
                  </a:lnTo>
                  <a:lnTo>
                    <a:pt x="946" y="7618"/>
                  </a:lnTo>
                  <a:lnTo>
                    <a:pt x="793" y="7516"/>
                  </a:lnTo>
                  <a:lnTo>
                    <a:pt x="665" y="7414"/>
                  </a:lnTo>
                  <a:lnTo>
                    <a:pt x="537" y="7311"/>
                  </a:lnTo>
                  <a:lnTo>
                    <a:pt x="410" y="7184"/>
                  </a:lnTo>
                  <a:lnTo>
                    <a:pt x="307" y="7030"/>
                  </a:lnTo>
                  <a:lnTo>
                    <a:pt x="205" y="6877"/>
                  </a:lnTo>
                  <a:lnTo>
                    <a:pt x="128" y="6723"/>
                  </a:lnTo>
                  <a:lnTo>
                    <a:pt x="77" y="6570"/>
                  </a:lnTo>
                  <a:lnTo>
                    <a:pt x="26" y="6391"/>
                  </a:lnTo>
                  <a:lnTo>
                    <a:pt x="1" y="6212"/>
                  </a:lnTo>
                  <a:lnTo>
                    <a:pt x="1" y="6033"/>
                  </a:lnTo>
                  <a:lnTo>
                    <a:pt x="1" y="0"/>
                  </a:lnTo>
                  <a:lnTo>
                    <a:pt x="8437" y="0"/>
                  </a:lnTo>
                  <a:lnTo>
                    <a:pt x="8437" y="4218"/>
                  </a:lnTo>
                </a:path>
              </a:pathLst>
            </a:custGeom>
            <a:noFill/>
            <a:ln>
              <a:noFill/>
            </a:ln>
          </p:spPr>
          <p:txBody>
            <a:bodyPr spcFirstLastPara="1" wrap="square" lIns="121900" tIns="121900" rIns="121900" bIns="121900" anchor="ctr" anchorCtr="0">
              <a:noAutofit/>
            </a:bodyPr>
            <a:lstStyle/>
            <a:p>
              <a:endParaRPr sz="2400"/>
            </a:p>
          </p:txBody>
        </p:sp>
        <p:sp>
          <p:nvSpPr>
            <p:cNvPr id="2729" name="Google Shape;2729;p51"/>
            <p:cNvSpPr/>
            <p:nvPr/>
          </p:nvSpPr>
          <p:spPr>
            <a:xfrm>
              <a:off x="4146350" y="3410000"/>
              <a:ext cx="49250" cy="51775"/>
            </a:xfrm>
            <a:custGeom>
              <a:avLst/>
              <a:gdLst/>
              <a:ahLst/>
              <a:cxnLst/>
              <a:rect l="l" t="t" r="r" b="b"/>
              <a:pathLst>
                <a:path w="1970" h="2071" extrusionOk="0">
                  <a:moveTo>
                    <a:pt x="384" y="0"/>
                  </a:moveTo>
                  <a:lnTo>
                    <a:pt x="1" y="665"/>
                  </a:lnTo>
                  <a:lnTo>
                    <a:pt x="1" y="2071"/>
                  </a:lnTo>
                  <a:lnTo>
                    <a:pt x="1969" y="2071"/>
                  </a:lnTo>
                  <a:lnTo>
                    <a:pt x="1969" y="665"/>
                  </a:lnTo>
                  <a:lnTo>
                    <a:pt x="156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30" name="Google Shape;2730;p51"/>
            <p:cNvSpPr/>
            <p:nvPr/>
          </p:nvSpPr>
          <p:spPr>
            <a:xfrm>
              <a:off x="4262675" y="3484125"/>
              <a:ext cx="87575" cy="87575"/>
            </a:xfrm>
            <a:custGeom>
              <a:avLst/>
              <a:gdLst/>
              <a:ahLst/>
              <a:cxnLst/>
              <a:rect l="l" t="t" r="r" b="b"/>
              <a:pathLst>
                <a:path w="3503" h="3503" extrusionOk="0">
                  <a:moveTo>
                    <a:pt x="2838" y="0"/>
                  </a:moveTo>
                  <a:lnTo>
                    <a:pt x="2454" y="26"/>
                  </a:lnTo>
                  <a:lnTo>
                    <a:pt x="1994" y="77"/>
                  </a:lnTo>
                  <a:lnTo>
                    <a:pt x="1764" y="128"/>
                  </a:lnTo>
                  <a:lnTo>
                    <a:pt x="1534" y="205"/>
                  </a:lnTo>
                  <a:lnTo>
                    <a:pt x="1304" y="307"/>
                  </a:lnTo>
                  <a:lnTo>
                    <a:pt x="1099" y="409"/>
                  </a:lnTo>
                  <a:lnTo>
                    <a:pt x="895" y="563"/>
                  </a:lnTo>
                  <a:lnTo>
                    <a:pt x="716" y="716"/>
                  </a:lnTo>
                  <a:lnTo>
                    <a:pt x="537" y="895"/>
                  </a:lnTo>
                  <a:lnTo>
                    <a:pt x="409" y="1100"/>
                  </a:lnTo>
                  <a:lnTo>
                    <a:pt x="281" y="1330"/>
                  </a:lnTo>
                  <a:lnTo>
                    <a:pt x="205" y="1560"/>
                  </a:lnTo>
                  <a:lnTo>
                    <a:pt x="128" y="1764"/>
                  </a:lnTo>
                  <a:lnTo>
                    <a:pt x="77" y="1994"/>
                  </a:lnTo>
                  <a:lnTo>
                    <a:pt x="0" y="2455"/>
                  </a:lnTo>
                  <a:lnTo>
                    <a:pt x="0" y="2864"/>
                  </a:lnTo>
                  <a:lnTo>
                    <a:pt x="0" y="3170"/>
                  </a:lnTo>
                  <a:lnTo>
                    <a:pt x="26" y="3477"/>
                  </a:lnTo>
                  <a:lnTo>
                    <a:pt x="333" y="3503"/>
                  </a:lnTo>
                  <a:lnTo>
                    <a:pt x="1048" y="3503"/>
                  </a:lnTo>
                  <a:lnTo>
                    <a:pt x="1508" y="3426"/>
                  </a:lnTo>
                  <a:lnTo>
                    <a:pt x="1739" y="3375"/>
                  </a:lnTo>
                  <a:lnTo>
                    <a:pt x="1943" y="3298"/>
                  </a:lnTo>
                  <a:lnTo>
                    <a:pt x="2173" y="3221"/>
                  </a:lnTo>
                  <a:lnTo>
                    <a:pt x="2403" y="3094"/>
                  </a:lnTo>
                  <a:lnTo>
                    <a:pt x="2608" y="2966"/>
                  </a:lnTo>
                  <a:lnTo>
                    <a:pt x="2787" y="2787"/>
                  </a:lnTo>
                  <a:lnTo>
                    <a:pt x="2940" y="2608"/>
                  </a:lnTo>
                  <a:lnTo>
                    <a:pt x="3093" y="2403"/>
                  </a:lnTo>
                  <a:lnTo>
                    <a:pt x="3196" y="2199"/>
                  </a:lnTo>
                  <a:lnTo>
                    <a:pt x="3298" y="1969"/>
                  </a:lnTo>
                  <a:lnTo>
                    <a:pt x="3375" y="1739"/>
                  </a:lnTo>
                  <a:lnTo>
                    <a:pt x="3426" y="1509"/>
                  </a:lnTo>
                  <a:lnTo>
                    <a:pt x="3477" y="1049"/>
                  </a:lnTo>
                  <a:lnTo>
                    <a:pt x="3502" y="665"/>
                  </a:lnTo>
                  <a:lnTo>
                    <a:pt x="3502" y="333"/>
                  </a:lnTo>
                  <a:lnTo>
                    <a:pt x="3477" y="26"/>
                  </a:lnTo>
                  <a:lnTo>
                    <a:pt x="3170"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31" name="Google Shape;2731;p51"/>
            <p:cNvSpPr/>
            <p:nvPr/>
          </p:nvSpPr>
          <p:spPr>
            <a:xfrm>
              <a:off x="4189800" y="3499450"/>
              <a:ext cx="72900" cy="72250"/>
            </a:xfrm>
            <a:custGeom>
              <a:avLst/>
              <a:gdLst/>
              <a:ahLst/>
              <a:cxnLst/>
              <a:rect l="l" t="t" r="r" b="b"/>
              <a:pathLst>
                <a:path w="2916" h="2890" extrusionOk="0">
                  <a:moveTo>
                    <a:pt x="282" y="1"/>
                  </a:moveTo>
                  <a:lnTo>
                    <a:pt x="27" y="27"/>
                  </a:lnTo>
                  <a:lnTo>
                    <a:pt x="1" y="282"/>
                  </a:lnTo>
                  <a:lnTo>
                    <a:pt x="1" y="538"/>
                  </a:lnTo>
                  <a:lnTo>
                    <a:pt x="27" y="870"/>
                  </a:lnTo>
                  <a:lnTo>
                    <a:pt x="78" y="1228"/>
                  </a:lnTo>
                  <a:lnTo>
                    <a:pt x="180" y="1611"/>
                  </a:lnTo>
                  <a:lnTo>
                    <a:pt x="257" y="1816"/>
                  </a:lnTo>
                  <a:lnTo>
                    <a:pt x="359" y="1995"/>
                  </a:lnTo>
                  <a:lnTo>
                    <a:pt x="461" y="2148"/>
                  </a:lnTo>
                  <a:lnTo>
                    <a:pt x="589" y="2302"/>
                  </a:lnTo>
                  <a:lnTo>
                    <a:pt x="742" y="2430"/>
                  </a:lnTo>
                  <a:lnTo>
                    <a:pt x="921" y="2557"/>
                  </a:lnTo>
                  <a:lnTo>
                    <a:pt x="1100" y="2660"/>
                  </a:lnTo>
                  <a:lnTo>
                    <a:pt x="1279" y="2736"/>
                  </a:lnTo>
                  <a:lnTo>
                    <a:pt x="1663" y="2839"/>
                  </a:lnTo>
                  <a:lnTo>
                    <a:pt x="2020" y="2890"/>
                  </a:lnTo>
                  <a:lnTo>
                    <a:pt x="2634" y="2890"/>
                  </a:lnTo>
                  <a:lnTo>
                    <a:pt x="2890" y="2864"/>
                  </a:lnTo>
                  <a:lnTo>
                    <a:pt x="2890" y="2634"/>
                  </a:lnTo>
                  <a:lnTo>
                    <a:pt x="2915" y="2353"/>
                  </a:lnTo>
                  <a:lnTo>
                    <a:pt x="2890" y="2020"/>
                  </a:lnTo>
                  <a:lnTo>
                    <a:pt x="2839" y="1663"/>
                  </a:lnTo>
                  <a:lnTo>
                    <a:pt x="2736" y="1279"/>
                  </a:lnTo>
                  <a:lnTo>
                    <a:pt x="2660" y="1100"/>
                  </a:lnTo>
                  <a:lnTo>
                    <a:pt x="2557" y="921"/>
                  </a:lnTo>
                  <a:lnTo>
                    <a:pt x="2455" y="742"/>
                  </a:lnTo>
                  <a:lnTo>
                    <a:pt x="2327" y="589"/>
                  </a:lnTo>
                  <a:lnTo>
                    <a:pt x="2174" y="461"/>
                  </a:lnTo>
                  <a:lnTo>
                    <a:pt x="1995" y="333"/>
                  </a:lnTo>
                  <a:lnTo>
                    <a:pt x="1816" y="231"/>
                  </a:lnTo>
                  <a:lnTo>
                    <a:pt x="1637" y="180"/>
                  </a:lnTo>
                  <a:lnTo>
                    <a:pt x="1254" y="52"/>
                  </a:lnTo>
                  <a:lnTo>
                    <a:pt x="870"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32" name="Google Shape;2732;p51"/>
            <p:cNvSpPr/>
            <p:nvPr/>
          </p:nvSpPr>
          <p:spPr>
            <a:xfrm>
              <a:off x="4064550" y="3243175"/>
              <a:ext cx="250550" cy="99725"/>
            </a:xfrm>
            <a:custGeom>
              <a:avLst/>
              <a:gdLst/>
              <a:ahLst/>
              <a:cxnLst/>
              <a:rect l="l" t="t" r="r" b="b"/>
              <a:pathLst>
                <a:path w="10022" h="3989" extrusionOk="0">
                  <a:moveTo>
                    <a:pt x="665" y="1"/>
                  </a:moveTo>
                  <a:lnTo>
                    <a:pt x="537" y="27"/>
                  </a:lnTo>
                  <a:lnTo>
                    <a:pt x="410" y="52"/>
                  </a:lnTo>
                  <a:lnTo>
                    <a:pt x="307" y="129"/>
                  </a:lnTo>
                  <a:lnTo>
                    <a:pt x="205" y="206"/>
                  </a:lnTo>
                  <a:lnTo>
                    <a:pt x="128" y="308"/>
                  </a:lnTo>
                  <a:lnTo>
                    <a:pt x="52" y="410"/>
                  </a:lnTo>
                  <a:lnTo>
                    <a:pt x="26" y="538"/>
                  </a:lnTo>
                  <a:lnTo>
                    <a:pt x="1" y="666"/>
                  </a:lnTo>
                  <a:lnTo>
                    <a:pt x="26" y="819"/>
                  </a:lnTo>
                  <a:lnTo>
                    <a:pt x="52" y="921"/>
                  </a:lnTo>
                  <a:lnTo>
                    <a:pt x="128" y="1049"/>
                  </a:lnTo>
                  <a:lnTo>
                    <a:pt x="205" y="1151"/>
                  </a:lnTo>
                  <a:lnTo>
                    <a:pt x="307" y="1228"/>
                  </a:lnTo>
                  <a:lnTo>
                    <a:pt x="410" y="1279"/>
                  </a:lnTo>
                  <a:lnTo>
                    <a:pt x="537" y="1330"/>
                  </a:lnTo>
                  <a:lnTo>
                    <a:pt x="2864" y="1330"/>
                  </a:lnTo>
                  <a:lnTo>
                    <a:pt x="2710" y="1356"/>
                  </a:lnTo>
                  <a:lnTo>
                    <a:pt x="2608" y="1381"/>
                  </a:lnTo>
                  <a:lnTo>
                    <a:pt x="2480" y="1458"/>
                  </a:lnTo>
                  <a:lnTo>
                    <a:pt x="2378" y="1535"/>
                  </a:lnTo>
                  <a:lnTo>
                    <a:pt x="2301" y="1637"/>
                  </a:lnTo>
                  <a:lnTo>
                    <a:pt x="2250" y="1739"/>
                  </a:lnTo>
                  <a:lnTo>
                    <a:pt x="2199" y="1867"/>
                  </a:lnTo>
                  <a:lnTo>
                    <a:pt x="2199" y="1995"/>
                  </a:lnTo>
                  <a:lnTo>
                    <a:pt x="2199" y="2123"/>
                  </a:lnTo>
                  <a:lnTo>
                    <a:pt x="2250" y="2251"/>
                  </a:lnTo>
                  <a:lnTo>
                    <a:pt x="2301" y="2378"/>
                  </a:lnTo>
                  <a:lnTo>
                    <a:pt x="2378" y="2455"/>
                  </a:lnTo>
                  <a:lnTo>
                    <a:pt x="2480" y="2557"/>
                  </a:lnTo>
                  <a:lnTo>
                    <a:pt x="2608" y="2608"/>
                  </a:lnTo>
                  <a:lnTo>
                    <a:pt x="2710" y="2660"/>
                  </a:lnTo>
                  <a:lnTo>
                    <a:pt x="4065" y="2660"/>
                  </a:lnTo>
                  <a:lnTo>
                    <a:pt x="3937" y="2685"/>
                  </a:lnTo>
                  <a:lnTo>
                    <a:pt x="3809" y="2711"/>
                  </a:lnTo>
                  <a:lnTo>
                    <a:pt x="3682" y="2762"/>
                  </a:lnTo>
                  <a:lnTo>
                    <a:pt x="3579" y="2864"/>
                  </a:lnTo>
                  <a:lnTo>
                    <a:pt x="3503" y="2941"/>
                  </a:lnTo>
                  <a:lnTo>
                    <a:pt x="3452" y="3069"/>
                  </a:lnTo>
                  <a:lnTo>
                    <a:pt x="3400" y="3196"/>
                  </a:lnTo>
                  <a:lnTo>
                    <a:pt x="3400" y="3324"/>
                  </a:lnTo>
                  <a:lnTo>
                    <a:pt x="3400" y="3452"/>
                  </a:lnTo>
                  <a:lnTo>
                    <a:pt x="3452" y="3580"/>
                  </a:lnTo>
                  <a:lnTo>
                    <a:pt x="3503" y="3682"/>
                  </a:lnTo>
                  <a:lnTo>
                    <a:pt x="3579" y="3784"/>
                  </a:lnTo>
                  <a:lnTo>
                    <a:pt x="3682" y="3861"/>
                  </a:lnTo>
                  <a:lnTo>
                    <a:pt x="3809" y="3938"/>
                  </a:lnTo>
                  <a:lnTo>
                    <a:pt x="3937" y="3963"/>
                  </a:lnTo>
                  <a:lnTo>
                    <a:pt x="4065" y="3989"/>
                  </a:lnTo>
                  <a:lnTo>
                    <a:pt x="8155" y="3989"/>
                  </a:lnTo>
                  <a:lnTo>
                    <a:pt x="8283" y="3963"/>
                  </a:lnTo>
                  <a:lnTo>
                    <a:pt x="8411" y="3938"/>
                  </a:lnTo>
                  <a:lnTo>
                    <a:pt x="8539" y="3861"/>
                  </a:lnTo>
                  <a:lnTo>
                    <a:pt x="8615" y="3784"/>
                  </a:lnTo>
                  <a:lnTo>
                    <a:pt x="8718" y="3682"/>
                  </a:lnTo>
                  <a:lnTo>
                    <a:pt x="8769" y="3580"/>
                  </a:lnTo>
                  <a:lnTo>
                    <a:pt x="8820" y="3452"/>
                  </a:lnTo>
                  <a:lnTo>
                    <a:pt x="8820" y="3324"/>
                  </a:lnTo>
                  <a:lnTo>
                    <a:pt x="8820" y="3196"/>
                  </a:lnTo>
                  <a:lnTo>
                    <a:pt x="8769" y="3069"/>
                  </a:lnTo>
                  <a:lnTo>
                    <a:pt x="8718" y="2941"/>
                  </a:lnTo>
                  <a:lnTo>
                    <a:pt x="8615" y="2864"/>
                  </a:lnTo>
                  <a:lnTo>
                    <a:pt x="8539" y="2762"/>
                  </a:lnTo>
                  <a:lnTo>
                    <a:pt x="8411" y="2711"/>
                  </a:lnTo>
                  <a:lnTo>
                    <a:pt x="8283" y="2685"/>
                  </a:lnTo>
                  <a:lnTo>
                    <a:pt x="8155" y="2660"/>
                  </a:lnTo>
                  <a:lnTo>
                    <a:pt x="9485" y="2660"/>
                  </a:lnTo>
                  <a:lnTo>
                    <a:pt x="9612" y="2608"/>
                  </a:lnTo>
                  <a:lnTo>
                    <a:pt x="9740" y="2557"/>
                  </a:lnTo>
                  <a:lnTo>
                    <a:pt x="9817" y="2455"/>
                  </a:lnTo>
                  <a:lnTo>
                    <a:pt x="9919" y="2378"/>
                  </a:lnTo>
                  <a:lnTo>
                    <a:pt x="9970" y="2251"/>
                  </a:lnTo>
                  <a:lnTo>
                    <a:pt x="10021" y="2123"/>
                  </a:lnTo>
                  <a:lnTo>
                    <a:pt x="10021" y="1995"/>
                  </a:lnTo>
                  <a:lnTo>
                    <a:pt x="10021" y="1867"/>
                  </a:lnTo>
                  <a:lnTo>
                    <a:pt x="9970" y="1739"/>
                  </a:lnTo>
                  <a:lnTo>
                    <a:pt x="9919" y="1637"/>
                  </a:lnTo>
                  <a:lnTo>
                    <a:pt x="9817" y="1535"/>
                  </a:lnTo>
                  <a:lnTo>
                    <a:pt x="9740" y="1458"/>
                  </a:lnTo>
                  <a:lnTo>
                    <a:pt x="9612" y="1381"/>
                  </a:lnTo>
                  <a:lnTo>
                    <a:pt x="9485" y="1356"/>
                  </a:lnTo>
                  <a:lnTo>
                    <a:pt x="9357" y="1330"/>
                  </a:lnTo>
                  <a:lnTo>
                    <a:pt x="8564" y="1330"/>
                  </a:lnTo>
                  <a:lnTo>
                    <a:pt x="8692" y="1279"/>
                  </a:lnTo>
                  <a:lnTo>
                    <a:pt x="8794" y="1228"/>
                  </a:lnTo>
                  <a:lnTo>
                    <a:pt x="8897" y="1151"/>
                  </a:lnTo>
                  <a:lnTo>
                    <a:pt x="8973" y="1049"/>
                  </a:lnTo>
                  <a:lnTo>
                    <a:pt x="9050" y="921"/>
                  </a:lnTo>
                  <a:lnTo>
                    <a:pt x="9076" y="819"/>
                  </a:lnTo>
                  <a:lnTo>
                    <a:pt x="9101" y="666"/>
                  </a:lnTo>
                  <a:lnTo>
                    <a:pt x="9076" y="538"/>
                  </a:lnTo>
                  <a:lnTo>
                    <a:pt x="9050" y="410"/>
                  </a:lnTo>
                  <a:lnTo>
                    <a:pt x="8973" y="308"/>
                  </a:lnTo>
                  <a:lnTo>
                    <a:pt x="8897" y="206"/>
                  </a:lnTo>
                  <a:lnTo>
                    <a:pt x="8794" y="129"/>
                  </a:lnTo>
                  <a:lnTo>
                    <a:pt x="8692" y="52"/>
                  </a:lnTo>
                  <a:lnTo>
                    <a:pt x="8564" y="27"/>
                  </a:lnTo>
                  <a:lnTo>
                    <a:pt x="8436"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733" name="Google Shape;2733;p51"/>
            <p:cNvSpPr/>
            <p:nvPr/>
          </p:nvSpPr>
          <p:spPr>
            <a:xfrm>
              <a:off x="4168725" y="3376125"/>
              <a:ext cx="4500" cy="33900"/>
            </a:xfrm>
            <a:custGeom>
              <a:avLst/>
              <a:gdLst/>
              <a:ahLst/>
              <a:cxnLst/>
              <a:rect l="l" t="t" r="r" b="b"/>
              <a:pathLst>
                <a:path w="180" h="1356" extrusionOk="0">
                  <a:moveTo>
                    <a:pt x="0" y="0"/>
                  </a:moveTo>
                  <a:lnTo>
                    <a:pt x="0" y="1355"/>
                  </a:lnTo>
                  <a:lnTo>
                    <a:pt x="179" y="1355"/>
                  </a:lnTo>
                  <a:lnTo>
                    <a:pt x="17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734" name="Google Shape;2734;p51"/>
          <p:cNvGrpSpPr/>
          <p:nvPr/>
        </p:nvGrpSpPr>
        <p:grpSpPr>
          <a:xfrm>
            <a:off x="1359051" y="5183200"/>
            <a:ext cx="444867" cy="495933"/>
            <a:chOff x="1019275" y="3887400"/>
            <a:chExt cx="333650" cy="371950"/>
          </a:xfrm>
        </p:grpSpPr>
        <p:sp>
          <p:nvSpPr>
            <p:cNvPr id="2735" name="Google Shape;2735;p51"/>
            <p:cNvSpPr/>
            <p:nvPr/>
          </p:nvSpPr>
          <p:spPr>
            <a:xfrm>
              <a:off x="1078725" y="4197350"/>
              <a:ext cx="214750" cy="62000"/>
            </a:xfrm>
            <a:custGeom>
              <a:avLst/>
              <a:gdLst/>
              <a:ahLst/>
              <a:cxnLst/>
              <a:rect l="l" t="t" r="r" b="b"/>
              <a:pathLst>
                <a:path w="8590" h="2480" extrusionOk="0">
                  <a:moveTo>
                    <a:pt x="1483" y="0"/>
                  </a:moveTo>
                  <a:lnTo>
                    <a:pt x="1176" y="26"/>
                  </a:lnTo>
                  <a:lnTo>
                    <a:pt x="921" y="128"/>
                  </a:lnTo>
                  <a:lnTo>
                    <a:pt x="665" y="256"/>
                  </a:lnTo>
                  <a:lnTo>
                    <a:pt x="435" y="435"/>
                  </a:lnTo>
                  <a:lnTo>
                    <a:pt x="256" y="665"/>
                  </a:lnTo>
                  <a:lnTo>
                    <a:pt x="128" y="895"/>
                  </a:lnTo>
                  <a:lnTo>
                    <a:pt x="51" y="1176"/>
                  </a:lnTo>
                  <a:lnTo>
                    <a:pt x="0" y="1483"/>
                  </a:lnTo>
                  <a:lnTo>
                    <a:pt x="0" y="2480"/>
                  </a:lnTo>
                  <a:lnTo>
                    <a:pt x="8590" y="2480"/>
                  </a:lnTo>
                  <a:lnTo>
                    <a:pt x="8590" y="1483"/>
                  </a:lnTo>
                  <a:lnTo>
                    <a:pt x="8564" y="1176"/>
                  </a:lnTo>
                  <a:lnTo>
                    <a:pt x="8462" y="895"/>
                  </a:lnTo>
                  <a:lnTo>
                    <a:pt x="8334" y="665"/>
                  </a:lnTo>
                  <a:lnTo>
                    <a:pt x="8155" y="435"/>
                  </a:lnTo>
                  <a:lnTo>
                    <a:pt x="7925" y="256"/>
                  </a:lnTo>
                  <a:lnTo>
                    <a:pt x="7695" y="128"/>
                  </a:lnTo>
                  <a:lnTo>
                    <a:pt x="7414" y="26"/>
                  </a:lnTo>
                  <a:lnTo>
                    <a:pt x="710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36" name="Google Shape;2736;p51"/>
            <p:cNvSpPr/>
            <p:nvPr/>
          </p:nvSpPr>
          <p:spPr>
            <a:xfrm>
              <a:off x="1129200" y="4156450"/>
              <a:ext cx="114425" cy="40925"/>
            </a:xfrm>
            <a:custGeom>
              <a:avLst/>
              <a:gdLst/>
              <a:ahLst/>
              <a:cxnLst/>
              <a:rect l="l" t="t" r="r" b="b"/>
              <a:pathLst>
                <a:path w="4577" h="1637" extrusionOk="0">
                  <a:moveTo>
                    <a:pt x="1" y="0"/>
                  </a:moveTo>
                  <a:lnTo>
                    <a:pt x="1" y="1636"/>
                  </a:lnTo>
                  <a:lnTo>
                    <a:pt x="4577" y="1636"/>
                  </a:lnTo>
                  <a:lnTo>
                    <a:pt x="4577"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2737" name="Google Shape;2737;p51"/>
            <p:cNvSpPr/>
            <p:nvPr/>
          </p:nvSpPr>
          <p:spPr>
            <a:xfrm>
              <a:off x="1172675" y="3887400"/>
              <a:ext cx="26850" cy="31325"/>
            </a:xfrm>
            <a:custGeom>
              <a:avLst/>
              <a:gdLst/>
              <a:ahLst/>
              <a:cxnLst/>
              <a:rect l="l" t="t" r="r" b="b"/>
              <a:pathLst>
                <a:path w="1074" h="1253" extrusionOk="0">
                  <a:moveTo>
                    <a:pt x="0" y="0"/>
                  </a:moveTo>
                  <a:lnTo>
                    <a:pt x="0" y="1253"/>
                  </a:lnTo>
                  <a:lnTo>
                    <a:pt x="1074" y="1253"/>
                  </a:lnTo>
                  <a:lnTo>
                    <a:pt x="1074" y="0"/>
                  </a:lnTo>
                  <a:close/>
                </a:path>
              </a:pathLst>
            </a:custGeom>
            <a:solidFill>
              <a:srgbClr val="FED2A5"/>
            </a:solidFill>
            <a:ln>
              <a:noFill/>
            </a:ln>
          </p:spPr>
          <p:txBody>
            <a:bodyPr spcFirstLastPara="1" wrap="square" lIns="121900" tIns="121900" rIns="121900" bIns="121900" anchor="ctr" anchorCtr="0">
              <a:noAutofit/>
            </a:bodyPr>
            <a:lstStyle/>
            <a:p>
              <a:endParaRPr sz="2400"/>
            </a:p>
          </p:txBody>
        </p:sp>
        <p:sp>
          <p:nvSpPr>
            <p:cNvPr id="2738" name="Google Shape;2738;p51"/>
            <p:cNvSpPr/>
            <p:nvPr/>
          </p:nvSpPr>
          <p:spPr>
            <a:xfrm>
              <a:off x="1172675" y="3887400"/>
              <a:ext cx="26850" cy="31325"/>
            </a:xfrm>
            <a:custGeom>
              <a:avLst/>
              <a:gdLst/>
              <a:ahLst/>
              <a:cxnLst/>
              <a:rect l="l" t="t" r="r" b="b"/>
              <a:pathLst>
                <a:path w="1074" h="1253" fill="none" extrusionOk="0">
                  <a:moveTo>
                    <a:pt x="1074" y="1253"/>
                  </a:moveTo>
                  <a:lnTo>
                    <a:pt x="1074" y="0"/>
                  </a:lnTo>
                  <a:lnTo>
                    <a:pt x="0" y="0"/>
                  </a:lnTo>
                  <a:lnTo>
                    <a:pt x="0" y="1253"/>
                  </a:lnTo>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39" name="Google Shape;2739;p51"/>
            <p:cNvSpPr/>
            <p:nvPr/>
          </p:nvSpPr>
          <p:spPr>
            <a:xfrm>
              <a:off x="1172675" y="3950025"/>
              <a:ext cx="26850" cy="206450"/>
            </a:xfrm>
            <a:custGeom>
              <a:avLst/>
              <a:gdLst/>
              <a:ahLst/>
              <a:cxnLst/>
              <a:rect l="l" t="t" r="r" b="b"/>
              <a:pathLst>
                <a:path w="1074" h="8258" extrusionOk="0">
                  <a:moveTo>
                    <a:pt x="0" y="0"/>
                  </a:moveTo>
                  <a:lnTo>
                    <a:pt x="0" y="8257"/>
                  </a:lnTo>
                  <a:lnTo>
                    <a:pt x="1074" y="8257"/>
                  </a:lnTo>
                  <a:lnTo>
                    <a:pt x="1074"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40" name="Google Shape;2740;p51"/>
            <p:cNvSpPr/>
            <p:nvPr/>
          </p:nvSpPr>
          <p:spPr>
            <a:xfrm>
              <a:off x="1172675" y="3950025"/>
              <a:ext cx="26850" cy="206450"/>
            </a:xfrm>
            <a:custGeom>
              <a:avLst/>
              <a:gdLst/>
              <a:ahLst/>
              <a:cxnLst/>
              <a:rect l="l" t="t" r="r" b="b"/>
              <a:pathLst>
                <a:path w="1074" h="8258" fill="none" extrusionOk="0">
                  <a:moveTo>
                    <a:pt x="0" y="0"/>
                  </a:moveTo>
                  <a:lnTo>
                    <a:pt x="0" y="8257"/>
                  </a:lnTo>
                  <a:lnTo>
                    <a:pt x="1074" y="8257"/>
                  </a:lnTo>
                  <a:lnTo>
                    <a:pt x="1074" y="0"/>
                  </a:lnTo>
                </a:path>
              </a:pathLst>
            </a:custGeom>
            <a:noFill/>
            <a:ln>
              <a:noFill/>
            </a:ln>
          </p:spPr>
          <p:txBody>
            <a:bodyPr spcFirstLastPara="1" wrap="square" lIns="121900" tIns="121900" rIns="121900" bIns="121900" anchor="ctr" anchorCtr="0">
              <a:noAutofit/>
            </a:bodyPr>
            <a:lstStyle/>
            <a:p>
              <a:endParaRPr sz="2400"/>
            </a:p>
          </p:txBody>
        </p:sp>
        <p:sp>
          <p:nvSpPr>
            <p:cNvPr id="2741" name="Google Shape;2741;p51"/>
            <p:cNvSpPr/>
            <p:nvPr/>
          </p:nvSpPr>
          <p:spPr>
            <a:xfrm>
              <a:off x="1273650" y="4022225"/>
              <a:ext cx="77350" cy="48600"/>
            </a:xfrm>
            <a:custGeom>
              <a:avLst/>
              <a:gdLst/>
              <a:ahLst/>
              <a:cxnLst/>
              <a:rect l="l" t="t" r="r" b="b"/>
              <a:pathLst>
                <a:path w="3094" h="1944" extrusionOk="0">
                  <a:moveTo>
                    <a:pt x="0" y="1"/>
                  </a:moveTo>
                  <a:lnTo>
                    <a:pt x="0" y="410"/>
                  </a:lnTo>
                  <a:lnTo>
                    <a:pt x="26" y="563"/>
                  </a:lnTo>
                  <a:lnTo>
                    <a:pt x="51" y="717"/>
                  </a:lnTo>
                  <a:lnTo>
                    <a:pt x="128" y="998"/>
                  </a:lnTo>
                  <a:lnTo>
                    <a:pt x="281" y="1254"/>
                  </a:lnTo>
                  <a:lnTo>
                    <a:pt x="460" y="1484"/>
                  </a:lnTo>
                  <a:lnTo>
                    <a:pt x="690" y="1663"/>
                  </a:lnTo>
                  <a:lnTo>
                    <a:pt x="946" y="1816"/>
                  </a:lnTo>
                  <a:lnTo>
                    <a:pt x="1227" y="1893"/>
                  </a:lnTo>
                  <a:lnTo>
                    <a:pt x="1381" y="1918"/>
                  </a:lnTo>
                  <a:lnTo>
                    <a:pt x="1534" y="1944"/>
                  </a:lnTo>
                  <a:lnTo>
                    <a:pt x="1560" y="1944"/>
                  </a:lnTo>
                  <a:lnTo>
                    <a:pt x="1713" y="1918"/>
                  </a:lnTo>
                  <a:lnTo>
                    <a:pt x="1866" y="1893"/>
                  </a:lnTo>
                  <a:lnTo>
                    <a:pt x="2148" y="1816"/>
                  </a:lnTo>
                  <a:lnTo>
                    <a:pt x="2403" y="1663"/>
                  </a:lnTo>
                  <a:lnTo>
                    <a:pt x="2633" y="1484"/>
                  </a:lnTo>
                  <a:lnTo>
                    <a:pt x="2838" y="1254"/>
                  </a:lnTo>
                  <a:lnTo>
                    <a:pt x="2966" y="998"/>
                  </a:lnTo>
                  <a:lnTo>
                    <a:pt x="3068" y="717"/>
                  </a:lnTo>
                  <a:lnTo>
                    <a:pt x="3068" y="563"/>
                  </a:lnTo>
                  <a:lnTo>
                    <a:pt x="3093" y="410"/>
                  </a:lnTo>
                  <a:lnTo>
                    <a:pt x="3093"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742" name="Google Shape;2742;p51"/>
            <p:cNvSpPr/>
            <p:nvPr/>
          </p:nvSpPr>
          <p:spPr>
            <a:xfrm>
              <a:off x="1271725" y="3952575"/>
              <a:ext cx="81200" cy="71600"/>
            </a:xfrm>
            <a:custGeom>
              <a:avLst/>
              <a:gdLst/>
              <a:ahLst/>
              <a:cxnLst/>
              <a:rect l="l" t="t" r="r" b="b"/>
              <a:pathLst>
                <a:path w="3248" h="2864" extrusionOk="0">
                  <a:moveTo>
                    <a:pt x="1560" y="1"/>
                  </a:moveTo>
                  <a:lnTo>
                    <a:pt x="1483" y="26"/>
                  </a:lnTo>
                  <a:lnTo>
                    <a:pt x="1407" y="77"/>
                  </a:lnTo>
                  <a:lnTo>
                    <a:pt x="1355" y="154"/>
                  </a:lnTo>
                  <a:lnTo>
                    <a:pt x="52" y="2429"/>
                  </a:lnTo>
                  <a:lnTo>
                    <a:pt x="1" y="2531"/>
                  </a:lnTo>
                  <a:lnTo>
                    <a:pt x="26" y="2659"/>
                  </a:lnTo>
                  <a:lnTo>
                    <a:pt x="77" y="2761"/>
                  </a:lnTo>
                  <a:lnTo>
                    <a:pt x="154" y="2838"/>
                  </a:lnTo>
                  <a:lnTo>
                    <a:pt x="231" y="2864"/>
                  </a:lnTo>
                  <a:lnTo>
                    <a:pt x="384" y="2864"/>
                  </a:lnTo>
                  <a:lnTo>
                    <a:pt x="461" y="2838"/>
                  </a:lnTo>
                  <a:lnTo>
                    <a:pt x="537" y="2787"/>
                  </a:lnTo>
                  <a:lnTo>
                    <a:pt x="563" y="2710"/>
                  </a:lnTo>
                  <a:lnTo>
                    <a:pt x="1637" y="895"/>
                  </a:lnTo>
                  <a:lnTo>
                    <a:pt x="2685" y="2710"/>
                  </a:lnTo>
                  <a:lnTo>
                    <a:pt x="2761" y="2813"/>
                  </a:lnTo>
                  <a:lnTo>
                    <a:pt x="2864" y="2864"/>
                  </a:lnTo>
                  <a:lnTo>
                    <a:pt x="2991" y="2864"/>
                  </a:lnTo>
                  <a:lnTo>
                    <a:pt x="3094" y="2838"/>
                  </a:lnTo>
                  <a:lnTo>
                    <a:pt x="3196" y="2761"/>
                  </a:lnTo>
                  <a:lnTo>
                    <a:pt x="3222" y="2659"/>
                  </a:lnTo>
                  <a:lnTo>
                    <a:pt x="3247" y="2531"/>
                  </a:lnTo>
                  <a:lnTo>
                    <a:pt x="3196" y="2429"/>
                  </a:lnTo>
                  <a:lnTo>
                    <a:pt x="1892" y="154"/>
                  </a:lnTo>
                  <a:lnTo>
                    <a:pt x="1841" y="77"/>
                  </a:lnTo>
                  <a:lnTo>
                    <a:pt x="1790" y="26"/>
                  </a:lnTo>
                  <a:lnTo>
                    <a:pt x="171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43" name="Google Shape;2743;p51"/>
            <p:cNvSpPr/>
            <p:nvPr/>
          </p:nvSpPr>
          <p:spPr>
            <a:xfrm>
              <a:off x="1021200" y="4022225"/>
              <a:ext cx="77350" cy="48600"/>
            </a:xfrm>
            <a:custGeom>
              <a:avLst/>
              <a:gdLst/>
              <a:ahLst/>
              <a:cxnLst/>
              <a:rect l="l" t="t" r="r" b="b"/>
              <a:pathLst>
                <a:path w="3094" h="1944" extrusionOk="0">
                  <a:moveTo>
                    <a:pt x="1" y="1"/>
                  </a:moveTo>
                  <a:lnTo>
                    <a:pt x="1" y="410"/>
                  </a:lnTo>
                  <a:lnTo>
                    <a:pt x="26" y="563"/>
                  </a:lnTo>
                  <a:lnTo>
                    <a:pt x="52" y="717"/>
                  </a:lnTo>
                  <a:lnTo>
                    <a:pt x="128" y="998"/>
                  </a:lnTo>
                  <a:lnTo>
                    <a:pt x="282" y="1254"/>
                  </a:lnTo>
                  <a:lnTo>
                    <a:pt x="461" y="1484"/>
                  </a:lnTo>
                  <a:lnTo>
                    <a:pt x="691" y="1663"/>
                  </a:lnTo>
                  <a:lnTo>
                    <a:pt x="946" y="1816"/>
                  </a:lnTo>
                  <a:lnTo>
                    <a:pt x="1228" y="1893"/>
                  </a:lnTo>
                  <a:lnTo>
                    <a:pt x="1381" y="1918"/>
                  </a:lnTo>
                  <a:lnTo>
                    <a:pt x="1534" y="1944"/>
                  </a:lnTo>
                  <a:lnTo>
                    <a:pt x="1560" y="1944"/>
                  </a:lnTo>
                  <a:lnTo>
                    <a:pt x="1713" y="1918"/>
                  </a:lnTo>
                  <a:lnTo>
                    <a:pt x="1867" y="1893"/>
                  </a:lnTo>
                  <a:lnTo>
                    <a:pt x="2148" y="1816"/>
                  </a:lnTo>
                  <a:lnTo>
                    <a:pt x="2404" y="1663"/>
                  </a:lnTo>
                  <a:lnTo>
                    <a:pt x="2634" y="1484"/>
                  </a:lnTo>
                  <a:lnTo>
                    <a:pt x="2838" y="1254"/>
                  </a:lnTo>
                  <a:lnTo>
                    <a:pt x="2966" y="998"/>
                  </a:lnTo>
                  <a:lnTo>
                    <a:pt x="3068" y="717"/>
                  </a:lnTo>
                  <a:lnTo>
                    <a:pt x="3068" y="563"/>
                  </a:lnTo>
                  <a:lnTo>
                    <a:pt x="3094" y="410"/>
                  </a:lnTo>
                  <a:lnTo>
                    <a:pt x="3094"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744" name="Google Shape;2744;p51"/>
            <p:cNvSpPr/>
            <p:nvPr/>
          </p:nvSpPr>
          <p:spPr>
            <a:xfrm>
              <a:off x="1019275" y="3952575"/>
              <a:ext cx="81200" cy="71600"/>
            </a:xfrm>
            <a:custGeom>
              <a:avLst/>
              <a:gdLst/>
              <a:ahLst/>
              <a:cxnLst/>
              <a:rect l="l" t="t" r="r" b="b"/>
              <a:pathLst>
                <a:path w="3248" h="2864" extrusionOk="0">
                  <a:moveTo>
                    <a:pt x="1535" y="1"/>
                  </a:moveTo>
                  <a:lnTo>
                    <a:pt x="1484" y="26"/>
                  </a:lnTo>
                  <a:lnTo>
                    <a:pt x="1407" y="77"/>
                  </a:lnTo>
                  <a:lnTo>
                    <a:pt x="1356" y="154"/>
                  </a:lnTo>
                  <a:lnTo>
                    <a:pt x="52" y="2429"/>
                  </a:lnTo>
                  <a:lnTo>
                    <a:pt x="1" y="2531"/>
                  </a:lnTo>
                  <a:lnTo>
                    <a:pt x="26" y="2659"/>
                  </a:lnTo>
                  <a:lnTo>
                    <a:pt x="78" y="2761"/>
                  </a:lnTo>
                  <a:lnTo>
                    <a:pt x="154" y="2838"/>
                  </a:lnTo>
                  <a:lnTo>
                    <a:pt x="282" y="2864"/>
                  </a:lnTo>
                  <a:lnTo>
                    <a:pt x="384" y="2864"/>
                  </a:lnTo>
                  <a:lnTo>
                    <a:pt x="487" y="2813"/>
                  </a:lnTo>
                  <a:lnTo>
                    <a:pt x="563" y="2710"/>
                  </a:lnTo>
                  <a:lnTo>
                    <a:pt x="1637" y="895"/>
                  </a:lnTo>
                  <a:lnTo>
                    <a:pt x="2685" y="2710"/>
                  </a:lnTo>
                  <a:lnTo>
                    <a:pt x="2736" y="2787"/>
                  </a:lnTo>
                  <a:lnTo>
                    <a:pt x="2787" y="2838"/>
                  </a:lnTo>
                  <a:lnTo>
                    <a:pt x="2864" y="2864"/>
                  </a:lnTo>
                  <a:lnTo>
                    <a:pt x="3017" y="2864"/>
                  </a:lnTo>
                  <a:lnTo>
                    <a:pt x="3094" y="2838"/>
                  </a:lnTo>
                  <a:lnTo>
                    <a:pt x="3171" y="2761"/>
                  </a:lnTo>
                  <a:lnTo>
                    <a:pt x="3222" y="2659"/>
                  </a:lnTo>
                  <a:lnTo>
                    <a:pt x="3247" y="2531"/>
                  </a:lnTo>
                  <a:lnTo>
                    <a:pt x="3196" y="2429"/>
                  </a:lnTo>
                  <a:lnTo>
                    <a:pt x="1893" y="154"/>
                  </a:lnTo>
                  <a:lnTo>
                    <a:pt x="1841" y="77"/>
                  </a:lnTo>
                  <a:lnTo>
                    <a:pt x="1790" y="26"/>
                  </a:lnTo>
                  <a:lnTo>
                    <a:pt x="171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45" name="Google Shape;2745;p51"/>
            <p:cNvSpPr/>
            <p:nvPr/>
          </p:nvSpPr>
          <p:spPr>
            <a:xfrm>
              <a:off x="1166925" y="3915500"/>
              <a:ext cx="38350" cy="38375"/>
            </a:xfrm>
            <a:custGeom>
              <a:avLst/>
              <a:gdLst/>
              <a:ahLst/>
              <a:cxnLst/>
              <a:rect l="l" t="t" r="r" b="b"/>
              <a:pathLst>
                <a:path w="1534" h="1535" extrusionOk="0">
                  <a:moveTo>
                    <a:pt x="767" y="1"/>
                  </a:moveTo>
                  <a:lnTo>
                    <a:pt x="614" y="26"/>
                  </a:lnTo>
                  <a:lnTo>
                    <a:pt x="460" y="78"/>
                  </a:lnTo>
                  <a:lnTo>
                    <a:pt x="332" y="129"/>
                  </a:lnTo>
                  <a:lnTo>
                    <a:pt x="230" y="231"/>
                  </a:lnTo>
                  <a:lnTo>
                    <a:pt x="128" y="333"/>
                  </a:lnTo>
                  <a:lnTo>
                    <a:pt x="51" y="487"/>
                  </a:lnTo>
                  <a:lnTo>
                    <a:pt x="26" y="614"/>
                  </a:lnTo>
                  <a:lnTo>
                    <a:pt x="0" y="768"/>
                  </a:lnTo>
                  <a:lnTo>
                    <a:pt x="26" y="921"/>
                  </a:lnTo>
                  <a:lnTo>
                    <a:pt x="51" y="1074"/>
                  </a:lnTo>
                  <a:lnTo>
                    <a:pt x="128" y="1202"/>
                  </a:lnTo>
                  <a:lnTo>
                    <a:pt x="230" y="1305"/>
                  </a:lnTo>
                  <a:lnTo>
                    <a:pt x="332" y="1407"/>
                  </a:lnTo>
                  <a:lnTo>
                    <a:pt x="460" y="1484"/>
                  </a:lnTo>
                  <a:lnTo>
                    <a:pt x="614" y="1535"/>
                  </a:lnTo>
                  <a:lnTo>
                    <a:pt x="920" y="1535"/>
                  </a:lnTo>
                  <a:lnTo>
                    <a:pt x="1074" y="1484"/>
                  </a:lnTo>
                  <a:lnTo>
                    <a:pt x="1202" y="1407"/>
                  </a:lnTo>
                  <a:lnTo>
                    <a:pt x="1304" y="1305"/>
                  </a:lnTo>
                  <a:lnTo>
                    <a:pt x="1406" y="1202"/>
                  </a:lnTo>
                  <a:lnTo>
                    <a:pt x="1483" y="1074"/>
                  </a:lnTo>
                  <a:lnTo>
                    <a:pt x="1534" y="921"/>
                  </a:lnTo>
                  <a:lnTo>
                    <a:pt x="1534" y="768"/>
                  </a:lnTo>
                  <a:lnTo>
                    <a:pt x="1534" y="614"/>
                  </a:lnTo>
                  <a:lnTo>
                    <a:pt x="1483" y="487"/>
                  </a:lnTo>
                  <a:lnTo>
                    <a:pt x="1406" y="333"/>
                  </a:lnTo>
                  <a:lnTo>
                    <a:pt x="1304" y="231"/>
                  </a:lnTo>
                  <a:lnTo>
                    <a:pt x="1202" y="129"/>
                  </a:lnTo>
                  <a:lnTo>
                    <a:pt x="1074" y="78"/>
                  </a:lnTo>
                  <a:lnTo>
                    <a:pt x="920" y="26"/>
                  </a:lnTo>
                  <a:lnTo>
                    <a:pt x="767"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46" name="Google Shape;2746;p51"/>
            <p:cNvSpPr/>
            <p:nvPr/>
          </p:nvSpPr>
          <p:spPr>
            <a:xfrm>
              <a:off x="1058275" y="3952575"/>
              <a:ext cx="254375" cy="9600"/>
            </a:xfrm>
            <a:custGeom>
              <a:avLst/>
              <a:gdLst/>
              <a:ahLst/>
              <a:cxnLst/>
              <a:rect l="l" t="t" r="r" b="b"/>
              <a:pathLst>
                <a:path w="10175" h="384" extrusionOk="0">
                  <a:moveTo>
                    <a:pt x="0" y="1"/>
                  </a:moveTo>
                  <a:lnTo>
                    <a:pt x="0" y="384"/>
                  </a:lnTo>
                  <a:lnTo>
                    <a:pt x="10175" y="384"/>
                  </a:lnTo>
                  <a:lnTo>
                    <a:pt x="1017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2747" name="Google Shape;2747;p51"/>
          <p:cNvGrpSpPr/>
          <p:nvPr/>
        </p:nvGrpSpPr>
        <p:grpSpPr>
          <a:xfrm>
            <a:off x="1333501" y="3400567"/>
            <a:ext cx="495967" cy="470400"/>
            <a:chOff x="1000125" y="2550425"/>
            <a:chExt cx="371975" cy="352800"/>
          </a:xfrm>
        </p:grpSpPr>
        <p:sp>
          <p:nvSpPr>
            <p:cNvPr id="2748" name="Google Shape;2748;p51"/>
            <p:cNvSpPr/>
            <p:nvPr/>
          </p:nvSpPr>
          <p:spPr>
            <a:xfrm>
              <a:off x="1244250" y="2550425"/>
              <a:ext cx="127850" cy="127200"/>
            </a:xfrm>
            <a:custGeom>
              <a:avLst/>
              <a:gdLst/>
              <a:ahLst/>
              <a:cxnLst/>
              <a:rect l="l" t="t" r="r" b="b"/>
              <a:pathLst>
                <a:path w="5114" h="5088" extrusionOk="0">
                  <a:moveTo>
                    <a:pt x="2148" y="0"/>
                  </a:moveTo>
                  <a:lnTo>
                    <a:pt x="2045" y="26"/>
                  </a:lnTo>
                  <a:lnTo>
                    <a:pt x="1943" y="102"/>
                  </a:lnTo>
                  <a:lnTo>
                    <a:pt x="1560" y="563"/>
                  </a:lnTo>
                  <a:lnTo>
                    <a:pt x="946" y="614"/>
                  </a:lnTo>
                  <a:lnTo>
                    <a:pt x="818" y="639"/>
                  </a:lnTo>
                  <a:lnTo>
                    <a:pt x="742" y="716"/>
                  </a:lnTo>
                  <a:lnTo>
                    <a:pt x="665" y="818"/>
                  </a:lnTo>
                  <a:lnTo>
                    <a:pt x="639" y="920"/>
                  </a:lnTo>
                  <a:lnTo>
                    <a:pt x="588" y="1534"/>
                  </a:lnTo>
                  <a:lnTo>
                    <a:pt x="128" y="1917"/>
                  </a:lnTo>
                  <a:lnTo>
                    <a:pt x="51" y="2020"/>
                  </a:lnTo>
                  <a:lnTo>
                    <a:pt x="0" y="2147"/>
                  </a:lnTo>
                  <a:lnTo>
                    <a:pt x="0" y="2250"/>
                  </a:lnTo>
                  <a:lnTo>
                    <a:pt x="51" y="2378"/>
                  </a:lnTo>
                  <a:lnTo>
                    <a:pt x="358" y="2889"/>
                  </a:lnTo>
                  <a:lnTo>
                    <a:pt x="230" y="3477"/>
                  </a:lnTo>
                  <a:lnTo>
                    <a:pt x="230" y="3605"/>
                  </a:lnTo>
                  <a:lnTo>
                    <a:pt x="256" y="3707"/>
                  </a:lnTo>
                  <a:lnTo>
                    <a:pt x="333" y="3809"/>
                  </a:lnTo>
                  <a:lnTo>
                    <a:pt x="435" y="3860"/>
                  </a:lnTo>
                  <a:lnTo>
                    <a:pt x="997" y="4116"/>
                  </a:lnTo>
                  <a:lnTo>
                    <a:pt x="1227" y="4653"/>
                  </a:lnTo>
                  <a:lnTo>
                    <a:pt x="1278" y="4755"/>
                  </a:lnTo>
                  <a:lnTo>
                    <a:pt x="1381" y="4832"/>
                  </a:lnTo>
                  <a:lnTo>
                    <a:pt x="1509" y="4883"/>
                  </a:lnTo>
                  <a:lnTo>
                    <a:pt x="1611" y="4857"/>
                  </a:lnTo>
                  <a:lnTo>
                    <a:pt x="2199" y="4729"/>
                  </a:lnTo>
                  <a:lnTo>
                    <a:pt x="2736" y="5036"/>
                  </a:lnTo>
                  <a:lnTo>
                    <a:pt x="2838" y="5087"/>
                  </a:lnTo>
                  <a:lnTo>
                    <a:pt x="2966" y="5087"/>
                  </a:lnTo>
                  <a:lnTo>
                    <a:pt x="3068" y="5036"/>
                  </a:lnTo>
                  <a:lnTo>
                    <a:pt x="3170" y="4959"/>
                  </a:lnTo>
                  <a:lnTo>
                    <a:pt x="3554" y="4525"/>
                  </a:lnTo>
                  <a:lnTo>
                    <a:pt x="4167" y="4474"/>
                  </a:lnTo>
                  <a:lnTo>
                    <a:pt x="4269" y="4423"/>
                  </a:lnTo>
                  <a:lnTo>
                    <a:pt x="4372" y="4371"/>
                  </a:lnTo>
                  <a:lnTo>
                    <a:pt x="4448" y="4269"/>
                  </a:lnTo>
                  <a:lnTo>
                    <a:pt x="4474" y="4141"/>
                  </a:lnTo>
                  <a:lnTo>
                    <a:pt x="4525" y="3553"/>
                  </a:lnTo>
                  <a:lnTo>
                    <a:pt x="4985" y="3144"/>
                  </a:lnTo>
                  <a:lnTo>
                    <a:pt x="5062" y="3068"/>
                  </a:lnTo>
                  <a:lnTo>
                    <a:pt x="5113" y="2940"/>
                  </a:lnTo>
                  <a:lnTo>
                    <a:pt x="5113" y="2812"/>
                  </a:lnTo>
                  <a:lnTo>
                    <a:pt x="5062" y="2710"/>
                  </a:lnTo>
                  <a:lnTo>
                    <a:pt x="4755" y="2199"/>
                  </a:lnTo>
                  <a:lnTo>
                    <a:pt x="4883" y="1611"/>
                  </a:lnTo>
                  <a:lnTo>
                    <a:pt x="4883" y="1483"/>
                  </a:lnTo>
                  <a:lnTo>
                    <a:pt x="4857" y="1355"/>
                  </a:lnTo>
                  <a:lnTo>
                    <a:pt x="4781" y="1278"/>
                  </a:lnTo>
                  <a:lnTo>
                    <a:pt x="4678" y="1202"/>
                  </a:lnTo>
                  <a:lnTo>
                    <a:pt x="4116" y="972"/>
                  </a:lnTo>
                  <a:lnTo>
                    <a:pt x="3886" y="409"/>
                  </a:lnTo>
                  <a:lnTo>
                    <a:pt x="3809" y="307"/>
                  </a:lnTo>
                  <a:lnTo>
                    <a:pt x="3733" y="230"/>
                  </a:lnTo>
                  <a:lnTo>
                    <a:pt x="3605" y="205"/>
                  </a:lnTo>
                  <a:lnTo>
                    <a:pt x="3477" y="205"/>
                  </a:lnTo>
                  <a:lnTo>
                    <a:pt x="2915" y="358"/>
                  </a:lnTo>
                  <a:lnTo>
                    <a:pt x="2378" y="26"/>
                  </a:lnTo>
                  <a:lnTo>
                    <a:pt x="2275"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749" name="Google Shape;2749;p51"/>
            <p:cNvSpPr/>
            <p:nvPr/>
          </p:nvSpPr>
          <p:spPr>
            <a:xfrm>
              <a:off x="1000125" y="2809875"/>
              <a:ext cx="371325" cy="93350"/>
            </a:xfrm>
            <a:custGeom>
              <a:avLst/>
              <a:gdLst/>
              <a:ahLst/>
              <a:cxnLst/>
              <a:rect l="l" t="t" r="r" b="b"/>
              <a:pathLst>
                <a:path w="14853" h="3734" extrusionOk="0">
                  <a:moveTo>
                    <a:pt x="0" y="1"/>
                  </a:moveTo>
                  <a:lnTo>
                    <a:pt x="0" y="3017"/>
                  </a:lnTo>
                  <a:lnTo>
                    <a:pt x="205" y="3120"/>
                  </a:lnTo>
                  <a:lnTo>
                    <a:pt x="358" y="3247"/>
                  </a:lnTo>
                  <a:lnTo>
                    <a:pt x="690" y="3478"/>
                  </a:lnTo>
                  <a:lnTo>
                    <a:pt x="869" y="3580"/>
                  </a:lnTo>
                  <a:lnTo>
                    <a:pt x="1074" y="3657"/>
                  </a:lnTo>
                  <a:lnTo>
                    <a:pt x="1304" y="3708"/>
                  </a:lnTo>
                  <a:lnTo>
                    <a:pt x="1585" y="3733"/>
                  </a:lnTo>
                  <a:lnTo>
                    <a:pt x="1789" y="3733"/>
                  </a:lnTo>
                  <a:lnTo>
                    <a:pt x="1968" y="3708"/>
                  </a:lnTo>
                  <a:lnTo>
                    <a:pt x="2122" y="3657"/>
                  </a:lnTo>
                  <a:lnTo>
                    <a:pt x="2275" y="3605"/>
                  </a:lnTo>
                  <a:lnTo>
                    <a:pt x="2505" y="3478"/>
                  </a:lnTo>
                  <a:lnTo>
                    <a:pt x="2735" y="3324"/>
                  </a:lnTo>
                  <a:lnTo>
                    <a:pt x="2940" y="3145"/>
                  </a:lnTo>
                  <a:lnTo>
                    <a:pt x="3195" y="3017"/>
                  </a:lnTo>
                  <a:lnTo>
                    <a:pt x="3323" y="2966"/>
                  </a:lnTo>
                  <a:lnTo>
                    <a:pt x="3477" y="2915"/>
                  </a:lnTo>
                  <a:lnTo>
                    <a:pt x="3656" y="2890"/>
                  </a:lnTo>
                  <a:lnTo>
                    <a:pt x="4065" y="2890"/>
                  </a:lnTo>
                  <a:lnTo>
                    <a:pt x="4244" y="2915"/>
                  </a:lnTo>
                  <a:lnTo>
                    <a:pt x="4397" y="2966"/>
                  </a:lnTo>
                  <a:lnTo>
                    <a:pt x="4525" y="3017"/>
                  </a:lnTo>
                  <a:lnTo>
                    <a:pt x="4780" y="3145"/>
                  </a:lnTo>
                  <a:lnTo>
                    <a:pt x="4985" y="3324"/>
                  </a:lnTo>
                  <a:lnTo>
                    <a:pt x="5215" y="3478"/>
                  </a:lnTo>
                  <a:lnTo>
                    <a:pt x="5445" y="3605"/>
                  </a:lnTo>
                  <a:lnTo>
                    <a:pt x="5598" y="3657"/>
                  </a:lnTo>
                  <a:lnTo>
                    <a:pt x="5752" y="3708"/>
                  </a:lnTo>
                  <a:lnTo>
                    <a:pt x="5931" y="3733"/>
                  </a:lnTo>
                  <a:lnTo>
                    <a:pt x="6314" y="3733"/>
                  </a:lnTo>
                  <a:lnTo>
                    <a:pt x="6493" y="3708"/>
                  </a:lnTo>
                  <a:lnTo>
                    <a:pt x="6647" y="3657"/>
                  </a:lnTo>
                  <a:lnTo>
                    <a:pt x="6800" y="3605"/>
                  </a:lnTo>
                  <a:lnTo>
                    <a:pt x="7030" y="3478"/>
                  </a:lnTo>
                  <a:lnTo>
                    <a:pt x="7260" y="3324"/>
                  </a:lnTo>
                  <a:lnTo>
                    <a:pt x="7465" y="3145"/>
                  </a:lnTo>
                  <a:lnTo>
                    <a:pt x="7720" y="3017"/>
                  </a:lnTo>
                  <a:lnTo>
                    <a:pt x="7848" y="2966"/>
                  </a:lnTo>
                  <a:lnTo>
                    <a:pt x="8001" y="2915"/>
                  </a:lnTo>
                  <a:lnTo>
                    <a:pt x="8180" y="2890"/>
                  </a:lnTo>
                  <a:lnTo>
                    <a:pt x="8589" y="2890"/>
                  </a:lnTo>
                  <a:lnTo>
                    <a:pt x="8768" y="2915"/>
                  </a:lnTo>
                  <a:lnTo>
                    <a:pt x="8922" y="2966"/>
                  </a:lnTo>
                  <a:lnTo>
                    <a:pt x="9050" y="3017"/>
                  </a:lnTo>
                  <a:lnTo>
                    <a:pt x="9305" y="3145"/>
                  </a:lnTo>
                  <a:lnTo>
                    <a:pt x="9510" y="3324"/>
                  </a:lnTo>
                  <a:lnTo>
                    <a:pt x="9740" y="3478"/>
                  </a:lnTo>
                  <a:lnTo>
                    <a:pt x="9970" y="3605"/>
                  </a:lnTo>
                  <a:lnTo>
                    <a:pt x="10123" y="3657"/>
                  </a:lnTo>
                  <a:lnTo>
                    <a:pt x="10277" y="3708"/>
                  </a:lnTo>
                  <a:lnTo>
                    <a:pt x="10456" y="3733"/>
                  </a:lnTo>
                  <a:lnTo>
                    <a:pt x="10839" y="3733"/>
                  </a:lnTo>
                  <a:lnTo>
                    <a:pt x="11018" y="3708"/>
                  </a:lnTo>
                  <a:lnTo>
                    <a:pt x="11171" y="3657"/>
                  </a:lnTo>
                  <a:lnTo>
                    <a:pt x="11325" y="3605"/>
                  </a:lnTo>
                  <a:lnTo>
                    <a:pt x="11555" y="3478"/>
                  </a:lnTo>
                  <a:lnTo>
                    <a:pt x="11785" y="3324"/>
                  </a:lnTo>
                  <a:lnTo>
                    <a:pt x="11989" y="3145"/>
                  </a:lnTo>
                  <a:lnTo>
                    <a:pt x="12245" y="3017"/>
                  </a:lnTo>
                  <a:lnTo>
                    <a:pt x="12373" y="2966"/>
                  </a:lnTo>
                  <a:lnTo>
                    <a:pt x="12526" y="2915"/>
                  </a:lnTo>
                  <a:lnTo>
                    <a:pt x="12705" y="2890"/>
                  </a:lnTo>
                  <a:lnTo>
                    <a:pt x="13089" y="2890"/>
                  </a:lnTo>
                  <a:lnTo>
                    <a:pt x="13242" y="2915"/>
                  </a:lnTo>
                  <a:lnTo>
                    <a:pt x="13523" y="2992"/>
                  </a:lnTo>
                  <a:lnTo>
                    <a:pt x="13753" y="3120"/>
                  </a:lnTo>
                  <a:lnTo>
                    <a:pt x="13958" y="3247"/>
                  </a:lnTo>
                  <a:lnTo>
                    <a:pt x="14137" y="3401"/>
                  </a:lnTo>
                  <a:lnTo>
                    <a:pt x="14341" y="3529"/>
                  </a:lnTo>
                  <a:lnTo>
                    <a:pt x="14571" y="3631"/>
                  </a:lnTo>
                  <a:lnTo>
                    <a:pt x="14852" y="3708"/>
                  </a:lnTo>
                  <a:lnTo>
                    <a:pt x="1485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750" name="Google Shape;2750;p51"/>
            <p:cNvSpPr/>
            <p:nvPr/>
          </p:nvSpPr>
          <p:spPr>
            <a:xfrm>
              <a:off x="1000125" y="2809875"/>
              <a:ext cx="371325" cy="93350"/>
            </a:xfrm>
            <a:custGeom>
              <a:avLst/>
              <a:gdLst/>
              <a:ahLst/>
              <a:cxnLst/>
              <a:rect l="l" t="t" r="r" b="b"/>
              <a:pathLst>
                <a:path w="14853" h="3734" fill="none" extrusionOk="0">
                  <a:moveTo>
                    <a:pt x="0" y="1"/>
                  </a:moveTo>
                  <a:lnTo>
                    <a:pt x="0" y="3017"/>
                  </a:lnTo>
                  <a:lnTo>
                    <a:pt x="0" y="3017"/>
                  </a:lnTo>
                  <a:lnTo>
                    <a:pt x="205" y="3120"/>
                  </a:lnTo>
                  <a:lnTo>
                    <a:pt x="358" y="3247"/>
                  </a:lnTo>
                  <a:lnTo>
                    <a:pt x="690" y="3478"/>
                  </a:lnTo>
                  <a:lnTo>
                    <a:pt x="869" y="3580"/>
                  </a:lnTo>
                  <a:lnTo>
                    <a:pt x="1074" y="3657"/>
                  </a:lnTo>
                  <a:lnTo>
                    <a:pt x="1304" y="3708"/>
                  </a:lnTo>
                  <a:lnTo>
                    <a:pt x="1585" y="3733"/>
                  </a:lnTo>
                  <a:lnTo>
                    <a:pt x="1585" y="3733"/>
                  </a:lnTo>
                  <a:lnTo>
                    <a:pt x="1789" y="3733"/>
                  </a:lnTo>
                  <a:lnTo>
                    <a:pt x="1968" y="3708"/>
                  </a:lnTo>
                  <a:lnTo>
                    <a:pt x="2122" y="3657"/>
                  </a:lnTo>
                  <a:lnTo>
                    <a:pt x="2275" y="3605"/>
                  </a:lnTo>
                  <a:lnTo>
                    <a:pt x="2505" y="3478"/>
                  </a:lnTo>
                  <a:lnTo>
                    <a:pt x="2735" y="3324"/>
                  </a:lnTo>
                  <a:lnTo>
                    <a:pt x="2940" y="3145"/>
                  </a:lnTo>
                  <a:lnTo>
                    <a:pt x="3195" y="3017"/>
                  </a:lnTo>
                  <a:lnTo>
                    <a:pt x="3323" y="2966"/>
                  </a:lnTo>
                  <a:lnTo>
                    <a:pt x="3477" y="2915"/>
                  </a:lnTo>
                  <a:lnTo>
                    <a:pt x="3656" y="2890"/>
                  </a:lnTo>
                  <a:lnTo>
                    <a:pt x="3860" y="2890"/>
                  </a:lnTo>
                  <a:lnTo>
                    <a:pt x="3860" y="2890"/>
                  </a:lnTo>
                  <a:lnTo>
                    <a:pt x="4065" y="2890"/>
                  </a:lnTo>
                  <a:lnTo>
                    <a:pt x="4244" y="2915"/>
                  </a:lnTo>
                  <a:lnTo>
                    <a:pt x="4397" y="2966"/>
                  </a:lnTo>
                  <a:lnTo>
                    <a:pt x="4525" y="3017"/>
                  </a:lnTo>
                  <a:lnTo>
                    <a:pt x="4780" y="3145"/>
                  </a:lnTo>
                  <a:lnTo>
                    <a:pt x="4985" y="3324"/>
                  </a:lnTo>
                  <a:lnTo>
                    <a:pt x="5215" y="3478"/>
                  </a:lnTo>
                  <a:lnTo>
                    <a:pt x="5445" y="3605"/>
                  </a:lnTo>
                  <a:lnTo>
                    <a:pt x="5598" y="3657"/>
                  </a:lnTo>
                  <a:lnTo>
                    <a:pt x="5752" y="3708"/>
                  </a:lnTo>
                  <a:lnTo>
                    <a:pt x="5931" y="3733"/>
                  </a:lnTo>
                  <a:lnTo>
                    <a:pt x="6110" y="3733"/>
                  </a:lnTo>
                  <a:lnTo>
                    <a:pt x="6110" y="3733"/>
                  </a:lnTo>
                  <a:lnTo>
                    <a:pt x="6314" y="3733"/>
                  </a:lnTo>
                  <a:lnTo>
                    <a:pt x="6493" y="3708"/>
                  </a:lnTo>
                  <a:lnTo>
                    <a:pt x="6647" y="3657"/>
                  </a:lnTo>
                  <a:lnTo>
                    <a:pt x="6800" y="3605"/>
                  </a:lnTo>
                  <a:lnTo>
                    <a:pt x="7030" y="3478"/>
                  </a:lnTo>
                  <a:lnTo>
                    <a:pt x="7260" y="3324"/>
                  </a:lnTo>
                  <a:lnTo>
                    <a:pt x="7465" y="3145"/>
                  </a:lnTo>
                  <a:lnTo>
                    <a:pt x="7720" y="3017"/>
                  </a:lnTo>
                  <a:lnTo>
                    <a:pt x="7848" y="2966"/>
                  </a:lnTo>
                  <a:lnTo>
                    <a:pt x="8001" y="2915"/>
                  </a:lnTo>
                  <a:lnTo>
                    <a:pt x="8180" y="2890"/>
                  </a:lnTo>
                  <a:lnTo>
                    <a:pt x="8385" y="2890"/>
                  </a:lnTo>
                  <a:lnTo>
                    <a:pt x="8385" y="2890"/>
                  </a:lnTo>
                  <a:lnTo>
                    <a:pt x="8589" y="2890"/>
                  </a:lnTo>
                  <a:lnTo>
                    <a:pt x="8768" y="2915"/>
                  </a:lnTo>
                  <a:lnTo>
                    <a:pt x="8922" y="2966"/>
                  </a:lnTo>
                  <a:lnTo>
                    <a:pt x="9050" y="3017"/>
                  </a:lnTo>
                  <a:lnTo>
                    <a:pt x="9305" y="3145"/>
                  </a:lnTo>
                  <a:lnTo>
                    <a:pt x="9510" y="3324"/>
                  </a:lnTo>
                  <a:lnTo>
                    <a:pt x="9740" y="3478"/>
                  </a:lnTo>
                  <a:lnTo>
                    <a:pt x="9970" y="3605"/>
                  </a:lnTo>
                  <a:lnTo>
                    <a:pt x="10123" y="3657"/>
                  </a:lnTo>
                  <a:lnTo>
                    <a:pt x="10277" y="3708"/>
                  </a:lnTo>
                  <a:lnTo>
                    <a:pt x="10456" y="3733"/>
                  </a:lnTo>
                  <a:lnTo>
                    <a:pt x="10634" y="3733"/>
                  </a:lnTo>
                  <a:lnTo>
                    <a:pt x="10634" y="3733"/>
                  </a:lnTo>
                  <a:lnTo>
                    <a:pt x="10839" y="3733"/>
                  </a:lnTo>
                  <a:lnTo>
                    <a:pt x="11018" y="3708"/>
                  </a:lnTo>
                  <a:lnTo>
                    <a:pt x="11171" y="3657"/>
                  </a:lnTo>
                  <a:lnTo>
                    <a:pt x="11325" y="3605"/>
                  </a:lnTo>
                  <a:lnTo>
                    <a:pt x="11555" y="3478"/>
                  </a:lnTo>
                  <a:lnTo>
                    <a:pt x="11785" y="3324"/>
                  </a:lnTo>
                  <a:lnTo>
                    <a:pt x="11989" y="3145"/>
                  </a:lnTo>
                  <a:lnTo>
                    <a:pt x="12245" y="3017"/>
                  </a:lnTo>
                  <a:lnTo>
                    <a:pt x="12373" y="2966"/>
                  </a:lnTo>
                  <a:lnTo>
                    <a:pt x="12526" y="2915"/>
                  </a:lnTo>
                  <a:lnTo>
                    <a:pt x="12705" y="2890"/>
                  </a:lnTo>
                  <a:lnTo>
                    <a:pt x="12910" y="2890"/>
                  </a:lnTo>
                  <a:lnTo>
                    <a:pt x="12910" y="2890"/>
                  </a:lnTo>
                  <a:lnTo>
                    <a:pt x="13089" y="2890"/>
                  </a:lnTo>
                  <a:lnTo>
                    <a:pt x="13242" y="2915"/>
                  </a:lnTo>
                  <a:lnTo>
                    <a:pt x="13523" y="2992"/>
                  </a:lnTo>
                  <a:lnTo>
                    <a:pt x="13753" y="3120"/>
                  </a:lnTo>
                  <a:lnTo>
                    <a:pt x="13958" y="3247"/>
                  </a:lnTo>
                  <a:lnTo>
                    <a:pt x="14137" y="3401"/>
                  </a:lnTo>
                  <a:lnTo>
                    <a:pt x="14341" y="3529"/>
                  </a:lnTo>
                  <a:lnTo>
                    <a:pt x="14571" y="3631"/>
                  </a:lnTo>
                  <a:lnTo>
                    <a:pt x="14852" y="3708"/>
                  </a:lnTo>
                  <a:lnTo>
                    <a:pt x="14852" y="1"/>
                  </a:lnTo>
                </a:path>
              </a:pathLst>
            </a:custGeom>
            <a:noFill/>
            <a:ln>
              <a:noFill/>
            </a:ln>
          </p:spPr>
          <p:txBody>
            <a:bodyPr spcFirstLastPara="1" wrap="square" lIns="121900" tIns="121900" rIns="121900" bIns="121900" anchor="ctr" anchorCtr="0">
              <a:noAutofit/>
            </a:bodyPr>
            <a:lstStyle/>
            <a:p>
              <a:endParaRPr sz="2400"/>
            </a:p>
          </p:txBody>
        </p:sp>
        <p:sp>
          <p:nvSpPr>
            <p:cNvPr id="2751" name="Google Shape;2751;p51"/>
            <p:cNvSpPr/>
            <p:nvPr/>
          </p:nvSpPr>
          <p:spPr>
            <a:xfrm>
              <a:off x="1000125" y="2738950"/>
              <a:ext cx="371325" cy="101625"/>
            </a:xfrm>
            <a:custGeom>
              <a:avLst/>
              <a:gdLst/>
              <a:ahLst/>
              <a:cxnLst/>
              <a:rect l="l" t="t" r="r" b="b"/>
              <a:pathLst>
                <a:path w="14853" h="4065" extrusionOk="0">
                  <a:moveTo>
                    <a:pt x="3860" y="0"/>
                  </a:moveTo>
                  <a:lnTo>
                    <a:pt x="3656" y="26"/>
                  </a:lnTo>
                  <a:lnTo>
                    <a:pt x="3477" y="51"/>
                  </a:lnTo>
                  <a:lnTo>
                    <a:pt x="3323" y="77"/>
                  </a:lnTo>
                  <a:lnTo>
                    <a:pt x="3195" y="128"/>
                  </a:lnTo>
                  <a:lnTo>
                    <a:pt x="2940" y="282"/>
                  </a:lnTo>
                  <a:lnTo>
                    <a:pt x="2735" y="435"/>
                  </a:lnTo>
                  <a:lnTo>
                    <a:pt x="2505" y="588"/>
                  </a:lnTo>
                  <a:lnTo>
                    <a:pt x="2275" y="716"/>
                  </a:lnTo>
                  <a:lnTo>
                    <a:pt x="2122" y="767"/>
                  </a:lnTo>
                  <a:lnTo>
                    <a:pt x="1968" y="818"/>
                  </a:lnTo>
                  <a:lnTo>
                    <a:pt x="1789" y="844"/>
                  </a:lnTo>
                  <a:lnTo>
                    <a:pt x="1304" y="844"/>
                  </a:lnTo>
                  <a:lnTo>
                    <a:pt x="1074" y="767"/>
                  </a:lnTo>
                  <a:lnTo>
                    <a:pt x="869" y="691"/>
                  </a:lnTo>
                  <a:lnTo>
                    <a:pt x="690" y="588"/>
                  </a:lnTo>
                  <a:lnTo>
                    <a:pt x="358" y="358"/>
                  </a:lnTo>
                  <a:lnTo>
                    <a:pt x="205" y="230"/>
                  </a:lnTo>
                  <a:lnTo>
                    <a:pt x="0" y="154"/>
                  </a:lnTo>
                  <a:lnTo>
                    <a:pt x="0" y="3349"/>
                  </a:lnTo>
                  <a:lnTo>
                    <a:pt x="205" y="3451"/>
                  </a:lnTo>
                  <a:lnTo>
                    <a:pt x="358" y="3554"/>
                  </a:lnTo>
                  <a:lnTo>
                    <a:pt x="690" y="3784"/>
                  </a:lnTo>
                  <a:lnTo>
                    <a:pt x="869" y="3886"/>
                  </a:lnTo>
                  <a:lnTo>
                    <a:pt x="1074" y="3988"/>
                  </a:lnTo>
                  <a:lnTo>
                    <a:pt x="1304" y="4039"/>
                  </a:lnTo>
                  <a:lnTo>
                    <a:pt x="1585" y="4065"/>
                  </a:lnTo>
                  <a:lnTo>
                    <a:pt x="1789" y="4039"/>
                  </a:lnTo>
                  <a:lnTo>
                    <a:pt x="1968" y="4014"/>
                  </a:lnTo>
                  <a:lnTo>
                    <a:pt x="2122" y="3988"/>
                  </a:lnTo>
                  <a:lnTo>
                    <a:pt x="2275" y="3912"/>
                  </a:lnTo>
                  <a:lnTo>
                    <a:pt x="2505" y="3784"/>
                  </a:lnTo>
                  <a:lnTo>
                    <a:pt x="2735" y="3630"/>
                  </a:lnTo>
                  <a:lnTo>
                    <a:pt x="2940" y="3477"/>
                  </a:lnTo>
                  <a:lnTo>
                    <a:pt x="3195" y="3349"/>
                  </a:lnTo>
                  <a:lnTo>
                    <a:pt x="3323" y="3273"/>
                  </a:lnTo>
                  <a:lnTo>
                    <a:pt x="3477" y="3247"/>
                  </a:lnTo>
                  <a:lnTo>
                    <a:pt x="3656" y="3221"/>
                  </a:lnTo>
                  <a:lnTo>
                    <a:pt x="3860" y="3196"/>
                  </a:lnTo>
                  <a:lnTo>
                    <a:pt x="4065" y="3221"/>
                  </a:lnTo>
                  <a:lnTo>
                    <a:pt x="4244" y="3247"/>
                  </a:lnTo>
                  <a:lnTo>
                    <a:pt x="4397" y="3273"/>
                  </a:lnTo>
                  <a:lnTo>
                    <a:pt x="4525" y="3349"/>
                  </a:lnTo>
                  <a:lnTo>
                    <a:pt x="4780" y="3477"/>
                  </a:lnTo>
                  <a:lnTo>
                    <a:pt x="4985" y="3630"/>
                  </a:lnTo>
                  <a:lnTo>
                    <a:pt x="5215" y="3784"/>
                  </a:lnTo>
                  <a:lnTo>
                    <a:pt x="5445" y="3912"/>
                  </a:lnTo>
                  <a:lnTo>
                    <a:pt x="5598" y="3988"/>
                  </a:lnTo>
                  <a:lnTo>
                    <a:pt x="5752" y="4014"/>
                  </a:lnTo>
                  <a:lnTo>
                    <a:pt x="5931" y="4039"/>
                  </a:lnTo>
                  <a:lnTo>
                    <a:pt x="6110" y="4065"/>
                  </a:lnTo>
                  <a:lnTo>
                    <a:pt x="6314" y="4039"/>
                  </a:lnTo>
                  <a:lnTo>
                    <a:pt x="6493" y="4014"/>
                  </a:lnTo>
                  <a:lnTo>
                    <a:pt x="6647" y="3988"/>
                  </a:lnTo>
                  <a:lnTo>
                    <a:pt x="6800" y="3912"/>
                  </a:lnTo>
                  <a:lnTo>
                    <a:pt x="7030" y="3784"/>
                  </a:lnTo>
                  <a:lnTo>
                    <a:pt x="7260" y="3630"/>
                  </a:lnTo>
                  <a:lnTo>
                    <a:pt x="7465" y="3477"/>
                  </a:lnTo>
                  <a:lnTo>
                    <a:pt x="7720" y="3349"/>
                  </a:lnTo>
                  <a:lnTo>
                    <a:pt x="7848" y="3273"/>
                  </a:lnTo>
                  <a:lnTo>
                    <a:pt x="8001" y="3247"/>
                  </a:lnTo>
                  <a:lnTo>
                    <a:pt x="8180" y="3221"/>
                  </a:lnTo>
                  <a:lnTo>
                    <a:pt x="8385" y="3196"/>
                  </a:lnTo>
                  <a:lnTo>
                    <a:pt x="8589" y="3221"/>
                  </a:lnTo>
                  <a:lnTo>
                    <a:pt x="8768" y="3247"/>
                  </a:lnTo>
                  <a:lnTo>
                    <a:pt x="8922" y="3273"/>
                  </a:lnTo>
                  <a:lnTo>
                    <a:pt x="9050" y="3349"/>
                  </a:lnTo>
                  <a:lnTo>
                    <a:pt x="9305" y="3477"/>
                  </a:lnTo>
                  <a:lnTo>
                    <a:pt x="9510" y="3630"/>
                  </a:lnTo>
                  <a:lnTo>
                    <a:pt x="9740" y="3784"/>
                  </a:lnTo>
                  <a:lnTo>
                    <a:pt x="9970" y="3912"/>
                  </a:lnTo>
                  <a:lnTo>
                    <a:pt x="10123" y="3988"/>
                  </a:lnTo>
                  <a:lnTo>
                    <a:pt x="10277" y="4014"/>
                  </a:lnTo>
                  <a:lnTo>
                    <a:pt x="10456" y="4039"/>
                  </a:lnTo>
                  <a:lnTo>
                    <a:pt x="10634" y="4065"/>
                  </a:lnTo>
                  <a:lnTo>
                    <a:pt x="10839" y="4039"/>
                  </a:lnTo>
                  <a:lnTo>
                    <a:pt x="11018" y="4014"/>
                  </a:lnTo>
                  <a:lnTo>
                    <a:pt x="11171" y="3988"/>
                  </a:lnTo>
                  <a:lnTo>
                    <a:pt x="11325" y="3912"/>
                  </a:lnTo>
                  <a:lnTo>
                    <a:pt x="11555" y="3784"/>
                  </a:lnTo>
                  <a:lnTo>
                    <a:pt x="11785" y="3630"/>
                  </a:lnTo>
                  <a:lnTo>
                    <a:pt x="11989" y="3477"/>
                  </a:lnTo>
                  <a:lnTo>
                    <a:pt x="12245" y="3349"/>
                  </a:lnTo>
                  <a:lnTo>
                    <a:pt x="12373" y="3273"/>
                  </a:lnTo>
                  <a:lnTo>
                    <a:pt x="12526" y="3247"/>
                  </a:lnTo>
                  <a:lnTo>
                    <a:pt x="12705" y="3221"/>
                  </a:lnTo>
                  <a:lnTo>
                    <a:pt x="12910" y="3196"/>
                  </a:lnTo>
                  <a:lnTo>
                    <a:pt x="13089" y="3221"/>
                  </a:lnTo>
                  <a:lnTo>
                    <a:pt x="13242" y="3247"/>
                  </a:lnTo>
                  <a:lnTo>
                    <a:pt x="13523" y="3324"/>
                  </a:lnTo>
                  <a:lnTo>
                    <a:pt x="13753" y="3426"/>
                  </a:lnTo>
                  <a:lnTo>
                    <a:pt x="13958" y="3554"/>
                  </a:lnTo>
                  <a:lnTo>
                    <a:pt x="14137" y="3707"/>
                  </a:lnTo>
                  <a:lnTo>
                    <a:pt x="14341" y="3835"/>
                  </a:lnTo>
                  <a:lnTo>
                    <a:pt x="14571" y="3963"/>
                  </a:lnTo>
                  <a:lnTo>
                    <a:pt x="14852" y="4039"/>
                  </a:lnTo>
                  <a:lnTo>
                    <a:pt x="14852" y="818"/>
                  </a:lnTo>
                  <a:lnTo>
                    <a:pt x="14571" y="742"/>
                  </a:lnTo>
                  <a:lnTo>
                    <a:pt x="14341" y="639"/>
                  </a:lnTo>
                  <a:lnTo>
                    <a:pt x="14137" y="512"/>
                  </a:lnTo>
                  <a:lnTo>
                    <a:pt x="13958" y="358"/>
                  </a:lnTo>
                  <a:lnTo>
                    <a:pt x="13753" y="230"/>
                  </a:lnTo>
                  <a:lnTo>
                    <a:pt x="13523" y="103"/>
                  </a:lnTo>
                  <a:lnTo>
                    <a:pt x="13242" y="26"/>
                  </a:lnTo>
                  <a:lnTo>
                    <a:pt x="13089" y="26"/>
                  </a:lnTo>
                  <a:lnTo>
                    <a:pt x="12910" y="0"/>
                  </a:lnTo>
                  <a:lnTo>
                    <a:pt x="12705" y="26"/>
                  </a:lnTo>
                  <a:lnTo>
                    <a:pt x="12526" y="51"/>
                  </a:lnTo>
                  <a:lnTo>
                    <a:pt x="12373" y="77"/>
                  </a:lnTo>
                  <a:lnTo>
                    <a:pt x="12245" y="128"/>
                  </a:lnTo>
                  <a:lnTo>
                    <a:pt x="11989" y="282"/>
                  </a:lnTo>
                  <a:lnTo>
                    <a:pt x="11785" y="435"/>
                  </a:lnTo>
                  <a:lnTo>
                    <a:pt x="11555" y="588"/>
                  </a:lnTo>
                  <a:lnTo>
                    <a:pt x="11325" y="716"/>
                  </a:lnTo>
                  <a:lnTo>
                    <a:pt x="11171" y="767"/>
                  </a:lnTo>
                  <a:lnTo>
                    <a:pt x="11018" y="818"/>
                  </a:lnTo>
                  <a:lnTo>
                    <a:pt x="10839" y="844"/>
                  </a:lnTo>
                  <a:lnTo>
                    <a:pt x="10456" y="844"/>
                  </a:lnTo>
                  <a:lnTo>
                    <a:pt x="10277" y="818"/>
                  </a:lnTo>
                  <a:lnTo>
                    <a:pt x="10123" y="767"/>
                  </a:lnTo>
                  <a:lnTo>
                    <a:pt x="9970" y="716"/>
                  </a:lnTo>
                  <a:lnTo>
                    <a:pt x="9740" y="588"/>
                  </a:lnTo>
                  <a:lnTo>
                    <a:pt x="9510" y="435"/>
                  </a:lnTo>
                  <a:lnTo>
                    <a:pt x="9305" y="282"/>
                  </a:lnTo>
                  <a:lnTo>
                    <a:pt x="9050" y="128"/>
                  </a:lnTo>
                  <a:lnTo>
                    <a:pt x="8922" y="77"/>
                  </a:lnTo>
                  <a:lnTo>
                    <a:pt x="8768" y="51"/>
                  </a:lnTo>
                  <a:lnTo>
                    <a:pt x="8589" y="26"/>
                  </a:lnTo>
                  <a:lnTo>
                    <a:pt x="8385" y="0"/>
                  </a:lnTo>
                  <a:lnTo>
                    <a:pt x="8180" y="26"/>
                  </a:lnTo>
                  <a:lnTo>
                    <a:pt x="8001" y="51"/>
                  </a:lnTo>
                  <a:lnTo>
                    <a:pt x="7848" y="77"/>
                  </a:lnTo>
                  <a:lnTo>
                    <a:pt x="7720" y="128"/>
                  </a:lnTo>
                  <a:lnTo>
                    <a:pt x="7465" y="282"/>
                  </a:lnTo>
                  <a:lnTo>
                    <a:pt x="7260" y="435"/>
                  </a:lnTo>
                  <a:lnTo>
                    <a:pt x="7030" y="588"/>
                  </a:lnTo>
                  <a:lnTo>
                    <a:pt x="6800" y="716"/>
                  </a:lnTo>
                  <a:lnTo>
                    <a:pt x="6647" y="767"/>
                  </a:lnTo>
                  <a:lnTo>
                    <a:pt x="6493" y="818"/>
                  </a:lnTo>
                  <a:lnTo>
                    <a:pt x="6314" y="844"/>
                  </a:lnTo>
                  <a:lnTo>
                    <a:pt x="5931" y="844"/>
                  </a:lnTo>
                  <a:lnTo>
                    <a:pt x="5752" y="818"/>
                  </a:lnTo>
                  <a:lnTo>
                    <a:pt x="5598" y="767"/>
                  </a:lnTo>
                  <a:lnTo>
                    <a:pt x="5445" y="716"/>
                  </a:lnTo>
                  <a:lnTo>
                    <a:pt x="5215" y="588"/>
                  </a:lnTo>
                  <a:lnTo>
                    <a:pt x="4985" y="435"/>
                  </a:lnTo>
                  <a:lnTo>
                    <a:pt x="4780" y="282"/>
                  </a:lnTo>
                  <a:lnTo>
                    <a:pt x="4525" y="128"/>
                  </a:lnTo>
                  <a:lnTo>
                    <a:pt x="4397" y="77"/>
                  </a:lnTo>
                  <a:lnTo>
                    <a:pt x="4244" y="51"/>
                  </a:lnTo>
                  <a:lnTo>
                    <a:pt x="4065" y="26"/>
                  </a:lnTo>
                  <a:lnTo>
                    <a:pt x="3860"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752" name="Google Shape;2752;p51"/>
            <p:cNvSpPr/>
            <p:nvPr/>
          </p:nvSpPr>
          <p:spPr>
            <a:xfrm>
              <a:off x="1000125" y="2809875"/>
              <a:ext cx="371325" cy="93350"/>
            </a:xfrm>
            <a:custGeom>
              <a:avLst/>
              <a:gdLst/>
              <a:ahLst/>
              <a:cxnLst/>
              <a:rect l="l" t="t" r="r" b="b"/>
              <a:pathLst>
                <a:path w="14853" h="3734" extrusionOk="0">
                  <a:moveTo>
                    <a:pt x="0" y="1"/>
                  </a:moveTo>
                  <a:lnTo>
                    <a:pt x="0" y="3017"/>
                  </a:lnTo>
                  <a:lnTo>
                    <a:pt x="205" y="3120"/>
                  </a:lnTo>
                  <a:lnTo>
                    <a:pt x="358" y="3247"/>
                  </a:lnTo>
                  <a:lnTo>
                    <a:pt x="690" y="3478"/>
                  </a:lnTo>
                  <a:lnTo>
                    <a:pt x="869" y="3580"/>
                  </a:lnTo>
                  <a:lnTo>
                    <a:pt x="1074" y="3657"/>
                  </a:lnTo>
                  <a:lnTo>
                    <a:pt x="1304" y="3708"/>
                  </a:lnTo>
                  <a:lnTo>
                    <a:pt x="1585" y="3733"/>
                  </a:lnTo>
                  <a:lnTo>
                    <a:pt x="1789" y="3733"/>
                  </a:lnTo>
                  <a:lnTo>
                    <a:pt x="1968" y="3708"/>
                  </a:lnTo>
                  <a:lnTo>
                    <a:pt x="2122" y="3657"/>
                  </a:lnTo>
                  <a:lnTo>
                    <a:pt x="2275" y="3605"/>
                  </a:lnTo>
                  <a:lnTo>
                    <a:pt x="2505" y="3478"/>
                  </a:lnTo>
                  <a:lnTo>
                    <a:pt x="2735" y="3324"/>
                  </a:lnTo>
                  <a:lnTo>
                    <a:pt x="2940" y="3145"/>
                  </a:lnTo>
                  <a:lnTo>
                    <a:pt x="3195" y="3017"/>
                  </a:lnTo>
                  <a:lnTo>
                    <a:pt x="3323" y="2966"/>
                  </a:lnTo>
                  <a:lnTo>
                    <a:pt x="3477" y="2915"/>
                  </a:lnTo>
                  <a:lnTo>
                    <a:pt x="3656" y="2890"/>
                  </a:lnTo>
                  <a:lnTo>
                    <a:pt x="4065" y="2890"/>
                  </a:lnTo>
                  <a:lnTo>
                    <a:pt x="4244" y="2915"/>
                  </a:lnTo>
                  <a:lnTo>
                    <a:pt x="4397" y="2966"/>
                  </a:lnTo>
                  <a:lnTo>
                    <a:pt x="4525" y="3017"/>
                  </a:lnTo>
                  <a:lnTo>
                    <a:pt x="4780" y="3145"/>
                  </a:lnTo>
                  <a:lnTo>
                    <a:pt x="4985" y="3324"/>
                  </a:lnTo>
                  <a:lnTo>
                    <a:pt x="5215" y="3478"/>
                  </a:lnTo>
                  <a:lnTo>
                    <a:pt x="5445" y="3605"/>
                  </a:lnTo>
                  <a:lnTo>
                    <a:pt x="5598" y="3657"/>
                  </a:lnTo>
                  <a:lnTo>
                    <a:pt x="5752" y="3708"/>
                  </a:lnTo>
                  <a:lnTo>
                    <a:pt x="5931" y="3733"/>
                  </a:lnTo>
                  <a:lnTo>
                    <a:pt x="6314" y="3733"/>
                  </a:lnTo>
                  <a:lnTo>
                    <a:pt x="6493" y="3708"/>
                  </a:lnTo>
                  <a:lnTo>
                    <a:pt x="6647" y="3657"/>
                  </a:lnTo>
                  <a:lnTo>
                    <a:pt x="6800" y="3605"/>
                  </a:lnTo>
                  <a:lnTo>
                    <a:pt x="7030" y="3478"/>
                  </a:lnTo>
                  <a:lnTo>
                    <a:pt x="7260" y="3324"/>
                  </a:lnTo>
                  <a:lnTo>
                    <a:pt x="7465" y="3145"/>
                  </a:lnTo>
                  <a:lnTo>
                    <a:pt x="7720" y="3017"/>
                  </a:lnTo>
                  <a:lnTo>
                    <a:pt x="7848" y="2966"/>
                  </a:lnTo>
                  <a:lnTo>
                    <a:pt x="8001" y="2915"/>
                  </a:lnTo>
                  <a:lnTo>
                    <a:pt x="8180" y="2890"/>
                  </a:lnTo>
                  <a:lnTo>
                    <a:pt x="8589" y="2890"/>
                  </a:lnTo>
                  <a:lnTo>
                    <a:pt x="8768" y="2915"/>
                  </a:lnTo>
                  <a:lnTo>
                    <a:pt x="8922" y="2966"/>
                  </a:lnTo>
                  <a:lnTo>
                    <a:pt x="9050" y="3017"/>
                  </a:lnTo>
                  <a:lnTo>
                    <a:pt x="9305" y="3145"/>
                  </a:lnTo>
                  <a:lnTo>
                    <a:pt x="9510" y="3324"/>
                  </a:lnTo>
                  <a:lnTo>
                    <a:pt x="9740" y="3478"/>
                  </a:lnTo>
                  <a:lnTo>
                    <a:pt x="9970" y="3605"/>
                  </a:lnTo>
                  <a:lnTo>
                    <a:pt x="10123" y="3657"/>
                  </a:lnTo>
                  <a:lnTo>
                    <a:pt x="10277" y="3708"/>
                  </a:lnTo>
                  <a:lnTo>
                    <a:pt x="10456" y="3733"/>
                  </a:lnTo>
                  <a:lnTo>
                    <a:pt x="10839" y="3733"/>
                  </a:lnTo>
                  <a:lnTo>
                    <a:pt x="11018" y="3708"/>
                  </a:lnTo>
                  <a:lnTo>
                    <a:pt x="11171" y="3657"/>
                  </a:lnTo>
                  <a:lnTo>
                    <a:pt x="11325" y="3605"/>
                  </a:lnTo>
                  <a:lnTo>
                    <a:pt x="11555" y="3478"/>
                  </a:lnTo>
                  <a:lnTo>
                    <a:pt x="11785" y="3324"/>
                  </a:lnTo>
                  <a:lnTo>
                    <a:pt x="11989" y="3145"/>
                  </a:lnTo>
                  <a:lnTo>
                    <a:pt x="12245" y="3017"/>
                  </a:lnTo>
                  <a:lnTo>
                    <a:pt x="12373" y="2966"/>
                  </a:lnTo>
                  <a:lnTo>
                    <a:pt x="12526" y="2915"/>
                  </a:lnTo>
                  <a:lnTo>
                    <a:pt x="12705" y="2890"/>
                  </a:lnTo>
                  <a:lnTo>
                    <a:pt x="13089" y="2890"/>
                  </a:lnTo>
                  <a:lnTo>
                    <a:pt x="13242" y="2915"/>
                  </a:lnTo>
                  <a:lnTo>
                    <a:pt x="13523" y="2992"/>
                  </a:lnTo>
                  <a:lnTo>
                    <a:pt x="13753" y="3120"/>
                  </a:lnTo>
                  <a:lnTo>
                    <a:pt x="13958" y="3247"/>
                  </a:lnTo>
                  <a:lnTo>
                    <a:pt x="14137" y="3401"/>
                  </a:lnTo>
                  <a:lnTo>
                    <a:pt x="14341" y="3529"/>
                  </a:lnTo>
                  <a:lnTo>
                    <a:pt x="14571" y="3631"/>
                  </a:lnTo>
                  <a:lnTo>
                    <a:pt x="14852" y="3708"/>
                  </a:lnTo>
                  <a:lnTo>
                    <a:pt x="14852"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grpSp>
      <p:grpSp>
        <p:nvGrpSpPr>
          <p:cNvPr id="2753" name="Google Shape;2753;p51"/>
          <p:cNvGrpSpPr/>
          <p:nvPr/>
        </p:nvGrpSpPr>
        <p:grpSpPr>
          <a:xfrm>
            <a:off x="2292118" y="5183200"/>
            <a:ext cx="495967" cy="495933"/>
            <a:chOff x="1719100" y="3887400"/>
            <a:chExt cx="371975" cy="371950"/>
          </a:xfrm>
        </p:grpSpPr>
        <p:sp>
          <p:nvSpPr>
            <p:cNvPr id="2754" name="Google Shape;2754;p51"/>
            <p:cNvSpPr/>
            <p:nvPr/>
          </p:nvSpPr>
          <p:spPr>
            <a:xfrm>
              <a:off x="1962575" y="3887400"/>
              <a:ext cx="128500" cy="119525"/>
            </a:xfrm>
            <a:custGeom>
              <a:avLst/>
              <a:gdLst/>
              <a:ahLst/>
              <a:cxnLst/>
              <a:rect l="l" t="t" r="r" b="b"/>
              <a:pathLst>
                <a:path w="5140" h="4781" extrusionOk="0">
                  <a:moveTo>
                    <a:pt x="2634" y="0"/>
                  </a:moveTo>
                  <a:lnTo>
                    <a:pt x="2404" y="26"/>
                  </a:lnTo>
                  <a:lnTo>
                    <a:pt x="2174" y="51"/>
                  </a:lnTo>
                  <a:lnTo>
                    <a:pt x="1944" y="128"/>
                  </a:lnTo>
                  <a:lnTo>
                    <a:pt x="1714" y="205"/>
                  </a:lnTo>
                  <a:lnTo>
                    <a:pt x="1509" y="332"/>
                  </a:lnTo>
                  <a:lnTo>
                    <a:pt x="1330" y="460"/>
                  </a:lnTo>
                  <a:lnTo>
                    <a:pt x="1151" y="588"/>
                  </a:lnTo>
                  <a:lnTo>
                    <a:pt x="972" y="741"/>
                  </a:lnTo>
                  <a:lnTo>
                    <a:pt x="844" y="920"/>
                  </a:lnTo>
                  <a:lnTo>
                    <a:pt x="691" y="1125"/>
                  </a:lnTo>
                  <a:lnTo>
                    <a:pt x="589" y="1329"/>
                  </a:lnTo>
                  <a:lnTo>
                    <a:pt x="487" y="1534"/>
                  </a:lnTo>
                  <a:lnTo>
                    <a:pt x="410" y="1764"/>
                  </a:lnTo>
                  <a:lnTo>
                    <a:pt x="359" y="2020"/>
                  </a:lnTo>
                  <a:lnTo>
                    <a:pt x="333" y="2326"/>
                  </a:lnTo>
                  <a:lnTo>
                    <a:pt x="359" y="2659"/>
                  </a:lnTo>
                  <a:lnTo>
                    <a:pt x="410" y="2965"/>
                  </a:lnTo>
                  <a:lnTo>
                    <a:pt x="487" y="3247"/>
                  </a:lnTo>
                  <a:lnTo>
                    <a:pt x="1" y="4397"/>
                  </a:lnTo>
                  <a:lnTo>
                    <a:pt x="1228" y="4269"/>
                  </a:lnTo>
                  <a:lnTo>
                    <a:pt x="1483" y="4448"/>
                  </a:lnTo>
                  <a:lnTo>
                    <a:pt x="1739" y="4576"/>
                  </a:lnTo>
                  <a:lnTo>
                    <a:pt x="2046" y="4704"/>
                  </a:lnTo>
                  <a:lnTo>
                    <a:pt x="2353" y="4755"/>
                  </a:lnTo>
                  <a:lnTo>
                    <a:pt x="2608" y="4780"/>
                  </a:lnTo>
                  <a:lnTo>
                    <a:pt x="3094" y="4780"/>
                  </a:lnTo>
                  <a:lnTo>
                    <a:pt x="3324" y="4729"/>
                  </a:lnTo>
                  <a:lnTo>
                    <a:pt x="3529" y="4653"/>
                  </a:lnTo>
                  <a:lnTo>
                    <a:pt x="3759" y="4576"/>
                  </a:lnTo>
                  <a:lnTo>
                    <a:pt x="3963" y="4474"/>
                  </a:lnTo>
                  <a:lnTo>
                    <a:pt x="4142" y="4346"/>
                  </a:lnTo>
                  <a:lnTo>
                    <a:pt x="4321" y="4192"/>
                  </a:lnTo>
                  <a:lnTo>
                    <a:pt x="4500" y="4039"/>
                  </a:lnTo>
                  <a:lnTo>
                    <a:pt x="4653" y="3860"/>
                  </a:lnTo>
                  <a:lnTo>
                    <a:pt x="4781" y="3656"/>
                  </a:lnTo>
                  <a:lnTo>
                    <a:pt x="4883" y="3451"/>
                  </a:lnTo>
                  <a:lnTo>
                    <a:pt x="4986" y="3247"/>
                  </a:lnTo>
                  <a:lnTo>
                    <a:pt x="5062" y="3017"/>
                  </a:lnTo>
                  <a:lnTo>
                    <a:pt x="5114" y="2761"/>
                  </a:lnTo>
                  <a:lnTo>
                    <a:pt x="5139" y="2531"/>
                  </a:lnTo>
                  <a:lnTo>
                    <a:pt x="5139" y="2275"/>
                  </a:lnTo>
                  <a:lnTo>
                    <a:pt x="5114" y="2045"/>
                  </a:lnTo>
                  <a:lnTo>
                    <a:pt x="5062" y="1815"/>
                  </a:lnTo>
                  <a:lnTo>
                    <a:pt x="5011" y="1585"/>
                  </a:lnTo>
                  <a:lnTo>
                    <a:pt x="4909" y="1380"/>
                  </a:lnTo>
                  <a:lnTo>
                    <a:pt x="4807" y="1176"/>
                  </a:lnTo>
                  <a:lnTo>
                    <a:pt x="4679" y="971"/>
                  </a:lnTo>
                  <a:lnTo>
                    <a:pt x="4551" y="793"/>
                  </a:lnTo>
                  <a:lnTo>
                    <a:pt x="4372" y="639"/>
                  </a:lnTo>
                  <a:lnTo>
                    <a:pt x="4193" y="486"/>
                  </a:lnTo>
                  <a:lnTo>
                    <a:pt x="4014" y="358"/>
                  </a:lnTo>
                  <a:lnTo>
                    <a:pt x="3810" y="230"/>
                  </a:lnTo>
                  <a:lnTo>
                    <a:pt x="3580" y="153"/>
                  </a:lnTo>
                  <a:lnTo>
                    <a:pt x="3350" y="77"/>
                  </a:lnTo>
                  <a:lnTo>
                    <a:pt x="3120" y="26"/>
                  </a:lnTo>
                  <a:lnTo>
                    <a:pt x="2864"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755" name="Google Shape;2755;p51"/>
            <p:cNvSpPr/>
            <p:nvPr/>
          </p:nvSpPr>
          <p:spPr>
            <a:xfrm>
              <a:off x="1752950" y="4033750"/>
              <a:ext cx="285700" cy="159150"/>
            </a:xfrm>
            <a:custGeom>
              <a:avLst/>
              <a:gdLst/>
              <a:ahLst/>
              <a:cxnLst/>
              <a:rect l="l" t="t" r="r" b="b"/>
              <a:pathLst>
                <a:path w="11428" h="6366" extrusionOk="0">
                  <a:moveTo>
                    <a:pt x="972" y="0"/>
                  </a:moveTo>
                  <a:lnTo>
                    <a:pt x="768" y="26"/>
                  </a:lnTo>
                  <a:lnTo>
                    <a:pt x="589" y="77"/>
                  </a:lnTo>
                  <a:lnTo>
                    <a:pt x="410" y="153"/>
                  </a:lnTo>
                  <a:lnTo>
                    <a:pt x="282" y="281"/>
                  </a:lnTo>
                  <a:lnTo>
                    <a:pt x="154" y="435"/>
                  </a:lnTo>
                  <a:lnTo>
                    <a:pt x="78" y="588"/>
                  </a:lnTo>
                  <a:lnTo>
                    <a:pt x="1" y="767"/>
                  </a:lnTo>
                  <a:lnTo>
                    <a:pt x="1" y="971"/>
                  </a:lnTo>
                  <a:lnTo>
                    <a:pt x="1" y="6365"/>
                  </a:lnTo>
                  <a:lnTo>
                    <a:pt x="11428" y="6365"/>
                  </a:lnTo>
                  <a:lnTo>
                    <a:pt x="11428" y="971"/>
                  </a:lnTo>
                  <a:lnTo>
                    <a:pt x="11402" y="767"/>
                  </a:lnTo>
                  <a:lnTo>
                    <a:pt x="11351" y="588"/>
                  </a:lnTo>
                  <a:lnTo>
                    <a:pt x="11274" y="435"/>
                  </a:lnTo>
                  <a:lnTo>
                    <a:pt x="11147" y="281"/>
                  </a:lnTo>
                  <a:lnTo>
                    <a:pt x="10993" y="153"/>
                  </a:lnTo>
                  <a:lnTo>
                    <a:pt x="10840" y="77"/>
                  </a:lnTo>
                  <a:lnTo>
                    <a:pt x="10661" y="26"/>
                  </a:lnTo>
                  <a:lnTo>
                    <a:pt x="104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56" name="Google Shape;2756;p51"/>
            <p:cNvSpPr/>
            <p:nvPr/>
          </p:nvSpPr>
          <p:spPr>
            <a:xfrm>
              <a:off x="1719100" y="4102750"/>
              <a:ext cx="353425" cy="127850"/>
            </a:xfrm>
            <a:custGeom>
              <a:avLst/>
              <a:gdLst/>
              <a:ahLst/>
              <a:cxnLst/>
              <a:rect l="l" t="t" r="r" b="b"/>
              <a:pathLst>
                <a:path w="14137" h="5114" extrusionOk="0">
                  <a:moveTo>
                    <a:pt x="537" y="1"/>
                  </a:moveTo>
                  <a:lnTo>
                    <a:pt x="409" y="52"/>
                  </a:lnTo>
                  <a:lnTo>
                    <a:pt x="281" y="103"/>
                  </a:lnTo>
                  <a:lnTo>
                    <a:pt x="179" y="180"/>
                  </a:lnTo>
                  <a:lnTo>
                    <a:pt x="102" y="282"/>
                  </a:lnTo>
                  <a:lnTo>
                    <a:pt x="51" y="410"/>
                  </a:lnTo>
                  <a:lnTo>
                    <a:pt x="0" y="538"/>
                  </a:lnTo>
                  <a:lnTo>
                    <a:pt x="0" y="666"/>
                  </a:lnTo>
                  <a:lnTo>
                    <a:pt x="0" y="4449"/>
                  </a:lnTo>
                  <a:lnTo>
                    <a:pt x="0" y="4577"/>
                  </a:lnTo>
                  <a:lnTo>
                    <a:pt x="51" y="4705"/>
                  </a:lnTo>
                  <a:lnTo>
                    <a:pt x="102" y="4807"/>
                  </a:lnTo>
                  <a:lnTo>
                    <a:pt x="179" y="4909"/>
                  </a:lnTo>
                  <a:lnTo>
                    <a:pt x="281" y="5011"/>
                  </a:lnTo>
                  <a:lnTo>
                    <a:pt x="409" y="5063"/>
                  </a:lnTo>
                  <a:lnTo>
                    <a:pt x="537" y="5114"/>
                  </a:lnTo>
                  <a:lnTo>
                    <a:pt x="13600" y="5114"/>
                  </a:lnTo>
                  <a:lnTo>
                    <a:pt x="13728" y="5063"/>
                  </a:lnTo>
                  <a:lnTo>
                    <a:pt x="13830" y="5011"/>
                  </a:lnTo>
                  <a:lnTo>
                    <a:pt x="13932" y="4909"/>
                  </a:lnTo>
                  <a:lnTo>
                    <a:pt x="14034" y="4807"/>
                  </a:lnTo>
                  <a:lnTo>
                    <a:pt x="14086" y="4705"/>
                  </a:lnTo>
                  <a:lnTo>
                    <a:pt x="14137" y="4577"/>
                  </a:lnTo>
                  <a:lnTo>
                    <a:pt x="14137" y="4449"/>
                  </a:lnTo>
                  <a:lnTo>
                    <a:pt x="14137" y="666"/>
                  </a:lnTo>
                  <a:lnTo>
                    <a:pt x="14137" y="538"/>
                  </a:lnTo>
                  <a:lnTo>
                    <a:pt x="14086" y="410"/>
                  </a:lnTo>
                  <a:lnTo>
                    <a:pt x="14034" y="282"/>
                  </a:lnTo>
                  <a:lnTo>
                    <a:pt x="13932" y="180"/>
                  </a:lnTo>
                  <a:lnTo>
                    <a:pt x="13830" y="103"/>
                  </a:lnTo>
                  <a:lnTo>
                    <a:pt x="13728" y="52"/>
                  </a:lnTo>
                  <a:lnTo>
                    <a:pt x="13600" y="1"/>
                  </a:lnTo>
                  <a:lnTo>
                    <a:pt x="13319" y="1"/>
                  </a:lnTo>
                  <a:lnTo>
                    <a:pt x="13191" y="52"/>
                  </a:lnTo>
                  <a:lnTo>
                    <a:pt x="13089" y="103"/>
                  </a:lnTo>
                  <a:lnTo>
                    <a:pt x="12986" y="180"/>
                  </a:lnTo>
                  <a:lnTo>
                    <a:pt x="12910" y="282"/>
                  </a:lnTo>
                  <a:lnTo>
                    <a:pt x="12833" y="410"/>
                  </a:lnTo>
                  <a:lnTo>
                    <a:pt x="12807" y="538"/>
                  </a:lnTo>
                  <a:lnTo>
                    <a:pt x="12782" y="666"/>
                  </a:lnTo>
                  <a:lnTo>
                    <a:pt x="12782" y="3605"/>
                  </a:lnTo>
                  <a:lnTo>
                    <a:pt x="1355" y="3605"/>
                  </a:lnTo>
                  <a:lnTo>
                    <a:pt x="1355" y="666"/>
                  </a:lnTo>
                  <a:lnTo>
                    <a:pt x="1329" y="538"/>
                  </a:lnTo>
                  <a:lnTo>
                    <a:pt x="1278" y="410"/>
                  </a:lnTo>
                  <a:lnTo>
                    <a:pt x="1227" y="282"/>
                  </a:lnTo>
                  <a:lnTo>
                    <a:pt x="1150" y="180"/>
                  </a:lnTo>
                  <a:lnTo>
                    <a:pt x="1048" y="103"/>
                  </a:lnTo>
                  <a:lnTo>
                    <a:pt x="920" y="52"/>
                  </a:lnTo>
                  <a:lnTo>
                    <a:pt x="793"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2757" name="Google Shape;2757;p51"/>
            <p:cNvSpPr/>
            <p:nvPr/>
          </p:nvSpPr>
          <p:spPr>
            <a:xfrm>
              <a:off x="1752950" y="4134725"/>
              <a:ext cx="285700" cy="58175"/>
            </a:xfrm>
            <a:custGeom>
              <a:avLst/>
              <a:gdLst/>
              <a:ahLst/>
              <a:cxnLst/>
              <a:rect l="l" t="t" r="r" b="b"/>
              <a:pathLst>
                <a:path w="11428" h="2327" extrusionOk="0">
                  <a:moveTo>
                    <a:pt x="589" y="0"/>
                  </a:moveTo>
                  <a:lnTo>
                    <a:pt x="461" y="51"/>
                  </a:lnTo>
                  <a:lnTo>
                    <a:pt x="333" y="128"/>
                  </a:lnTo>
                  <a:lnTo>
                    <a:pt x="205" y="205"/>
                  </a:lnTo>
                  <a:lnTo>
                    <a:pt x="129" y="332"/>
                  </a:lnTo>
                  <a:lnTo>
                    <a:pt x="52" y="460"/>
                  </a:lnTo>
                  <a:lnTo>
                    <a:pt x="1" y="588"/>
                  </a:lnTo>
                  <a:lnTo>
                    <a:pt x="1" y="741"/>
                  </a:lnTo>
                  <a:lnTo>
                    <a:pt x="1" y="2326"/>
                  </a:lnTo>
                  <a:lnTo>
                    <a:pt x="11428" y="2326"/>
                  </a:lnTo>
                  <a:lnTo>
                    <a:pt x="11428" y="741"/>
                  </a:lnTo>
                  <a:lnTo>
                    <a:pt x="11428" y="588"/>
                  </a:lnTo>
                  <a:lnTo>
                    <a:pt x="11377" y="460"/>
                  </a:lnTo>
                  <a:lnTo>
                    <a:pt x="11300" y="332"/>
                  </a:lnTo>
                  <a:lnTo>
                    <a:pt x="11223" y="205"/>
                  </a:lnTo>
                  <a:lnTo>
                    <a:pt x="11096" y="128"/>
                  </a:lnTo>
                  <a:lnTo>
                    <a:pt x="10968" y="51"/>
                  </a:lnTo>
                  <a:lnTo>
                    <a:pt x="10840"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2758" name="Google Shape;2758;p51"/>
            <p:cNvSpPr/>
            <p:nvPr/>
          </p:nvSpPr>
          <p:spPr>
            <a:xfrm>
              <a:off x="1752950" y="4134725"/>
              <a:ext cx="285700" cy="58175"/>
            </a:xfrm>
            <a:custGeom>
              <a:avLst/>
              <a:gdLst/>
              <a:ahLst/>
              <a:cxnLst/>
              <a:rect l="l" t="t" r="r" b="b"/>
              <a:pathLst>
                <a:path w="11428" h="2327" fill="none" extrusionOk="0">
                  <a:moveTo>
                    <a:pt x="9766" y="0"/>
                  </a:moveTo>
                  <a:lnTo>
                    <a:pt x="10687" y="0"/>
                  </a:lnTo>
                  <a:lnTo>
                    <a:pt x="10687" y="0"/>
                  </a:lnTo>
                  <a:lnTo>
                    <a:pt x="10840" y="0"/>
                  </a:lnTo>
                  <a:lnTo>
                    <a:pt x="10968" y="51"/>
                  </a:lnTo>
                  <a:lnTo>
                    <a:pt x="11096" y="128"/>
                  </a:lnTo>
                  <a:lnTo>
                    <a:pt x="11223" y="205"/>
                  </a:lnTo>
                  <a:lnTo>
                    <a:pt x="11300" y="332"/>
                  </a:lnTo>
                  <a:lnTo>
                    <a:pt x="11377" y="460"/>
                  </a:lnTo>
                  <a:lnTo>
                    <a:pt x="11428" y="588"/>
                  </a:lnTo>
                  <a:lnTo>
                    <a:pt x="11428" y="741"/>
                  </a:lnTo>
                  <a:lnTo>
                    <a:pt x="11428" y="2326"/>
                  </a:lnTo>
                  <a:lnTo>
                    <a:pt x="1" y="2326"/>
                  </a:lnTo>
                  <a:lnTo>
                    <a:pt x="1" y="741"/>
                  </a:lnTo>
                  <a:lnTo>
                    <a:pt x="1" y="741"/>
                  </a:lnTo>
                  <a:lnTo>
                    <a:pt x="1" y="588"/>
                  </a:lnTo>
                  <a:lnTo>
                    <a:pt x="52" y="460"/>
                  </a:lnTo>
                  <a:lnTo>
                    <a:pt x="129" y="332"/>
                  </a:lnTo>
                  <a:lnTo>
                    <a:pt x="205" y="205"/>
                  </a:lnTo>
                  <a:lnTo>
                    <a:pt x="333" y="128"/>
                  </a:lnTo>
                  <a:lnTo>
                    <a:pt x="461" y="51"/>
                  </a:lnTo>
                  <a:lnTo>
                    <a:pt x="589" y="0"/>
                  </a:lnTo>
                  <a:lnTo>
                    <a:pt x="742" y="0"/>
                  </a:lnTo>
                  <a:lnTo>
                    <a:pt x="6801" y="0"/>
                  </a:lnTo>
                </a:path>
              </a:pathLst>
            </a:custGeom>
            <a:noFill/>
            <a:ln>
              <a:noFill/>
            </a:ln>
          </p:spPr>
          <p:txBody>
            <a:bodyPr spcFirstLastPara="1" wrap="square" lIns="121900" tIns="121900" rIns="121900" bIns="121900" anchor="ctr" anchorCtr="0">
              <a:noAutofit/>
            </a:bodyPr>
            <a:lstStyle/>
            <a:p>
              <a:endParaRPr sz="2400"/>
            </a:p>
          </p:txBody>
        </p:sp>
        <p:sp>
          <p:nvSpPr>
            <p:cNvPr id="2759" name="Google Shape;2759;p51"/>
            <p:cNvSpPr/>
            <p:nvPr/>
          </p:nvSpPr>
          <p:spPr>
            <a:xfrm>
              <a:off x="1744025" y="4230575"/>
              <a:ext cx="39000" cy="28775"/>
            </a:xfrm>
            <a:custGeom>
              <a:avLst/>
              <a:gdLst/>
              <a:ahLst/>
              <a:cxnLst/>
              <a:rect l="l" t="t" r="r" b="b"/>
              <a:pathLst>
                <a:path w="1560" h="1151" extrusionOk="0">
                  <a:moveTo>
                    <a:pt x="0" y="1"/>
                  </a:moveTo>
                  <a:lnTo>
                    <a:pt x="0" y="1151"/>
                  </a:lnTo>
                  <a:lnTo>
                    <a:pt x="1559" y="1151"/>
                  </a:lnTo>
                  <a:lnTo>
                    <a:pt x="155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0" name="Google Shape;2760;p51"/>
            <p:cNvSpPr/>
            <p:nvPr/>
          </p:nvSpPr>
          <p:spPr>
            <a:xfrm>
              <a:off x="2007950" y="4230575"/>
              <a:ext cx="39650" cy="28775"/>
            </a:xfrm>
            <a:custGeom>
              <a:avLst/>
              <a:gdLst/>
              <a:ahLst/>
              <a:cxnLst/>
              <a:rect l="l" t="t" r="r" b="b"/>
              <a:pathLst>
                <a:path w="1586" h="1151" extrusionOk="0">
                  <a:moveTo>
                    <a:pt x="1" y="1"/>
                  </a:moveTo>
                  <a:lnTo>
                    <a:pt x="1" y="1151"/>
                  </a:lnTo>
                  <a:lnTo>
                    <a:pt x="1586" y="1151"/>
                  </a:lnTo>
                  <a:lnTo>
                    <a:pt x="1586"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1" name="Google Shape;2761;p51"/>
            <p:cNvSpPr/>
            <p:nvPr/>
          </p:nvSpPr>
          <p:spPr>
            <a:xfrm>
              <a:off x="1998375" y="3939800"/>
              <a:ext cx="14725" cy="14725"/>
            </a:xfrm>
            <a:custGeom>
              <a:avLst/>
              <a:gdLst/>
              <a:ahLst/>
              <a:cxnLst/>
              <a:rect l="l" t="t" r="r" b="b"/>
              <a:pathLst>
                <a:path w="589" h="589" extrusionOk="0">
                  <a:moveTo>
                    <a:pt x="230" y="0"/>
                  </a:moveTo>
                  <a:lnTo>
                    <a:pt x="179" y="26"/>
                  </a:lnTo>
                  <a:lnTo>
                    <a:pt x="128" y="51"/>
                  </a:lnTo>
                  <a:lnTo>
                    <a:pt x="77" y="77"/>
                  </a:lnTo>
                  <a:lnTo>
                    <a:pt x="51" y="128"/>
                  </a:lnTo>
                  <a:lnTo>
                    <a:pt x="26" y="179"/>
                  </a:lnTo>
                  <a:lnTo>
                    <a:pt x="0" y="230"/>
                  </a:lnTo>
                  <a:lnTo>
                    <a:pt x="0" y="307"/>
                  </a:lnTo>
                  <a:lnTo>
                    <a:pt x="0" y="358"/>
                  </a:lnTo>
                  <a:lnTo>
                    <a:pt x="26" y="409"/>
                  </a:lnTo>
                  <a:lnTo>
                    <a:pt x="51" y="460"/>
                  </a:lnTo>
                  <a:lnTo>
                    <a:pt x="77" y="512"/>
                  </a:lnTo>
                  <a:lnTo>
                    <a:pt x="128" y="537"/>
                  </a:lnTo>
                  <a:lnTo>
                    <a:pt x="179" y="588"/>
                  </a:lnTo>
                  <a:lnTo>
                    <a:pt x="409" y="588"/>
                  </a:lnTo>
                  <a:lnTo>
                    <a:pt x="461" y="537"/>
                  </a:lnTo>
                  <a:lnTo>
                    <a:pt x="512" y="512"/>
                  </a:lnTo>
                  <a:lnTo>
                    <a:pt x="537" y="460"/>
                  </a:lnTo>
                  <a:lnTo>
                    <a:pt x="563" y="409"/>
                  </a:lnTo>
                  <a:lnTo>
                    <a:pt x="588" y="358"/>
                  </a:lnTo>
                  <a:lnTo>
                    <a:pt x="588" y="307"/>
                  </a:lnTo>
                  <a:lnTo>
                    <a:pt x="588" y="230"/>
                  </a:lnTo>
                  <a:lnTo>
                    <a:pt x="563" y="179"/>
                  </a:lnTo>
                  <a:lnTo>
                    <a:pt x="537" y="128"/>
                  </a:lnTo>
                  <a:lnTo>
                    <a:pt x="512" y="77"/>
                  </a:lnTo>
                  <a:lnTo>
                    <a:pt x="461" y="51"/>
                  </a:lnTo>
                  <a:lnTo>
                    <a:pt x="409" y="26"/>
                  </a:lnTo>
                  <a:lnTo>
                    <a:pt x="35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2" name="Google Shape;2762;p51"/>
            <p:cNvSpPr/>
            <p:nvPr/>
          </p:nvSpPr>
          <p:spPr>
            <a:xfrm>
              <a:off x="2023925" y="3939800"/>
              <a:ext cx="15375" cy="14725"/>
            </a:xfrm>
            <a:custGeom>
              <a:avLst/>
              <a:gdLst/>
              <a:ahLst/>
              <a:cxnLst/>
              <a:rect l="l" t="t" r="r" b="b"/>
              <a:pathLst>
                <a:path w="615" h="589" extrusionOk="0">
                  <a:moveTo>
                    <a:pt x="257" y="0"/>
                  </a:moveTo>
                  <a:lnTo>
                    <a:pt x="180" y="26"/>
                  </a:lnTo>
                  <a:lnTo>
                    <a:pt x="129" y="51"/>
                  </a:lnTo>
                  <a:lnTo>
                    <a:pt x="103" y="77"/>
                  </a:lnTo>
                  <a:lnTo>
                    <a:pt x="52" y="128"/>
                  </a:lnTo>
                  <a:lnTo>
                    <a:pt x="26" y="179"/>
                  </a:lnTo>
                  <a:lnTo>
                    <a:pt x="1" y="230"/>
                  </a:lnTo>
                  <a:lnTo>
                    <a:pt x="1" y="307"/>
                  </a:lnTo>
                  <a:lnTo>
                    <a:pt x="1" y="358"/>
                  </a:lnTo>
                  <a:lnTo>
                    <a:pt x="26" y="409"/>
                  </a:lnTo>
                  <a:lnTo>
                    <a:pt x="52" y="460"/>
                  </a:lnTo>
                  <a:lnTo>
                    <a:pt x="103" y="512"/>
                  </a:lnTo>
                  <a:lnTo>
                    <a:pt x="129" y="537"/>
                  </a:lnTo>
                  <a:lnTo>
                    <a:pt x="180" y="588"/>
                  </a:lnTo>
                  <a:lnTo>
                    <a:pt x="410" y="588"/>
                  </a:lnTo>
                  <a:lnTo>
                    <a:pt x="487" y="537"/>
                  </a:lnTo>
                  <a:lnTo>
                    <a:pt x="512" y="512"/>
                  </a:lnTo>
                  <a:lnTo>
                    <a:pt x="563" y="460"/>
                  </a:lnTo>
                  <a:lnTo>
                    <a:pt x="589" y="409"/>
                  </a:lnTo>
                  <a:lnTo>
                    <a:pt x="614" y="358"/>
                  </a:lnTo>
                  <a:lnTo>
                    <a:pt x="614" y="307"/>
                  </a:lnTo>
                  <a:lnTo>
                    <a:pt x="614" y="230"/>
                  </a:lnTo>
                  <a:lnTo>
                    <a:pt x="589" y="179"/>
                  </a:lnTo>
                  <a:lnTo>
                    <a:pt x="563" y="128"/>
                  </a:lnTo>
                  <a:lnTo>
                    <a:pt x="512" y="77"/>
                  </a:lnTo>
                  <a:lnTo>
                    <a:pt x="487" y="51"/>
                  </a:lnTo>
                  <a:lnTo>
                    <a:pt x="410" y="26"/>
                  </a:lnTo>
                  <a:lnTo>
                    <a:pt x="35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3" name="Google Shape;2763;p51"/>
            <p:cNvSpPr/>
            <p:nvPr/>
          </p:nvSpPr>
          <p:spPr>
            <a:xfrm>
              <a:off x="2050150" y="3939800"/>
              <a:ext cx="14700" cy="14725"/>
            </a:xfrm>
            <a:custGeom>
              <a:avLst/>
              <a:gdLst/>
              <a:ahLst/>
              <a:cxnLst/>
              <a:rect l="l" t="t" r="r" b="b"/>
              <a:pathLst>
                <a:path w="588" h="589" extrusionOk="0">
                  <a:moveTo>
                    <a:pt x="230" y="0"/>
                  </a:moveTo>
                  <a:lnTo>
                    <a:pt x="179" y="26"/>
                  </a:lnTo>
                  <a:lnTo>
                    <a:pt x="128" y="51"/>
                  </a:lnTo>
                  <a:lnTo>
                    <a:pt x="77" y="77"/>
                  </a:lnTo>
                  <a:lnTo>
                    <a:pt x="51" y="128"/>
                  </a:lnTo>
                  <a:lnTo>
                    <a:pt x="0" y="179"/>
                  </a:lnTo>
                  <a:lnTo>
                    <a:pt x="0" y="230"/>
                  </a:lnTo>
                  <a:lnTo>
                    <a:pt x="0" y="307"/>
                  </a:lnTo>
                  <a:lnTo>
                    <a:pt x="0" y="358"/>
                  </a:lnTo>
                  <a:lnTo>
                    <a:pt x="0" y="409"/>
                  </a:lnTo>
                  <a:lnTo>
                    <a:pt x="51" y="460"/>
                  </a:lnTo>
                  <a:lnTo>
                    <a:pt x="77" y="512"/>
                  </a:lnTo>
                  <a:lnTo>
                    <a:pt x="128" y="537"/>
                  </a:lnTo>
                  <a:lnTo>
                    <a:pt x="179" y="588"/>
                  </a:lnTo>
                  <a:lnTo>
                    <a:pt x="409" y="588"/>
                  </a:lnTo>
                  <a:lnTo>
                    <a:pt x="460" y="537"/>
                  </a:lnTo>
                  <a:lnTo>
                    <a:pt x="511" y="512"/>
                  </a:lnTo>
                  <a:lnTo>
                    <a:pt x="537" y="460"/>
                  </a:lnTo>
                  <a:lnTo>
                    <a:pt x="562" y="409"/>
                  </a:lnTo>
                  <a:lnTo>
                    <a:pt x="588" y="358"/>
                  </a:lnTo>
                  <a:lnTo>
                    <a:pt x="588" y="307"/>
                  </a:lnTo>
                  <a:lnTo>
                    <a:pt x="588" y="230"/>
                  </a:lnTo>
                  <a:lnTo>
                    <a:pt x="562" y="179"/>
                  </a:lnTo>
                  <a:lnTo>
                    <a:pt x="537" y="128"/>
                  </a:lnTo>
                  <a:lnTo>
                    <a:pt x="511" y="77"/>
                  </a:lnTo>
                  <a:lnTo>
                    <a:pt x="460" y="26"/>
                  </a:lnTo>
                  <a:lnTo>
                    <a:pt x="383"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4" name="Google Shape;2764;p51"/>
            <p:cNvSpPr/>
            <p:nvPr/>
          </p:nvSpPr>
          <p:spPr>
            <a:xfrm>
              <a:off x="1752950" y="4134725"/>
              <a:ext cx="285700" cy="58175"/>
            </a:xfrm>
            <a:custGeom>
              <a:avLst/>
              <a:gdLst/>
              <a:ahLst/>
              <a:cxnLst/>
              <a:rect l="l" t="t" r="r" b="b"/>
              <a:pathLst>
                <a:path w="11428" h="2327" extrusionOk="0">
                  <a:moveTo>
                    <a:pt x="589" y="0"/>
                  </a:moveTo>
                  <a:lnTo>
                    <a:pt x="461" y="51"/>
                  </a:lnTo>
                  <a:lnTo>
                    <a:pt x="333" y="128"/>
                  </a:lnTo>
                  <a:lnTo>
                    <a:pt x="205" y="205"/>
                  </a:lnTo>
                  <a:lnTo>
                    <a:pt x="129" y="332"/>
                  </a:lnTo>
                  <a:lnTo>
                    <a:pt x="52" y="460"/>
                  </a:lnTo>
                  <a:lnTo>
                    <a:pt x="1" y="588"/>
                  </a:lnTo>
                  <a:lnTo>
                    <a:pt x="1" y="741"/>
                  </a:lnTo>
                  <a:lnTo>
                    <a:pt x="1" y="2326"/>
                  </a:lnTo>
                  <a:lnTo>
                    <a:pt x="11428" y="2326"/>
                  </a:lnTo>
                  <a:lnTo>
                    <a:pt x="11428" y="741"/>
                  </a:lnTo>
                  <a:lnTo>
                    <a:pt x="11428" y="588"/>
                  </a:lnTo>
                  <a:lnTo>
                    <a:pt x="11377" y="460"/>
                  </a:lnTo>
                  <a:lnTo>
                    <a:pt x="11300" y="332"/>
                  </a:lnTo>
                  <a:lnTo>
                    <a:pt x="11223" y="205"/>
                  </a:lnTo>
                  <a:lnTo>
                    <a:pt x="11096" y="128"/>
                  </a:lnTo>
                  <a:lnTo>
                    <a:pt x="10968" y="51"/>
                  </a:lnTo>
                  <a:lnTo>
                    <a:pt x="10840"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grpSp>
      <p:grpSp>
        <p:nvGrpSpPr>
          <p:cNvPr id="2765" name="Google Shape;2765;p51"/>
          <p:cNvGrpSpPr/>
          <p:nvPr/>
        </p:nvGrpSpPr>
        <p:grpSpPr>
          <a:xfrm>
            <a:off x="260732" y="4713713"/>
            <a:ext cx="747075" cy="2030004"/>
            <a:chOff x="6909776" y="2415188"/>
            <a:chExt cx="677025" cy="1839438"/>
          </a:xfrm>
        </p:grpSpPr>
        <p:sp>
          <p:nvSpPr>
            <p:cNvPr id="2766" name="Google Shape;2766;p51"/>
            <p:cNvSpPr/>
            <p:nvPr/>
          </p:nvSpPr>
          <p:spPr>
            <a:xfrm>
              <a:off x="6909776" y="4151001"/>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2767" name="Google Shape;2767;p51"/>
            <p:cNvSpPr/>
            <p:nvPr/>
          </p:nvSpPr>
          <p:spPr>
            <a:xfrm>
              <a:off x="7045338" y="2415188"/>
              <a:ext cx="280950" cy="1180575"/>
            </a:xfrm>
            <a:custGeom>
              <a:avLst/>
              <a:gdLst/>
              <a:ahLst/>
              <a:cxnLst/>
              <a:rect l="l" t="t" r="r" b="b"/>
              <a:pathLst>
                <a:path w="11238" h="47223" extrusionOk="0">
                  <a:moveTo>
                    <a:pt x="4279" y="1"/>
                  </a:moveTo>
                  <a:lnTo>
                    <a:pt x="4164" y="20"/>
                  </a:lnTo>
                  <a:lnTo>
                    <a:pt x="4067" y="58"/>
                  </a:lnTo>
                  <a:lnTo>
                    <a:pt x="3952" y="97"/>
                  </a:lnTo>
                  <a:lnTo>
                    <a:pt x="3875" y="155"/>
                  </a:lnTo>
                  <a:lnTo>
                    <a:pt x="3778" y="232"/>
                  </a:lnTo>
                  <a:lnTo>
                    <a:pt x="3701" y="309"/>
                  </a:lnTo>
                  <a:lnTo>
                    <a:pt x="3643" y="405"/>
                  </a:lnTo>
                  <a:lnTo>
                    <a:pt x="3585" y="521"/>
                  </a:lnTo>
                  <a:lnTo>
                    <a:pt x="3161" y="1735"/>
                  </a:lnTo>
                  <a:lnTo>
                    <a:pt x="2930" y="2448"/>
                  </a:lnTo>
                  <a:lnTo>
                    <a:pt x="2679" y="3239"/>
                  </a:lnTo>
                  <a:lnTo>
                    <a:pt x="2410" y="4106"/>
                  </a:lnTo>
                  <a:lnTo>
                    <a:pt x="2159" y="5050"/>
                  </a:lnTo>
                  <a:lnTo>
                    <a:pt x="1889" y="6053"/>
                  </a:lnTo>
                  <a:lnTo>
                    <a:pt x="1639" y="7132"/>
                  </a:lnTo>
                  <a:lnTo>
                    <a:pt x="1388" y="8269"/>
                  </a:lnTo>
                  <a:lnTo>
                    <a:pt x="1138" y="9484"/>
                  </a:lnTo>
                  <a:lnTo>
                    <a:pt x="906" y="10736"/>
                  </a:lnTo>
                  <a:lnTo>
                    <a:pt x="714" y="12066"/>
                  </a:lnTo>
                  <a:lnTo>
                    <a:pt x="521" y="13435"/>
                  </a:lnTo>
                  <a:lnTo>
                    <a:pt x="347" y="14861"/>
                  </a:lnTo>
                  <a:lnTo>
                    <a:pt x="212" y="16345"/>
                  </a:lnTo>
                  <a:lnTo>
                    <a:pt x="116" y="17887"/>
                  </a:lnTo>
                  <a:lnTo>
                    <a:pt x="39" y="19468"/>
                  </a:lnTo>
                  <a:lnTo>
                    <a:pt x="0" y="21087"/>
                  </a:lnTo>
                  <a:lnTo>
                    <a:pt x="20" y="22744"/>
                  </a:lnTo>
                  <a:lnTo>
                    <a:pt x="39" y="23592"/>
                  </a:lnTo>
                  <a:lnTo>
                    <a:pt x="77" y="24460"/>
                  </a:lnTo>
                  <a:lnTo>
                    <a:pt x="135" y="25327"/>
                  </a:lnTo>
                  <a:lnTo>
                    <a:pt x="193" y="26194"/>
                  </a:lnTo>
                  <a:lnTo>
                    <a:pt x="270" y="27081"/>
                  </a:lnTo>
                  <a:lnTo>
                    <a:pt x="347" y="27968"/>
                  </a:lnTo>
                  <a:lnTo>
                    <a:pt x="444" y="28873"/>
                  </a:lnTo>
                  <a:lnTo>
                    <a:pt x="579" y="29779"/>
                  </a:lnTo>
                  <a:lnTo>
                    <a:pt x="694" y="30705"/>
                  </a:lnTo>
                  <a:lnTo>
                    <a:pt x="848" y="31630"/>
                  </a:lnTo>
                  <a:lnTo>
                    <a:pt x="1022" y="32555"/>
                  </a:lnTo>
                  <a:lnTo>
                    <a:pt x="1195" y="33499"/>
                  </a:lnTo>
                  <a:lnTo>
                    <a:pt x="1388" y="34444"/>
                  </a:lnTo>
                  <a:lnTo>
                    <a:pt x="1600" y="35388"/>
                  </a:lnTo>
                  <a:lnTo>
                    <a:pt x="1831" y="36352"/>
                  </a:lnTo>
                  <a:lnTo>
                    <a:pt x="2082" y="37316"/>
                  </a:lnTo>
                  <a:lnTo>
                    <a:pt x="2352" y="38299"/>
                  </a:lnTo>
                  <a:lnTo>
                    <a:pt x="2641" y="39262"/>
                  </a:lnTo>
                  <a:lnTo>
                    <a:pt x="2949" y="40245"/>
                  </a:lnTo>
                  <a:lnTo>
                    <a:pt x="3277" y="41228"/>
                  </a:lnTo>
                  <a:lnTo>
                    <a:pt x="3643" y="42231"/>
                  </a:lnTo>
                  <a:lnTo>
                    <a:pt x="4009" y="43214"/>
                  </a:lnTo>
                  <a:lnTo>
                    <a:pt x="4395" y="44216"/>
                  </a:lnTo>
                  <a:lnTo>
                    <a:pt x="4819" y="45218"/>
                  </a:lnTo>
                  <a:lnTo>
                    <a:pt x="5243" y="46220"/>
                  </a:lnTo>
                  <a:lnTo>
                    <a:pt x="5706" y="47223"/>
                  </a:lnTo>
                  <a:lnTo>
                    <a:pt x="9483" y="47223"/>
                  </a:lnTo>
                  <a:lnTo>
                    <a:pt x="9560" y="46914"/>
                  </a:lnTo>
                  <a:lnTo>
                    <a:pt x="9734" y="46008"/>
                  </a:lnTo>
                  <a:lnTo>
                    <a:pt x="9984" y="44582"/>
                  </a:lnTo>
                  <a:lnTo>
                    <a:pt x="10119" y="43676"/>
                  </a:lnTo>
                  <a:lnTo>
                    <a:pt x="10274" y="42655"/>
                  </a:lnTo>
                  <a:lnTo>
                    <a:pt x="10428" y="41517"/>
                  </a:lnTo>
                  <a:lnTo>
                    <a:pt x="10582" y="40303"/>
                  </a:lnTo>
                  <a:lnTo>
                    <a:pt x="10717" y="38973"/>
                  </a:lnTo>
                  <a:lnTo>
                    <a:pt x="10852" y="37547"/>
                  </a:lnTo>
                  <a:lnTo>
                    <a:pt x="10987" y="36063"/>
                  </a:lnTo>
                  <a:lnTo>
                    <a:pt x="11083" y="34482"/>
                  </a:lnTo>
                  <a:lnTo>
                    <a:pt x="11160" y="32844"/>
                  </a:lnTo>
                  <a:lnTo>
                    <a:pt x="11218" y="31129"/>
                  </a:lnTo>
                  <a:lnTo>
                    <a:pt x="11237" y="29375"/>
                  </a:lnTo>
                  <a:lnTo>
                    <a:pt x="11218" y="27544"/>
                  </a:lnTo>
                  <a:lnTo>
                    <a:pt x="11179" y="25693"/>
                  </a:lnTo>
                  <a:lnTo>
                    <a:pt x="11083" y="23785"/>
                  </a:lnTo>
                  <a:lnTo>
                    <a:pt x="11006" y="22841"/>
                  </a:lnTo>
                  <a:lnTo>
                    <a:pt x="10929" y="21858"/>
                  </a:lnTo>
                  <a:lnTo>
                    <a:pt x="10852" y="20894"/>
                  </a:lnTo>
                  <a:lnTo>
                    <a:pt x="10736" y="19911"/>
                  </a:lnTo>
                  <a:lnTo>
                    <a:pt x="10620" y="18928"/>
                  </a:lnTo>
                  <a:lnTo>
                    <a:pt x="10486" y="17945"/>
                  </a:lnTo>
                  <a:lnTo>
                    <a:pt x="10351" y="16943"/>
                  </a:lnTo>
                  <a:lnTo>
                    <a:pt x="10177" y="15960"/>
                  </a:lnTo>
                  <a:lnTo>
                    <a:pt x="10004" y="14957"/>
                  </a:lnTo>
                  <a:lnTo>
                    <a:pt x="9811" y="13955"/>
                  </a:lnTo>
                  <a:lnTo>
                    <a:pt x="9599" y="12972"/>
                  </a:lnTo>
                  <a:lnTo>
                    <a:pt x="9368" y="11970"/>
                  </a:lnTo>
                  <a:lnTo>
                    <a:pt x="9117" y="10987"/>
                  </a:lnTo>
                  <a:lnTo>
                    <a:pt x="8847" y="9985"/>
                  </a:lnTo>
                  <a:lnTo>
                    <a:pt x="8558" y="9002"/>
                  </a:lnTo>
                  <a:lnTo>
                    <a:pt x="8250" y="8019"/>
                  </a:lnTo>
                  <a:lnTo>
                    <a:pt x="7922" y="7055"/>
                  </a:lnTo>
                  <a:lnTo>
                    <a:pt x="7575" y="6072"/>
                  </a:lnTo>
                  <a:lnTo>
                    <a:pt x="7209" y="5108"/>
                  </a:lnTo>
                  <a:lnTo>
                    <a:pt x="6823" y="4164"/>
                  </a:lnTo>
                  <a:lnTo>
                    <a:pt x="6419" y="3200"/>
                  </a:lnTo>
                  <a:lnTo>
                    <a:pt x="5975" y="2275"/>
                  </a:lnTo>
                  <a:lnTo>
                    <a:pt x="5513" y="1331"/>
                  </a:lnTo>
                  <a:lnTo>
                    <a:pt x="5031" y="425"/>
                  </a:lnTo>
                  <a:lnTo>
                    <a:pt x="4973" y="309"/>
                  </a:lnTo>
                  <a:lnTo>
                    <a:pt x="4896" y="232"/>
                  </a:lnTo>
                  <a:lnTo>
                    <a:pt x="4800" y="155"/>
                  </a:lnTo>
                  <a:lnTo>
                    <a:pt x="4703" y="97"/>
                  </a:lnTo>
                  <a:lnTo>
                    <a:pt x="4607" y="39"/>
                  </a:lnTo>
                  <a:lnTo>
                    <a:pt x="4491" y="20"/>
                  </a:lnTo>
                  <a:lnTo>
                    <a:pt x="439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768" name="Google Shape;2768;p51"/>
            <p:cNvSpPr/>
            <p:nvPr/>
          </p:nvSpPr>
          <p:spPr>
            <a:xfrm>
              <a:off x="7156163" y="2642638"/>
              <a:ext cx="78075" cy="893375"/>
            </a:xfrm>
            <a:custGeom>
              <a:avLst/>
              <a:gdLst/>
              <a:ahLst/>
              <a:cxnLst/>
              <a:rect l="l" t="t" r="r" b="b"/>
              <a:pathLst>
                <a:path w="3123" h="35735" extrusionOk="0">
                  <a:moveTo>
                    <a:pt x="135" y="0"/>
                  </a:moveTo>
                  <a:lnTo>
                    <a:pt x="78" y="19"/>
                  </a:lnTo>
                  <a:lnTo>
                    <a:pt x="39" y="58"/>
                  </a:lnTo>
                  <a:lnTo>
                    <a:pt x="0" y="116"/>
                  </a:lnTo>
                  <a:lnTo>
                    <a:pt x="0" y="174"/>
                  </a:lnTo>
                  <a:lnTo>
                    <a:pt x="2834" y="35600"/>
                  </a:lnTo>
                  <a:lnTo>
                    <a:pt x="2853" y="35657"/>
                  </a:lnTo>
                  <a:lnTo>
                    <a:pt x="2872" y="35696"/>
                  </a:lnTo>
                  <a:lnTo>
                    <a:pt x="2930" y="35735"/>
                  </a:lnTo>
                  <a:lnTo>
                    <a:pt x="2988" y="35735"/>
                  </a:lnTo>
                  <a:lnTo>
                    <a:pt x="3046" y="35715"/>
                  </a:lnTo>
                  <a:lnTo>
                    <a:pt x="3104" y="35696"/>
                  </a:lnTo>
                  <a:lnTo>
                    <a:pt x="3123" y="35638"/>
                  </a:lnTo>
                  <a:lnTo>
                    <a:pt x="3123" y="35580"/>
                  </a:lnTo>
                  <a:lnTo>
                    <a:pt x="309" y="154"/>
                  </a:lnTo>
                  <a:lnTo>
                    <a:pt x="290" y="96"/>
                  </a:lnTo>
                  <a:lnTo>
                    <a:pt x="251" y="39"/>
                  </a:lnTo>
                  <a:lnTo>
                    <a:pt x="193" y="19"/>
                  </a:lnTo>
                  <a:lnTo>
                    <a:pt x="13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69" name="Google Shape;2769;p51"/>
            <p:cNvSpPr/>
            <p:nvPr/>
          </p:nvSpPr>
          <p:spPr>
            <a:xfrm>
              <a:off x="6966788" y="3478163"/>
              <a:ext cx="558975" cy="79050"/>
            </a:xfrm>
            <a:custGeom>
              <a:avLst/>
              <a:gdLst/>
              <a:ahLst/>
              <a:cxnLst/>
              <a:rect l="l" t="t" r="r" b="b"/>
              <a:pathLst>
                <a:path w="22359" h="3162" extrusionOk="0">
                  <a:moveTo>
                    <a:pt x="10043" y="1"/>
                  </a:moveTo>
                  <a:lnTo>
                    <a:pt x="8925" y="20"/>
                  </a:lnTo>
                  <a:lnTo>
                    <a:pt x="7865" y="58"/>
                  </a:lnTo>
                  <a:lnTo>
                    <a:pt x="6824" y="116"/>
                  </a:lnTo>
                  <a:lnTo>
                    <a:pt x="5860" y="193"/>
                  </a:lnTo>
                  <a:lnTo>
                    <a:pt x="4935" y="271"/>
                  </a:lnTo>
                  <a:lnTo>
                    <a:pt x="4068" y="348"/>
                  </a:lnTo>
                  <a:lnTo>
                    <a:pt x="3277" y="463"/>
                  </a:lnTo>
                  <a:lnTo>
                    <a:pt x="2545" y="579"/>
                  </a:lnTo>
                  <a:lnTo>
                    <a:pt x="1909" y="695"/>
                  </a:lnTo>
                  <a:lnTo>
                    <a:pt x="1350" y="829"/>
                  </a:lnTo>
                  <a:lnTo>
                    <a:pt x="887" y="964"/>
                  </a:lnTo>
                  <a:lnTo>
                    <a:pt x="502" y="1099"/>
                  </a:lnTo>
                  <a:lnTo>
                    <a:pt x="348" y="1176"/>
                  </a:lnTo>
                  <a:lnTo>
                    <a:pt x="232" y="1254"/>
                  </a:lnTo>
                  <a:lnTo>
                    <a:pt x="136" y="1331"/>
                  </a:lnTo>
                  <a:lnTo>
                    <a:pt x="59" y="1408"/>
                  </a:lnTo>
                  <a:lnTo>
                    <a:pt x="20" y="1485"/>
                  </a:lnTo>
                  <a:lnTo>
                    <a:pt x="1" y="1581"/>
                  </a:lnTo>
                  <a:lnTo>
                    <a:pt x="20" y="1658"/>
                  </a:lnTo>
                  <a:lnTo>
                    <a:pt x="59" y="1735"/>
                  </a:lnTo>
                  <a:lnTo>
                    <a:pt x="136" y="1812"/>
                  </a:lnTo>
                  <a:lnTo>
                    <a:pt x="232" y="1890"/>
                  </a:lnTo>
                  <a:lnTo>
                    <a:pt x="348" y="1967"/>
                  </a:lnTo>
                  <a:lnTo>
                    <a:pt x="502" y="2044"/>
                  </a:lnTo>
                  <a:lnTo>
                    <a:pt x="887" y="2198"/>
                  </a:lnTo>
                  <a:lnTo>
                    <a:pt x="1350" y="2333"/>
                  </a:lnTo>
                  <a:lnTo>
                    <a:pt x="1909" y="2449"/>
                  </a:lnTo>
                  <a:lnTo>
                    <a:pt x="2545" y="2583"/>
                  </a:lnTo>
                  <a:lnTo>
                    <a:pt x="3277" y="2699"/>
                  </a:lnTo>
                  <a:lnTo>
                    <a:pt x="4068" y="2795"/>
                  </a:lnTo>
                  <a:lnTo>
                    <a:pt x="4935" y="2892"/>
                  </a:lnTo>
                  <a:lnTo>
                    <a:pt x="5860" y="2969"/>
                  </a:lnTo>
                  <a:lnTo>
                    <a:pt x="6824" y="3027"/>
                  </a:lnTo>
                  <a:lnTo>
                    <a:pt x="7865" y="3085"/>
                  </a:lnTo>
                  <a:lnTo>
                    <a:pt x="8925" y="3123"/>
                  </a:lnTo>
                  <a:lnTo>
                    <a:pt x="10043" y="3142"/>
                  </a:lnTo>
                  <a:lnTo>
                    <a:pt x="11180" y="3162"/>
                  </a:lnTo>
                  <a:lnTo>
                    <a:pt x="12317" y="3142"/>
                  </a:lnTo>
                  <a:lnTo>
                    <a:pt x="13435" y="3123"/>
                  </a:lnTo>
                  <a:lnTo>
                    <a:pt x="14514" y="3085"/>
                  </a:lnTo>
                  <a:lnTo>
                    <a:pt x="15536" y="3027"/>
                  </a:lnTo>
                  <a:lnTo>
                    <a:pt x="16519" y="2969"/>
                  </a:lnTo>
                  <a:lnTo>
                    <a:pt x="17444" y="2892"/>
                  </a:lnTo>
                  <a:lnTo>
                    <a:pt x="18292" y="2795"/>
                  </a:lnTo>
                  <a:lnTo>
                    <a:pt x="19082" y="2699"/>
                  </a:lnTo>
                  <a:lnTo>
                    <a:pt x="19815" y="2583"/>
                  </a:lnTo>
                  <a:lnTo>
                    <a:pt x="20451" y="2449"/>
                  </a:lnTo>
                  <a:lnTo>
                    <a:pt x="21010" y="2333"/>
                  </a:lnTo>
                  <a:lnTo>
                    <a:pt x="21491" y="2198"/>
                  </a:lnTo>
                  <a:lnTo>
                    <a:pt x="21858" y="2044"/>
                  </a:lnTo>
                  <a:lnTo>
                    <a:pt x="22012" y="1967"/>
                  </a:lnTo>
                  <a:lnTo>
                    <a:pt x="22147" y="1890"/>
                  </a:lnTo>
                  <a:lnTo>
                    <a:pt x="22243" y="1812"/>
                  </a:lnTo>
                  <a:lnTo>
                    <a:pt x="22301" y="1735"/>
                  </a:lnTo>
                  <a:lnTo>
                    <a:pt x="22359" y="1658"/>
                  </a:lnTo>
                  <a:lnTo>
                    <a:pt x="22359" y="1581"/>
                  </a:lnTo>
                  <a:lnTo>
                    <a:pt x="22359" y="1485"/>
                  </a:lnTo>
                  <a:lnTo>
                    <a:pt x="22301" y="1408"/>
                  </a:lnTo>
                  <a:lnTo>
                    <a:pt x="22243" y="1331"/>
                  </a:lnTo>
                  <a:lnTo>
                    <a:pt x="22147" y="1254"/>
                  </a:lnTo>
                  <a:lnTo>
                    <a:pt x="22012" y="1176"/>
                  </a:lnTo>
                  <a:lnTo>
                    <a:pt x="21858" y="1099"/>
                  </a:lnTo>
                  <a:lnTo>
                    <a:pt x="21491" y="964"/>
                  </a:lnTo>
                  <a:lnTo>
                    <a:pt x="21010" y="829"/>
                  </a:lnTo>
                  <a:lnTo>
                    <a:pt x="20451" y="695"/>
                  </a:lnTo>
                  <a:lnTo>
                    <a:pt x="19815" y="579"/>
                  </a:lnTo>
                  <a:lnTo>
                    <a:pt x="19082" y="463"/>
                  </a:lnTo>
                  <a:lnTo>
                    <a:pt x="18292" y="348"/>
                  </a:lnTo>
                  <a:lnTo>
                    <a:pt x="17444" y="271"/>
                  </a:lnTo>
                  <a:lnTo>
                    <a:pt x="16519" y="193"/>
                  </a:lnTo>
                  <a:lnTo>
                    <a:pt x="15536" y="116"/>
                  </a:lnTo>
                  <a:lnTo>
                    <a:pt x="14514" y="58"/>
                  </a:lnTo>
                  <a:lnTo>
                    <a:pt x="13435" y="20"/>
                  </a:lnTo>
                  <a:lnTo>
                    <a:pt x="1231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70" name="Google Shape;2770;p51"/>
            <p:cNvSpPr/>
            <p:nvPr/>
          </p:nvSpPr>
          <p:spPr>
            <a:xfrm>
              <a:off x="7330113" y="3119188"/>
              <a:ext cx="204800" cy="502600"/>
            </a:xfrm>
            <a:custGeom>
              <a:avLst/>
              <a:gdLst/>
              <a:ahLst/>
              <a:cxnLst/>
              <a:rect l="l" t="t" r="r" b="b"/>
              <a:pathLst>
                <a:path w="8192" h="20104" extrusionOk="0">
                  <a:moveTo>
                    <a:pt x="7151" y="0"/>
                  </a:moveTo>
                  <a:lnTo>
                    <a:pt x="7036" y="20"/>
                  </a:lnTo>
                  <a:lnTo>
                    <a:pt x="6939" y="58"/>
                  </a:lnTo>
                  <a:lnTo>
                    <a:pt x="6843" y="97"/>
                  </a:lnTo>
                  <a:lnTo>
                    <a:pt x="6746" y="155"/>
                  </a:lnTo>
                  <a:lnTo>
                    <a:pt x="6400" y="444"/>
                  </a:lnTo>
                  <a:lnTo>
                    <a:pt x="6053" y="752"/>
                  </a:lnTo>
                  <a:lnTo>
                    <a:pt x="5725" y="1041"/>
                  </a:lnTo>
                  <a:lnTo>
                    <a:pt x="5417" y="1369"/>
                  </a:lnTo>
                  <a:lnTo>
                    <a:pt x="5108" y="1677"/>
                  </a:lnTo>
                  <a:lnTo>
                    <a:pt x="4819" y="2024"/>
                  </a:lnTo>
                  <a:lnTo>
                    <a:pt x="4530" y="2352"/>
                  </a:lnTo>
                  <a:lnTo>
                    <a:pt x="4260" y="2699"/>
                  </a:lnTo>
                  <a:lnTo>
                    <a:pt x="4009" y="3065"/>
                  </a:lnTo>
                  <a:lnTo>
                    <a:pt x="3759" y="3412"/>
                  </a:lnTo>
                  <a:lnTo>
                    <a:pt x="3528" y="3797"/>
                  </a:lnTo>
                  <a:lnTo>
                    <a:pt x="3296" y="4164"/>
                  </a:lnTo>
                  <a:lnTo>
                    <a:pt x="2872" y="4915"/>
                  </a:lnTo>
                  <a:lnTo>
                    <a:pt x="2487" y="5706"/>
                  </a:lnTo>
                  <a:lnTo>
                    <a:pt x="2140" y="6496"/>
                  </a:lnTo>
                  <a:lnTo>
                    <a:pt x="1812" y="7286"/>
                  </a:lnTo>
                  <a:lnTo>
                    <a:pt x="1523" y="8096"/>
                  </a:lnTo>
                  <a:lnTo>
                    <a:pt x="1273" y="8905"/>
                  </a:lnTo>
                  <a:lnTo>
                    <a:pt x="1041" y="9695"/>
                  </a:lnTo>
                  <a:lnTo>
                    <a:pt x="849" y="10505"/>
                  </a:lnTo>
                  <a:lnTo>
                    <a:pt x="675" y="11295"/>
                  </a:lnTo>
                  <a:lnTo>
                    <a:pt x="540" y="12066"/>
                  </a:lnTo>
                  <a:lnTo>
                    <a:pt x="405" y="12818"/>
                  </a:lnTo>
                  <a:lnTo>
                    <a:pt x="309" y="13550"/>
                  </a:lnTo>
                  <a:lnTo>
                    <a:pt x="212" y="14263"/>
                  </a:lnTo>
                  <a:lnTo>
                    <a:pt x="155" y="14938"/>
                  </a:lnTo>
                  <a:lnTo>
                    <a:pt x="97" y="15593"/>
                  </a:lnTo>
                  <a:lnTo>
                    <a:pt x="58" y="16210"/>
                  </a:lnTo>
                  <a:lnTo>
                    <a:pt x="20" y="17309"/>
                  </a:lnTo>
                  <a:lnTo>
                    <a:pt x="0" y="18215"/>
                  </a:lnTo>
                  <a:lnTo>
                    <a:pt x="20" y="18908"/>
                  </a:lnTo>
                  <a:lnTo>
                    <a:pt x="39" y="19487"/>
                  </a:lnTo>
                  <a:lnTo>
                    <a:pt x="2044" y="20103"/>
                  </a:lnTo>
                  <a:lnTo>
                    <a:pt x="2660" y="19410"/>
                  </a:lnTo>
                  <a:lnTo>
                    <a:pt x="3219" y="18716"/>
                  </a:lnTo>
                  <a:lnTo>
                    <a:pt x="3740" y="18003"/>
                  </a:lnTo>
                  <a:lnTo>
                    <a:pt x="4222" y="17289"/>
                  </a:lnTo>
                  <a:lnTo>
                    <a:pt x="4684" y="16576"/>
                  </a:lnTo>
                  <a:lnTo>
                    <a:pt x="5089" y="15863"/>
                  </a:lnTo>
                  <a:lnTo>
                    <a:pt x="5474" y="15131"/>
                  </a:lnTo>
                  <a:lnTo>
                    <a:pt x="5821" y="14417"/>
                  </a:lnTo>
                  <a:lnTo>
                    <a:pt x="6149" y="13704"/>
                  </a:lnTo>
                  <a:lnTo>
                    <a:pt x="6438" y="12991"/>
                  </a:lnTo>
                  <a:lnTo>
                    <a:pt x="6708" y="12278"/>
                  </a:lnTo>
                  <a:lnTo>
                    <a:pt x="6958" y="11584"/>
                  </a:lnTo>
                  <a:lnTo>
                    <a:pt x="7170" y="10890"/>
                  </a:lnTo>
                  <a:lnTo>
                    <a:pt x="7344" y="10196"/>
                  </a:lnTo>
                  <a:lnTo>
                    <a:pt x="7517" y="9522"/>
                  </a:lnTo>
                  <a:lnTo>
                    <a:pt x="7672" y="8847"/>
                  </a:lnTo>
                  <a:lnTo>
                    <a:pt x="7787" y="8192"/>
                  </a:lnTo>
                  <a:lnTo>
                    <a:pt x="7884" y="7556"/>
                  </a:lnTo>
                  <a:lnTo>
                    <a:pt x="7980" y="6939"/>
                  </a:lnTo>
                  <a:lnTo>
                    <a:pt x="8057" y="6322"/>
                  </a:lnTo>
                  <a:lnTo>
                    <a:pt x="8096" y="5725"/>
                  </a:lnTo>
                  <a:lnTo>
                    <a:pt x="8134" y="5147"/>
                  </a:lnTo>
                  <a:lnTo>
                    <a:pt x="8192" y="4067"/>
                  </a:lnTo>
                  <a:lnTo>
                    <a:pt x="8192" y="3065"/>
                  </a:lnTo>
                  <a:lnTo>
                    <a:pt x="8153" y="2159"/>
                  </a:lnTo>
                  <a:lnTo>
                    <a:pt x="8096" y="1369"/>
                  </a:lnTo>
                  <a:lnTo>
                    <a:pt x="8038" y="694"/>
                  </a:lnTo>
                  <a:lnTo>
                    <a:pt x="8019" y="579"/>
                  </a:lnTo>
                  <a:lnTo>
                    <a:pt x="7980" y="482"/>
                  </a:lnTo>
                  <a:lnTo>
                    <a:pt x="7922" y="386"/>
                  </a:lnTo>
                  <a:lnTo>
                    <a:pt x="7864" y="289"/>
                  </a:lnTo>
                  <a:lnTo>
                    <a:pt x="7807" y="212"/>
                  </a:lnTo>
                  <a:lnTo>
                    <a:pt x="7729" y="155"/>
                  </a:lnTo>
                  <a:lnTo>
                    <a:pt x="7633" y="97"/>
                  </a:lnTo>
                  <a:lnTo>
                    <a:pt x="7537" y="58"/>
                  </a:lnTo>
                  <a:lnTo>
                    <a:pt x="7440" y="20"/>
                  </a:lnTo>
                  <a:lnTo>
                    <a:pt x="7344"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2771" name="Google Shape;2771;p51"/>
            <p:cNvSpPr/>
            <p:nvPr/>
          </p:nvSpPr>
          <p:spPr>
            <a:xfrm>
              <a:off x="7390338" y="3207838"/>
              <a:ext cx="95450" cy="289625"/>
            </a:xfrm>
            <a:custGeom>
              <a:avLst/>
              <a:gdLst/>
              <a:ahLst/>
              <a:cxnLst/>
              <a:rect l="l" t="t" r="r" b="b"/>
              <a:pathLst>
                <a:path w="3818" h="11585" extrusionOk="0">
                  <a:moveTo>
                    <a:pt x="3663" y="1"/>
                  </a:moveTo>
                  <a:lnTo>
                    <a:pt x="3605" y="20"/>
                  </a:lnTo>
                  <a:lnTo>
                    <a:pt x="3566" y="59"/>
                  </a:lnTo>
                  <a:lnTo>
                    <a:pt x="3528" y="97"/>
                  </a:lnTo>
                  <a:lnTo>
                    <a:pt x="3239" y="926"/>
                  </a:lnTo>
                  <a:lnTo>
                    <a:pt x="2776" y="2333"/>
                  </a:lnTo>
                  <a:lnTo>
                    <a:pt x="1620" y="6072"/>
                  </a:lnTo>
                  <a:lnTo>
                    <a:pt x="1" y="11392"/>
                  </a:lnTo>
                  <a:lnTo>
                    <a:pt x="1" y="11450"/>
                  </a:lnTo>
                  <a:lnTo>
                    <a:pt x="20" y="11508"/>
                  </a:lnTo>
                  <a:lnTo>
                    <a:pt x="59" y="11546"/>
                  </a:lnTo>
                  <a:lnTo>
                    <a:pt x="97" y="11585"/>
                  </a:lnTo>
                  <a:lnTo>
                    <a:pt x="193" y="11585"/>
                  </a:lnTo>
                  <a:lnTo>
                    <a:pt x="232" y="11565"/>
                  </a:lnTo>
                  <a:lnTo>
                    <a:pt x="271" y="11527"/>
                  </a:lnTo>
                  <a:lnTo>
                    <a:pt x="290" y="11488"/>
                  </a:lnTo>
                  <a:lnTo>
                    <a:pt x="1870" y="6284"/>
                  </a:lnTo>
                  <a:lnTo>
                    <a:pt x="3046" y="2487"/>
                  </a:lnTo>
                  <a:lnTo>
                    <a:pt x="3509" y="1061"/>
                  </a:lnTo>
                  <a:lnTo>
                    <a:pt x="3798" y="213"/>
                  </a:lnTo>
                  <a:lnTo>
                    <a:pt x="3817" y="155"/>
                  </a:lnTo>
                  <a:lnTo>
                    <a:pt x="3798" y="97"/>
                  </a:lnTo>
                  <a:lnTo>
                    <a:pt x="3778" y="59"/>
                  </a:lnTo>
                  <a:lnTo>
                    <a:pt x="3721" y="20"/>
                  </a:lnTo>
                  <a:lnTo>
                    <a:pt x="36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72" name="Google Shape;2772;p51"/>
            <p:cNvSpPr/>
            <p:nvPr/>
          </p:nvSpPr>
          <p:spPr>
            <a:xfrm>
              <a:off x="7187963" y="2662388"/>
              <a:ext cx="265525" cy="915550"/>
            </a:xfrm>
            <a:custGeom>
              <a:avLst/>
              <a:gdLst/>
              <a:ahLst/>
              <a:cxnLst/>
              <a:rect l="l" t="t" r="r" b="b"/>
              <a:pathLst>
                <a:path w="10621" h="36622" extrusionOk="0">
                  <a:moveTo>
                    <a:pt x="7344" y="0"/>
                  </a:moveTo>
                  <a:lnTo>
                    <a:pt x="7209" y="39"/>
                  </a:lnTo>
                  <a:lnTo>
                    <a:pt x="7093" y="77"/>
                  </a:lnTo>
                  <a:lnTo>
                    <a:pt x="6978" y="135"/>
                  </a:lnTo>
                  <a:lnTo>
                    <a:pt x="6881" y="212"/>
                  </a:lnTo>
                  <a:lnTo>
                    <a:pt x="6785" y="309"/>
                  </a:lnTo>
                  <a:lnTo>
                    <a:pt x="6708" y="424"/>
                  </a:lnTo>
                  <a:lnTo>
                    <a:pt x="6110" y="1446"/>
                  </a:lnTo>
                  <a:lnTo>
                    <a:pt x="5783" y="2043"/>
                  </a:lnTo>
                  <a:lnTo>
                    <a:pt x="5436" y="2699"/>
                  </a:lnTo>
                  <a:lnTo>
                    <a:pt x="5070" y="3393"/>
                  </a:lnTo>
                  <a:lnTo>
                    <a:pt x="4703" y="4144"/>
                  </a:lnTo>
                  <a:lnTo>
                    <a:pt x="4318" y="4954"/>
                  </a:lnTo>
                  <a:lnTo>
                    <a:pt x="3933" y="5802"/>
                  </a:lnTo>
                  <a:lnTo>
                    <a:pt x="3547" y="6688"/>
                  </a:lnTo>
                  <a:lnTo>
                    <a:pt x="3162" y="7633"/>
                  </a:lnTo>
                  <a:lnTo>
                    <a:pt x="2795" y="8635"/>
                  </a:lnTo>
                  <a:lnTo>
                    <a:pt x="2429" y="9657"/>
                  </a:lnTo>
                  <a:lnTo>
                    <a:pt x="2082" y="10736"/>
                  </a:lnTo>
                  <a:lnTo>
                    <a:pt x="1735" y="11835"/>
                  </a:lnTo>
                  <a:lnTo>
                    <a:pt x="1427" y="12991"/>
                  </a:lnTo>
                  <a:lnTo>
                    <a:pt x="1118" y="14167"/>
                  </a:lnTo>
                  <a:lnTo>
                    <a:pt x="868" y="15381"/>
                  </a:lnTo>
                  <a:lnTo>
                    <a:pt x="617" y="16634"/>
                  </a:lnTo>
                  <a:lnTo>
                    <a:pt x="425" y="17906"/>
                  </a:lnTo>
                  <a:lnTo>
                    <a:pt x="251" y="19217"/>
                  </a:lnTo>
                  <a:lnTo>
                    <a:pt x="116" y="20547"/>
                  </a:lnTo>
                  <a:lnTo>
                    <a:pt x="78" y="21221"/>
                  </a:lnTo>
                  <a:lnTo>
                    <a:pt x="39" y="21915"/>
                  </a:lnTo>
                  <a:lnTo>
                    <a:pt x="20" y="22609"/>
                  </a:lnTo>
                  <a:lnTo>
                    <a:pt x="1" y="23303"/>
                  </a:lnTo>
                  <a:lnTo>
                    <a:pt x="1" y="23997"/>
                  </a:lnTo>
                  <a:lnTo>
                    <a:pt x="20" y="24710"/>
                  </a:lnTo>
                  <a:lnTo>
                    <a:pt x="39" y="25423"/>
                  </a:lnTo>
                  <a:lnTo>
                    <a:pt x="78" y="26136"/>
                  </a:lnTo>
                  <a:lnTo>
                    <a:pt x="135" y="26869"/>
                  </a:lnTo>
                  <a:lnTo>
                    <a:pt x="213" y="27582"/>
                  </a:lnTo>
                  <a:lnTo>
                    <a:pt x="290" y="28314"/>
                  </a:lnTo>
                  <a:lnTo>
                    <a:pt x="386" y="29066"/>
                  </a:lnTo>
                  <a:lnTo>
                    <a:pt x="502" y="29798"/>
                  </a:lnTo>
                  <a:lnTo>
                    <a:pt x="637" y="30550"/>
                  </a:lnTo>
                  <a:lnTo>
                    <a:pt x="791" y="31282"/>
                  </a:lnTo>
                  <a:lnTo>
                    <a:pt x="964" y="32034"/>
                  </a:lnTo>
                  <a:lnTo>
                    <a:pt x="1138" y="32805"/>
                  </a:lnTo>
                  <a:lnTo>
                    <a:pt x="1350" y="33557"/>
                  </a:lnTo>
                  <a:lnTo>
                    <a:pt x="1562" y="34309"/>
                  </a:lnTo>
                  <a:lnTo>
                    <a:pt x="1793" y="35080"/>
                  </a:lnTo>
                  <a:lnTo>
                    <a:pt x="2063" y="35850"/>
                  </a:lnTo>
                  <a:lnTo>
                    <a:pt x="2333" y="36621"/>
                  </a:lnTo>
                  <a:lnTo>
                    <a:pt x="5686" y="36621"/>
                  </a:lnTo>
                  <a:lnTo>
                    <a:pt x="5802" y="36429"/>
                  </a:lnTo>
                  <a:lnTo>
                    <a:pt x="6072" y="35889"/>
                  </a:lnTo>
                  <a:lnTo>
                    <a:pt x="6477" y="35002"/>
                  </a:lnTo>
                  <a:lnTo>
                    <a:pt x="6727" y="34443"/>
                  </a:lnTo>
                  <a:lnTo>
                    <a:pt x="6997" y="33807"/>
                  </a:lnTo>
                  <a:lnTo>
                    <a:pt x="7286" y="33094"/>
                  </a:lnTo>
                  <a:lnTo>
                    <a:pt x="7595" y="32304"/>
                  </a:lnTo>
                  <a:lnTo>
                    <a:pt x="7903" y="31437"/>
                  </a:lnTo>
                  <a:lnTo>
                    <a:pt x="8211" y="30492"/>
                  </a:lnTo>
                  <a:lnTo>
                    <a:pt x="8520" y="29509"/>
                  </a:lnTo>
                  <a:lnTo>
                    <a:pt x="8828" y="28430"/>
                  </a:lnTo>
                  <a:lnTo>
                    <a:pt x="9137" y="27312"/>
                  </a:lnTo>
                  <a:lnTo>
                    <a:pt x="9406" y="26117"/>
                  </a:lnTo>
                  <a:lnTo>
                    <a:pt x="9676" y="24864"/>
                  </a:lnTo>
                  <a:lnTo>
                    <a:pt x="9927" y="23573"/>
                  </a:lnTo>
                  <a:lnTo>
                    <a:pt x="10139" y="22204"/>
                  </a:lnTo>
                  <a:lnTo>
                    <a:pt x="10312" y="20797"/>
                  </a:lnTo>
                  <a:lnTo>
                    <a:pt x="10466" y="19332"/>
                  </a:lnTo>
                  <a:lnTo>
                    <a:pt x="10524" y="18581"/>
                  </a:lnTo>
                  <a:lnTo>
                    <a:pt x="10563" y="17829"/>
                  </a:lnTo>
                  <a:lnTo>
                    <a:pt x="10601" y="17058"/>
                  </a:lnTo>
                  <a:lnTo>
                    <a:pt x="10621" y="16268"/>
                  </a:lnTo>
                  <a:lnTo>
                    <a:pt x="10621" y="15478"/>
                  </a:lnTo>
                  <a:lnTo>
                    <a:pt x="10621" y="14687"/>
                  </a:lnTo>
                  <a:lnTo>
                    <a:pt x="10601" y="13859"/>
                  </a:lnTo>
                  <a:lnTo>
                    <a:pt x="10582" y="13049"/>
                  </a:lnTo>
                  <a:lnTo>
                    <a:pt x="10544" y="12201"/>
                  </a:lnTo>
                  <a:lnTo>
                    <a:pt x="10466" y="11372"/>
                  </a:lnTo>
                  <a:lnTo>
                    <a:pt x="10389" y="10524"/>
                  </a:lnTo>
                  <a:lnTo>
                    <a:pt x="10312" y="9657"/>
                  </a:lnTo>
                  <a:lnTo>
                    <a:pt x="10197" y="8789"/>
                  </a:lnTo>
                  <a:lnTo>
                    <a:pt x="10062" y="7903"/>
                  </a:lnTo>
                  <a:lnTo>
                    <a:pt x="9927" y="7016"/>
                  </a:lnTo>
                  <a:lnTo>
                    <a:pt x="9753" y="6130"/>
                  </a:lnTo>
                  <a:lnTo>
                    <a:pt x="9580" y="5224"/>
                  </a:lnTo>
                  <a:lnTo>
                    <a:pt x="9368" y="4318"/>
                  </a:lnTo>
                  <a:lnTo>
                    <a:pt x="9156" y="3412"/>
                  </a:lnTo>
                  <a:lnTo>
                    <a:pt x="8905" y="2487"/>
                  </a:lnTo>
                  <a:lnTo>
                    <a:pt x="8635" y="1562"/>
                  </a:lnTo>
                  <a:lnTo>
                    <a:pt x="8346" y="617"/>
                  </a:lnTo>
                  <a:lnTo>
                    <a:pt x="8288" y="482"/>
                  </a:lnTo>
                  <a:lnTo>
                    <a:pt x="8231" y="367"/>
                  </a:lnTo>
                  <a:lnTo>
                    <a:pt x="8134" y="270"/>
                  </a:lnTo>
                  <a:lnTo>
                    <a:pt x="8057" y="174"/>
                  </a:lnTo>
                  <a:lnTo>
                    <a:pt x="7942" y="116"/>
                  </a:lnTo>
                  <a:lnTo>
                    <a:pt x="7826" y="58"/>
                  </a:lnTo>
                  <a:lnTo>
                    <a:pt x="7710" y="20"/>
                  </a:lnTo>
                  <a:lnTo>
                    <a:pt x="759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73" name="Google Shape;2773;p51"/>
            <p:cNvSpPr/>
            <p:nvPr/>
          </p:nvSpPr>
          <p:spPr>
            <a:xfrm>
              <a:off x="7278563" y="2871513"/>
              <a:ext cx="78550" cy="643300"/>
            </a:xfrm>
            <a:custGeom>
              <a:avLst/>
              <a:gdLst/>
              <a:ahLst/>
              <a:cxnLst/>
              <a:rect l="l" t="t" r="r" b="b"/>
              <a:pathLst>
                <a:path w="3142" h="25732" extrusionOk="0">
                  <a:moveTo>
                    <a:pt x="2949" y="0"/>
                  </a:moveTo>
                  <a:lnTo>
                    <a:pt x="2891" y="20"/>
                  </a:lnTo>
                  <a:lnTo>
                    <a:pt x="2853" y="77"/>
                  </a:lnTo>
                  <a:lnTo>
                    <a:pt x="2833" y="135"/>
                  </a:lnTo>
                  <a:lnTo>
                    <a:pt x="0" y="25558"/>
                  </a:lnTo>
                  <a:lnTo>
                    <a:pt x="19" y="25616"/>
                  </a:lnTo>
                  <a:lnTo>
                    <a:pt x="39" y="25674"/>
                  </a:lnTo>
                  <a:lnTo>
                    <a:pt x="77" y="25712"/>
                  </a:lnTo>
                  <a:lnTo>
                    <a:pt x="135" y="25732"/>
                  </a:lnTo>
                  <a:lnTo>
                    <a:pt x="212" y="25732"/>
                  </a:lnTo>
                  <a:lnTo>
                    <a:pt x="251" y="25693"/>
                  </a:lnTo>
                  <a:lnTo>
                    <a:pt x="289" y="25654"/>
                  </a:lnTo>
                  <a:lnTo>
                    <a:pt x="309" y="25597"/>
                  </a:lnTo>
                  <a:lnTo>
                    <a:pt x="3142" y="155"/>
                  </a:lnTo>
                  <a:lnTo>
                    <a:pt x="3123" y="97"/>
                  </a:lnTo>
                  <a:lnTo>
                    <a:pt x="3103" y="58"/>
                  </a:lnTo>
                  <a:lnTo>
                    <a:pt x="3065" y="20"/>
                  </a:lnTo>
                  <a:lnTo>
                    <a:pt x="3007" y="0"/>
                  </a:lnTo>
                  <a:close/>
                </a:path>
              </a:pathLst>
            </a:custGeom>
            <a:solidFill>
              <a:srgbClr val="303030"/>
            </a:solidFill>
            <a:ln>
              <a:noFill/>
            </a:ln>
          </p:spPr>
          <p:txBody>
            <a:bodyPr spcFirstLastPara="1" wrap="square" lIns="121900" tIns="121900" rIns="121900" bIns="121900" anchor="ctr" anchorCtr="0">
              <a:noAutofit/>
            </a:bodyPr>
            <a:lstStyle/>
            <a:p>
              <a:endParaRPr sz="2400"/>
            </a:p>
          </p:txBody>
        </p:sp>
        <p:sp>
          <p:nvSpPr>
            <p:cNvPr id="2774" name="Google Shape;2774;p51"/>
            <p:cNvSpPr/>
            <p:nvPr/>
          </p:nvSpPr>
          <p:spPr>
            <a:xfrm>
              <a:off x="6949438" y="2778988"/>
              <a:ext cx="276625" cy="811950"/>
            </a:xfrm>
            <a:custGeom>
              <a:avLst/>
              <a:gdLst/>
              <a:ahLst/>
              <a:cxnLst/>
              <a:rect l="l" t="t" r="r" b="b"/>
              <a:pathLst>
                <a:path w="11065" h="32478" extrusionOk="0">
                  <a:moveTo>
                    <a:pt x="2121" y="1"/>
                  </a:moveTo>
                  <a:lnTo>
                    <a:pt x="2005" y="39"/>
                  </a:lnTo>
                  <a:lnTo>
                    <a:pt x="1890" y="59"/>
                  </a:lnTo>
                  <a:lnTo>
                    <a:pt x="1793" y="116"/>
                  </a:lnTo>
                  <a:lnTo>
                    <a:pt x="1697" y="174"/>
                  </a:lnTo>
                  <a:lnTo>
                    <a:pt x="1620" y="251"/>
                  </a:lnTo>
                  <a:lnTo>
                    <a:pt x="1562" y="348"/>
                  </a:lnTo>
                  <a:lnTo>
                    <a:pt x="1504" y="444"/>
                  </a:lnTo>
                  <a:lnTo>
                    <a:pt x="1466" y="540"/>
                  </a:lnTo>
                  <a:lnTo>
                    <a:pt x="1234" y="1562"/>
                  </a:lnTo>
                  <a:lnTo>
                    <a:pt x="1022" y="2583"/>
                  </a:lnTo>
                  <a:lnTo>
                    <a:pt x="830" y="3566"/>
                  </a:lnTo>
                  <a:lnTo>
                    <a:pt x="675" y="4530"/>
                  </a:lnTo>
                  <a:lnTo>
                    <a:pt x="521" y="5494"/>
                  </a:lnTo>
                  <a:lnTo>
                    <a:pt x="406" y="6419"/>
                  </a:lnTo>
                  <a:lnTo>
                    <a:pt x="290" y="7344"/>
                  </a:lnTo>
                  <a:lnTo>
                    <a:pt x="194" y="8250"/>
                  </a:lnTo>
                  <a:lnTo>
                    <a:pt x="136" y="9117"/>
                  </a:lnTo>
                  <a:lnTo>
                    <a:pt x="78" y="9985"/>
                  </a:lnTo>
                  <a:lnTo>
                    <a:pt x="39" y="10833"/>
                  </a:lnTo>
                  <a:lnTo>
                    <a:pt x="20" y="11681"/>
                  </a:lnTo>
                  <a:lnTo>
                    <a:pt x="1" y="12490"/>
                  </a:lnTo>
                  <a:lnTo>
                    <a:pt x="20" y="13281"/>
                  </a:lnTo>
                  <a:lnTo>
                    <a:pt x="39" y="14071"/>
                  </a:lnTo>
                  <a:lnTo>
                    <a:pt x="78" y="14823"/>
                  </a:lnTo>
                  <a:lnTo>
                    <a:pt x="116" y="15574"/>
                  </a:lnTo>
                  <a:lnTo>
                    <a:pt x="194" y="16307"/>
                  </a:lnTo>
                  <a:lnTo>
                    <a:pt x="271" y="17020"/>
                  </a:lnTo>
                  <a:lnTo>
                    <a:pt x="348" y="17714"/>
                  </a:lnTo>
                  <a:lnTo>
                    <a:pt x="444" y="18388"/>
                  </a:lnTo>
                  <a:lnTo>
                    <a:pt x="540" y="19063"/>
                  </a:lnTo>
                  <a:lnTo>
                    <a:pt x="656" y="19699"/>
                  </a:lnTo>
                  <a:lnTo>
                    <a:pt x="791" y="20335"/>
                  </a:lnTo>
                  <a:lnTo>
                    <a:pt x="1061" y="21549"/>
                  </a:lnTo>
                  <a:lnTo>
                    <a:pt x="1369" y="22687"/>
                  </a:lnTo>
                  <a:lnTo>
                    <a:pt x="1697" y="23766"/>
                  </a:lnTo>
                  <a:lnTo>
                    <a:pt x="2044" y="24768"/>
                  </a:lnTo>
                  <a:lnTo>
                    <a:pt x="2410" y="25732"/>
                  </a:lnTo>
                  <a:lnTo>
                    <a:pt x="2776" y="26618"/>
                  </a:lnTo>
                  <a:lnTo>
                    <a:pt x="3162" y="27428"/>
                  </a:lnTo>
                  <a:lnTo>
                    <a:pt x="3528" y="28180"/>
                  </a:lnTo>
                  <a:lnTo>
                    <a:pt x="3913" y="28874"/>
                  </a:lnTo>
                  <a:lnTo>
                    <a:pt x="4280" y="29510"/>
                  </a:lnTo>
                  <a:lnTo>
                    <a:pt x="4627" y="30088"/>
                  </a:lnTo>
                  <a:lnTo>
                    <a:pt x="4974" y="30589"/>
                  </a:lnTo>
                  <a:lnTo>
                    <a:pt x="5282" y="31032"/>
                  </a:lnTo>
                  <a:lnTo>
                    <a:pt x="5571" y="31418"/>
                  </a:lnTo>
                  <a:lnTo>
                    <a:pt x="6053" y="32015"/>
                  </a:lnTo>
                  <a:lnTo>
                    <a:pt x="6361" y="32362"/>
                  </a:lnTo>
                  <a:lnTo>
                    <a:pt x="6477" y="32478"/>
                  </a:lnTo>
                  <a:lnTo>
                    <a:pt x="10833" y="31765"/>
                  </a:lnTo>
                  <a:lnTo>
                    <a:pt x="10891" y="31071"/>
                  </a:lnTo>
                  <a:lnTo>
                    <a:pt x="10949" y="30377"/>
                  </a:lnTo>
                  <a:lnTo>
                    <a:pt x="11026" y="28989"/>
                  </a:lnTo>
                  <a:lnTo>
                    <a:pt x="11064" y="27640"/>
                  </a:lnTo>
                  <a:lnTo>
                    <a:pt x="11045" y="26291"/>
                  </a:lnTo>
                  <a:lnTo>
                    <a:pt x="11006" y="24980"/>
                  </a:lnTo>
                  <a:lnTo>
                    <a:pt x="10910" y="23670"/>
                  </a:lnTo>
                  <a:lnTo>
                    <a:pt x="10794" y="22397"/>
                  </a:lnTo>
                  <a:lnTo>
                    <a:pt x="10640" y="21145"/>
                  </a:lnTo>
                  <a:lnTo>
                    <a:pt x="10447" y="19911"/>
                  </a:lnTo>
                  <a:lnTo>
                    <a:pt x="10235" y="18697"/>
                  </a:lnTo>
                  <a:lnTo>
                    <a:pt x="9985" y="17521"/>
                  </a:lnTo>
                  <a:lnTo>
                    <a:pt x="9734" y="16365"/>
                  </a:lnTo>
                  <a:lnTo>
                    <a:pt x="9445" y="15227"/>
                  </a:lnTo>
                  <a:lnTo>
                    <a:pt x="9137" y="14129"/>
                  </a:lnTo>
                  <a:lnTo>
                    <a:pt x="8809" y="13069"/>
                  </a:lnTo>
                  <a:lnTo>
                    <a:pt x="8462" y="12028"/>
                  </a:lnTo>
                  <a:lnTo>
                    <a:pt x="8115" y="11006"/>
                  </a:lnTo>
                  <a:lnTo>
                    <a:pt x="7749" y="10043"/>
                  </a:lnTo>
                  <a:lnTo>
                    <a:pt x="7383" y="9098"/>
                  </a:lnTo>
                  <a:lnTo>
                    <a:pt x="7017" y="8192"/>
                  </a:lnTo>
                  <a:lnTo>
                    <a:pt x="6631" y="7306"/>
                  </a:lnTo>
                  <a:lnTo>
                    <a:pt x="6265" y="6477"/>
                  </a:lnTo>
                  <a:lnTo>
                    <a:pt x="5879" y="5687"/>
                  </a:lnTo>
                  <a:lnTo>
                    <a:pt x="5513" y="4916"/>
                  </a:lnTo>
                  <a:lnTo>
                    <a:pt x="5147" y="4202"/>
                  </a:lnTo>
                  <a:lnTo>
                    <a:pt x="4781" y="3509"/>
                  </a:lnTo>
                  <a:lnTo>
                    <a:pt x="4087" y="2275"/>
                  </a:lnTo>
                  <a:lnTo>
                    <a:pt x="3470" y="1234"/>
                  </a:lnTo>
                  <a:lnTo>
                    <a:pt x="2930" y="348"/>
                  </a:lnTo>
                  <a:lnTo>
                    <a:pt x="2853" y="251"/>
                  </a:lnTo>
                  <a:lnTo>
                    <a:pt x="2757" y="174"/>
                  </a:lnTo>
                  <a:lnTo>
                    <a:pt x="2680" y="116"/>
                  </a:lnTo>
                  <a:lnTo>
                    <a:pt x="2564" y="59"/>
                  </a:lnTo>
                  <a:lnTo>
                    <a:pt x="2449" y="20"/>
                  </a:lnTo>
                  <a:lnTo>
                    <a:pt x="235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2775" name="Google Shape;2775;p51"/>
            <p:cNvSpPr/>
            <p:nvPr/>
          </p:nvSpPr>
          <p:spPr>
            <a:xfrm>
              <a:off x="7007738" y="2998713"/>
              <a:ext cx="141700" cy="517075"/>
            </a:xfrm>
            <a:custGeom>
              <a:avLst/>
              <a:gdLst/>
              <a:ahLst/>
              <a:cxnLst/>
              <a:rect l="l" t="t" r="r" b="b"/>
              <a:pathLst>
                <a:path w="5668" h="20683" extrusionOk="0">
                  <a:moveTo>
                    <a:pt x="117" y="1"/>
                  </a:moveTo>
                  <a:lnTo>
                    <a:pt x="59" y="20"/>
                  </a:lnTo>
                  <a:lnTo>
                    <a:pt x="20" y="78"/>
                  </a:lnTo>
                  <a:lnTo>
                    <a:pt x="1" y="116"/>
                  </a:lnTo>
                  <a:lnTo>
                    <a:pt x="20" y="174"/>
                  </a:lnTo>
                  <a:lnTo>
                    <a:pt x="5379" y="20566"/>
                  </a:lnTo>
                  <a:lnTo>
                    <a:pt x="5398" y="20605"/>
                  </a:lnTo>
                  <a:lnTo>
                    <a:pt x="5436" y="20644"/>
                  </a:lnTo>
                  <a:lnTo>
                    <a:pt x="5475" y="20663"/>
                  </a:lnTo>
                  <a:lnTo>
                    <a:pt x="5533" y="20682"/>
                  </a:lnTo>
                  <a:lnTo>
                    <a:pt x="5571" y="20663"/>
                  </a:lnTo>
                  <a:lnTo>
                    <a:pt x="5610" y="20644"/>
                  </a:lnTo>
                  <a:lnTo>
                    <a:pt x="5648" y="20605"/>
                  </a:lnTo>
                  <a:lnTo>
                    <a:pt x="5668" y="20547"/>
                  </a:lnTo>
                  <a:lnTo>
                    <a:pt x="5668" y="20489"/>
                  </a:lnTo>
                  <a:lnTo>
                    <a:pt x="309" y="116"/>
                  </a:lnTo>
                  <a:lnTo>
                    <a:pt x="271" y="59"/>
                  </a:lnTo>
                  <a:lnTo>
                    <a:pt x="232" y="20"/>
                  </a:lnTo>
                  <a:lnTo>
                    <a:pt x="17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2776" name="Google Shape;2776;p51"/>
            <p:cNvSpPr/>
            <p:nvPr/>
          </p:nvSpPr>
          <p:spPr>
            <a:xfrm>
              <a:off x="6966788" y="3517688"/>
              <a:ext cx="558975" cy="711225"/>
            </a:xfrm>
            <a:custGeom>
              <a:avLst/>
              <a:gdLst/>
              <a:ahLst/>
              <a:cxnLst/>
              <a:rect l="l" t="t" r="r" b="b"/>
              <a:pathLst>
                <a:path w="22359" h="28449" extrusionOk="0">
                  <a:moveTo>
                    <a:pt x="22359" y="0"/>
                  </a:moveTo>
                  <a:lnTo>
                    <a:pt x="22350" y="89"/>
                  </a:lnTo>
                  <a:lnTo>
                    <a:pt x="22350" y="89"/>
                  </a:lnTo>
                  <a:lnTo>
                    <a:pt x="22359" y="77"/>
                  </a:lnTo>
                  <a:lnTo>
                    <a:pt x="22359" y="0"/>
                  </a:lnTo>
                  <a:close/>
                  <a:moveTo>
                    <a:pt x="1" y="0"/>
                  </a:moveTo>
                  <a:lnTo>
                    <a:pt x="2757" y="27466"/>
                  </a:lnTo>
                  <a:lnTo>
                    <a:pt x="2757" y="27485"/>
                  </a:lnTo>
                  <a:lnTo>
                    <a:pt x="2795" y="27524"/>
                  </a:lnTo>
                  <a:lnTo>
                    <a:pt x="2930" y="27582"/>
                  </a:lnTo>
                  <a:lnTo>
                    <a:pt x="3123" y="27659"/>
                  </a:lnTo>
                  <a:lnTo>
                    <a:pt x="3412" y="27755"/>
                  </a:lnTo>
                  <a:lnTo>
                    <a:pt x="3778" y="27832"/>
                  </a:lnTo>
                  <a:lnTo>
                    <a:pt x="4183" y="27909"/>
                  </a:lnTo>
                  <a:lnTo>
                    <a:pt x="4684" y="27986"/>
                  </a:lnTo>
                  <a:lnTo>
                    <a:pt x="5224" y="28064"/>
                  </a:lnTo>
                  <a:lnTo>
                    <a:pt x="6477" y="28218"/>
                  </a:lnTo>
                  <a:lnTo>
                    <a:pt x="7171" y="28276"/>
                  </a:lnTo>
                  <a:lnTo>
                    <a:pt x="7903" y="28333"/>
                  </a:lnTo>
                  <a:lnTo>
                    <a:pt x="8674" y="28391"/>
                  </a:lnTo>
                  <a:lnTo>
                    <a:pt x="9484" y="28410"/>
                  </a:lnTo>
                  <a:lnTo>
                    <a:pt x="10312" y="28449"/>
                  </a:lnTo>
                  <a:lnTo>
                    <a:pt x="12047" y="28449"/>
                  </a:lnTo>
                  <a:lnTo>
                    <a:pt x="12876" y="28410"/>
                  </a:lnTo>
                  <a:lnTo>
                    <a:pt x="13685" y="28391"/>
                  </a:lnTo>
                  <a:lnTo>
                    <a:pt x="14456" y="28333"/>
                  </a:lnTo>
                  <a:lnTo>
                    <a:pt x="15208" y="28276"/>
                  </a:lnTo>
                  <a:lnTo>
                    <a:pt x="15902" y="28218"/>
                  </a:lnTo>
                  <a:lnTo>
                    <a:pt x="17135" y="28064"/>
                  </a:lnTo>
                  <a:lnTo>
                    <a:pt x="17694" y="27986"/>
                  </a:lnTo>
                  <a:lnTo>
                    <a:pt x="18176" y="27909"/>
                  </a:lnTo>
                  <a:lnTo>
                    <a:pt x="18600" y="27832"/>
                  </a:lnTo>
                  <a:lnTo>
                    <a:pt x="18947" y="27755"/>
                  </a:lnTo>
                  <a:lnTo>
                    <a:pt x="19236" y="27659"/>
                  </a:lnTo>
                  <a:lnTo>
                    <a:pt x="19448" y="27582"/>
                  </a:lnTo>
                  <a:lnTo>
                    <a:pt x="19564" y="27524"/>
                  </a:lnTo>
                  <a:lnTo>
                    <a:pt x="19603" y="27485"/>
                  </a:lnTo>
                  <a:lnTo>
                    <a:pt x="19622" y="27466"/>
                  </a:lnTo>
                  <a:lnTo>
                    <a:pt x="22350" y="89"/>
                  </a:lnTo>
                  <a:lnTo>
                    <a:pt x="22350" y="89"/>
                  </a:lnTo>
                  <a:lnTo>
                    <a:pt x="22301" y="154"/>
                  </a:lnTo>
                  <a:lnTo>
                    <a:pt x="22243" y="231"/>
                  </a:lnTo>
                  <a:lnTo>
                    <a:pt x="22147" y="309"/>
                  </a:lnTo>
                  <a:lnTo>
                    <a:pt x="22012" y="386"/>
                  </a:lnTo>
                  <a:lnTo>
                    <a:pt x="21858" y="463"/>
                  </a:lnTo>
                  <a:lnTo>
                    <a:pt x="21491" y="617"/>
                  </a:lnTo>
                  <a:lnTo>
                    <a:pt x="21010" y="752"/>
                  </a:lnTo>
                  <a:lnTo>
                    <a:pt x="20451" y="868"/>
                  </a:lnTo>
                  <a:lnTo>
                    <a:pt x="19815" y="1002"/>
                  </a:lnTo>
                  <a:lnTo>
                    <a:pt x="19082" y="1118"/>
                  </a:lnTo>
                  <a:lnTo>
                    <a:pt x="18292" y="1214"/>
                  </a:lnTo>
                  <a:lnTo>
                    <a:pt x="17444" y="1311"/>
                  </a:lnTo>
                  <a:lnTo>
                    <a:pt x="16519" y="1388"/>
                  </a:lnTo>
                  <a:lnTo>
                    <a:pt x="15536" y="1446"/>
                  </a:lnTo>
                  <a:lnTo>
                    <a:pt x="14514" y="1504"/>
                  </a:lnTo>
                  <a:lnTo>
                    <a:pt x="13435" y="1542"/>
                  </a:lnTo>
                  <a:lnTo>
                    <a:pt x="12317" y="1561"/>
                  </a:lnTo>
                  <a:lnTo>
                    <a:pt x="11180" y="1581"/>
                  </a:lnTo>
                  <a:lnTo>
                    <a:pt x="10043" y="1561"/>
                  </a:lnTo>
                  <a:lnTo>
                    <a:pt x="8925" y="1542"/>
                  </a:lnTo>
                  <a:lnTo>
                    <a:pt x="7865" y="1504"/>
                  </a:lnTo>
                  <a:lnTo>
                    <a:pt x="6824" y="1446"/>
                  </a:lnTo>
                  <a:lnTo>
                    <a:pt x="5860" y="1388"/>
                  </a:lnTo>
                  <a:lnTo>
                    <a:pt x="4935" y="1311"/>
                  </a:lnTo>
                  <a:lnTo>
                    <a:pt x="4068" y="1214"/>
                  </a:lnTo>
                  <a:lnTo>
                    <a:pt x="3277" y="1118"/>
                  </a:lnTo>
                  <a:lnTo>
                    <a:pt x="2545" y="1002"/>
                  </a:lnTo>
                  <a:lnTo>
                    <a:pt x="1909" y="868"/>
                  </a:lnTo>
                  <a:lnTo>
                    <a:pt x="1350" y="752"/>
                  </a:lnTo>
                  <a:lnTo>
                    <a:pt x="887" y="617"/>
                  </a:lnTo>
                  <a:lnTo>
                    <a:pt x="502" y="463"/>
                  </a:lnTo>
                  <a:lnTo>
                    <a:pt x="348" y="386"/>
                  </a:lnTo>
                  <a:lnTo>
                    <a:pt x="232" y="309"/>
                  </a:lnTo>
                  <a:lnTo>
                    <a:pt x="136" y="231"/>
                  </a:lnTo>
                  <a:lnTo>
                    <a:pt x="59" y="154"/>
                  </a:lnTo>
                  <a:lnTo>
                    <a:pt x="20" y="77"/>
                  </a:lnTo>
                  <a:lnTo>
                    <a:pt x="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2777" name="Google Shape;2777;p51"/>
          <p:cNvGrpSpPr/>
          <p:nvPr/>
        </p:nvGrpSpPr>
        <p:grpSpPr>
          <a:xfrm>
            <a:off x="2297234" y="2488800"/>
            <a:ext cx="495967" cy="500600"/>
            <a:chOff x="1722925" y="1866600"/>
            <a:chExt cx="371975" cy="375450"/>
          </a:xfrm>
        </p:grpSpPr>
        <p:sp>
          <p:nvSpPr>
            <p:cNvPr id="2778" name="Google Shape;2778;p51"/>
            <p:cNvSpPr/>
            <p:nvPr/>
          </p:nvSpPr>
          <p:spPr>
            <a:xfrm>
              <a:off x="1812725" y="2071700"/>
              <a:ext cx="201000" cy="170350"/>
            </a:xfrm>
            <a:custGeom>
              <a:avLst/>
              <a:gdLst/>
              <a:ahLst/>
              <a:cxnLst/>
              <a:rect l="l" t="t" r="r" b="b"/>
              <a:pathLst>
                <a:path w="8040" h="6814" extrusionOk="0">
                  <a:moveTo>
                    <a:pt x="0" y="2857"/>
                  </a:moveTo>
                  <a:cubicBezTo>
                    <a:pt x="233" y="5328"/>
                    <a:pt x="4601" y="7865"/>
                    <a:pt x="6572" y="6357"/>
                  </a:cubicBezTo>
                  <a:cubicBezTo>
                    <a:pt x="8277" y="5053"/>
                    <a:pt x="8314" y="2023"/>
                    <a:pt x="7596" y="0"/>
                  </a:cubicBezTo>
                </a:path>
              </a:pathLst>
            </a:custGeom>
            <a:noFill/>
            <a:ln w="9525" cap="flat" cmpd="sng">
              <a:solidFill>
                <a:schemeClr val="accent2"/>
              </a:solidFill>
              <a:prstDash val="solid"/>
              <a:round/>
              <a:headEnd type="none" w="med" len="med"/>
              <a:tailEnd type="none" w="med" len="med"/>
            </a:ln>
          </p:spPr>
        </p:sp>
        <p:sp>
          <p:nvSpPr>
            <p:cNvPr id="2779" name="Google Shape;2779;p51"/>
            <p:cNvSpPr/>
            <p:nvPr/>
          </p:nvSpPr>
          <p:spPr>
            <a:xfrm>
              <a:off x="1722925" y="1988650"/>
              <a:ext cx="181525" cy="154700"/>
            </a:xfrm>
            <a:custGeom>
              <a:avLst/>
              <a:gdLst/>
              <a:ahLst/>
              <a:cxnLst/>
              <a:rect l="l" t="t" r="r" b="b"/>
              <a:pathLst>
                <a:path w="7261" h="6188" extrusionOk="0">
                  <a:moveTo>
                    <a:pt x="0" y="1"/>
                  </a:moveTo>
                  <a:lnTo>
                    <a:pt x="0" y="998"/>
                  </a:lnTo>
                  <a:lnTo>
                    <a:pt x="0" y="1356"/>
                  </a:lnTo>
                  <a:lnTo>
                    <a:pt x="51" y="1662"/>
                  </a:lnTo>
                  <a:lnTo>
                    <a:pt x="128" y="1995"/>
                  </a:lnTo>
                  <a:lnTo>
                    <a:pt x="230" y="2302"/>
                  </a:lnTo>
                  <a:lnTo>
                    <a:pt x="358" y="2583"/>
                  </a:lnTo>
                  <a:lnTo>
                    <a:pt x="511" y="2864"/>
                  </a:lnTo>
                  <a:lnTo>
                    <a:pt x="665" y="3120"/>
                  </a:lnTo>
                  <a:lnTo>
                    <a:pt x="869" y="3375"/>
                  </a:lnTo>
                  <a:lnTo>
                    <a:pt x="1074" y="3605"/>
                  </a:lnTo>
                  <a:lnTo>
                    <a:pt x="1304" y="3810"/>
                  </a:lnTo>
                  <a:lnTo>
                    <a:pt x="1559" y="4014"/>
                  </a:lnTo>
                  <a:lnTo>
                    <a:pt x="1841" y="4168"/>
                  </a:lnTo>
                  <a:lnTo>
                    <a:pt x="2122" y="4321"/>
                  </a:lnTo>
                  <a:lnTo>
                    <a:pt x="2403" y="4423"/>
                  </a:lnTo>
                  <a:lnTo>
                    <a:pt x="2710" y="4526"/>
                  </a:lnTo>
                  <a:lnTo>
                    <a:pt x="3042" y="4602"/>
                  </a:lnTo>
                  <a:lnTo>
                    <a:pt x="3042" y="6187"/>
                  </a:lnTo>
                  <a:lnTo>
                    <a:pt x="4218" y="6187"/>
                  </a:lnTo>
                  <a:lnTo>
                    <a:pt x="4218" y="4602"/>
                  </a:lnTo>
                  <a:lnTo>
                    <a:pt x="4550" y="4526"/>
                  </a:lnTo>
                  <a:lnTo>
                    <a:pt x="4857" y="4423"/>
                  </a:lnTo>
                  <a:lnTo>
                    <a:pt x="5138" y="4321"/>
                  </a:lnTo>
                  <a:lnTo>
                    <a:pt x="5420" y="4168"/>
                  </a:lnTo>
                  <a:lnTo>
                    <a:pt x="5701" y="4014"/>
                  </a:lnTo>
                  <a:lnTo>
                    <a:pt x="5931" y="3810"/>
                  </a:lnTo>
                  <a:lnTo>
                    <a:pt x="6186" y="3605"/>
                  </a:lnTo>
                  <a:lnTo>
                    <a:pt x="6391" y="3375"/>
                  </a:lnTo>
                  <a:lnTo>
                    <a:pt x="6595" y="3120"/>
                  </a:lnTo>
                  <a:lnTo>
                    <a:pt x="6749" y="2864"/>
                  </a:lnTo>
                  <a:lnTo>
                    <a:pt x="6902" y="2583"/>
                  </a:lnTo>
                  <a:lnTo>
                    <a:pt x="7030" y="2302"/>
                  </a:lnTo>
                  <a:lnTo>
                    <a:pt x="7132" y="1995"/>
                  </a:lnTo>
                  <a:lnTo>
                    <a:pt x="7209" y="1662"/>
                  </a:lnTo>
                  <a:lnTo>
                    <a:pt x="7260" y="1356"/>
                  </a:lnTo>
                  <a:lnTo>
                    <a:pt x="7260" y="998"/>
                  </a:lnTo>
                  <a:lnTo>
                    <a:pt x="7260" y="1"/>
                  </a:lnTo>
                  <a:lnTo>
                    <a:pt x="6084" y="1"/>
                  </a:lnTo>
                  <a:lnTo>
                    <a:pt x="6084" y="998"/>
                  </a:lnTo>
                  <a:lnTo>
                    <a:pt x="6084" y="1253"/>
                  </a:lnTo>
                  <a:lnTo>
                    <a:pt x="6033" y="1509"/>
                  </a:lnTo>
                  <a:lnTo>
                    <a:pt x="5982" y="1739"/>
                  </a:lnTo>
                  <a:lnTo>
                    <a:pt x="5905" y="1969"/>
                  </a:lnTo>
                  <a:lnTo>
                    <a:pt x="5803" y="2174"/>
                  </a:lnTo>
                  <a:lnTo>
                    <a:pt x="5675" y="2378"/>
                  </a:lnTo>
                  <a:lnTo>
                    <a:pt x="5522" y="2583"/>
                  </a:lnTo>
                  <a:lnTo>
                    <a:pt x="5368" y="2762"/>
                  </a:lnTo>
                  <a:lnTo>
                    <a:pt x="5189" y="2915"/>
                  </a:lnTo>
                  <a:lnTo>
                    <a:pt x="5011" y="3043"/>
                  </a:lnTo>
                  <a:lnTo>
                    <a:pt x="4806" y="3171"/>
                  </a:lnTo>
                  <a:lnTo>
                    <a:pt x="4576" y="3273"/>
                  </a:lnTo>
                  <a:lnTo>
                    <a:pt x="4371" y="3350"/>
                  </a:lnTo>
                  <a:lnTo>
                    <a:pt x="4116" y="3426"/>
                  </a:lnTo>
                  <a:lnTo>
                    <a:pt x="3886" y="3452"/>
                  </a:lnTo>
                  <a:lnTo>
                    <a:pt x="3630" y="3477"/>
                  </a:lnTo>
                  <a:lnTo>
                    <a:pt x="3374" y="3452"/>
                  </a:lnTo>
                  <a:lnTo>
                    <a:pt x="3144" y="3426"/>
                  </a:lnTo>
                  <a:lnTo>
                    <a:pt x="2889" y="3350"/>
                  </a:lnTo>
                  <a:lnTo>
                    <a:pt x="2659" y="3273"/>
                  </a:lnTo>
                  <a:lnTo>
                    <a:pt x="2454" y="3171"/>
                  </a:lnTo>
                  <a:lnTo>
                    <a:pt x="2250" y="3043"/>
                  </a:lnTo>
                  <a:lnTo>
                    <a:pt x="2071" y="2915"/>
                  </a:lnTo>
                  <a:lnTo>
                    <a:pt x="1892" y="2762"/>
                  </a:lnTo>
                  <a:lnTo>
                    <a:pt x="1738" y="2583"/>
                  </a:lnTo>
                  <a:lnTo>
                    <a:pt x="1585" y="2378"/>
                  </a:lnTo>
                  <a:lnTo>
                    <a:pt x="1457" y="2174"/>
                  </a:lnTo>
                  <a:lnTo>
                    <a:pt x="1355" y="1969"/>
                  </a:lnTo>
                  <a:lnTo>
                    <a:pt x="1278" y="1739"/>
                  </a:lnTo>
                  <a:lnTo>
                    <a:pt x="1202" y="1509"/>
                  </a:lnTo>
                  <a:lnTo>
                    <a:pt x="1176" y="1253"/>
                  </a:lnTo>
                  <a:lnTo>
                    <a:pt x="1176" y="998"/>
                  </a:lnTo>
                  <a:lnTo>
                    <a:pt x="1176"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780" name="Google Shape;2780;p51"/>
            <p:cNvSpPr/>
            <p:nvPr/>
          </p:nvSpPr>
          <p:spPr>
            <a:xfrm>
              <a:off x="1915275" y="1866600"/>
              <a:ext cx="179625" cy="125925"/>
            </a:xfrm>
            <a:custGeom>
              <a:avLst/>
              <a:gdLst/>
              <a:ahLst/>
              <a:cxnLst/>
              <a:rect l="l" t="t" r="r" b="b"/>
              <a:pathLst>
                <a:path w="7185" h="5037" extrusionOk="0">
                  <a:moveTo>
                    <a:pt x="1739" y="0"/>
                  </a:moveTo>
                  <a:lnTo>
                    <a:pt x="1535" y="51"/>
                  </a:lnTo>
                  <a:lnTo>
                    <a:pt x="1356" y="102"/>
                  </a:lnTo>
                  <a:lnTo>
                    <a:pt x="1177" y="154"/>
                  </a:lnTo>
                  <a:lnTo>
                    <a:pt x="998" y="256"/>
                  </a:lnTo>
                  <a:lnTo>
                    <a:pt x="844" y="358"/>
                  </a:lnTo>
                  <a:lnTo>
                    <a:pt x="691" y="486"/>
                  </a:lnTo>
                  <a:lnTo>
                    <a:pt x="538" y="614"/>
                  </a:lnTo>
                  <a:lnTo>
                    <a:pt x="435" y="767"/>
                  </a:lnTo>
                  <a:lnTo>
                    <a:pt x="307" y="920"/>
                  </a:lnTo>
                  <a:lnTo>
                    <a:pt x="231" y="1125"/>
                  </a:lnTo>
                  <a:lnTo>
                    <a:pt x="154" y="1304"/>
                  </a:lnTo>
                  <a:lnTo>
                    <a:pt x="77" y="1508"/>
                  </a:lnTo>
                  <a:lnTo>
                    <a:pt x="52" y="1738"/>
                  </a:lnTo>
                  <a:lnTo>
                    <a:pt x="26" y="1969"/>
                  </a:lnTo>
                  <a:lnTo>
                    <a:pt x="1" y="2199"/>
                  </a:lnTo>
                  <a:lnTo>
                    <a:pt x="26" y="2429"/>
                  </a:lnTo>
                  <a:lnTo>
                    <a:pt x="52" y="2633"/>
                  </a:lnTo>
                  <a:lnTo>
                    <a:pt x="77" y="2838"/>
                  </a:lnTo>
                  <a:lnTo>
                    <a:pt x="154" y="3017"/>
                  </a:lnTo>
                  <a:lnTo>
                    <a:pt x="231" y="3196"/>
                  </a:lnTo>
                  <a:lnTo>
                    <a:pt x="307" y="3375"/>
                  </a:lnTo>
                  <a:lnTo>
                    <a:pt x="538" y="3707"/>
                  </a:lnTo>
                  <a:lnTo>
                    <a:pt x="819" y="4014"/>
                  </a:lnTo>
                  <a:lnTo>
                    <a:pt x="1151" y="4295"/>
                  </a:lnTo>
                  <a:lnTo>
                    <a:pt x="1944" y="4934"/>
                  </a:lnTo>
                  <a:lnTo>
                    <a:pt x="5190" y="5036"/>
                  </a:lnTo>
                  <a:lnTo>
                    <a:pt x="5983" y="4372"/>
                  </a:lnTo>
                  <a:lnTo>
                    <a:pt x="6340" y="4039"/>
                  </a:lnTo>
                  <a:lnTo>
                    <a:pt x="6622" y="3732"/>
                  </a:lnTo>
                  <a:lnTo>
                    <a:pt x="6852" y="3400"/>
                  </a:lnTo>
                  <a:lnTo>
                    <a:pt x="6954" y="3221"/>
                  </a:lnTo>
                  <a:lnTo>
                    <a:pt x="7031" y="3042"/>
                  </a:lnTo>
                  <a:lnTo>
                    <a:pt x="7107" y="2838"/>
                  </a:lnTo>
                  <a:lnTo>
                    <a:pt x="7159" y="2633"/>
                  </a:lnTo>
                  <a:lnTo>
                    <a:pt x="7184" y="2429"/>
                  </a:lnTo>
                  <a:lnTo>
                    <a:pt x="7184" y="2199"/>
                  </a:lnTo>
                  <a:lnTo>
                    <a:pt x="7184" y="1969"/>
                  </a:lnTo>
                  <a:lnTo>
                    <a:pt x="7159" y="1738"/>
                  </a:lnTo>
                  <a:lnTo>
                    <a:pt x="7107" y="1508"/>
                  </a:lnTo>
                  <a:lnTo>
                    <a:pt x="7031" y="1304"/>
                  </a:lnTo>
                  <a:lnTo>
                    <a:pt x="6954" y="1125"/>
                  </a:lnTo>
                  <a:lnTo>
                    <a:pt x="6877" y="920"/>
                  </a:lnTo>
                  <a:lnTo>
                    <a:pt x="6775" y="767"/>
                  </a:lnTo>
                  <a:lnTo>
                    <a:pt x="6647" y="614"/>
                  </a:lnTo>
                  <a:lnTo>
                    <a:pt x="6494" y="486"/>
                  </a:lnTo>
                  <a:lnTo>
                    <a:pt x="6366" y="358"/>
                  </a:lnTo>
                  <a:lnTo>
                    <a:pt x="6187" y="256"/>
                  </a:lnTo>
                  <a:lnTo>
                    <a:pt x="6034" y="154"/>
                  </a:lnTo>
                  <a:lnTo>
                    <a:pt x="5829" y="102"/>
                  </a:lnTo>
                  <a:lnTo>
                    <a:pt x="5650" y="51"/>
                  </a:lnTo>
                  <a:lnTo>
                    <a:pt x="5446" y="0"/>
                  </a:lnTo>
                  <a:lnTo>
                    <a:pt x="5241" y="0"/>
                  </a:lnTo>
                  <a:lnTo>
                    <a:pt x="4986" y="26"/>
                  </a:lnTo>
                  <a:lnTo>
                    <a:pt x="4730" y="51"/>
                  </a:lnTo>
                  <a:lnTo>
                    <a:pt x="4500" y="128"/>
                  </a:lnTo>
                  <a:lnTo>
                    <a:pt x="4295" y="256"/>
                  </a:lnTo>
                  <a:lnTo>
                    <a:pt x="4091" y="384"/>
                  </a:lnTo>
                  <a:lnTo>
                    <a:pt x="3912" y="511"/>
                  </a:lnTo>
                  <a:lnTo>
                    <a:pt x="3733" y="690"/>
                  </a:lnTo>
                  <a:lnTo>
                    <a:pt x="3580" y="895"/>
                  </a:lnTo>
                  <a:lnTo>
                    <a:pt x="3452" y="690"/>
                  </a:lnTo>
                  <a:lnTo>
                    <a:pt x="3273" y="511"/>
                  </a:lnTo>
                  <a:lnTo>
                    <a:pt x="3094" y="384"/>
                  </a:lnTo>
                  <a:lnTo>
                    <a:pt x="2889" y="256"/>
                  </a:lnTo>
                  <a:lnTo>
                    <a:pt x="2685" y="128"/>
                  </a:lnTo>
                  <a:lnTo>
                    <a:pt x="2455" y="51"/>
                  </a:lnTo>
                  <a:lnTo>
                    <a:pt x="2199" y="26"/>
                  </a:lnTo>
                  <a:lnTo>
                    <a:pt x="1969"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2781" name="Google Shape;2781;p51"/>
            <p:cNvSpPr/>
            <p:nvPr/>
          </p:nvSpPr>
          <p:spPr>
            <a:xfrm>
              <a:off x="1915275" y="1866600"/>
              <a:ext cx="179625" cy="125925"/>
            </a:xfrm>
            <a:custGeom>
              <a:avLst/>
              <a:gdLst/>
              <a:ahLst/>
              <a:cxnLst/>
              <a:rect l="l" t="t" r="r" b="b"/>
              <a:pathLst>
                <a:path w="7185" h="5037" fill="none" extrusionOk="0">
                  <a:moveTo>
                    <a:pt x="5190" y="5036"/>
                  </a:moveTo>
                  <a:lnTo>
                    <a:pt x="5190" y="5036"/>
                  </a:lnTo>
                  <a:lnTo>
                    <a:pt x="5983" y="4372"/>
                  </a:lnTo>
                  <a:lnTo>
                    <a:pt x="6340" y="4039"/>
                  </a:lnTo>
                  <a:lnTo>
                    <a:pt x="6622" y="3732"/>
                  </a:lnTo>
                  <a:lnTo>
                    <a:pt x="6852" y="3400"/>
                  </a:lnTo>
                  <a:lnTo>
                    <a:pt x="6954" y="3221"/>
                  </a:lnTo>
                  <a:lnTo>
                    <a:pt x="7031" y="3042"/>
                  </a:lnTo>
                  <a:lnTo>
                    <a:pt x="7107" y="2838"/>
                  </a:lnTo>
                  <a:lnTo>
                    <a:pt x="7159" y="2633"/>
                  </a:lnTo>
                  <a:lnTo>
                    <a:pt x="7184" y="2429"/>
                  </a:lnTo>
                  <a:lnTo>
                    <a:pt x="7184" y="2199"/>
                  </a:lnTo>
                  <a:lnTo>
                    <a:pt x="7184" y="2199"/>
                  </a:lnTo>
                  <a:lnTo>
                    <a:pt x="7184" y="1969"/>
                  </a:lnTo>
                  <a:lnTo>
                    <a:pt x="7159" y="1738"/>
                  </a:lnTo>
                  <a:lnTo>
                    <a:pt x="7107" y="1508"/>
                  </a:lnTo>
                  <a:lnTo>
                    <a:pt x="7031" y="1304"/>
                  </a:lnTo>
                  <a:lnTo>
                    <a:pt x="6954" y="1125"/>
                  </a:lnTo>
                  <a:lnTo>
                    <a:pt x="6877" y="920"/>
                  </a:lnTo>
                  <a:lnTo>
                    <a:pt x="6775" y="767"/>
                  </a:lnTo>
                  <a:lnTo>
                    <a:pt x="6647" y="614"/>
                  </a:lnTo>
                  <a:lnTo>
                    <a:pt x="6494" y="486"/>
                  </a:lnTo>
                  <a:lnTo>
                    <a:pt x="6366" y="358"/>
                  </a:lnTo>
                  <a:lnTo>
                    <a:pt x="6187" y="256"/>
                  </a:lnTo>
                  <a:lnTo>
                    <a:pt x="6034" y="154"/>
                  </a:lnTo>
                  <a:lnTo>
                    <a:pt x="5829" y="102"/>
                  </a:lnTo>
                  <a:lnTo>
                    <a:pt x="5650" y="51"/>
                  </a:lnTo>
                  <a:lnTo>
                    <a:pt x="5446" y="0"/>
                  </a:lnTo>
                  <a:lnTo>
                    <a:pt x="5241" y="0"/>
                  </a:lnTo>
                  <a:lnTo>
                    <a:pt x="5241" y="0"/>
                  </a:lnTo>
                  <a:lnTo>
                    <a:pt x="4986" y="26"/>
                  </a:lnTo>
                  <a:lnTo>
                    <a:pt x="4730" y="51"/>
                  </a:lnTo>
                  <a:lnTo>
                    <a:pt x="4500" y="128"/>
                  </a:lnTo>
                  <a:lnTo>
                    <a:pt x="4295" y="256"/>
                  </a:lnTo>
                  <a:lnTo>
                    <a:pt x="4091" y="384"/>
                  </a:lnTo>
                  <a:lnTo>
                    <a:pt x="3912" y="511"/>
                  </a:lnTo>
                  <a:lnTo>
                    <a:pt x="3733" y="690"/>
                  </a:lnTo>
                  <a:lnTo>
                    <a:pt x="3580" y="895"/>
                  </a:lnTo>
                  <a:lnTo>
                    <a:pt x="3580" y="895"/>
                  </a:lnTo>
                  <a:lnTo>
                    <a:pt x="3452" y="690"/>
                  </a:lnTo>
                  <a:lnTo>
                    <a:pt x="3273" y="511"/>
                  </a:lnTo>
                  <a:lnTo>
                    <a:pt x="3094" y="384"/>
                  </a:lnTo>
                  <a:lnTo>
                    <a:pt x="2889" y="256"/>
                  </a:lnTo>
                  <a:lnTo>
                    <a:pt x="2685" y="128"/>
                  </a:lnTo>
                  <a:lnTo>
                    <a:pt x="2455" y="51"/>
                  </a:lnTo>
                  <a:lnTo>
                    <a:pt x="2199" y="26"/>
                  </a:lnTo>
                  <a:lnTo>
                    <a:pt x="1969" y="0"/>
                  </a:lnTo>
                  <a:lnTo>
                    <a:pt x="1969" y="0"/>
                  </a:lnTo>
                  <a:lnTo>
                    <a:pt x="1739" y="0"/>
                  </a:lnTo>
                  <a:lnTo>
                    <a:pt x="1535" y="51"/>
                  </a:lnTo>
                  <a:lnTo>
                    <a:pt x="1356" y="102"/>
                  </a:lnTo>
                  <a:lnTo>
                    <a:pt x="1177" y="154"/>
                  </a:lnTo>
                  <a:lnTo>
                    <a:pt x="998" y="256"/>
                  </a:lnTo>
                  <a:lnTo>
                    <a:pt x="844" y="358"/>
                  </a:lnTo>
                  <a:lnTo>
                    <a:pt x="691" y="486"/>
                  </a:lnTo>
                  <a:lnTo>
                    <a:pt x="538" y="614"/>
                  </a:lnTo>
                  <a:lnTo>
                    <a:pt x="435" y="767"/>
                  </a:lnTo>
                  <a:lnTo>
                    <a:pt x="307" y="920"/>
                  </a:lnTo>
                  <a:lnTo>
                    <a:pt x="231" y="1125"/>
                  </a:lnTo>
                  <a:lnTo>
                    <a:pt x="154" y="1304"/>
                  </a:lnTo>
                  <a:lnTo>
                    <a:pt x="77" y="1508"/>
                  </a:lnTo>
                  <a:lnTo>
                    <a:pt x="52" y="1738"/>
                  </a:lnTo>
                  <a:lnTo>
                    <a:pt x="26" y="1969"/>
                  </a:lnTo>
                  <a:lnTo>
                    <a:pt x="1" y="2199"/>
                  </a:lnTo>
                  <a:lnTo>
                    <a:pt x="1" y="2199"/>
                  </a:lnTo>
                  <a:lnTo>
                    <a:pt x="26" y="2429"/>
                  </a:lnTo>
                  <a:lnTo>
                    <a:pt x="52" y="2633"/>
                  </a:lnTo>
                  <a:lnTo>
                    <a:pt x="77" y="2838"/>
                  </a:lnTo>
                  <a:lnTo>
                    <a:pt x="154" y="3017"/>
                  </a:lnTo>
                  <a:lnTo>
                    <a:pt x="231" y="3196"/>
                  </a:lnTo>
                  <a:lnTo>
                    <a:pt x="307" y="3375"/>
                  </a:lnTo>
                  <a:lnTo>
                    <a:pt x="538" y="3707"/>
                  </a:lnTo>
                  <a:lnTo>
                    <a:pt x="819" y="4014"/>
                  </a:lnTo>
                  <a:lnTo>
                    <a:pt x="1151" y="4295"/>
                  </a:lnTo>
                  <a:lnTo>
                    <a:pt x="1944" y="4934"/>
                  </a:lnTo>
                </a:path>
              </a:pathLst>
            </a:custGeom>
            <a:noFill/>
            <a:ln>
              <a:noFill/>
            </a:ln>
          </p:spPr>
          <p:txBody>
            <a:bodyPr spcFirstLastPara="1" wrap="square" lIns="121900" tIns="121900" rIns="121900" bIns="121900" anchor="ctr" anchorCtr="0">
              <a:noAutofit/>
            </a:bodyPr>
            <a:lstStyle/>
            <a:p>
              <a:endParaRPr sz="2400"/>
            </a:p>
          </p:txBody>
        </p:sp>
        <p:sp>
          <p:nvSpPr>
            <p:cNvPr id="2782" name="Google Shape;2782;p51"/>
            <p:cNvSpPr/>
            <p:nvPr/>
          </p:nvSpPr>
          <p:spPr>
            <a:xfrm>
              <a:off x="1954275" y="1971400"/>
              <a:ext cx="97800" cy="98450"/>
            </a:xfrm>
            <a:custGeom>
              <a:avLst/>
              <a:gdLst/>
              <a:ahLst/>
              <a:cxnLst/>
              <a:rect l="l" t="t" r="r" b="b"/>
              <a:pathLst>
                <a:path w="3912" h="3938" extrusionOk="0">
                  <a:moveTo>
                    <a:pt x="1764" y="1"/>
                  </a:moveTo>
                  <a:lnTo>
                    <a:pt x="1559" y="52"/>
                  </a:lnTo>
                  <a:lnTo>
                    <a:pt x="1381" y="103"/>
                  </a:lnTo>
                  <a:lnTo>
                    <a:pt x="1202" y="154"/>
                  </a:lnTo>
                  <a:lnTo>
                    <a:pt x="1023" y="231"/>
                  </a:lnTo>
                  <a:lnTo>
                    <a:pt x="869" y="333"/>
                  </a:lnTo>
                  <a:lnTo>
                    <a:pt x="716" y="461"/>
                  </a:lnTo>
                  <a:lnTo>
                    <a:pt x="562" y="589"/>
                  </a:lnTo>
                  <a:lnTo>
                    <a:pt x="460" y="716"/>
                  </a:lnTo>
                  <a:lnTo>
                    <a:pt x="332" y="870"/>
                  </a:lnTo>
                  <a:lnTo>
                    <a:pt x="230" y="1023"/>
                  </a:lnTo>
                  <a:lnTo>
                    <a:pt x="153" y="1202"/>
                  </a:lnTo>
                  <a:lnTo>
                    <a:pt x="77" y="1381"/>
                  </a:lnTo>
                  <a:lnTo>
                    <a:pt x="51" y="1560"/>
                  </a:lnTo>
                  <a:lnTo>
                    <a:pt x="0" y="1764"/>
                  </a:lnTo>
                  <a:lnTo>
                    <a:pt x="0" y="1969"/>
                  </a:lnTo>
                  <a:lnTo>
                    <a:pt x="0" y="2173"/>
                  </a:lnTo>
                  <a:lnTo>
                    <a:pt x="51" y="2352"/>
                  </a:lnTo>
                  <a:lnTo>
                    <a:pt x="77" y="2557"/>
                  </a:lnTo>
                  <a:lnTo>
                    <a:pt x="153" y="2736"/>
                  </a:lnTo>
                  <a:lnTo>
                    <a:pt x="230" y="2889"/>
                  </a:lnTo>
                  <a:lnTo>
                    <a:pt x="332" y="3068"/>
                  </a:lnTo>
                  <a:lnTo>
                    <a:pt x="460" y="3222"/>
                  </a:lnTo>
                  <a:lnTo>
                    <a:pt x="562" y="3349"/>
                  </a:lnTo>
                  <a:lnTo>
                    <a:pt x="716" y="3477"/>
                  </a:lnTo>
                  <a:lnTo>
                    <a:pt x="869" y="3579"/>
                  </a:lnTo>
                  <a:lnTo>
                    <a:pt x="1023" y="3682"/>
                  </a:lnTo>
                  <a:lnTo>
                    <a:pt x="1202" y="3784"/>
                  </a:lnTo>
                  <a:lnTo>
                    <a:pt x="1381" y="3835"/>
                  </a:lnTo>
                  <a:lnTo>
                    <a:pt x="1559" y="3886"/>
                  </a:lnTo>
                  <a:lnTo>
                    <a:pt x="1764" y="3912"/>
                  </a:lnTo>
                  <a:lnTo>
                    <a:pt x="1968" y="3937"/>
                  </a:lnTo>
                  <a:lnTo>
                    <a:pt x="2173" y="3912"/>
                  </a:lnTo>
                  <a:lnTo>
                    <a:pt x="2352" y="3886"/>
                  </a:lnTo>
                  <a:lnTo>
                    <a:pt x="2556" y="3835"/>
                  </a:lnTo>
                  <a:lnTo>
                    <a:pt x="2735" y="3784"/>
                  </a:lnTo>
                  <a:lnTo>
                    <a:pt x="2889" y="3682"/>
                  </a:lnTo>
                  <a:lnTo>
                    <a:pt x="3068" y="3579"/>
                  </a:lnTo>
                  <a:lnTo>
                    <a:pt x="3221" y="3477"/>
                  </a:lnTo>
                  <a:lnTo>
                    <a:pt x="3349" y="3349"/>
                  </a:lnTo>
                  <a:lnTo>
                    <a:pt x="3477" y="3222"/>
                  </a:lnTo>
                  <a:lnTo>
                    <a:pt x="3579" y="3068"/>
                  </a:lnTo>
                  <a:lnTo>
                    <a:pt x="3681" y="2889"/>
                  </a:lnTo>
                  <a:lnTo>
                    <a:pt x="3758" y="2736"/>
                  </a:lnTo>
                  <a:lnTo>
                    <a:pt x="3835" y="2557"/>
                  </a:lnTo>
                  <a:lnTo>
                    <a:pt x="3886" y="2352"/>
                  </a:lnTo>
                  <a:lnTo>
                    <a:pt x="3911" y="2173"/>
                  </a:lnTo>
                  <a:lnTo>
                    <a:pt x="3911" y="1969"/>
                  </a:lnTo>
                  <a:lnTo>
                    <a:pt x="3911" y="1764"/>
                  </a:lnTo>
                  <a:lnTo>
                    <a:pt x="3886" y="1560"/>
                  </a:lnTo>
                  <a:lnTo>
                    <a:pt x="3835" y="1381"/>
                  </a:lnTo>
                  <a:lnTo>
                    <a:pt x="3758" y="1202"/>
                  </a:lnTo>
                  <a:lnTo>
                    <a:pt x="3681" y="1023"/>
                  </a:lnTo>
                  <a:lnTo>
                    <a:pt x="3579" y="870"/>
                  </a:lnTo>
                  <a:lnTo>
                    <a:pt x="3477" y="716"/>
                  </a:lnTo>
                  <a:lnTo>
                    <a:pt x="3349" y="589"/>
                  </a:lnTo>
                  <a:lnTo>
                    <a:pt x="3221" y="461"/>
                  </a:lnTo>
                  <a:lnTo>
                    <a:pt x="3068" y="333"/>
                  </a:lnTo>
                  <a:lnTo>
                    <a:pt x="2889" y="231"/>
                  </a:lnTo>
                  <a:lnTo>
                    <a:pt x="2735" y="154"/>
                  </a:lnTo>
                  <a:lnTo>
                    <a:pt x="2556" y="103"/>
                  </a:lnTo>
                  <a:lnTo>
                    <a:pt x="2352" y="52"/>
                  </a:lnTo>
                  <a:lnTo>
                    <a:pt x="217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2783" name="Google Shape;2783;p51"/>
            <p:cNvSpPr/>
            <p:nvPr/>
          </p:nvSpPr>
          <p:spPr>
            <a:xfrm>
              <a:off x="1984300" y="2001450"/>
              <a:ext cx="37725" cy="37725"/>
            </a:xfrm>
            <a:custGeom>
              <a:avLst/>
              <a:gdLst/>
              <a:ahLst/>
              <a:cxnLst/>
              <a:rect l="l" t="t" r="r" b="b"/>
              <a:pathLst>
                <a:path w="1509" h="1509" extrusionOk="0">
                  <a:moveTo>
                    <a:pt x="767" y="0"/>
                  </a:moveTo>
                  <a:lnTo>
                    <a:pt x="614" y="26"/>
                  </a:lnTo>
                  <a:lnTo>
                    <a:pt x="461" y="77"/>
                  </a:lnTo>
                  <a:lnTo>
                    <a:pt x="333" y="128"/>
                  </a:lnTo>
                  <a:lnTo>
                    <a:pt x="231" y="230"/>
                  </a:lnTo>
                  <a:lnTo>
                    <a:pt x="128" y="332"/>
                  </a:lnTo>
                  <a:lnTo>
                    <a:pt x="77" y="460"/>
                  </a:lnTo>
                  <a:lnTo>
                    <a:pt x="26" y="614"/>
                  </a:lnTo>
                  <a:lnTo>
                    <a:pt x="1" y="767"/>
                  </a:lnTo>
                  <a:lnTo>
                    <a:pt x="26" y="920"/>
                  </a:lnTo>
                  <a:lnTo>
                    <a:pt x="77" y="1048"/>
                  </a:lnTo>
                  <a:lnTo>
                    <a:pt x="128" y="1176"/>
                  </a:lnTo>
                  <a:lnTo>
                    <a:pt x="231" y="1304"/>
                  </a:lnTo>
                  <a:lnTo>
                    <a:pt x="333" y="1380"/>
                  </a:lnTo>
                  <a:lnTo>
                    <a:pt x="461" y="1457"/>
                  </a:lnTo>
                  <a:lnTo>
                    <a:pt x="614" y="1508"/>
                  </a:lnTo>
                  <a:lnTo>
                    <a:pt x="921" y="1508"/>
                  </a:lnTo>
                  <a:lnTo>
                    <a:pt x="1049" y="1457"/>
                  </a:lnTo>
                  <a:lnTo>
                    <a:pt x="1177" y="1380"/>
                  </a:lnTo>
                  <a:lnTo>
                    <a:pt x="1304" y="1304"/>
                  </a:lnTo>
                  <a:lnTo>
                    <a:pt x="1381" y="1176"/>
                  </a:lnTo>
                  <a:lnTo>
                    <a:pt x="1458" y="1048"/>
                  </a:lnTo>
                  <a:lnTo>
                    <a:pt x="1509" y="920"/>
                  </a:lnTo>
                  <a:lnTo>
                    <a:pt x="1509" y="767"/>
                  </a:lnTo>
                  <a:lnTo>
                    <a:pt x="1509" y="614"/>
                  </a:lnTo>
                  <a:lnTo>
                    <a:pt x="1458" y="460"/>
                  </a:lnTo>
                  <a:lnTo>
                    <a:pt x="1381" y="332"/>
                  </a:lnTo>
                  <a:lnTo>
                    <a:pt x="1304" y="230"/>
                  </a:lnTo>
                  <a:lnTo>
                    <a:pt x="1177" y="128"/>
                  </a:lnTo>
                  <a:lnTo>
                    <a:pt x="1049" y="77"/>
                  </a:lnTo>
                  <a:lnTo>
                    <a:pt x="921" y="26"/>
                  </a:lnTo>
                  <a:lnTo>
                    <a:pt x="76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cxnSp>
          <p:nvCxnSpPr>
            <p:cNvPr id="2784" name="Google Shape;2784;p51"/>
            <p:cNvCxnSpPr/>
            <p:nvPr/>
          </p:nvCxnSpPr>
          <p:spPr>
            <a:xfrm rot="10800000">
              <a:off x="1735925" y="1918125"/>
              <a:ext cx="0" cy="71400"/>
            </a:xfrm>
            <a:prstGeom prst="straightConnector1">
              <a:avLst/>
            </a:prstGeom>
            <a:noFill/>
            <a:ln w="9525" cap="flat" cmpd="sng">
              <a:solidFill>
                <a:schemeClr val="accent6"/>
              </a:solidFill>
              <a:prstDash val="solid"/>
              <a:round/>
              <a:headEnd type="none" w="med" len="med"/>
              <a:tailEnd type="none" w="med" len="med"/>
            </a:ln>
          </p:spPr>
        </p:cxnSp>
        <p:cxnSp>
          <p:nvCxnSpPr>
            <p:cNvPr id="2785" name="Google Shape;2785;p51"/>
            <p:cNvCxnSpPr/>
            <p:nvPr/>
          </p:nvCxnSpPr>
          <p:spPr>
            <a:xfrm>
              <a:off x="1732950" y="1921675"/>
              <a:ext cx="38700" cy="0"/>
            </a:xfrm>
            <a:prstGeom prst="straightConnector1">
              <a:avLst/>
            </a:prstGeom>
            <a:noFill/>
            <a:ln w="9525" cap="flat" cmpd="sng">
              <a:solidFill>
                <a:schemeClr val="accent6"/>
              </a:solidFill>
              <a:prstDash val="solid"/>
              <a:round/>
              <a:headEnd type="none" w="med" len="med"/>
              <a:tailEnd type="none" w="med" len="med"/>
            </a:ln>
          </p:spPr>
        </p:cxnSp>
        <p:cxnSp>
          <p:nvCxnSpPr>
            <p:cNvPr id="2786" name="Google Shape;2786;p51"/>
            <p:cNvCxnSpPr/>
            <p:nvPr/>
          </p:nvCxnSpPr>
          <p:spPr>
            <a:xfrm rot="10800000">
              <a:off x="1887750" y="1918125"/>
              <a:ext cx="0" cy="71400"/>
            </a:xfrm>
            <a:prstGeom prst="straightConnector1">
              <a:avLst/>
            </a:prstGeom>
            <a:noFill/>
            <a:ln w="9525" cap="flat" cmpd="sng">
              <a:solidFill>
                <a:schemeClr val="accent6"/>
              </a:solidFill>
              <a:prstDash val="solid"/>
              <a:round/>
              <a:headEnd type="none" w="med" len="med"/>
              <a:tailEnd type="none" w="med" len="med"/>
            </a:ln>
          </p:spPr>
        </p:cxnSp>
        <p:cxnSp>
          <p:nvCxnSpPr>
            <p:cNvPr id="2787" name="Google Shape;2787;p51"/>
            <p:cNvCxnSpPr/>
            <p:nvPr/>
          </p:nvCxnSpPr>
          <p:spPr>
            <a:xfrm rot="10800000">
              <a:off x="1852025" y="1921675"/>
              <a:ext cx="38700" cy="0"/>
            </a:xfrm>
            <a:prstGeom prst="straightConnector1">
              <a:avLst/>
            </a:prstGeom>
            <a:noFill/>
            <a:ln w="9525" cap="flat" cmpd="sng">
              <a:solidFill>
                <a:schemeClr val="accent6"/>
              </a:solidFill>
              <a:prstDash val="solid"/>
              <a:round/>
              <a:headEnd type="none" w="med" len="med"/>
              <a:tailEnd type="none" w="med" len="med"/>
            </a:ln>
          </p:spPr>
        </p:cxnSp>
        <p:sp>
          <p:nvSpPr>
            <p:cNvPr id="2788" name="Google Shape;2788;p51"/>
            <p:cNvSpPr/>
            <p:nvPr/>
          </p:nvSpPr>
          <p:spPr>
            <a:xfrm>
              <a:off x="1758700" y="1903025"/>
              <a:ext cx="24325" cy="35800"/>
            </a:xfrm>
            <a:custGeom>
              <a:avLst/>
              <a:gdLst/>
              <a:ahLst/>
              <a:cxnLst/>
              <a:rect l="l" t="t" r="r" b="b"/>
              <a:pathLst>
                <a:path w="973" h="1432" extrusionOk="0">
                  <a:moveTo>
                    <a:pt x="1" y="0"/>
                  </a:moveTo>
                  <a:lnTo>
                    <a:pt x="1" y="1432"/>
                  </a:lnTo>
                  <a:lnTo>
                    <a:pt x="435" y="1432"/>
                  </a:lnTo>
                  <a:lnTo>
                    <a:pt x="563" y="1381"/>
                  </a:lnTo>
                  <a:lnTo>
                    <a:pt x="691" y="1330"/>
                  </a:lnTo>
                  <a:lnTo>
                    <a:pt x="793" y="1253"/>
                  </a:lnTo>
                  <a:lnTo>
                    <a:pt x="870" y="1151"/>
                  </a:lnTo>
                  <a:lnTo>
                    <a:pt x="921" y="1023"/>
                  </a:lnTo>
                  <a:lnTo>
                    <a:pt x="972" y="921"/>
                  </a:lnTo>
                  <a:lnTo>
                    <a:pt x="972" y="767"/>
                  </a:lnTo>
                  <a:lnTo>
                    <a:pt x="972" y="665"/>
                  </a:lnTo>
                  <a:lnTo>
                    <a:pt x="972" y="512"/>
                  </a:lnTo>
                  <a:lnTo>
                    <a:pt x="921" y="384"/>
                  </a:lnTo>
                  <a:lnTo>
                    <a:pt x="870" y="281"/>
                  </a:lnTo>
                  <a:lnTo>
                    <a:pt x="793" y="179"/>
                  </a:lnTo>
                  <a:lnTo>
                    <a:pt x="691" y="103"/>
                  </a:lnTo>
                  <a:lnTo>
                    <a:pt x="563" y="51"/>
                  </a:lnTo>
                  <a:lnTo>
                    <a:pt x="435"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2789" name="Google Shape;2789;p51"/>
            <p:cNvSpPr/>
            <p:nvPr/>
          </p:nvSpPr>
          <p:spPr>
            <a:xfrm>
              <a:off x="1844350" y="1903025"/>
              <a:ext cx="23650" cy="35800"/>
            </a:xfrm>
            <a:custGeom>
              <a:avLst/>
              <a:gdLst/>
              <a:ahLst/>
              <a:cxnLst/>
              <a:rect l="l" t="t" r="r" b="b"/>
              <a:pathLst>
                <a:path w="946" h="1432" extrusionOk="0">
                  <a:moveTo>
                    <a:pt x="511" y="0"/>
                  </a:moveTo>
                  <a:lnTo>
                    <a:pt x="409" y="51"/>
                  </a:lnTo>
                  <a:lnTo>
                    <a:pt x="281" y="103"/>
                  </a:lnTo>
                  <a:lnTo>
                    <a:pt x="179" y="179"/>
                  </a:lnTo>
                  <a:lnTo>
                    <a:pt x="102" y="281"/>
                  </a:lnTo>
                  <a:lnTo>
                    <a:pt x="51" y="384"/>
                  </a:lnTo>
                  <a:lnTo>
                    <a:pt x="0" y="512"/>
                  </a:lnTo>
                  <a:lnTo>
                    <a:pt x="0" y="665"/>
                  </a:lnTo>
                  <a:lnTo>
                    <a:pt x="0" y="767"/>
                  </a:lnTo>
                  <a:lnTo>
                    <a:pt x="0" y="921"/>
                  </a:lnTo>
                  <a:lnTo>
                    <a:pt x="51" y="1023"/>
                  </a:lnTo>
                  <a:lnTo>
                    <a:pt x="102" y="1151"/>
                  </a:lnTo>
                  <a:lnTo>
                    <a:pt x="179" y="1253"/>
                  </a:lnTo>
                  <a:lnTo>
                    <a:pt x="281" y="1330"/>
                  </a:lnTo>
                  <a:lnTo>
                    <a:pt x="409" y="1381"/>
                  </a:lnTo>
                  <a:lnTo>
                    <a:pt x="511" y="1432"/>
                  </a:lnTo>
                  <a:lnTo>
                    <a:pt x="946" y="1432"/>
                  </a:lnTo>
                  <a:lnTo>
                    <a:pt x="94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82"/>
                                        </p:tgtEl>
                                        <p:attrNameLst>
                                          <p:attrName>style.visibility</p:attrName>
                                        </p:attrNameLst>
                                      </p:cBhvr>
                                      <p:to>
                                        <p:strVal val="visible"/>
                                      </p:to>
                                    </p:set>
                                    <p:anim calcmode="lin" valueType="num">
                                      <p:cBhvr>
                                        <p:cTn id="7" dur="500" fill="hold"/>
                                        <p:tgtEl>
                                          <p:spTgt spid="2182"/>
                                        </p:tgtEl>
                                        <p:attrNameLst>
                                          <p:attrName>ppt_w</p:attrName>
                                        </p:attrNameLst>
                                      </p:cBhvr>
                                      <p:tavLst>
                                        <p:tav tm="0">
                                          <p:val>
                                            <p:fltVal val="0"/>
                                          </p:val>
                                        </p:tav>
                                        <p:tav tm="100000">
                                          <p:val>
                                            <p:strVal val="#ppt_w"/>
                                          </p:val>
                                        </p:tav>
                                      </p:tavLst>
                                    </p:anim>
                                    <p:anim calcmode="lin" valueType="num">
                                      <p:cBhvr>
                                        <p:cTn id="8" dur="500" fill="hold"/>
                                        <p:tgtEl>
                                          <p:spTgt spid="2182"/>
                                        </p:tgtEl>
                                        <p:attrNameLst>
                                          <p:attrName>ppt_h</p:attrName>
                                        </p:attrNameLst>
                                      </p:cBhvr>
                                      <p:tavLst>
                                        <p:tav tm="0">
                                          <p:val>
                                            <p:fltVal val="0"/>
                                          </p:val>
                                        </p:tav>
                                        <p:tav tm="100000">
                                          <p:val>
                                            <p:strVal val="#ppt_h"/>
                                          </p:val>
                                        </p:tav>
                                      </p:tavLst>
                                    </p:anim>
                                    <p:animEffect transition="in" filter="fade">
                                      <p:cBhvr>
                                        <p:cTn id="9" dur="500"/>
                                        <p:tgtEl>
                                          <p:spTgt spid="2182"/>
                                        </p:tgtEl>
                                      </p:cBhvr>
                                    </p:animEffect>
                                  </p:childTnLst>
                                </p:cTn>
                              </p:par>
                              <p:par>
                                <p:cTn id="10" presetID="53" presetClass="entr" presetSubtype="16" fill="hold" nodeType="withEffect">
                                  <p:stCondLst>
                                    <p:cond delay="0"/>
                                  </p:stCondLst>
                                  <p:childTnLst>
                                    <p:set>
                                      <p:cBhvr>
                                        <p:cTn id="11" dur="1" fill="hold">
                                          <p:stCondLst>
                                            <p:cond delay="0"/>
                                          </p:stCondLst>
                                        </p:cTn>
                                        <p:tgtEl>
                                          <p:spTgt spid="2183"/>
                                        </p:tgtEl>
                                        <p:attrNameLst>
                                          <p:attrName>style.visibility</p:attrName>
                                        </p:attrNameLst>
                                      </p:cBhvr>
                                      <p:to>
                                        <p:strVal val="visible"/>
                                      </p:to>
                                    </p:set>
                                    <p:anim calcmode="lin" valueType="num">
                                      <p:cBhvr>
                                        <p:cTn id="12" dur="500" fill="hold"/>
                                        <p:tgtEl>
                                          <p:spTgt spid="2183"/>
                                        </p:tgtEl>
                                        <p:attrNameLst>
                                          <p:attrName>ppt_w</p:attrName>
                                        </p:attrNameLst>
                                      </p:cBhvr>
                                      <p:tavLst>
                                        <p:tav tm="0">
                                          <p:val>
                                            <p:fltVal val="0"/>
                                          </p:val>
                                        </p:tav>
                                        <p:tav tm="100000">
                                          <p:val>
                                            <p:strVal val="#ppt_w"/>
                                          </p:val>
                                        </p:tav>
                                      </p:tavLst>
                                    </p:anim>
                                    <p:anim calcmode="lin" valueType="num">
                                      <p:cBhvr>
                                        <p:cTn id="13" dur="500" fill="hold"/>
                                        <p:tgtEl>
                                          <p:spTgt spid="2183"/>
                                        </p:tgtEl>
                                        <p:attrNameLst>
                                          <p:attrName>ppt_h</p:attrName>
                                        </p:attrNameLst>
                                      </p:cBhvr>
                                      <p:tavLst>
                                        <p:tav tm="0">
                                          <p:val>
                                            <p:fltVal val="0"/>
                                          </p:val>
                                        </p:tav>
                                        <p:tav tm="100000">
                                          <p:val>
                                            <p:strVal val="#ppt_h"/>
                                          </p:val>
                                        </p:tav>
                                      </p:tavLst>
                                    </p:anim>
                                    <p:animEffect transition="in" filter="fade">
                                      <p:cBhvr>
                                        <p:cTn id="14" dur="500"/>
                                        <p:tgtEl>
                                          <p:spTgt spid="2183"/>
                                        </p:tgtEl>
                                      </p:cBhvr>
                                    </p:animEffect>
                                  </p:childTnLst>
                                </p:cTn>
                              </p:par>
                              <p:par>
                                <p:cTn id="15" presetID="53" presetClass="entr" presetSubtype="16" fill="hold" nodeType="withEffect">
                                  <p:stCondLst>
                                    <p:cond delay="0"/>
                                  </p:stCondLst>
                                  <p:childTnLst>
                                    <p:set>
                                      <p:cBhvr>
                                        <p:cTn id="16" dur="1" fill="hold">
                                          <p:stCondLst>
                                            <p:cond delay="0"/>
                                          </p:stCondLst>
                                        </p:cTn>
                                        <p:tgtEl>
                                          <p:spTgt spid="2196"/>
                                        </p:tgtEl>
                                        <p:attrNameLst>
                                          <p:attrName>style.visibility</p:attrName>
                                        </p:attrNameLst>
                                      </p:cBhvr>
                                      <p:to>
                                        <p:strVal val="visible"/>
                                      </p:to>
                                    </p:set>
                                    <p:anim calcmode="lin" valueType="num">
                                      <p:cBhvr>
                                        <p:cTn id="17" dur="500" fill="hold"/>
                                        <p:tgtEl>
                                          <p:spTgt spid="2196"/>
                                        </p:tgtEl>
                                        <p:attrNameLst>
                                          <p:attrName>ppt_w</p:attrName>
                                        </p:attrNameLst>
                                      </p:cBhvr>
                                      <p:tavLst>
                                        <p:tav tm="0">
                                          <p:val>
                                            <p:fltVal val="0"/>
                                          </p:val>
                                        </p:tav>
                                        <p:tav tm="100000">
                                          <p:val>
                                            <p:strVal val="#ppt_w"/>
                                          </p:val>
                                        </p:tav>
                                      </p:tavLst>
                                    </p:anim>
                                    <p:anim calcmode="lin" valueType="num">
                                      <p:cBhvr>
                                        <p:cTn id="18" dur="500" fill="hold"/>
                                        <p:tgtEl>
                                          <p:spTgt spid="2196"/>
                                        </p:tgtEl>
                                        <p:attrNameLst>
                                          <p:attrName>ppt_h</p:attrName>
                                        </p:attrNameLst>
                                      </p:cBhvr>
                                      <p:tavLst>
                                        <p:tav tm="0">
                                          <p:val>
                                            <p:fltVal val="0"/>
                                          </p:val>
                                        </p:tav>
                                        <p:tav tm="100000">
                                          <p:val>
                                            <p:strVal val="#ppt_h"/>
                                          </p:val>
                                        </p:tav>
                                      </p:tavLst>
                                    </p:anim>
                                    <p:animEffect transition="in" filter="fade">
                                      <p:cBhvr>
                                        <p:cTn id="19" dur="500"/>
                                        <p:tgtEl>
                                          <p:spTgt spid="2196"/>
                                        </p:tgtEl>
                                      </p:cBhvr>
                                    </p:animEffect>
                                  </p:childTnLst>
                                </p:cTn>
                              </p:par>
                              <p:par>
                                <p:cTn id="20" presetID="53" presetClass="entr" presetSubtype="16" fill="hold" nodeType="withEffect">
                                  <p:stCondLst>
                                    <p:cond delay="0"/>
                                  </p:stCondLst>
                                  <p:childTnLst>
                                    <p:set>
                                      <p:cBhvr>
                                        <p:cTn id="21" dur="1" fill="hold">
                                          <p:stCondLst>
                                            <p:cond delay="0"/>
                                          </p:stCondLst>
                                        </p:cTn>
                                        <p:tgtEl>
                                          <p:spTgt spid="2210"/>
                                        </p:tgtEl>
                                        <p:attrNameLst>
                                          <p:attrName>style.visibility</p:attrName>
                                        </p:attrNameLst>
                                      </p:cBhvr>
                                      <p:to>
                                        <p:strVal val="visible"/>
                                      </p:to>
                                    </p:set>
                                    <p:anim calcmode="lin" valueType="num">
                                      <p:cBhvr>
                                        <p:cTn id="22" dur="500" fill="hold"/>
                                        <p:tgtEl>
                                          <p:spTgt spid="2210"/>
                                        </p:tgtEl>
                                        <p:attrNameLst>
                                          <p:attrName>ppt_w</p:attrName>
                                        </p:attrNameLst>
                                      </p:cBhvr>
                                      <p:tavLst>
                                        <p:tav tm="0">
                                          <p:val>
                                            <p:fltVal val="0"/>
                                          </p:val>
                                        </p:tav>
                                        <p:tav tm="100000">
                                          <p:val>
                                            <p:strVal val="#ppt_w"/>
                                          </p:val>
                                        </p:tav>
                                      </p:tavLst>
                                    </p:anim>
                                    <p:anim calcmode="lin" valueType="num">
                                      <p:cBhvr>
                                        <p:cTn id="23" dur="500" fill="hold"/>
                                        <p:tgtEl>
                                          <p:spTgt spid="2210"/>
                                        </p:tgtEl>
                                        <p:attrNameLst>
                                          <p:attrName>ppt_h</p:attrName>
                                        </p:attrNameLst>
                                      </p:cBhvr>
                                      <p:tavLst>
                                        <p:tav tm="0">
                                          <p:val>
                                            <p:fltVal val="0"/>
                                          </p:val>
                                        </p:tav>
                                        <p:tav tm="100000">
                                          <p:val>
                                            <p:strVal val="#ppt_h"/>
                                          </p:val>
                                        </p:tav>
                                      </p:tavLst>
                                    </p:anim>
                                    <p:animEffect transition="in" filter="fade">
                                      <p:cBhvr>
                                        <p:cTn id="24" dur="500"/>
                                        <p:tgtEl>
                                          <p:spTgt spid="2210"/>
                                        </p:tgtEl>
                                      </p:cBhvr>
                                    </p:animEffect>
                                  </p:childTnLst>
                                </p:cTn>
                              </p:par>
                              <p:par>
                                <p:cTn id="25" presetID="53" presetClass="entr" presetSubtype="16" fill="hold" nodeType="withEffect">
                                  <p:stCondLst>
                                    <p:cond delay="0"/>
                                  </p:stCondLst>
                                  <p:childTnLst>
                                    <p:set>
                                      <p:cBhvr>
                                        <p:cTn id="26" dur="1" fill="hold">
                                          <p:stCondLst>
                                            <p:cond delay="0"/>
                                          </p:stCondLst>
                                        </p:cTn>
                                        <p:tgtEl>
                                          <p:spTgt spid="2227"/>
                                        </p:tgtEl>
                                        <p:attrNameLst>
                                          <p:attrName>style.visibility</p:attrName>
                                        </p:attrNameLst>
                                      </p:cBhvr>
                                      <p:to>
                                        <p:strVal val="visible"/>
                                      </p:to>
                                    </p:set>
                                    <p:anim calcmode="lin" valueType="num">
                                      <p:cBhvr>
                                        <p:cTn id="27" dur="500" fill="hold"/>
                                        <p:tgtEl>
                                          <p:spTgt spid="2227"/>
                                        </p:tgtEl>
                                        <p:attrNameLst>
                                          <p:attrName>ppt_w</p:attrName>
                                        </p:attrNameLst>
                                      </p:cBhvr>
                                      <p:tavLst>
                                        <p:tav tm="0">
                                          <p:val>
                                            <p:fltVal val="0"/>
                                          </p:val>
                                        </p:tav>
                                        <p:tav tm="100000">
                                          <p:val>
                                            <p:strVal val="#ppt_w"/>
                                          </p:val>
                                        </p:tav>
                                      </p:tavLst>
                                    </p:anim>
                                    <p:anim calcmode="lin" valueType="num">
                                      <p:cBhvr>
                                        <p:cTn id="28" dur="500" fill="hold"/>
                                        <p:tgtEl>
                                          <p:spTgt spid="2227"/>
                                        </p:tgtEl>
                                        <p:attrNameLst>
                                          <p:attrName>ppt_h</p:attrName>
                                        </p:attrNameLst>
                                      </p:cBhvr>
                                      <p:tavLst>
                                        <p:tav tm="0">
                                          <p:val>
                                            <p:fltVal val="0"/>
                                          </p:val>
                                        </p:tav>
                                        <p:tav tm="100000">
                                          <p:val>
                                            <p:strVal val="#ppt_h"/>
                                          </p:val>
                                        </p:tav>
                                      </p:tavLst>
                                    </p:anim>
                                    <p:animEffect transition="in" filter="fade">
                                      <p:cBhvr>
                                        <p:cTn id="29" dur="500"/>
                                        <p:tgtEl>
                                          <p:spTgt spid="2227"/>
                                        </p:tgtEl>
                                      </p:cBhvr>
                                    </p:animEffect>
                                  </p:childTnLst>
                                </p:cTn>
                              </p:par>
                              <p:par>
                                <p:cTn id="30" presetID="53" presetClass="entr" presetSubtype="16" fill="hold" nodeType="withEffect">
                                  <p:stCondLst>
                                    <p:cond delay="0"/>
                                  </p:stCondLst>
                                  <p:childTnLst>
                                    <p:set>
                                      <p:cBhvr>
                                        <p:cTn id="31" dur="1" fill="hold">
                                          <p:stCondLst>
                                            <p:cond delay="0"/>
                                          </p:stCondLst>
                                        </p:cTn>
                                        <p:tgtEl>
                                          <p:spTgt spid="2239"/>
                                        </p:tgtEl>
                                        <p:attrNameLst>
                                          <p:attrName>style.visibility</p:attrName>
                                        </p:attrNameLst>
                                      </p:cBhvr>
                                      <p:to>
                                        <p:strVal val="visible"/>
                                      </p:to>
                                    </p:set>
                                    <p:anim calcmode="lin" valueType="num">
                                      <p:cBhvr>
                                        <p:cTn id="32" dur="500" fill="hold"/>
                                        <p:tgtEl>
                                          <p:spTgt spid="2239"/>
                                        </p:tgtEl>
                                        <p:attrNameLst>
                                          <p:attrName>ppt_w</p:attrName>
                                        </p:attrNameLst>
                                      </p:cBhvr>
                                      <p:tavLst>
                                        <p:tav tm="0">
                                          <p:val>
                                            <p:fltVal val="0"/>
                                          </p:val>
                                        </p:tav>
                                        <p:tav tm="100000">
                                          <p:val>
                                            <p:strVal val="#ppt_w"/>
                                          </p:val>
                                        </p:tav>
                                      </p:tavLst>
                                    </p:anim>
                                    <p:anim calcmode="lin" valueType="num">
                                      <p:cBhvr>
                                        <p:cTn id="33" dur="500" fill="hold"/>
                                        <p:tgtEl>
                                          <p:spTgt spid="2239"/>
                                        </p:tgtEl>
                                        <p:attrNameLst>
                                          <p:attrName>ppt_h</p:attrName>
                                        </p:attrNameLst>
                                      </p:cBhvr>
                                      <p:tavLst>
                                        <p:tav tm="0">
                                          <p:val>
                                            <p:fltVal val="0"/>
                                          </p:val>
                                        </p:tav>
                                        <p:tav tm="100000">
                                          <p:val>
                                            <p:strVal val="#ppt_h"/>
                                          </p:val>
                                        </p:tav>
                                      </p:tavLst>
                                    </p:anim>
                                    <p:animEffect transition="in" filter="fade">
                                      <p:cBhvr>
                                        <p:cTn id="34" dur="500"/>
                                        <p:tgtEl>
                                          <p:spTgt spid="2239"/>
                                        </p:tgtEl>
                                      </p:cBhvr>
                                    </p:animEffect>
                                  </p:childTnLst>
                                </p:cTn>
                              </p:par>
                              <p:par>
                                <p:cTn id="35" presetID="53" presetClass="entr" presetSubtype="16" fill="hold" nodeType="withEffect">
                                  <p:stCondLst>
                                    <p:cond delay="0"/>
                                  </p:stCondLst>
                                  <p:childTnLst>
                                    <p:set>
                                      <p:cBhvr>
                                        <p:cTn id="36" dur="1" fill="hold">
                                          <p:stCondLst>
                                            <p:cond delay="0"/>
                                          </p:stCondLst>
                                        </p:cTn>
                                        <p:tgtEl>
                                          <p:spTgt spid="2251"/>
                                        </p:tgtEl>
                                        <p:attrNameLst>
                                          <p:attrName>style.visibility</p:attrName>
                                        </p:attrNameLst>
                                      </p:cBhvr>
                                      <p:to>
                                        <p:strVal val="visible"/>
                                      </p:to>
                                    </p:set>
                                    <p:anim calcmode="lin" valueType="num">
                                      <p:cBhvr>
                                        <p:cTn id="37" dur="500" fill="hold"/>
                                        <p:tgtEl>
                                          <p:spTgt spid="2251"/>
                                        </p:tgtEl>
                                        <p:attrNameLst>
                                          <p:attrName>ppt_w</p:attrName>
                                        </p:attrNameLst>
                                      </p:cBhvr>
                                      <p:tavLst>
                                        <p:tav tm="0">
                                          <p:val>
                                            <p:fltVal val="0"/>
                                          </p:val>
                                        </p:tav>
                                        <p:tav tm="100000">
                                          <p:val>
                                            <p:strVal val="#ppt_w"/>
                                          </p:val>
                                        </p:tav>
                                      </p:tavLst>
                                    </p:anim>
                                    <p:anim calcmode="lin" valueType="num">
                                      <p:cBhvr>
                                        <p:cTn id="38" dur="500" fill="hold"/>
                                        <p:tgtEl>
                                          <p:spTgt spid="2251"/>
                                        </p:tgtEl>
                                        <p:attrNameLst>
                                          <p:attrName>ppt_h</p:attrName>
                                        </p:attrNameLst>
                                      </p:cBhvr>
                                      <p:tavLst>
                                        <p:tav tm="0">
                                          <p:val>
                                            <p:fltVal val="0"/>
                                          </p:val>
                                        </p:tav>
                                        <p:tav tm="100000">
                                          <p:val>
                                            <p:strVal val="#ppt_h"/>
                                          </p:val>
                                        </p:tav>
                                      </p:tavLst>
                                    </p:anim>
                                    <p:animEffect transition="in" filter="fade">
                                      <p:cBhvr>
                                        <p:cTn id="39" dur="500"/>
                                        <p:tgtEl>
                                          <p:spTgt spid="2251"/>
                                        </p:tgtEl>
                                      </p:cBhvr>
                                    </p:animEffect>
                                  </p:childTnLst>
                                </p:cTn>
                              </p:par>
                              <p:par>
                                <p:cTn id="40" presetID="53" presetClass="entr" presetSubtype="16" fill="hold" nodeType="withEffect">
                                  <p:stCondLst>
                                    <p:cond delay="0"/>
                                  </p:stCondLst>
                                  <p:childTnLst>
                                    <p:set>
                                      <p:cBhvr>
                                        <p:cTn id="41" dur="1" fill="hold">
                                          <p:stCondLst>
                                            <p:cond delay="0"/>
                                          </p:stCondLst>
                                        </p:cTn>
                                        <p:tgtEl>
                                          <p:spTgt spid="2256"/>
                                        </p:tgtEl>
                                        <p:attrNameLst>
                                          <p:attrName>style.visibility</p:attrName>
                                        </p:attrNameLst>
                                      </p:cBhvr>
                                      <p:to>
                                        <p:strVal val="visible"/>
                                      </p:to>
                                    </p:set>
                                    <p:anim calcmode="lin" valueType="num">
                                      <p:cBhvr>
                                        <p:cTn id="42" dur="500" fill="hold"/>
                                        <p:tgtEl>
                                          <p:spTgt spid="2256"/>
                                        </p:tgtEl>
                                        <p:attrNameLst>
                                          <p:attrName>ppt_w</p:attrName>
                                        </p:attrNameLst>
                                      </p:cBhvr>
                                      <p:tavLst>
                                        <p:tav tm="0">
                                          <p:val>
                                            <p:fltVal val="0"/>
                                          </p:val>
                                        </p:tav>
                                        <p:tav tm="100000">
                                          <p:val>
                                            <p:strVal val="#ppt_w"/>
                                          </p:val>
                                        </p:tav>
                                      </p:tavLst>
                                    </p:anim>
                                    <p:anim calcmode="lin" valueType="num">
                                      <p:cBhvr>
                                        <p:cTn id="43" dur="500" fill="hold"/>
                                        <p:tgtEl>
                                          <p:spTgt spid="2256"/>
                                        </p:tgtEl>
                                        <p:attrNameLst>
                                          <p:attrName>ppt_h</p:attrName>
                                        </p:attrNameLst>
                                      </p:cBhvr>
                                      <p:tavLst>
                                        <p:tav tm="0">
                                          <p:val>
                                            <p:fltVal val="0"/>
                                          </p:val>
                                        </p:tav>
                                        <p:tav tm="100000">
                                          <p:val>
                                            <p:strVal val="#ppt_h"/>
                                          </p:val>
                                        </p:tav>
                                      </p:tavLst>
                                    </p:anim>
                                    <p:animEffect transition="in" filter="fade">
                                      <p:cBhvr>
                                        <p:cTn id="44" dur="500"/>
                                        <p:tgtEl>
                                          <p:spTgt spid="2256"/>
                                        </p:tgtEl>
                                      </p:cBhvr>
                                    </p:animEffect>
                                  </p:childTnLst>
                                </p:cTn>
                              </p:par>
                              <p:par>
                                <p:cTn id="45" presetID="53" presetClass="entr" presetSubtype="16" fill="hold" nodeType="withEffect">
                                  <p:stCondLst>
                                    <p:cond delay="0"/>
                                  </p:stCondLst>
                                  <p:childTnLst>
                                    <p:set>
                                      <p:cBhvr>
                                        <p:cTn id="46" dur="1" fill="hold">
                                          <p:stCondLst>
                                            <p:cond delay="0"/>
                                          </p:stCondLst>
                                        </p:cTn>
                                        <p:tgtEl>
                                          <p:spTgt spid="2274"/>
                                        </p:tgtEl>
                                        <p:attrNameLst>
                                          <p:attrName>style.visibility</p:attrName>
                                        </p:attrNameLst>
                                      </p:cBhvr>
                                      <p:to>
                                        <p:strVal val="visible"/>
                                      </p:to>
                                    </p:set>
                                    <p:anim calcmode="lin" valueType="num">
                                      <p:cBhvr>
                                        <p:cTn id="47" dur="500" fill="hold"/>
                                        <p:tgtEl>
                                          <p:spTgt spid="2274"/>
                                        </p:tgtEl>
                                        <p:attrNameLst>
                                          <p:attrName>ppt_w</p:attrName>
                                        </p:attrNameLst>
                                      </p:cBhvr>
                                      <p:tavLst>
                                        <p:tav tm="0">
                                          <p:val>
                                            <p:fltVal val="0"/>
                                          </p:val>
                                        </p:tav>
                                        <p:tav tm="100000">
                                          <p:val>
                                            <p:strVal val="#ppt_w"/>
                                          </p:val>
                                        </p:tav>
                                      </p:tavLst>
                                    </p:anim>
                                    <p:anim calcmode="lin" valueType="num">
                                      <p:cBhvr>
                                        <p:cTn id="48" dur="500" fill="hold"/>
                                        <p:tgtEl>
                                          <p:spTgt spid="2274"/>
                                        </p:tgtEl>
                                        <p:attrNameLst>
                                          <p:attrName>ppt_h</p:attrName>
                                        </p:attrNameLst>
                                      </p:cBhvr>
                                      <p:tavLst>
                                        <p:tav tm="0">
                                          <p:val>
                                            <p:fltVal val="0"/>
                                          </p:val>
                                        </p:tav>
                                        <p:tav tm="100000">
                                          <p:val>
                                            <p:strVal val="#ppt_h"/>
                                          </p:val>
                                        </p:tav>
                                      </p:tavLst>
                                    </p:anim>
                                    <p:animEffect transition="in" filter="fade">
                                      <p:cBhvr>
                                        <p:cTn id="49" dur="500"/>
                                        <p:tgtEl>
                                          <p:spTgt spid="2274"/>
                                        </p:tgtEl>
                                      </p:cBhvr>
                                    </p:animEffect>
                                  </p:childTnLst>
                                </p:cTn>
                              </p:par>
                              <p:par>
                                <p:cTn id="50" presetID="53" presetClass="entr" presetSubtype="16" fill="hold" nodeType="withEffect">
                                  <p:stCondLst>
                                    <p:cond delay="0"/>
                                  </p:stCondLst>
                                  <p:childTnLst>
                                    <p:set>
                                      <p:cBhvr>
                                        <p:cTn id="51" dur="1" fill="hold">
                                          <p:stCondLst>
                                            <p:cond delay="0"/>
                                          </p:stCondLst>
                                        </p:cTn>
                                        <p:tgtEl>
                                          <p:spTgt spid="2284"/>
                                        </p:tgtEl>
                                        <p:attrNameLst>
                                          <p:attrName>style.visibility</p:attrName>
                                        </p:attrNameLst>
                                      </p:cBhvr>
                                      <p:to>
                                        <p:strVal val="visible"/>
                                      </p:to>
                                    </p:set>
                                    <p:anim calcmode="lin" valueType="num">
                                      <p:cBhvr>
                                        <p:cTn id="52" dur="500" fill="hold"/>
                                        <p:tgtEl>
                                          <p:spTgt spid="2284"/>
                                        </p:tgtEl>
                                        <p:attrNameLst>
                                          <p:attrName>ppt_w</p:attrName>
                                        </p:attrNameLst>
                                      </p:cBhvr>
                                      <p:tavLst>
                                        <p:tav tm="0">
                                          <p:val>
                                            <p:fltVal val="0"/>
                                          </p:val>
                                        </p:tav>
                                        <p:tav tm="100000">
                                          <p:val>
                                            <p:strVal val="#ppt_w"/>
                                          </p:val>
                                        </p:tav>
                                      </p:tavLst>
                                    </p:anim>
                                    <p:anim calcmode="lin" valueType="num">
                                      <p:cBhvr>
                                        <p:cTn id="53" dur="500" fill="hold"/>
                                        <p:tgtEl>
                                          <p:spTgt spid="2284"/>
                                        </p:tgtEl>
                                        <p:attrNameLst>
                                          <p:attrName>ppt_h</p:attrName>
                                        </p:attrNameLst>
                                      </p:cBhvr>
                                      <p:tavLst>
                                        <p:tav tm="0">
                                          <p:val>
                                            <p:fltVal val="0"/>
                                          </p:val>
                                        </p:tav>
                                        <p:tav tm="100000">
                                          <p:val>
                                            <p:strVal val="#ppt_h"/>
                                          </p:val>
                                        </p:tav>
                                      </p:tavLst>
                                    </p:anim>
                                    <p:animEffect transition="in" filter="fade">
                                      <p:cBhvr>
                                        <p:cTn id="54" dur="500"/>
                                        <p:tgtEl>
                                          <p:spTgt spid="2284"/>
                                        </p:tgtEl>
                                      </p:cBhvr>
                                    </p:animEffect>
                                  </p:childTnLst>
                                </p:cTn>
                              </p:par>
                              <p:par>
                                <p:cTn id="55" presetID="53" presetClass="entr" presetSubtype="16" fill="hold" nodeType="withEffect">
                                  <p:stCondLst>
                                    <p:cond delay="0"/>
                                  </p:stCondLst>
                                  <p:childTnLst>
                                    <p:set>
                                      <p:cBhvr>
                                        <p:cTn id="56" dur="1" fill="hold">
                                          <p:stCondLst>
                                            <p:cond delay="0"/>
                                          </p:stCondLst>
                                        </p:cTn>
                                        <p:tgtEl>
                                          <p:spTgt spid="2299"/>
                                        </p:tgtEl>
                                        <p:attrNameLst>
                                          <p:attrName>style.visibility</p:attrName>
                                        </p:attrNameLst>
                                      </p:cBhvr>
                                      <p:to>
                                        <p:strVal val="visible"/>
                                      </p:to>
                                    </p:set>
                                    <p:anim calcmode="lin" valueType="num">
                                      <p:cBhvr>
                                        <p:cTn id="57" dur="500" fill="hold"/>
                                        <p:tgtEl>
                                          <p:spTgt spid="2299"/>
                                        </p:tgtEl>
                                        <p:attrNameLst>
                                          <p:attrName>ppt_w</p:attrName>
                                        </p:attrNameLst>
                                      </p:cBhvr>
                                      <p:tavLst>
                                        <p:tav tm="0">
                                          <p:val>
                                            <p:fltVal val="0"/>
                                          </p:val>
                                        </p:tav>
                                        <p:tav tm="100000">
                                          <p:val>
                                            <p:strVal val="#ppt_w"/>
                                          </p:val>
                                        </p:tav>
                                      </p:tavLst>
                                    </p:anim>
                                    <p:anim calcmode="lin" valueType="num">
                                      <p:cBhvr>
                                        <p:cTn id="58" dur="500" fill="hold"/>
                                        <p:tgtEl>
                                          <p:spTgt spid="2299"/>
                                        </p:tgtEl>
                                        <p:attrNameLst>
                                          <p:attrName>ppt_h</p:attrName>
                                        </p:attrNameLst>
                                      </p:cBhvr>
                                      <p:tavLst>
                                        <p:tav tm="0">
                                          <p:val>
                                            <p:fltVal val="0"/>
                                          </p:val>
                                        </p:tav>
                                        <p:tav tm="100000">
                                          <p:val>
                                            <p:strVal val="#ppt_h"/>
                                          </p:val>
                                        </p:tav>
                                      </p:tavLst>
                                    </p:anim>
                                    <p:animEffect transition="in" filter="fade">
                                      <p:cBhvr>
                                        <p:cTn id="59" dur="500"/>
                                        <p:tgtEl>
                                          <p:spTgt spid="2299"/>
                                        </p:tgtEl>
                                      </p:cBhvr>
                                    </p:animEffect>
                                  </p:childTnLst>
                                </p:cTn>
                              </p:par>
                              <p:par>
                                <p:cTn id="60" presetID="53" presetClass="entr" presetSubtype="16" fill="hold" nodeType="withEffect">
                                  <p:stCondLst>
                                    <p:cond delay="0"/>
                                  </p:stCondLst>
                                  <p:childTnLst>
                                    <p:set>
                                      <p:cBhvr>
                                        <p:cTn id="61" dur="1" fill="hold">
                                          <p:stCondLst>
                                            <p:cond delay="0"/>
                                          </p:stCondLst>
                                        </p:cTn>
                                        <p:tgtEl>
                                          <p:spTgt spid="2310"/>
                                        </p:tgtEl>
                                        <p:attrNameLst>
                                          <p:attrName>style.visibility</p:attrName>
                                        </p:attrNameLst>
                                      </p:cBhvr>
                                      <p:to>
                                        <p:strVal val="visible"/>
                                      </p:to>
                                    </p:set>
                                    <p:anim calcmode="lin" valueType="num">
                                      <p:cBhvr>
                                        <p:cTn id="62" dur="500" fill="hold"/>
                                        <p:tgtEl>
                                          <p:spTgt spid="2310"/>
                                        </p:tgtEl>
                                        <p:attrNameLst>
                                          <p:attrName>ppt_w</p:attrName>
                                        </p:attrNameLst>
                                      </p:cBhvr>
                                      <p:tavLst>
                                        <p:tav tm="0">
                                          <p:val>
                                            <p:fltVal val="0"/>
                                          </p:val>
                                        </p:tav>
                                        <p:tav tm="100000">
                                          <p:val>
                                            <p:strVal val="#ppt_w"/>
                                          </p:val>
                                        </p:tav>
                                      </p:tavLst>
                                    </p:anim>
                                    <p:anim calcmode="lin" valueType="num">
                                      <p:cBhvr>
                                        <p:cTn id="63" dur="500" fill="hold"/>
                                        <p:tgtEl>
                                          <p:spTgt spid="2310"/>
                                        </p:tgtEl>
                                        <p:attrNameLst>
                                          <p:attrName>ppt_h</p:attrName>
                                        </p:attrNameLst>
                                      </p:cBhvr>
                                      <p:tavLst>
                                        <p:tav tm="0">
                                          <p:val>
                                            <p:fltVal val="0"/>
                                          </p:val>
                                        </p:tav>
                                        <p:tav tm="100000">
                                          <p:val>
                                            <p:strVal val="#ppt_h"/>
                                          </p:val>
                                        </p:tav>
                                      </p:tavLst>
                                    </p:anim>
                                    <p:animEffect transition="in" filter="fade">
                                      <p:cBhvr>
                                        <p:cTn id="64" dur="500"/>
                                        <p:tgtEl>
                                          <p:spTgt spid="2310"/>
                                        </p:tgtEl>
                                      </p:cBhvr>
                                    </p:animEffect>
                                  </p:childTnLst>
                                </p:cTn>
                              </p:par>
                              <p:par>
                                <p:cTn id="65" presetID="53" presetClass="entr" presetSubtype="16" fill="hold" nodeType="withEffect">
                                  <p:stCondLst>
                                    <p:cond delay="0"/>
                                  </p:stCondLst>
                                  <p:childTnLst>
                                    <p:set>
                                      <p:cBhvr>
                                        <p:cTn id="66" dur="1" fill="hold">
                                          <p:stCondLst>
                                            <p:cond delay="0"/>
                                          </p:stCondLst>
                                        </p:cTn>
                                        <p:tgtEl>
                                          <p:spTgt spid="2320"/>
                                        </p:tgtEl>
                                        <p:attrNameLst>
                                          <p:attrName>style.visibility</p:attrName>
                                        </p:attrNameLst>
                                      </p:cBhvr>
                                      <p:to>
                                        <p:strVal val="visible"/>
                                      </p:to>
                                    </p:set>
                                    <p:anim calcmode="lin" valueType="num">
                                      <p:cBhvr>
                                        <p:cTn id="67" dur="500" fill="hold"/>
                                        <p:tgtEl>
                                          <p:spTgt spid="2320"/>
                                        </p:tgtEl>
                                        <p:attrNameLst>
                                          <p:attrName>ppt_w</p:attrName>
                                        </p:attrNameLst>
                                      </p:cBhvr>
                                      <p:tavLst>
                                        <p:tav tm="0">
                                          <p:val>
                                            <p:fltVal val="0"/>
                                          </p:val>
                                        </p:tav>
                                        <p:tav tm="100000">
                                          <p:val>
                                            <p:strVal val="#ppt_w"/>
                                          </p:val>
                                        </p:tav>
                                      </p:tavLst>
                                    </p:anim>
                                    <p:anim calcmode="lin" valueType="num">
                                      <p:cBhvr>
                                        <p:cTn id="68" dur="500" fill="hold"/>
                                        <p:tgtEl>
                                          <p:spTgt spid="2320"/>
                                        </p:tgtEl>
                                        <p:attrNameLst>
                                          <p:attrName>ppt_h</p:attrName>
                                        </p:attrNameLst>
                                      </p:cBhvr>
                                      <p:tavLst>
                                        <p:tav tm="0">
                                          <p:val>
                                            <p:fltVal val="0"/>
                                          </p:val>
                                        </p:tav>
                                        <p:tav tm="100000">
                                          <p:val>
                                            <p:strVal val="#ppt_h"/>
                                          </p:val>
                                        </p:tav>
                                      </p:tavLst>
                                    </p:anim>
                                    <p:animEffect transition="in" filter="fade">
                                      <p:cBhvr>
                                        <p:cTn id="69" dur="500"/>
                                        <p:tgtEl>
                                          <p:spTgt spid="2320"/>
                                        </p:tgtEl>
                                      </p:cBhvr>
                                    </p:animEffect>
                                  </p:childTnLst>
                                </p:cTn>
                              </p:par>
                              <p:par>
                                <p:cTn id="70" presetID="53" presetClass="entr" presetSubtype="16" fill="hold" nodeType="withEffect">
                                  <p:stCondLst>
                                    <p:cond delay="0"/>
                                  </p:stCondLst>
                                  <p:childTnLst>
                                    <p:set>
                                      <p:cBhvr>
                                        <p:cTn id="71" dur="1" fill="hold">
                                          <p:stCondLst>
                                            <p:cond delay="0"/>
                                          </p:stCondLst>
                                        </p:cTn>
                                        <p:tgtEl>
                                          <p:spTgt spid="2331"/>
                                        </p:tgtEl>
                                        <p:attrNameLst>
                                          <p:attrName>style.visibility</p:attrName>
                                        </p:attrNameLst>
                                      </p:cBhvr>
                                      <p:to>
                                        <p:strVal val="visible"/>
                                      </p:to>
                                    </p:set>
                                    <p:anim calcmode="lin" valueType="num">
                                      <p:cBhvr>
                                        <p:cTn id="72" dur="500" fill="hold"/>
                                        <p:tgtEl>
                                          <p:spTgt spid="2331"/>
                                        </p:tgtEl>
                                        <p:attrNameLst>
                                          <p:attrName>ppt_w</p:attrName>
                                        </p:attrNameLst>
                                      </p:cBhvr>
                                      <p:tavLst>
                                        <p:tav tm="0">
                                          <p:val>
                                            <p:fltVal val="0"/>
                                          </p:val>
                                        </p:tav>
                                        <p:tav tm="100000">
                                          <p:val>
                                            <p:strVal val="#ppt_w"/>
                                          </p:val>
                                        </p:tav>
                                      </p:tavLst>
                                    </p:anim>
                                    <p:anim calcmode="lin" valueType="num">
                                      <p:cBhvr>
                                        <p:cTn id="73" dur="500" fill="hold"/>
                                        <p:tgtEl>
                                          <p:spTgt spid="2331"/>
                                        </p:tgtEl>
                                        <p:attrNameLst>
                                          <p:attrName>ppt_h</p:attrName>
                                        </p:attrNameLst>
                                      </p:cBhvr>
                                      <p:tavLst>
                                        <p:tav tm="0">
                                          <p:val>
                                            <p:fltVal val="0"/>
                                          </p:val>
                                        </p:tav>
                                        <p:tav tm="100000">
                                          <p:val>
                                            <p:strVal val="#ppt_h"/>
                                          </p:val>
                                        </p:tav>
                                      </p:tavLst>
                                    </p:anim>
                                    <p:animEffect transition="in" filter="fade">
                                      <p:cBhvr>
                                        <p:cTn id="74" dur="500"/>
                                        <p:tgtEl>
                                          <p:spTgt spid="2331"/>
                                        </p:tgtEl>
                                      </p:cBhvr>
                                    </p:animEffect>
                                  </p:childTnLst>
                                </p:cTn>
                              </p:par>
                              <p:par>
                                <p:cTn id="75" presetID="53" presetClass="entr" presetSubtype="16" fill="hold" nodeType="withEffect">
                                  <p:stCondLst>
                                    <p:cond delay="0"/>
                                  </p:stCondLst>
                                  <p:childTnLst>
                                    <p:set>
                                      <p:cBhvr>
                                        <p:cTn id="76" dur="1" fill="hold">
                                          <p:stCondLst>
                                            <p:cond delay="0"/>
                                          </p:stCondLst>
                                        </p:cTn>
                                        <p:tgtEl>
                                          <p:spTgt spid="2340"/>
                                        </p:tgtEl>
                                        <p:attrNameLst>
                                          <p:attrName>style.visibility</p:attrName>
                                        </p:attrNameLst>
                                      </p:cBhvr>
                                      <p:to>
                                        <p:strVal val="visible"/>
                                      </p:to>
                                    </p:set>
                                    <p:anim calcmode="lin" valueType="num">
                                      <p:cBhvr>
                                        <p:cTn id="77" dur="500" fill="hold"/>
                                        <p:tgtEl>
                                          <p:spTgt spid="2340"/>
                                        </p:tgtEl>
                                        <p:attrNameLst>
                                          <p:attrName>ppt_w</p:attrName>
                                        </p:attrNameLst>
                                      </p:cBhvr>
                                      <p:tavLst>
                                        <p:tav tm="0">
                                          <p:val>
                                            <p:fltVal val="0"/>
                                          </p:val>
                                        </p:tav>
                                        <p:tav tm="100000">
                                          <p:val>
                                            <p:strVal val="#ppt_w"/>
                                          </p:val>
                                        </p:tav>
                                      </p:tavLst>
                                    </p:anim>
                                    <p:anim calcmode="lin" valueType="num">
                                      <p:cBhvr>
                                        <p:cTn id="78" dur="500" fill="hold"/>
                                        <p:tgtEl>
                                          <p:spTgt spid="2340"/>
                                        </p:tgtEl>
                                        <p:attrNameLst>
                                          <p:attrName>ppt_h</p:attrName>
                                        </p:attrNameLst>
                                      </p:cBhvr>
                                      <p:tavLst>
                                        <p:tav tm="0">
                                          <p:val>
                                            <p:fltVal val="0"/>
                                          </p:val>
                                        </p:tav>
                                        <p:tav tm="100000">
                                          <p:val>
                                            <p:strVal val="#ppt_h"/>
                                          </p:val>
                                        </p:tav>
                                      </p:tavLst>
                                    </p:anim>
                                    <p:animEffect transition="in" filter="fade">
                                      <p:cBhvr>
                                        <p:cTn id="79" dur="500"/>
                                        <p:tgtEl>
                                          <p:spTgt spid="2340"/>
                                        </p:tgtEl>
                                      </p:cBhvr>
                                    </p:animEffect>
                                  </p:childTnLst>
                                </p:cTn>
                              </p:par>
                              <p:par>
                                <p:cTn id="80" presetID="53" presetClass="entr" presetSubtype="16" fill="hold" nodeType="withEffect">
                                  <p:stCondLst>
                                    <p:cond delay="0"/>
                                  </p:stCondLst>
                                  <p:childTnLst>
                                    <p:set>
                                      <p:cBhvr>
                                        <p:cTn id="81" dur="1" fill="hold">
                                          <p:stCondLst>
                                            <p:cond delay="0"/>
                                          </p:stCondLst>
                                        </p:cTn>
                                        <p:tgtEl>
                                          <p:spTgt spid="2348"/>
                                        </p:tgtEl>
                                        <p:attrNameLst>
                                          <p:attrName>style.visibility</p:attrName>
                                        </p:attrNameLst>
                                      </p:cBhvr>
                                      <p:to>
                                        <p:strVal val="visible"/>
                                      </p:to>
                                    </p:set>
                                    <p:anim calcmode="lin" valueType="num">
                                      <p:cBhvr>
                                        <p:cTn id="82" dur="500" fill="hold"/>
                                        <p:tgtEl>
                                          <p:spTgt spid="2348"/>
                                        </p:tgtEl>
                                        <p:attrNameLst>
                                          <p:attrName>ppt_w</p:attrName>
                                        </p:attrNameLst>
                                      </p:cBhvr>
                                      <p:tavLst>
                                        <p:tav tm="0">
                                          <p:val>
                                            <p:fltVal val="0"/>
                                          </p:val>
                                        </p:tav>
                                        <p:tav tm="100000">
                                          <p:val>
                                            <p:strVal val="#ppt_w"/>
                                          </p:val>
                                        </p:tav>
                                      </p:tavLst>
                                    </p:anim>
                                    <p:anim calcmode="lin" valueType="num">
                                      <p:cBhvr>
                                        <p:cTn id="83" dur="500" fill="hold"/>
                                        <p:tgtEl>
                                          <p:spTgt spid="2348"/>
                                        </p:tgtEl>
                                        <p:attrNameLst>
                                          <p:attrName>ppt_h</p:attrName>
                                        </p:attrNameLst>
                                      </p:cBhvr>
                                      <p:tavLst>
                                        <p:tav tm="0">
                                          <p:val>
                                            <p:fltVal val="0"/>
                                          </p:val>
                                        </p:tav>
                                        <p:tav tm="100000">
                                          <p:val>
                                            <p:strVal val="#ppt_h"/>
                                          </p:val>
                                        </p:tav>
                                      </p:tavLst>
                                    </p:anim>
                                    <p:animEffect transition="in" filter="fade">
                                      <p:cBhvr>
                                        <p:cTn id="84" dur="500"/>
                                        <p:tgtEl>
                                          <p:spTgt spid="2348"/>
                                        </p:tgtEl>
                                      </p:cBhvr>
                                    </p:animEffect>
                                  </p:childTnLst>
                                </p:cTn>
                              </p:par>
                              <p:par>
                                <p:cTn id="85" presetID="53" presetClass="entr" presetSubtype="16" fill="hold" nodeType="withEffect">
                                  <p:stCondLst>
                                    <p:cond delay="0"/>
                                  </p:stCondLst>
                                  <p:childTnLst>
                                    <p:set>
                                      <p:cBhvr>
                                        <p:cTn id="86" dur="1" fill="hold">
                                          <p:stCondLst>
                                            <p:cond delay="0"/>
                                          </p:stCondLst>
                                        </p:cTn>
                                        <p:tgtEl>
                                          <p:spTgt spid="2358"/>
                                        </p:tgtEl>
                                        <p:attrNameLst>
                                          <p:attrName>style.visibility</p:attrName>
                                        </p:attrNameLst>
                                      </p:cBhvr>
                                      <p:to>
                                        <p:strVal val="visible"/>
                                      </p:to>
                                    </p:set>
                                    <p:anim calcmode="lin" valueType="num">
                                      <p:cBhvr>
                                        <p:cTn id="87" dur="500" fill="hold"/>
                                        <p:tgtEl>
                                          <p:spTgt spid="2358"/>
                                        </p:tgtEl>
                                        <p:attrNameLst>
                                          <p:attrName>ppt_w</p:attrName>
                                        </p:attrNameLst>
                                      </p:cBhvr>
                                      <p:tavLst>
                                        <p:tav tm="0">
                                          <p:val>
                                            <p:fltVal val="0"/>
                                          </p:val>
                                        </p:tav>
                                        <p:tav tm="100000">
                                          <p:val>
                                            <p:strVal val="#ppt_w"/>
                                          </p:val>
                                        </p:tav>
                                      </p:tavLst>
                                    </p:anim>
                                    <p:anim calcmode="lin" valueType="num">
                                      <p:cBhvr>
                                        <p:cTn id="88" dur="500" fill="hold"/>
                                        <p:tgtEl>
                                          <p:spTgt spid="2358"/>
                                        </p:tgtEl>
                                        <p:attrNameLst>
                                          <p:attrName>ppt_h</p:attrName>
                                        </p:attrNameLst>
                                      </p:cBhvr>
                                      <p:tavLst>
                                        <p:tav tm="0">
                                          <p:val>
                                            <p:fltVal val="0"/>
                                          </p:val>
                                        </p:tav>
                                        <p:tav tm="100000">
                                          <p:val>
                                            <p:strVal val="#ppt_h"/>
                                          </p:val>
                                        </p:tav>
                                      </p:tavLst>
                                    </p:anim>
                                    <p:animEffect transition="in" filter="fade">
                                      <p:cBhvr>
                                        <p:cTn id="89" dur="500"/>
                                        <p:tgtEl>
                                          <p:spTgt spid="2358"/>
                                        </p:tgtEl>
                                      </p:cBhvr>
                                    </p:animEffect>
                                  </p:childTnLst>
                                </p:cTn>
                              </p:par>
                              <p:par>
                                <p:cTn id="90" presetID="53" presetClass="entr" presetSubtype="16" fill="hold" nodeType="withEffect">
                                  <p:stCondLst>
                                    <p:cond delay="0"/>
                                  </p:stCondLst>
                                  <p:childTnLst>
                                    <p:set>
                                      <p:cBhvr>
                                        <p:cTn id="91" dur="1" fill="hold">
                                          <p:stCondLst>
                                            <p:cond delay="0"/>
                                          </p:stCondLst>
                                        </p:cTn>
                                        <p:tgtEl>
                                          <p:spTgt spid="2363"/>
                                        </p:tgtEl>
                                        <p:attrNameLst>
                                          <p:attrName>style.visibility</p:attrName>
                                        </p:attrNameLst>
                                      </p:cBhvr>
                                      <p:to>
                                        <p:strVal val="visible"/>
                                      </p:to>
                                    </p:set>
                                    <p:anim calcmode="lin" valueType="num">
                                      <p:cBhvr>
                                        <p:cTn id="92" dur="500" fill="hold"/>
                                        <p:tgtEl>
                                          <p:spTgt spid="2363"/>
                                        </p:tgtEl>
                                        <p:attrNameLst>
                                          <p:attrName>ppt_w</p:attrName>
                                        </p:attrNameLst>
                                      </p:cBhvr>
                                      <p:tavLst>
                                        <p:tav tm="0">
                                          <p:val>
                                            <p:fltVal val="0"/>
                                          </p:val>
                                        </p:tav>
                                        <p:tav tm="100000">
                                          <p:val>
                                            <p:strVal val="#ppt_w"/>
                                          </p:val>
                                        </p:tav>
                                      </p:tavLst>
                                    </p:anim>
                                    <p:anim calcmode="lin" valueType="num">
                                      <p:cBhvr>
                                        <p:cTn id="93" dur="500" fill="hold"/>
                                        <p:tgtEl>
                                          <p:spTgt spid="2363"/>
                                        </p:tgtEl>
                                        <p:attrNameLst>
                                          <p:attrName>ppt_h</p:attrName>
                                        </p:attrNameLst>
                                      </p:cBhvr>
                                      <p:tavLst>
                                        <p:tav tm="0">
                                          <p:val>
                                            <p:fltVal val="0"/>
                                          </p:val>
                                        </p:tav>
                                        <p:tav tm="100000">
                                          <p:val>
                                            <p:strVal val="#ppt_h"/>
                                          </p:val>
                                        </p:tav>
                                      </p:tavLst>
                                    </p:anim>
                                    <p:animEffect transition="in" filter="fade">
                                      <p:cBhvr>
                                        <p:cTn id="94" dur="500"/>
                                        <p:tgtEl>
                                          <p:spTgt spid="2363"/>
                                        </p:tgtEl>
                                      </p:cBhvr>
                                    </p:animEffect>
                                  </p:childTnLst>
                                </p:cTn>
                              </p:par>
                              <p:par>
                                <p:cTn id="95" presetID="53" presetClass="entr" presetSubtype="16" fill="hold" nodeType="withEffect">
                                  <p:stCondLst>
                                    <p:cond delay="0"/>
                                  </p:stCondLst>
                                  <p:childTnLst>
                                    <p:set>
                                      <p:cBhvr>
                                        <p:cTn id="96" dur="1" fill="hold">
                                          <p:stCondLst>
                                            <p:cond delay="0"/>
                                          </p:stCondLst>
                                        </p:cTn>
                                        <p:tgtEl>
                                          <p:spTgt spid="2376"/>
                                        </p:tgtEl>
                                        <p:attrNameLst>
                                          <p:attrName>style.visibility</p:attrName>
                                        </p:attrNameLst>
                                      </p:cBhvr>
                                      <p:to>
                                        <p:strVal val="visible"/>
                                      </p:to>
                                    </p:set>
                                    <p:anim calcmode="lin" valueType="num">
                                      <p:cBhvr>
                                        <p:cTn id="97" dur="500" fill="hold"/>
                                        <p:tgtEl>
                                          <p:spTgt spid="2376"/>
                                        </p:tgtEl>
                                        <p:attrNameLst>
                                          <p:attrName>ppt_w</p:attrName>
                                        </p:attrNameLst>
                                      </p:cBhvr>
                                      <p:tavLst>
                                        <p:tav tm="0">
                                          <p:val>
                                            <p:fltVal val="0"/>
                                          </p:val>
                                        </p:tav>
                                        <p:tav tm="100000">
                                          <p:val>
                                            <p:strVal val="#ppt_w"/>
                                          </p:val>
                                        </p:tav>
                                      </p:tavLst>
                                    </p:anim>
                                    <p:anim calcmode="lin" valueType="num">
                                      <p:cBhvr>
                                        <p:cTn id="98" dur="500" fill="hold"/>
                                        <p:tgtEl>
                                          <p:spTgt spid="2376"/>
                                        </p:tgtEl>
                                        <p:attrNameLst>
                                          <p:attrName>ppt_h</p:attrName>
                                        </p:attrNameLst>
                                      </p:cBhvr>
                                      <p:tavLst>
                                        <p:tav tm="0">
                                          <p:val>
                                            <p:fltVal val="0"/>
                                          </p:val>
                                        </p:tav>
                                        <p:tav tm="100000">
                                          <p:val>
                                            <p:strVal val="#ppt_h"/>
                                          </p:val>
                                        </p:tav>
                                      </p:tavLst>
                                    </p:anim>
                                    <p:animEffect transition="in" filter="fade">
                                      <p:cBhvr>
                                        <p:cTn id="99" dur="500"/>
                                        <p:tgtEl>
                                          <p:spTgt spid="2376"/>
                                        </p:tgtEl>
                                      </p:cBhvr>
                                    </p:animEffect>
                                  </p:childTnLst>
                                </p:cTn>
                              </p:par>
                              <p:par>
                                <p:cTn id="100" presetID="53" presetClass="entr" presetSubtype="16" fill="hold" nodeType="withEffect">
                                  <p:stCondLst>
                                    <p:cond delay="0"/>
                                  </p:stCondLst>
                                  <p:childTnLst>
                                    <p:set>
                                      <p:cBhvr>
                                        <p:cTn id="101" dur="1" fill="hold">
                                          <p:stCondLst>
                                            <p:cond delay="0"/>
                                          </p:stCondLst>
                                        </p:cTn>
                                        <p:tgtEl>
                                          <p:spTgt spid="2385"/>
                                        </p:tgtEl>
                                        <p:attrNameLst>
                                          <p:attrName>style.visibility</p:attrName>
                                        </p:attrNameLst>
                                      </p:cBhvr>
                                      <p:to>
                                        <p:strVal val="visible"/>
                                      </p:to>
                                    </p:set>
                                    <p:anim calcmode="lin" valueType="num">
                                      <p:cBhvr>
                                        <p:cTn id="102" dur="500" fill="hold"/>
                                        <p:tgtEl>
                                          <p:spTgt spid="2385"/>
                                        </p:tgtEl>
                                        <p:attrNameLst>
                                          <p:attrName>ppt_w</p:attrName>
                                        </p:attrNameLst>
                                      </p:cBhvr>
                                      <p:tavLst>
                                        <p:tav tm="0">
                                          <p:val>
                                            <p:fltVal val="0"/>
                                          </p:val>
                                        </p:tav>
                                        <p:tav tm="100000">
                                          <p:val>
                                            <p:strVal val="#ppt_w"/>
                                          </p:val>
                                        </p:tav>
                                      </p:tavLst>
                                    </p:anim>
                                    <p:anim calcmode="lin" valueType="num">
                                      <p:cBhvr>
                                        <p:cTn id="103" dur="500" fill="hold"/>
                                        <p:tgtEl>
                                          <p:spTgt spid="2385"/>
                                        </p:tgtEl>
                                        <p:attrNameLst>
                                          <p:attrName>ppt_h</p:attrName>
                                        </p:attrNameLst>
                                      </p:cBhvr>
                                      <p:tavLst>
                                        <p:tav tm="0">
                                          <p:val>
                                            <p:fltVal val="0"/>
                                          </p:val>
                                        </p:tav>
                                        <p:tav tm="100000">
                                          <p:val>
                                            <p:strVal val="#ppt_h"/>
                                          </p:val>
                                        </p:tav>
                                      </p:tavLst>
                                    </p:anim>
                                    <p:animEffect transition="in" filter="fade">
                                      <p:cBhvr>
                                        <p:cTn id="104" dur="500"/>
                                        <p:tgtEl>
                                          <p:spTgt spid="2385"/>
                                        </p:tgtEl>
                                      </p:cBhvr>
                                    </p:animEffect>
                                  </p:childTnLst>
                                </p:cTn>
                              </p:par>
                              <p:par>
                                <p:cTn id="105" presetID="53" presetClass="entr" presetSubtype="16" fill="hold" nodeType="withEffect">
                                  <p:stCondLst>
                                    <p:cond delay="0"/>
                                  </p:stCondLst>
                                  <p:childTnLst>
                                    <p:set>
                                      <p:cBhvr>
                                        <p:cTn id="106" dur="1" fill="hold">
                                          <p:stCondLst>
                                            <p:cond delay="0"/>
                                          </p:stCondLst>
                                        </p:cTn>
                                        <p:tgtEl>
                                          <p:spTgt spid="2396"/>
                                        </p:tgtEl>
                                        <p:attrNameLst>
                                          <p:attrName>style.visibility</p:attrName>
                                        </p:attrNameLst>
                                      </p:cBhvr>
                                      <p:to>
                                        <p:strVal val="visible"/>
                                      </p:to>
                                    </p:set>
                                    <p:anim calcmode="lin" valueType="num">
                                      <p:cBhvr>
                                        <p:cTn id="107" dur="500" fill="hold"/>
                                        <p:tgtEl>
                                          <p:spTgt spid="2396"/>
                                        </p:tgtEl>
                                        <p:attrNameLst>
                                          <p:attrName>ppt_w</p:attrName>
                                        </p:attrNameLst>
                                      </p:cBhvr>
                                      <p:tavLst>
                                        <p:tav tm="0">
                                          <p:val>
                                            <p:fltVal val="0"/>
                                          </p:val>
                                        </p:tav>
                                        <p:tav tm="100000">
                                          <p:val>
                                            <p:strVal val="#ppt_w"/>
                                          </p:val>
                                        </p:tav>
                                      </p:tavLst>
                                    </p:anim>
                                    <p:anim calcmode="lin" valueType="num">
                                      <p:cBhvr>
                                        <p:cTn id="108" dur="500" fill="hold"/>
                                        <p:tgtEl>
                                          <p:spTgt spid="2396"/>
                                        </p:tgtEl>
                                        <p:attrNameLst>
                                          <p:attrName>ppt_h</p:attrName>
                                        </p:attrNameLst>
                                      </p:cBhvr>
                                      <p:tavLst>
                                        <p:tav tm="0">
                                          <p:val>
                                            <p:fltVal val="0"/>
                                          </p:val>
                                        </p:tav>
                                        <p:tav tm="100000">
                                          <p:val>
                                            <p:strVal val="#ppt_h"/>
                                          </p:val>
                                        </p:tav>
                                      </p:tavLst>
                                    </p:anim>
                                    <p:animEffect transition="in" filter="fade">
                                      <p:cBhvr>
                                        <p:cTn id="109" dur="500"/>
                                        <p:tgtEl>
                                          <p:spTgt spid="2396"/>
                                        </p:tgtEl>
                                      </p:cBhvr>
                                    </p:animEffect>
                                  </p:childTnLst>
                                </p:cTn>
                              </p:par>
                              <p:par>
                                <p:cTn id="110" presetID="53" presetClass="entr" presetSubtype="16" fill="hold" nodeType="withEffect">
                                  <p:stCondLst>
                                    <p:cond delay="0"/>
                                  </p:stCondLst>
                                  <p:childTnLst>
                                    <p:set>
                                      <p:cBhvr>
                                        <p:cTn id="111" dur="1" fill="hold">
                                          <p:stCondLst>
                                            <p:cond delay="0"/>
                                          </p:stCondLst>
                                        </p:cTn>
                                        <p:tgtEl>
                                          <p:spTgt spid="2407"/>
                                        </p:tgtEl>
                                        <p:attrNameLst>
                                          <p:attrName>style.visibility</p:attrName>
                                        </p:attrNameLst>
                                      </p:cBhvr>
                                      <p:to>
                                        <p:strVal val="visible"/>
                                      </p:to>
                                    </p:set>
                                    <p:anim calcmode="lin" valueType="num">
                                      <p:cBhvr>
                                        <p:cTn id="112" dur="500" fill="hold"/>
                                        <p:tgtEl>
                                          <p:spTgt spid="2407"/>
                                        </p:tgtEl>
                                        <p:attrNameLst>
                                          <p:attrName>ppt_w</p:attrName>
                                        </p:attrNameLst>
                                      </p:cBhvr>
                                      <p:tavLst>
                                        <p:tav tm="0">
                                          <p:val>
                                            <p:fltVal val="0"/>
                                          </p:val>
                                        </p:tav>
                                        <p:tav tm="100000">
                                          <p:val>
                                            <p:strVal val="#ppt_w"/>
                                          </p:val>
                                        </p:tav>
                                      </p:tavLst>
                                    </p:anim>
                                    <p:anim calcmode="lin" valueType="num">
                                      <p:cBhvr>
                                        <p:cTn id="113" dur="500" fill="hold"/>
                                        <p:tgtEl>
                                          <p:spTgt spid="2407"/>
                                        </p:tgtEl>
                                        <p:attrNameLst>
                                          <p:attrName>ppt_h</p:attrName>
                                        </p:attrNameLst>
                                      </p:cBhvr>
                                      <p:tavLst>
                                        <p:tav tm="0">
                                          <p:val>
                                            <p:fltVal val="0"/>
                                          </p:val>
                                        </p:tav>
                                        <p:tav tm="100000">
                                          <p:val>
                                            <p:strVal val="#ppt_h"/>
                                          </p:val>
                                        </p:tav>
                                      </p:tavLst>
                                    </p:anim>
                                    <p:animEffect transition="in" filter="fade">
                                      <p:cBhvr>
                                        <p:cTn id="114" dur="500"/>
                                        <p:tgtEl>
                                          <p:spTgt spid="2407"/>
                                        </p:tgtEl>
                                      </p:cBhvr>
                                    </p:animEffect>
                                  </p:childTnLst>
                                </p:cTn>
                              </p:par>
                              <p:par>
                                <p:cTn id="115" presetID="53" presetClass="entr" presetSubtype="16" fill="hold" nodeType="withEffect">
                                  <p:stCondLst>
                                    <p:cond delay="0"/>
                                  </p:stCondLst>
                                  <p:childTnLst>
                                    <p:set>
                                      <p:cBhvr>
                                        <p:cTn id="116" dur="1" fill="hold">
                                          <p:stCondLst>
                                            <p:cond delay="0"/>
                                          </p:stCondLst>
                                        </p:cTn>
                                        <p:tgtEl>
                                          <p:spTgt spid="2417"/>
                                        </p:tgtEl>
                                        <p:attrNameLst>
                                          <p:attrName>style.visibility</p:attrName>
                                        </p:attrNameLst>
                                      </p:cBhvr>
                                      <p:to>
                                        <p:strVal val="visible"/>
                                      </p:to>
                                    </p:set>
                                    <p:anim calcmode="lin" valueType="num">
                                      <p:cBhvr>
                                        <p:cTn id="117" dur="500" fill="hold"/>
                                        <p:tgtEl>
                                          <p:spTgt spid="2417"/>
                                        </p:tgtEl>
                                        <p:attrNameLst>
                                          <p:attrName>ppt_w</p:attrName>
                                        </p:attrNameLst>
                                      </p:cBhvr>
                                      <p:tavLst>
                                        <p:tav tm="0">
                                          <p:val>
                                            <p:fltVal val="0"/>
                                          </p:val>
                                        </p:tav>
                                        <p:tav tm="100000">
                                          <p:val>
                                            <p:strVal val="#ppt_w"/>
                                          </p:val>
                                        </p:tav>
                                      </p:tavLst>
                                    </p:anim>
                                    <p:anim calcmode="lin" valueType="num">
                                      <p:cBhvr>
                                        <p:cTn id="118" dur="500" fill="hold"/>
                                        <p:tgtEl>
                                          <p:spTgt spid="2417"/>
                                        </p:tgtEl>
                                        <p:attrNameLst>
                                          <p:attrName>ppt_h</p:attrName>
                                        </p:attrNameLst>
                                      </p:cBhvr>
                                      <p:tavLst>
                                        <p:tav tm="0">
                                          <p:val>
                                            <p:fltVal val="0"/>
                                          </p:val>
                                        </p:tav>
                                        <p:tav tm="100000">
                                          <p:val>
                                            <p:strVal val="#ppt_h"/>
                                          </p:val>
                                        </p:tav>
                                      </p:tavLst>
                                    </p:anim>
                                    <p:animEffect transition="in" filter="fade">
                                      <p:cBhvr>
                                        <p:cTn id="119" dur="500"/>
                                        <p:tgtEl>
                                          <p:spTgt spid="2417"/>
                                        </p:tgtEl>
                                      </p:cBhvr>
                                    </p:animEffect>
                                  </p:childTnLst>
                                </p:cTn>
                              </p:par>
                              <p:par>
                                <p:cTn id="120" presetID="53" presetClass="entr" presetSubtype="16" fill="hold" nodeType="withEffect">
                                  <p:stCondLst>
                                    <p:cond delay="0"/>
                                  </p:stCondLst>
                                  <p:childTnLst>
                                    <p:set>
                                      <p:cBhvr>
                                        <p:cTn id="121" dur="1" fill="hold">
                                          <p:stCondLst>
                                            <p:cond delay="0"/>
                                          </p:stCondLst>
                                        </p:cTn>
                                        <p:tgtEl>
                                          <p:spTgt spid="2428"/>
                                        </p:tgtEl>
                                        <p:attrNameLst>
                                          <p:attrName>style.visibility</p:attrName>
                                        </p:attrNameLst>
                                      </p:cBhvr>
                                      <p:to>
                                        <p:strVal val="visible"/>
                                      </p:to>
                                    </p:set>
                                    <p:anim calcmode="lin" valueType="num">
                                      <p:cBhvr>
                                        <p:cTn id="122" dur="500" fill="hold"/>
                                        <p:tgtEl>
                                          <p:spTgt spid="2428"/>
                                        </p:tgtEl>
                                        <p:attrNameLst>
                                          <p:attrName>ppt_w</p:attrName>
                                        </p:attrNameLst>
                                      </p:cBhvr>
                                      <p:tavLst>
                                        <p:tav tm="0">
                                          <p:val>
                                            <p:fltVal val="0"/>
                                          </p:val>
                                        </p:tav>
                                        <p:tav tm="100000">
                                          <p:val>
                                            <p:strVal val="#ppt_w"/>
                                          </p:val>
                                        </p:tav>
                                      </p:tavLst>
                                    </p:anim>
                                    <p:anim calcmode="lin" valueType="num">
                                      <p:cBhvr>
                                        <p:cTn id="123" dur="500" fill="hold"/>
                                        <p:tgtEl>
                                          <p:spTgt spid="2428"/>
                                        </p:tgtEl>
                                        <p:attrNameLst>
                                          <p:attrName>ppt_h</p:attrName>
                                        </p:attrNameLst>
                                      </p:cBhvr>
                                      <p:tavLst>
                                        <p:tav tm="0">
                                          <p:val>
                                            <p:fltVal val="0"/>
                                          </p:val>
                                        </p:tav>
                                        <p:tav tm="100000">
                                          <p:val>
                                            <p:strVal val="#ppt_h"/>
                                          </p:val>
                                        </p:tav>
                                      </p:tavLst>
                                    </p:anim>
                                    <p:animEffect transition="in" filter="fade">
                                      <p:cBhvr>
                                        <p:cTn id="124" dur="500"/>
                                        <p:tgtEl>
                                          <p:spTgt spid="2428"/>
                                        </p:tgtEl>
                                      </p:cBhvr>
                                    </p:animEffect>
                                  </p:childTnLst>
                                </p:cTn>
                              </p:par>
                              <p:par>
                                <p:cTn id="125" presetID="53" presetClass="entr" presetSubtype="16" fill="hold" nodeType="withEffect">
                                  <p:stCondLst>
                                    <p:cond delay="0"/>
                                  </p:stCondLst>
                                  <p:childTnLst>
                                    <p:set>
                                      <p:cBhvr>
                                        <p:cTn id="126" dur="1" fill="hold">
                                          <p:stCondLst>
                                            <p:cond delay="0"/>
                                          </p:stCondLst>
                                        </p:cTn>
                                        <p:tgtEl>
                                          <p:spTgt spid="2448"/>
                                        </p:tgtEl>
                                        <p:attrNameLst>
                                          <p:attrName>style.visibility</p:attrName>
                                        </p:attrNameLst>
                                      </p:cBhvr>
                                      <p:to>
                                        <p:strVal val="visible"/>
                                      </p:to>
                                    </p:set>
                                    <p:anim calcmode="lin" valueType="num">
                                      <p:cBhvr>
                                        <p:cTn id="127" dur="500" fill="hold"/>
                                        <p:tgtEl>
                                          <p:spTgt spid="2448"/>
                                        </p:tgtEl>
                                        <p:attrNameLst>
                                          <p:attrName>ppt_w</p:attrName>
                                        </p:attrNameLst>
                                      </p:cBhvr>
                                      <p:tavLst>
                                        <p:tav tm="0">
                                          <p:val>
                                            <p:fltVal val="0"/>
                                          </p:val>
                                        </p:tav>
                                        <p:tav tm="100000">
                                          <p:val>
                                            <p:strVal val="#ppt_w"/>
                                          </p:val>
                                        </p:tav>
                                      </p:tavLst>
                                    </p:anim>
                                    <p:anim calcmode="lin" valueType="num">
                                      <p:cBhvr>
                                        <p:cTn id="128" dur="500" fill="hold"/>
                                        <p:tgtEl>
                                          <p:spTgt spid="2448"/>
                                        </p:tgtEl>
                                        <p:attrNameLst>
                                          <p:attrName>ppt_h</p:attrName>
                                        </p:attrNameLst>
                                      </p:cBhvr>
                                      <p:tavLst>
                                        <p:tav tm="0">
                                          <p:val>
                                            <p:fltVal val="0"/>
                                          </p:val>
                                        </p:tav>
                                        <p:tav tm="100000">
                                          <p:val>
                                            <p:strVal val="#ppt_h"/>
                                          </p:val>
                                        </p:tav>
                                      </p:tavLst>
                                    </p:anim>
                                    <p:animEffect transition="in" filter="fade">
                                      <p:cBhvr>
                                        <p:cTn id="129" dur="500"/>
                                        <p:tgtEl>
                                          <p:spTgt spid="2448"/>
                                        </p:tgtEl>
                                      </p:cBhvr>
                                    </p:animEffect>
                                  </p:childTnLst>
                                </p:cTn>
                              </p:par>
                              <p:par>
                                <p:cTn id="130" presetID="53" presetClass="entr" presetSubtype="16" fill="hold" nodeType="withEffect">
                                  <p:stCondLst>
                                    <p:cond delay="0"/>
                                  </p:stCondLst>
                                  <p:childTnLst>
                                    <p:set>
                                      <p:cBhvr>
                                        <p:cTn id="131" dur="1" fill="hold">
                                          <p:stCondLst>
                                            <p:cond delay="0"/>
                                          </p:stCondLst>
                                        </p:cTn>
                                        <p:tgtEl>
                                          <p:spTgt spid="2463"/>
                                        </p:tgtEl>
                                        <p:attrNameLst>
                                          <p:attrName>style.visibility</p:attrName>
                                        </p:attrNameLst>
                                      </p:cBhvr>
                                      <p:to>
                                        <p:strVal val="visible"/>
                                      </p:to>
                                    </p:set>
                                    <p:anim calcmode="lin" valueType="num">
                                      <p:cBhvr>
                                        <p:cTn id="132" dur="500" fill="hold"/>
                                        <p:tgtEl>
                                          <p:spTgt spid="2463"/>
                                        </p:tgtEl>
                                        <p:attrNameLst>
                                          <p:attrName>ppt_w</p:attrName>
                                        </p:attrNameLst>
                                      </p:cBhvr>
                                      <p:tavLst>
                                        <p:tav tm="0">
                                          <p:val>
                                            <p:fltVal val="0"/>
                                          </p:val>
                                        </p:tav>
                                        <p:tav tm="100000">
                                          <p:val>
                                            <p:strVal val="#ppt_w"/>
                                          </p:val>
                                        </p:tav>
                                      </p:tavLst>
                                    </p:anim>
                                    <p:anim calcmode="lin" valueType="num">
                                      <p:cBhvr>
                                        <p:cTn id="133" dur="500" fill="hold"/>
                                        <p:tgtEl>
                                          <p:spTgt spid="2463"/>
                                        </p:tgtEl>
                                        <p:attrNameLst>
                                          <p:attrName>ppt_h</p:attrName>
                                        </p:attrNameLst>
                                      </p:cBhvr>
                                      <p:tavLst>
                                        <p:tav tm="0">
                                          <p:val>
                                            <p:fltVal val="0"/>
                                          </p:val>
                                        </p:tav>
                                        <p:tav tm="100000">
                                          <p:val>
                                            <p:strVal val="#ppt_h"/>
                                          </p:val>
                                        </p:tav>
                                      </p:tavLst>
                                    </p:anim>
                                    <p:animEffect transition="in" filter="fade">
                                      <p:cBhvr>
                                        <p:cTn id="134" dur="500"/>
                                        <p:tgtEl>
                                          <p:spTgt spid="2463"/>
                                        </p:tgtEl>
                                      </p:cBhvr>
                                    </p:animEffect>
                                  </p:childTnLst>
                                </p:cTn>
                              </p:par>
                              <p:par>
                                <p:cTn id="135" presetID="53" presetClass="entr" presetSubtype="16" fill="hold" nodeType="withEffect">
                                  <p:stCondLst>
                                    <p:cond delay="0"/>
                                  </p:stCondLst>
                                  <p:childTnLst>
                                    <p:set>
                                      <p:cBhvr>
                                        <p:cTn id="136" dur="1" fill="hold">
                                          <p:stCondLst>
                                            <p:cond delay="0"/>
                                          </p:stCondLst>
                                        </p:cTn>
                                        <p:tgtEl>
                                          <p:spTgt spid="2484"/>
                                        </p:tgtEl>
                                        <p:attrNameLst>
                                          <p:attrName>style.visibility</p:attrName>
                                        </p:attrNameLst>
                                      </p:cBhvr>
                                      <p:to>
                                        <p:strVal val="visible"/>
                                      </p:to>
                                    </p:set>
                                    <p:anim calcmode="lin" valueType="num">
                                      <p:cBhvr>
                                        <p:cTn id="137" dur="500" fill="hold"/>
                                        <p:tgtEl>
                                          <p:spTgt spid="2484"/>
                                        </p:tgtEl>
                                        <p:attrNameLst>
                                          <p:attrName>ppt_w</p:attrName>
                                        </p:attrNameLst>
                                      </p:cBhvr>
                                      <p:tavLst>
                                        <p:tav tm="0">
                                          <p:val>
                                            <p:fltVal val="0"/>
                                          </p:val>
                                        </p:tav>
                                        <p:tav tm="100000">
                                          <p:val>
                                            <p:strVal val="#ppt_w"/>
                                          </p:val>
                                        </p:tav>
                                      </p:tavLst>
                                    </p:anim>
                                    <p:anim calcmode="lin" valueType="num">
                                      <p:cBhvr>
                                        <p:cTn id="138" dur="500" fill="hold"/>
                                        <p:tgtEl>
                                          <p:spTgt spid="2484"/>
                                        </p:tgtEl>
                                        <p:attrNameLst>
                                          <p:attrName>ppt_h</p:attrName>
                                        </p:attrNameLst>
                                      </p:cBhvr>
                                      <p:tavLst>
                                        <p:tav tm="0">
                                          <p:val>
                                            <p:fltVal val="0"/>
                                          </p:val>
                                        </p:tav>
                                        <p:tav tm="100000">
                                          <p:val>
                                            <p:strVal val="#ppt_h"/>
                                          </p:val>
                                        </p:tav>
                                      </p:tavLst>
                                    </p:anim>
                                    <p:animEffect transition="in" filter="fade">
                                      <p:cBhvr>
                                        <p:cTn id="139" dur="500"/>
                                        <p:tgtEl>
                                          <p:spTgt spid="2484"/>
                                        </p:tgtEl>
                                      </p:cBhvr>
                                    </p:animEffect>
                                  </p:childTnLst>
                                </p:cTn>
                              </p:par>
                              <p:par>
                                <p:cTn id="140" presetID="53" presetClass="entr" presetSubtype="16" fill="hold" nodeType="withEffect">
                                  <p:stCondLst>
                                    <p:cond delay="0"/>
                                  </p:stCondLst>
                                  <p:childTnLst>
                                    <p:set>
                                      <p:cBhvr>
                                        <p:cTn id="141" dur="1" fill="hold">
                                          <p:stCondLst>
                                            <p:cond delay="0"/>
                                          </p:stCondLst>
                                        </p:cTn>
                                        <p:tgtEl>
                                          <p:spTgt spid="2495"/>
                                        </p:tgtEl>
                                        <p:attrNameLst>
                                          <p:attrName>style.visibility</p:attrName>
                                        </p:attrNameLst>
                                      </p:cBhvr>
                                      <p:to>
                                        <p:strVal val="visible"/>
                                      </p:to>
                                    </p:set>
                                    <p:anim calcmode="lin" valueType="num">
                                      <p:cBhvr>
                                        <p:cTn id="142" dur="500" fill="hold"/>
                                        <p:tgtEl>
                                          <p:spTgt spid="2495"/>
                                        </p:tgtEl>
                                        <p:attrNameLst>
                                          <p:attrName>ppt_w</p:attrName>
                                        </p:attrNameLst>
                                      </p:cBhvr>
                                      <p:tavLst>
                                        <p:tav tm="0">
                                          <p:val>
                                            <p:fltVal val="0"/>
                                          </p:val>
                                        </p:tav>
                                        <p:tav tm="100000">
                                          <p:val>
                                            <p:strVal val="#ppt_w"/>
                                          </p:val>
                                        </p:tav>
                                      </p:tavLst>
                                    </p:anim>
                                    <p:anim calcmode="lin" valueType="num">
                                      <p:cBhvr>
                                        <p:cTn id="143" dur="500" fill="hold"/>
                                        <p:tgtEl>
                                          <p:spTgt spid="2495"/>
                                        </p:tgtEl>
                                        <p:attrNameLst>
                                          <p:attrName>ppt_h</p:attrName>
                                        </p:attrNameLst>
                                      </p:cBhvr>
                                      <p:tavLst>
                                        <p:tav tm="0">
                                          <p:val>
                                            <p:fltVal val="0"/>
                                          </p:val>
                                        </p:tav>
                                        <p:tav tm="100000">
                                          <p:val>
                                            <p:strVal val="#ppt_h"/>
                                          </p:val>
                                        </p:tav>
                                      </p:tavLst>
                                    </p:anim>
                                    <p:animEffect transition="in" filter="fade">
                                      <p:cBhvr>
                                        <p:cTn id="144" dur="500"/>
                                        <p:tgtEl>
                                          <p:spTgt spid="2495"/>
                                        </p:tgtEl>
                                      </p:cBhvr>
                                    </p:animEffect>
                                  </p:childTnLst>
                                </p:cTn>
                              </p:par>
                              <p:par>
                                <p:cTn id="145" presetID="53" presetClass="entr" presetSubtype="16" fill="hold" nodeType="withEffect">
                                  <p:stCondLst>
                                    <p:cond delay="0"/>
                                  </p:stCondLst>
                                  <p:childTnLst>
                                    <p:set>
                                      <p:cBhvr>
                                        <p:cTn id="146" dur="1" fill="hold">
                                          <p:stCondLst>
                                            <p:cond delay="0"/>
                                          </p:stCondLst>
                                        </p:cTn>
                                        <p:tgtEl>
                                          <p:spTgt spid="2509"/>
                                        </p:tgtEl>
                                        <p:attrNameLst>
                                          <p:attrName>style.visibility</p:attrName>
                                        </p:attrNameLst>
                                      </p:cBhvr>
                                      <p:to>
                                        <p:strVal val="visible"/>
                                      </p:to>
                                    </p:set>
                                    <p:anim calcmode="lin" valueType="num">
                                      <p:cBhvr>
                                        <p:cTn id="147" dur="500" fill="hold"/>
                                        <p:tgtEl>
                                          <p:spTgt spid="2509"/>
                                        </p:tgtEl>
                                        <p:attrNameLst>
                                          <p:attrName>ppt_w</p:attrName>
                                        </p:attrNameLst>
                                      </p:cBhvr>
                                      <p:tavLst>
                                        <p:tav tm="0">
                                          <p:val>
                                            <p:fltVal val="0"/>
                                          </p:val>
                                        </p:tav>
                                        <p:tav tm="100000">
                                          <p:val>
                                            <p:strVal val="#ppt_w"/>
                                          </p:val>
                                        </p:tav>
                                      </p:tavLst>
                                    </p:anim>
                                    <p:anim calcmode="lin" valueType="num">
                                      <p:cBhvr>
                                        <p:cTn id="148" dur="500" fill="hold"/>
                                        <p:tgtEl>
                                          <p:spTgt spid="2509"/>
                                        </p:tgtEl>
                                        <p:attrNameLst>
                                          <p:attrName>ppt_h</p:attrName>
                                        </p:attrNameLst>
                                      </p:cBhvr>
                                      <p:tavLst>
                                        <p:tav tm="0">
                                          <p:val>
                                            <p:fltVal val="0"/>
                                          </p:val>
                                        </p:tav>
                                        <p:tav tm="100000">
                                          <p:val>
                                            <p:strVal val="#ppt_h"/>
                                          </p:val>
                                        </p:tav>
                                      </p:tavLst>
                                    </p:anim>
                                    <p:animEffect transition="in" filter="fade">
                                      <p:cBhvr>
                                        <p:cTn id="149" dur="500"/>
                                        <p:tgtEl>
                                          <p:spTgt spid="2509"/>
                                        </p:tgtEl>
                                      </p:cBhvr>
                                    </p:animEffect>
                                  </p:childTnLst>
                                </p:cTn>
                              </p:par>
                              <p:par>
                                <p:cTn id="150" presetID="53" presetClass="entr" presetSubtype="16" fill="hold" nodeType="withEffect">
                                  <p:stCondLst>
                                    <p:cond delay="0"/>
                                  </p:stCondLst>
                                  <p:childTnLst>
                                    <p:set>
                                      <p:cBhvr>
                                        <p:cTn id="151" dur="1" fill="hold">
                                          <p:stCondLst>
                                            <p:cond delay="0"/>
                                          </p:stCondLst>
                                        </p:cTn>
                                        <p:tgtEl>
                                          <p:spTgt spid="2516"/>
                                        </p:tgtEl>
                                        <p:attrNameLst>
                                          <p:attrName>style.visibility</p:attrName>
                                        </p:attrNameLst>
                                      </p:cBhvr>
                                      <p:to>
                                        <p:strVal val="visible"/>
                                      </p:to>
                                    </p:set>
                                    <p:anim calcmode="lin" valueType="num">
                                      <p:cBhvr>
                                        <p:cTn id="152" dur="500" fill="hold"/>
                                        <p:tgtEl>
                                          <p:spTgt spid="2516"/>
                                        </p:tgtEl>
                                        <p:attrNameLst>
                                          <p:attrName>ppt_w</p:attrName>
                                        </p:attrNameLst>
                                      </p:cBhvr>
                                      <p:tavLst>
                                        <p:tav tm="0">
                                          <p:val>
                                            <p:fltVal val="0"/>
                                          </p:val>
                                        </p:tav>
                                        <p:tav tm="100000">
                                          <p:val>
                                            <p:strVal val="#ppt_w"/>
                                          </p:val>
                                        </p:tav>
                                      </p:tavLst>
                                    </p:anim>
                                    <p:anim calcmode="lin" valueType="num">
                                      <p:cBhvr>
                                        <p:cTn id="153" dur="500" fill="hold"/>
                                        <p:tgtEl>
                                          <p:spTgt spid="2516"/>
                                        </p:tgtEl>
                                        <p:attrNameLst>
                                          <p:attrName>ppt_h</p:attrName>
                                        </p:attrNameLst>
                                      </p:cBhvr>
                                      <p:tavLst>
                                        <p:tav tm="0">
                                          <p:val>
                                            <p:fltVal val="0"/>
                                          </p:val>
                                        </p:tav>
                                        <p:tav tm="100000">
                                          <p:val>
                                            <p:strVal val="#ppt_h"/>
                                          </p:val>
                                        </p:tav>
                                      </p:tavLst>
                                    </p:anim>
                                    <p:animEffect transition="in" filter="fade">
                                      <p:cBhvr>
                                        <p:cTn id="154" dur="500"/>
                                        <p:tgtEl>
                                          <p:spTgt spid="2516"/>
                                        </p:tgtEl>
                                      </p:cBhvr>
                                    </p:animEffect>
                                  </p:childTnLst>
                                </p:cTn>
                              </p:par>
                              <p:par>
                                <p:cTn id="155" presetID="53" presetClass="entr" presetSubtype="16" fill="hold" nodeType="withEffect">
                                  <p:stCondLst>
                                    <p:cond delay="0"/>
                                  </p:stCondLst>
                                  <p:childTnLst>
                                    <p:set>
                                      <p:cBhvr>
                                        <p:cTn id="156" dur="1" fill="hold">
                                          <p:stCondLst>
                                            <p:cond delay="0"/>
                                          </p:stCondLst>
                                        </p:cTn>
                                        <p:tgtEl>
                                          <p:spTgt spid="2528"/>
                                        </p:tgtEl>
                                        <p:attrNameLst>
                                          <p:attrName>style.visibility</p:attrName>
                                        </p:attrNameLst>
                                      </p:cBhvr>
                                      <p:to>
                                        <p:strVal val="visible"/>
                                      </p:to>
                                    </p:set>
                                    <p:anim calcmode="lin" valueType="num">
                                      <p:cBhvr>
                                        <p:cTn id="157" dur="500" fill="hold"/>
                                        <p:tgtEl>
                                          <p:spTgt spid="2528"/>
                                        </p:tgtEl>
                                        <p:attrNameLst>
                                          <p:attrName>ppt_w</p:attrName>
                                        </p:attrNameLst>
                                      </p:cBhvr>
                                      <p:tavLst>
                                        <p:tav tm="0">
                                          <p:val>
                                            <p:fltVal val="0"/>
                                          </p:val>
                                        </p:tav>
                                        <p:tav tm="100000">
                                          <p:val>
                                            <p:strVal val="#ppt_w"/>
                                          </p:val>
                                        </p:tav>
                                      </p:tavLst>
                                    </p:anim>
                                    <p:anim calcmode="lin" valueType="num">
                                      <p:cBhvr>
                                        <p:cTn id="158" dur="500" fill="hold"/>
                                        <p:tgtEl>
                                          <p:spTgt spid="2528"/>
                                        </p:tgtEl>
                                        <p:attrNameLst>
                                          <p:attrName>ppt_h</p:attrName>
                                        </p:attrNameLst>
                                      </p:cBhvr>
                                      <p:tavLst>
                                        <p:tav tm="0">
                                          <p:val>
                                            <p:fltVal val="0"/>
                                          </p:val>
                                        </p:tav>
                                        <p:tav tm="100000">
                                          <p:val>
                                            <p:strVal val="#ppt_h"/>
                                          </p:val>
                                        </p:tav>
                                      </p:tavLst>
                                    </p:anim>
                                    <p:animEffect transition="in" filter="fade">
                                      <p:cBhvr>
                                        <p:cTn id="159" dur="500"/>
                                        <p:tgtEl>
                                          <p:spTgt spid="2528"/>
                                        </p:tgtEl>
                                      </p:cBhvr>
                                    </p:animEffect>
                                  </p:childTnLst>
                                </p:cTn>
                              </p:par>
                              <p:par>
                                <p:cTn id="160" presetID="53" presetClass="entr" presetSubtype="16" fill="hold" nodeType="withEffect">
                                  <p:stCondLst>
                                    <p:cond delay="0"/>
                                  </p:stCondLst>
                                  <p:childTnLst>
                                    <p:set>
                                      <p:cBhvr>
                                        <p:cTn id="161" dur="1" fill="hold">
                                          <p:stCondLst>
                                            <p:cond delay="0"/>
                                          </p:stCondLst>
                                        </p:cTn>
                                        <p:tgtEl>
                                          <p:spTgt spid="2543"/>
                                        </p:tgtEl>
                                        <p:attrNameLst>
                                          <p:attrName>style.visibility</p:attrName>
                                        </p:attrNameLst>
                                      </p:cBhvr>
                                      <p:to>
                                        <p:strVal val="visible"/>
                                      </p:to>
                                    </p:set>
                                    <p:anim calcmode="lin" valueType="num">
                                      <p:cBhvr>
                                        <p:cTn id="162" dur="500" fill="hold"/>
                                        <p:tgtEl>
                                          <p:spTgt spid="2543"/>
                                        </p:tgtEl>
                                        <p:attrNameLst>
                                          <p:attrName>ppt_w</p:attrName>
                                        </p:attrNameLst>
                                      </p:cBhvr>
                                      <p:tavLst>
                                        <p:tav tm="0">
                                          <p:val>
                                            <p:fltVal val="0"/>
                                          </p:val>
                                        </p:tav>
                                        <p:tav tm="100000">
                                          <p:val>
                                            <p:strVal val="#ppt_w"/>
                                          </p:val>
                                        </p:tav>
                                      </p:tavLst>
                                    </p:anim>
                                    <p:anim calcmode="lin" valueType="num">
                                      <p:cBhvr>
                                        <p:cTn id="163" dur="500" fill="hold"/>
                                        <p:tgtEl>
                                          <p:spTgt spid="2543"/>
                                        </p:tgtEl>
                                        <p:attrNameLst>
                                          <p:attrName>ppt_h</p:attrName>
                                        </p:attrNameLst>
                                      </p:cBhvr>
                                      <p:tavLst>
                                        <p:tav tm="0">
                                          <p:val>
                                            <p:fltVal val="0"/>
                                          </p:val>
                                        </p:tav>
                                        <p:tav tm="100000">
                                          <p:val>
                                            <p:strVal val="#ppt_h"/>
                                          </p:val>
                                        </p:tav>
                                      </p:tavLst>
                                    </p:anim>
                                    <p:animEffect transition="in" filter="fade">
                                      <p:cBhvr>
                                        <p:cTn id="164" dur="500"/>
                                        <p:tgtEl>
                                          <p:spTgt spid="2543"/>
                                        </p:tgtEl>
                                      </p:cBhvr>
                                    </p:animEffect>
                                  </p:childTnLst>
                                </p:cTn>
                              </p:par>
                              <p:par>
                                <p:cTn id="165" presetID="53" presetClass="entr" presetSubtype="16" fill="hold" nodeType="withEffect">
                                  <p:stCondLst>
                                    <p:cond delay="0"/>
                                  </p:stCondLst>
                                  <p:childTnLst>
                                    <p:set>
                                      <p:cBhvr>
                                        <p:cTn id="166" dur="1" fill="hold">
                                          <p:stCondLst>
                                            <p:cond delay="0"/>
                                          </p:stCondLst>
                                        </p:cTn>
                                        <p:tgtEl>
                                          <p:spTgt spid="2551"/>
                                        </p:tgtEl>
                                        <p:attrNameLst>
                                          <p:attrName>style.visibility</p:attrName>
                                        </p:attrNameLst>
                                      </p:cBhvr>
                                      <p:to>
                                        <p:strVal val="visible"/>
                                      </p:to>
                                    </p:set>
                                    <p:anim calcmode="lin" valueType="num">
                                      <p:cBhvr>
                                        <p:cTn id="167" dur="500" fill="hold"/>
                                        <p:tgtEl>
                                          <p:spTgt spid="2551"/>
                                        </p:tgtEl>
                                        <p:attrNameLst>
                                          <p:attrName>ppt_w</p:attrName>
                                        </p:attrNameLst>
                                      </p:cBhvr>
                                      <p:tavLst>
                                        <p:tav tm="0">
                                          <p:val>
                                            <p:fltVal val="0"/>
                                          </p:val>
                                        </p:tav>
                                        <p:tav tm="100000">
                                          <p:val>
                                            <p:strVal val="#ppt_w"/>
                                          </p:val>
                                        </p:tav>
                                      </p:tavLst>
                                    </p:anim>
                                    <p:anim calcmode="lin" valueType="num">
                                      <p:cBhvr>
                                        <p:cTn id="168" dur="500" fill="hold"/>
                                        <p:tgtEl>
                                          <p:spTgt spid="2551"/>
                                        </p:tgtEl>
                                        <p:attrNameLst>
                                          <p:attrName>ppt_h</p:attrName>
                                        </p:attrNameLst>
                                      </p:cBhvr>
                                      <p:tavLst>
                                        <p:tav tm="0">
                                          <p:val>
                                            <p:fltVal val="0"/>
                                          </p:val>
                                        </p:tav>
                                        <p:tav tm="100000">
                                          <p:val>
                                            <p:strVal val="#ppt_h"/>
                                          </p:val>
                                        </p:tav>
                                      </p:tavLst>
                                    </p:anim>
                                    <p:animEffect transition="in" filter="fade">
                                      <p:cBhvr>
                                        <p:cTn id="169" dur="500"/>
                                        <p:tgtEl>
                                          <p:spTgt spid="2551"/>
                                        </p:tgtEl>
                                      </p:cBhvr>
                                    </p:animEffect>
                                  </p:childTnLst>
                                </p:cTn>
                              </p:par>
                              <p:par>
                                <p:cTn id="170" presetID="53" presetClass="entr" presetSubtype="16" fill="hold" nodeType="withEffect">
                                  <p:stCondLst>
                                    <p:cond delay="0"/>
                                  </p:stCondLst>
                                  <p:childTnLst>
                                    <p:set>
                                      <p:cBhvr>
                                        <p:cTn id="171" dur="1" fill="hold">
                                          <p:stCondLst>
                                            <p:cond delay="0"/>
                                          </p:stCondLst>
                                        </p:cTn>
                                        <p:tgtEl>
                                          <p:spTgt spid="2567"/>
                                        </p:tgtEl>
                                        <p:attrNameLst>
                                          <p:attrName>style.visibility</p:attrName>
                                        </p:attrNameLst>
                                      </p:cBhvr>
                                      <p:to>
                                        <p:strVal val="visible"/>
                                      </p:to>
                                    </p:set>
                                    <p:anim calcmode="lin" valueType="num">
                                      <p:cBhvr>
                                        <p:cTn id="172" dur="500" fill="hold"/>
                                        <p:tgtEl>
                                          <p:spTgt spid="2567"/>
                                        </p:tgtEl>
                                        <p:attrNameLst>
                                          <p:attrName>ppt_w</p:attrName>
                                        </p:attrNameLst>
                                      </p:cBhvr>
                                      <p:tavLst>
                                        <p:tav tm="0">
                                          <p:val>
                                            <p:fltVal val="0"/>
                                          </p:val>
                                        </p:tav>
                                        <p:tav tm="100000">
                                          <p:val>
                                            <p:strVal val="#ppt_w"/>
                                          </p:val>
                                        </p:tav>
                                      </p:tavLst>
                                    </p:anim>
                                    <p:anim calcmode="lin" valueType="num">
                                      <p:cBhvr>
                                        <p:cTn id="173" dur="500" fill="hold"/>
                                        <p:tgtEl>
                                          <p:spTgt spid="2567"/>
                                        </p:tgtEl>
                                        <p:attrNameLst>
                                          <p:attrName>ppt_h</p:attrName>
                                        </p:attrNameLst>
                                      </p:cBhvr>
                                      <p:tavLst>
                                        <p:tav tm="0">
                                          <p:val>
                                            <p:fltVal val="0"/>
                                          </p:val>
                                        </p:tav>
                                        <p:tav tm="100000">
                                          <p:val>
                                            <p:strVal val="#ppt_h"/>
                                          </p:val>
                                        </p:tav>
                                      </p:tavLst>
                                    </p:anim>
                                    <p:animEffect transition="in" filter="fade">
                                      <p:cBhvr>
                                        <p:cTn id="174" dur="500"/>
                                        <p:tgtEl>
                                          <p:spTgt spid="2567"/>
                                        </p:tgtEl>
                                      </p:cBhvr>
                                    </p:animEffect>
                                  </p:childTnLst>
                                </p:cTn>
                              </p:par>
                              <p:par>
                                <p:cTn id="175" presetID="53" presetClass="entr" presetSubtype="16" fill="hold" nodeType="withEffect">
                                  <p:stCondLst>
                                    <p:cond delay="0"/>
                                  </p:stCondLst>
                                  <p:childTnLst>
                                    <p:set>
                                      <p:cBhvr>
                                        <p:cTn id="176" dur="1" fill="hold">
                                          <p:stCondLst>
                                            <p:cond delay="0"/>
                                          </p:stCondLst>
                                        </p:cTn>
                                        <p:tgtEl>
                                          <p:spTgt spid="2579"/>
                                        </p:tgtEl>
                                        <p:attrNameLst>
                                          <p:attrName>style.visibility</p:attrName>
                                        </p:attrNameLst>
                                      </p:cBhvr>
                                      <p:to>
                                        <p:strVal val="visible"/>
                                      </p:to>
                                    </p:set>
                                    <p:anim calcmode="lin" valueType="num">
                                      <p:cBhvr>
                                        <p:cTn id="177" dur="500" fill="hold"/>
                                        <p:tgtEl>
                                          <p:spTgt spid="2579"/>
                                        </p:tgtEl>
                                        <p:attrNameLst>
                                          <p:attrName>ppt_w</p:attrName>
                                        </p:attrNameLst>
                                      </p:cBhvr>
                                      <p:tavLst>
                                        <p:tav tm="0">
                                          <p:val>
                                            <p:fltVal val="0"/>
                                          </p:val>
                                        </p:tav>
                                        <p:tav tm="100000">
                                          <p:val>
                                            <p:strVal val="#ppt_w"/>
                                          </p:val>
                                        </p:tav>
                                      </p:tavLst>
                                    </p:anim>
                                    <p:anim calcmode="lin" valueType="num">
                                      <p:cBhvr>
                                        <p:cTn id="178" dur="500" fill="hold"/>
                                        <p:tgtEl>
                                          <p:spTgt spid="2579"/>
                                        </p:tgtEl>
                                        <p:attrNameLst>
                                          <p:attrName>ppt_h</p:attrName>
                                        </p:attrNameLst>
                                      </p:cBhvr>
                                      <p:tavLst>
                                        <p:tav tm="0">
                                          <p:val>
                                            <p:fltVal val="0"/>
                                          </p:val>
                                        </p:tav>
                                        <p:tav tm="100000">
                                          <p:val>
                                            <p:strVal val="#ppt_h"/>
                                          </p:val>
                                        </p:tav>
                                      </p:tavLst>
                                    </p:anim>
                                    <p:animEffect transition="in" filter="fade">
                                      <p:cBhvr>
                                        <p:cTn id="179" dur="500"/>
                                        <p:tgtEl>
                                          <p:spTgt spid="2579"/>
                                        </p:tgtEl>
                                      </p:cBhvr>
                                    </p:animEffect>
                                  </p:childTnLst>
                                </p:cTn>
                              </p:par>
                              <p:par>
                                <p:cTn id="180" presetID="53" presetClass="entr" presetSubtype="16" fill="hold" nodeType="withEffect">
                                  <p:stCondLst>
                                    <p:cond delay="0"/>
                                  </p:stCondLst>
                                  <p:childTnLst>
                                    <p:set>
                                      <p:cBhvr>
                                        <p:cTn id="181" dur="1" fill="hold">
                                          <p:stCondLst>
                                            <p:cond delay="0"/>
                                          </p:stCondLst>
                                        </p:cTn>
                                        <p:tgtEl>
                                          <p:spTgt spid="2588"/>
                                        </p:tgtEl>
                                        <p:attrNameLst>
                                          <p:attrName>style.visibility</p:attrName>
                                        </p:attrNameLst>
                                      </p:cBhvr>
                                      <p:to>
                                        <p:strVal val="visible"/>
                                      </p:to>
                                    </p:set>
                                    <p:anim calcmode="lin" valueType="num">
                                      <p:cBhvr>
                                        <p:cTn id="182" dur="500" fill="hold"/>
                                        <p:tgtEl>
                                          <p:spTgt spid="2588"/>
                                        </p:tgtEl>
                                        <p:attrNameLst>
                                          <p:attrName>ppt_w</p:attrName>
                                        </p:attrNameLst>
                                      </p:cBhvr>
                                      <p:tavLst>
                                        <p:tav tm="0">
                                          <p:val>
                                            <p:fltVal val="0"/>
                                          </p:val>
                                        </p:tav>
                                        <p:tav tm="100000">
                                          <p:val>
                                            <p:strVal val="#ppt_w"/>
                                          </p:val>
                                        </p:tav>
                                      </p:tavLst>
                                    </p:anim>
                                    <p:anim calcmode="lin" valueType="num">
                                      <p:cBhvr>
                                        <p:cTn id="183" dur="500" fill="hold"/>
                                        <p:tgtEl>
                                          <p:spTgt spid="2588"/>
                                        </p:tgtEl>
                                        <p:attrNameLst>
                                          <p:attrName>ppt_h</p:attrName>
                                        </p:attrNameLst>
                                      </p:cBhvr>
                                      <p:tavLst>
                                        <p:tav tm="0">
                                          <p:val>
                                            <p:fltVal val="0"/>
                                          </p:val>
                                        </p:tav>
                                        <p:tav tm="100000">
                                          <p:val>
                                            <p:strVal val="#ppt_h"/>
                                          </p:val>
                                        </p:tav>
                                      </p:tavLst>
                                    </p:anim>
                                    <p:animEffect transition="in" filter="fade">
                                      <p:cBhvr>
                                        <p:cTn id="184" dur="500"/>
                                        <p:tgtEl>
                                          <p:spTgt spid="2588"/>
                                        </p:tgtEl>
                                      </p:cBhvr>
                                    </p:animEffect>
                                  </p:childTnLst>
                                </p:cTn>
                              </p:par>
                              <p:par>
                                <p:cTn id="185" presetID="53" presetClass="entr" presetSubtype="16" fill="hold" nodeType="withEffect">
                                  <p:stCondLst>
                                    <p:cond delay="0"/>
                                  </p:stCondLst>
                                  <p:childTnLst>
                                    <p:set>
                                      <p:cBhvr>
                                        <p:cTn id="186" dur="1" fill="hold">
                                          <p:stCondLst>
                                            <p:cond delay="0"/>
                                          </p:stCondLst>
                                        </p:cTn>
                                        <p:tgtEl>
                                          <p:spTgt spid="2611"/>
                                        </p:tgtEl>
                                        <p:attrNameLst>
                                          <p:attrName>style.visibility</p:attrName>
                                        </p:attrNameLst>
                                      </p:cBhvr>
                                      <p:to>
                                        <p:strVal val="visible"/>
                                      </p:to>
                                    </p:set>
                                    <p:anim calcmode="lin" valueType="num">
                                      <p:cBhvr>
                                        <p:cTn id="187" dur="500" fill="hold"/>
                                        <p:tgtEl>
                                          <p:spTgt spid="2611"/>
                                        </p:tgtEl>
                                        <p:attrNameLst>
                                          <p:attrName>ppt_w</p:attrName>
                                        </p:attrNameLst>
                                      </p:cBhvr>
                                      <p:tavLst>
                                        <p:tav tm="0">
                                          <p:val>
                                            <p:fltVal val="0"/>
                                          </p:val>
                                        </p:tav>
                                        <p:tav tm="100000">
                                          <p:val>
                                            <p:strVal val="#ppt_w"/>
                                          </p:val>
                                        </p:tav>
                                      </p:tavLst>
                                    </p:anim>
                                    <p:anim calcmode="lin" valueType="num">
                                      <p:cBhvr>
                                        <p:cTn id="188" dur="500" fill="hold"/>
                                        <p:tgtEl>
                                          <p:spTgt spid="2611"/>
                                        </p:tgtEl>
                                        <p:attrNameLst>
                                          <p:attrName>ppt_h</p:attrName>
                                        </p:attrNameLst>
                                      </p:cBhvr>
                                      <p:tavLst>
                                        <p:tav tm="0">
                                          <p:val>
                                            <p:fltVal val="0"/>
                                          </p:val>
                                        </p:tav>
                                        <p:tav tm="100000">
                                          <p:val>
                                            <p:strVal val="#ppt_h"/>
                                          </p:val>
                                        </p:tav>
                                      </p:tavLst>
                                    </p:anim>
                                    <p:animEffect transition="in" filter="fade">
                                      <p:cBhvr>
                                        <p:cTn id="189" dur="500"/>
                                        <p:tgtEl>
                                          <p:spTgt spid="2611"/>
                                        </p:tgtEl>
                                      </p:cBhvr>
                                    </p:animEffect>
                                  </p:childTnLst>
                                </p:cTn>
                              </p:par>
                              <p:par>
                                <p:cTn id="190" presetID="53" presetClass="entr" presetSubtype="16" fill="hold" nodeType="withEffect">
                                  <p:stCondLst>
                                    <p:cond delay="0"/>
                                  </p:stCondLst>
                                  <p:childTnLst>
                                    <p:set>
                                      <p:cBhvr>
                                        <p:cTn id="191" dur="1" fill="hold">
                                          <p:stCondLst>
                                            <p:cond delay="0"/>
                                          </p:stCondLst>
                                        </p:cTn>
                                        <p:tgtEl>
                                          <p:spTgt spid="2620"/>
                                        </p:tgtEl>
                                        <p:attrNameLst>
                                          <p:attrName>style.visibility</p:attrName>
                                        </p:attrNameLst>
                                      </p:cBhvr>
                                      <p:to>
                                        <p:strVal val="visible"/>
                                      </p:to>
                                    </p:set>
                                    <p:anim calcmode="lin" valueType="num">
                                      <p:cBhvr>
                                        <p:cTn id="192" dur="500" fill="hold"/>
                                        <p:tgtEl>
                                          <p:spTgt spid="2620"/>
                                        </p:tgtEl>
                                        <p:attrNameLst>
                                          <p:attrName>ppt_w</p:attrName>
                                        </p:attrNameLst>
                                      </p:cBhvr>
                                      <p:tavLst>
                                        <p:tav tm="0">
                                          <p:val>
                                            <p:fltVal val="0"/>
                                          </p:val>
                                        </p:tav>
                                        <p:tav tm="100000">
                                          <p:val>
                                            <p:strVal val="#ppt_w"/>
                                          </p:val>
                                        </p:tav>
                                      </p:tavLst>
                                    </p:anim>
                                    <p:anim calcmode="lin" valueType="num">
                                      <p:cBhvr>
                                        <p:cTn id="193" dur="500" fill="hold"/>
                                        <p:tgtEl>
                                          <p:spTgt spid="2620"/>
                                        </p:tgtEl>
                                        <p:attrNameLst>
                                          <p:attrName>ppt_h</p:attrName>
                                        </p:attrNameLst>
                                      </p:cBhvr>
                                      <p:tavLst>
                                        <p:tav tm="0">
                                          <p:val>
                                            <p:fltVal val="0"/>
                                          </p:val>
                                        </p:tav>
                                        <p:tav tm="100000">
                                          <p:val>
                                            <p:strVal val="#ppt_h"/>
                                          </p:val>
                                        </p:tav>
                                      </p:tavLst>
                                    </p:anim>
                                    <p:animEffect transition="in" filter="fade">
                                      <p:cBhvr>
                                        <p:cTn id="194" dur="500"/>
                                        <p:tgtEl>
                                          <p:spTgt spid="2620"/>
                                        </p:tgtEl>
                                      </p:cBhvr>
                                    </p:animEffect>
                                  </p:childTnLst>
                                </p:cTn>
                              </p:par>
                              <p:par>
                                <p:cTn id="195" presetID="53" presetClass="entr" presetSubtype="16" fill="hold" nodeType="withEffect">
                                  <p:stCondLst>
                                    <p:cond delay="0"/>
                                  </p:stCondLst>
                                  <p:childTnLst>
                                    <p:set>
                                      <p:cBhvr>
                                        <p:cTn id="196" dur="1" fill="hold">
                                          <p:stCondLst>
                                            <p:cond delay="0"/>
                                          </p:stCondLst>
                                        </p:cTn>
                                        <p:tgtEl>
                                          <p:spTgt spid="2629"/>
                                        </p:tgtEl>
                                        <p:attrNameLst>
                                          <p:attrName>style.visibility</p:attrName>
                                        </p:attrNameLst>
                                      </p:cBhvr>
                                      <p:to>
                                        <p:strVal val="visible"/>
                                      </p:to>
                                    </p:set>
                                    <p:anim calcmode="lin" valueType="num">
                                      <p:cBhvr>
                                        <p:cTn id="197" dur="500" fill="hold"/>
                                        <p:tgtEl>
                                          <p:spTgt spid="2629"/>
                                        </p:tgtEl>
                                        <p:attrNameLst>
                                          <p:attrName>ppt_w</p:attrName>
                                        </p:attrNameLst>
                                      </p:cBhvr>
                                      <p:tavLst>
                                        <p:tav tm="0">
                                          <p:val>
                                            <p:fltVal val="0"/>
                                          </p:val>
                                        </p:tav>
                                        <p:tav tm="100000">
                                          <p:val>
                                            <p:strVal val="#ppt_w"/>
                                          </p:val>
                                        </p:tav>
                                      </p:tavLst>
                                    </p:anim>
                                    <p:anim calcmode="lin" valueType="num">
                                      <p:cBhvr>
                                        <p:cTn id="198" dur="500" fill="hold"/>
                                        <p:tgtEl>
                                          <p:spTgt spid="2629"/>
                                        </p:tgtEl>
                                        <p:attrNameLst>
                                          <p:attrName>ppt_h</p:attrName>
                                        </p:attrNameLst>
                                      </p:cBhvr>
                                      <p:tavLst>
                                        <p:tav tm="0">
                                          <p:val>
                                            <p:fltVal val="0"/>
                                          </p:val>
                                        </p:tav>
                                        <p:tav tm="100000">
                                          <p:val>
                                            <p:strVal val="#ppt_h"/>
                                          </p:val>
                                        </p:tav>
                                      </p:tavLst>
                                    </p:anim>
                                    <p:animEffect transition="in" filter="fade">
                                      <p:cBhvr>
                                        <p:cTn id="199" dur="500"/>
                                        <p:tgtEl>
                                          <p:spTgt spid="2629"/>
                                        </p:tgtEl>
                                      </p:cBhvr>
                                    </p:animEffect>
                                  </p:childTnLst>
                                </p:cTn>
                              </p:par>
                              <p:par>
                                <p:cTn id="200" presetID="53" presetClass="entr" presetSubtype="16" fill="hold" nodeType="withEffect">
                                  <p:stCondLst>
                                    <p:cond delay="0"/>
                                  </p:stCondLst>
                                  <p:childTnLst>
                                    <p:set>
                                      <p:cBhvr>
                                        <p:cTn id="201" dur="1" fill="hold">
                                          <p:stCondLst>
                                            <p:cond delay="0"/>
                                          </p:stCondLst>
                                        </p:cTn>
                                        <p:tgtEl>
                                          <p:spTgt spid="2640"/>
                                        </p:tgtEl>
                                        <p:attrNameLst>
                                          <p:attrName>style.visibility</p:attrName>
                                        </p:attrNameLst>
                                      </p:cBhvr>
                                      <p:to>
                                        <p:strVal val="visible"/>
                                      </p:to>
                                    </p:set>
                                    <p:anim calcmode="lin" valueType="num">
                                      <p:cBhvr>
                                        <p:cTn id="202" dur="500" fill="hold"/>
                                        <p:tgtEl>
                                          <p:spTgt spid="2640"/>
                                        </p:tgtEl>
                                        <p:attrNameLst>
                                          <p:attrName>ppt_w</p:attrName>
                                        </p:attrNameLst>
                                      </p:cBhvr>
                                      <p:tavLst>
                                        <p:tav tm="0">
                                          <p:val>
                                            <p:fltVal val="0"/>
                                          </p:val>
                                        </p:tav>
                                        <p:tav tm="100000">
                                          <p:val>
                                            <p:strVal val="#ppt_w"/>
                                          </p:val>
                                        </p:tav>
                                      </p:tavLst>
                                    </p:anim>
                                    <p:anim calcmode="lin" valueType="num">
                                      <p:cBhvr>
                                        <p:cTn id="203" dur="500" fill="hold"/>
                                        <p:tgtEl>
                                          <p:spTgt spid="2640"/>
                                        </p:tgtEl>
                                        <p:attrNameLst>
                                          <p:attrName>ppt_h</p:attrName>
                                        </p:attrNameLst>
                                      </p:cBhvr>
                                      <p:tavLst>
                                        <p:tav tm="0">
                                          <p:val>
                                            <p:fltVal val="0"/>
                                          </p:val>
                                        </p:tav>
                                        <p:tav tm="100000">
                                          <p:val>
                                            <p:strVal val="#ppt_h"/>
                                          </p:val>
                                        </p:tav>
                                      </p:tavLst>
                                    </p:anim>
                                    <p:animEffect transition="in" filter="fade">
                                      <p:cBhvr>
                                        <p:cTn id="204" dur="500"/>
                                        <p:tgtEl>
                                          <p:spTgt spid="2640"/>
                                        </p:tgtEl>
                                      </p:cBhvr>
                                    </p:animEffect>
                                  </p:childTnLst>
                                </p:cTn>
                              </p:par>
                              <p:par>
                                <p:cTn id="205" presetID="53" presetClass="entr" presetSubtype="16" fill="hold" nodeType="withEffect">
                                  <p:stCondLst>
                                    <p:cond delay="0"/>
                                  </p:stCondLst>
                                  <p:childTnLst>
                                    <p:set>
                                      <p:cBhvr>
                                        <p:cTn id="206" dur="1" fill="hold">
                                          <p:stCondLst>
                                            <p:cond delay="0"/>
                                          </p:stCondLst>
                                        </p:cTn>
                                        <p:tgtEl>
                                          <p:spTgt spid="2648"/>
                                        </p:tgtEl>
                                        <p:attrNameLst>
                                          <p:attrName>style.visibility</p:attrName>
                                        </p:attrNameLst>
                                      </p:cBhvr>
                                      <p:to>
                                        <p:strVal val="visible"/>
                                      </p:to>
                                    </p:set>
                                    <p:anim calcmode="lin" valueType="num">
                                      <p:cBhvr>
                                        <p:cTn id="207" dur="500" fill="hold"/>
                                        <p:tgtEl>
                                          <p:spTgt spid="2648"/>
                                        </p:tgtEl>
                                        <p:attrNameLst>
                                          <p:attrName>ppt_w</p:attrName>
                                        </p:attrNameLst>
                                      </p:cBhvr>
                                      <p:tavLst>
                                        <p:tav tm="0">
                                          <p:val>
                                            <p:fltVal val="0"/>
                                          </p:val>
                                        </p:tav>
                                        <p:tav tm="100000">
                                          <p:val>
                                            <p:strVal val="#ppt_w"/>
                                          </p:val>
                                        </p:tav>
                                      </p:tavLst>
                                    </p:anim>
                                    <p:anim calcmode="lin" valueType="num">
                                      <p:cBhvr>
                                        <p:cTn id="208" dur="500" fill="hold"/>
                                        <p:tgtEl>
                                          <p:spTgt spid="2648"/>
                                        </p:tgtEl>
                                        <p:attrNameLst>
                                          <p:attrName>ppt_h</p:attrName>
                                        </p:attrNameLst>
                                      </p:cBhvr>
                                      <p:tavLst>
                                        <p:tav tm="0">
                                          <p:val>
                                            <p:fltVal val="0"/>
                                          </p:val>
                                        </p:tav>
                                        <p:tav tm="100000">
                                          <p:val>
                                            <p:strVal val="#ppt_h"/>
                                          </p:val>
                                        </p:tav>
                                      </p:tavLst>
                                    </p:anim>
                                    <p:animEffect transition="in" filter="fade">
                                      <p:cBhvr>
                                        <p:cTn id="209" dur="500"/>
                                        <p:tgtEl>
                                          <p:spTgt spid="2648"/>
                                        </p:tgtEl>
                                      </p:cBhvr>
                                    </p:animEffect>
                                  </p:childTnLst>
                                </p:cTn>
                              </p:par>
                              <p:par>
                                <p:cTn id="210" presetID="53" presetClass="entr" presetSubtype="16" fill="hold" nodeType="withEffect">
                                  <p:stCondLst>
                                    <p:cond delay="0"/>
                                  </p:stCondLst>
                                  <p:childTnLst>
                                    <p:set>
                                      <p:cBhvr>
                                        <p:cTn id="211" dur="1" fill="hold">
                                          <p:stCondLst>
                                            <p:cond delay="0"/>
                                          </p:stCondLst>
                                        </p:cTn>
                                        <p:tgtEl>
                                          <p:spTgt spid="2667"/>
                                        </p:tgtEl>
                                        <p:attrNameLst>
                                          <p:attrName>style.visibility</p:attrName>
                                        </p:attrNameLst>
                                      </p:cBhvr>
                                      <p:to>
                                        <p:strVal val="visible"/>
                                      </p:to>
                                    </p:set>
                                    <p:anim calcmode="lin" valueType="num">
                                      <p:cBhvr>
                                        <p:cTn id="212" dur="500" fill="hold"/>
                                        <p:tgtEl>
                                          <p:spTgt spid="2667"/>
                                        </p:tgtEl>
                                        <p:attrNameLst>
                                          <p:attrName>ppt_w</p:attrName>
                                        </p:attrNameLst>
                                      </p:cBhvr>
                                      <p:tavLst>
                                        <p:tav tm="0">
                                          <p:val>
                                            <p:fltVal val="0"/>
                                          </p:val>
                                        </p:tav>
                                        <p:tav tm="100000">
                                          <p:val>
                                            <p:strVal val="#ppt_w"/>
                                          </p:val>
                                        </p:tav>
                                      </p:tavLst>
                                    </p:anim>
                                    <p:anim calcmode="lin" valueType="num">
                                      <p:cBhvr>
                                        <p:cTn id="213" dur="500" fill="hold"/>
                                        <p:tgtEl>
                                          <p:spTgt spid="2667"/>
                                        </p:tgtEl>
                                        <p:attrNameLst>
                                          <p:attrName>ppt_h</p:attrName>
                                        </p:attrNameLst>
                                      </p:cBhvr>
                                      <p:tavLst>
                                        <p:tav tm="0">
                                          <p:val>
                                            <p:fltVal val="0"/>
                                          </p:val>
                                        </p:tav>
                                        <p:tav tm="100000">
                                          <p:val>
                                            <p:strVal val="#ppt_h"/>
                                          </p:val>
                                        </p:tav>
                                      </p:tavLst>
                                    </p:anim>
                                    <p:animEffect transition="in" filter="fade">
                                      <p:cBhvr>
                                        <p:cTn id="214" dur="500"/>
                                        <p:tgtEl>
                                          <p:spTgt spid="2667"/>
                                        </p:tgtEl>
                                      </p:cBhvr>
                                    </p:animEffect>
                                  </p:childTnLst>
                                </p:cTn>
                              </p:par>
                              <p:par>
                                <p:cTn id="215" presetID="53" presetClass="entr" presetSubtype="16" fill="hold" nodeType="withEffect">
                                  <p:stCondLst>
                                    <p:cond delay="0"/>
                                  </p:stCondLst>
                                  <p:childTnLst>
                                    <p:set>
                                      <p:cBhvr>
                                        <p:cTn id="216" dur="1" fill="hold">
                                          <p:stCondLst>
                                            <p:cond delay="0"/>
                                          </p:stCondLst>
                                        </p:cTn>
                                        <p:tgtEl>
                                          <p:spTgt spid="2678"/>
                                        </p:tgtEl>
                                        <p:attrNameLst>
                                          <p:attrName>style.visibility</p:attrName>
                                        </p:attrNameLst>
                                      </p:cBhvr>
                                      <p:to>
                                        <p:strVal val="visible"/>
                                      </p:to>
                                    </p:set>
                                    <p:anim calcmode="lin" valueType="num">
                                      <p:cBhvr>
                                        <p:cTn id="217" dur="500" fill="hold"/>
                                        <p:tgtEl>
                                          <p:spTgt spid="2678"/>
                                        </p:tgtEl>
                                        <p:attrNameLst>
                                          <p:attrName>ppt_w</p:attrName>
                                        </p:attrNameLst>
                                      </p:cBhvr>
                                      <p:tavLst>
                                        <p:tav tm="0">
                                          <p:val>
                                            <p:fltVal val="0"/>
                                          </p:val>
                                        </p:tav>
                                        <p:tav tm="100000">
                                          <p:val>
                                            <p:strVal val="#ppt_w"/>
                                          </p:val>
                                        </p:tav>
                                      </p:tavLst>
                                    </p:anim>
                                    <p:anim calcmode="lin" valueType="num">
                                      <p:cBhvr>
                                        <p:cTn id="218" dur="500" fill="hold"/>
                                        <p:tgtEl>
                                          <p:spTgt spid="2678"/>
                                        </p:tgtEl>
                                        <p:attrNameLst>
                                          <p:attrName>ppt_h</p:attrName>
                                        </p:attrNameLst>
                                      </p:cBhvr>
                                      <p:tavLst>
                                        <p:tav tm="0">
                                          <p:val>
                                            <p:fltVal val="0"/>
                                          </p:val>
                                        </p:tav>
                                        <p:tav tm="100000">
                                          <p:val>
                                            <p:strVal val="#ppt_h"/>
                                          </p:val>
                                        </p:tav>
                                      </p:tavLst>
                                    </p:anim>
                                    <p:animEffect transition="in" filter="fade">
                                      <p:cBhvr>
                                        <p:cTn id="219" dur="500"/>
                                        <p:tgtEl>
                                          <p:spTgt spid="2678"/>
                                        </p:tgtEl>
                                      </p:cBhvr>
                                    </p:animEffect>
                                  </p:childTnLst>
                                </p:cTn>
                              </p:par>
                              <p:par>
                                <p:cTn id="220" presetID="53" presetClass="entr" presetSubtype="16" fill="hold" nodeType="withEffect">
                                  <p:stCondLst>
                                    <p:cond delay="0"/>
                                  </p:stCondLst>
                                  <p:childTnLst>
                                    <p:set>
                                      <p:cBhvr>
                                        <p:cTn id="221" dur="1" fill="hold">
                                          <p:stCondLst>
                                            <p:cond delay="0"/>
                                          </p:stCondLst>
                                        </p:cTn>
                                        <p:tgtEl>
                                          <p:spTgt spid="2692"/>
                                        </p:tgtEl>
                                        <p:attrNameLst>
                                          <p:attrName>style.visibility</p:attrName>
                                        </p:attrNameLst>
                                      </p:cBhvr>
                                      <p:to>
                                        <p:strVal val="visible"/>
                                      </p:to>
                                    </p:set>
                                    <p:anim calcmode="lin" valueType="num">
                                      <p:cBhvr>
                                        <p:cTn id="222" dur="500" fill="hold"/>
                                        <p:tgtEl>
                                          <p:spTgt spid="2692"/>
                                        </p:tgtEl>
                                        <p:attrNameLst>
                                          <p:attrName>ppt_w</p:attrName>
                                        </p:attrNameLst>
                                      </p:cBhvr>
                                      <p:tavLst>
                                        <p:tav tm="0">
                                          <p:val>
                                            <p:fltVal val="0"/>
                                          </p:val>
                                        </p:tav>
                                        <p:tav tm="100000">
                                          <p:val>
                                            <p:strVal val="#ppt_w"/>
                                          </p:val>
                                        </p:tav>
                                      </p:tavLst>
                                    </p:anim>
                                    <p:anim calcmode="lin" valueType="num">
                                      <p:cBhvr>
                                        <p:cTn id="223" dur="500" fill="hold"/>
                                        <p:tgtEl>
                                          <p:spTgt spid="2692"/>
                                        </p:tgtEl>
                                        <p:attrNameLst>
                                          <p:attrName>ppt_h</p:attrName>
                                        </p:attrNameLst>
                                      </p:cBhvr>
                                      <p:tavLst>
                                        <p:tav tm="0">
                                          <p:val>
                                            <p:fltVal val="0"/>
                                          </p:val>
                                        </p:tav>
                                        <p:tav tm="100000">
                                          <p:val>
                                            <p:strVal val="#ppt_h"/>
                                          </p:val>
                                        </p:tav>
                                      </p:tavLst>
                                    </p:anim>
                                    <p:animEffect transition="in" filter="fade">
                                      <p:cBhvr>
                                        <p:cTn id="224" dur="500"/>
                                        <p:tgtEl>
                                          <p:spTgt spid="2692"/>
                                        </p:tgtEl>
                                      </p:cBhvr>
                                    </p:animEffect>
                                  </p:childTnLst>
                                </p:cTn>
                              </p:par>
                              <p:par>
                                <p:cTn id="225" presetID="53" presetClass="entr" presetSubtype="16" fill="hold" nodeType="withEffect">
                                  <p:stCondLst>
                                    <p:cond delay="0"/>
                                  </p:stCondLst>
                                  <p:childTnLst>
                                    <p:set>
                                      <p:cBhvr>
                                        <p:cTn id="226" dur="1" fill="hold">
                                          <p:stCondLst>
                                            <p:cond delay="0"/>
                                          </p:stCondLst>
                                        </p:cTn>
                                        <p:tgtEl>
                                          <p:spTgt spid="2702"/>
                                        </p:tgtEl>
                                        <p:attrNameLst>
                                          <p:attrName>style.visibility</p:attrName>
                                        </p:attrNameLst>
                                      </p:cBhvr>
                                      <p:to>
                                        <p:strVal val="visible"/>
                                      </p:to>
                                    </p:set>
                                    <p:anim calcmode="lin" valueType="num">
                                      <p:cBhvr>
                                        <p:cTn id="227" dur="500" fill="hold"/>
                                        <p:tgtEl>
                                          <p:spTgt spid="2702"/>
                                        </p:tgtEl>
                                        <p:attrNameLst>
                                          <p:attrName>ppt_w</p:attrName>
                                        </p:attrNameLst>
                                      </p:cBhvr>
                                      <p:tavLst>
                                        <p:tav tm="0">
                                          <p:val>
                                            <p:fltVal val="0"/>
                                          </p:val>
                                        </p:tav>
                                        <p:tav tm="100000">
                                          <p:val>
                                            <p:strVal val="#ppt_w"/>
                                          </p:val>
                                        </p:tav>
                                      </p:tavLst>
                                    </p:anim>
                                    <p:anim calcmode="lin" valueType="num">
                                      <p:cBhvr>
                                        <p:cTn id="228" dur="500" fill="hold"/>
                                        <p:tgtEl>
                                          <p:spTgt spid="2702"/>
                                        </p:tgtEl>
                                        <p:attrNameLst>
                                          <p:attrName>ppt_h</p:attrName>
                                        </p:attrNameLst>
                                      </p:cBhvr>
                                      <p:tavLst>
                                        <p:tav tm="0">
                                          <p:val>
                                            <p:fltVal val="0"/>
                                          </p:val>
                                        </p:tav>
                                        <p:tav tm="100000">
                                          <p:val>
                                            <p:strVal val="#ppt_h"/>
                                          </p:val>
                                        </p:tav>
                                      </p:tavLst>
                                    </p:anim>
                                    <p:animEffect transition="in" filter="fade">
                                      <p:cBhvr>
                                        <p:cTn id="229" dur="500"/>
                                        <p:tgtEl>
                                          <p:spTgt spid="2702"/>
                                        </p:tgtEl>
                                      </p:cBhvr>
                                    </p:animEffect>
                                  </p:childTnLst>
                                </p:cTn>
                              </p:par>
                              <p:par>
                                <p:cTn id="230" presetID="53" presetClass="entr" presetSubtype="16" fill="hold" nodeType="withEffect">
                                  <p:stCondLst>
                                    <p:cond delay="0"/>
                                  </p:stCondLst>
                                  <p:childTnLst>
                                    <p:set>
                                      <p:cBhvr>
                                        <p:cTn id="231" dur="1" fill="hold">
                                          <p:stCondLst>
                                            <p:cond delay="0"/>
                                          </p:stCondLst>
                                        </p:cTn>
                                        <p:tgtEl>
                                          <p:spTgt spid="2712"/>
                                        </p:tgtEl>
                                        <p:attrNameLst>
                                          <p:attrName>style.visibility</p:attrName>
                                        </p:attrNameLst>
                                      </p:cBhvr>
                                      <p:to>
                                        <p:strVal val="visible"/>
                                      </p:to>
                                    </p:set>
                                    <p:anim calcmode="lin" valueType="num">
                                      <p:cBhvr>
                                        <p:cTn id="232" dur="500" fill="hold"/>
                                        <p:tgtEl>
                                          <p:spTgt spid="2712"/>
                                        </p:tgtEl>
                                        <p:attrNameLst>
                                          <p:attrName>ppt_w</p:attrName>
                                        </p:attrNameLst>
                                      </p:cBhvr>
                                      <p:tavLst>
                                        <p:tav tm="0">
                                          <p:val>
                                            <p:fltVal val="0"/>
                                          </p:val>
                                        </p:tav>
                                        <p:tav tm="100000">
                                          <p:val>
                                            <p:strVal val="#ppt_w"/>
                                          </p:val>
                                        </p:tav>
                                      </p:tavLst>
                                    </p:anim>
                                    <p:anim calcmode="lin" valueType="num">
                                      <p:cBhvr>
                                        <p:cTn id="233" dur="500" fill="hold"/>
                                        <p:tgtEl>
                                          <p:spTgt spid="2712"/>
                                        </p:tgtEl>
                                        <p:attrNameLst>
                                          <p:attrName>ppt_h</p:attrName>
                                        </p:attrNameLst>
                                      </p:cBhvr>
                                      <p:tavLst>
                                        <p:tav tm="0">
                                          <p:val>
                                            <p:fltVal val="0"/>
                                          </p:val>
                                        </p:tav>
                                        <p:tav tm="100000">
                                          <p:val>
                                            <p:strVal val="#ppt_h"/>
                                          </p:val>
                                        </p:tav>
                                      </p:tavLst>
                                    </p:anim>
                                    <p:animEffect transition="in" filter="fade">
                                      <p:cBhvr>
                                        <p:cTn id="234" dur="500"/>
                                        <p:tgtEl>
                                          <p:spTgt spid="2712"/>
                                        </p:tgtEl>
                                      </p:cBhvr>
                                    </p:animEffect>
                                  </p:childTnLst>
                                </p:cTn>
                              </p:par>
                              <p:par>
                                <p:cTn id="235" presetID="53" presetClass="entr" presetSubtype="16" fill="hold" nodeType="withEffect">
                                  <p:stCondLst>
                                    <p:cond delay="0"/>
                                  </p:stCondLst>
                                  <p:childTnLst>
                                    <p:set>
                                      <p:cBhvr>
                                        <p:cTn id="236" dur="1" fill="hold">
                                          <p:stCondLst>
                                            <p:cond delay="0"/>
                                          </p:stCondLst>
                                        </p:cTn>
                                        <p:tgtEl>
                                          <p:spTgt spid="2725"/>
                                        </p:tgtEl>
                                        <p:attrNameLst>
                                          <p:attrName>style.visibility</p:attrName>
                                        </p:attrNameLst>
                                      </p:cBhvr>
                                      <p:to>
                                        <p:strVal val="visible"/>
                                      </p:to>
                                    </p:set>
                                    <p:anim calcmode="lin" valueType="num">
                                      <p:cBhvr>
                                        <p:cTn id="237" dur="500" fill="hold"/>
                                        <p:tgtEl>
                                          <p:spTgt spid="2725"/>
                                        </p:tgtEl>
                                        <p:attrNameLst>
                                          <p:attrName>ppt_w</p:attrName>
                                        </p:attrNameLst>
                                      </p:cBhvr>
                                      <p:tavLst>
                                        <p:tav tm="0">
                                          <p:val>
                                            <p:fltVal val="0"/>
                                          </p:val>
                                        </p:tav>
                                        <p:tav tm="100000">
                                          <p:val>
                                            <p:strVal val="#ppt_w"/>
                                          </p:val>
                                        </p:tav>
                                      </p:tavLst>
                                    </p:anim>
                                    <p:anim calcmode="lin" valueType="num">
                                      <p:cBhvr>
                                        <p:cTn id="238" dur="500" fill="hold"/>
                                        <p:tgtEl>
                                          <p:spTgt spid="2725"/>
                                        </p:tgtEl>
                                        <p:attrNameLst>
                                          <p:attrName>ppt_h</p:attrName>
                                        </p:attrNameLst>
                                      </p:cBhvr>
                                      <p:tavLst>
                                        <p:tav tm="0">
                                          <p:val>
                                            <p:fltVal val="0"/>
                                          </p:val>
                                        </p:tav>
                                        <p:tav tm="100000">
                                          <p:val>
                                            <p:strVal val="#ppt_h"/>
                                          </p:val>
                                        </p:tav>
                                      </p:tavLst>
                                    </p:anim>
                                    <p:animEffect transition="in" filter="fade">
                                      <p:cBhvr>
                                        <p:cTn id="239" dur="500"/>
                                        <p:tgtEl>
                                          <p:spTgt spid="2725"/>
                                        </p:tgtEl>
                                      </p:cBhvr>
                                    </p:animEffect>
                                  </p:childTnLst>
                                </p:cTn>
                              </p:par>
                              <p:par>
                                <p:cTn id="240" presetID="53" presetClass="entr" presetSubtype="16" fill="hold" nodeType="withEffect">
                                  <p:stCondLst>
                                    <p:cond delay="0"/>
                                  </p:stCondLst>
                                  <p:childTnLst>
                                    <p:set>
                                      <p:cBhvr>
                                        <p:cTn id="241" dur="1" fill="hold">
                                          <p:stCondLst>
                                            <p:cond delay="0"/>
                                          </p:stCondLst>
                                        </p:cTn>
                                        <p:tgtEl>
                                          <p:spTgt spid="2734"/>
                                        </p:tgtEl>
                                        <p:attrNameLst>
                                          <p:attrName>style.visibility</p:attrName>
                                        </p:attrNameLst>
                                      </p:cBhvr>
                                      <p:to>
                                        <p:strVal val="visible"/>
                                      </p:to>
                                    </p:set>
                                    <p:anim calcmode="lin" valueType="num">
                                      <p:cBhvr>
                                        <p:cTn id="242" dur="500" fill="hold"/>
                                        <p:tgtEl>
                                          <p:spTgt spid="2734"/>
                                        </p:tgtEl>
                                        <p:attrNameLst>
                                          <p:attrName>ppt_w</p:attrName>
                                        </p:attrNameLst>
                                      </p:cBhvr>
                                      <p:tavLst>
                                        <p:tav tm="0">
                                          <p:val>
                                            <p:fltVal val="0"/>
                                          </p:val>
                                        </p:tav>
                                        <p:tav tm="100000">
                                          <p:val>
                                            <p:strVal val="#ppt_w"/>
                                          </p:val>
                                        </p:tav>
                                      </p:tavLst>
                                    </p:anim>
                                    <p:anim calcmode="lin" valueType="num">
                                      <p:cBhvr>
                                        <p:cTn id="243" dur="500" fill="hold"/>
                                        <p:tgtEl>
                                          <p:spTgt spid="2734"/>
                                        </p:tgtEl>
                                        <p:attrNameLst>
                                          <p:attrName>ppt_h</p:attrName>
                                        </p:attrNameLst>
                                      </p:cBhvr>
                                      <p:tavLst>
                                        <p:tav tm="0">
                                          <p:val>
                                            <p:fltVal val="0"/>
                                          </p:val>
                                        </p:tav>
                                        <p:tav tm="100000">
                                          <p:val>
                                            <p:strVal val="#ppt_h"/>
                                          </p:val>
                                        </p:tav>
                                      </p:tavLst>
                                    </p:anim>
                                    <p:animEffect transition="in" filter="fade">
                                      <p:cBhvr>
                                        <p:cTn id="244" dur="500"/>
                                        <p:tgtEl>
                                          <p:spTgt spid="2734"/>
                                        </p:tgtEl>
                                      </p:cBhvr>
                                    </p:animEffect>
                                  </p:childTnLst>
                                </p:cTn>
                              </p:par>
                              <p:par>
                                <p:cTn id="245" presetID="53" presetClass="entr" presetSubtype="16" fill="hold" nodeType="withEffect">
                                  <p:stCondLst>
                                    <p:cond delay="0"/>
                                  </p:stCondLst>
                                  <p:childTnLst>
                                    <p:set>
                                      <p:cBhvr>
                                        <p:cTn id="246" dur="1" fill="hold">
                                          <p:stCondLst>
                                            <p:cond delay="0"/>
                                          </p:stCondLst>
                                        </p:cTn>
                                        <p:tgtEl>
                                          <p:spTgt spid="2747"/>
                                        </p:tgtEl>
                                        <p:attrNameLst>
                                          <p:attrName>style.visibility</p:attrName>
                                        </p:attrNameLst>
                                      </p:cBhvr>
                                      <p:to>
                                        <p:strVal val="visible"/>
                                      </p:to>
                                    </p:set>
                                    <p:anim calcmode="lin" valueType="num">
                                      <p:cBhvr>
                                        <p:cTn id="247" dur="500" fill="hold"/>
                                        <p:tgtEl>
                                          <p:spTgt spid="2747"/>
                                        </p:tgtEl>
                                        <p:attrNameLst>
                                          <p:attrName>ppt_w</p:attrName>
                                        </p:attrNameLst>
                                      </p:cBhvr>
                                      <p:tavLst>
                                        <p:tav tm="0">
                                          <p:val>
                                            <p:fltVal val="0"/>
                                          </p:val>
                                        </p:tav>
                                        <p:tav tm="100000">
                                          <p:val>
                                            <p:strVal val="#ppt_w"/>
                                          </p:val>
                                        </p:tav>
                                      </p:tavLst>
                                    </p:anim>
                                    <p:anim calcmode="lin" valueType="num">
                                      <p:cBhvr>
                                        <p:cTn id="248" dur="500" fill="hold"/>
                                        <p:tgtEl>
                                          <p:spTgt spid="2747"/>
                                        </p:tgtEl>
                                        <p:attrNameLst>
                                          <p:attrName>ppt_h</p:attrName>
                                        </p:attrNameLst>
                                      </p:cBhvr>
                                      <p:tavLst>
                                        <p:tav tm="0">
                                          <p:val>
                                            <p:fltVal val="0"/>
                                          </p:val>
                                        </p:tav>
                                        <p:tav tm="100000">
                                          <p:val>
                                            <p:strVal val="#ppt_h"/>
                                          </p:val>
                                        </p:tav>
                                      </p:tavLst>
                                    </p:anim>
                                    <p:animEffect transition="in" filter="fade">
                                      <p:cBhvr>
                                        <p:cTn id="249" dur="500"/>
                                        <p:tgtEl>
                                          <p:spTgt spid="2747"/>
                                        </p:tgtEl>
                                      </p:cBhvr>
                                    </p:animEffect>
                                  </p:childTnLst>
                                </p:cTn>
                              </p:par>
                              <p:par>
                                <p:cTn id="250" presetID="53" presetClass="entr" presetSubtype="16" fill="hold" nodeType="withEffect">
                                  <p:stCondLst>
                                    <p:cond delay="0"/>
                                  </p:stCondLst>
                                  <p:childTnLst>
                                    <p:set>
                                      <p:cBhvr>
                                        <p:cTn id="251" dur="1" fill="hold">
                                          <p:stCondLst>
                                            <p:cond delay="0"/>
                                          </p:stCondLst>
                                        </p:cTn>
                                        <p:tgtEl>
                                          <p:spTgt spid="2753"/>
                                        </p:tgtEl>
                                        <p:attrNameLst>
                                          <p:attrName>style.visibility</p:attrName>
                                        </p:attrNameLst>
                                      </p:cBhvr>
                                      <p:to>
                                        <p:strVal val="visible"/>
                                      </p:to>
                                    </p:set>
                                    <p:anim calcmode="lin" valueType="num">
                                      <p:cBhvr>
                                        <p:cTn id="252" dur="500" fill="hold"/>
                                        <p:tgtEl>
                                          <p:spTgt spid="2753"/>
                                        </p:tgtEl>
                                        <p:attrNameLst>
                                          <p:attrName>ppt_w</p:attrName>
                                        </p:attrNameLst>
                                      </p:cBhvr>
                                      <p:tavLst>
                                        <p:tav tm="0">
                                          <p:val>
                                            <p:fltVal val="0"/>
                                          </p:val>
                                        </p:tav>
                                        <p:tav tm="100000">
                                          <p:val>
                                            <p:strVal val="#ppt_w"/>
                                          </p:val>
                                        </p:tav>
                                      </p:tavLst>
                                    </p:anim>
                                    <p:anim calcmode="lin" valueType="num">
                                      <p:cBhvr>
                                        <p:cTn id="253" dur="500" fill="hold"/>
                                        <p:tgtEl>
                                          <p:spTgt spid="2753"/>
                                        </p:tgtEl>
                                        <p:attrNameLst>
                                          <p:attrName>ppt_h</p:attrName>
                                        </p:attrNameLst>
                                      </p:cBhvr>
                                      <p:tavLst>
                                        <p:tav tm="0">
                                          <p:val>
                                            <p:fltVal val="0"/>
                                          </p:val>
                                        </p:tav>
                                        <p:tav tm="100000">
                                          <p:val>
                                            <p:strVal val="#ppt_h"/>
                                          </p:val>
                                        </p:tav>
                                      </p:tavLst>
                                    </p:anim>
                                    <p:animEffect transition="in" filter="fade">
                                      <p:cBhvr>
                                        <p:cTn id="254" dur="500"/>
                                        <p:tgtEl>
                                          <p:spTgt spid="2753"/>
                                        </p:tgtEl>
                                      </p:cBhvr>
                                    </p:animEffect>
                                  </p:childTnLst>
                                </p:cTn>
                              </p:par>
                              <p:par>
                                <p:cTn id="255" presetID="53" presetClass="entr" presetSubtype="16" fill="hold" nodeType="withEffect">
                                  <p:stCondLst>
                                    <p:cond delay="0"/>
                                  </p:stCondLst>
                                  <p:childTnLst>
                                    <p:set>
                                      <p:cBhvr>
                                        <p:cTn id="256" dur="1" fill="hold">
                                          <p:stCondLst>
                                            <p:cond delay="0"/>
                                          </p:stCondLst>
                                        </p:cTn>
                                        <p:tgtEl>
                                          <p:spTgt spid="2765"/>
                                        </p:tgtEl>
                                        <p:attrNameLst>
                                          <p:attrName>style.visibility</p:attrName>
                                        </p:attrNameLst>
                                      </p:cBhvr>
                                      <p:to>
                                        <p:strVal val="visible"/>
                                      </p:to>
                                    </p:set>
                                    <p:anim calcmode="lin" valueType="num">
                                      <p:cBhvr>
                                        <p:cTn id="257" dur="500" fill="hold"/>
                                        <p:tgtEl>
                                          <p:spTgt spid="2765"/>
                                        </p:tgtEl>
                                        <p:attrNameLst>
                                          <p:attrName>ppt_w</p:attrName>
                                        </p:attrNameLst>
                                      </p:cBhvr>
                                      <p:tavLst>
                                        <p:tav tm="0">
                                          <p:val>
                                            <p:fltVal val="0"/>
                                          </p:val>
                                        </p:tav>
                                        <p:tav tm="100000">
                                          <p:val>
                                            <p:strVal val="#ppt_w"/>
                                          </p:val>
                                        </p:tav>
                                      </p:tavLst>
                                    </p:anim>
                                    <p:anim calcmode="lin" valueType="num">
                                      <p:cBhvr>
                                        <p:cTn id="258" dur="500" fill="hold"/>
                                        <p:tgtEl>
                                          <p:spTgt spid="2765"/>
                                        </p:tgtEl>
                                        <p:attrNameLst>
                                          <p:attrName>ppt_h</p:attrName>
                                        </p:attrNameLst>
                                      </p:cBhvr>
                                      <p:tavLst>
                                        <p:tav tm="0">
                                          <p:val>
                                            <p:fltVal val="0"/>
                                          </p:val>
                                        </p:tav>
                                        <p:tav tm="100000">
                                          <p:val>
                                            <p:strVal val="#ppt_h"/>
                                          </p:val>
                                        </p:tav>
                                      </p:tavLst>
                                    </p:anim>
                                    <p:animEffect transition="in" filter="fade">
                                      <p:cBhvr>
                                        <p:cTn id="259" dur="500"/>
                                        <p:tgtEl>
                                          <p:spTgt spid="2765"/>
                                        </p:tgtEl>
                                      </p:cBhvr>
                                    </p:animEffect>
                                  </p:childTnLst>
                                </p:cTn>
                              </p:par>
                              <p:par>
                                <p:cTn id="260" presetID="53" presetClass="entr" presetSubtype="16" fill="hold" nodeType="withEffect">
                                  <p:stCondLst>
                                    <p:cond delay="0"/>
                                  </p:stCondLst>
                                  <p:childTnLst>
                                    <p:set>
                                      <p:cBhvr>
                                        <p:cTn id="261" dur="1" fill="hold">
                                          <p:stCondLst>
                                            <p:cond delay="0"/>
                                          </p:stCondLst>
                                        </p:cTn>
                                        <p:tgtEl>
                                          <p:spTgt spid="2777"/>
                                        </p:tgtEl>
                                        <p:attrNameLst>
                                          <p:attrName>style.visibility</p:attrName>
                                        </p:attrNameLst>
                                      </p:cBhvr>
                                      <p:to>
                                        <p:strVal val="visible"/>
                                      </p:to>
                                    </p:set>
                                    <p:anim calcmode="lin" valueType="num">
                                      <p:cBhvr>
                                        <p:cTn id="262" dur="500" fill="hold"/>
                                        <p:tgtEl>
                                          <p:spTgt spid="2777"/>
                                        </p:tgtEl>
                                        <p:attrNameLst>
                                          <p:attrName>ppt_w</p:attrName>
                                        </p:attrNameLst>
                                      </p:cBhvr>
                                      <p:tavLst>
                                        <p:tav tm="0">
                                          <p:val>
                                            <p:fltVal val="0"/>
                                          </p:val>
                                        </p:tav>
                                        <p:tav tm="100000">
                                          <p:val>
                                            <p:strVal val="#ppt_w"/>
                                          </p:val>
                                        </p:tav>
                                      </p:tavLst>
                                    </p:anim>
                                    <p:anim calcmode="lin" valueType="num">
                                      <p:cBhvr>
                                        <p:cTn id="263" dur="500" fill="hold"/>
                                        <p:tgtEl>
                                          <p:spTgt spid="2777"/>
                                        </p:tgtEl>
                                        <p:attrNameLst>
                                          <p:attrName>ppt_h</p:attrName>
                                        </p:attrNameLst>
                                      </p:cBhvr>
                                      <p:tavLst>
                                        <p:tav tm="0">
                                          <p:val>
                                            <p:fltVal val="0"/>
                                          </p:val>
                                        </p:tav>
                                        <p:tav tm="100000">
                                          <p:val>
                                            <p:strVal val="#ppt_h"/>
                                          </p:val>
                                        </p:tav>
                                      </p:tavLst>
                                    </p:anim>
                                    <p:animEffect transition="in" filter="fade">
                                      <p:cBhvr>
                                        <p:cTn id="264" dur="500"/>
                                        <p:tgtEl>
                                          <p:spTgt spid="27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038"/>
        <p:cNvGrpSpPr/>
        <p:nvPr/>
      </p:nvGrpSpPr>
      <p:grpSpPr>
        <a:xfrm>
          <a:off x="0" y="0"/>
          <a:ext cx="0" cy="0"/>
          <a:chOff x="0" y="0"/>
          <a:chExt cx="0" cy="0"/>
        </a:xfrm>
      </p:grpSpPr>
      <p:sp>
        <p:nvSpPr>
          <p:cNvPr id="3041" name="Google Shape;3041;p56"/>
          <p:cNvSpPr/>
          <p:nvPr/>
        </p:nvSpPr>
        <p:spPr>
          <a:xfrm>
            <a:off x="2736867" y="3984300"/>
            <a:ext cx="1055200" cy="1005600"/>
          </a:xfrm>
          <a:prstGeom prst="roundRect">
            <a:avLst>
              <a:gd name="adj" fmla="val 16667"/>
            </a:avLst>
          </a:prstGeom>
          <a:solidFill>
            <a:srgbClr val="494157"/>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6"/>
          <p:cNvSpPr/>
          <p:nvPr/>
        </p:nvSpPr>
        <p:spPr>
          <a:xfrm>
            <a:off x="4152627" y="3984300"/>
            <a:ext cx="1055200" cy="10056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6"/>
          <p:cNvSpPr/>
          <p:nvPr/>
        </p:nvSpPr>
        <p:spPr>
          <a:xfrm>
            <a:off x="5568385" y="3984300"/>
            <a:ext cx="1055200" cy="1005600"/>
          </a:xfrm>
          <a:prstGeom prst="roundRect">
            <a:avLst>
              <a:gd name="adj" fmla="val 16667"/>
            </a:avLst>
          </a:prstGeom>
          <a:solidFill>
            <a:srgbClr val="FCF6EB"/>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6"/>
          <p:cNvSpPr txBox="1"/>
          <p:nvPr/>
        </p:nvSpPr>
        <p:spPr>
          <a:xfrm>
            <a:off x="2736867" y="4193700"/>
            <a:ext cx="1055200" cy="586800"/>
          </a:xfrm>
          <a:prstGeom prst="rect">
            <a:avLst/>
          </a:prstGeom>
          <a:noFill/>
          <a:ln>
            <a:noFill/>
          </a:ln>
        </p:spPr>
        <p:txBody>
          <a:bodyPr spcFirstLastPara="1" wrap="square" lIns="121900" tIns="121900" rIns="121900" bIns="121900" anchor="ctr" anchorCtr="0">
            <a:noAutofit/>
          </a:bodyPr>
          <a:lstStyle/>
          <a:p>
            <a:pPr algn="ctr"/>
            <a:r>
              <a:rPr lang="en" sz="1333" dirty="0">
                <a:solidFill>
                  <a:srgbClr val="FFFFFF"/>
                </a:solidFill>
              </a:rPr>
              <a:t>#494157</a:t>
            </a:r>
            <a:endParaRPr sz="1333" dirty="0">
              <a:solidFill>
                <a:srgbClr val="FFFFFF"/>
              </a:solidFill>
            </a:endParaRPr>
          </a:p>
        </p:txBody>
      </p:sp>
      <p:sp>
        <p:nvSpPr>
          <p:cNvPr id="3045" name="Google Shape;3045;p56"/>
          <p:cNvSpPr txBox="1"/>
          <p:nvPr/>
        </p:nvSpPr>
        <p:spPr>
          <a:xfrm>
            <a:off x="4152633" y="4193700"/>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#ffffff </a:t>
            </a:r>
            <a:endParaRPr sz="1333">
              <a:solidFill>
                <a:schemeClr val="dk1"/>
              </a:solidFill>
            </a:endParaRPr>
          </a:p>
        </p:txBody>
      </p:sp>
      <p:sp>
        <p:nvSpPr>
          <p:cNvPr id="3046" name="Google Shape;3046;p56"/>
          <p:cNvSpPr txBox="1"/>
          <p:nvPr/>
        </p:nvSpPr>
        <p:spPr>
          <a:xfrm>
            <a:off x="5568400" y="4193700"/>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#fcf6eb</a:t>
            </a:r>
            <a:endParaRPr sz="1333">
              <a:solidFill>
                <a:schemeClr val="dk1"/>
              </a:solidFill>
            </a:endParaRPr>
          </a:p>
        </p:txBody>
      </p:sp>
      <p:sp>
        <p:nvSpPr>
          <p:cNvPr id="3047" name="Google Shape;3047;p56"/>
          <p:cNvSpPr/>
          <p:nvPr/>
        </p:nvSpPr>
        <p:spPr>
          <a:xfrm>
            <a:off x="6984167" y="3984300"/>
            <a:ext cx="1055200" cy="1005600"/>
          </a:xfrm>
          <a:prstGeom prst="roundRect">
            <a:avLst>
              <a:gd name="adj" fmla="val 16667"/>
            </a:avLst>
          </a:prstGeom>
          <a:solidFill>
            <a:srgbClr val="F1E8D8"/>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6"/>
          <p:cNvSpPr txBox="1"/>
          <p:nvPr/>
        </p:nvSpPr>
        <p:spPr>
          <a:xfrm>
            <a:off x="6984167" y="4193700"/>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#f1e8d8</a:t>
            </a:r>
            <a:endParaRPr sz="1333">
              <a:solidFill>
                <a:schemeClr val="dk1"/>
              </a:solidFill>
            </a:endParaRPr>
          </a:p>
        </p:txBody>
      </p:sp>
      <p:sp>
        <p:nvSpPr>
          <p:cNvPr id="3049" name="Google Shape;3049;p56"/>
          <p:cNvSpPr/>
          <p:nvPr/>
        </p:nvSpPr>
        <p:spPr>
          <a:xfrm>
            <a:off x="2736867" y="5225767"/>
            <a:ext cx="1055200" cy="1005600"/>
          </a:xfrm>
          <a:prstGeom prst="roundRect">
            <a:avLst>
              <a:gd name="adj" fmla="val 16667"/>
            </a:avLst>
          </a:prstGeom>
          <a:solidFill>
            <a:srgbClr val="F6907D"/>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6"/>
          <p:cNvSpPr/>
          <p:nvPr/>
        </p:nvSpPr>
        <p:spPr>
          <a:xfrm>
            <a:off x="4152627" y="5225767"/>
            <a:ext cx="1055200" cy="1005600"/>
          </a:xfrm>
          <a:prstGeom prst="roundRect">
            <a:avLst>
              <a:gd name="adj" fmla="val 16667"/>
            </a:avLst>
          </a:prstGeom>
          <a:solidFill>
            <a:srgbClr val="FFE8AA"/>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6"/>
          <p:cNvSpPr/>
          <p:nvPr/>
        </p:nvSpPr>
        <p:spPr>
          <a:xfrm>
            <a:off x="5568385" y="5225767"/>
            <a:ext cx="1055200" cy="1005600"/>
          </a:xfrm>
          <a:prstGeom prst="roundRect">
            <a:avLst>
              <a:gd name="adj" fmla="val 16667"/>
            </a:avLst>
          </a:prstGeom>
          <a:solidFill>
            <a:srgbClr val="AED6F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6"/>
          <p:cNvSpPr txBox="1"/>
          <p:nvPr/>
        </p:nvSpPr>
        <p:spPr>
          <a:xfrm>
            <a:off x="2736867" y="5435167"/>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rgbClr val="FFFFFF"/>
                </a:solidFill>
              </a:rPr>
              <a:t>#f6907d</a:t>
            </a:r>
            <a:endParaRPr sz="1333">
              <a:solidFill>
                <a:srgbClr val="FFFFFF"/>
              </a:solidFill>
            </a:endParaRPr>
          </a:p>
        </p:txBody>
      </p:sp>
      <p:sp>
        <p:nvSpPr>
          <p:cNvPr id="3053" name="Google Shape;3053;p56"/>
          <p:cNvSpPr txBox="1"/>
          <p:nvPr/>
        </p:nvSpPr>
        <p:spPr>
          <a:xfrm>
            <a:off x="4152633" y="5435167"/>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#ffe8aa</a:t>
            </a:r>
            <a:endParaRPr sz="1333">
              <a:solidFill>
                <a:schemeClr val="dk1"/>
              </a:solidFill>
            </a:endParaRPr>
          </a:p>
        </p:txBody>
      </p:sp>
      <p:sp>
        <p:nvSpPr>
          <p:cNvPr id="3054" name="Google Shape;3054;p56"/>
          <p:cNvSpPr txBox="1"/>
          <p:nvPr/>
        </p:nvSpPr>
        <p:spPr>
          <a:xfrm>
            <a:off x="5568400" y="5435167"/>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#aed6f0</a:t>
            </a:r>
            <a:endParaRPr sz="1333">
              <a:solidFill>
                <a:schemeClr val="dk1"/>
              </a:solidFill>
            </a:endParaRPr>
          </a:p>
        </p:txBody>
      </p:sp>
      <p:sp>
        <p:nvSpPr>
          <p:cNvPr id="3055" name="Google Shape;3055;p56"/>
          <p:cNvSpPr/>
          <p:nvPr/>
        </p:nvSpPr>
        <p:spPr>
          <a:xfrm>
            <a:off x="6984167" y="5225767"/>
            <a:ext cx="1055200" cy="1005600"/>
          </a:xfrm>
          <a:prstGeom prst="roundRect">
            <a:avLst>
              <a:gd name="adj" fmla="val 16667"/>
            </a:avLst>
          </a:prstGeom>
          <a:solidFill>
            <a:srgbClr val="F0B9B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6"/>
          <p:cNvSpPr txBox="1"/>
          <p:nvPr/>
        </p:nvSpPr>
        <p:spPr>
          <a:xfrm>
            <a:off x="6984167" y="5435167"/>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#f0b9b0</a:t>
            </a:r>
            <a:endParaRPr sz="1333">
              <a:solidFill>
                <a:schemeClr val="dk1"/>
              </a:solidFill>
            </a:endParaRPr>
          </a:p>
        </p:txBody>
      </p:sp>
      <p:sp>
        <p:nvSpPr>
          <p:cNvPr id="3057" name="Google Shape;3057;p56"/>
          <p:cNvSpPr/>
          <p:nvPr/>
        </p:nvSpPr>
        <p:spPr>
          <a:xfrm>
            <a:off x="8399933" y="3984300"/>
            <a:ext cx="1055200" cy="1005600"/>
          </a:xfrm>
          <a:prstGeom prst="roundRect">
            <a:avLst>
              <a:gd name="adj" fmla="val 16667"/>
            </a:avLst>
          </a:prstGeom>
          <a:solidFill>
            <a:srgbClr val="C1D9D1"/>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6"/>
          <p:cNvSpPr txBox="1"/>
          <p:nvPr/>
        </p:nvSpPr>
        <p:spPr>
          <a:xfrm>
            <a:off x="8399933" y="4193700"/>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chemeClr val="dk1"/>
                </a:solidFill>
              </a:rPr>
              <a:t>#c1d9d1</a:t>
            </a:r>
            <a:endParaRPr sz="1333">
              <a:solidFill>
                <a:schemeClr val="dk1"/>
              </a:solidFill>
            </a:endParaRPr>
          </a:p>
        </p:txBody>
      </p:sp>
      <p:sp>
        <p:nvSpPr>
          <p:cNvPr id="3059" name="Google Shape;3059;p56"/>
          <p:cNvSpPr/>
          <p:nvPr/>
        </p:nvSpPr>
        <p:spPr>
          <a:xfrm>
            <a:off x="8399933" y="5225767"/>
            <a:ext cx="1055200" cy="1005600"/>
          </a:xfrm>
          <a:prstGeom prst="roundRect">
            <a:avLst>
              <a:gd name="adj" fmla="val 16667"/>
            </a:avLst>
          </a:prstGeom>
          <a:solidFill>
            <a:srgbClr val="427672"/>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6"/>
          <p:cNvSpPr txBox="1"/>
          <p:nvPr/>
        </p:nvSpPr>
        <p:spPr>
          <a:xfrm>
            <a:off x="8399933" y="5435167"/>
            <a:ext cx="1055200" cy="586800"/>
          </a:xfrm>
          <a:prstGeom prst="rect">
            <a:avLst/>
          </a:prstGeom>
          <a:noFill/>
          <a:ln>
            <a:noFill/>
          </a:ln>
        </p:spPr>
        <p:txBody>
          <a:bodyPr spcFirstLastPara="1" wrap="square" lIns="121900" tIns="121900" rIns="121900" bIns="121900" anchor="ctr" anchorCtr="0">
            <a:noAutofit/>
          </a:bodyPr>
          <a:lstStyle/>
          <a:p>
            <a:pPr algn="ctr"/>
            <a:r>
              <a:rPr lang="en" sz="1333">
                <a:solidFill>
                  <a:srgbClr val="FFFFFF"/>
                </a:solidFill>
              </a:rPr>
              <a:t>#427672</a:t>
            </a:r>
            <a:endParaRPr sz="1333">
              <a:solidFill>
                <a:srgbClr val="FFFFFF"/>
              </a:solidFill>
            </a:endParaRPr>
          </a:p>
        </p:txBody>
      </p:sp>
      <p:sp>
        <p:nvSpPr>
          <p:cNvPr id="3" name="Title 2">
            <a:extLst>
              <a:ext uri="{FF2B5EF4-FFF2-40B4-BE49-F238E27FC236}">
                <a16:creationId xmlns:a16="http://schemas.microsoft.com/office/drawing/2014/main" id="{AA08718E-7814-E599-0070-6BB028D77973}"/>
              </a:ext>
            </a:extLst>
          </p:cNvPr>
          <p:cNvSpPr>
            <a:spLocks noGrp="1"/>
          </p:cNvSpPr>
          <p:nvPr>
            <p:ph type="title"/>
          </p:nvPr>
        </p:nvSpPr>
        <p:spPr/>
        <p:txBody>
          <a:bodyPr/>
          <a:lstStyle/>
          <a:p>
            <a:pPr algn="r" rtl="1"/>
            <a:r>
              <a:rPr lang="fa-IR" dirty="0"/>
              <a:t>فونت ها و رنگ های استفاده شده</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041"/>
                                        </p:tgtEl>
                                        <p:attrNameLst>
                                          <p:attrName>style.visibility</p:attrName>
                                        </p:attrNameLst>
                                      </p:cBhvr>
                                      <p:to>
                                        <p:strVal val="visible"/>
                                      </p:to>
                                    </p:set>
                                    <p:anim calcmode="lin" valueType="num">
                                      <p:cBhvr>
                                        <p:cTn id="7" dur="500" fill="hold"/>
                                        <p:tgtEl>
                                          <p:spTgt spid="3041"/>
                                        </p:tgtEl>
                                        <p:attrNameLst>
                                          <p:attrName>ppt_w</p:attrName>
                                        </p:attrNameLst>
                                      </p:cBhvr>
                                      <p:tavLst>
                                        <p:tav tm="0">
                                          <p:val>
                                            <p:fltVal val="0"/>
                                          </p:val>
                                        </p:tav>
                                        <p:tav tm="100000">
                                          <p:val>
                                            <p:strVal val="#ppt_w"/>
                                          </p:val>
                                        </p:tav>
                                      </p:tavLst>
                                    </p:anim>
                                    <p:anim calcmode="lin" valueType="num">
                                      <p:cBhvr>
                                        <p:cTn id="8" dur="500" fill="hold"/>
                                        <p:tgtEl>
                                          <p:spTgt spid="3041"/>
                                        </p:tgtEl>
                                        <p:attrNameLst>
                                          <p:attrName>ppt_h</p:attrName>
                                        </p:attrNameLst>
                                      </p:cBhvr>
                                      <p:tavLst>
                                        <p:tav tm="0">
                                          <p:val>
                                            <p:fltVal val="0"/>
                                          </p:val>
                                        </p:tav>
                                        <p:tav tm="100000">
                                          <p:val>
                                            <p:strVal val="#ppt_h"/>
                                          </p:val>
                                        </p:tav>
                                      </p:tavLst>
                                    </p:anim>
                                    <p:animEffect transition="in" filter="fade">
                                      <p:cBhvr>
                                        <p:cTn id="9" dur="500"/>
                                        <p:tgtEl>
                                          <p:spTgt spid="30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42"/>
                                        </p:tgtEl>
                                        <p:attrNameLst>
                                          <p:attrName>style.visibility</p:attrName>
                                        </p:attrNameLst>
                                      </p:cBhvr>
                                      <p:to>
                                        <p:strVal val="visible"/>
                                      </p:to>
                                    </p:set>
                                    <p:anim calcmode="lin" valueType="num">
                                      <p:cBhvr>
                                        <p:cTn id="12" dur="500" fill="hold"/>
                                        <p:tgtEl>
                                          <p:spTgt spid="3042"/>
                                        </p:tgtEl>
                                        <p:attrNameLst>
                                          <p:attrName>ppt_w</p:attrName>
                                        </p:attrNameLst>
                                      </p:cBhvr>
                                      <p:tavLst>
                                        <p:tav tm="0">
                                          <p:val>
                                            <p:fltVal val="0"/>
                                          </p:val>
                                        </p:tav>
                                        <p:tav tm="100000">
                                          <p:val>
                                            <p:strVal val="#ppt_w"/>
                                          </p:val>
                                        </p:tav>
                                      </p:tavLst>
                                    </p:anim>
                                    <p:anim calcmode="lin" valueType="num">
                                      <p:cBhvr>
                                        <p:cTn id="13" dur="500" fill="hold"/>
                                        <p:tgtEl>
                                          <p:spTgt spid="3042"/>
                                        </p:tgtEl>
                                        <p:attrNameLst>
                                          <p:attrName>ppt_h</p:attrName>
                                        </p:attrNameLst>
                                      </p:cBhvr>
                                      <p:tavLst>
                                        <p:tav tm="0">
                                          <p:val>
                                            <p:fltVal val="0"/>
                                          </p:val>
                                        </p:tav>
                                        <p:tav tm="100000">
                                          <p:val>
                                            <p:strVal val="#ppt_h"/>
                                          </p:val>
                                        </p:tav>
                                      </p:tavLst>
                                    </p:anim>
                                    <p:animEffect transition="in" filter="fade">
                                      <p:cBhvr>
                                        <p:cTn id="14" dur="500"/>
                                        <p:tgtEl>
                                          <p:spTgt spid="304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043"/>
                                        </p:tgtEl>
                                        <p:attrNameLst>
                                          <p:attrName>style.visibility</p:attrName>
                                        </p:attrNameLst>
                                      </p:cBhvr>
                                      <p:to>
                                        <p:strVal val="visible"/>
                                      </p:to>
                                    </p:set>
                                    <p:anim calcmode="lin" valueType="num">
                                      <p:cBhvr>
                                        <p:cTn id="17" dur="500" fill="hold"/>
                                        <p:tgtEl>
                                          <p:spTgt spid="3043"/>
                                        </p:tgtEl>
                                        <p:attrNameLst>
                                          <p:attrName>ppt_w</p:attrName>
                                        </p:attrNameLst>
                                      </p:cBhvr>
                                      <p:tavLst>
                                        <p:tav tm="0">
                                          <p:val>
                                            <p:fltVal val="0"/>
                                          </p:val>
                                        </p:tav>
                                        <p:tav tm="100000">
                                          <p:val>
                                            <p:strVal val="#ppt_w"/>
                                          </p:val>
                                        </p:tav>
                                      </p:tavLst>
                                    </p:anim>
                                    <p:anim calcmode="lin" valueType="num">
                                      <p:cBhvr>
                                        <p:cTn id="18" dur="500" fill="hold"/>
                                        <p:tgtEl>
                                          <p:spTgt spid="3043"/>
                                        </p:tgtEl>
                                        <p:attrNameLst>
                                          <p:attrName>ppt_h</p:attrName>
                                        </p:attrNameLst>
                                      </p:cBhvr>
                                      <p:tavLst>
                                        <p:tav tm="0">
                                          <p:val>
                                            <p:fltVal val="0"/>
                                          </p:val>
                                        </p:tav>
                                        <p:tav tm="100000">
                                          <p:val>
                                            <p:strVal val="#ppt_h"/>
                                          </p:val>
                                        </p:tav>
                                      </p:tavLst>
                                    </p:anim>
                                    <p:animEffect transition="in" filter="fade">
                                      <p:cBhvr>
                                        <p:cTn id="19" dur="500"/>
                                        <p:tgtEl>
                                          <p:spTgt spid="304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044"/>
                                        </p:tgtEl>
                                        <p:attrNameLst>
                                          <p:attrName>style.visibility</p:attrName>
                                        </p:attrNameLst>
                                      </p:cBhvr>
                                      <p:to>
                                        <p:strVal val="visible"/>
                                      </p:to>
                                    </p:set>
                                    <p:anim calcmode="lin" valueType="num">
                                      <p:cBhvr>
                                        <p:cTn id="22" dur="500" fill="hold"/>
                                        <p:tgtEl>
                                          <p:spTgt spid="3044"/>
                                        </p:tgtEl>
                                        <p:attrNameLst>
                                          <p:attrName>ppt_w</p:attrName>
                                        </p:attrNameLst>
                                      </p:cBhvr>
                                      <p:tavLst>
                                        <p:tav tm="0">
                                          <p:val>
                                            <p:fltVal val="0"/>
                                          </p:val>
                                        </p:tav>
                                        <p:tav tm="100000">
                                          <p:val>
                                            <p:strVal val="#ppt_w"/>
                                          </p:val>
                                        </p:tav>
                                      </p:tavLst>
                                    </p:anim>
                                    <p:anim calcmode="lin" valueType="num">
                                      <p:cBhvr>
                                        <p:cTn id="23" dur="500" fill="hold"/>
                                        <p:tgtEl>
                                          <p:spTgt spid="3044"/>
                                        </p:tgtEl>
                                        <p:attrNameLst>
                                          <p:attrName>ppt_h</p:attrName>
                                        </p:attrNameLst>
                                      </p:cBhvr>
                                      <p:tavLst>
                                        <p:tav tm="0">
                                          <p:val>
                                            <p:fltVal val="0"/>
                                          </p:val>
                                        </p:tav>
                                        <p:tav tm="100000">
                                          <p:val>
                                            <p:strVal val="#ppt_h"/>
                                          </p:val>
                                        </p:tav>
                                      </p:tavLst>
                                    </p:anim>
                                    <p:animEffect transition="in" filter="fade">
                                      <p:cBhvr>
                                        <p:cTn id="24" dur="500"/>
                                        <p:tgtEl>
                                          <p:spTgt spid="304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45"/>
                                        </p:tgtEl>
                                        <p:attrNameLst>
                                          <p:attrName>style.visibility</p:attrName>
                                        </p:attrNameLst>
                                      </p:cBhvr>
                                      <p:to>
                                        <p:strVal val="visible"/>
                                      </p:to>
                                    </p:set>
                                    <p:anim calcmode="lin" valueType="num">
                                      <p:cBhvr>
                                        <p:cTn id="27" dur="500" fill="hold"/>
                                        <p:tgtEl>
                                          <p:spTgt spid="3045"/>
                                        </p:tgtEl>
                                        <p:attrNameLst>
                                          <p:attrName>ppt_w</p:attrName>
                                        </p:attrNameLst>
                                      </p:cBhvr>
                                      <p:tavLst>
                                        <p:tav tm="0">
                                          <p:val>
                                            <p:fltVal val="0"/>
                                          </p:val>
                                        </p:tav>
                                        <p:tav tm="100000">
                                          <p:val>
                                            <p:strVal val="#ppt_w"/>
                                          </p:val>
                                        </p:tav>
                                      </p:tavLst>
                                    </p:anim>
                                    <p:anim calcmode="lin" valueType="num">
                                      <p:cBhvr>
                                        <p:cTn id="28" dur="500" fill="hold"/>
                                        <p:tgtEl>
                                          <p:spTgt spid="3045"/>
                                        </p:tgtEl>
                                        <p:attrNameLst>
                                          <p:attrName>ppt_h</p:attrName>
                                        </p:attrNameLst>
                                      </p:cBhvr>
                                      <p:tavLst>
                                        <p:tav tm="0">
                                          <p:val>
                                            <p:fltVal val="0"/>
                                          </p:val>
                                        </p:tav>
                                        <p:tav tm="100000">
                                          <p:val>
                                            <p:strVal val="#ppt_h"/>
                                          </p:val>
                                        </p:tav>
                                      </p:tavLst>
                                    </p:anim>
                                    <p:animEffect transition="in" filter="fade">
                                      <p:cBhvr>
                                        <p:cTn id="29" dur="500"/>
                                        <p:tgtEl>
                                          <p:spTgt spid="304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046"/>
                                        </p:tgtEl>
                                        <p:attrNameLst>
                                          <p:attrName>style.visibility</p:attrName>
                                        </p:attrNameLst>
                                      </p:cBhvr>
                                      <p:to>
                                        <p:strVal val="visible"/>
                                      </p:to>
                                    </p:set>
                                    <p:anim calcmode="lin" valueType="num">
                                      <p:cBhvr>
                                        <p:cTn id="32" dur="500" fill="hold"/>
                                        <p:tgtEl>
                                          <p:spTgt spid="3046"/>
                                        </p:tgtEl>
                                        <p:attrNameLst>
                                          <p:attrName>ppt_w</p:attrName>
                                        </p:attrNameLst>
                                      </p:cBhvr>
                                      <p:tavLst>
                                        <p:tav tm="0">
                                          <p:val>
                                            <p:fltVal val="0"/>
                                          </p:val>
                                        </p:tav>
                                        <p:tav tm="100000">
                                          <p:val>
                                            <p:strVal val="#ppt_w"/>
                                          </p:val>
                                        </p:tav>
                                      </p:tavLst>
                                    </p:anim>
                                    <p:anim calcmode="lin" valueType="num">
                                      <p:cBhvr>
                                        <p:cTn id="33" dur="500" fill="hold"/>
                                        <p:tgtEl>
                                          <p:spTgt spid="3046"/>
                                        </p:tgtEl>
                                        <p:attrNameLst>
                                          <p:attrName>ppt_h</p:attrName>
                                        </p:attrNameLst>
                                      </p:cBhvr>
                                      <p:tavLst>
                                        <p:tav tm="0">
                                          <p:val>
                                            <p:fltVal val="0"/>
                                          </p:val>
                                        </p:tav>
                                        <p:tav tm="100000">
                                          <p:val>
                                            <p:strVal val="#ppt_h"/>
                                          </p:val>
                                        </p:tav>
                                      </p:tavLst>
                                    </p:anim>
                                    <p:animEffect transition="in" filter="fade">
                                      <p:cBhvr>
                                        <p:cTn id="34" dur="500"/>
                                        <p:tgtEl>
                                          <p:spTgt spid="30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047"/>
                                        </p:tgtEl>
                                        <p:attrNameLst>
                                          <p:attrName>style.visibility</p:attrName>
                                        </p:attrNameLst>
                                      </p:cBhvr>
                                      <p:to>
                                        <p:strVal val="visible"/>
                                      </p:to>
                                    </p:set>
                                    <p:anim calcmode="lin" valueType="num">
                                      <p:cBhvr>
                                        <p:cTn id="37" dur="500" fill="hold"/>
                                        <p:tgtEl>
                                          <p:spTgt spid="3047"/>
                                        </p:tgtEl>
                                        <p:attrNameLst>
                                          <p:attrName>ppt_w</p:attrName>
                                        </p:attrNameLst>
                                      </p:cBhvr>
                                      <p:tavLst>
                                        <p:tav tm="0">
                                          <p:val>
                                            <p:fltVal val="0"/>
                                          </p:val>
                                        </p:tav>
                                        <p:tav tm="100000">
                                          <p:val>
                                            <p:strVal val="#ppt_w"/>
                                          </p:val>
                                        </p:tav>
                                      </p:tavLst>
                                    </p:anim>
                                    <p:anim calcmode="lin" valueType="num">
                                      <p:cBhvr>
                                        <p:cTn id="38" dur="500" fill="hold"/>
                                        <p:tgtEl>
                                          <p:spTgt spid="3047"/>
                                        </p:tgtEl>
                                        <p:attrNameLst>
                                          <p:attrName>ppt_h</p:attrName>
                                        </p:attrNameLst>
                                      </p:cBhvr>
                                      <p:tavLst>
                                        <p:tav tm="0">
                                          <p:val>
                                            <p:fltVal val="0"/>
                                          </p:val>
                                        </p:tav>
                                        <p:tav tm="100000">
                                          <p:val>
                                            <p:strVal val="#ppt_h"/>
                                          </p:val>
                                        </p:tav>
                                      </p:tavLst>
                                    </p:anim>
                                    <p:animEffect transition="in" filter="fade">
                                      <p:cBhvr>
                                        <p:cTn id="39" dur="500"/>
                                        <p:tgtEl>
                                          <p:spTgt spid="304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048"/>
                                        </p:tgtEl>
                                        <p:attrNameLst>
                                          <p:attrName>style.visibility</p:attrName>
                                        </p:attrNameLst>
                                      </p:cBhvr>
                                      <p:to>
                                        <p:strVal val="visible"/>
                                      </p:to>
                                    </p:set>
                                    <p:anim calcmode="lin" valueType="num">
                                      <p:cBhvr>
                                        <p:cTn id="42" dur="500" fill="hold"/>
                                        <p:tgtEl>
                                          <p:spTgt spid="3048"/>
                                        </p:tgtEl>
                                        <p:attrNameLst>
                                          <p:attrName>ppt_w</p:attrName>
                                        </p:attrNameLst>
                                      </p:cBhvr>
                                      <p:tavLst>
                                        <p:tav tm="0">
                                          <p:val>
                                            <p:fltVal val="0"/>
                                          </p:val>
                                        </p:tav>
                                        <p:tav tm="100000">
                                          <p:val>
                                            <p:strVal val="#ppt_w"/>
                                          </p:val>
                                        </p:tav>
                                      </p:tavLst>
                                    </p:anim>
                                    <p:anim calcmode="lin" valueType="num">
                                      <p:cBhvr>
                                        <p:cTn id="43" dur="500" fill="hold"/>
                                        <p:tgtEl>
                                          <p:spTgt spid="3048"/>
                                        </p:tgtEl>
                                        <p:attrNameLst>
                                          <p:attrName>ppt_h</p:attrName>
                                        </p:attrNameLst>
                                      </p:cBhvr>
                                      <p:tavLst>
                                        <p:tav tm="0">
                                          <p:val>
                                            <p:fltVal val="0"/>
                                          </p:val>
                                        </p:tav>
                                        <p:tav tm="100000">
                                          <p:val>
                                            <p:strVal val="#ppt_h"/>
                                          </p:val>
                                        </p:tav>
                                      </p:tavLst>
                                    </p:anim>
                                    <p:animEffect transition="in" filter="fade">
                                      <p:cBhvr>
                                        <p:cTn id="44" dur="500"/>
                                        <p:tgtEl>
                                          <p:spTgt spid="304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049"/>
                                        </p:tgtEl>
                                        <p:attrNameLst>
                                          <p:attrName>style.visibility</p:attrName>
                                        </p:attrNameLst>
                                      </p:cBhvr>
                                      <p:to>
                                        <p:strVal val="visible"/>
                                      </p:to>
                                    </p:set>
                                    <p:anim calcmode="lin" valueType="num">
                                      <p:cBhvr>
                                        <p:cTn id="47" dur="500" fill="hold"/>
                                        <p:tgtEl>
                                          <p:spTgt spid="3049"/>
                                        </p:tgtEl>
                                        <p:attrNameLst>
                                          <p:attrName>ppt_w</p:attrName>
                                        </p:attrNameLst>
                                      </p:cBhvr>
                                      <p:tavLst>
                                        <p:tav tm="0">
                                          <p:val>
                                            <p:fltVal val="0"/>
                                          </p:val>
                                        </p:tav>
                                        <p:tav tm="100000">
                                          <p:val>
                                            <p:strVal val="#ppt_w"/>
                                          </p:val>
                                        </p:tav>
                                      </p:tavLst>
                                    </p:anim>
                                    <p:anim calcmode="lin" valueType="num">
                                      <p:cBhvr>
                                        <p:cTn id="48" dur="500" fill="hold"/>
                                        <p:tgtEl>
                                          <p:spTgt spid="3049"/>
                                        </p:tgtEl>
                                        <p:attrNameLst>
                                          <p:attrName>ppt_h</p:attrName>
                                        </p:attrNameLst>
                                      </p:cBhvr>
                                      <p:tavLst>
                                        <p:tav tm="0">
                                          <p:val>
                                            <p:fltVal val="0"/>
                                          </p:val>
                                        </p:tav>
                                        <p:tav tm="100000">
                                          <p:val>
                                            <p:strVal val="#ppt_h"/>
                                          </p:val>
                                        </p:tav>
                                      </p:tavLst>
                                    </p:anim>
                                    <p:animEffect transition="in" filter="fade">
                                      <p:cBhvr>
                                        <p:cTn id="49" dur="500"/>
                                        <p:tgtEl>
                                          <p:spTgt spid="3049"/>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050"/>
                                        </p:tgtEl>
                                        <p:attrNameLst>
                                          <p:attrName>style.visibility</p:attrName>
                                        </p:attrNameLst>
                                      </p:cBhvr>
                                      <p:to>
                                        <p:strVal val="visible"/>
                                      </p:to>
                                    </p:set>
                                    <p:anim calcmode="lin" valueType="num">
                                      <p:cBhvr>
                                        <p:cTn id="52" dur="500" fill="hold"/>
                                        <p:tgtEl>
                                          <p:spTgt spid="3050"/>
                                        </p:tgtEl>
                                        <p:attrNameLst>
                                          <p:attrName>ppt_w</p:attrName>
                                        </p:attrNameLst>
                                      </p:cBhvr>
                                      <p:tavLst>
                                        <p:tav tm="0">
                                          <p:val>
                                            <p:fltVal val="0"/>
                                          </p:val>
                                        </p:tav>
                                        <p:tav tm="100000">
                                          <p:val>
                                            <p:strVal val="#ppt_w"/>
                                          </p:val>
                                        </p:tav>
                                      </p:tavLst>
                                    </p:anim>
                                    <p:anim calcmode="lin" valueType="num">
                                      <p:cBhvr>
                                        <p:cTn id="53" dur="500" fill="hold"/>
                                        <p:tgtEl>
                                          <p:spTgt spid="3050"/>
                                        </p:tgtEl>
                                        <p:attrNameLst>
                                          <p:attrName>ppt_h</p:attrName>
                                        </p:attrNameLst>
                                      </p:cBhvr>
                                      <p:tavLst>
                                        <p:tav tm="0">
                                          <p:val>
                                            <p:fltVal val="0"/>
                                          </p:val>
                                        </p:tav>
                                        <p:tav tm="100000">
                                          <p:val>
                                            <p:strVal val="#ppt_h"/>
                                          </p:val>
                                        </p:tav>
                                      </p:tavLst>
                                    </p:anim>
                                    <p:animEffect transition="in" filter="fade">
                                      <p:cBhvr>
                                        <p:cTn id="54" dur="500"/>
                                        <p:tgtEl>
                                          <p:spTgt spid="305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51"/>
                                        </p:tgtEl>
                                        <p:attrNameLst>
                                          <p:attrName>style.visibility</p:attrName>
                                        </p:attrNameLst>
                                      </p:cBhvr>
                                      <p:to>
                                        <p:strVal val="visible"/>
                                      </p:to>
                                    </p:set>
                                    <p:anim calcmode="lin" valueType="num">
                                      <p:cBhvr>
                                        <p:cTn id="57" dur="500" fill="hold"/>
                                        <p:tgtEl>
                                          <p:spTgt spid="3051"/>
                                        </p:tgtEl>
                                        <p:attrNameLst>
                                          <p:attrName>ppt_w</p:attrName>
                                        </p:attrNameLst>
                                      </p:cBhvr>
                                      <p:tavLst>
                                        <p:tav tm="0">
                                          <p:val>
                                            <p:fltVal val="0"/>
                                          </p:val>
                                        </p:tav>
                                        <p:tav tm="100000">
                                          <p:val>
                                            <p:strVal val="#ppt_w"/>
                                          </p:val>
                                        </p:tav>
                                      </p:tavLst>
                                    </p:anim>
                                    <p:anim calcmode="lin" valueType="num">
                                      <p:cBhvr>
                                        <p:cTn id="58" dur="500" fill="hold"/>
                                        <p:tgtEl>
                                          <p:spTgt spid="3051"/>
                                        </p:tgtEl>
                                        <p:attrNameLst>
                                          <p:attrName>ppt_h</p:attrName>
                                        </p:attrNameLst>
                                      </p:cBhvr>
                                      <p:tavLst>
                                        <p:tav tm="0">
                                          <p:val>
                                            <p:fltVal val="0"/>
                                          </p:val>
                                        </p:tav>
                                        <p:tav tm="100000">
                                          <p:val>
                                            <p:strVal val="#ppt_h"/>
                                          </p:val>
                                        </p:tav>
                                      </p:tavLst>
                                    </p:anim>
                                    <p:animEffect transition="in" filter="fade">
                                      <p:cBhvr>
                                        <p:cTn id="59" dur="500"/>
                                        <p:tgtEl>
                                          <p:spTgt spid="305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052"/>
                                        </p:tgtEl>
                                        <p:attrNameLst>
                                          <p:attrName>style.visibility</p:attrName>
                                        </p:attrNameLst>
                                      </p:cBhvr>
                                      <p:to>
                                        <p:strVal val="visible"/>
                                      </p:to>
                                    </p:set>
                                    <p:anim calcmode="lin" valueType="num">
                                      <p:cBhvr>
                                        <p:cTn id="62" dur="500" fill="hold"/>
                                        <p:tgtEl>
                                          <p:spTgt spid="3052"/>
                                        </p:tgtEl>
                                        <p:attrNameLst>
                                          <p:attrName>ppt_w</p:attrName>
                                        </p:attrNameLst>
                                      </p:cBhvr>
                                      <p:tavLst>
                                        <p:tav tm="0">
                                          <p:val>
                                            <p:fltVal val="0"/>
                                          </p:val>
                                        </p:tav>
                                        <p:tav tm="100000">
                                          <p:val>
                                            <p:strVal val="#ppt_w"/>
                                          </p:val>
                                        </p:tav>
                                      </p:tavLst>
                                    </p:anim>
                                    <p:anim calcmode="lin" valueType="num">
                                      <p:cBhvr>
                                        <p:cTn id="63" dur="500" fill="hold"/>
                                        <p:tgtEl>
                                          <p:spTgt spid="3052"/>
                                        </p:tgtEl>
                                        <p:attrNameLst>
                                          <p:attrName>ppt_h</p:attrName>
                                        </p:attrNameLst>
                                      </p:cBhvr>
                                      <p:tavLst>
                                        <p:tav tm="0">
                                          <p:val>
                                            <p:fltVal val="0"/>
                                          </p:val>
                                        </p:tav>
                                        <p:tav tm="100000">
                                          <p:val>
                                            <p:strVal val="#ppt_h"/>
                                          </p:val>
                                        </p:tav>
                                      </p:tavLst>
                                    </p:anim>
                                    <p:animEffect transition="in" filter="fade">
                                      <p:cBhvr>
                                        <p:cTn id="64" dur="500"/>
                                        <p:tgtEl>
                                          <p:spTgt spid="305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053"/>
                                        </p:tgtEl>
                                        <p:attrNameLst>
                                          <p:attrName>style.visibility</p:attrName>
                                        </p:attrNameLst>
                                      </p:cBhvr>
                                      <p:to>
                                        <p:strVal val="visible"/>
                                      </p:to>
                                    </p:set>
                                    <p:anim calcmode="lin" valueType="num">
                                      <p:cBhvr>
                                        <p:cTn id="67" dur="500" fill="hold"/>
                                        <p:tgtEl>
                                          <p:spTgt spid="3053"/>
                                        </p:tgtEl>
                                        <p:attrNameLst>
                                          <p:attrName>ppt_w</p:attrName>
                                        </p:attrNameLst>
                                      </p:cBhvr>
                                      <p:tavLst>
                                        <p:tav tm="0">
                                          <p:val>
                                            <p:fltVal val="0"/>
                                          </p:val>
                                        </p:tav>
                                        <p:tav tm="100000">
                                          <p:val>
                                            <p:strVal val="#ppt_w"/>
                                          </p:val>
                                        </p:tav>
                                      </p:tavLst>
                                    </p:anim>
                                    <p:anim calcmode="lin" valueType="num">
                                      <p:cBhvr>
                                        <p:cTn id="68" dur="500" fill="hold"/>
                                        <p:tgtEl>
                                          <p:spTgt spid="3053"/>
                                        </p:tgtEl>
                                        <p:attrNameLst>
                                          <p:attrName>ppt_h</p:attrName>
                                        </p:attrNameLst>
                                      </p:cBhvr>
                                      <p:tavLst>
                                        <p:tav tm="0">
                                          <p:val>
                                            <p:fltVal val="0"/>
                                          </p:val>
                                        </p:tav>
                                        <p:tav tm="100000">
                                          <p:val>
                                            <p:strVal val="#ppt_h"/>
                                          </p:val>
                                        </p:tav>
                                      </p:tavLst>
                                    </p:anim>
                                    <p:animEffect transition="in" filter="fade">
                                      <p:cBhvr>
                                        <p:cTn id="69" dur="500"/>
                                        <p:tgtEl>
                                          <p:spTgt spid="3053"/>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3054"/>
                                        </p:tgtEl>
                                        <p:attrNameLst>
                                          <p:attrName>style.visibility</p:attrName>
                                        </p:attrNameLst>
                                      </p:cBhvr>
                                      <p:to>
                                        <p:strVal val="visible"/>
                                      </p:to>
                                    </p:set>
                                    <p:anim calcmode="lin" valueType="num">
                                      <p:cBhvr>
                                        <p:cTn id="72" dur="500" fill="hold"/>
                                        <p:tgtEl>
                                          <p:spTgt spid="3054"/>
                                        </p:tgtEl>
                                        <p:attrNameLst>
                                          <p:attrName>ppt_w</p:attrName>
                                        </p:attrNameLst>
                                      </p:cBhvr>
                                      <p:tavLst>
                                        <p:tav tm="0">
                                          <p:val>
                                            <p:fltVal val="0"/>
                                          </p:val>
                                        </p:tav>
                                        <p:tav tm="100000">
                                          <p:val>
                                            <p:strVal val="#ppt_w"/>
                                          </p:val>
                                        </p:tav>
                                      </p:tavLst>
                                    </p:anim>
                                    <p:anim calcmode="lin" valueType="num">
                                      <p:cBhvr>
                                        <p:cTn id="73" dur="500" fill="hold"/>
                                        <p:tgtEl>
                                          <p:spTgt spid="3054"/>
                                        </p:tgtEl>
                                        <p:attrNameLst>
                                          <p:attrName>ppt_h</p:attrName>
                                        </p:attrNameLst>
                                      </p:cBhvr>
                                      <p:tavLst>
                                        <p:tav tm="0">
                                          <p:val>
                                            <p:fltVal val="0"/>
                                          </p:val>
                                        </p:tav>
                                        <p:tav tm="100000">
                                          <p:val>
                                            <p:strVal val="#ppt_h"/>
                                          </p:val>
                                        </p:tav>
                                      </p:tavLst>
                                    </p:anim>
                                    <p:animEffect transition="in" filter="fade">
                                      <p:cBhvr>
                                        <p:cTn id="74" dur="500"/>
                                        <p:tgtEl>
                                          <p:spTgt spid="3054"/>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055"/>
                                        </p:tgtEl>
                                        <p:attrNameLst>
                                          <p:attrName>style.visibility</p:attrName>
                                        </p:attrNameLst>
                                      </p:cBhvr>
                                      <p:to>
                                        <p:strVal val="visible"/>
                                      </p:to>
                                    </p:set>
                                    <p:anim calcmode="lin" valueType="num">
                                      <p:cBhvr>
                                        <p:cTn id="77" dur="500" fill="hold"/>
                                        <p:tgtEl>
                                          <p:spTgt spid="3055"/>
                                        </p:tgtEl>
                                        <p:attrNameLst>
                                          <p:attrName>ppt_w</p:attrName>
                                        </p:attrNameLst>
                                      </p:cBhvr>
                                      <p:tavLst>
                                        <p:tav tm="0">
                                          <p:val>
                                            <p:fltVal val="0"/>
                                          </p:val>
                                        </p:tav>
                                        <p:tav tm="100000">
                                          <p:val>
                                            <p:strVal val="#ppt_w"/>
                                          </p:val>
                                        </p:tav>
                                      </p:tavLst>
                                    </p:anim>
                                    <p:anim calcmode="lin" valueType="num">
                                      <p:cBhvr>
                                        <p:cTn id="78" dur="500" fill="hold"/>
                                        <p:tgtEl>
                                          <p:spTgt spid="3055"/>
                                        </p:tgtEl>
                                        <p:attrNameLst>
                                          <p:attrName>ppt_h</p:attrName>
                                        </p:attrNameLst>
                                      </p:cBhvr>
                                      <p:tavLst>
                                        <p:tav tm="0">
                                          <p:val>
                                            <p:fltVal val="0"/>
                                          </p:val>
                                        </p:tav>
                                        <p:tav tm="100000">
                                          <p:val>
                                            <p:strVal val="#ppt_h"/>
                                          </p:val>
                                        </p:tav>
                                      </p:tavLst>
                                    </p:anim>
                                    <p:animEffect transition="in" filter="fade">
                                      <p:cBhvr>
                                        <p:cTn id="79" dur="500"/>
                                        <p:tgtEl>
                                          <p:spTgt spid="3055"/>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056"/>
                                        </p:tgtEl>
                                        <p:attrNameLst>
                                          <p:attrName>style.visibility</p:attrName>
                                        </p:attrNameLst>
                                      </p:cBhvr>
                                      <p:to>
                                        <p:strVal val="visible"/>
                                      </p:to>
                                    </p:set>
                                    <p:anim calcmode="lin" valueType="num">
                                      <p:cBhvr>
                                        <p:cTn id="82" dur="500" fill="hold"/>
                                        <p:tgtEl>
                                          <p:spTgt spid="3056"/>
                                        </p:tgtEl>
                                        <p:attrNameLst>
                                          <p:attrName>ppt_w</p:attrName>
                                        </p:attrNameLst>
                                      </p:cBhvr>
                                      <p:tavLst>
                                        <p:tav tm="0">
                                          <p:val>
                                            <p:fltVal val="0"/>
                                          </p:val>
                                        </p:tav>
                                        <p:tav tm="100000">
                                          <p:val>
                                            <p:strVal val="#ppt_w"/>
                                          </p:val>
                                        </p:tav>
                                      </p:tavLst>
                                    </p:anim>
                                    <p:anim calcmode="lin" valueType="num">
                                      <p:cBhvr>
                                        <p:cTn id="83" dur="500" fill="hold"/>
                                        <p:tgtEl>
                                          <p:spTgt spid="3056"/>
                                        </p:tgtEl>
                                        <p:attrNameLst>
                                          <p:attrName>ppt_h</p:attrName>
                                        </p:attrNameLst>
                                      </p:cBhvr>
                                      <p:tavLst>
                                        <p:tav tm="0">
                                          <p:val>
                                            <p:fltVal val="0"/>
                                          </p:val>
                                        </p:tav>
                                        <p:tav tm="100000">
                                          <p:val>
                                            <p:strVal val="#ppt_h"/>
                                          </p:val>
                                        </p:tav>
                                      </p:tavLst>
                                    </p:anim>
                                    <p:animEffect transition="in" filter="fade">
                                      <p:cBhvr>
                                        <p:cTn id="84" dur="500"/>
                                        <p:tgtEl>
                                          <p:spTgt spid="305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057"/>
                                        </p:tgtEl>
                                        <p:attrNameLst>
                                          <p:attrName>style.visibility</p:attrName>
                                        </p:attrNameLst>
                                      </p:cBhvr>
                                      <p:to>
                                        <p:strVal val="visible"/>
                                      </p:to>
                                    </p:set>
                                    <p:anim calcmode="lin" valueType="num">
                                      <p:cBhvr>
                                        <p:cTn id="87" dur="500" fill="hold"/>
                                        <p:tgtEl>
                                          <p:spTgt spid="3057"/>
                                        </p:tgtEl>
                                        <p:attrNameLst>
                                          <p:attrName>ppt_w</p:attrName>
                                        </p:attrNameLst>
                                      </p:cBhvr>
                                      <p:tavLst>
                                        <p:tav tm="0">
                                          <p:val>
                                            <p:fltVal val="0"/>
                                          </p:val>
                                        </p:tav>
                                        <p:tav tm="100000">
                                          <p:val>
                                            <p:strVal val="#ppt_w"/>
                                          </p:val>
                                        </p:tav>
                                      </p:tavLst>
                                    </p:anim>
                                    <p:anim calcmode="lin" valueType="num">
                                      <p:cBhvr>
                                        <p:cTn id="88" dur="500" fill="hold"/>
                                        <p:tgtEl>
                                          <p:spTgt spid="3057"/>
                                        </p:tgtEl>
                                        <p:attrNameLst>
                                          <p:attrName>ppt_h</p:attrName>
                                        </p:attrNameLst>
                                      </p:cBhvr>
                                      <p:tavLst>
                                        <p:tav tm="0">
                                          <p:val>
                                            <p:fltVal val="0"/>
                                          </p:val>
                                        </p:tav>
                                        <p:tav tm="100000">
                                          <p:val>
                                            <p:strVal val="#ppt_h"/>
                                          </p:val>
                                        </p:tav>
                                      </p:tavLst>
                                    </p:anim>
                                    <p:animEffect transition="in" filter="fade">
                                      <p:cBhvr>
                                        <p:cTn id="89" dur="500"/>
                                        <p:tgtEl>
                                          <p:spTgt spid="3057"/>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058"/>
                                        </p:tgtEl>
                                        <p:attrNameLst>
                                          <p:attrName>style.visibility</p:attrName>
                                        </p:attrNameLst>
                                      </p:cBhvr>
                                      <p:to>
                                        <p:strVal val="visible"/>
                                      </p:to>
                                    </p:set>
                                    <p:anim calcmode="lin" valueType="num">
                                      <p:cBhvr>
                                        <p:cTn id="92" dur="500" fill="hold"/>
                                        <p:tgtEl>
                                          <p:spTgt spid="3058"/>
                                        </p:tgtEl>
                                        <p:attrNameLst>
                                          <p:attrName>ppt_w</p:attrName>
                                        </p:attrNameLst>
                                      </p:cBhvr>
                                      <p:tavLst>
                                        <p:tav tm="0">
                                          <p:val>
                                            <p:fltVal val="0"/>
                                          </p:val>
                                        </p:tav>
                                        <p:tav tm="100000">
                                          <p:val>
                                            <p:strVal val="#ppt_w"/>
                                          </p:val>
                                        </p:tav>
                                      </p:tavLst>
                                    </p:anim>
                                    <p:anim calcmode="lin" valueType="num">
                                      <p:cBhvr>
                                        <p:cTn id="93" dur="500" fill="hold"/>
                                        <p:tgtEl>
                                          <p:spTgt spid="3058"/>
                                        </p:tgtEl>
                                        <p:attrNameLst>
                                          <p:attrName>ppt_h</p:attrName>
                                        </p:attrNameLst>
                                      </p:cBhvr>
                                      <p:tavLst>
                                        <p:tav tm="0">
                                          <p:val>
                                            <p:fltVal val="0"/>
                                          </p:val>
                                        </p:tav>
                                        <p:tav tm="100000">
                                          <p:val>
                                            <p:strVal val="#ppt_h"/>
                                          </p:val>
                                        </p:tav>
                                      </p:tavLst>
                                    </p:anim>
                                    <p:animEffect transition="in" filter="fade">
                                      <p:cBhvr>
                                        <p:cTn id="94" dur="500"/>
                                        <p:tgtEl>
                                          <p:spTgt spid="3058"/>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3059"/>
                                        </p:tgtEl>
                                        <p:attrNameLst>
                                          <p:attrName>style.visibility</p:attrName>
                                        </p:attrNameLst>
                                      </p:cBhvr>
                                      <p:to>
                                        <p:strVal val="visible"/>
                                      </p:to>
                                    </p:set>
                                    <p:anim calcmode="lin" valueType="num">
                                      <p:cBhvr>
                                        <p:cTn id="97" dur="500" fill="hold"/>
                                        <p:tgtEl>
                                          <p:spTgt spid="3059"/>
                                        </p:tgtEl>
                                        <p:attrNameLst>
                                          <p:attrName>ppt_w</p:attrName>
                                        </p:attrNameLst>
                                      </p:cBhvr>
                                      <p:tavLst>
                                        <p:tav tm="0">
                                          <p:val>
                                            <p:fltVal val="0"/>
                                          </p:val>
                                        </p:tav>
                                        <p:tav tm="100000">
                                          <p:val>
                                            <p:strVal val="#ppt_w"/>
                                          </p:val>
                                        </p:tav>
                                      </p:tavLst>
                                    </p:anim>
                                    <p:anim calcmode="lin" valueType="num">
                                      <p:cBhvr>
                                        <p:cTn id="98" dur="500" fill="hold"/>
                                        <p:tgtEl>
                                          <p:spTgt spid="3059"/>
                                        </p:tgtEl>
                                        <p:attrNameLst>
                                          <p:attrName>ppt_h</p:attrName>
                                        </p:attrNameLst>
                                      </p:cBhvr>
                                      <p:tavLst>
                                        <p:tav tm="0">
                                          <p:val>
                                            <p:fltVal val="0"/>
                                          </p:val>
                                        </p:tav>
                                        <p:tav tm="100000">
                                          <p:val>
                                            <p:strVal val="#ppt_h"/>
                                          </p:val>
                                        </p:tav>
                                      </p:tavLst>
                                    </p:anim>
                                    <p:animEffect transition="in" filter="fade">
                                      <p:cBhvr>
                                        <p:cTn id="99" dur="500"/>
                                        <p:tgtEl>
                                          <p:spTgt spid="3059"/>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060"/>
                                        </p:tgtEl>
                                        <p:attrNameLst>
                                          <p:attrName>style.visibility</p:attrName>
                                        </p:attrNameLst>
                                      </p:cBhvr>
                                      <p:to>
                                        <p:strVal val="visible"/>
                                      </p:to>
                                    </p:set>
                                    <p:anim calcmode="lin" valueType="num">
                                      <p:cBhvr>
                                        <p:cTn id="102" dur="500" fill="hold"/>
                                        <p:tgtEl>
                                          <p:spTgt spid="3060"/>
                                        </p:tgtEl>
                                        <p:attrNameLst>
                                          <p:attrName>ppt_w</p:attrName>
                                        </p:attrNameLst>
                                      </p:cBhvr>
                                      <p:tavLst>
                                        <p:tav tm="0">
                                          <p:val>
                                            <p:fltVal val="0"/>
                                          </p:val>
                                        </p:tav>
                                        <p:tav tm="100000">
                                          <p:val>
                                            <p:strVal val="#ppt_w"/>
                                          </p:val>
                                        </p:tav>
                                      </p:tavLst>
                                    </p:anim>
                                    <p:anim calcmode="lin" valueType="num">
                                      <p:cBhvr>
                                        <p:cTn id="103" dur="500" fill="hold"/>
                                        <p:tgtEl>
                                          <p:spTgt spid="3060"/>
                                        </p:tgtEl>
                                        <p:attrNameLst>
                                          <p:attrName>ppt_h</p:attrName>
                                        </p:attrNameLst>
                                      </p:cBhvr>
                                      <p:tavLst>
                                        <p:tav tm="0">
                                          <p:val>
                                            <p:fltVal val="0"/>
                                          </p:val>
                                        </p:tav>
                                        <p:tav tm="100000">
                                          <p:val>
                                            <p:strVal val="#ppt_h"/>
                                          </p:val>
                                        </p:tav>
                                      </p:tavLst>
                                    </p:anim>
                                    <p:animEffect transition="in" filter="fade">
                                      <p:cBhvr>
                                        <p:cTn id="104" dur="500"/>
                                        <p:tgtEl>
                                          <p:spTgt spid="3060"/>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3"/>
                                        </p:tgtEl>
                                        <p:attrNameLst>
                                          <p:attrName>style.visibility</p:attrName>
                                        </p:attrNameLst>
                                      </p:cBhvr>
                                      <p:to>
                                        <p:strVal val="visible"/>
                                      </p:to>
                                    </p:set>
                                    <p:anim calcmode="lin" valueType="num">
                                      <p:cBhvr>
                                        <p:cTn id="107" dur="500" fill="hold"/>
                                        <p:tgtEl>
                                          <p:spTgt spid="3"/>
                                        </p:tgtEl>
                                        <p:attrNameLst>
                                          <p:attrName>ppt_w</p:attrName>
                                        </p:attrNameLst>
                                      </p:cBhvr>
                                      <p:tavLst>
                                        <p:tav tm="0">
                                          <p:val>
                                            <p:fltVal val="0"/>
                                          </p:val>
                                        </p:tav>
                                        <p:tav tm="100000">
                                          <p:val>
                                            <p:strVal val="#ppt_w"/>
                                          </p:val>
                                        </p:tav>
                                      </p:tavLst>
                                    </p:anim>
                                    <p:anim calcmode="lin" valueType="num">
                                      <p:cBhvr>
                                        <p:cTn id="108" dur="500" fill="hold"/>
                                        <p:tgtEl>
                                          <p:spTgt spid="3"/>
                                        </p:tgtEl>
                                        <p:attrNameLst>
                                          <p:attrName>ppt_h</p:attrName>
                                        </p:attrNameLst>
                                      </p:cBhvr>
                                      <p:tavLst>
                                        <p:tav tm="0">
                                          <p:val>
                                            <p:fltVal val="0"/>
                                          </p:val>
                                        </p:tav>
                                        <p:tav tm="100000">
                                          <p:val>
                                            <p:strVal val="#ppt_h"/>
                                          </p:val>
                                        </p:tav>
                                      </p:tavLst>
                                    </p:anim>
                                    <p:animEffect transition="in" filter="fade">
                                      <p:cBhvr>
                                        <p:cTn id="10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 grpId="0" animBg="1"/>
      <p:bldP spid="3042" grpId="0" animBg="1"/>
      <p:bldP spid="3043" grpId="0" animBg="1"/>
      <p:bldP spid="3044" grpId="0"/>
      <p:bldP spid="3045" grpId="0"/>
      <p:bldP spid="3046" grpId="0"/>
      <p:bldP spid="3047" grpId="0" animBg="1"/>
      <p:bldP spid="3048" grpId="0"/>
      <p:bldP spid="3049" grpId="0" animBg="1"/>
      <p:bldP spid="3050" grpId="0" animBg="1"/>
      <p:bldP spid="3051" grpId="0" animBg="1"/>
      <p:bldP spid="3052" grpId="0"/>
      <p:bldP spid="3053" grpId="0"/>
      <p:bldP spid="3054" grpId="0"/>
      <p:bldP spid="3055" grpId="0" animBg="1"/>
      <p:bldP spid="3056" grpId="0"/>
      <p:bldP spid="3057" grpId="0" animBg="1"/>
      <p:bldP spid="3058" grpId="0"/>
      <p:bldP spid="3059" grpId="0" animBg="1"/>
      <p:bldP spid="3060" grpId="0"/>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065"/>
        <p:cNvGrpSpPr/>
        <p:nvPr/>
      </p:nvGrpSpPr>
      <p:grpSpPr>
        <a:xfrm>
          <a:off x="0" y="0"/>
          <a:ext cx="0" cy="0"/>
          <a:chOff x="0" y="0"/>
          <a:chExt cx="0" cy="0"/>
        </a:xfrm>
      </p:grpSpPr>
      <p:sp>
        <p:nvSpPr>
          <p:cNvPr id="3067" name="Google Shape;3067;p57"/>
          <p:cNvSpPr txBox="1">
            <a:spLocks noGrp="1"/>
          </p:cNvSpPr>
          <p:nvPr>
            <p:ph type="title"/>
          </p:nvPr>
        </p:nvSpPr>
        <p:spPr>
          <a:prstGeom prst="rect">
            <a:avLst/>
          </a:prstGeom>
        </p:spPr>
        <p:txBody>
          <a:bodyPr spcFirstLastPara="1" vert="horz" wrap="square" lIns="121900" tIns="121900" rIns="121900" bIns="121900" rtlCol="0" anchor="t" anchorCtr="0">
            <a:noAutofit/>
          </a:bodyPr>
          <a:lstStyle/>
          <a:p>
            <a:pPr algn="ctr">
              <a:buClr>
                <a:schemeClr val="dk1"/>
              </a:buClr>
              <a:buSzPts val="1100"/>
            </a:pPr>
            <a:r>
              <a:rPr lang="fa-IR" b="1" dirty="0"/>
              <a:t>اشکال مورد استفاده</a:t>
            </a:r>
            <a:endParaRPr b="1" dirty="0"/>
          </a:p>
        </p:txBody>
      </p:sp>
      <p:pic>
        <p:nvPicPr>
          <p:cNvPr id="3068" name="Google Shape;3068;p57"/>
          <p:cNvPicPr preferRelativeResize="0"/>
          <p:nvPr/>
        </p:nvPicPr>
        <p:blipFill rotWithShape="1">
          <a:blip r:embed="rId3">
            <a:alphaModFix/>
          </a:blip>
          <a:srcRect t="16547" b="16540"/>
          <a:stretch/>
        </p:blipFill>
        <p:spPr>
          <a:xfrm>
            <a:off x="681094" y="3584853"/>
            <a:ext cx="2142293" cy="1433433"/>
          </a:xfrm>
          <a:prstGeom prst="rect">
            <a:avLst/>
          </a:prstGeom>
          <a:noFill/>
          <a:ln>
            <a:noFill/>
          </a:ln>
        </p:spPr>
      </p:pic>
      <p:sp>
        <p:nvSpPr>
          <p:cNvPr id="3069" name="Google Shape;3069;p57">
            <a:hlinkClick r:id="rId4"/>
          </p:cNvPr>
          <p:cNvSpPr txBox="1"/>
          <p:nvPr/>
        </p:nvSpPr>
        <p:spPr>
          <a:xfrm>
            <a:off x="904055" y="5301833"/>
            <a:ext cx="1696400" cy="4244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2400">
                <a:solidFill>
                  <a:srgbClr val="869FB2"/>
                </a:solidFill>
                <a:uFill>
                  <a:noFill/>
                </a:uFill>
                <a:hlinkClick r:id="rId4">
                  <a:extLst>
                    <a:ext uri="{A12FA001-AC4F-418D-AE19-62706E023703}">
                      <ahyp:hlinkClr xmlns:ahyp="http://schemas.microsoft.com/office/drawing/2018/hyperlinkcolor" val="tx"/>
                    </a:ext>
                  </a:extLst>
                </a:hlinkClick>
              </a:rPr>
              <a:t>Pana</a:t>
            </a:r>
            <a:endParaRPr sz="2400">
              <a:solidFill>
                <a:srgbClr val="869FB2"/>
              </a:solidFill>
            </a:endParaRPr>
          </a:p>
        </p:txBody>
      </p:sp>
      <p:sp>
        <p:nvSpPr>
          <p:cNvPr id="3070" name="Google Shape;3070;p57">
            <a:hlinkClick r:id="rId5"/>
          </p:cNvPr>
          <p:cNvSpPr txBox="1"/>
          <p:nvPr/>
        </p:nvSpPr>
        <p:spPr>
          <a:xfrm>
            <a:off x="3052292" y="5301833"/>
            <a:ext cx="1696400" cy="4244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2400">
                <a:solidFill>
                  <a:srgbClr val="869FB2"/>
                </a:solidFill>
                <a:uFill>
                  <a:noFill/>
                </a:uFill>
                <a:hlinkClick r:id="rId5">
                  <a:extLst>
                    <a:ext uri="{A12FA001-AC4F-418D-AE19-62706E023703}">
                      <ahyp:hlinkClr xmlns:ahyp="http://schemas.microsoft.com/office/drawing/2018/hyperlinkcolor" val="tx"/>
                    </a:ext>
                  </a:extLst>
                </a:hlinkClick>
              </a:rPr>
              <a:t>Amico</a:t>
            </a:r>
            <a:endParaRPr sz="2400">
              <a:solidFill>
                <a:srgbClr val="869FB2"/>
              </a:solidFill>
            </a:endParaRPr>
          </a:p>
        </p:txBody>
      </p:sp>
      <p:sp>
        <p:nvSpPr>
          <p:cNvPr id="3071" name="Google Shape;3071;p57">
            <a:hlinkClick r:id="rId6"/>
          </p:cNvPr>
          <p:cNvSpPr txBox="1"/>
          <p:nvPr/>
        </p:nvSpPr>
        <p:spPr>
          <a:xfrm>
            <a:off x="5200539" y="5301833"/>
            <a:ext cx="1696400" cy="4244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2400">
                <a:solidFill>
                  <a:srgbClr val="869FB2"/>
                </a:solidFill>
                <a:uFill>
                  <a:noFill/>
                </a:uFill>
                <a:hlinkClick r:id="rId6">
                  <a:extLst>
                    <a:ext uri="{A12FA001-AC4F-418D-AE19-62706E023703}">
                      <ahyp:hlinkClr xmlns:ahyp="http://schemas.microsoft.com/office/drawing/2018/hyperlinkcolor" val="tx"/>
                    </a:ext>
                  </a:extLst>
                </a:hlinkClick>
              </a:rPr>
              <a:t>Bro</a:t>
            </a:r>
            <a:endParaRPr sz="2400">
              <a:solidFill>
                <a:srgbClr val="869FB2"/>
              </a:solidFill>
            </a:endParaRPr>
          </a:p>
        </p:txBody>
      </p:sp>
      <p:sp>
        <p:nvSpPr>
          <p:cNvPr id="3072" name="Google Shape;3072;p57">
            <a:hlinkClick r:id="rId7"/>
          </p:cNvPr>
          <p:cNvSpPr txBox="1"/>
          <p:nvPr/>
        </p:nvSpPr>
        <p:spPr>
          <a:xfrm>
            <a:off x="7348751" y="5301833"/>
            <a:ext cx="1696400" cy="4244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2400">
                <a:solidFill>
                  <a:srgbClr val="869FB2"/>
                </a:solidFill>
                <a:uFill>
                  <a:noFill/>
                </a:uFill>
                <a:hlinkClick r:id="rId7">
                  <a:extLst>
                    <a:ext uri="{A12FA001-AC4F-418D-AE19-62706E023703}">
                      <ahyp:hlinkClr xmlns:ahyp="http://schemas.microsoft.com/office/drawing/2018/hyperlinkcolor" val="tx"/>
                    </a:ext>
                  </a:extLst>
                </a:hlinkClick>
              </a:rPr>
              <a:t>Rafiki</a:t>
            </a:r>
            <a:endParaRPr sz="2400">
              <a:solidFill>
                <a:srgbClr val="869FB2"/>
              </a:solidFill>
            </a:endParaRPr>
          </a:p>
        </p:txBody>
      </p:sp>
      <p:pic>
        <p:nvPicPr>
          <p:cNvPr id="3073" name="Google Shape;3073;p57"/>
          <p:cNvPicPr preferRelativeResize="0"/>
          <p:nvPr/>
        </p:nvPicPr>
        <p:blipFill rotWithShape="1">
          <a:blip r:embed="rId8">
            <a:alphaModFix/>
          </a:blip>
          <a:srcRect/>
          <a:stretch/>
        </p:blipFill>
        <p:spPr>
          <a:xfrm>
            <a:off x="3006770" y="3214468"/>
            <a:ext cx="1787460" cy="1787473"/>
          </a:xfrm>
          <a:prstGeom prst="rect">
            <a:avLst/>
          </a:prstGeom>
          <a:noFill/>
          <a:ln>
            <a:noFill/>
          </a:ln>
        </p:spPr>
      </p:pic>
      <p:pic>
        <p:nvPicPr>
          <p:cNvPr id="3074" name="Google Shape;3074;p57"/>
          <p:cNvPicPr preferRelativeResize="0"/>
          <p:nvPr/>
        </p:nvPicPr>
        <p:blipFill rotWithShape="1">
          <a:blip r:embed="rId9">
            <a:alphaModFix/>
          </a:blip>
          <a:srcRect t="6377" b="6377"/>
          <a:stretch/>
        </p:blipFill>
        <p:spPr>
          <a:xfrm>
            <a:off x="5032368" y="3376683"/>
            <a:ext cx="1931073" cy="1684787"/>
          </a:xfrm>
          <a:prstGeom prst="rect">
            <a:avLst/>
          </a:prstGeom>
          <a:noFill/>
          <a:ln>
            <a:noFill/>
          </a:ln>
        </p:spPr>
      </p:pic>
      <p:pic>
        <p:nvPicPr>
          <p:cNvPr id="3075" name="Google Shape;3075;p57"/>
          <p:cNvPicPr preferRelativeResize="0"/>
          <p:nvPr/>
        </p:nvPicPr>
        <p:blipFill rotWithShape="1">
          <a:blip r:embed="rId10">
            <a:alphaModFix/>
          </a:blip>
          <a:srcRect t="9256" b="9256"/>
          <a:stretch/>
        </p:blipFill>
        <p:spPr>
          <a:xfrm>
            <a:off x="7129783" y="3442037"/>
            <a:ext cx="1931047" cy="1573553"/>
          </a:xfrm>
          <a:prstGeom prst="rect">
            <a:avLst/>
          </a:prstGeom>
          <a:noFill/>
          <a:ln>
            <a:noFill/>
          </a:ln>
        </p:spPr>
      </p:pic>
      <p:pic>
        <p:nvPicPr>
          <p:cNvPr id="3076" name="Google Shape;3076;p57"/>
          <p:cNvPicPr preferRelativeResize="0"/>
          <p:nvPr/>
        </p:nvPicPr>
        <p:blipFill rotWithShape="1">
          <a:blip r:embed="rId11">
            <a:alphaModFix/>
          </a:blip>
          <a:srcRect t="14837" b="14844"/>
          <a:stretch/>
        </p:blipFill>
        <p:spPr>
          <a:xfrm>
            <a:off x="9115010" y="3365204"/>
            <a:ext cx="2395900" cy="1684800"/>
          </a:xfrm>
          <a:prstGeom prst="rect">
            <a:avLst/>
          </a:prstGeom>
          <a:noFill/>
          <a:ln>
            <a:noFill/>
          </a:ln>
        </p:spPr>
      </p:pic>
      <p:sp>
        <p:nvSpPr>
          <p:cNvPr id="3077" name="Google Shape;3077;p57">
            <a:hlinkClick r:id="rId12"/>
          </p:cNvPr>
          <p:cNvSpPr txBox="1"/>
          <p:nvPr/>
        </p:nvSpPr>
        <p:spPr>
          <a:xfrm>
            <a:off x="9496984" y="5301833"/>
            <a:ext cx="1696400" cy="4244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2400">
                <a:solidFill>
                  <a:srgbClr val="869FB2"/>
                </a:solidFill>
                <a:uFill>
                  <a:noFill/>
                </a:uFill>
                <a:hlinkClick r:id="rId12">
                  <a:extLst>
                    <a:ext uri="{A12FA001-AC4F-418D-AE19-62706E023703}">
                      <ahyp:hlinkClr xmlns:ahyp="http://schemas.microsoft.com/office/drawing/2018/hyperlinkcolor" val="tx"/>
                    </a:ext>
                  </a:extLst>
                </a:hlinkClick>
              </a:rPr>
              <a:t>Cuate</a:t>
            </a:r>
            <a:endParaRPr sz="2400">
              <a:solidFill>
                <a:srgbClr val="869FB2"/>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067"/>
                                        </p:tgtEl>
                                        <p:attrNameLst>
                                          <p:attrName>style.visibility</p:attrName>
                                        </p:attrNameLst>
                                      </p:cBhvr>
                                      <p:to>
                                        <p:strVal val="visible"/>
                                      </p:to>
                                    </p:set>
                                    <p:anim calcmode="lin" valueType="num">
                                      <p:cBhvr>
                                        <p:cTn id="7" dur="500" fill="hold"/>
                                        <p:tgtEl>
                                          <p:spTgt spid="3067"/>
                                        </p:tgtEl>
                                        <p:attrNameLst>
                                          <p:attrName>ppt_w</p:attrName>
                                        </p:attrNameLst>
                                      </p:cBhvr>
                                      <p:tavLst>
                                        <p:tav tm="0">
                                          <p:val>
                                            <p:fltVal val="0"/>
                                          </p:val>
                                        </p:tav>
                                        <p:tav tm="100000">
                                          <p:val>
                                            <p:strVal val="#ppt_w"/>
                                          </p:val>
                                        </p:tav>
                                      </p:tavLst>
                                    </p:anim>
                                    <p:anim calcmode="lin" valueType="num">
                                      <p:cBhvr>
                                        <p:cTn id="8" dur="500" fill="hold"/>
                                        <p:tgtEl>
                                          <p:spTgt spid="3067"/>
                                        </p:tgtEl>
                                        <p:attrNameLst>
                                          <p:attrName>ppt_h</p:attrName>
                                        </p:attrNameLst>
                                      </p:cBhvr>
                                      <p:tavLst>
                                        <p:tav tm="0">
                                          <p:val>
                                            <p:fltVal val="0"/>
                                          </p:val>
                                        </p:tav>
                                        <p:tav tm="100000">
                                          <p:val>
                                            <p:strVal val="#ppt_h"/>
                                          </p:val>
                                        </p:tav>
                                      </p:tavLst>
                                    </p:anim>
                                    <p:animEffect transition="in" filter="fade">
                                      <p:cBhvr>
                                        <p:cTn id="9" dur="500"/>
                                        <p:tgtEl>
                                          <p:spTgt spid="3067"/>
                                        </p:tgtEl>
                                      </p:cBhvr>
                                    </p:animEffect>
                                  </p:childTnLst>
                                </p:cTn>
                              </p:par>
                              <p:par>
                                <p:cTn id="10" presetID="53" presetClass="entr" presetSubtype="16" fill="hold" nodeType="withEffect">
                                  <p:stCondLst>
                                    <p:cond delay="0"/>
                                  </p:stCondLst>
                                  <p:childTnLst>
                                    <p:set>
                                      <p:cBhvr>
                                        <p:cTn id="11" dur="1" fill="hold">
                                          <p:stCondLst>
                                            <p:cond delay="0"/>
                                          </p:stCondLst>
                                        </p:cTn>
                                        <p:tgtEl>
                                          <p:spTgt spid="3068"/>
                                        </p:tgtEl>
                                        <p:attrNameLst>
                                          <p:attrName>style.visibility</p:attrName>
                                        </p:attrNameLst>
                                      </p:cBhvr>
                                      <p:to>
                                        <p:strVal val="visible"/>
                                      </p:to>
                                    </p:set>
                                    <p:anim calcmode="lin" valueType="num">
                                      <p:cBhvr>
                                        <p:cTn id="12" dur="500" fill="hold"/>
                                        <p:tgtEl>
                                          <p:spTgt spid="3068"/>
                                        </p:tgtEl>
                                        <p:attrNameLst>
                                          <p:attrName>ppt_w</p:attrName>
                                        </p:attrNameLst>
                                      </p:cBhvr>
                                      <p:tavLst>
                                        <p:tav tm="0">
                                          <p:val>
                                            <p:fltVal val="0"/>
                                          </p:val>
                                        </p:tav>
                                        <p:tav tm="100000">
                                          <p:val>
                                            <p:strVal val="#ppt_w"/>
                                          </p:val>
                                        </p:tav>
                                      </p:tavLst>
                                    </p:anim>
                                    <p:anim calcmode="lin" valueType="num">
                                      <p:cBhvr>
                                        <p:cTn id="13" dur="500" fill="hold"/>
                                        <p:tgtEl>
                                          <p:spTgt spid="3068"/>
                                        </p:tgtEl>
                                        <p:attrNameLst>
                                          <p:attrName>ppt_h</p:attrName>
                                        </p:attrNameLst>
                                      </p:cBhvr>
                                      <p:tavLst>
                                        <p:tav tm="0">
                                          <p:val>
                                            <p:fltVal val="0"/>
                                          </p:val>
                                        </p:tav>
                                        <p:tav tm="100000">
                                          <p:val>
                                            <p:strVal val="#ppt_h"/>
                                          </p:val>
                                        </p:tav>
                                      </p:tavLst>
                                    </p:anim>
                                    <p:animEffect transition="in" filter="fade">
                                      <p:cBhvr>
                                        <p:cTn id="14" dur="500"/>
                                        <p:tgtEl>
                                          <p:spTgt spid="306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069"/>
                                        </p:tgtEl>
                                        <p:attrNameLst>
                                          <p:attrName>style.visibility</p:attrName>
                                        </p:attrNameLst>
                                      </p:cBhvr>
                                      <p:to>
                                        <p:strVal val="visible"/>
                                      </p:to>
                                    </p:set>
                                    <p:anim calcmode="lin" valueType="num">
                                      <p:cBhvr>
                                        <p:cTn id="17" dur="500" fill="hold"/>
                                        <p:tgtEl>
                                          <p:spTgt spid="3069"/>
                                        </p:tgtEl>
                                        <p:attrNameLst>
                                          <p:attrName>ppt_w</p:attrName>
                                        </p:attrNameLst>
                                      </p:cBhvr>
                                      <p:tavLst>
                                        <p:tav tm="0">
                                          <p:val>
                                            <p:fltVal val="0"/>
                                          </p:val>
                                        </p:tav>
                                        <p:tav tm="100000">
                                          <p:val>
                                            <p:strVal val="#ppt_w"/>
                                          </p:val>
                                        </p:tav>
                                      </p:tavLst>
                                    </p:anim>
                                    <p:anim calcmode="lin" valueType="num">
                                      <p:cBhvr>
                                        <p:cTn id="18" dur="500" fill="hold"/>
                                        <p:tgtEl>
                                          <p:spTgt spid="3069"/>
                                        </p:tgtEl>
                                        <p:attrNameLst>
                                          <p:attrName>ppt_h</p:attrName>
                                        </p:attrNameLst>
                                      </p:cBhvr>
                                      <p:tavLst>
                                        <p:tav tm="0">
                                          <p:val>
                                            <p:fltVal val="0"/>
                                          </p:val>
                                        </p:tav>
                                        <p:tav tm="100000">
                                          <p:val>
                                            <p:strVal val="#ppt_h"/>
                                          </p:val>
                                        </p:tav>
                                      </p:tavLst>
                                    </p:anim>
                                    <p:animEffect transition="in" filter="fade">
                                      <p:cBhvr>
                                        <p:cTn id="19" dur="500"/>
                                        <p:tgtEl>
                                          <p:spTgt spid="306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070"/>
                                        </p:tgtEl>
                                        <p:attrNameLst>
                                          <p:attrName>style.visibility</p:attrName>
                                        </p:attrNameLst>
                                      </p:cBhvr>
                                      <p:to>
                                        <p:strVal val="visible"/>
                                      </p:to>
                                    </p:set>
                                    <p:anim calcmode="lin" valueType="num">
                                      <p:cBhvr>
                                        <p:cTn id="22" dur="500" fill="hold"/>
                                        <p:tgtEl>
                                          <p:spTgt spid="3070"/>
                                        </p:tgtEl>
                                        <p:attrNameLst>
                                          <p:attrName>ppt_w</p:attrName>
                                        </p:attrNameLst>
                                      </p:cBhvr>
                                      <p:tavLst>
                                        <p:tav tm="0">
                                          <p:val>
                                            <p:fltVal val="0"/>
                                          </p:val>
                                        </p:tav>
                                        <p:tav tm="100000">
                                          <p:val>
                                            <p:strVal val="#ppt_w"/>
                                          </p:val>
                                        </p:tav>
                                      </p:tavLst>
                                    </p:anim>
                                    <p:anim calcmode="lin" valueType="num">
                                      <p:cBhvr>
                                        <p:cTn id="23" dur="500" fill="hold"/>
                                        <p:tgtEl>
                                          <p:spTgt spid="3070"/>
                                        </p:tgtEl>
                                        <p:attrNameLst>
                                          <p:attrName>ppt_h</p:attrName>
                                        </p:attrNameLst>
                                      </p:cBhvr>
                                      <p:tavLst>
                                        <p:tav tm="0">
                                          <p:val>
                                            <p:fltVal val="0"/>
                                          </p:val>
                                        </p:tav>
                                        <p:tav tm="100000">
                                          <p:val>
                                            <p:strVal val="#ppt_h"/>
                                          </p:val>
                                        </p:tav>
                                      </p:tavLst>
                                    </p:anim>
                                    <p:animEffect transition="in" filter="fade">
                                      <p:cBhvr>
                                        <p:cTn id="24" dur="500"/>
                                        <p:tgtEl>
                                          <p:spTgt spid="307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071"/>
                                        </p:tgtEl>
                                        <p:attrNameLst>
                                          <p:attrName>style.visibility</p:attrName>
                                        </p:attrNameLst>
                                      </p:cBhvr>
                                      <p:to>
                                        <p:strVal val="visible"/>
                                      </p:to>
                                    </p:set>
                                    <p:anim calcmode="lin" valueType="num">
                                      <p:cBhvr>
                                        <p:cTn id="27" dur="500" fill="hold"/>
                                        <p:tgtEl>
                                          <p:spTgt spid="3071"/>
                                        </p:tgtEl>
                                        <p:attrNameLst>
                                          <p:attrName>ppt_w</p:attrName>
                                        </p:attrNameLst>
                                      </p:cBhvr>
                                      <p:tavLst>
                                        <p:tav tm="0">
                                          <p:val>
                                            <p:fltVal val="0"/>
                                          </p:val>
                                        </p:tav>
                                        <p:tav tm="100000">
                                          <p:val>
                                            <p:strVal val="#ppt_w"/>
                                          </p:val>
                                        </p:tav>
                                      </p:tavLst>
                                    </p:anim>
                                    <p:anim calcmode="lin" valueType="num">
                                      <p:cBhvr>
                                        <p:cTn id="28" dur="500" fill="hold"/>
                                        <p:tgtEl>
                                          <p:spTgt spid="3071"/>
                                        </p:tgtEl>
                                        <p:attrNameLst>
                                          <p:attrName>ppt_h</p:attrName>
                                        </p:attrNameLst>
                                      </p:cBhvr>
                                      <p:tavLst>
                                        <p:tav tm="0">
                                          <p:val>
                                            <p:fltVal val="0"/>
                                          </p:val>
                                        </p:tav>
                                        <p:tav tm="100000">
                                          <p:val>
                                            <p:strVal val="#ppt_h"/>
                                          </p:val>
                                        </p:tav>
                                      </p:tavLst>
                                    </p:anim>
                                    <p:animEffect transition="in" filter="fade">
                                      <p:cBhvr>
                                        <p:cTn id="29" dur="500"/>
                                        <p:tgtEl>
                                          <p:spTgt spid="307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072"/>
                                        </p:tgtEl>
                                        <p:attrNameLst>
                                          <p:attrName>style.visibility</p:attrName>
                                        </p:attrNameLst>
                                      </p:cBhvr>
                                      <p:to>
                                        <p:strVal val="visible"/>
                                      </p:to>
                                    </p:set>
                                    <p:anim calcmode="lin" valueType="num">
                                      <p:cBhvr>
                                        <p:cTn id="32" dur="500" fill="hold"/>
                                        <p:tgtEl>
                                          <p:spTgt spid="3072"/>
                                        </p:tgtEl>
                                        <p:attrNameLst>
                                          <p:attrName>ppt_w</p:attrName>
                                        </p:attrNameLst>
                                      </p:cBhvr>
                                      <p:tavLst>
                                        <p:tav tm="0">
                                          <p:val>
                                            <p:fltVal val="0"/>
                                          </p:val>
                                        </p:tav>
                                        <p:tav tm="100000">
                                          <p:val>
                                            <p:strVal val="#ppt_w"/>
                                          </p:val>
                                        </p:tav>
                                      </p:tavLst>
                                    </p:anim>
                                    <p:anim calcmode="lin" valueType="num">
                                      <p:cBhvr>
                                        <p:cTn id="33" dur="500" fill="hold"/>
                                        <p:tgtEl>
                                          <p:spTgt spid="3072"/>
                                        </p:tgtEl>
                                        <p:attrNameLst>
                                          <p:attrName>ppt_h</p:attrName>
                                        </p:attrNameLst>
                                      </p:cBhvr>
                                      <p:tavLst>
                                        <p:tav tm="0">
                                          <p:val>
                                            <p:fltVal val="0"/>
                                          </p:val>
                                        </p:tav>
                                        <p:tav tm="100000">
                                          <p:val>
                                            <p:strVal val="#ppt_h"/>
                                          </p:val>
                                        </p:tav>
                                      </p:tavLst>
                                    </p:anim>
                                    <p:animEffect transition="in" filter="fade">
                                      <p:cBhvr>
                                        <p:cTn id="34" dur="500"/>
                                        <p:tgtEl>
                                          <p:spTgt spid="3072"/>
                                        </p:tgtEl>
                                      </p:cBhvr>
                                    </p:animEffect>
                                  </p:childTnLst>
                                </p:cTn>
                              </p:par>
                              <p:par>
                                <p:cTn id="35" presetID="53" presetClass="entr" presetSubtype="16" fill="hold" nodeType="withEffect">
                                  <p:stCondLst>
                                    <p:cond delay="0"/>
                                  </p:stCondLst>
                                  <p:childTnLst>
                                    <p:set>
                                      <p:cBhvr>
                                        <p:cTn id="36" dur="1" fill="hold">
                                          <p:stCondLst>
                                            <p:cond delay="0"/>
                                          </p:stCondLst>
                                        </p:cTn>
                                        <p:tgtEl>
                                          <p:spTgt spid="3073"/>
                                        </p:tgtEl>
                                        <p:attrNameLst>
                                          <p:attrName>style.visibility</p:attrName>
                                        </p:attrNameLst>
                                      </p:cBhvr>
                                      <p:to>
                                        <p:strVal val="visible"/>
                                      </p:to>
                                    </p:set>
                                    <p:anim calcmode="lin" valueType="num">
                                      <p:cBhvr>
                                        <p:cTn id="37" dur="500" fill="hold"/>
                                        <p:tgtEl>
                                          <p:spTgt spid="3073"/>
                                        </p:tgtEl>
                                        <p:attrNameLst>
                                          <p:attrName>ppt_w</p:attrName>
                                        </p:attrNameLst>
                                      </p:cBhvr>
                                      <p:tavLst>
                                        <p:tav tm="0">
                                          <p:val>
                                            <p:fltVal val="0"/>
                                          </p:val>
                                        </p:tav>
                                        <p:tav tm="100000">
                                          <p:val>
                                            <p:strVal val="#ppt_w"/>
                                          </p:val>
                                        </p:tav>
                                      </p:tavLst>
                                    </p:anim>
                                    <p:anim calcmode="lin" valueType="num">
                                      <p:cBhvr>
                                        <p:cTn id="38" dur="500" fill="hold"/>
                                        <p:tgtEl>
                                          <p:spTgt spid="3073"/>
                                        </p:tgtEl>
                                        <p:attrNameLst>
                                          <p:attrName>ppt_h</p:attrName>
                                        </p:attrNameLst>
                                      </p:cBhvr>
                                      <p:tavLst>
                                        <p:tav tm="0">
                                          <p:val>
                                            <p:fltVal val="0"/>
                                          </p:val>
                                        </p:tav>
                                        <p:tav tm="100000">
                                          <p:val>
                                            <p:strVal val="#ppt_h"/>
                                          </p:val>
                                        </p:tav>
                                      </p:tavLst>
                                    </p:anim>
                                    <p:animEffect transition="in" filter="fade">
                                      <p:cBhvr>
                                        <p:cTn id="39" dur="500"/>
                                        <p:tgtEl>
                                          <p:spTgt spid="3073"/>
                                        </p:tgtEl>
                                      </p:cBhvr>
                                    </p:animEffect>
                                  </p:childTnLst>
                                </p:cTn>
                              </p:par>
                              <p:par>
                                <p:cTn id="40" presetID="53" presetClass="entr" presetSubtype="16" fill="hold" nodeType="withEffect">
                                  <p:stCondLst>
                                    <p:cond delay="0"/>
                                  </p:stCondLst>
                                  <p:childTnLst>
                                    <p:set>
                                      <p:cBhvr>
                                        <p:cTn id="41" dur="1" fill="hold">
                                          <p:stCondLst>
                                            <p:cond delay="0"/>
                                          </p:stCondLst>
                                        </p:cTn>
                                        <p:tgtEl>
                                          <p:spTgt spid="3074"/>
                                        </p:tgtEl>
                                        <p:attrNameLst>
                                          <p:attrName>style.visibility</p:attrName>
                                        </p:attrNameLst>
                                      </p:cBhvr>
                                      <p:to>
                                        <p:strVal val="visible"/>
                                      </p:to>
                                    </p:set>
                                    <p:anim calcmode="lin" valueType="num">
                                      <p:cBhvr>
                                        <p:cTn id="42" dur="500" fill="hold"/>
                                        <p:tgtEl>
                                          <p:spTgt spid="3074"/>
                                        </p:tgtEl>
                                        <p:attrNameLst>
                                          <p:attrName>ppt_w</p:attrName>
                                        </p:attrNameLst>
                                      </p:cBhvr>
                                      <p:tavLst>
                                        <p:tav tm="0">
                                          <p:val>
                                            <p:fltVal val="0"/>
                                          </p:val>
                                        </p:tav>
                                        <p:tav tm="100000">
                                          <p:val>
                                            <p:strVal val="#ppt_w"/>
                                          </p:val>
                                        </p:tav>
                                      </p:tavLst>
                                    </p:anim>
                                    <p:anim calcmode="lin" valueType="num">
                                      <p:cBhvr>
                                        <p:cTn id="43" dur="500" fill="hold"/>
                                        <p:tgtEl>
                                          <p:spTgt spid="3074"/>
                                        </p:tgtEl>
                                        <p:attrNameLst>
                                          <p:attrName>ppt_h</p:attrName>
                                        </p:attrNameLst>
                                      </p:cBhvr>
                                      <p:tavLst>
                                        <p:tav tm="0">
                                          <p:val>
                                            <p:fltVal val="0"/>
                                          </p:val>
                                        </p:tav>
                                        <p:tav tm="100000">
                                          <p:val>
                                            <p:strVal val="#ppt_h"/>
                                          </p:val>
                                        </p:tav>
                                      </p:tavLst>
                                    </p:anim>
                                    <p:animEffect transition="in" filter="fade">
                                      <p:cBhvr>
                                        <p:cTn id="44" dur="500"/>
                                        <p:tgtEl>
                                          <p:spTgt spid="3074"/>
                                        </p:tgtEl>
                                      </p:cBhvr>
                                    </p:animEffect>
                                  </p:childTnLst>
                                </p:cTn>
                              </p:par>
                              <p:par>
                                <p:cTn id="45" presetID="53" presetClass="entr" presetSubtype="16" fill="hold" nodeType="withEffect">
                                  <p:stCondLst>
                                    <p:cond delay="0"/>
                                  </p:stCondLst>
                                  <p:childTnLst>
                                    <p:set>
                                      <p:cBhvr>
                                        <p:cTn id="46" dur="1" fill="hold">
                                          <p:stCondLst>
                                            <p:cond delay="0"/>
                                          </p:stCondLst>
                                        </p:cTn>
                                        <p:tgtEl>
                                          <p:spTgt spid="3075"/>
                                        </p:tgtEl>
                                        <p:attrNameLst>
                                          <p:attrName>style.visibility</p:attrName>
                                        </p:attrNameLst>
                                      </p:cBhvr>
                                      <p:to>
                                        <p:strVal val="visible"/>
                                      </p:to>
                                    </p:set>
                                    <p:anim calcmode="lin" valueType="num">
                                      <p:cBhvr>
                                        <p:cTn id="47" dur="500" fill="hold"/>
                                        <p:tgtEl>
                                          <p:spTgt spid="3075"/>
                                        </p:tgtEl>
                                        <p:attrNameLst>
                                          <p:attrName>ppt_w</p:attrName>
                                        </p:attrNameLst>
                                      </p:cBhvr>
                                      <p:tavLst>
                                        <p:tav tm="0">
                                          <p:val>
                                            <p:fltVal val="0"/>
                                          </p:val>
                                        </p:tav>
                                        <p:tav tm="100000">
                                          <p:val>
                                            <p:strVal val="#ppt_w"/>
                                          </p:val>
                                        </p:tav>
                                      </p:tavLst>
                                    </p:anim>
                                    <p:anim calcmode="lin" valueType="num">
                                      <p:cBhvr>
                                        <p:cTn id="48" dur="500" fill="hold"/>
                                        <p:tgtEl>
                                          <p:spTgt spid="3075"/>
                                        </p:tgtEl>
                                        <p:attrNameLst>
                                          <p:attrName>ppt_h</p:attrName>
                                        </p:attrNameLst>
                                      </p:cBhvr>
                                      <p:tavLst>
                                        <p:tav tm="0">
                                          <p:val>
                                            <p:fltVal val="0"/>
                                          </p:val>
                                        </p:tav>
                                        <p:tav tm="100000">
                                          <p:val>
                                            <p:strVal val="#ppt_h"/>
                                          </p:val>
                                        </p:tav>
                                      </p:tavLst>
                                    </p:anim>
                                    <p:animEffect transition="in" filter="fade">
                                      <p:cBhvr>
                                        <p:cTn id="49" dur="500"/>
                                        <p:tgtEl>
                                          <p:spTgt spid="3075"/>
                                        </p:tgtEl>
                                      </p:cBhvr>
                                    </p:animEffect>
                                  </p:childTnLst>
                                </p:cTn>
                              </p:par>
                              <p:par>
                                <p:cTn id="50" presetID="53" presetClass="entr" presetSubtype="16" fill="hold" nodeType="withEffect">
                                  <p:stCondLst>
                                    <p:cond delay="0"/>
                                  </p:stCondLst>
                                  <p:childTnLst>
                                    <p:set>
                                      <p:cBhvr>
                                        <p:cTn id="51" dur="1" fill="hold">
                                          <p:stCondLst>
                                            <p:cond delay="0"/>
                                          </p:stCondLst>
                                        </p:cTn>
                                        <p:tgtEl>
                                          <p:spTgt spid="3076"/>
                                        </p:tgtEl>
                                        <p:attrNameLst>
                                          <p:attrName>style.visibility</p:attrName>
                                        </p:attrNameLst>
                                      </p:cBhvr>
                                      <p:to>
                                        <p:strVal val="visible"/>
                                      </p:to>
                                    </p:set>
                                    <p:anim calcmode="lin" valueType="num">
                                      <p:cBhvr>
                                        <p:cTn id="52" dur="500" fill="hold"/>
                                        <p:tgtEl>
                                          <p:spTgt spid="3076"/>
                                        </p:tgtEl>
                                        <p:attrNameLst>
                                          <p:attrName>ppt_w</p:attrName>
                                        </p:attrNameLst>
                                      </p:cBhvr>
                                      <p:tavLst>
                                        <p:tav tm="0">
                                          <p:val>
                                            <p:fltVal val="0"/>
                                          </p:val>
                                        </p:tav>
                                        <p:tav tm="100000">
                                          <p:val>
                                            <p:strVal val="#ppt_w"/>
                                          </p:val>
                                        </p:tav>
                                      </p:tavLst>
                                    </p:anim>
                                    <p:anim calcmode="lin" valueType="num">
                                      <p:cBhvr>
                                        <p:cTn id="53" dur="500" fill="hold"/>
                                        <p:tgtEl>
                                          <p:spTgt spid="3076"/>
                                        </p:tgtEl>
                                        <p:attrNameLst>
                                          <p:attrName>ppt_h</p:attrName>
                                        </p:attrNameLst>
                                      </p:cBhvr>
                                      <p:tavLst>
                                        <p:tav tm="0">
                                          <p:val>
                                            <p:fltVal val="0"/>
                                          </p:val>
                                        </p:tav>
                                        <p:tav tm="100000">
                                          <p:val>
                                            <p:strVal val="#ppt_h"/>
                                          </p:val>
                                        </p:tav>
                                      </p:tavLst>
                                    </p:anim>
                                    <p:animEffect transition="in" filter="fade">
                                      <p:cBhvr>
                                        <p:cTn id="54" dur="500"/>
                                        <p:tgtEl>
                                          <p:spTgt spid="3076"/>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77"/>
                                        </p:tgtEl>
                                        <p:attrNameLst>
                                          <p:attrName>style.visibility</p:attrName>
                                        </p:attrNameLst>
                                      </p:cBhvr>
                                      <p:to>
                                        <p:strVal val="visible"/>
                                      </p:to>
                                    </p:set>
                                    <p:anim calcmode="lin" valueType="num">
                                      <p:cBhvr>
                                        <p:cTn id="57" dur="500" fill="hold"/>
                                        <p:tgtEl>
                                          <p:spTgt spid="3077"/>
                                        </p:tgtEl>
                                        <p:attrNameLst>
                                          <p:attrName>ppt_w</p:attrName>
                                        </p:attrNameLst>
                                      </p:cBhvr>
                                      <p:tavLst>
                                        <p:tav tm="0">
                                          <p:val>
                                            <p:fltVal val="0"/>
                                          </p:val>
                                        </p:tav>
                                        <p:tav tm="100000">
                                          <p:val>
                                            <p:strVal val="#ppt_w"/>
                                          </p:val>
                                        </p:tav>
                                      </p:tavLst>
                                    </p:anim>
                                    <p:anim calcmode="lin" valueType="num">
                                      <p:cBhvr>
                                        <p:cTn id="58" dur="500" fill="hold"/>
                                        <p:tgtEl>
                                          <p:spTgt spid="3077"/>
                                        </p:tgtEl>
                                        <p:attrNameLst>
                                          <p:attrName>ppt_h</p:attrName>
                                        </p:attrNameLst>
                                      </p:cBhvr>
                                      <p:tavLst>
                                        <p:tav tm="0">
                                          <p:val>
                                            <p:fltVal val="0"/>
                                          </p:val>
                                        </p:tav>
                                        <p:tav tm="100000">
                                          <p:val>
                                            <p:strVal val="#ppt_h"/>
                                          </p:val>
                                        </p:tav>
                                      </p:tavLst>
                                    </p:anim>
                                    <p:animEffect transition="in" filter="fade">
                                      <p:cBhvr>
                                        <p:cTn id="59" dur="500"/>
                                        <p:tgtEl>
                                          <p:spTgt spid="3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7" grpId="0"/>
      <p:bldP spid="3069" grpId="0"/>
      <p:bldP spid="3070" grpId="0"/>
      <p:bldP spid="3071" grpId="0"/>
      <p:bldP spid="3072" grpId="0"/>
      <p:bldP spid="307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081"/>
        <p:cNvGrpSpPr/>
        <p:nvPr/>
      </p:nvGrpSpPr>
      <p:grpSpPr>
        <a:xfrm>
          <a:off x="0" y="0"/>
          <a:ext cx="0" cy="0"/>
          <a:chOff x="0" y="0"/>
          <a:chExt cx="0" cy="0"/>
        </a:xfrm>
      </p:grpSpPr>
      <p:sp>
        <p:nvSpPr>
          <p:cNvPr id="3082" name="Google Shape;3082;p58"/>
          <p:cNvSpPr txBox="1"/>
          <p:nvPr/>
        </p:nvSpPr>
        <p:spPr>
          <a:xfrm>
            <a:off x="1424133" y="1629167"/>
            <a:ext cx="9396400" cy="6432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1467">
                <a:solidFill>
                  <a:srgbClr val="FFFFFF"/>
                </a:solidFill>
              </a:rPr>
              <a:t>You can easily</a:t>
            </a:r>
            <a:r>
              <a:rPr lang="en" sz="1467">
                <a:solidFill>
                  <a:srgbClr val="435D74"/>
                </a:solidFill>
              </a:rPr>
              <a:t> </a:t>
            </a:r>
            <a:r>
              <a:rPr lang="en" sz="1467">
                <a:solidFill>
                  <a:srgbClr val="869FB2"/>
                </a:solidFill>
              </a:rPr>
              <a:t>resize</a:t>
            </a:r>
            <a:r>
              <a:rPr lang="en" sz="1467">
                <a:solidFill>
                  <a:srgbClr val="435D74"/>
                </a:solidFill>
              </a:rPr>
              <a:t> </a:t>
            </a:r>
            <a:r>
              <a:rPr lang="en" sz="1467">
                <a:solidFill>
                  <a:srgbClr val="FFFFFF"/>
                </a:solidFill>
              </a:rPr>
              <a:t>these resources without losing quality. To</a:t>
            </a:r>
            <a:r>
              <a:rPr lang="en" sz="1467">
                <a:solidFill>
                  <a:srgbClr val="435D74"/>
                </a:solidFill>
              </a:rPr>
              <a:t> </a:t>
            </a:r>
            <a:r>
              <a:rPr lang="en" sz="1467">
                <a:solidFill>
                  <a:srgbClr val="869FB2"/>
                </a:solidFill>
              </a:rPr>
              <a:t>change the color</a:t>
            </a:r>
            <a:r>
              <a:rPr lang="en" sz="1467">
                <a:solidFill>
                  <a:srgbClr val="FFFFFF"/>
                </a:solidFill>
              </a:rPr>
              <a:t>, just ungroup the resource and click on the object you want to change. Then, click on the paint bucket and select the color you want. Group the resource again when you’re done. You can also look for more </a:t>
            </a:r>
            <a:r>
              <a:rPr lang="en" sz="1467">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467">
                <a:solidFill>
                  <a:srgbClr val="FFFFFF"/>
                </a:solidFill>
              </a:rPr>
              <a:t> on Slidesgo.</a:t>
            </a:r>
            <a:endParaRPr sz="1467">
              <a:solidFill>
                <a:srgbClr val="FFFFFF"/>
              </a:solidFill>
            </a:endParaRPr>
          </a:p>
        </p:txBody>
      </p:sp>
      <p:sp>
        <p:nvSpPr>
          <p:cNvPr id="3083" name="Google Shape;3083;p58"/>
          <p:cNvSpPr txBox="1">
            <a:spLocks noGrp="1"/>
          </p:cNvSpPr>
          <p:nvPr>
            <p:ph type="title"/>
          </p:nvPr>
        </p:nvSpPr>
        <p:spPr>
          <a:prstGeom prst="rect">
            <a:avLst/>
          </a:prstGeom>
        </p:spPr>
        <p:txBody>
          <a:bodyPr spcFirstLastPara="1" vert="horz" wrap="square" lIns="121900" tIns="121900" rIns="121900" bIns="121900" rtlCol="0" anchor="t" anchorCtr="0">
            <a:noAutofit/>
          </a:bodyPr>
          <a:lstStyle/>
          <a:p>
            <a:pPr algn="ctr"/>
            <a:r>
              <a:rPr lang="en">
                <a:solidFill>
                  <a:schemeClr val="lt1"/>
                </a:solidFill>
              </a:rPr>
              <a:t>Use our editable graphic resources...</a:t>
            </a:r>
            <a:endParaRPr/>
          </a:p>
        </p:txBody>
      </p:sp>
      <p:grpSp>
        <p:nvGrpSpPr>
          <p:cNvPr id="3084" name="Google Shape;3084;p58"/>
          <p:cNvGrpSpPr/>
          <p:nvPr/>
        </p:nvGrpSpPr>
        <p:grpSpPr>
          <a:xfrm>
            <a:off x="6776945" y="4127713"/>
            <a:ext cx="590455" cy="685695"/>
            <a:chOff x="4727025" y="1332775"/>
            <a:chExt cx="59900" cy="69625"/>
          </a:xfrm>
        </p:grpSpPr>
        <p:sp>
          <p:nvSpPr>
            <p:cNvPr id="3085" name="Google Shape;3085;p5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086" name="Google Shape;3086;p5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087" name="Google Shape;3087;p58"/>
          <p:cNvGrpSpPr/>
          <p:nvPr/>
        </p:nvGrpSpPr>
        <p:grpSpPr>
          <a:xfrm>
            <a:off x="7677367" y="3124364"/>
            <a:ext cx="667879" cy="667865"/>
            <a:chOff x="4820425" y="1329900"/>
            <a:chExt cx="70175" cy="70350"/>
          </a:xfrm>
        </p:grpSpPr>
        <p:sp>
          <p:nvSpPr>
            <p:cNvPr id="3088" name="Google Shape;3088;p5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089" name="Google Shape;3089;p5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090" name="Google Shape;3090;p5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091" name="Google Shape;3091;p5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092" name="Google Shape;3092;p58"/>
          <p:cNvGrpSpPr/>
          <p:nvPr/>
        </p:nvGrpSpPr>
        <p:grpSpPr>
          <a:xfrm>
            <a:off x="8547532" y="3140083"/>
            <a:ext cx="717513" cy="657492"/>
            <a:chOff x="4903200" y="1331525"/>
            <a:chExt cx="73575" cy="67425"/>
          </a:xfrm>
        </p:grpSpPr>
        <p:sp>
          <p:nvSpPr>
            <p:cNvPr id="3093" name="Google Shape;3093;p5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endParaRPr sz="2400"/>
            </a:p>
          </p:txBody>
        </p:sp>
        <p:sp>
          <p:nvSpPr>
            <p:cNvPr id="3094" name="Google Shape;3094;p5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095" name="Google Shape;3095;p58"/>
          <p:cNvGrpSpPr/>
          <p:nvPr/>
        </p:nvGrpSpPr>
        <p:grpSpPr>
          <a:xfrm>
            <a:off x="7560799" y="4129387"/>
            <a:ext cx="726084" cy="682527"/>
            <a:chOff x="4815575" y="1416800"/>
            <a:chExt cx="73750" cy="71400"/>
          </a:xfrm>
        </p:grpSpPr>
        <p:sp>
          <p:nvSpPr>
            <p:cNvPr id="3096" name="Google Shape;3096;p5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097" name="Google Shape;3097;p5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098" name="Google Shape;3098;p5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099" name="Google Shape;3099;p58"/>
          <p:cNvGrpSpPr/>
          <p:nvPr/>
        </p:nvGrpSpPr>
        <p:grpSpPr>
          <a:xfrm>
            <a:off x="8489632" y="4128995"/>
            <a:ext cx="803885" cy="683303"/>
            <a:chOff x="4902475" y="1418875"/>
            <a:chExt cx="74500" cy="63775"/>
          </a:xfrm>
        </p:grpSpPr>
        <p:sp>
          <p:nvSpPr>
            <p:cNvPr id="3100" name="Google Shape;3100;p5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101" name="Google Shape;3101;p5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3102" name="Google Shape;3102;p58"/>
          <p:cNvGrpSpPr/>
          <p:nvPr/>
        </p:nvGrpSpPr>
        <p:grpSpPr>
          <a:xfrm>
            <a:off x="7710795" y="5114647"/>
            <a:ext cx="687188" cy="700932"/>
            <a:chOff x="4818100" y="1507675"/>
            <a:chExt cx="71225" cy="71625"/>
          </a:xfrm>
        </p:grpSpPr>
        <p:sp>
          <p:nvSpPr>
            <p:cNvPr id="3103" name="Google Shape;3103;p5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104" name="Google Shape;3104;p5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105" name="Google Shape;3105;p5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106" name="Google Shape;3106;p5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07" name="Google Shape;3107;p58"/>
          <p:cNvGrpSpPr/>
          <p:nvPr/>
        </p:nvGrpSpPr>
        <p:grpSpPr>
          <a:xfrm>
            <a:off x="6828265" y="5143357"/>
            <a:ext cx="697275" cy="653159"/>
            <a:chOff x="4721450" y="1509475"/>
            <a:chExt cx="79350" cy="74325"/>
          </a:xfrm>
        </p:grpSpPr>
        <p:sp>
          <p:nvSpPr>
            <p:cNvPr id="3108" name="Google Shape;3108;p5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109" name="Google Shape;3109;p5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110" name="Google Shape;3110;p5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11" name="Google Shape;3111;p5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3112" name="Google Shape;3112;p58"/>
          <p:cNvGrpSpPr/>
          <p:nvPr/>
        </p:nvGrpSpPr>
        <p:grpSpPr>
          <a:xfrm>
            <a:off x="8592588" y="5116359"/>
            <a:ext cx="700939" cy="713915"/>
            <a:chOff x="4906800" y="1507500"/>
            <a:chExt cx="70350" cy="71075"/>
          </a:xfrm>
        </p:grpSpPr>
        <p:sp>
          <p:nvSpPr>
            <p:cNvPr id="3113" name="Google Shape;3113;p5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114" name="Google Shape;3114;p5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115" name="Google Shape;3115;p5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16" name="Google Shape;3116;p5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117" name="Google Shape;3117;p5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endParaRPr sz="2400"/>
            </a:p>
          </p:txBody>
        </p:sp>
      </p:grpSp>
      <p:grpSp>
        <p:nvGrpSpPr>
          <p:cNvPr id="3118" name="Google Shape;3118;p58"/>
          <p:cNvGrpSpPr/>
          <p:nvPr/>
        </p:nvGrpSpPr>
        <p:grpSpPr>
          <a:xfrm>
            <a:off x="5969684" y="3124334"/>
            <a:ext cx="677405" cy="677460"/>
            <a:chOff x="3736598" y="2170606"/>
            <a:chExt cx="404889" cy="404889"/>
          </a:xfrm>
        </p:grpSpPr>
        <p:sp>
          <p:nvSpPr>
            <p:cNvPr id="3119" name="Google Shape;3119;p5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3120" name="Google Shape;3120;p5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121" name="Google Shape;3121;p5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122" name="Google Shape;3122;p5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123" name="Google Shape;3123;p58"/>
          <p:cNvGrpSpPr/>
          <p:nvPr/>
        </p:nvGrpSpPr>
        <p:grpSpPr>
          <a:xfrm>
            <a:off x="5020404" y="3124460"/>
            <a:ext cx="767720" cy="677205"/>
            <a:chOff x="3161917" y="2170682"/>
            <a:chExt cx="458870" cy="404737"/>
          </a:xfrm>
        </p:grpSpPr>
        <p:sp>
          <p:nvSpPr>
            <p:cNvPr id="3124" name="Google Shape;3124;p5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endParaRPr sz="2400"/>
            </a:p>
          </p:txBody>
        </p:sp>
        <p:sp>
          <p:nvSpPr>
            <p:cNvPr id="3125" name="Google Shape;3125;p5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3126" name="Google Shape;3126;p5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27" name="Google Shape;3127;p58"/>
          <p:cNvGrpSpPr/>
          <p:nvPr/>
        </p:nvGrpSpPr>
        <p:grpSpPr>
          <a:xfrm>
            <a:off x="5057111" y="4138290"/>
            <a:ext cx="694307" cy="664756"/>
            <a:chOff x="3179914" y="2889488"/>
            <a:chExt cx="422876" cy="404911"/>
          </a:xfrm>
        </p:grpSpPr>
        <p:sp>
          <p:nvSpPr>
            <p:cNvPr id="3128" name="Google Shape;3128;p5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129" name="Google Shape;3129;p5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3130" name="Google Shape;3130;p5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3131" name="Google Shape;3131;p5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132" name="Google Shape;3132;p5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133" name="Google Shape;3133;p5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34" name="Google Shape;3134;p58"/>
          <p:cNvGrpSpPr/>
          <p:nvPr/>
        </p:nvGrpSpPr>
        <p:grpSpPr>
          <a:xfrm>
            <a:off x="5895352" y="4138236"/>
            <a:ext cx="688193" cy="664864"/>
            <a:chOff x="3729467" y="2889422"/>
            <a:chExt cx="419153" cy="404977"/>
          </a:xfrm>
        </p:grpSpPr>
        <p:sp>
          <p:nvSpPr>
            <p:cNvPr id="3135" name="Google Shape;3135;p5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136" name="Google Shape;3136;p5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137" name="Google Shape;3137;p5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38" name="Google Shape;3138;p5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3139" name="Google Shape;3139;p5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3140" name="Google Shape;3140;p5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141" name="Google Shape;3141;p5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sp>
        <p:nvSpPr>
          <p:cNvPr id="3142" name="Google Shape;3142;p58"/>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43" name="Google Shape;3143;p58"/>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44" name="Google Shape;3144;p58"/>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45" name="Google Shape;3145;p58"/>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nvGrpSpPr>
          <p:cNvPr id="3146" name="Google Shape;3146;p58"/>
          <p:cNvGrpSpPr/>
          <p:nvPr/>
        </p:nvGrpSpPr>
        <p:grpSpPr>
          <a:xfrm>
            <a:off x="9522455" y="3400750"/>
            <a:ext cx="221964" cy="188663"/>
            <a:chOff x="4660325" y="1866850"/>
            <a:chExt cx="68350" cy="58100"/>
          </a:xfrm>
        </p:grpSpPr>
        <p:sp>
          <p:nvSpPr>
            <p:cNvPr id="3147" name="Google Shape;3147;p5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48" name="Google Shape;3148;p5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49" name="Google Shape;3149;p58"/>
          <p:cNvGrpSpPr/>
          <p:nvPr/>
        </p:nvGrpSpPr>
        <p:grpSpPr>
          <a:xfrm>
            <a:off x="9934915" y="3435049"/>
            <a:ext cx="216687" cy="120065"/>
            <a:chOff x="4791775" y="1877500"/>
            <a:chExt cx="66725" cy="36975"/>
          </a:xfrm>
        </p:grpSpPr>
        <p:sp>
          <p:nvSpPr>
            <p:cNvPr id="3150" name="Google Shape;3150;p5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51" name="Google Shape;3151;p5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52" name="Google Shape;3152;p58"/>
          <p:cNvGrpSpPr/>
          <p:nvPr/>
        </p:nvGrpSpPr>
        <p:grpSpPr>
          <a:xfrm>
            <a:off x="10363866" y="3435049"/>
            <a:ext cx="193305" cy="120065"/>
            <a:chOff x="4923925" y="1877500"/>
            <a:chExt cx="59525" cy="36975"/>
          </a:xfrm>
        </p:grpSpPr>
        <p:sp>
          <p:nvSpPr>
            <p:cNvPr id="3153" name="Google Shape;3153;p5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54" name="Google Shape;3154;p5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55" name="Google Shape;3155;p58"/>
          <p:cNvGrpSpPr/>
          <p:nvPr/>
        </p:nvGrpSpPr>
        <p:grpSpPr>
          <a:xfrm>
            <a:off x="10756521" y="3411303"/>
            <a:ext cx="188596" cy="167556"/>
            <a:chOff x="5058450" y="1870100"/>
            <a:chExt cx="58075" cy="51600"/>
          </a:xfrm>
        </p:grpSpPr>
        <p:sp>
          <p:nvSpPr>
            <p:cNvPr id="3156" name="Google Shape;3156;p5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57" name="Google Shape;3157;p5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58" name="Google Shape;3158;p58"/>
          <p:cNvGrpSpPr/>
          <p:nvPr/>
        </p:nvGrpSpPr>
        <p:grpSpPr>
          <a:xfrm>
            <a:off x="9975874" y="3974514"/>
            <a:ext cx="134769" cy="143527"/>
            <a:chOff x="4811425" y="2065025"/>
            <a:chExt cx="41500" cy="44200"/>
          </a:xfrm>
        </p:grpSpPr>
        <p:sp>
          <p:nvSpPr>
            <p:cNvPr id="3159" name="Google Shape;3159;p5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60" name="Google Shape;3160;p5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61" name="Google Shape;3161;p58"/>
          <p:cNvGrpSpPr/>
          <p:nvPr/>
        </p:nvGrpSpPr>
        <p:grpSpPr>
          <a:xfrm>
            <a:off x="10365790" y="3974798"/>
            <a:ext cx="161156" cy="142957"/>
            <a:chOff x="4929875" y="2065025"/>
            <a:chExt cx="49625" cy="44025"/>
          </a:xfrm>
        </p:grpSpPr>
        <p:sp>
          <p:nvSpPr>
            <p:cNvPr id="3162" name="Google Shape;3162;p5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63" name="Google Shape;3163;p5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64" name="Google Shape;3164;p58"/>
          <p:cNvGrpSpPr/>
          <p:nvPr/>
        </p:nvGrpSpPr>
        <p:grpSpPr>
          <a:xfrm>
            <a:off x="10804015" y="3978817"/>
            <a:ext cx="93608" cy="134921"/>
            <a:chOff x="5083925" y="2066350"/>
            <a:chExt cx="28825" cy="41550"/>
          </a:xfrm>
        </p:grpSpPr>
        <p:sp>
          <p:nvSpPr>
            <p:cNvPr id="3165" name="Google Shape;3165;p5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66" name="Google Shape;3166;p5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67" name="Google Shape;3167;p58"/>
          <p:cNvGrpSpPr/>
          <p:nvPr/>
        </p:nvGrpSpPr>
        <p:grpSpPr>
          <a:xfrm>
            <a:off x="9512753" y="3999679"/>
            <a:ext cx="241368" cy="93195"/>
            <a:chOff x="4659775" y="2072775"/>
            <a:chExt cx="74325" cy="28700"/>
          </a:xfrm>
        </p:grpSpPr>
        <p:sp>
          <p:nvSpPr>
            <p:cNvPr id="3168" name="Google Shape;3168;p5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69" name="Google Shape;3169;p5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70" name="Google Shape;3170;p5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71" name="Google Shape;3171;p58"/>
          <p:cNvGrpSpPr/>
          <p:nvPr/>
        </p:nvGrpSpPr>
        <p:grpSpPr>
          <a:xfrm>
            <a:off x="10739229" y="3720433"/>
            <a:ext cx="223183" cy="118929"/>
            <a:chOff x="4662475" y="1976500"/>
            <a:chExt cx="68725" cy="36625"/>
          </a:xfrm>
        </p:grpSpPr>
        <p:sp>
          <p:nvSpPr>
            <p:cNvPr id="3172" name="Google Shape;3172;p5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73" name="Google Shape;3173;p5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74" name="Google Shape;3174;p5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75" name="Google Shape;3175;p58"/>
          <p:cNvGrpSpPr/>
          <p:nvPr/>
        </p:nvGrpSpPr>
        <p:grpSpPr>
          <a:xfrm>
            <a:off x="10335102" y="3725019"/>
            <a:ext cx="222532" cy="109756"/>
            <a:chOff x="4920150" y="1977875"/>
            <a:chExt cx="68525" cy="33800"/>
          </a:xfrm>
        </p:grpSpPr>
        <p:sp>
          <p:nvSpPr>
            <p:cNvPr id="3176" name="Google Shape;3176;p5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77" name="Google Shape;3177;p5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78" name="Google Shape;3178;p5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79" name="Google Shape;3179;p58"/>
          <p:cNvGrpSpPr/>
          <p:nvPr/>
        </p:nvGrpSpPr>
        <p:grpSpPr>
          <a:xfrm>
            <a:off x="9549977" y="4263577"/>
            <a:ext cx="166920" cy="170479"/>
            <a:chOff x="4676550" y="2160575"/>
            <a:chExt cx="51400" cy="52500"/>
          </a:xfrm>
        </p:grpSpPr>
        <p:sp>
          <p:nvSpPr>
            <p:cNvPr id="3180" name="Google Shape;3180;p5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1" name="Google Shape;3181;p5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2" name="Google Shape;3182;p5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83" name="Google Shape;3183;p58"/>
          <p:cNvGrpSpPr/>
          <p:nvPr/>
        </p:nvGrpSpPr>
        <p:grpSpPr>
          <a:xfrm>
            <a:off x="9946322" y="4272952"/>
            <a:ext cx="193873" cy="151725"/>
            <a:chOff x="4768325" y="2163475"/>
            <a:chExt cx="59700" cy="46725"/>
          </a:xfrm>
        </p:grpSpPr>
        <p:sp>
          <p:nvSpPr>
            <p:cNvPr id="3184" name="Google Shape;3184;p5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5" name="Google Shape;3185;p5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3186" name="Google Shape;3186;p58"/>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7" name="Google Shape;3187;p58"/>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8" name="Google Shape;3188;p58"/>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89" name="Google Shape;3189;p58"/>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90" name="Google Shape;3190;p58"/>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91" name="Google Shape;3191;p58"/>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nvGrpSpPr>
          <p:cNvPr id="3192" name="Google Shape;3192;p58"/>
          <p:cNvGrpSpPr/>
          <p:nvPr/>
        </p:nvGrpSpPr>
        <p:grpSpPr>
          <a:xfrm>
            <a:off x="9968079" y="4613078"/>
            <a:ext cx="150357" cy="142471"/>
            <a:chOff x="4768575" y="2253950"/>
            <a:chExt cx="46300" cy="43875"/>
          </a:xfrm>
        </p:grpSpPr>
        <p:sp>
          <p:nvSpPr>
            <p:cNvPr id="3193" name="Google Shape;3193;p5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94" name="Google Shape;3194;p5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95" name="Google Shape;3195;p58"/>
          <p:cNvGrpSpPr/>
          <p:nvPr/>
        </p:nvGrpSpPr>
        <p:grpSpPr>
          <a:xfrm>
            <a:off x="10367577" y="5265112"/>
            <a:ext cx="157583" cy="194995"/>
            <a:chOff x="4960900" y="2433225"/>
            <a:chExt cx="48525" cy="60050"/>
          </a:xfrm>
        </p:grpSpPr>
        <p:sp>
          <p:nvSpPr>
            <p:cNvPr id="3196" name="Google Shape;3196;p5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197" name="Google Shape;3197;p5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198" name="Google Shape;3198;p58"/>
          <p:cNvGrpSpPr/>
          <p:nvPr/>
        </p:nvGrpSpPr>
        <p:grpSpPr>
          <a:xfrm>
            <a:off x="9952329" y="5617193"/>
            <a:ext cx="181859" cy="191747"/>
            <a:chOff x="4854075" y="2527625"/>
            <a:chExt cx="56000" cy="59050"/>
          </a:xfrm>
        </p:grpSpPr>
        <p:sp>
          <p:nvSpPr>
            <p:cNvPr id="3199" name="Google Shape;3199;p5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0" name="Google Shape;3200;p5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3201" name="Google Shape;3201;p58"/>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2" name="Google Shape;3202;p58"/>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3" name="Google Shape;3203;p58"/>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nvGrpSpPr>
          <p:cNvPr id="3204" name="Google Shape;3204;p58"/>
          <p:cNvGrpSpPr/>
          <p:nvPr/>
        </p:nvGrpSpPr>
        <p:grpSpPr>
          <a:xfrm>
            <a:off x="10784611" y="4902186"/>
            <a:ext cx="132416" cy="214396"/>
            <a:chOff x="5059700" y="2334775"/>
            <a:chExt cx="40775" cy="66025"/>
          </a:xfrm>
        </p:grpSpPr>
        <p:sp>
          <p:nvSpPr>
            <p:cNvPr id="3205" name="Google Shape;3205;p5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6" name="Google Shape;3206;p5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7" name="Google Shape;3207;p5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8" name="Google Shape;3208;p5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09" name="Google Shape;3209;p5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0" name="Google Shape;3210;p5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1" name="Google Shape;3211;p5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2" name="Google Shape;3212;p5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3" name="Google Shape;3213;p5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214" name="Google Shape;3214;p58"/>
          <p:cNvGrpSpPr/>
          <p:nvPr/>
        </p:nvGrpSpPr>
        <p:grpSpPr>
          <a:xfrm>
            <a:off x="10727496" y="5255695"/>
            <a:ext cx="246645" cy="213828"/>
            <a:chOff x="5037700" y="2430325"/>
            <a:chExt cx="75950" cy="65850"/>
          </a:xfrm>
        </p:grpSpPr>
        <p:sp>
          <p:nvSpPr>
            <p:cNvPr id="3215" name="Google Shape;3215;p5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6" name="Google Shape;3216;p5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217" name="Google Shape;3217;p58"/>
          <p:cNvGrpSpPr/>
          <p:nvPr/>
        </p:nvGrpSpPr>
        <p:grpSpPr>
          <a:xfrm>
            <a:off x="9953504" y="4944298"/>
            <a:ext cx="230685" cy="130172"/>
            <a:chOff x="4756975" y="2341800"/>
            <a:chExt cx="91975" cy="51925"/>
          </a:xfrm>
        </p:grpSpPr>
        <p:sp>
          <p:nvSpPr>
            <p:cNvPr id="3218" name="Google Shape;3218;p5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19" name="Google Shape;3219;p5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0" name="Google Shape;3220;p5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1" name="Google Shape;3221;p5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2" name="Google Shape;3222;p5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3" name="Google Shape;3223;p5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4" name="Google Shape;3224;p5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5" name="Google Shape;3225;p5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6" name="Google Shape;3226;p5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7" name="Google Shape;3227;p5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8" name="Google Shape;3228;p5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29" name="Google Shape;3229;p5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0" name="Google Shape;3230;p5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1" name="Google Shape;3231;p5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2" name="Google Shape;3232;p5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3" name="Google Shape;3233;p5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4" name="Google Shape;3234;p5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5" name="Google Shape;3235;p5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6" name="Google Shape;3236;p5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37" name="Google Shape;3237;p5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238" name="Google Shape;3238;p58"/>
          <p:cNvGrpSpPr/>
          <p:nvPr/>
        </p:nvGrpSpPr>
        <p:grpSpPr>
          <a:xfrm>
            <a:off x="10309421" y="5595894"/>
            <a:ext cx="283329" cy="234348"/>
            <a:chOff x="4943575" y="2516350"/>
            <a:chExt cx="98675" cy="81700"/>
          </a:xfrm>
        </p:grpSpPr>
        <p:sp>
          <p:nvSpPr>
            <p:cNvPr id="3239" name="Google Shape;3239;p5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0" name="Google Shape;3240;p5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1" name="Google Shape;3241;p5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2" name="Google Shape;3242;p5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3" name="Google Shape;3243;p5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4" name="Google Shape;3244;p5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5" name="Google Shape;3245;p5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6" name="Google Shape;3246;p5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7" name="Google Shape;3247;p5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8" name="Google Shape;3248;p5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49" name="Google Shape;3249;p5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0" name="Google Shape;3250;p5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1" name="Google Shape;3251;p5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2" name="Google Shape;3252;p5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3" name="Google Shape;3253;p5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4" name="Google Shape;3254;p5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5" name="Google Shape;3255;p5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6" name="Google Shape;3256;p5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7" name="Google Shape;3257;p5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8" name="Google Shape;3258;p5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59" name="Google Shape;3259;p5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0" name="Google Shape;3260;p5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1" name="Google Shape;3261;p5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2" name="Google Shape;3262;p5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3" name="Google Shape;3263;p5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4" name="Google Shape;3264;p5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5" name="Google Shape;3265;p5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6" name="Google Shape;3266;p5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7" name="Google Shape;3267;p5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8" name="Google Shape;3268;p5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69" name="Google Shape;3269;p5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0" name="Google Shape;3270;p5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1" name="Google Shape;3271;p5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2" name="Google Shape;3272;p5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3" name="Google Shape;3273;p5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4" name="Google Shape;3274;p5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5" name="Google Shape;3275;p5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6" name="Google Shape;3276;p5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7" name="Google Shape;3277;p5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8" name="Google Shape;3278;p5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79" name="Google Shape;3279;p5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0" name="Google Shape;3280;p5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1" name="Google Shape;3281;p5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2" name="Google Shape;3282;p5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3" name="Google Shape;3283;p5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4" name="Google Shape;3284;p5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5" name="Google Shape;3285;p5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6" name="Google Shape;3286;p5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7" name="Google Shape;3287;p5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8" name="Google Shape;3288;p5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89" name="Google Shape;3289;p5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0" name="Google Shape;3290;p5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1" name="Google Shape;3291;p5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2" name="Google Shape;3292;p5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3" name="Google Shape;3293;p5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4" name="Google Shape;3294;p5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5" name="Google Shape;3295;p5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6" name="Google Shape;3296;p5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7" name="Google Shape;3297;p5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8" name="Google Shape;3298;p5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299" name="Google Shape;3299;p5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0" name="Google Shape;3300;p5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1" name="Google Shape;3301;p5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2" name="Google Shape;3302;p5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3" name="Google Shape;3303;p5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4" name="Google Shape;3304;p5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5" name="Google Shape;3305;p5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6" name="Google Shape;3306;p5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7" name="Google Shape;3307;p5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8" name="Google Shape;3308;p5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09" name="Google Shape;3309;p5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0" name="Google Shape;3310;p5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1" name="Google Shape;3311;p5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2" name="Google Shape;3312;p5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3" name="Google Shape;3313;p5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4" name="Google Shape;3314;p5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5" name="Google Shape;3315;p5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16" name="Google Shape;3316;p5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317" name="Google Shape;3317;p58"/>
          <p:cNvGrpSpPr/>
          <p:nvPr/>
        </p:nvGrpSpPr>
        <p:grpSpPr>
          <a:xfrm>
            <a:off x="2653502" y="4564218"/>
            <a:ext cx="1287135" cy="179481"/>
            <a:chOff x="4411970" y="2962952"/>
            <a:chExt cx="706544" cy="104212"/>
          </a:xfrm>
        </p:grpSpPr>
        <p:sp>
          <p:nvSpPr>
            <p:cNvPr id="3318" name="Google Shape;3318;p5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3319" name="Google Shape;3319;p5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endParaRPr sz="2400"/>
            </a:p>
          </p:txBody>
        </p:sp>
        <p:sp>
          <p:nvSpPr>
            <p:cNvPr id="3320" name="Google Shape;3320;p5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3321" name="Google Shape;3321;p5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grpSp>
      <p:grpSp>
        <p:nvGrpSpPr>
          <p:cNvPr id="3322" name="Google Shape;3322;p58"/>
          <p:cNvGrpSpPr/>
          <p:nvPr/>
        </p:nvGrpSpPr>
        <p:grpSpPr>
          <a:xfrm>
            <a:off x="2653501" y="4016103"/>
            <a:ext cx="1280211" cy="385563"/>
            <a:chOff x="4411970" y="2726085"/>
            <a:chExt cx="643107" cy="193659"/>
          </a:xfrm>
        </p:grpSpPr>
        <p:sp>
          <p:nvSpPr>
            <p:cNvPr id="3323" name="Google Shape;3323;p5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24" name="Google Shape;3324;p5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25" name="Google Shape;3325;p5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3326" name="Google Shape;3326;p58"/>
          <p:cNvGrpSpPr/>
          <p:nvPr/>
        </p:nvGrpSpPr>
        <p:grpSpPr>
          <a:xfrm>
            <a:off x="1324025" y="4370917"/>
            <a:ext cx="1110897" cy="345612"/>
            <a:chOff x="4411970" y="4340222"/>
            <a:chExt cx="779467" cy="242683"/>
          </a:xfrm>
        </p:grpSpPr>
        <p:sp>
          <p:nvSpPr>
            <p:cNvPr id="3327" name="Google Shape;3327;p5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3328" name="Google Shape;3328;p5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3329" name="Google Shape;3329;p5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3330" name="Google Shape;3330;p58"/>
          <p:cNvGrpSpPr/>
          <p:nvPr/>
        </p:nvGrpSpPr>
        <p:grpSpPr>
          <a:xfrm>
            <a:off x="2653501" y="3565244"/>
            <a:ext cx="1286880" cy="288307"/>
            <a:chOff x="4411970" y="2468674"/>
            <a:chExt cx="747317" cy="167425"/>
          </a:xfrm>
        </p:grpSpPr>
        <p:sp>
          <p:nvSpPr>
            <p:cNvPr id="3331" name="Google Shape;3331;p5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3332" name="Google Shape;3332;p5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3333" name="Google Shape;3333;p58"/>
          <p:cNvGrpSpPr/>
          <p:nvPr/>
        </p:nvGrpSpPr>
        <p:grpSpPr>
          <a:xfrm>
            <a:off x="1318498" y="3438200"/>
            <a:ext cx="1080601" cy="425531"/>
            <a:chOff x="4411970" y="3686602"/>
            <a:chExt cx="797845" cy="314215"/>
          </a:xfrm>
        </p:grpSpPr>
        <p:sp>
          <p:nvSpPr>
            <p:cNvPr id="3334" name="Google Shape;3334;p5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3335" name="Google Shape;3335;p5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336" name="Google Shape;3336;p5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3337" name="Google Shape;3337;p5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endParaRPr sz="2400"/>
            </a:p>
          </p:txBody>
        </p:sp>
        <p:sp>
          <p:nvSpPr>
            <p:cNvPr id="3338" name="Google Shape;3338;p5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sp>
        <p:nvSpPr>
          <p:cNvPr id="3339" name="Google Shape;3339;p58"/>
          <p:cNvSpPr/>
          <p:nvPr/>
        </p:nvSpPr>
        <p:spPr>
          <a:xfrm>
            <a:off x="1308963" y="39829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nvGrpSpPr>
          <p:cNvPr id="3340" name="Google Shape;3340;p58"/>
          <p:cNvGrpSpPr/>
          <p:nvPr/>
        </p:nvGrpSpPr>
        <p:grpSpPr>
          <a:xfrm>
            <a:off x="1318627" y="3110899"/>
            <a:ext cx="2627111" cy="278379"/>
            <a:chOff x="6336019" y="3733725"/>
            <a:chExt cx="2566206" cy="351310"/>
          </a:xfrm>
        </p:grpSpPr>
        <p:sp>
          <p:nvSpPr>
            <p:cNvPr id="3341" name="Google Shape;3341;p58"/>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42" name="Google Shape;3342;p58"/>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43" name="Google Shape;3343;p58"/>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44" name="Google Shape;3344;p58"/>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345" name="Google Shape;3345;p58"/>
          <p:cNvGrpSpPr/>
          <p:nvPr/>
        </p:nvGrpSpPr>
        <p:grpSpPr>
          <a:xfrm>
            <a:off x="2653502" y="5254305"/>
            <a:ext cx="1262068" cy="204267"/>
            <a:chOff x="4404545" y="3301592"/>
            <a:chExt cx="782403" cy="129272"/>
          </a:xfrm>
        </p:grpSpPr>
        <p:sp>
          <p:nvSpPr>
            <p:cNvPr id="3346" name="Google Shape;3346;p5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347" name="Google Shape;3347;p5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3348" name="Google Shape;3348;p58"/>
          <p:cNvGrpSpPr/>
          <p:nvPr/>
        </p:nvGrpSpPr>
        <p:grpSpPr>
          <a:xfrm>
            <a:off x="2653502" y="4906251"/>
            <a:ext cx="1283009" cy="185503"/>
            <a:chOff x="4411970" y="3131459"/>
            <a:chExt cx="710520" cy="117397"/>
          </a:xfrm>
        </p:grpSpPr>
        <p:sp>
          <p:nvSpPr>
            <p:cNvPr id="3349" name="Google Shape;3349;p5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3350" name="Google Shape;3350;p5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sp>
        <p:nvSpPr>
          <p:cNvPr id="3351" name="Google Shape;3351;p58" descr="Timeline background shape"/>
          <p:cNvSpPr/>
          <p:nvPr/>
        </p:nvSpPr>
        <p:spPr>
          <a:xfrm>
            <a:off x="2653501" y="56211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3352" name="Google Shape;3352;p58"/>
          <p:cNvGrpSpPr/>
          <p:nvPr/>
        </p:nvGrpSpPr>
        <p:grpSpPr>
          <a:xfrm>
            <a:off x="1320361" y="4819309"/>
            <a:ext cx="1098451" cy="611984"/>
            <a:chOff x="4411970" y="1801825"/>
            <a:chExt cx="734586" cy="409262"/>
          </a:xfrm>
        </p:grpSpPr>
        <p:sp>
          <p:nvSpPr>
            <p:cNvPr id="3353" name="Google Shape;3353;p5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3354" name="Google Shape;3354;p5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3355" name="Google Shape;3355;p58"/>
          <p:cNvGrpSpPr/>
          <p:nvPr/>
        </p:nvGrpSpPr>
        <p:grpSpPr>
          <a:xfrm>
            <a:off x="1320362" y="5550545"/>
            <a:ext cx="1141797" cy="282719"/>
            <a:chOff x="4411970" y="2233974"/>
            <a:chExt cx="763574" cy="189068"/>
          </a:xfrm>
        </p:grpSpPr>
        <p:sp>
          <p:nvSpPr>
            <p:cNvPr id="3356" name="Google Shape;3356;p5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3357" name="Google Shape;3357;p5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3358" name="Google Shape;3358;p58"/>
          <p:cNvGrpSpPr/>
          <p:nvPr/>
        </p:nvGrpSpPr>
        <p:grpSpPr>
          <a:xfrm>
            <a:off x="4133956" y="3117659"/>
            <a:ext cx="682136" cy="682136"/>
            <a:chOff x="5681300" y="2527788"/>
            <a:chExt cx="805800" cy="805800"/>
          </a:xfrm>
        </p:grpSpPr>
        <p:sp>
          <p:nvSpPr>
            <p:cNvPr id="3359" name="Google Shape;3359;p58"/>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sp>
          <p:nvSpPr>
            <p:cNvPr id="3360" name="Google Shape;3360;p5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3361" name="Google Shape;3361;p58"/>
          <p:cNvGrpSpPr/>
          <p:nvPr/>
        </p:nvGrpSpPr>
        <p:grpSpPr>
          <a:xfrm>
            <a:off x="4130217" y="4139770"/>
            <a:ext cx="684028" cy="683913"/>
            <a:chOff x="4049800" y="640400"/>
            <a:chExt cx="858900" cy="858900"/>
          </a:xfrm>
        </p:grpSpPr>
        <p:sp>
          <p:nvSpPr>
            <p:cNvPr id="3362" name="Google Shape;3362;p58"/>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endParaRPr sz="2400"/>
            </a:p>
          </p:txBody>
        </p:sp>
        <p:sp>
          <p:nvSpPr>
            <p:cNvPr id="3363" name="Google Shape;3363;p5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3364" name="Google Shape;3364;p58"/>
          <p:cNvGrpSpPr/>
          <p:nvPr/>
        </p:nvGrpSpPr>
        <p:grpSpPr>
          <a:xfrm>
            <a:off x="4019815" y="5008959"/>
            <a:ext cx="915319" cy="915447"/>
            <a:chOff x="5080188" y="927900"/>
            <a:chExt cx="961200" cy="961200"/>
          </a:xfrm>
        </p:grpSpPr>
        <p:sp>
          <p:nvSpPr>
            <p:cNvPr id="3365" name="Google Shape;3365;p58"/>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66" name="Google Shape;3366;p58"/>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67" name="Google Shape;3367;p58"/>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68" name="Google Shape;3368;p58"/>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endParaRPr sz="2400"/>
            </a:p>
          </p:txBody>
        </p:sp>
        <p:sp>
          <p:nvSpPr>
            <p:cNvPr id="3369" name="Google Shape;3369;p5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3370" name="Google Shape;3370;p5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3371" name="Google Shape;3371;p5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3372" name="Google Shape;3372;p5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3373" name="Google Shape;3373;p58"/>
          <p:cNvGrpSpPr/>
          <p:nvPr/>
        </p:nvGrpSpPr>
        <p:grpSpPr>
          <a:xfrm>
            <a:off x="5064017" y="5132598"/>
            <a:ext cx="680497" cy="681249"/>
            <a:chOff x="7508249" y="1522825"/>
            <a:chExt cx="1326332" cy="1322987"/>
          </a:xfrm>
        </p:grpSpPr>
        <p:sp>
          <p:nvSpPr>
            <p:cNvPr id="3374" name="Google Shape;3374;p5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375" name="Google Shape;3375;p5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76" name="Google Shape;3376;p5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377" name="Google Shape;3377;p5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78" name="Google Shape;3378;p5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379" name="Google Shape;3379;p5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80" name="Google Shape;3380;p5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381" name="Google Shape;3381;p5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382" name="Google Shape;3382;p5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3383" name="Google Shape;3383;p5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3384" name="Google Shape;3384;p58"/>
          <p:cNvGrpSpPr/>
          <p:nvPr/>
        </p:nvGrpSpPr>
        <p:grpSpPr>
          <a:xfrm>
            <a:off x="5986140" y="5134471"/>
            <a:ext cx="656869" cy="671131"/>
            <a:chOff x="6039282" y="1042577"/>
            <a:chExt cx="734315" cy="731929"/>
          </a:xfrm>
        </p:grpSpPr>
        <p:sp>
          <p:nvSpPr>
            <p:cNvPr id="3385" name="Google Shape;3385;p5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0" name="Google Shape;3390;p5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1" name="Google Shape;3391;p5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2" name="Google Shape;3392;p5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3" name="Google Shape;3393;p5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4" name="Google Shape;3394;p5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5" name="Google Shape;3395;p5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6" name="Google Shape;3396;p5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7" name="Google Shape;3397;p5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8" name="Google Shape;3398;p5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399" name="Google Shape;3399;p5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3406" name="Google Shape;3406;p58"/>
          <p:cNvGrpSpPr/>
          <p:nvPr/>
        </p:nvGrpSpPr>
        <p:grpSpPr>
          <a:xfrm>
            <a:off x="6840026" y="3129192"/>
            <a:ext cx="644405" cy="673203"/>
            <a:chOff x="1825800" y="1651625"/>
            <a:chExt cx="568125" cy="591775"/>
          </a:xfrm>
        </p:grpSpPr>
        <p:sp>
          <p:nvSpPr>
            <p:cNvPr id="3407" name="Google Shape;3407;p5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3408" name="Google Shape;3408;p5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3409" name="Google Shape;3409;p5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3410" name="Google Shape;3410;p5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3411" name="Google Shape;3411;p5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3412" name="Google Shape;3412;p5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grpSp>
      <p:sp>
        <p:nvSpPr>
          <p:cNvPr id="3413" name="Google Shape;3413;p58"/>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3414" name="Google Shape;3414;p58"/>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3415" name="Google Shape;3415;p58"/>
          <p:cNvSpPr/>
          <p:nvPr/>
        </p:nvSpPr>
        <p:spPr>
          <a:xfrm>
            <a:off x="9554637" y="37010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3416" name="Google Shape;3416;p58"/>
          <p:cNvSpPr/>
          <p:nvPr/>
        </p:nvSpPr>
        <p:spPr>
          <a:xfrm flipH="1">
            <a:off x="9964459" y="37010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endParaRPr sz="240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082"/>
                                        </p:tgtEl>
                                        <p:attrNameLst>
                                          <p:attrName>style.visibility</p:attrName>
                                        </p:attrNameLst>
                                      </p:cBhvr>
                                      <p:to>
                                        <p:strVal val="visible"/>
                                      </p:to>
                                    </p:set>
                                    <p:anim calcmode="lin" valueType="num">
                                      <p:cBhvr>
                                        <p:cTn id="7" dur="500" fill="hold"/>
                                        <p:tgtEl>
                                          <p:spTgt spid="3082"/>
                                        </p:tgtEl>
                                        <p:attrNameLst>
                                          <p:attrName>ppt_w</p:attrName>
                                        </p:attrNameLst>
                                      </p:cBhvr>
                                      <p:tavLst>
                                        <p:tav tm="0">
                                          <p:val>
                                            <p:fltVal val="0"/>
                                          </p:val>
                                        </p:tav>
                                        <p:tav tm="100000">
                                          <p:val>
                                            <p:strVal val="#ppt_w"/>
                                          </p:val>
                                        </p:tav>
                                      </p:tavLst>
                                    </p:anim>
                                    <p:anim calcmode="lin" valueType="num">
                                      <p:cBhvr>
                                        <p:cTn id="8" dur="500" fill="hold"/>
                                        <p:tgtEl>
                                          <p:spTgt spid="3082"/>
                                        </p:tgtEl>
                                        <p:attrNameLst>
                                          <p:attrName>ppt_h</p:attrName>
                                        </p:attrNameLst>
                                      </p:cBhvr>
                                      <p:tavLst>
                                        <p:tav tm="0">
                                          <p:val>
                                            <p:fltVal val="0"/>
                                          </p:val>
                                        </p:tav>
                                        <p:tav tm="100000">
                                          <p:val>
                                            <p:strVal val="#ppt_h"/>
                                          </p:val>
                                        </p:tav>
                                      </p:tavLst>
                                    </p:anim>
                                    <p:animEffect transition="in" filter="fade">
                                      <p:cBhvr>
                                        <p:cTn id="9" dur="500"/>
                                        <p:tgtEl>
                                          <p:spTgt spid="308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83"/>
                                        </p:tgtEl>
                                        <p:attrNameLst>
                                          <p:attrName>style.visibility</p:attrName>
                                        </p:attrNameLst>
                                      </p:cBhvr>
                                      <p:to>
                                        <p:strVal val="visible"/>
                                      </p:to>
                                    </p:set>
                                    <p:anim calcmode="lin" valueType="num">
                                      <p:cBhvr>
                                        <p:cTn id="12" dur="500" fill="hold"/>
                                        <p:tgtEl>
                                          <p:spTgt spid="3083"/>
                                        </p:tgtEl>
                                        <p:attrNameLst>
                                          <p:attrName>ppt_w</p:attrName>
                                        </p:attrNameLst>
                                      </p:cBhvr>
                                      <p:tavLst>
                                        <p:tav tm="0">
                                          <p:val>
                                            <p:fltVal val="0"/>
                                          </p:val>
                                        </p:tav>
                                        <p:tav tm="100000">
                                          <p:val>
                                            <p:strVal val="#ppt_w"/>
                                          </p:val>
                                        </p:tav>
                                      </p:tavLst>
                                    </p:anim>
                                    <p:anim calcmode="lin" valueType="num">
                                      <p:cBhvr>
                                        <p:cTn id="13" dur="500" fill="hold"/>
                                        <p:tgtEl>
                                          <p:spTgt spid="3083"/>
                                        </p:tgtEl>
                                        <p:attrNameLst>
                                          <p:attrName>ppt_h</p:attrName>
                                        </p:attrNameLst>
                                      </p:cBhvr>
                                      <p:tavLst>
                                        <p:tav tm="0">
                                          <p:val>
                                            <p:fltVal val="0"/>
                                          </p:val>
                                        </p:tav>
                                        <p:tav tm="100000">
                                          <p:val>
                                            <p:strVal val="#ppt_h"/>
                                          </p:val>
                                        </p:tav>
                                      </p:tavLst>
                                    </p:anim>
                                    <p:animEffect transition="in" filter="fade">
                                      <p:cBhvr>
                                        <p:cTn id="14" dur="500"/>
                                        <p:tgtEl>
                                          <p:spTgt spid="3083"/>
                                        </p:tgtEl>
                                      </p:cBhvr>
                                    </p:animEffect>
                                  </p:childTnLst>
                                </p:cTn>
                              </p:par>
                              <p:par>
                                <p:cTn id="15" presetID="53" presetClass="entr" presetSubtype="16" fill="hold" nodeType="withEffect">
                                  <p:stCondLst>
                                    <p:cond delay="0"/>
                                  </p:stCondLst>
                                  <p:childTnLst>
                                    <p:set>
                                      <p:cBhvr>
                                        <p:cTn id="16" dur="1" fill="hold">
                                          <p:stCondLst>
                                            <p:cond delay="0"/>
                                          </p:stCondLst>
                                        </p:cTn>
                                        <p:tgtEl>
                                          <p:spTgt spid="3084"/>
                                        </p:tgtEl>
                                        <p:attrNameLst>
                                          <p:attrName>style.visibility</p:attrName>
                                        </p:attrNameLst>
                                      </p:cBhvr>
                                      <p:to>
                                        <p:strVal val="visible"/>
                                      </p:to>
                                    </p:set>
                                    <p:anim calcmode="lin" valueType="num">
                                      <p:cBhvr>
                                        <p:cTn id="17" dur="500" fill="hold"/>
                                        <p:tgtEl>
                                          <p:spTgt spid="3084"/>
                                        </p:tgtEl>
                                        <p:attrNameLst>
                                          <p:attrName>ppt_w</p:attrName>
                                        </p:attrNameLst>
                                      </p:cBhvr>
                                      <p:tavLst>
                                        <p:tav tm="0">
                                          <p:val>
                                            <p:fltVal val="0"/>
                                          </p:val>
                                        </p:tav>
                                        <p:tav tm="100000">
                                          <p:val>
                                            <p:strVal val="#ppt_w"/>
                                          </p:val>
                                        </p:tav>
                                      </p:tavLst>
                                    </p:anim>
                                    <p:anim calcmode="lin" valueType="num">
                                      <p:cBhvr>
                                        <p:cTn id="18" dur="500" fill="hold"/>
                                        <p:tgtEl>
                                          <p:spTgt spid="3084"/>
                                        </p:tgtEl>
                                        <p:attrNameLst>
                                          <p:attrName>ppt_h</p:attrName>
                                        </p:attrNameLst>
                                      </p:cBhvr>
                                      <p:tavLst>
                                        <p:tav tm="0">
                                          <p:val>
                                            <p:fltVal val="0"/>
                                          </p:val>
                                        </p:tav>
                                        <p:tav tm="100000">
                                          <p:val>
                                            <p:strVal val="#ppt_h"/>
                                          </p:val>
                                        </p:tav>
                                      </p:tavLst>
                                    </p:anim>
                                    <p:animEffect transition="in" filter="fade">
                                      <p:cBhvr>
                                        <p:cTn id="19" dur="500"/>
                                        <p:tgtEl>
                                          <p:spTgt spid="3084"/>
                                        </p:tgtEl>
                                      </p:cBhvr>
                                    </p:animEffect>
                                  </p:childTnLst>
                                </p:cTn>
                              </p:par>
                              <p:par>
                                <p:cTn id="20" presetID="53" presetClass="entr" presetSubtype="16" fill="hold" nodeType="withEffect">
                                  <p:stCondLst>
                                    <p:cond delay="0"/>
                                  </p:stCondLst>
                                  <p:childTnLst>
                                    <p:set>
                                      <p:cBhvr>
                                        <p:cTn id="21" dur="1" fill="hold">
                                          <p:stCondLst>
                                            <p:cond delay="0"/>
                                          </p:stCondLst>
                                        </p:cTn>
                                        <p:tgtEl>
                                          <p:spTgt spid="3087"/>
                                        </p:tgtEl>
                                        <p:attrNameLst>
                                          <p:attrName>style.visibility</p:attrName>
                                        </p:attrNameLst>
                                      </p:cBhvr>
                                      <p:to>
                                        <p:strVal val="visible"/>
                                      </p:to>
                                    </p:set>
                                    <p:anim calcmode="lin" valueType="num">
                                      <p:cBhvr>
                                        <p:cTn id="22" dur="500" fill="hold"/>
                                        <p:tgtEl>
                                          <p:spTgt spid="3087"/>
                                        </p:tgtEl>
                                        <p:attrNameLst>
                                          <p:attrName>ppt_w</p:attrName>
                                        </p:attrNameLst>
                                      </p:cBhvr>
                                      <p:tavLst>
                                        <p:tav tm="0">
                                          <p:val>
                                            <p:fltVal val="0"/>
                                          </p:val>
                                        </p:tav>
                                        <p:tav tm="100000">
                                          <p:val>
                                            <p:strVal val="#ppt_w"/>
                                          </p:val>
                                        </p:tav>
                                      </p:tavLst>
                                    </p:anim>
                                    <p:anim calcmode="lin" valueType="num">
                                      <p:cBhvr>
                                        <p:cTn id="23" dur="500" fill="hold"/>
                                        <p:tgtEl>
                                          <p:spTgt spid="3087"/>
                                        </p:tgtEl>
                                        <p:attrNameLst>
                                          <p:attrName>ppt_h</p:attrName>
                                        </p:attrNameLst>
                                      </p:cBhvr>
                                      <p:tavLst>
                                        <p:tav tm="0">
                                          <p:val>
                                            <p:fltVal val="0"/>
                                          </p:val>
                                        </p:tav>
                                        <p:tav tm="100000">
                                          <p:val>
                                            <p:strVal val="#ppt_h"/>
                                          </p:val>
                                        </p:tav>
                                      </p:tavLst>
                                    </p:anim>
                                    <p:animEffect transition="in" filter="fade">
                                      <p:cBhvr>
                                        <p:cTn id="24" dur="500"/>
                                        <p:tgtEl>
                                          <p:spTgt spid="3087"/>
                                        </p:tgtEl>
                                      </p:cBhvr>
                                    </p:animEffect>
                                  </p:childTnLst>
                                </p:cTn>
                              </p:par>
                              <p:par>
                                <p:cTn id="25" presetID="53" presetClass="entr" presetSubtype="16" fill="hold" nodeType="withEffect">
                                  <p:stCondLst>
                                    <p:cond delay="0"/>
                                  </p:stCondLst>
                                  <p:childTnLst>
                                    <p:set>
                                      <p:cBhvr>
                                        <p:cTn id="26" dur="1" fill="hold">
                                          <p:stCondLst>
                                            <p:cond delay="0"/>
                                          </p:stCondLst>
                                        </p:cTn>
                                        <p:tgtEl>
                                          <p:spTgt spid="3092"/>
                                        </p:tgtEl>
                                        <p:attrNameLst>
                                          <p:attrName>style.visibility</p:attrName>
                                        </p:attrNameLst>
                                      </p:cBhvr>
                                      <p:to>
                                        <p:strVal val="visible"/>
                                      </p:to>
                                    </p:set>
                                    <p:anim calcmode="lin" valueType="num">
                                      <p:cBhvr>
                                        <p:cTn id="27" dur="500" fill="hold"/>
                                        <p:tgtEl>
                                          <p:spTgt spid="3092"/>
                                        </p:tgtEl>
                                        <p:attrNameLst>
                                          <p:attrName>ppt_w</p:attrName>
                                        </p:attrNameLst>
                                      </p:cBhvr>
                                      <p:tavLst>
                                        <p:tav tm="0">
                                          <p:val>
                                            <p:fltVal val="0"/>
                                          </p:val>
                                        </p:tav>
                                        <p:tav tm="100000">
                                          <p:val>
                                            <p:strVal val="#ppt_w"/>
                                          </p:val>
                                        </p:tav>
                                      </p:tavLst>
                                    </p:anim>
                                    <p:anim calcmode="lin" valueType="num">
                                      <p:cBhvr>
                                        <p:cTn id="28" dur="500" fill="hold"/>
                                        <p:tgtEl>
                                          <p:spTgt spid="3092"/>
                                        </p:tgtEl>
                                        <p:attrNameLst>
                                          <p:attrName>ppt_h</p:attrName>
                                        </p:attrNameLst>
                                      </p:cBhvr>
                                      <p:tavLst>
                                        <p:tav tm="0">
                                          <p:val>
                                            <p:fltVal val="0"/>
                                          </p:val>
                                        </p:tav>
                                        <p:tav tm="100000">
                                          <p:val>
                                            <p:strVal val="#ppt_h"/>
                                          </p:val>
                                        </p:tav>
                                      </p:tavLst>
                                    </p:anim>
                                    <p:animEffect transition="in" filter="fade">
                                      <p:cBhvr>
                                        <p:cTn id="29" dur="500"/>
                                        <p:tgtEl>
                                          <p:spTgt spid="3092"/>
                                        </p:tgtEl>
                                      </p:cBhvr>
                                    </p:animEffect>
                                  </p:childTnLst>
                                </p:cTn>
                              </p:par>
                              <p:par>
                                <p:cTn id="30" presetID="53" presetClass="entr" presetSubtype="16" fill="hold" nodeType="withEffect">
                                  <p:stCondLst>
                                    <p:cond delay="0"/>
                                  </p:stCondLst>
                                  <p:childTnLst>
                                    <p:set>
                                      <p:cBhvr>
                                        <p:cTn id="31" dur="1" fill="hold">
                                          <p:stCondLst>
                                            <p:cond delay="0"/>
                                          </p:stCondLst>
                                        </p:cTn>
                                        <p:tgtEl>
                                          <p:spTgt spid="3095"/>
                                        </p:tgtEl>
                                        <p:attrNameLst>
                                          <p:attrName>style.visibility</p:attrName>
                                        </p:attrNameLst>
                                      </p:cBhvr>
                                      <p:to>
                                        <p:strVal val="visible"/>
                                      </p:to>
                                    </p:set>
                                    <p:anim calcmode="lin" valueType="num">
                                      <p:cBhvr>
                                        <p:cTn id="32" dur="500" fill="hold"/>
                                        <p:tgtEl>
                                          <p:spTgt spid="3095"/>
                                        </p:tgtEl>
                                        <p:attrNameLst>
                                          <p:attrName>ppt_w</p:attrName>
                                        </p:attrNameLst>
                                      </p:cBhvr>
                                      <p:tavLst>
                                        <p:tav tm="0">
                                          <p:val>
                                            <p:fltVal val="0"/>
                                          </p:val>
                                        </p:tav>
                                        <p:tav tm="100000">
                                          <p:val>
                                            <p:strVal val="#ppt_w"/>
                                          </p:val>
                                        </p:tav>
                                      </p:tavLst>
                                    </p:anim>
                                    <p:anim calcmode="lin" valueType="num">
                                      <p:cBhvr>
                                        <p:cTn id="33" dur="500" fill="hold"/>
                                        <p:tgtEl>
                                          <p:spTgt spid="3095"/>
                                        </p:tgtEl>
                                        <p:attrNameLst>
                                          <p:attrName>ppt_h</p:attrName>
                                        </p:attrNameLst>
                                      </p:cBhvr>
                                      <p:tavLst>
                                        <p:tav tm="0">
                                          <p:val>
                                            <p:fltVal val="0"/>
                                          </p:val>
                                        </p:tav>
                                        <p:tav tm="100000">
                                          <p:val>
                                            <p:strVal val="#ppt_h"/>
                                          </p:val>
                                        </p:tav>
                                      </p:tavLst>
                                    </p:anim>
                                    <p:animEffect transition="in" filter="fade">
                                      <p:cBhvr>
                                        <p:cTn id="34" dur="500"/>
                                        <p:tgtEl>
                                          <p:spTgt spid="3095"/>
                                        </p:tgtEl>
                                      </p:cBhvr>
                                    </p:animEffect>
                                  </p:childTnLst>
                                </p:cTn>
                              </p:par>
                              <p:par>
                                <p:cTn id="35" presetID="53" presetClass="entr" presetSubtype="16" fill="hold" nodeType="withEffect">
                                  <p:stCondLst>
                                    <p:cond delay="0"/>
                                  </p:stCondLst>
                                  <p:childTnLst>
                                    <p:set>
                                      <p:cBhvr>
                                        <p:cTn id="36" dur="1" fill="hold">
                                          <p:stCondLst>
                                            <p:cond delay="0"/>
                                          </p:stCondLst>
                                        </p:cTn>
                                        <p:tgtEl>
                                          <p:spTgt spid="3099"/>
                                        </p:tgtEl>
                                        <p:attrNameLst>
                                          <p:attrName>style.visibility</p:attrName>
                                        </p:attrNameLst>
                                      </p:cBhvr>
                                      <p:to>
                                        <p:strVal val="visible"/>
                                      </p:to>
                                    </p:set>
                                    <p:anim calcmode="lin" valueType="num">
                                      <p:cBhvr>
                                        <p:cTn id="37" dur="500" fill="hold"/>
                                        <p:tgtEl>
                                          <p:spTgt spid="3099"/>
                                        </p:tgtEl>
                                        <p:attrNameLst>
                                          <p:attrName>ppt_w</p:attrName>
                                        </p:attrNameLst>
                                      </p:cBhvr>
                                      <p:tavLst>
                                        <p:tav tm="0">
                                          <p:val>
                                            <p:fltVal val="0"/>
                                          </p:val>
                                        </p:tav>
                                        <p:tav tm="100000">
                                          <p:val>
                                            <p:strVal val="#ppt_w"/>
                                          </p:val>
                                        </p:tav>
                                      </p:tavLst>
                                    </p:anim>
                                    <p:anim calcmode="lin" valueType="num">
                                      <p:cBhvr>
                                        <p:cTn id="38" dur="500" fill="hold"/>
                                        <p:tgtEl>
                                          <p:spTgt spid="3099"/>
                                        </p:tgtEl>
                                        <p:attrNameLst>
                                          <p:attrName>ppt_h</p:attrName>
                                        </p:attrNameLst>
                                      </p:cBhvr>
                                      <p:tavLst>
                                        <p:tav tm="0">
                                          <p:val>
                                            <p:fltVal val="0"/>
                                          </p:val>
                                        </p:tav>
                                        <p:tav tm="100000">
                                          <p:val>
                                            <p:strVal val="#ppt_h"/>
                                          </p:val>
                                        </p:tav>
                                      </p:tavLst>
                                    </p:anim>
                                    <p:animEffect transition="in" filter="fade">
                                      <p:cBhvr>
                                        <p:cTn id="39" dur="500"/>
                                        <p:tgtEl>
                                          <p:spTgt spid="3099"/>
                                        </p:tgtEl>
                                      </p:cBhvr>
                                    </p:animEffect>
                                  </p:childTnLst>
                                </p:cTn>
                              </p:par>
                              <p:par>
                                <p:cTn id="40" presetID="53" presetClass="entr" presetSubtype="16" fill="hold" nodeType="withEffect">
                                  <p:stCondLst>
                                    <p:cond delay="0"/>
                                  </p:stCondLst>
                                  <p:childTnLst>
                                    <p:set>
                                      <p:cBhvr>
                                        <p:cTn id="41" dur="1" fill="hold">
                                          <p:stCondLst>
                                            <p:cond delay="0"/>
                                          </p:stCondLst>
                                        </p:cTn>
                                        <p:tgtEl>
                                          <p:spTgt spid="3102"/>
                                        </p:tgtEl>
                                        <p:attrNameLst>
                                          <p:attrName>style.visibility</p:attrName>
                                        </p:attrNameLst>
                                      </p:cBhvr>
                                      <p:to>
                                        <p:strVal val="visible"/>
                                      </p:to>
                                    </p:set>
                                    <p:anim calcmode="lin" valueType="num">
                                      <p:cBhvr>
                                        <p:cTn id="42" dur="500" fill="hold"/>
                                        <p:tgtEl>
                                          <p:spTgt spid="3102"/>
                                        </p:tgtEl>
                                        <p:attrNameLst>
                                          <p:attrName>ppt_w</p:attrName>
                                        </p:attrNameLst>
                                      </p:cBhvr>
                                      <p:tavLst>
                                        <p:tav tm="0">
                                          <p:val>
                                            <p:fltVal val="0"/>
                                          </p:val>
                                        </p:tav>
                                        <p:tav tm="100000">
                                          <p:val>
                                            <p:strVal val="#ppt_w"/>
                                          </p:val>
                                        </p:tav>
                                      </p:tavLst>
                                    </p:anim>
                                    <p:anim calcmode="lin" valueType="num">
                                      <p:cBhvr>
                                        <p:cTn id="43" dur="500" fill="hold"/>
                                        <p:tgtEl>
                                          <p:spTgt spid="3102"/>
                                        </p:tgtEl>
                                        <p:attrNameLst>
                                          <p:attrName>ppt_h</p:attrName>
                                        </p:attrNameLst>
                                      </p:cBhvr>
                                      <p:tavLst>
                                        <p:tav tm="0">
                                          <p:val>
                                            <p:fltVal val="0"/>
                                          </p:val>
                                        </p:tav>
                                        <p:tav tm="100000">
                                          <p:val>
                                            <p:strVal val="#ppt_h"/>
                                          </p:val>
                                        </p:tav>
                                      </p:tavLst>
                                    </p:anim>
                                    <p:animEffect transition="in" filter="fade">
                                      <p:cBhvr>
                                        <p:cTn id="44" dur="500"/>
                                        <p:tgtEl>
                                          <p:spTgt spid="3102"/>
                                        </p:tgtEl>
                                      </p:cBhvr>
                                    </p:animEffect>
                                  </p:childTnLst>
                                </p:cTn>
                              </p:par>
                              <p:par>
                                <p:cTn id="45" presetID="53" presetClass="entr" presetSubtype="16" fill="hold" nodeType="withEffect">
                                  <p:stCondLst>
                                    <p:cond delay="0"/>
                                  </p:stCondLst>
                                  <p:childTnLst>
                                    <p:set>
                                      <p:cBhvr>
                                        <p:cTn id="46" dur="1" fill="hold">
                                          <p:stCondLst>
                                            <p:cond delay="0"/>
                                          </p:stCondLst>
                                        </p:cTn>
                                        <p:tgtEl>
                                          <p:spTgt spid="3107"/>
                                        </p:tgtEl>
                                        <p:attrNameLst>
                                          <p:attrName>style.visibility</p:attrName>
                                        </p:attrNameLst>
                                      </p:cBhvr>
                                      <p:to>
                                        <p:strVal val="visible"/>
                                      </p:to>
                                    </p:set>
                                    <p:anim calcmode="lin" valueType="num">
                                      <p:cBhvr>
                                        <p:cTn id="47" dur="500" fill="hold"/>
                                        <p:tgtEl>
                                          <p:spTgt spid="3107"/>
                                        </p:tgtEl>
                                        <p:attrNameLst>
                                          <p:attrName>ppt_w</p:attrName>
                                        </p:attrNameLst>
                                      </p:cBhvr>
                                      <p:tavLst>
                                        <p:tav tm="0">
                                          <p:val>
                                            <p:fltVal val="0"/>
                                          </p:val>
                                        </p:tav>
                                        <p:tav tm="100000">
                                          <p:val>
                                            <p:strVal val="#ppt_w"/>
                                          </p:val>
                                        </p:tav>
                                      </p:tavLst>
                                    </p:anim>
                                    <p:anim calcmode="lin" valueType="num">
                                      <p:cBhvr>
                                        <p:cTn id="48" dur="500" fill="hold"/>
                                        <p:tgtEl>
                                          <p:spTgt spid="3107"/>
                                        </p:tgtEl>
                                        <p:attrNameLst>
                                          <p:attrName>ppt_h</p:attrName>
                                        </p:attrNameLst>
                                      </p:cBhvr>
                                      <p:tavLst>
                                        <p:tav tm="0">
                                          <p:val>
                                            <p:fltVal val="0"/>
                                          </p:val>
                                        </p:tav>
                                        <p:tav tm="100000">
                                          <p:val>
                                            <p:strVal val="#ppt_h"/>
                                          </p:val>
                                        </p:tav>
                                      </p:tavLst>
                                    </p:anim>
                                    <p:animEffect transition="in" filter="fade">
                                      <p:cBhvr>
                                        <p:cTn id="49" dur="500"/>
                                        <p:tgtEl>
                                          <p:spTgt spid="3107"/>
                                        </p:tgtEl>
                                      </p:cBhvr>
                                    </p:animEffect>
                                  </p:childTnLst>
                                </p:cTn>
                              </p:par>
                              <p:par>
                                <p:cTn id="50" presetID="53" presetClass="entr" presetSubtype="16" fill="hold" nodeType="withEffect">
                                  <p:stCondLst>
                                    <p:cond delay="0"/>
                                  </p:stCondLst>
                                  <p:childTnLst>
                                    <p:set>
                                      <p:cBhvr>
                                        <p:cTn id="51" dur="1" fill="hold">
                                          <p:stCondLst>
                                            <p:cond delay="0"/>
                                          </p:stCondLst>
                                        </p:cTn>
                                        <p:tgtEl>
                                          <p:spTgt spid="3112"/>
                                        </p:tgtEl>
                                        <p:attrNameLst>
                                          <p:attrName>style.visibility</p:attrName>
                                        </p:attrNameLst>
                                      </p:cBhvr>
                                      <p:to>
                                        <p:strVal val="visible"/>
                                      </p:to>
                                    </p:set>
                                    <p:anim calcmode="lin" valueType="num">
                                      <p:cBhvr>
                                        <p:cTn id="52" dur="500" fill="hold"/>
                                        <p:tgtEl>
                                          <p:spTgt spid="3112"/>
                                        </p:tgtEl>
                                        <p:attrNameLst>
                                          <p:attrName>ppt_w</p:attrName>
                                        </p:attrNameLst>
                                      </p:cBhvr>
                                      <p:tavLst>
                                        <p:tav tm="0">
                                          <p:val>
                                            <p:fltVal val="0"/>
                                          </p:val>
                                        </p:tav>
                                        <p:tav tm="100000">
                                          <p:val>
                                            <p:strVal val="#ppt_w"/>
                                          </p:val>
                                        </p:tav>
                                      </p:tavLst>
                                    </p:anim>
                                    <p:anim calcmode="lin" valueType="num">
                                      <p:cBhvr>
                                        <p:cTn id="53" dur="500" fill="hold"/>
                                        <p:tgtEl>
                                          <p:spTgt spid="3112"/>
                                        </p:tgtEl>
                                        <p:attrNameLst>
                                          <p:attrName>ppt_h</p:attrName>
                                        </p:attrNameLst>
                                      </p:cBhvr>
                                      <p:tavLst>
                                        <p:tav tm="0">
                                          <p:val>
                                            <p:fltVal val="0"/>
                                          </p:val>
                                        </p:tav>
                                        <p:tav tm="100000">
                                          <p:val>
                                            <p:strVal val="#ppt_h"/>
                                          </p:val>
                                        </p:tav>
                                      </p:tavLst>
                                    </p:anim>
                                    <p:animEffect transition="in" filter="fade">
                                      <p:cBhvr>
                                        <p:cTn id="54" dur="500"/>
                                        <p:tgtEl>
                                          <p:spTgt spid="3112"/>
                                        </p:tgtEl>
                                      </p:cBhvr>
                                    </p:animEffect>
                                  </p:childTnLst>
                                </p:cTn>
                              </p:par>
                              <p:par>
                                <p:cTn id="55" presetID="53" presetClass="entr" presetSubtype="16" fill="hold" nodeType="withEffect">
                                  <p:stCondLst>
                                    <p:cond delay="0"/>
                                  </p:stCondLst>
                                  <p:childTnLst>
                                    <p:set>
                                      <p:cBhvr>
                                        <p:cTn id="56" dur="1" fill="hold">
                                          <p:stCondLst>
                                            <p:cond delay="0"/>
                                          </p:stCondLst>
                                        </p:cTn>
                                        <p:tgtEl>
                                          <p:spTgt spid="3118"/>
                                        </p:tgtEl>
                                        <p:attrNameLst>
                                          <p:attrName>style.visibility</p:attrName>
                                        </p:attrNameLst>
                                      </p:cBhvr>
                                      <p:to>
                                        <p:strVal val="visible"/>
                                      </p:to>
                                    </p:set>
                                    <p:anim calcmode="lin" valueType="num">
                                      <p:cBhvr>
                                        <p:cTn id="57" dur="500" fill="hold"/>
                                        <p:tgtEl>
                                          <p:spTgt spid="3118"/>
                                        </p:tgtEl>
                                        <p:attrNameLst>
                                          <p:attrName>ppt_w</p:attrName>
                                        </p:attrNameLst>
                                      </p:cBhvr>
                                      <p:tavLst>
                                        <p:tav tm="0">
                                          <p:val>
                                            <p:fltVal val="0"/>
                                          </p:val>
                                        </p:tav>
                                        <p:tav tm="100000">
                                          <p:val>
                                            <p:strVal val="#ppt_w"/>
                                          </p:val>
                                        </p:tav>
                                      </p:tavLst>
                                    </p:anim>
                                    <p:anim calcmode="lin" valueType="num">
                                      <p:cBhvr>
                                        <p:cTn id="58" dur="500" fill="hold"/>
                                        <p:tgtEl>
                                          <p:spTgt spid="3118"/>
                                        </p:tgtEl>
                                        <p:attrNameLst>
                                          <p:attrName>ppt_h</p:attrName>
                                        </p:attrNameLst>
                                      </p:cBhvr>
                                      <p:tavLst>
                                        <p:tav tm="0">
                                          <p:val>
                                            <p:fltVal val="0"/>
                                          </p:val>
                                        </p:tav>
                                        <p:tav tm="100000">
                                          <p:val>
                                            <p:strVal val="#ppt_h"/>
                                          </p:val>
                                        </p:tav>
                                      </p:tavLst>
                                    </p:anim>
                                    <p:animEffect transition="in" filter="fade">
                                      <p:cBhvr>
                                        <p:cTn id="59" dur="500"/>
                                        <p:tgtEl>
                                          <p:spTgt spid="3118"/>
                                        </p:tgtEl>
                                      </p:cBhvr>
                                    </p:animEffect>
                                  </p:childTnLst>
                                </p:cTn>
                              </p:par>
                              <p:par>
                                <p:cTn id="60" presetID="53" presetClass="entr" presetSubtype="16" fill="hold" nodeType="withEffect">
                                  <p:stCondLst>
                                    <p:cond delay="0"/>
                                  </p:stCondLst>
                                  <p:childTnLst>
                                    <p:set>
                                      <p:cBhvr>
                                        <p:cTn id="61" dur="1" fill="hold">
                                          <p:stCondLst>
                                            <p:cond delay="0"/>
                                          </p:stCondLst>
                                        </p:cTn>
                                        <p:tgtEl>
                                          <p:spTgt spid="3123"/>
                                        </p:tgtEl>
                                        <p:attrNameLst>
                                          <p:attrName>style.visibility</p:attrName>
                                        </p:attrNameLst>
                                      </p:cBhvr>
                                      <p:to>
                                        <p:strVal val="visible"/>
                                      </p:to>
                                    </p:set>
                                    <p:anim calcmode="lin" valueType="num">
                                      <p:cBhvr>
                                        <p:cTn id="62" dur="500" fill="hold"/>
                                        <p:tgtEl>
                                          <p:spTgt spid="3123"/>
                                        </p:tgtEl>
                                        <p:attrNameLst>
                                          <p:attrName>ppt_w</p:attrName>
                                        </p:attrNameLst>
                                      </p:cBhvr>
                                      <p:tavLst>
                                        <p:tav tm="0">
                                          <p:val>
                                            <p:fltVal val="0"/>
                                          </p:val>
                                        </p:tav>
                                        <p:tav tm="100000">
                                          <p:val>
                                            <p:strVal val="#ppt_w"/>
                                          </p:val>
                                        </p:tav>
                                      </p:tavLst>
                                    </p:anim>
                                    <p:anim calcmode="lin" valueType="num">
                                      <p:cBhvr>
                                        <p:cTn id="63" dur="500" fill="hold"/>
                                        <p:tgtEl>
                                          <p:spTgt spid="3123"/>
                                        </p:tgtEl>
                                        <p:attrNameLst>
                                          <p:attrName>ppt_h</p:attrName>
                                        </p:attrNameLst>
                                      </p:cBhvr>
                                      <p:tavLst>
                                        <p:tav tm="0">
                                          <p:val>
                                            <p:fltVal val="0"/>
                                          </p:val>
                                        </p:tav>
                                        <p:tav tm="100000">
                                          <p:val>
                                            <p:strVal val="#ppt_h"/>
                                          </p:val>
                                        </p:tav>
                                      </p:tavLst>
                                    </p:anim>
                                    <p:animEffect transition="in" filter="fade">
                                      <p:cBhvr>
                                        <p:cTn id="64" dur="500"/>
                                        <p:tgtEl>
                                          <p:spTgt spid="3123"/>
                                        </p:tgtEl>
                                      </p:cBhvr>
                                    </p:animEffect>
                                  </p:childTnLst>
                                </p:cTn>
                              </p:par>
                              <p:par>
                                <p:cTn id="65" presetID="53" presetClass="entr" presetSubtype="16" fill="hold" nodeType="withEffect">
                                  <p:stCondLst>
                                    <p:cond delay="0"/>
                                  </p:stCondLst>
                                  <p:childTnLst>
                                    <p:set>
                                      <p:cBhvr>
                                        <p:cTn id="66" dur="1" fill="hold">
                                          <p:stCondLst>
                                            <p:cond delay="0"/>
                                          </p:stCondLst>
                                        </p:cTn>
                                        <p:tgtEl>
                                          <p:spTgt spid="3127"/>
                                        </p:tgtEl>
                                        <p:attrNameLst>
                                          <p:attrName>style.visibility</p:attrName>
                                        </p:attrNameLst>
                                      </p:cBhvr>
                                      <p:to>
                                        <p:strVal val="visible"/>
                                      </p:to>
                                    </p:set>
                                    <p:anim calcmode="lin" valueType="num">
                                      <p:cBhvr>
                                        <p:cTn id="67" dur="500" fill="hold"/>
                                        <p:tgtEl>
                                          <p:spTgt spid="3127"/>
                                        </p:tgtEl>
                                        <p:attrNameLst>
                                          <p:attrName>ppt_w</p:attrName>
                                        </p:attrNameLst>
                                      </p:cBhvr>
                                      <p:tavLst>
                                        <p:tav tm="0">
                                          <p:val>
                                            <p:fltVal val="0"/>
                                          </p:val>
                                        </p:tav>
                                        <p:tav tm="100000">
                                          <p:val>
                                            <p:strVal val="#ppt_w"/>
                                          </p:val>
                                        </p:tav>
                                      </p:tavLst>
                                    </p:anim>
                                    <p:anim calcmode="lin" valueType="num">
                                      <p:cBhvr>
                                        <p:cTn id="68" dur="500" fill="hold"/>
                                        <p:tgtEl>
                                          <p:spTgt spid="3127"/>
                                        </p:tgtEl>
                                        <p:attrNameLst>
                                          <p:attrName>ppt_h</p:attrName>
                                        </p:attrNameLst>
                                      </p:cBhvr>
                                      <p:tavLst>
                                        <p:tav tm="0">
                                          <p:val>
                                            <p:fltVal val="0"/>
                                          </p:val>
                                        </p:tav>
                                        <p:tav tm="100000">
                                          <p:val>
                                            <p:strVal val="#ppt_h"/>
                                          </p:val>
                                        </p:tav>
                                      </p:tavLst>
                                    </p:anim>
                                    <p:animEffect transition="in" filter="fade">
                                      <p:cBhvr>
                                        <p:cTn id="69" dur="500"/>
                                        <p:tgtEl>
                                          <p:spTgt spid="3127"/>
                                        </p:tgtEl>
                                      </p:cBhvr>
                                    </p:animEffect>
                                  </p:childTnLst>
                                </p:cTn>
                              </p:par>
                              <p:par>
                                <p:cTn id="70" presetID="53" presetClass="entr" presetSubtype="16" fill="hold" nodeType="withEffect">
                                  <p:stCondLst>
                                    <p:cond delay="0"/>
                                  </p:stCondLst>
                                  <p:childTnLst>
                                    <p:set>
                                      <p:cBhvr>
                                        <p:cTn id="71" dur="1" fill="hold">
                                          <p:stCondLst>
                                            <p:cond delay="0"/>
                                          </p:stCondLst>
                                        </p:cTn>
                                        <p:tgtEl>
                                          <p:spTgt spid="3134"/>
                                        </p:tgtEl>
                                        <p:attrNameLst>
                                          <p:attrName>style.visibility</p:attrName>
                                        </p:attrNameLst>
                                      </p:cBhvr>
                                      <p:to>
                                        <p:strVal val="visible"/>
                                      </p:to>
                                    </p:set>
                                    <p:anim calcmode="lin" valueType="num">
                                      <p:cBhvr>
                                        <p:cTn id="72" dur="500" fill="hold"/>
                                        <p:tgtEl>
                                          <p:spTgt spid="3134"/>
                                        </p:tgtEl>
                                        <p:attrNameLst>
                                          <p:attrName>ppt_w</p:attrName>
                                        </p:attrNameLst>
                                      </p:cBhvr>
                                      <p:tavLst>
                                        <p:tav tm="0">
                                          <p:val>
                                            <p:fltVal val="0"/>
                                          </p:val>
                                        </p:tav>
                                        <p:tav tm="100000">
                                          <p:val>
                                            <p:strVal val="#ppt_w"/>
                                          </p:val>
                                        </p:tav>
                                      </p:tavLst>
                                    </p:anim>
                                    <p:anim calcmode="lin" valueType="num">
                                      <p:cBhvr>
                                        <p:cTn id="73" dur="500" fill="hold"/>
                                        <p:tgtEl>
                                          <p:spTgt spid="3134"/>
                                        </p:tgtEl>
                                        <p:attrNameLst>
                                          <p:attrName>ppt_h</p:attrName>
                                        </p:attrNameLst>
                                      </p:cBhvr>
                                      <p:tavLst>
                                        <p:tav tm="0">
                                          <p:val>
                                            <p:fltVal val="0"/>
                                          </p:val>
                                        </p:tav>
                                        <p:tav tm="100000">
                                          <p:val>
                                            <p:strVal val="#ppt_h"/>
                                          </p:val>
                                        </p:tav>
                                      </p:tavLst>
                                    </p:anim>
                                    <p:animEffect transition="in" filter="fade">
                                      <p:cBhvr>
                                        <p:cTn id="74" dur="500"/>
                                        <p:tgtEl>
                                          <p:spTgt spid="3134"/>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142"/>
                                        </p:tgtEl>
                                        <p:attrNameLst>
                                          <p:attrName>style.visibility</p:attrName>
                                        </p:attrNameLst>
                                      </p:cBhvr>
                                      <p:to>
                                        <p:strVal val="visible"/>
                                      </p:to>
                                    </p:set>
                                    <p:anim calcmode="lin" valueType="num">
                                      <p:cBhvr>
                                        <p:cTn id="77" dur="500" fill="hold"/>
                                        <p:tgtEl>
                                          <p:spTgt spid="3142"/>
                                        </p:tgtEl>
                                        <p:attrNameLst>
                                          <p:attrName>ppt_w</p:attrName>
                                        </p:attrNameLst>
                                      </p:cBhvr>
                                      <p:tavLst>
                                        <p:tav tm="0">
                                          <p:val>
                                            <p:fltVal val="0"/>
                                          </p:val>
                                        </p:tav>
                                        <p:tav tm="100000">
                                          <p:val>
                                            <p:strVal val="#ppt_w"/>
                                          </p:val>
                                        </p:tav>
                                      </p:tavLst>
                                    </p:anim>
                                    <p:anim calcmode="lin" valueType="num">
                                      <p:cBhvr>
                                        <p:cTn id="78" dur="500" fill="hold"/>
                                        <p:tgtEl>
                                          <p:spTgt spid="3142"/>
                                        </p:tgtEl>
                                        <p:attrNameLst>
                                          <p:attrName>ppt_h</p:attrName>
                                        </p:attrNameLst>
                                      </p:cBhvr>
                                      <p:tavLst>
                                        <p:tav tm="0">
                                          <p:val>
                                            <p:fltVal val="0"/>
                                          </p:val>
                                        </p:tav>
                                        <p:tav tm="100000">
                                          <p:val>
                                            <p:strVal val="#ppt_h"/>
                                          </p:val>
                                        </p:tav>
                                      </p:tavLst>
                                    </p:anim>
                                    <p:animEffect transition="in" filter="fade">
                                      <p:cBhvr>
                                        <p:cTn id="79" dur="500"/>
                                        <p:tgtEl>
                                          <p:spTgt spid="314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43"/>
                                        </p:tgtEl>
                                        <p:attrNameLst>
                                          <p:attrName>style.visibility</p:attrName>
                                        </p:attrNameLst>
                                      </p:cBhvr>
                                      <p:to>
                                        <p:strVal val="visible"/>
                                      </p:to>
                                    </p:set>
                                    <p:anim calcmode="lin" valueType="num">
                                      <p:cBhvr>
                                        <p:cTn id="82" dur="500" fill="hold"/>
                                        <p:tgtEl>
                                          <p:spTgt spid="3143"/>
                                        </p:tgtEl>
                                        <p:attrNameLst>
                                          <p:attrName>ppt_w</p:attrName>
                                        </p:attrNameLst>
                                      </p:cBhvr>
                                      <p:tavLst>
                                        <p:tav tm="0">
                                          <p:val>
                                            <p:fltVal val="0"/>
                                          </p:val>
                                        </p:tav>
                                        <p:tav tm="100000">
                                          <p:val>
                                            <p:strVal val="#ppt_w"/>
                                          </p:val>
                                        </p:tav>
                                      </p:tavLst>
                                    </p:anim>
                                    <p:anim calcmode="lin" valueType="num">
                                      <p:cBhvr>
                                        <p:cTn id="83" dur="500" fill="hold"/>
                                        <p:tgtEl>
                                          <p:spTgt spid="3143"/>
                                        </p:tgtEl>
                                        <p:attrNameLst>
                                          <p:attrName>ppt_h</p:attrName>
                                        </p:attrNameLst>
                                      </p:cBhvr>
                                      <p:tavLst>
                                        <p:tav tm="0">
                                          <p:val>
                                            <p:fltVal val="0"/>
                                          </p:val>
                                        </p:tav>
                                        <p:tav tm="100000">
                                          <p:val>
                                            <p:strVal val="#ppt_h"/>
                                          </p:val>
                                        </p:tav>
                                      </p:tavLst>
                                    </p:anim>
                                    <p:animEffect transition="in" filter="fade">
                                      <p:cBhvr>
                                        <p:cTn id="84" dur="500"/>
                                        <p:tgtEl>
                                          <p:spTgt spid="3143"/>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144"/>
                                        </p:tgtEl>
                                        <p:attrNameLst>
                                          <p:attrName>style.visibility</p:attrName>
                                        </p:attrNameLst>
                                      </p:cBhvr>
                                      <p:to>
                                        <p:strVal val="visible"/>
                                      </p:to>
                                    </p:set>
                                    <p:anim calcmode="lin" valueType="num">
                                      <p:cBhvr>
                                        <p:cTn id="87" dur="500" fill="hold"/>
                                        <p:tgtEl>
                                          <p:spTgt spid="3144"/>
                                        </p:tgtEl>
                                        <p:attrNameLst>
                                          <p:attrName>ppt_w</p:attrName>
                                        </p:attrNameLst>
                                      </p:cBhvr>
                                      <p:tavLst>
                                        <p:tav tm="0">
                                          <p:val>
                                            <p:fltVal val="0"/>
                                          </p:val>
                                        </p:tav>
                                        <p:tav tm="100000">
                                          <p:val>
                                            <p:strVal val="#ppt_w"/>
                                          </p:val>
                                        </p:tav>
                                      </p:tavLst>
                                    </p:anim>
                                    <p:anim calcmode="lin" valueType="num">
                                      <p:cBhvr>
                                        <p:cTn id="88" dur="500" fill="hold"/>
                                        <p:tgtEl>
                                          <p:spTgt spid="3144"/>
                                        </p:tgtEl>
                                        <p:attrNameLst>
                                          <p:attrName>ppt_h</p:attrName>
                                        </p:attrNameLst>
                                      </p:cBhvr>
                                      <p:tavLst>
                                        <p:tav tm="0">
                                          <p:val>
                                            <p:fltVal val="0"/>
                                          </p:val>
                                        </p:tav>
                                        <p:tav tm="100000">
                                          <p:val>
                                            <p:strVal val="#ppt_h"/>
                                          </p:val>
                                        </p:tav>
                                      </p:tavLst>
                                    </p:anim>
                                    <p:animEffect transition="in" filter="fade">
                                      <p:cBhvr>
                                        <p:cTn id="89" dur="500"/>
                                        <p:tgtEl>
                                          <p:spTgt spid="3144"/>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45"/>
                                        </p:tgtEl>
                                        <p:attrNameLst>
                                          <p:attrName>style.visibility</p:attrName>
                                        </p:attrNameLst>
                                      </p:cBhvr>
                                      <p:to>
                                        <p:strVal val="visible"/>
                                      </p:to>
                                    </p:set>
                                    <p:anim calcmode="lin" valueType="num">
                                      <p:cBhvr>
                                        <p:cTn id="92" dur="500" fill="hold"/>
                                        <p:tgtEl>
                                          <p:spTgt spid="3145"/>
                                        </p:tgtEl>
                                        <p:attrNameLst>
                                          <p:attrName>ppt_w</p:attrName>
                                        </p:attrNameLst>
                                      </p:cBhvr>
                                      <p:tavLst>
                                        <p:tav tm="0">
                                          <p:val>
                                            <p:fltVal val="0"/>
                                          </p:val>
                                        </p:tav>
                                        <p:tav tm="100000">
                                          <p:val>
                                            <p:strVal val="#ppt_w"/>
                                          </p:val>
                                        </p:tav>
                                      </p:tavLst>
                                    </p:anim>
                                    <p:anim calcmode="lin" valueType="num">
                                      <p:cBhvr>
                                        <p:cTn id="93" dur="500" fill="hold"/>
                                        <p:tgtEl>
                                          <p:spTgt spid="3145"/>
                                        </p:tgtEl>
                                        <p:attrNameLst>
                                          <p:attrName>ppt_h</p:attrName>
                                        </p:attrNameLst>
                                      </p:cBhvr>
                                      <p:tavLst>
                                        <p:tav tm="0">
                                          <p:val>
                                            <p:fltVal val="0"/>
                                          </p:val>
                                        </p:tav>
                                        <p:tav tm="100000">
                                          <p:val>
                                            <p:strVal val="#ppt_h"/>
                                          </p:val>
                                        </p:tav>
                                      </p:tavLst>
                                    </p:anim>
                                    <p:animEffect transition="in" filter="fade">
                                      <p:cBhvr>
                                        <p:cTn id="94" dur="500"/>
                                        <p:tgtEl>
                                          <p:spTgt spid="3145"/>
                                        </p:tgtEl>
                                      </p:cBhvr>
                                    </p:animEffect>
                                  </p:childTnLst>
                                </p:cTn>
                              </p:par>
                              <p:par>
                                <p:cTn id="95" presetID="53" presetClass="entr" presetSubtype="16" fill="hold" nodeType="withEffect">
                                  <p:stCondLst>
                                    <p:cond delay="0"/>
                                  </p:stCondLst>
                                  <p:childTnLst>
                                    <p:set>
                                      <p:cBhvr>
                                        <p:cTn id="96" dur="1" fill="hold">
                                          <p:stCondLst>
                                            <p:cond delay="0"/>
                                          </p:stCondLst>
                                        </p:cTn>
                                        <p:tgtEl>
                                          <p:spTgt spid="3146"/>
                                        </p:tgtEl>
                                        <p:attrNameLst>
                                          <p:attrName>style.visibility</p:attrName>
                                        </p:attrNameLst>
                                      </p:cBhvr>
                                      <p:to>
                                        <p:strVal val="visible"/>
                                      </p:to>
                                    </p:set>
                                    <p:anim calcmode="lin" valueType="num">
                                      <p:cBhvr>
                                        <p:cTn id="97" dur="500" fill="hold"/>
                                        <p:tgtEl>
                                          <p:spTgt spid="3146"/>
                                        </p:tgtEl>
                                        <p:attrNameLst>
                                          <p:attrName>ppt_w</p:attrName>
                                        </p:attrNameLst>
                                      </p:cBhvr>
                                      <p:tavLst>
                                        <p:tav tm="0">
                                          <p:val>
                                            <p:fltVal val="0"/>
                                          </p:val>
                                        </p:tav>
                                        <p:tav tm="100000">
                                          <p:val>
                                            <p:strVal val="#ppt_w"/>
                                          </p:val>
                                        </p:tav>
                                      </p:tavLst>
                                    </p:anim>
                                    <p:anim calcmode="lin" valueType="num">
                                      <p:cBhvr>
                                        <p:cTn id="98" dur="500" fill="hold"/>
                                        <p:tgtEl>
                                          <p:spTgt spid="3146"/>
                                        </p:tgtEl>
                                        <p:attrNameLst>
                                          <p:attrName>ppt_h</p:attrName>
                                        </p:attrNameLst>
                                      </p:cBhvr>
                                      <p:tavLst>
                                        <p:tav tm="0">
                                          <p:val>
                                            <p:fltVal val="0"/>
                                          </p:val>
                                        </p:tav>
                                        <p:tav tm="100000">
                                          <p:val>
                                            <p:strVal val="#ppt_h"/>
                                          </p:val>
                                        </p:tav>
                                      </p:tavLst>
                                    </p:anim>
                                    <p:animEffect transition="in" filter="fade">
                                      <p:cBhvr>
                                        <p:cTn id="99" dur="500"/>
                                        <p:tgtEl>
                                          <p:spTgt spid="3146"/>
                                        </p:tgtEl>
                                      </p:cBhvr>
                                    </p:animEffect>
                                  </p:childTnLst>
                                </p:cTn>
                              </p:par>
                              <p:par>
                                <p:cTn id="100" presetID="53" presetClass="entr" presetSubtype="16" fill="hold" nodeType="withEffect">
                                  <p:stCondLst>
                                    <p:cond delay="0"/>
                                  </p:stCondLst>
                                  <p:childTnLst>
                                    <p:set>
                                      <p:cBhvr>
                                        <p:cTn id="101" dur="1" fill="hold">
                                          <p:stCondLst>
                                            <p:cond delay="0"/>
                                          </p:stCondLst>
                                        </p:cTn>
                                        <p:tgtEl>
                                          <p:spTgt spid="3149"/>
                                        </p:tgtEl>
                                        <p:attrNameLst>
                                          <p:attrName>style.visibility</p:attrName>
                                        </p:attrNameLst>
                                      </p:cBhvr>
                                      <p:to>
                                        <p:strVal val="visible"/>
                                      </p:to>
                                    </p:set>
                                    <p:anim calcmode="lin" valueType="num">
                                      <p:cBhvr>
                                        <p:cTn id="102" dur="500" fill="hold"/>
                                        <p:tgtEl>
                                          <p:spTgt spid="3149"/>
                                        </p:tgtEl>
                                        <p:attrNameLst>
                                          <p:attrName>ppt_w</p:attrName>
                                        </p:attrNameLst>
                                      </p:cBhvr>
                                      <p:tavLst>
                                        <p:tav tm="0">
                                          <p:val>
                                            <p:fltVal val="0"/>
                                          </p:val>
                                        </p:tav>
                                        <p:tav tm="100000">
                                          <p:val>
                                            <p:strVal val="#ppt_w"/>
                                          </p:val>
                                        </p:tav>
                                      </p:tavLst>
                                    </p:anim>
                                    <p:anim calcmode="lin" valueType="num">
                                      <p:cBhvr>
                                        <p:cTn id="103" dur="500" fill="hold"/>
                                        <p:tgtEl>
                                          <p:spTgt spid="3149"/>
                                        </p:tgtEl>
                                        <p:attrNameLst>
                                          <p:attrName>ppt_h</p:attrName>
                                        </p:attrNameLst>
                                      </p:cBhvr>
                                      <p:tavLst>
                                        <p:tav tm="0">
                                          <p:val>
                                            <p:fltVal val="0"/>
                                          </p:val>
                                        </p:tav>
                                        <p:tav tm="100000">
                                          <p:val>
                                            <p:strVal val="#ppt_h"/>
                                          </p:val>
                                        </p:tav>
                                      </p:tavLst>
                                    </p:anim>
                                    <p:animEffect transition="in" filter="fade">
                                      <p:cBhvr>
                                        <p:cTn id="104" dur="500"/>
                                        <p:tgtEl>
                                          <p:spTgt spid="3149"/>
                                        </p:tgtEl>
                                      </p:cBhvr>
                                    </p:animEffect>
                                  </p:childTnLst>
                                </p:cTn>
                              </p:par>
                              <p:par>
                                <p:cTn id="105" presetID="53" presetClass="entr" presetSubtype="16" fill="hold" nodeType="withEffect">
                                  <p:stCondLst>
                                    <p:cond delay="0"/>
                                  </p:stCondLst>
                                  <p:childTnLst>
                                    <p:set>
                                      <p:cBhvr>
                                        <p:cTn id="106" dur="1" fill="hold">
                                          <p:stCondLst>
                                            <p:cond delay="0"/>
                                          </p:stCondLst>
                                        </p:cTn>
                                        <p:tgtEl>
                                          <p:spTgt spid="3152"/>
                                        </p:tgtEl>
                                        <p:attrNameLst>
                                          <p:attrName>style.visibility</p:attrName>
                                        </p:attrNameLst>
                                      </p:cBhvr>
                                      <p:to>
                                        <p:strVal val="visible"/>
                                      </p:to>
                                    </p:set>
                                    <p:anim calcmode="lin" valueType="num">
                                      <p:cBhvr>
                                        <p:cTn id="107" dur="500" fill="hold"/>
                                        <p:tgtEl>
                                          <p:spTgt spid="3152"/>
                                        </p:tgtEl>
                                        <p:attrNameLst>
                                          <p:attrName>ppt_w</p:attrName>
                                        </p:attrNameLst>
                                      </p:cBhvr>
                                      <p:tavLst>
                                        <p:tav tm="0">
                                          <p:val>
                                            <p:fltVal val="0"/>
                                          </p:val>
                                        </p:tav>
                                        <p:tav tm="100000">
                                          <p:val>
                                            <p:strVal val="#ppt_w"/>
                                          </p:val>
                                        </p:tav>
                                      </p:tavLst>
                                    </p:anim>
                                    <p:anim calcmode="lin" valueType="num">
                                      <p:cBhvr>
                                        <p:cTn id="108" dur="500" fill="hold"/>
                                        <p:tgtEl>
                                          <p:spTgt spid="3152"/>
                                        </p:tgtEl>
                                        <p:attrNameLst>
                                          <p:attrName>ppt_h</p:attrName>
                                        </p:attrNameLst>
                                      </p:cBhvr>
                                      <p:tavLst>
                                        <p:tav tm="0">
                                          <p:val>
                                            <p:fltVal val="0"/>
                                          </p:val>
                                        </p:tav>
                                        <p:tav tm="100000">
                                          <p:val>
                                            <p:strVal val="#ppt_h"/>
                                          </p:val>
                                        </p:tav>
                                      </p:tavLst>
                                    </p:anim>
                                    <p:animEffect transition="in" filter="fade">
                                      <p:cBhvr>
                                        <p:cTn id="109" dur="500"/>
                                        <p:tgtEl>
                                          <p:spTgt spid="3152"/>
                                        </p:tgtEl>
                                      </p:cBhvr>
                                    </p:animEffect>
                                  </p:childTnLst>
                                </p:cTn>
                              </p:par>
                              <p:par>
                                <p:cTn id="110" presetID="53" presetClass="entr" presetSubtype="16" fill="hold" nodeType="withEffect">
                                  <p:stCondLst>
                                    <p:cond delay="0"/>
                                  </p:stCondLst>
                                  <p:childTnLst>
                                    <p:set>
                                      <p:cBhvr>
                                        <p:cTn id="111" dur="1" fill="hold">
                                          <p:stCondLst>
                                            <p:cond delay="0"/>
                                          </p:stCondLst>
                                        </p:cTn>
                                        <p:tgtEl>
                                          <p:spTgt spid="3155"/>
                                        </p:tgtEl>
                                        <p:attrNameLst>
                                          <p:attrName>style.visibility</p:attrName>
                                        </p:attrNameLst>
                                      </p:cBhvr>
                                      <p:to>
                                        <p:strVal val="visible"/>
                                      </p:to>
                                    </p:set>
                                    <p:anim calcmode="lin" valueType="num">
                                      <p:cBhvr>
                                        <p:cTn id="112" dur="500" fill="hold"/>
                                        <p:tgtEl>
                                          <p:spTgt spid="3155"/>
                                        </p:tgtEl>
                                        <p:attrNameLst>
                                          <p:attrName>ppt_w</p:attrName>
                                        </p:attrNameLst>
                                      </p:cBhvr>
                                      <p:tavLst>
                                        <p:tav tm="0">
                                          <p:val>
                                            <p:fltVal val="0"/>
                                          </p:val>
                                        </p:tav>
                                        <p:tav tm="100000">
                                          <p:val>
                                            <p:strVal val="#ppt_w"/>
                                          </p:val>
                                        </p:tav>
                                      </p:tavLst>
                                    </p:anim>
                                    <p:anim calcmode="lin" valueType="num">
                                      <p:cBhvr>
                                        <p:cTn id="113" dur="500" fill="hold"/>
                                        <p:tgtEl>
                                          <p:spTgt spid="3155"/>
                                        </p:tgtEl>
                                        <p:attrNameLst>
                                          <p:attrName>ppt_h</p:attrName>
                                        </p:attrNameLst>
                                      </p:cBhvr>
                                      <p:tavLst>
                                        <p:tav tm="0">
                                          <p:val>
                                            <p:fltVal val="0"/>
                                          </p:val>
                                        </p:tav>
                                        <p:tav tm="100000">
                                          <p:val>
                                            <p:strVal val="#ppt_h"/>
                                          </p:val>
                                        </p:tav>
                                      </p:tavLst>
                                    </p:anim>
                                    <p:animEffect transition="in" filter="fade">
                                      <p:cBhvr>
                                        <p:cTn id="114" dur="500"/>
                                        <p:tgtEl>
                                          <p:spTgt spid="3155"/>
                                        </p:tgtEl>
                                      </p:cBhvr>
                                    </p:animEffect>
                                  </p:childTnLst>
                                </p:cTn>
                              </p:par>
                              <p:par>
                                <p:cTn id="115" presetID="53" presetClass="entr" presetSubtype="16" fill="hold" nodeType="withEffect">
                                  <p:stCondLst>
                                    <p:cond delay="0"/>
                                  </p:stCondLst>
                                  <p:childTnLst>
                                    <p:set>
                                      <p:cBhvr>
                                        <p:cTn id="116" dur="1" fill="hold">
                                          <p:stCondLst>
                                            <p:cond delay="0"/>
                                          </p:stCondLst>
                                        </p:cTn>
                                        <p:tgtEl>
                                          <p:spTgt spid="3158"/>
                                        </p:tgtEl>
                                        <p:attrNameLst>
                                          <p:attrName>style.visibility</p:attrName>
                                        </p:attrNameLst>
                                      </p:cBhvr>
                                      <p:to>
                                        <p:strVal val="visible"/>
                                      </p:to>
                                    </p:set>
                                    <p:anim calcmode="lin" valueType="num">
                                      <p:cBhvr>
                                        <p:cTn id="117" dur="500" fill="hold"/>
                                        <p:tgtEl>
                                          <p:spTgt spid="3158"/>
                                        </p:tgtEl>
                                        <p:attrNameLst>
                                          <p:attrName>ppt_w</p:attrName>
                                        </p:attrNameLst>
                                      </p:cBhvr>
                                      <p:tavLst>
                                        <p:tav tm="0">
                                          <p:val>
                                            <p:fltVal val="0"/>
                                          </p:val>
                                        </p:tav>
                                        <p:tav tm="100000">
                                          <p:val>
                                            <p:strVal val="#ppt_w"/>
                                          </p:val>
                                        </p:tav>
                                      </p:tavLst>
                                    </p:anim>
                                    <p:anim calcmode="lin" valueType="num">
                                      <p:cBhvr>
                                        <p:cTn id="118" dur="500" fill="hold"/>
                                        <p:tgtEl>
                                          <p:spTgt spid="3158"/>
                                        </p:tgtEl>
                                        <p:attrNameLst>
                                          <p:attrName>ppt_h</p:attrName>
                                        </p:attrNameLst>
                                      </p:cBhvr>
                                      <p:tavLst>
                                        <p:tav tm="0">
                                          <p:val>
                                            <p:fltVal val="0"/>
                                          </p:val>
                                        </p:tav>
                                        <p:tav tm="100000">
                                          <p:val>
                                            <p:strVal val="#ppt_h"/>
                                          </p:val>
                                        </p:tav>
                                      </p:tavLst>
                                    </p:anim>
                                    <p:animEffect transition="in" filter="fade">
                                      <p:cBhvr>
                                        <p:cTn id="119" dur="500"/>
                                        <p:tgtEl>
                                          <p:spTgt spid="3158"/>
                                        </p:tgtEl>
                                      </p:cBhvr>
                                    </p:animEffect>
                                  </p:childTnLst>
                                </p:cTn>
                              </p:par>
                              <p:par>
                                <p:cTn id="120" presetID="53" presetClass="entr" presetSubtype="16" fill="hold" nodeType="withEffect">
                                  <p:stCondLst>
                                    <p:cond delay="0"/>
                                  </p:stCondLst>
                                  <p:childTnLst>
                                    <p:set>
                                      <p:cBhvr>
                                        <p:cTn id="121" dur="1" fill="hold">
                                          <p:stCondLst>
                                            <p:cond delay="0"/>
                                          </p:stCondLst>
                                        </p:cTn>
                                        <p:tgtEl>
                                          <p:spTgt spid="3161"/>
                                        </p:tgtEl>
                                        <p:attrNameLst>
                                          <p:attrName>style.visibility</p:attrName>
                                        </p:attrNameLst>
                                      </p:cBhvr>
                                      <p:to>
                                        <p:strVal val="visible"/>
                                      </p:to>
                                    </p:set>
                                    <p:anim calcmode="lin" valueType="num">
                                      <p:cBhvr>
                                        <p:cTn id="122" dur="500" fill="hold"/>
                                        <p:tgtEl>
                                          <p:spTgt spid="3161"/>
                                        </p:tgtEl>
                                        <p:attrNameLst>
                                          <p:attrName>ppt_w</p:attrName>
                                        </p:attrNameLst>
                                      </p:cBhvr>
                                      <p:tavLst>
                                        <p:tav tm="0">
                                          <p:val>
                                            <p:fltVal val="0"/>
                                          </p:val>
                                        </p:tav>
                                        <p:tav tm="100000">
                                          <p:val>
                                            <p:strVal val="#ppt_w"/>
                                          </p:val>
                                        </p:tav>
                                      </p:tavLst>
                                    </p:anim>
                                    <p:anim calcmode="lin" valueType="num">
                                      <p:cBhvr>
                                        <p:cTn id="123" dur="500" fill="hold"/>
                                        <p:tgtEl>
                                          <p:spTgt spid="3161"/>
                                        </p:tgtEl>
                                        <p:attrNameLst>
                                          <p:attrName>ppt_h</p:attrName>
                                        </p:attrNameLst>
                                      </p:cBhvr>
                                      <p:tavLst>
                                        <p:tav tm="0">
                                          <p:val>
                                            <p:fltVal val="0"/>
                                          </p:val>
                                        </p:tav>
                                        <p:tav tm="100000">
                                          <p:val>
                                            <p:strVal val="#ppt_h"/>
                                          </p:val>
                                        </p:tav>
                                      </p:tavLst>
                                    </p:anim>
                                    <p:animEffect transition="in" filter="fade">
                                      <p:cBhvr>
                                        <p:cTn id="124" dur="500"/>
                                        <p:tgtEl>
                                          <p:spTgt spid="3161"/>
                                        </p:tgtEl>
                                      </p:cBhvr>
                                    </p:animEffect>
                                  </p:childTnLst>
                                </p:cTn>
                              </p:par>
                              <p:par>
                                <p:cTn id="125" presetID="53" presetClass="entr" presetSubtype="16" fill="hold" nodeType="withEffect">
                                  <p:stCondLst>
                                    <p:cond delay="0"/>
                                  </p:stCondLst>
                                  <p:childTnLst>
                                    <p:set>
                                      <p:cBhvr>
                                        <p:cTn id="126" dur="1" fill="hold">
                                          <p:stCondLst>
                                            <p:cond delay="0"/>
                                          </p:stCondLst>
                                        </p:cTn>
                                        <p:tgtEl>
                                          <p:spTgt spid="3164"/>
                                        </p:tgtEl>
                                        <p:attrNameLst>
                                          <p:attrName>style.visibility</p:attrName>
                                        </p:attrNameLst>
                                      </p:cBhvr>
                                      <p:to>
                                        <p:strVal val="visible"/>
                                      </p:to>
                                    </p:set>
                                    <p:anim calcmode="lin" valueType="num">
                                      <p:cBhvr>
                                        <p:cTn id="127" dur="500" fill="hold"/>
                                        <p:tgtEl>
                                          <p:spTgt spid="3164"/>
                                        </p:tgtEl>
                                        <p:attrNameLst>
                                          <p:attrName>ppt_w</p:attrName>
                                        </p:attrNameLst>
                                      </p:cBhvr>
                                      <p:tavLst>
                                        <p:tav tm="0">
                                          <p:val>
                                            <p:fltVal val="0"/>
                                          </p:val>
                                        </p:tav>
                                        <p:tav tm="100000">
                                          <p:val>
                                            <p:strVal val="#ppt_w"/>
                                          </p:val>
                                        </p:tav>
                                      </p:tavLst>
                                    </p:anim>
                                    <p:anim calcmode="lin" valueType="num">
                                      <p:cBhvr>
                                        <p:cTn id="128" dur="500" fill="hold"/>
                                        <p:tgtEl>
                                          <p:spTgt spid="3164"/>
                                        </p:tgtEl>
                                        <p:attrNameLst>
                                          <p:attrName>ppt_h</p:attrName>
                                        </p:attrNameLst>
                                      </p:cBhvr>
                                      <p:tavLst>
                                        <p:tav tm="0">
                                          <p:val>
                                            <p:fltVal val="0"/>
                                          </p:val>
                                        </p:tav>
                                        <p:tav tm="100000">
                                          <p:val>
                                            <p:strVal val="#ppt_h"/>
                                          </p:val>
                                        </p:tav>
                                      </p:tavLst>
                                    </p:anim>
                                    <p:animEffect transition="in" filter="fade">
                                      <p:cBhvr>
                                        <p:cTn id="129" dur="500"/>
                                        <p:tgtEl>
                                          <p:spTgt spid="3164"/>
                                        </p:tgtEl>
                                      </p:cBhvr>
                                    </p:animEffect>
                                  </p:childTnLst>
                                </p:cTn>
                              </p:par>
                              <p:par>
                                <p:cTn id="130" presetID="53" presetClass="entr" presetSubtype="16" fill="hold" nodeType="withEffect">
                                  <p:stCondLst>
                                    <p:cond delay="0"/>
                                  </p:stCondLst>
                                  <p:childTnLst>
                                    <p:set>
                                      <p:cBhvr>
                                        <p:cTn id="131" dur="1" fill="hold">
                                          <p:stCondLst>
                                            <p:cond delay="0"/>
                                          </p:stCondLst>
                                        </p:cTn>
                                        <p:tgtEl>
                                          <p:spTgt spid="3167"/>
                                        </p:tgtEl>
                                        <p:attrNameLst>
                                          <p:attrName>style.visibility</p:attrName>
                                        </p:attrNameLst>
                                      </p:cBhvr>
                                      <p:to>
                                        <p:strVal val="visible"/>
                                      </p:to>
                                    </p:set>
                                    <p:anim calcmode="lin" valueType="num">
                                      <p:cBhvr>
                                        <p:cTn id="132" dur="500" fill="hold"/>
                                        <p:tgtEl>
                                          <p:spTgt spid="3167"/>
                                        </p:tgtEl>
                                        <p:attrNameLst>
                                          <p:attrName>ppt_w</p:attrName>
                                        </p:attrNameLst>
                                      </p:cBhvr>
                                      <p:tavLst>
                                        <p:tav tm="0">
                                          <p:val>
                                            <p:fltVal val="0"/>
                                          </p:val>
                                        </p:tav>
                                        <p:tav tm="100000">
                                          <p:val>
                                            <p:strVal val="#ppt_w"/>
                                          </p:val>
                                        </p:tav>
                                      </p:tavLst>
                                    </p:anim>
                                    <p:anim calcmode="lin" valueType="num">
                                      <p:cBhvr>
                                        <p:cTn id="133" dur="500" fill="hold"/>
                                        <p:tgtEl>
                                          <p:spTgt spid="3167"/>
                                        </p:tgtEl>
                                        <p:attrNameLst>
                                          <p:attrName>ppt_h</p:attrName>
                                        </p:attrNameLst>
                                      </p:cBhvr>
                                      <p:tavLst>
                                        <p:tav tm="0">
                                          <p:val>
                                            <p:fltVal val="0"/>
                                          </p:val>
                                        </p:tav>
                                        <p:tav tm="100000">
                                          <p:val>
                                            <p:strVal val="#ppt_h"/>
                                          </p:val>
                                        </p:tav>
                                      </p:tavLst>
                                    </p:anim>
                                    <p:animEffect transition="in" filter="fade">
                                      <p:cBhvr>
                                        <p:cTn id="134" dur="500"/>
                                        <p:tgtEl>
                                          <p:spTgt spid="3167"/>
                                        </p:tgtEl>
                                      </p:cBhvr>
                                    </p:animEffect>
                                  </p:childTnLst>
                                </p:cTn>
                              </p:par>
                              <p:par>
                                <p:cTn id="135" presetID="53" presetClass="entr" presetSubtype="16" fill="hold" nodeType="withEffect">
                                  <p:stCondLst>
                                    <p:cond delay="0"/>
                                  </p:stCondLst>
                                  <p:childTnLst>
                                    <p:set>
                                      <p:cBhvr>
                                        <p:cTn id="136" dur="1" fill="hold">
                                          <p:stCondLst>
                                            <p:cond delay="0"/>
                                          </p:stCondLst>
                                        </p:cTn>
                                        <p:tgtEl>
                                          <p:spTgt spid="3171"/>
                                        </p:tgtEl>
                                        <p:attrNameLst>
                                          <p:attrName>style.visibility</p:attrName>
                                        </p:attrNameLst>
                                      </p:cBhvr>
                                      <p:to>
                                        <p:strVal val="visible"/>
                                      </p:to>
                                    </p:set>
                                    <p:anim calcmode="lin" valueType="num">
                                      <p:cBhvr>
                                        <p:cTn id="137" dur="500" fill="hold"/>
                                        <p:tgtEl>
                                          <p:spTgt spid="3171"/>
                                        </p:tgtEl>
                                        <p:attrNameLst>
                                          <p:attrName>ppt_w</p:attrName>
                                        </p:attrNameLst>
                                      </p:cBhvr>
                                      <p:tavLst>
                                        <p:tav tm="0">
                                          <p:val>
                                            <p:fltVal val="0"/>
                                          </p:val>
                                        </p:tav>
                                        <p:tav tm="100000">
                                          <p:val>
                                            <p:strVal val="#ppt_w"/>
                                          </p:val>
                                        </p:tav>
                                      </p:tavLst>
                                    </p:anim>
                                    <p:anim calcmode="lin" valueType="num">
                                      <p:cBhvr>
                                        <p:cTn id="138" dur="500" fill="hold"/>
                                        <p:tgtEl>
                                          <p:spTgt spid="3171"/>
                                        </p:tgtEl>
                                        <p:attrNameLst>
                                          <p:attrName>ppt_h</p:attrName>
                                        </p:attrNameLst>
                                      </p:cBhvr>
                                      <p:tavLst>
                                        <p:tav tm="0">
                                          <p:val>
                                            <p:fltVal val="0"/>
                                          </p:val>
                                        </p:tav>
                                        <p:tav tm="100000">
                                          <p:val>
                                            <p:strVal val="#ppt_h"/>
                                          </p:val>
                                        </p:tav>
                                      </p:tavLst>
                                    </p:anim>
                                    <p:animEffect transition="in" filter="fade">
                                      <p:cBhvr>
                                        <p:cTn id="139" dur="500"/>
                                        <p:tgtEl>
                                          <p:spTgt spid="3171"/>
                                        </p:tgtEl>
                                      </p:cBhvr>
                                    </p:animEffect>
                                  </p:childTnLst>
                                </p:cTn>
                              </p:par>
                              <p:par>
                                <p:cTn id="140" presetID="53" presetClass="entr" presetSubtype="16" fill="hold" nodeType="withEffect">
                                  <p:stCondLst>
                                    <p:cond delay="0"/>
                                  </p:stCondLst>
                                  <p:childTnLst>
                                    <p:set>
                                      <p:cBhvr>
                                        <p:cTn id="141" dur="1" fill="hold">
                                          <p:stCondLst>
                                            <p:cond delay="0"/>
                                          </p:stCondLst>
                                        </p:cTn>
                                        <p:tgtEl>
                                          <p:spTgt spid="3175"/>
                                        </p:tgtEl>
                                        <p:attrNameLst>
                                          <p:attrName>style.visibility</p:attrName>
                                        </p:attrNameLst>
                                      </p:cBhvr>
                                      <p:to>
                                        <p:strVal val="visible"/>
                                      </p:to>
                                    </p:set>
                                    <p:anim calcmode="lin" valueType="num">
                                      <p:cBhvr>
                                        <p:cTn id="142" dur="500" fill="hold"/>
                                        <p:tgtEl>
                                          <p:spTgt spid="3175"/>
                                        </p:tgtEl>
                                        <p:attrNameLst>
                                          <p:attrName>ppt_w</p:attrName>
                                        </p:attrNameLst>
                                      </p:cBhvr>
                                      <p:tavLst>
                                        <p:tav tm="0">
                                          <p:val>
                                            <p:fltVal val="0"/>
                                          </p:val>
                                        </p:tav>
                                        <p:tav tm="100000">
                                          <p:val>
                                            <p:strVal val="#ppt_w"/>
                                          </p:val>
                                        </p:tav>
                                      </p:tavLst>
                                    </p:anim>
                                    <p:anim calcmode="lin" valueType="num">
                                      <p:cBhvr>
                                        <p:cTn id="143" dur="500" fill="hold"/>
                                        <p:tgtEl>
                                          <p:spTgt spid="3175"/>
                                        </p:tgtEl>
                                        <p:attrNameLst>
                                          <p:attrName>ppt_h</p:attrName>
                                        </p:attrNameLst>
                                      </p:cBhvr>
                                      <p:tavLst>
                                        <p:tav tm="0">
                                          <p:val>
                                            <p:fltVal val="0"/>
                                          </p:val>
                                        </p:tav>
                                        <p:tav tm="100000">
                                          <p:val>
                                            <p:strVal val="#ppt_h"/>
                                          </p:val>
                                        </p:tav>
                                      </p:tavLst>
                                    </p:anim>
                                    <p:animEffect transition="in" filter="fade">
                                      <p:cBhvr>
                                        <p:cTn id="144" dur="500"/>
                                        <p:tgtEl>
                                          <p:spTgt spid="3175"/>
                                        </p:tgtEl>
                                      </p:cBhvr>
                                    </p:animEffect>
                                  </p:childTnLst>
                                </p:cTn>
                              </p:par>
                              <p:par>
                                <p:cTn id="145" presetID="53" presetClass="entr" presetSubtype="16" fill="hold" nodeType="withEffect">
                                  <p:stCondLst>
                                    <p:cond delay="0"/>
                                  </p:stCondLst>
                                  <p:childTnLst>
                                    <p:set>
                                      <p:cBhvr>
                                        <p:cTn id="146" dur="1" fill="hold">
                                          <p:stCondLst>
                                            <p:cond delay="0"/>
                                          </p:stCondLst>
                                        </p:cTn>
                                        <p:tgtEl>
                                          <p:spTgt spid="3179"/>
                                        </p:tgtEl>
                                        <p:attrNameLst>
                                          <p:attrName>style.visibility</p:attrName>
                                        </p:attrNameLst>
                                      </p:cBhvr>
                                      <p:to>
                                        <p:strVal val="visible"/>
                                      </p:to>
                                    </p:set>
                                    <p:anim calcmode="lin" valueType="num">
                                      <p:cBhvr>
                                        <p:cTn id="147" dur="500" fill="hold"/>
                                        <p:tgtEl>
                                          <p:spTgt spid="3179"/>
                                        </p:tgtEl>
                                        <p:attrNameLst>
                                          <p:attrName>ppt_w</p:attrName>
                                        </p:attrNameLst>
                                      </p:cBhvr>
                                      <p:tavLst>
                                        <p:tav tm="0">
                                          <p:val>
                                            <p:fltVal val="0"/>
                                          </p:val>
                                        </p:tav>
                                        <p:tav tm="100000">
                                          <p:val>
                                            <p:strVal val="#ppt_w"/>
                                          </p:val>
                                        </p:tav>
                                      </p:tavLst>
                                    </p:anim>
                                    <p:anim calcmode="lin" valueType="num">
                                      <p:cBhvr>
                                        <p:cTn id="148" dur="500" fill="hold"/>
                                        <p:tgtEl>
                                          <p:spTgt spid="3179"/>
                                        </p:tgtEl>
                                        <p:attrNameLst>
                                          <p:attrName>ppt_h</p:attrName>
                                        </p:attrNameLst>
                                      </p:cBhvr>
                                      <p:tavLst>
                                        <p:tav tm="0">
                                          <p:val>
                                            <p:fltVal val="0"/>
                                          </p:val>
                                        </p:tav>
                                        <p:tav tm="100000">
                                          <p:val>
                                            <p:strVal val="#ppt_h"/>
                                          </p:val>
                                        </p:tav>
                                      </p:tavLst>
                                    </p:anim>
                                    <p:animEffect transition="in" filter="fade">
                                      <p:cBhvr>
                                        <p:cTn id="149" dur="500"/>
                                        <p:tgtEl>
                                          <p:spTgt spid="3179"/>
                                        </p:tgtEl>
                                      </p:cBhvr>
                                    </p:animEffect>
                                  </p:childTnLst>
                                </p:cTn>
                              </p:par>
                              <p:par>
                                <p:cTn id="150" presetID="53" presetClass="entr" presetSubtype="16" fill="hold" nodeType="withEffect">
                                  <p:stCondLst>
                                    <p:cond delay="0"/>
                                  </p:stCondLst>
                                  <p:childTnLst>
                                    <p:set>
                                      <p:cBhvr>
                                        <p:cTn id="151" dur="1" fill="hold">
                                          <p:stCondLst>
                                            <p:cond delay="0"/>
                                          </p:stCondLst>
                                        </p:cTn>
                                        <p:tgtEl>
                                          <p:spTgt spid="3183"/>
                                        </p:tgtEl>
                                        <p:attrNameLst>
                                          <p:attrName>style.visibility</p:attrName>
                                        </p:attrNameLst>
                                      </p:cBhvr>
                                      <p:to>
                                        <p:strVal val="visible"/>
                                      </p:to>
                                    </p:set>
                                    <p:anim calcmode="lin" valueType="num">
                                      <p:cBhvr>
                                        <p:cTn id="152" dur="500" fill="hold"/>
                                        <p:tgtEl>
                                          <p:spTgt spid="3183"/>
                                        </p:tgtEl>
                                        <p:attrNameLst>
                                          <p:attrName>ppt_w</p:attrName>
                                        </p:attrNameLst>
                                      </p:cBhvr>
                                      <p:tavLst>
                                        <p:tav tm="0">
                                          <p:val>
                                            <p:fltVal val="0"/>
                                          </p:val>
                                        </p:tav>
                                        <p:tav tm="100000">
                                          <p:val>
                                            <p:strVal val="#ppt_w"/>
                                          </p:val>
                                        </p:tav>
                                      </p:tavLst>
                                    </p:anim>
                                    <p:anim calcmode="lin" valueType="num">
                                      <p:cBhvr>
                                        <p:cTn id="153" dur="500" fill="hold"/>
                                        <p:tgtEl>
                                          <p:spTgt spid="3183"/>
                                        </p:tgtEl>
                                        <p:attrNameLst>
                                          <p:attrName>ppt_h</p:attrName>
                                        </p:attrNameLst>
                                      </p:cBhvr>
                                      <p:tavLst>
                                        <p:tav tm="0">
                                          <p:val>
                                            <p:fltVal val="0"/>
                                          </p:val>
                                        </p:tav>
                                        <p:tav tm="100000">
                                          <p:val>
                                            <p:strVal val="#ppt_h"/>
                                          </p:val>
                                        </p:tav>
                                      </p:tavLst>
                                    </p:anim>
                                    <p:animEffect transition="in" filter="fade">
                                      <p:cBhvr>
                                        <p:cTn id="154" dur="500"/>
                                        <p:tgtEl>
                                          <p:spTgt spid="3183"/>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3186"/>
                                        </p:tgtEl>
                                        <p:attrNameLst>
                                          <p:attrName>style.visibility</p:attrName>
                                        </p:attrNameLst>
                                      </p:cBhvr>
                                      <p:to>
                                        <p:strVal val="visible"/>
                                      </p:to>
                                    </p:set>
                                    <p:anim calcmode="lin" valueType="num">
                                      <p:cBhvr>
                                        <p:cTn id="157" dur="500" fill="hold"/>
                                        <p:tgtEl>
                                          <p:spTgt spid="3186"/>
                                        </p:tgtEl>
                                        <p:attrNameLst>
                                          <p:attrName>ppt_w</p:attrName>
                                        </p:attrNameLst>
                                      </p:cBhvr>
                                      <p:tavLst>
                                        <p:tav tm="0">
                                          <p:val>
                                            <p:fltVal val="0"/>
                                          </p:val>
                                        </p:tav>
                                        <p:tav tm="100000">
                                          <p:val>
                                            <p:strVal val="#ppt_w"/>
                                          </p:val>
                                        </p:tav>
                                      </p:tavLst>
                                    </p:anim>
                                    <p:anim calcmode="lin" valueType="num">
                                      <p:cBhvr>
                                        <p:cTn id="158" dur="500" fill="hold"/>
                                        <p:tgtEl>
                                          <p:spTgt spid="3186"/>
                                        </p:tgtEl>
                                        <p:attrNameLst>
                                          <p:attrName>ppt_h</p:attrName>
                                        </p:attrNameLst>
                                      </p:cBhvr>
                                      <p:tavLst>
                                        <p:tav tm="0">
                                          <p:val>
                                            <p:fltVal val="0"/>
                                          </p:val>
                                        </p:tav>
                                        <p:tav tm="100000">
                                          <p:val>
                                            <p:strVal val="#ppt_h"/>
                                          </p:val>
                                        </p:tav>
                                      </p:tavLst>
                                    </p:anim>
                                    <p:animEffect transition="in" filter="fade">
                                      <p:cBhvr>
                                        <p:cTn id="159" dur="500"/>
                                        <p:tgtEl>
                                          <p:spTgt spid="3186"/>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3187"/>
                                        </p:tgtEl>
                                        <p:attrNameLst>
                                          <p:attrName>style.visibility</p:attrName>
                                        </p:attrNameLst>
                                      </p:cBhvr>
                                      <p:to>
                                        <p:strVal val="visible"/>
                                      </p:to>
                                    </p:set>
                                    <p:anim calcmode="lin" valueType="num">
                                      <p:cBhvr>
                                        <p:cTn id="162" dur="500" fill="hold"/>
                                        <p:tgtEl>
                                          <p:spTgt spid="3187"/>
                                        </p:tgtEl>
                                        <p:attrNameLst>
                                          <p:attrName>ppt_w</p:attrName>
                                        </p:attrNameLst>
                                      </p:cBhvr>
                                      <p:tavLst>
                                        <p:tav tm="0">
                                          <p:val>
                                            <p:fltVal val="0"/>
                                          </p:val>
                                        </p:tav>
                                        <p:tav tm="100000">
                                          <p:val>
                                            <p:strVal val="#ppt_w"/>
                                          </p:val>
                                        </p:tav>
                                      </p:tavLst>
                                    </p:anim>
                                    <p:anim calcmode="lin" valueType="num">
                                      <p:cBhvr>
                                        <p:cTn id="163" dur="500" fill="hold"/>
                                        <p:tgtEl>
                                          <p:spTgt spid="3187"/>
                                        </p:tgtEl>
                                        <p:attrNameLst>
                                          <p:attrName>ppt_h</p:attrName>
                                        </p:attrNameLst>
                                      </p:cBhvr>
                                      <p:tavLst>
                                        <p:tav tm="0">
                                          <p:val>
                                            <p:fltVal val="0"/>
                                          </p:val>
                                        </p:tav>
                                        <p:tav tm="100000">
                                          <p:val>
                                            <p:strVal val="#ppt_h"/>
                                          </p:val>
                                        </p:tav>
                                      </p:tavLst>
                                    </p:anim>
                                    <p:animEffect transition="in" filter="fade">
                                      <p:cBhvr>
                                        <p:cTn id="164" dur="500"/>
                                        <p:tgtEl>
                                          <p:spTgt spid="3187"/>
                                        </p:tgtEl>
                                      </p:cBhvr>
                                    </p:animEffect>
                                  </p:childTnLst>
                                </p:cTn>
                              </p:par>
                              <p:par>
                                <p:cTn id="165" presetID="53" presetClass="entr" presetSubtype="16" fill="hold" grpId="0" nodeType="withEffect">
                                  <p:stCondLst>
                                    <p:cond delay="0"/>
                                  </p:stCondLst>
                                  <p:childTnLst>
                                    <p:set>
                                      <p:cBhvr>
                                        <p:cTn id="166" dur="1" fill="hold">
                                          <p:stCondLst>
                                            <p:cond delay="0"/>
                                          </p:stCondLst>
                                        </p:cTn>
                                        <p:tgtEl>
                                          <p:spTgt spid="3188"/>
                                        </p:tgtEl>
                                        <p:attrNameLst>
                                          <p:attrName>style.visibility</p:attrName>
                                        </p:attrNameLst>
                                      </p:cBhvr>
                                      <p:to>
                                        <p:strVal val="visible"/>
                                      </p:to>
                                    </p:set>
                                    <p:anim calcmode="lin" valueType="num">
                                      <p:cBhvr>
                                        <p:cTn id="167" dur="500" fill="hold"/>
                                        <p:tgtEl>
                                          <p:spTgt spid="3188"/>
                                        </p:tgtEl>
                                        <p:attrNameLst>
                                          <p:attrName>ppt_w</p:attrName>
                                        </p:attrNameLst>
                                      </p:cBhvr>
                                      <p:tavLst>
                                        <p:tav tm="0">
                                          <p:val>
                                            <p:fltVal val="0"/>
                                          </p:val>
                                        </p:tav>
                                        <p:tav tm="100000">
                                          <p:val>
                                            <p:strVal val="#ppt_w"/>
                                          </p:val>
                                        </p:tav>
                                      </p:tavLst>
                                    </p:anim>
                                    <p:anim calcmode="lin" valueType="num">
                                      <p:cBhvr>
                                        <p:cTn id="168" dur="500" fill="hold"/>
                                        <p:tgtEl>
                                          <p:spTgt spid="3188"/>
                                        </p:tgtEl>
                                        <p:attrNameLst>
                                          <p:attrName>ppt_h</p:attrName>
                                        </p:attrNameLst>
                                      </p:cBhvr>
                                      <p:tavLst>
                                        <p:tav tm="0">
                                          <p:val>
                                            <p:fltVal val="0"/>
                                          </p:val>
                                        </p:tav>
                                        <p:tav tm="100000">
                                          <p:val>
                                            <p:strVal val="#ppt_h"/>
                                          </p:val>
                                        </p:tav>
                                      </p:tavLst>
                                    </p:anim>
                                    <p:animEffect transition="in" filter="fade">
                                      <p:cBhvr>
                                        <p:cTn id="169" dur="500"/>
                                        <p:tgtEl>
                                          <p:spTgt spid="3188"/>
                                        </p:tgtEl>
                                      </p:cBhvr>
                                    </p:animEffect>
                                  </p:childTnLst>
                                </p:cTn>
                              </p:par>
                              <p:par>
                                <p:cTn id="170" presetID="53" presetClass="entr" presetSubtype="16" fill="hold" grpId="0" nodeType="withEffect">
                                  <p:stCondLst>
                                    <p:cond delay="0"/>
                                  </p:stCondLst>
                                  <p:childTnLst>
                                    <p:set>
                                      <p:cBhvr>
                                        <p:cTn id="171" dur="1" fill="hold">
                                          <p:stCondLst>
                                            <p:cond delay="0"/>
                                          </p:stCondLst>
                                        </p:cTn>
                                        <p:tgtEl>
                                          <p:spTgt spid="3189"/>
                                        </p:tgtEl>
                                        <p:attrNameLst>
                                          <p:attrName>style.visibility</p:attrName>
                                        </p:attrNameLst>
                                      </p:cBhvr>
                                      <p:to>
                                        <p:strVal val="visible"/>
                                      </p:to>
                                    </p:set>
                                    <p:anim calcmode="lin" valueType="num">
                                      <p:cBhvr>
                                        <p:cTn id="172" dur="500" fill="hold"/>
                                        <p:tgtEl>
                                          <p:spTgt spid="3189"/>
                                        </p:tgtEl>
                                        <p:attrNameLst>
                                          <p:attrName>ppt_w</p:attrName>
                                        </p:attrNameLst>
                                      </p:cBhvr>
                                      <p:tavLst>
                                        <p:tav tm="0">
                                          <p:val>
                                            <p:fltVal val="0"/>
                                          </p:val>
                                        </p:tav>
                                        <p:tav tm="100000">
                                          <p:val>
                                            <p:strVal val="#ppt_w"/>
                                          </p:val>
                                        </p:tav>
                                      </p:tavLst>
                                    </p:anim>
                                    <p:anim calcmode="lin" valueType="num">
                                      <p:cBhvr>
                                        <p:cTn id="173" dur="500" fill="hold"/>
                                        <p:tgtEl>
                                          <p:spTgt spid="3189"/>
                                        </p:tgtEl>
                                        <p:attrNameLst>
                                          <p:attrName>ppt_h</p:attrName>
                                        </p:attrNameLst>
                                      </p:cBhvr>
                                      <p:tavLst>
                                        <p:tav tm="0">
                                          <p:val>
                                            <p:fltVal val="0"/>
                                          </p:val>
                                        </p:tav>
                                        <p:tav tm="100000">
                                          <p:val>
                                            <p:strVal val="#ppt_h"/>
                                          </p:val>
                                        </p:tav>
                                      </p:tavLst>
                                    </p:anim>
                                    <p:animEffect transition="in" filter="fade">
                                      <p:cBhvr>
                                        <p:cTn id="174" dur="500"/>
                                        <p:tgtEl>
                                          <p:spTgt spid="3189"/>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3190"/>
                                        </p:tgtEl>
                                        <p:attrNameLst>
                                          <p:attrName>style.visibility</p:attrName>
                                        </p:attrNameLst>
                                      </p:cBhvr>
                                      <p:to>
                                        <p:strVal val="visible"/>
                                      </p:to>
                                    </p:set>
                                    <p:anim calcmode="lin" valueType="num">
                                      <p:cBhvr>
                                        <p:cTn id="177" dur="500" fill="hold"/>
                                        <p:tgtEl>
                                          <p:spTgt spid="3190"/>
                                        </p:tgtEl>
                                        <p:attrNameLst>
                                          <p:attrName>ppt_w</p:attrName>
                                        </p:attrNameLst>
                                      </p:cBhvr>
                                      <p:tavLst>
                                        <p:tav tm="0">
                                          <p:val>
                                            <p:fltVal val="0"/>
                                          </p:val>
                                        </p:tav>
                                        <p:tav tm="100000">
                                          <p:val>
                                            <p:strVal val="#ppt_w"/>
                                          </p:val>
                                        </p:tav>
                                      </p:tavLst>
                                    </p:anim>
                                    <p:anim calcmode="lin" valueType="num">
                                      <p:cBhvr>
                                        <p:cTn id="178" dur="500" fill="hold"/>
                                        <p:tgtEl>
                                          <p:spTgt spid="3190"/>
                                        </p:tgtEl>
                                        <p:attrNameLst>
                                          <p:attrName>ppt_h</p:attrName>
                                        </p:attrNameLst>
                                      </p:cBhvr>
                                      <p:tavLst>
                                        <p:tav tm="0">
                                          <p:val>
                                            <p:fltVal val="0"/>
                                          </p:val>
                                        </p:tav>
                                        <p:tav tm="100000">
                                          <p:val>
                                            <p:strVal val="#ppt_h"/>
                                          </p:val>
                                        </p:tav>
                                      </p:tavLst>
                                    </p:anim>
                                    <p:animEffect transition="in" filter="fade">
                                      <p:cBhvr>
                                        <p:cTn id="179" dur="500"/>
                                        <p:tgtEl>
                                          <p:spTgt spid="3190"/>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3191"/>
                                        </p:tgtEl>
                                        <p:attrNameLst>
                                          <p:attrName>style.visibility</p:attrName>
                                        </p:attrNameLst>
                                      </p:cBhvr>
                                      <p:to>
                                        <p:strVal val="visible"/>
                                      </p:to>
                                    </p:set>
                                    <p:anim calcmode="lin" valueType="num">
                                      <p:cBhvr>
                                        <p:cTn id="182" dur="500" fill="hold"/>
                                        <p:tgtEl>
                                          <p:spTgt spid="3191"/>
                                        </p:tgtEl>
                                        <p:attrNameLst>
                                          <p:attrName>ppt_w</p:attrName>
                                        </p:attrNameLst>
                                      </p:cBhvr>
                                      <p:tavLst>
                                        <p:tav tm="0">
                                          <p:val>
                                            <p:fltVal val="0"/>
                                          </p:val>
                                        </p:tav>
                                        <p:tav tm="100000">
                                          <p:val>
                                            <p:strVal val="#ppt_w"/>
                                          </p:val>
                                        </p:tav>
                                      </p:tavLst>
                                    </p:anim>
                                    <p:anim calcmode="lin" valueType="num">
                                      <p:cBhvr>
                                        <p:cTn id="183" dur="500" fill="hold"/>
                                        <p:tgtEl>
                                          <p:spTgt spid="3191"/>
                                        </p:tgtEl>
                                        <p:attrNameLst>
                                          <p:attrName>ppt_h</p:attrName>
                                        </p:attrNameLst>
                                      </p:cBhvr>
                                      <p:tavLst>
                                        <p:tav tm="0">
                                          <p:val>
                                            <p:fltVal val="0"/>
                                          </p:val>
                                        </p:tav>
                                        <p:tav tm="100000">
                                          <p:val>
                                            <p:strVal val="#ppt_h"/>
                                          </p:val>
                                        </p:tav>
                                      </p:tavLst>
                                    </p:anim>
                                    <p:animEffect transition="in" filter="fade">
                                      <p:cBhvr>
                                        <p:cTn id="184" dur="500"/>
                                        <p:tgtEl>
                                          <p:spTgt spid="3191"/>
                                        </p:tgtEl>
                                      </p:cBhvr>
                                    </p:animEffect>
                                  </p:childTnLst>
                                </p:cTn>
                              </p:par>
                              <p:par>
                                <p:cTn id="185" presetID="53" presetClass="entr" presetSubtype="16" fill="hold" nodeType="withEffect">
                                  <p:stCondLst>
                                    <p:cond delay="0"/>
                                  </p:stCondLst>
                                  <p:childTnLst>
                                    <p:set>
                                      <p:cBhvr>
                                        <p:cTn id="186" dur="1" fill="hold">
                                          <p:stCondLst>
                                            <p:cond delay="0"/>
                                          </p:stCondLst>
                                        </p:cTn>
                                        <p:tgtEl>
                                          <p:spTgt spid="3192"/>
                                        </p:tgtEl>
                                        <p:attrNameLst>
                                          <p:attrName>style.visibility</p:attrName>
                                        </p:attrNameLst>
                                      </p:cBhvr>
                                      <p:to>
                                        <p:strVal val="visible"/>
                                      </p:to>
                                    </p:set>
                                    <p:anim calcmode="lin" valueType="num">
                                      <p:cBhvr>
                                        <p:cTn id="187" dur="500" fill="hold"/>
                                        <p:tgtEl>
                                          <p:spTgt spid="3192"/>
                                        </p:tgtEl>
                                        <p:attrNameLst>
                                          <p:attrName>ppt_w</p:attrName>
                                        </p:attrNameLst>
                                      </p:cBhvr>
                                      <p:tavLst>
                                        <p:tav tm="0">
                                          <p:val>
                                            <p:fltVal val="0"/>
                                          </p:val>
                                        </p:tav>
                                        <p:tav tm="100000">
                                          <p:val>
                                            <p:strVal val="#ppt_w"/>
                                          </p:val>
                                        </p:tav>
                                      </p:tavLst>
                                    </p:anim>
                                    <p:anim calcmode="lin" valueType="num">
                                      <p:cBhvr>
                                        <p:cTn id="188" dur="500" fill="hold"/>
                                        <p:tgtEl>
                                          <p:spTgt spid="3192"/>
                                        </p:tgtEl>
                                        <p:attrNameLst>
                                          <p:attrName>ppt_h</p:attrName>
                                        </p:attrNameLst>
                                      </p:cBhvr>
                                      <p:tavLst>
                                        <p:tav tm="0">
                                          <p:val>
                                            <p:fltVal val="0"/>
                                          </p:val>
                                        </p:tav>
                                        <p:tav tm="100000">
                                          <p:val>
                                            <p:strVal val="#ppt_h"/>
                                          </p:val>
                                        </p:tav>
                                      </p:tavLst>
                                    </p:anim>
                                    <p:animEffect transition="in" filter="fade">
                                      <p:cBhvr>
                                        <p:cTn id="189" dur="500"/>
                                        <p:tgtEl>
                                          <p:spTgt spid="3192"/>
                                        </p:tgtEl>
                                      </p:cBhvr>
                                    </p:animEffect>
                                  </p:childTnLst>
                                </p:cTn>
                              </p:par>
                              <p:par>
                                <p:cTn id="190" presetID="53" presetClass="entr" presetSubtype="16" fill="hold" nodeType="withEffect">
                                  <p:stCondLst>
                                    <p:cond delay="0"/>
                                  </p:stCondLst>
                                  <p:childTnLst>
                                    <p:set>
                                      <p:cBhvr>
                                        <p:cTn id="191" dur="1" fill="hold">
                                          <p:stCondLst>
                                            <p:cond delay="0"/>
                                          </p:stCondLst>
                                        </p:cTn>
                                        <p:tgtEl>
                                          <p:spTgt spid="3195"/>
                                        </p:tgtEl>
                                        <p:attrNameLst>
                                          <p:attrName>style.visibility</p:attrName>
                                        </p:attrNameLst>
                                      </p:cBhvr>
                                      <p:to>
                                        <p:strVal val="visible"/>
                                      </p:to>
                                    </p:set>
                                    <p:anim calcmode="lin" valueType="num">
                                      <p:cBhvr>
                                        <p:cTn id="192" dur="500" fill="hold"/>
                                        <p:tgtEl>
                                          <p:spTgt spid="3195"/>
                                        </p:tgtEl>
                                        <p:attrNameLst>
                                          <p:attrName>ppt_w</p:attrName>
                                        </p:attrNameLst>
                                      </p:cBhvr>
                                      <p:tavLst>
                                        <p:tav tm="0">
                                          <p:val>
                                            <p:fltVal val="0"/>
                                          </p:val>
                                        </p:tav>
                                        <p:tav tm="100000">
                                          <p:val>
                                            <p:strVal val="#ppt_w"/>
                                          </p:val>
                                        </p:tav>
                                      </p:tavLst>
                                    </p:anim>
                                    <p:anim calcmode="lin" valueType="num">
                                      <p:cBhvr>
                                        <p:cTn id="193" dur="500" fill="hold"/>
                                        <p:tgtEl>
                                          <p:spTgt spid="3195"/>
                                        </p:tgtEl>
                                        <p:attrNameLst>
                                          <p:attrName>ppt_h</p:attrName>
                                        </p:attrNameLst>
                                      </p:cBhvr>
                                      <p:tavLst>
                                        <p:tav tm="0">
                                          <p:val>
                                            <p:fltVal val="0"/>
                                          </p:val>
                                        </p:tav>
                                        <p:tav tm="100000">
                                          <p:val>
                                            <p:strVal val="#ppt_h"/>
                                          </p:val>
                                        </p:tav>
                                      </p:tavLst>
                                    </p:anim>
                                    <p:animEffect transition="in" filter="fade">
                                      <p:cBhvr>
                                        <p:cTn id="194" dur="500"/>
                                        <p:tgtEl>
                                          <p:spTgt spid="3195"/>
                                        </p:tgtEl>
                                      </p:cBhvr>
                                    </p:animEffect>
                                  </p:childTnLst>
                                </p:cTn>
                              </p:par>
                              <p:par>
                                <p:cTn id="195" presetID="53" presetClass="entr" presetSubtype="16" fill="hold" nodeType="withEffect">
                                  <p:stCondLst>
                                    <p:cond delay="0"/>
                                  </p:stCondLst>
                                  <p:childTnLst>
                                    <p:set>
                                      <p:cBhvr>
                                        <p:cTn id="196" dur="1" fill="hold">
                                          <p:stCondLst>
                                            <p:cond delay="0"/>
                                          </p:stCondLst>
                                        </p:cTn>
                                        <p:tgtEl>
                                          <p:spTgt spid="3198"/>
                                        </p:tgtEl>
                                        <p:attrNameLst>
                                          <p:attrName>style.visibility</p:attrName>
                                        </p:attrNameLst>
                                      </p:cBhvr>
                                      <p:to>
                                        <p:strVal val="visible"/>
                                      </p:to>
                                    </p:set>
                                    <p:anim calcmode="lin" valueType="num">
                                      <p:cBhvr>
                                        <p:cTn id="197" dur="500" fill="hold"/>
                                        <p:tgtEl>
                                          <p:spTgt spid="3198"/>
                                        </p:tgtEl>
                                        <p:attrNameLst>
                                          <p:attrName>ppt_w</p:attrName>
                                        </p:attrNameLst>
                                      </p:cBhvr>
                                      <p:tavLst>
                                        <p:tav tm="0">
                                          <p:val>
                                            <p:fltVal val="0"/>
                                          </p:val>
                                        </p:tav>
                                        <p:tav tm="100000">
                                          <p:val>
                                            <p:strVal val="#ppt_w"/>
                                          </p:val>
                                        </p:tav>
                                      </p:tavLst>
                                    </p:anim>
                                    <p:anim calcmode="lin" valueType="num">
                                      <p:cBhvr>
                                        <p:cTn id="198" dur="500" fill="hold"/>
                                        <p:tgtEl>
                                          <p:spTgt spid="3198"/>
                                        </p:tgtEl>
                                        <p:attrNameLst>
                                          <p:attrName>ppt_h</p:attrName>
                                        </p:attrNameLst>
                                      </p:cBhvr>
                                      <p:tavLst>
                                        <p:tav tm="0">
                                          <p:val>
                                            <p:fltVal val="0"/>
                                          </p:val>
                                        </p:tav>
                                        <p:tav tm="100000">
                                          <p:val>
                                            <p:strVal val="#ppt_h"/>
                                          </p:val>
                                        </p:tav>
                                      </p:tavLst>
                                    </p:anim>
                                    <p:animEffect transition="in" filter="fade">
                                      <p:cBhvr>
                                        <p:cTn id="199" dur="500"/>
                                        <p:tgtEl>
                                          <p:spTgt spid="3198"/>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3201"/>
                                        </p:tgtEl>
                                        <p:attrNameLst>
                                          <p:attrName>style.visibility</p:attrName>
                                        </p:attrNameLst>
                                      </p:cBhvr>
                                      <p:to>
                                        <p:strVal val="visible"/>
                                      </p:to>
                                    </p:set>
                                    <p:anim calcmode="lin" valueType="num">
                                      <p:cBhvr>
                                        <p:cTn id="202" dur="500" fill="hold"/>
                                        <p:tgtEl>
                                          <p:spTgt spid="3201"/>
                                        </p:tgtEl>
                                        <p:attrNameLst>
                                          <p:attrName>ppt_w</p:attrName>
                                        </p:attrNameLst>
                                      </p:cBhvr>
                                      <p:tavLst>
                                        <p:tav tm="0">
                                          <p:val>
                                            <p:fltVal val="0"/>
                                          </p:val>
                                        </p:tav>
                                        <p:tav tm="100000">
                                          <p:val>
                                            <p:strVal val="#ppt_w"/>
                                          </p:val>
                                        </p:tav>
                                      </p:tavLst>
                                    </p:anim>
                                    <p:anim calcmode="lin" valueType="num">
                                      <p:cBhvr>
                                        <p:cTn id="203" dur="500" fill="hold"/>
                                        <p:tgtEl>
                                          <p:spTgt spid="3201"/>
                                        </p:tgtEl>
                                        <p:attrNameLst>
                                          <p:attrName>ppt_h</p:attrName>
                                        </p:attrNameLst>
                                      </p:cBhvr>
                                      <p:tavLst>
                                        <p:tav tm="0">
                                          <p:val>
                                            <p:fltVal val="0"/>
                                          </p:val>
                                        </p:tav>
                                        <p:tav tm="100000">
                                          <p:val>
                                            <p:strVal val="#ppt_h"/>
                                          </p:val>
                                        </p:tav>
                                      </p:tavLst>
                                    </p:anim>
                                    <p:animEffect transition="in" filter="fade">
                                      <p:cBhvr>
                                        <p:cTn id="204" dur="500"/>
                                        <p:tgtEl>
                                          <p:spTgt spid="3201"/>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3202"/>
                                        </p:tgtEl>
                                        <p:attrNameLst>
                                          <p:attrName>style.visibility</p:attrName>
                                        </p:attrNameLst>
                                      </p:cBhvr>
                                      <p:to>
                                        <p:strVal val="visible"/>
                                      </p:to>
                                    </p:set>
                                    <p:anim calcmode="lin" valueType="num">
                                      <p:cBhvr>
                                        <p:cTn id="207" dur="500" fill="hold"/>
                                        <p:tgtEl>
                                          <p:spTgt spid="3202"/>
                                        </p:tgtEl>
                                        <p:attrNameLst>
                                          <p:attrName>ppt_w</p:attrName>
                                        </p:attrNameLst>
                                      </p:cBhvr>
                                      <p:tavLst>
                                        <p:tav tm="0">
                                          <p:val>
                                            <p:fltVal val="0"/>
                                          </p:val>
                                        </p:tav>
                                        <p:tav tm="100000">
                                          <p:val>
                                            <p:strVal val="#ppt_w"/>
                                          </p:val>
                                        </p:tav>
                                      </p:tavLst>
                                    </p:anim>
                                    <p:anim calcmode="lin" valueType="num">
                                      <p:cBhvr>
                                        <p:cTn id="208" dur="500" fill="hold"/>
                                        <p:tgtEl>
                                          <p:spTgt spid="3202"/>
                                        </p:tgtEl>
                                        <p:attrNameLst>
                                          <p:attrName>ppt_h</p:attrName>
                                        </p:attrNameLst>
                                      </p:cBhvr>
                                      <p:tavLst>
                                        <p:tav tm="0">
                                          <p:val>
                                            <p:fltVal val="0"/>
                                          </p:val>
                                        </p:tav>
                                        <p:tav tm="100000">
                                          <p:val>
                                            <p:strVal val="#ppt_h"/>
                                          </p:val>
                                        </p:tav>
                                      </p:tavLst>
                                    </p:anim>
                                    <p:animEffect transition="in" filter="fade">
                                      <p:cBhvr>
                                        <p:cTn id="209" dur="500"/>
                                        <p:tgtEl>
                                          <p:spTgt spid="3202"/>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3203"/>
                                        </p:tgtEl>
                                        <p:attrNameLst>
                                          <p:attrName>style.visibility</p:attrName>
                                        </p:attrNameLst>
                                      </p:cBhvr>
                                      <p:to>
                                        <p:strVal val="visible"/>
                                      </p:to>
                                    </p:set>
                                    <p:anim calcmode="lin" valueType="num">
                                      <p:cBhvr>
                                        <p:cTn id="212" dur="500" fill="hold"/>
                                        <p:tgtEl>
                                          <p:spTgt spid="3203"/>
                                        </p:tgtEl>
                                        <p:attrNameLst>
                                          <p:attrName>ppt_w</p:attrName>
                                        </p:attrNameLst>
                                      </p:cBhvr>
                                      <p:tavLst>
                                        <p:tav tm="0">
                                          <p:val>
                                            <p:fltVal val="0"/>
                                          </p:val>
                                        </p:tav>
                                        <p:tav tm="100000">
                                          <p:val>
                                            <p:strVal val="#ppt_w"/>
                                          </p:val>
                                        </p:tav>
                                      </p:tavLst>
                                    </p:anim>
                                    <p:anim calcmode="lin" valueType="num">
                                      <p:cBhvr>
                                        <p:cTn id="213" dur="500" fill="hold"/>
                                        <p:tgtEl>
                                          <p:spTgt spid="3203"/>
                                        </p:tgtEl>
                                        <p:attrNameLst>
                                          <p:attrName>ppt_h</p:attrName>
                                        </p:attrNameLst>
                                      </p:cBhvr>
                                      <p:tavLst>
                                        <p:tav tm="0">
                                          <p:val>
                                            <p:fltVal val="0"/>
                                          </p:val>
                                        </p:tav>
                                        <p:tav tm="100000">
                                          <p:val>
                                            <p:strVal val="#ppt_h"/>
                                          </p:val>
                                        </p:tav>
                                      </p:tavLst>
                                    </p:anim>
                                    <p:animEffect transition="in" filter="fade">
                                      <p:cBhvr>
                                        <p:cTn id="214" dur="500"/>
                                        <p:tgtEl>
                                          <p:spTgt spid="3203"/>
                                        </p:tgtEl>
                                      </p:cBhvr>
                                    </p:animEffect>
                                  </p:childTnLst>
                                </p:cTn>
                              </p:par>
                              <p:par>
                                <p:cTn id="215" presetID="53" presetClass="entr" presetSubtype="16" fill="hold" nodeType="withEffect">
                                  <p:stCondLst>
                                    <p:cond delay="0"/>
                                  </p:stCondLst>
                                  <p:childTnLst>
                                    <p:set>
                                      <p:cBhvr>
                                        <p:cTn id="216" dur="1" fill="hold">
                                          <p:stCondLst>
                                            <p:cond delay="0"/>
                                          </p:stCondLst>
                                        </p:cTn>
                                        <p:tgtEl>
                                          <p:spTgt spid="3204"/>
                                        </p:tgtEl>
                                        <p:attrNameLst>
                                          <p:attrName>style.visibility</p:attrName>
                                        </p:attrNameLst>
                                      </p:cBhvr>
                                      <p:to>
                                        <p:strVal val="visible"/>
                                      </p:to>
                                    </p:set>
                                    <p:anim calcmode="lin" valueType="num">
                                      <p:cBhvr>
                                        <p:cTn id="217" dur="500" fill="hold"/>
                                        <p:tgtEl>
                                          <p:spTgt spid="3204"/>
                                        </p:tgtEl>
                                        <p:attrNameLst>
                                          <p:attrName>ppt_w</p:attrName>
                                        </p:attrNameLst>
                                      </p:cBhvr>
                                      <p:tavLst>
                                        <p:tav tm="0">
                                          <p:val>
                                            <p:fltVal val="0"/>
                                          </p:val>
                                        </p:tav>
                                        <p:tav tm="100000">
                                          <p:val>
                                            <p:strVal val="#ppt_w"/>
                                          </p:val>
                                        </p:tav>
                                      </p:tavLst>
                                    </p:anim>
                                    <p:anim calcmode="lin" valueType="num">
                                      <p:cBhvr>
                                        <p:cTn id="218" dur="500" fill="hold"/>
                                        <p:tgtEl>
                                          <p:spTgt spid="3204"/>
                                        </p:tgtEl>
                                        <p:attrNameLst>
                                          <p:attrName>ppt_h</p:attrName>
                                        </p:attrNameLst>
                                      </p:cBhvr>
                                      <p:tavLst>
                                        <p:tav tm="0">
                                          <p:val>
                                            <p:fltVal val="0"/>
                                          </p:val>
                                        </p:tav>
                                        <p:tav tm="100000">
                                          <p:val>
                                            <p:strVal val="#ppt_h"/>
                                          </p:val>
                                        </p:tav>
                                      </p:tavLst>
                                    </p:anim>
                                    <p:animEffect transition="in" filter="fade">
                                      <p:cBhvr>
                                        <p:cTn id="219" dur="500"/>
                                        <p:tgtEl>
                                          <p:spTgt spid="3204"/>
                                        </p:tgtEl>
                                      </p:cBhvr>
                                    </p:animEffect>
                                  </p:childTnLst>
                                </p:cTn>
                              </p:par>
                              <p:par>
                                <p:cTn id="220" presetID="53" presetClass="entr" presetSubtype="16" fill="hold" nodeType="withEffect">
                                  <p:stCondLst>
                                    <p:cond delay="0"/>
                                  </p:stCondLst>
                                  <p:childTnLst>
                                    <p:set>
                                      <p:cBhvr>
                                        <p:cTn id="221" dur="1" fill="hold">
                                          <p:stCondLst>
                                            <p:cond delay="0"/>
                                          </p:stCondLst>
                                        </p:cTn>
                                        <p:tgtEl>
                                          <p:spTgt spid="3214"/>
                                        </p:tgtEl>
                                        <p:attrNameLst>
                                          <p:attrName>style.visibility</p:attrName>
                                        </p:attrNameLst>
                                      </p:cBhvr>
                                      <p:to>
                                        <p:strVal val="visible"/>
                                      </p:to>
                                    </p:set>
                                    <p:anim calcmode="lin" valueType="num">
                                      <p:cBhvr>
                                        <p:cTn id="222" dur="500" fill="hold"/>
                                        <p:tgtEl>
                                          <p:spTgt spid="3214"/>
                                        </p:tgtEl>
                                        <p:attrNameLst>
                                          <p:attrName>ppt_w</p:attrName>
                                        </p:attrNameLst>
                                      </p:cBhvr>
                                      <p:tavLst>
                                        <p:tav tm="0">
                                          <p:val>
                                            <p:fltVal val="0"/>
                                          </p:val>
                                        </p:tav>
                                        <p:tav tm="100000">
                                          <p:val>
                                            <p:strVal val="#ppt_w"/>
                                          </p:val>
                                        </p:tav>
                                      </p:tavLst>
                                    </p:anim>
                                    <p:anim calcmode="lin" valueType="num">
                                      <p:cBhvr>
                                        <p:cTn id="223" dur="500" fill="hold"/>
                                        <p:tgtEl>
                                          <p:spTgt spid="3214"/>
                                        </p:tgtEl>
                                        <p:attrNameLst>
                                          <p:attrName>ppt_h</p:attrName>
                                        </p:attrNameLst>
                                      </p:cBhvr>
                                      <p:tavLst>
                                        <p:tav tm="0">
                                          <p:val>
                                            <p:fltVal val="0"/>
                                          </p:val>
                                        </p:tav>
                                        <p:tav tm="100000">
                                          <p:val>
                                            <p:strVal val="#ppt_h"/>
                                          </p:val>
                                        </p:tav>
                                      </p:tavLst>
                                    </p:anim>
                                    <p:animEffect transition="in" filter="fade">
                                      <p:cBhvr>
                                        <p:cTn id="224" dur="500"/>
                                        <p:tgtEl>
                                          <p:spTgt spid="3214"/>
                                        </p:tgtEl>
                                      </p:cBhvr>
                                    </p:animEffect>
                                  </p:childTnLst>
                                </p:cTn>
                              </p:par>
                              <p:par>
                                <p:cTn id="225" presetID="53" presetClass="entr" presetSubtype="16" fill="hold" nodeType="withEffect">
                                  <p:stCondLst>
                                    <p:cond delay="0"/>
                                  </p:stCondLst>
                                  <p:childTnLst>
                                    <p:set>
                                      <p:cBhvr>
                                        <p:cTn id="226" dur="1" fill="hold">
                                          <p:stCondLst>
                                            <p:cond delay="0"/>
                                          </p:stCondLst>
                                        </p:cTn>
                                        <p:tgtEl>
                                          <p:spTgt spid="3217"/>
                                        </p:tgtEl>
                                        <p:attrNameLst>
                                          <p:attrName>style.visibility</p:attrName>
                                        </p:attrNameLst>
                                      </p:cBhvr>
                                      <p:to>
                                        <p:strVal val="visible"/>
                                      </p:to>
                                    </p:set>
                                    <p:anim calcmode="lin" valueType="num">
                                      <p:cBhvr>
                                        <p:cTn id="227" dur="500" fill="hold"/>
                                        <p:tgtEl>
                                          <p:spTgt spid="3217"/>
                                        </p:tgtEl>
                                        <p:attrNameLst>
                                          <p:attrName>ppt_w</p:attrName>
                                        </p:attrNameLst>
                                      </p:cBhvr>
                                      <p:tavLst>
                                        <p:tav tm="0">
                                          <p:val>
                                            <p:fltVal val="0"/>
                                          </p:val>
                                        </p:tav>
                                        <p:tav tm="100000">
                                          <p:val>
                                            <p:strVal val="#ppt_w"/>
                                          </p:val>
                                        </p:tav>
                                      </p:tavLst>
                                    </p:anim>
                                    <p:anim calcmode="lin" valueType="num">
                                      <p:cBhvr>
                                        <p:cTn id="228" dur="500" fill="hold"/>
                                        <p:tgtEl>
                                          <p:spTgt spid="3217"/>
                                        </p:tgtEl>
                                        <p:attrNameLst>
                                          <p:attrName>ppt_h</p:attrName>
                                        </p:attrNameLst>
                                      </p:cBhvr>
                                      <p:tavLst>
                                        <p:tav tm="0">
                                          <p:val>
                                            <p:fltVal val="0"/>
                                          </p:val>
                                        </p:tav>
                                        <p:tav tm="100000">
                                          <p:val>
                                            <p:strVal val="#ppt_h"/>
                                          </p:val>
                                        </p:tav>
                                      </p:tavLst>
                                    </p:anim>
                                    <p:animEffect transition="in" filter="fade">
                                      <p:cBhvr>
                                        <p:cTn id="229" dur="500"/>
                                        <p:tgtEl>
                                          <p:spTgt spid="3217"/>
                                        </p:tgtEl>
                                      </p:cBhvr>
                                    </p:animEffect>
                                  </p:childTnLst>
                                </p:cTn>
                              </p:par>
                              <p:par>
                                <p:cTn id="230" presetID="53" presetClass="entr" presetSubtype="16" fill="hold" nodeType="withEffect">
                                  <p:stCondLst>
                                    <p:cond delay="0"/>
                                  </p:stCondLst>
                                  <p:childTnLst>
                                    <p:set>
                                      <p:cBhvr>
                                        <p:cTn id="231" dur="1" fill="hold">
                                          <p:stCondLst>
                                            <p:cond delay="0"/>
                                          </p:stCondLst>
                                        </p:cTn>
                                        <p:tgtEl>
                                          <p:spTgt spid="3238"/>
                                        </p:tgtEl>
                                        <p:attrNameLst>
                                          <p:attrName>style.visibility</p:attrName>
                                        </p:attrNameLst>
                                      </p:cBhvr>
                                      <p:to>
                                        <p:strVal val="visible"/>
                                      </p:to>
                                    </p:set>
                                    <p:anim calcmode="lin" valueType="num">
                                      <p:cBhvr>
                                        <p:cTn id="232" dur="500" fill="hold"/>
                                        <p:tgtEl>
                                          <p:spTgt spid="3238"/>
                                        </p:tgtEl>
                                        <p:attrNameLst>
                                          <p:attrName>ppt_w</p:attrName>
                                        </p:attrNameLst>
                                      </p:cBhvr>
                                      <p:tavLst>
                                        <p:tav tm="0">
                                          <p:val>
                                            <p:fltVal val="0"/>
                                          </p:val>
                                        </p:tav>
                                        <p:tav tm="100000">
                                          <p:val>
                                            <p:strVal val="#ppt_w"/>
                                          </p:val>
                                        </p:tav>
                                      </p:tavLst>
                                    </p:anim>
                                    <p:anim calcmode="lin" valueType="num">
                                      <p:cBhvr>
                                        <p:cTn id="233" dur="500" fill="hold"/>
                                        <p:tgtEl>
                                          <p:spTgt spid="3238"/>
                                        </p:tgtEl>
                                        <p:attrNameLst>
                                          <p:attrName>ppt_h</p:attrName>
                                        </p:attrNameLst>
                                      </p:cBhvr>
                                      <p:tavLst>
                                        <p:tav tm="0">
                                          <p:val>
                                            <p:fltVal val="0"/>
                                          </p:val>
                                        </p:tav>
                                        <p:tav tm="100000">
                                          <p:val>
                                            <p:strVal val="#ppt_h"/>
                                          </p:val>
                                        </p:tav>
                                      </p:tavLst>
                                    </p:anim>
                                    <p:animEffect transition="in" filter="fade">
                                      <p:cBhvr>
                                        <p:cTn id="234" dur="500"/>
                                        <p:tgtEl>
                                          <p:spTgt spid="3238"/>
                                        </p:tgtEl>
                                      </p:cBhvr>
                                    </p:animEffect>
                                  </p:childTnLst>
                                </p:cTn>
                              </p:par>
                              <p:par>
                                <p:cTn id="235" presetID="53" presetClass="entr" presetSubtype="16" fill="hold" nodeType="withEffect">
                                  <p:stCondLst>
                                    <p:cond delay="0"/>
                                  </p:stCondLst>
                                  <p:childTnLst>
                                    <p:set>
                                      <p:cBhvr>
                                        <p:cTn id="236" dur="1" fill="hold">
                                          <p:stCondLst>
                                            <p:cond delay="0"/>
                                          </p:stCondLst>
                                        </p:cTn>
                                        <p:tgtEl>
                                          <p:spTgt spid="3317"/>
                                        </p:tgtEl>
                                        <p:attrNameLst>
                                          <p:attrName>style.visibility</p:attrName>
                                        </p:attrNameLst>
                                      </p:cBhvr>
                                      <p:to>
                                        <p:strVal val="visible"/>
                                      </p:to>
                                    </p:set>
                                    <p:anim calcmode="lin" valueType="num">
                                      <p:cBhvr>
                                        <p:cTn id="237" dur="500" fill="hold"/>
                                        <p:tgtEl>
                                          <p:spTgt spid="3317"/>
                                        </p:tgtEl>
                                        <p:attrNameLst>
                                          <p:attrName>ppt_w</p:attrName>
                                        </p:attrNameLst>
                                      </p:cBhvr>
                                      <p:tavLst>
                                        <p:tav tm="0">
                                          <p:val>
                                            <p:fltVal val="0"/>
                                          </p:val>
                                        </p:tav>
                                        <p:tav tm="100000">
                                          <p:val>
                                            <p:strVal val="#ppt_w"/>
                                          </p:val>
                                        </p:tav>
                                      </p:tavLst>
                                    </p:anim>
                                    <p:anim calcmode="lin" valueType="num">
                                      <p:cBhvr>
                                        <p:cTn id="238" dur="500" fill="hold"/>
                                        <p:tgtEl>
                                          <p:spTgt spid="3317"/>
                                        </p:tgtEl>
                                        <p:attrNameLst>
                                          <p:attrName>ppt_h</p:attrName>
                                        </p:attrNameLst>
                                      </p:cBhvr>
                                      <p:tavLst>
                                        <p:tav tm="0">
                                          <p:val>
                                            <p:fltVal val="0"/>
                                          </p:val>
                                        </p:tav>
                                        <p:tav tm="100000">
                                          <p:val>
                                            <p:strVal val="#ppt_h"/>
                                          </p:val>
                                        </p:tav>
                                      </p:tavLst>
                                    </p:anim>
                                    <p:animEffect transition="in" filter="fade">
                                      <p:cBhvr>
                                        <p:cTn id="239" dur="500"/>
                                        <p:tgtEl>
                                          <p:spTgt spid="3317"/>
                                        </p:tgtEl>
                                      </p:cBhvr>
                                    </p:animEffect>
                                  </p:childTnLst>
                                </p:cTn>
                              </p:par>
                              <p:par>
                                <p:cTn id="240" presetID="53" presetClass="entr" presetSubtype="16" fill="hold" nodeType="withEffect">
                                  <p:stCondLst>
                                    <p:cond delay="0"/>
                                  </p:stCondLst>
                                  <p:childTnLst>
                                    <p:set>
                                      <p:cBhvr>
                                        <p:cTn id="241" dur="1" fill="hold">
                                          <p:stCondLst>
                                            <p:cond delay="0"/>
                                          </p:stCondLst>
                                        </p:cTn>
                                        <p:tgtEl>
                                          <p:spTgt spid="3322"/>
                                        </p:tgtEl>
                                        <p:attrNameLst>
                                          <p:attrName>style.visibility</p:attrName>
                                        </p:attrNameLst>
                                      </p:cBhvr>
                                      <p:to>
                                        <p:strVal val="visible"/>
                                      </p:to>
                                    </p:set>
                                    <p:anim calcmode="lin" valueType="num">
                                      <p:cBhvr>
                                        <p:cTn id="242" dur="500" fill="hold"/>
                                        <p:tgtEl>
                                          <p:spTgt spid="3322"/>
                                        </p:tgtEl>
                                        <p:attrNameLst>
                                          <p:attrName>ppt_w</p:attrName>
                                        </p:attrNameLst>
                                      </p:cBhvr>
                                      <p:tavLst>
                                        <p:tav tm="0">
                                          <p:val>
                                            <p:fltVal val="0"/>
                                          </p:val>
                                        </p:tav>
                                        <p:tav tm="100000">
                                          <p:val>
                                            <p:strVal val="#ppt_w"/>
                                          </p:val>
                                        </p:tav>
                                      </p:tavLst>
                                    </p:anim>
                                    <p:anim calcmode="lin" valueType="num">
                                      <p:cBhvr>
                                        <p:cTn id="243" dur="500" fill="hold"/>
                                        <p:tgtEl>
                                          <p:spTgt spid="3322"/>
                                        </p:tgtEl>
                                        <p:attrNameLst>
                                          <p:attrName>ppt_h</p:attrName>
                                        </p:attrNameLst>
                                      </p:cBhvr>
                                      <p:tavLst>
                                        <p:tav tm="0">
                                          <p:val>
                                            <p:fltVal val="0"/>
                                          </p:val>
                                        </p:tav>
                                        <p:tav tm="100000">
                                          <p:val>
                                            <p:strVal val="#ppt_h"/>
                                          </p:val>
                                        </p:tav>
                                      </p:tavLst>
                                    </p:anim>
                                    <p:animEffect transition="in" filter="fade">
                                      <p:cBhvr>
                                        <p:cTn id="244" dur="500"/>
                                        <p:tgtEl>
                                          <p:spTgt spid="3322"/>
                                        </p:tgtEl>
                                      </p:cBhvr>
                                    </p:animEffect>
                                  </p:childTnLst>
                                </p:cTn>
                              </p:par>
                              <p:par>
                                <p:cTn id="245" presetID="53" presetClass="entr" presetSubtype="16" fill="hold" nodeType="withEffect">
                                  <p:stCondLst>
                                    <p:cond delay="0"/>
                                  </p:stCondLst>
                                  <p:childTnLst>
                                    <p:set>
                                      <p:cBhvr>
                                        <p:cTn id="246" dur="1" fill="hold">
                                          <p:stCondLst>
                                            <p:cond delay="0"/>
                                          </p:stCondLst>
                                        </p:cTn>
                                        <p:tgtEl>
                                          <p:spTgt spid="3326"/>
                                        </p:tgtEl>
                                        <p:attrNameLst>
                                          <p:attrName>style.visibility</p:attrName>
                                        </p:attrNameLst>
                                      </p:cBhvr>
                                      <p:to>
                                        <p:strVal val="visible"/>
                                      </p:to>
                                    </p:set>
                                    <p:anim calcmode="lin" valueType="num">
                                      <p:cBhvr>
                                        <p:cTn id="247" dur="500" fill="hold"/>
                                        <p:tgtEl>
                                          <p:spTgt spid="3326"/>
                                        </p:tgtEl>
                                        <p:attrNameLst>
                                          <p:attrName>ppt_w</p:attrName>
                                        </p:attrNameLst>
                                      </p:cBhvr>
                                      <p:tavLst>
                                        <p:tav tm="0">
                                          <p:val>
                                            <p:fltVal val="0"/>
                                          </p:val>
                                        </p:tav>
                                        <p:tav tm="100000">
                                          <p:val>
                                            <p:strVal val="#ppt_w"/>
                                          </p:val>
                                        </p:tav>
                                      </p:tavLst>
                                    </p:anim>
                                    <p:anim calcmode="lin" valueType="num">
                                      <p:cBhvr>
                                        <p:cTn id="248" dur="500" fill="hold"/>
                                        <p:tgtEl>
                                          <p:spTgt spid="3326"/>
                                        </p:tgtEl>
                                        <p:attrNameLst>
                                          <p:attrName>ppt_h</p:attrName>
                                        </p:attrNameLst>
                                      </p:cBhvr>
                                      <p:tavLst>
                                        <p:tav tm="0">
                                          <p:val>
                                            <p:fltVal val="0"/>
                                          </p:val>
                                        </p:tav>
                                        <p:tav tm="100000">
                                          <p:val>
                                            <p:strVal val="#ppt_h"/>
                                          </p:val>
                                        </p:tav>
                                      </p:tavLst>
                                    </p:anim>
                                    <p:animEffect transition="in" filter="fade">
                                      <p:cBhvr>
                                        <p:cTn id="249" dur="500"/>
                                        <p:tgtEl>
                                          <p:spTgt spid="3326"/>
                                        </p:tgtEl>
                                      </p:cBhvr>
                                    </p:animEffect>
                                  </p:childTnLst>
                                </p:cTn>
                              </p:par>
                              <p:par>
                                <p:cTn id="250" presetID="53" presetClass="entr" presetSubtype="16" fill="hold" nodeType="withEffect">
                                  <p:stCondLst>
                                    <p:cond delay="0"/>
                                  </p:stCondLst>
                                  <p:childTnLst>
                                    <p:set>
                                      <p:cBhvr>
                                        <p:cTn id="251" dur="1" fill="hold">
                                          <p:stCondLst>
                                            <p:cond delay="0"/>
                                          </p:stCondLst>
                                        </p:cTn>
                                        <p:tgtEl>
                                          <p:spTgt spid="3330"/>
                                        </p:tgtEl>
                                        <p:attrNameLst>
                                          <p:attrName>style.visibility</p:attrName>
                                        </p:attrNameLst>
                                      </p:cBhvr>
                                      <p:to>
                                        <p:strVal val="visible"/>
                                      </p:to>
                                    </p:set>
                                    <p:anim calcmode="lin" valueType="num">
                                      <p:cBhvr>
                                        <p:cTn id="252" dur="500" fill="hold"/>
                                        <p:tgtEl>
                                          <p:spTgt spid="3330"/>
                                        </p:tgtEl>
                                        <p:attrNameLst>
                                          <p:attrName>ppt_w</p:attrName>
                                        </p:attrNameLst>
                                      </p:cBhvr>
                                      <p:tavLst>
                                        <p:tav tm="0">
                                          <p:val>
                                            <p:fltVal val="0"/>
                                          </p:val>
                                        </p:tav>
                                        <p:tav tm="100000">
                                          <p:val>
                                            <p:strVal val="#ppt_w"/>
                                          </p:val>
                                        </p:tav>
                                      </p:tavLst>
                                    </p:anim>
                                    <p:anim calcmode="lin" valueType="num">
                                      <p:cBhvr>
                                        <p:cTn id="253" dur="500" fill="hold"/>
                                        <p:tgtEl>
                                          <p:spTgt spid="3330"/>
                                        </p:tgtEl>
                                        <p:attrNameLst>
                                          <p:attrName>ppt_h</p:attrName>
                                        </p:attrNameLst>
                                      </p:cBhvr>
                                      <p:tavLst>
                                        <p:tav tm="0">
                                          <p:val>
                                            <p:fltVal val="0"/>
                                          </p:val>
                                        </p:tav>
                                        <p:tav tm="100000">
                                          <p:val>
                                            <p:strVal val="#ppt_h"/>
                                          </p:val>
                                        </p:tav>
                                      </p:tavLst>
                                    </p:anim>
                                    <p:animEffect transition="in" filter="fade">
                                      <p:cBhvr>
                                        <p:cTn id="254" dur="500"/>
                                        <p:tgtEl>
                                          <p:spTgt spid="3330"/>
                                        </p:tgtEl>
                                      </p:cBhvr>
                                    </p:animEffect>
                                  </p:childTnLst>
                                </p:cTn>
                              </p:par>
                              <p:par>
                                <p:cTn id="255" presetID="53" presetClass="entr" presetSubtype="16" fill="hold" nodeType="withEffect">
                                  <p:stCondLst>
                                    <p:cond delay="0"/>
                                  </p:stCondLst>
                                  <p:childTnLst>
                                    <p:set>
                                      <p:cBhvr>
                                        <p:cTn id="256" dur="1" fill="hold">
                                          <p:stCondLst>
                                            <p:cond delay="0"/>
                                          </p:stCondLst>
                                        </p:cTn>
                                        <p:tgtEl>
                                          <p:spTgt spid="3333"/>
                                        </p:tgtEl>
                                        <p:attrNameLst>
                                          <p:attrName>style.visibility</p:attrName>
                                        </p:attrNameLst>
                                      </p:cBhvr>
                                      <p:to>
                                        <p:strVal val="visible"/>
                                      </p:to>
                                    </p:set>
                                    <p:anim calcmode="lin" valueType="num">
                                      <p:cBhvr>
                                        <p:cTn id="257" dur="500" fill="hold"/>
                                        <p:tgtEl>
                                          <p:spTgt spid="3333"/>
                                        </p:tgtEl>
                                        <p:attrNameLst>
                                          <p:attrName>ppt_w</p:attrName>
                                        </p:attrNameLst>
                                      </p:cBhvr>
                                      <p:tavLst>
                                        <p:tav tm="0">
                                          <p:val>
                                            <p:fltVal val="0"/>
                                          </p:val>
                                        </p:tav>
                                        <p:tav tm="100000">
                                          <p:val>
                                            <p:strVal val="#ppt_w"/>
                                          </p:val>
                                        </p:tav>
                                      </p:tavLst>
                                    </p:anim>
                                    <p:anim calcmode="lin" valueType="num">
                                      <p:cBhvr>
                                        <p:cTn id="258" dur="500" fill="hold"/>
                                        <p:tgtEl>
                                          <p:spTgt spid="3333"/>
                                        </p:tgtEl>
                                        <p:attrNameLst>
                                          <p:attrName>ppt_h</p:attrName>
                                        </p:attrNameLst>
                                      </p:cBhvr>
                                      <p:tavLst>
                                        <p:tav tm="0">
                                          <p:val>
                                            <p:fltVal val="0"/>
                                          </p:val>
                                        </p:tav>
                                        <p:tav tm="100000">
                                          <p:val>
                                            <p:strVal val="#ppt_h"/>
                                          </p:val>
                                        </p:tav>
                                      </p:tavLst>
                                    </p:anim>
                                    <p:animEffect transition="in" filter="fade">
                                      <p:cBhvr>
                                        <p:cTn id="259" dur="500"/>
                                        <p:tgtEl>
                                          <p:spTgt spid="3333"/>
                                        </p:tgtEl>
                                      </p:cBhvr>
                                    </p:animEffect>
                                  </p:childTnLst>
                                </p:cTn>
                              </p:par>
                              <p:par>
                                <p:cTn id="260" presetID="53" presetClass="entr" presetSubtype="16" fill="hold" grpId="0" nodeType="withEffect">
                                  <p:stCondLst>
                                    <p:cond delay="0"/>
                                  </p:stCondLst>
                                  <p:childTnLst>
                                    <p:set>
                                      <p:cBhvr>
                                        <p:cTn id="261" dur="1" fill="hold">
                                          <p:stCondLst>
                                            <p:cond delay="0"/>
                                          </p:stCondLst>
                                        </p:cTn>
                                        <p:tgtEl>
                                          <p:spTgt spid="3339"/>
                                        </p:tgtEl>
                                        <p:attrNameLst>
                                          <p:attrName>style.visibility</p:attrName>
                                        </p:attrNameLst>
                                      </p:cBhvr>
                                      <p:to>
                                        <p:strVal val="visible"/>
                                      </p:to>
                                    </p:set>
                                    <p:anim calcmode="lin" valueType="num">
                                      <p:cBhvr>
                                        <p:cTn id="262" dur="500" fill="hold"/>
                                        <p:tgtEl>
                                          <p:spTgt spid="3339"/>
                                        </p:tgtEl>
                                        <p:attrNameLst>
                                          <p:attrName>ppt_w</p:attrName>
                                        </p:attrNameLst>
                                      </p:cBhvr>
                                      <p:tavLst>
                                        <p:tav tm="0">
                                          <p:val>
                                            <p:fltVal val="0"/>
                                          </p:val>
                                        </p:tav>
                                        <p:tav tm="100000">
                                          <p:val>
                                            <p:strVal val="#ppt_w"/>
                                          </p:val>
                                        </p:tav>
                                      </p:tavLst>
                                    </p:anim>
                                    <p:anim calcmode="lin" valueType="num">
                                      <p:cBhvr>
                                        <p:cTn id="263" dur="500" fill="hold"/>
                                        <p:tgtEl>
                                          <p:spTgt spid="3339"/>
                                        </p:tgtEl>
                                        <p:attrNameLst>
                                          <p:attrName>ppt_h</p:attrName>
                                        </p:attrNameLst>
                                      </p:cBhvr>
                                      <p:tavLst>
                                        <p:tav tm="0">
                                          <p:val>
                                            <p:fltVal val="0"/>
                                          </p:val>
                                        </p:tav>
                                        <p:tav tm="100000">
                                          <p:val>
                                            <p:strVal val="#ppt_h"/>
                                          </p:val>
                                        </p:tav>
                                      </p:tavLst>
                                    </p:anim>
                                    <p:animEffect transition="in" filter="fade">
                                      <p:cBhvr>
                                        <p:cTn id="264" dur="500"/>
                                        <p:tgtEl>
                                          <p:spTgt spid="3339"/>
                                        </p:tgtEl>
                                      </p:cBhvr>
                                    </p:animEffect>
                                  </p:childTnLst>
                                </p:cTn>
                              </p:par>
                              <p:par>
                                <p:cTn id="265" presetID="53" presetClass="entr" presetSubtype="16" fill="hold" nodeType="withEffect">
                                  <p:stCondLst>
                                    <p:cond delay="0"/>
                                  </p:stCondLst>
                                  <p:childTnLst>
                                    <p:set>
                                      <p:cBhvr>
                                        <p:cTn id="266" dur="1" fill="hold">
                                          <p:stCondLst>
                                            <p:cond delay="0"/>
                                          </p:stCondLst>
                                        </p:cTn>
                                        <p:tgtEl>
                                          <p:spTgt spid="3340"/>
                                        </p:tgtEl>
                                        <p:attrNameLst>
                                          <p:attrName>style.visibility</p:attrName>
                                        </p:attrNameLst>
                                      </p:cBhvr>
                                      <p:to>
                                        <p:strVal val="visible"/>
                                      </p:to>
                                    </p:set>
                                    <p:anim calcmode="lin" valueType="num">
                                      <p:cBhvr>
                                        <p:cTn id="267" dur="500" fill="hold"/>
                                        <p:tgtEl>
                                          <p:spTgt spid="3340"/>
                                        </p:tgtEl>
                                        <p:attrNameLst>
                                          <p:attrName>ppt_w</p:attrName>
                                        </p:attrNameLst>
                                      </p:cBhvr>
                                      <p:tavLst>
                                        <p:tav tm="0">
                                          <p:val>
                                            <p:fltVal val="0"/>
                                          </p:val>
                                        </p:tav>
                                        <p:tav tm="100000">
                                          <p:val>
                                            <p:strVal val="#ppt_w"/>
                                          </p:val>
                                        </p:tav>
                                      </p:tavLst>
                                    </p:anim>
                                    <p:anim calcmode="lin" valueType="num">
                                      <p:cBhvr>
                                        <p:cTn id="268" dur="500" fill="hold"/>
                                        <p:tgtEl>
                                          <p:spTgt spid="3340"/>
                                        </p:tgtEl>
                                        <p:attrNameLst>
                                          <p:attrName>ppt_h</p:attrName>
                                        </p:attrNameLst>
                                      </p:cBhvr>
                                      <p:tavLst>
                                        <p:tav tm="0">
                                          <p:val>
                                            <p:fltVal val="0"/>
                                          </p:val>
                                        </p:tav>
                                        <p:tav tm="100000">
                                          <p:val>
                                            <p:strVal val="#ppt_h"/>
                                          </p:val>
                                        </p:tav>
                                      </p:tavLst>
                                    </p:anim>
                                    <p:animEffect transition="in" filter="fade">
                                      <p:cBhvr>
                                        <p:cTn id="269" dur="500"/>
                                        <p:tgtEl>
                                          <p:spTgt spid="3340"/>
                                        </p:tgtEl>
                                      </p:cBhvr>
                                    </p:animEffect>
                                  </p:childTnLst>
                                </p:cTn>
                              </p:par>
                              <p:par>
                                <p:cTn id="270" presetID="53" presetClass="entr" presetSubtype="16" fill="hold" nodeType="withEffect">
                                  <p:stCondLst>
                                    <p:cond delay="0"/>
                                  </p:stCondLst>
                                  <p:childTnLst>
                                    <p:set>
                                      <p:cBhvr>
                                        <p:cTn id="271" dur="1" fill="hold">
                                          <p:stCondLst>
                                            <p:cond delay="0"/>
                                          </p:stCondLst>
                                        </p:cTn>
                                        <p:tgtEl>
                                          <p:spTgt spid="3345"/>
                                        </p:tgtEl>
                                        <p:attrNameLst>
                                          <p:attrName>style.visibility</p:attrName>
                                        </p:attrNameLst>
                                      </p:cBhvr>
                                      <p:to>
                                        <p:strVal val="visible"/>
                                      </p:to>
                                    </p:set>
                                    <p:anim calcmode="lin" valueType="num">
                                      <p:cBhvr>
                                        <p:cTn id="272" dur="500" fill="hold"/>
                                        <p:tgtEl>
                                          <p:spTgt spid="3345"/>
                                        </p:tgtEl>
                                        <p:attrNameLst>
                                          <p:attrName>ppt_w</p:attrName>
                                        </p:attrNameLst>
                                      </p:cBhvr>
                                      <p:tavLst>
                                        <p:tav tm="0">
                                          <p:val>
                                            <p:fltVal val="0"/>
                                          </p:val>
                                        </p:tav>
                                        <p:tav tm="100000">
                                          <p:val>
                                            <p:strVal val="#ppt_w"/>
                                          </p:val>
                                        </p:tav>
                                      </p:tavLst>
                                    </p:anim>
                                    <p:anim calcmode="lin" valueType="num">
                                      <p:cBhvr>
                                        <p:cTn id="273" dur="500" fill="hold"/>
                                        <p:tgtEl>
                                          <p:spTgt spid="3345"/>
                                        </p:tgtEl>
                                        <p:attrNameLst>
                                          <p:attrName>ppt_h</p:attrName>
                                        </p:attrNameLst>
                                      </p:cBhvr>
                                      <p:tavLst>
                                        <p:tav tm="0">
                                          <p:val>
                                            <p:fltVal val="0"/>
                                          </p:val>
                                        </p:tav>
                                        <p:tav tm="100000">
                                          <p:val>
                                            <p:strVal val="#ppt_h"/>
                                          </p:val>
                                        </p:tav>
                                      </p:tavLst>
                                    </p:anim>
                                    <p:animEffect transition="in" filter="fade">
                                      <p:cBhvr>
                                        <p:cTn id="274" dur="500"/>
                                        <p:tgtEl>
                                          <p:spTgt spid="3345"/>
                                        </p:tgtEl>
                                      </p:cBhvr>
                                    </p:animEffect>
                                  </p:childTnLst>
                                </p:cTn>
                              </p:par>
                              <p:par>
                                <p:cTn id="275" presetID="53" presetClass="entr" presetSubtype="16" fill="hold" nodeType="withEffect">
                                  <p:stCondLst>
                                    <p:cond delay="0"/>
                                  </p:stCondLst>
                                  <p:childTnLst>
                                    <p:set>
                                      <p:cBhvr>
                                        <p:cTn id="276" dur="1" fill="hold">
                                          <p:stCondLst>
                                            <p:cond delay="0"/>
                                          </p:stCondLst>
                                        </p:cTn>
                                        <p:tgtEl>
                                          <p:spTgt spid="3348"/>
                                        </p:tgtEl>
                                        <p:attrNameLst>
                                          <p:attrName>style.visibility</p:attrName>
                                        </p:attrNameLst>
                                      </p:cBhvr>
                                      <p:to>
                                        <p:strVal val="visible"/>
                                      </p:to>
                                    </p:set>
                                    <p:anim calcmode="lin" valueType="num">
                                      <p:cBhvr>
                                        <p:cTn id="277" dur="500" fill="hold"/>
                                        <p:tgtEl>
                                          <p:spTgt spid="3348"/>
                                        </p:tgtEl>
                                        <p:attrNameLst>
                                          <p:attrName>ppt_w</p:attrName>
                                        </p:attrNameLst>
                                      </p:cBhvr>
                                      <p:tavLst>
                                        <p:tav tm="0">
                                          <p:val>
                                            <p:fltVal val="0"/>
                                          </p:val>
                                        </p:tav>
                                        <p:tav tm="100000">
                                          <p:val>
                                            <p:strVal val="#ppt_w"/>
                                          </p:val>
                                        </p:tav>
                                      </p:tavLst>
                                    </p:anim>
                                    <p:anim calcmode="lin" valueType="num">
                                      <p:cBhvr>
                                        <p:cTn id="278" dur="500" fill="hold"/>
                                        <p:tgtEl>
                                          <p:spTgt spid="3348"/>
                                        </p:tgtEl>
                                        <p:attrNameLst>
                                          <p:attrName>ppt_h</p:attrName>
                                        </p:attrNameLst>
                                      </p:cBhvr>
                                      <p:tavLst>
                                        <p:tav tm="0">
                                          <p:val>
                                            <p:fltVal val="0"/>
                                          </p:val>
                                        </p:tav>
                                        <p:tav tm="100000">
                                          <p:val>
                                            <p:strVal val="#ppt_h"/>
                                          </p:val>
                                        </p:tav>
                                      </p:tavLst>
                                    </p:anim>
                                    <p:animEffect transition="in" filter="fade">
                                      <p:cBhvr>
                                        <p:cTn id="279" dur="500"/>
                                        <p:tgtEl>
                                          <p:spTgt spid="3348"/>
                                        </p:tgtEl>
                                      </p:cBhvr>
                                    </p:animEffect>
                                  </p:childTnLst>
                                </p:cTn>
                              </p:par>
                              <p:par>
                                <p:cTn id="280" presetID="53" presetClass="entr" presetSubtype="16" fill="hold" grpId="0" nodeType="withEffect">
                                  <p:stCondLst>
                                    <p:cond delay="0"/>
                                  </p:stCondLst>
                                  <p:childTnLst>
                                    <p:set>
                                      <p:cBhvr>
                                        <p:cTn id="281" dur="1" fill="hold">
                                          <p:stCondLst>
                                            <p:cond delay="0"/>
                                          </p:stCondLst>
                                        </p:cTn>
                                        <p:tgtEl>
                                          <p:spTgt spid="3351"/>
                                        </p:tgtEl>
                                        <p:attrNameLst>
                                          <p:attrName>style.visibility</p:attrName>
                                        </p:attrNameLst>
                                      </p:cBhvr>
                                      <p:to>
                                        <p:strVal val="visible"/>
                                      </p:to>
                                    </p:set>
                                    <p:anim calcmode="lin" valueType="num">
                                      <p:cBhvr>
                                        <p:cTn id="282" dur="500" fill="hold"/>
                                        <p:tgtEl>
                                          <p:spTgt spid="3351"/>
                                        </p:tgtEl>
                                        <p:attrNameLst>
                                          <p:attrName>ppt_w</p:attrName>
                                        </p:attrNameLst>
                                      </p:cBhvr>
                                      <p:tavLst>
                                        <p:tav tm="0">
                                          <p:val>
                                            <p:fltVal val="0"/>
                                          </p:val>
                                        </p:tav>
                                        <p:tav tm="100000">
                                          <p:val>
                                            <p:strVal val="#ppt_w"/>
                                          </p:val>
                                        </p:tav>
                                      </p:tavLst>
                                    </p:anim>
                                    <p:anim calcmode="lin" valueType="num">
                                      <p:cBhvr>
                                        <p:cTn id="283" dur="500" fill="hold"/>
                                        <p:tgtEl>
                                          <p:spTgt spid="3351"/>
                                        </p:tgtEl>
                                        <p:attrNameLst>
                                          <p:attrName>ppt_h</p:attrName>
                                        </p:attrNameLst>
                                      </p:cBhvr>
                                      <p:tavLst>
                                        <p:tav tm="0">
                                          <p:val>
                                            <p:fltVal val="0"/>
                                          </p:val>
                                        </p:tav>
                                        <p:tav tm="100000">
                                          <p:val>
                                            <p:strVal val="#ppt_h"/>
                                          </p:val>
                                        </p:tav>
                                      </p:tavLst>
                                    </p:anim>
                                    <p:animEffect transition="in" filter="fade">
                                      <p:cBhvr>
                                        <p:cTn id="284" dur="500"/>
                                        <p:tgtEl>
                                          <p:spTgt spid="3351"/>
                                        </p:tgtEl>
                                      </p:cBhvr>
                                    </p:animEffect>
                                  </p:childTnLst>
                                </p:cTn>
                              </p:par>
                              <p:par>
                                <p:cTn id="285" presetID="53" presetClass="entr" presetSubtype="16" fill="hold" nodeType="withEffect">
                                  <p:stCondLst>
                                    <p:cond delay="0"/>
                                  </p:stCondLst>
                                  <p:childTnLst>
                                    <p:set>
                                      <p:cBhvr>
                                        <p:cTn id="286" dur="1" fill="hold">
                                          <p:stCondLst>
                                            <p:cond delay="0"/>
                                          </p:stCondLst>
                                        </p:cTn>
                                        <p:tgtEl>
                                          <p:spTgt spid="3352"/>
                                        </p:tgtEl>
                                        <p:attrNameLst>
                                          <p:attrName>style.visibility</p:attrName>
                                        </p:attrNameLst>
                                      </p:cBhvr>
                                      <p:to>
                                        <p:strVal val="visible"/>
                                      </p:to>
                                    </p:set>
                                    <p:anim calcmode="lin" valueType="num">
                                      <p:cBhvr>
                                        <p:cTn id="287" dur="500" fill="hold"/>
                                        <p:tgtEl>
                                          <p:spTgt spid="3352"/>
                                        </p:tgtEl>
                                        <p:attrNameLst>
                                          <p:attrName>ppt_w</p:attrName>
                                        </p:attrNameLst>
                                      </p:cBhvr>
                                      <p:tavLst>
                                        <p:tav tm="0">
                                          <p:val>
                                            <p:fltVal val="0"/>
                                          </p:val>
                                        </p:tav>
                                        <p:tav tm="100000">
                                          <p:val>
                                            <p:strVal val="#ppt_w"/>
                                          </p:val>
                                        </p:tav>
                                      </p:tavLst>
                                    </p:anim>
                                    <p:anim calcmode="lin" valueType="num">
                                      <p:cBhvr>
                                        <p:cTn id="288" dur="500" fill="hold"/>
                                        <p:tgtEl>
                                          <p:spTgt spid="3352"/>
                                        </p:tgtEl>
                                        <p:attrNameLst>
                                          <p:attrName>ppt_h</p:attrName>
                                        </p:attrNameLst>
                                      </p:cBhvr>
                                      <p:tavLst>
                                        <p:tav tm="0">
                                          <p:val>
                                            <p:fltVal val="0"/>
                                          </p:val>
                                        </p:tav>
                                        <p:tav tm="100000">
                                          <p:val>
                                            <p:strVal val="#ppt_h"/>
                                          </p:val>
                                        </p:tav>
                                      </p:tavLst>
                                    </p:anim>
                                    <p:animEffect transition="in" filter="fade">
                                      <p:cBhvr>
                                        <p:cTn id="289" dur="500"/>
                                        <p:tgtEl>
                                          <p:spTgt spid="3352"/>
                                        </p:tgtEl>
                                      </p:cBhvr>
                                    </p:animEffect>
                                  </p:childTnLst>
                                </p:cTn>
                              </p:par>
                              <p:par>
                                <p:cTn id="290" presetID="53" presetClass="entr" presetSubtype="16" fill="hold" nodeType="withEffect">
                                  <p:stCondLst>
                                    <p:cond delay="0"/>
                                  </p:stCondLst>
                                  <p:childTnLst>
                                    <p:set>
                                      <p:cBhvr>
                                        <p:cTn id="291" dur="1" fill="hold">
                                          <p:stCondLst>
                                            <p:cond delay="0"/>
                                          </p:stCondLst>
                                        </p:cTn>
                                        <p:tgtEl>
                                          <p:spTgt spid="3355"/>
                                        </p:tgtEl>
                                        <p:attrNameLst>
                                          <p:attrName>style.visibility</p:attrName>
                                        </p:attrNameLst>
                                      </p:cBhvr>
                                      <p:to>
                                        <p:strVal val="visible"/>
                                      </p:to>
                                    </p:set>
                                    <p:anim calcmode="lin" valueType="num">
                                      <p:cBhvr>
                                        <p:cTn id="292" dur="500" fill="hold"/>
                                        <p:tgtEl>
                                          <p:spTgt spid="3355"/>
                                        </p:tgtEl>
                                        <p:attrNameLst>
                                          <p:attrName>ppt_w</p:attrName>
                                        </p:attrNameLst>
                                      </p:cBhvr>
                                      <p:tavLst>
                                        <p:tav tm="0">
                                          <p:val>
                                            <p:fltVal val="0"/>
                                          </p:val>
                                        </p:tav>
                                        <p:tav tm="100000">
                                          <p:val>
                                            <p:strVal val="#ppt_w"/>
                                          </p:val>
                                        </p:tav>
                                      </p:tavLst>
                                    </p:anim>
                                    <p:anim calcmode="lin" valueType="num">
                                      <p:cBhvr>
                                        <p:cTn id="293" dur="500" fill="hold"/>
                                        <p:tgtEl>
                                          <p:spTgt spid="3355"/>
                                        </p:tgtEl>
                                        <p:attrNameLst>
                                          <p:attrName>ppt_h</p:attrName>
                                        </p:attrNameLst>
                                      </p:cBhvr>
                                      <p:tavLst>
                                        <p:tav tm="0">
                                          <p:val>
                                            <p:fltVal val="0"/>
                                          </p:val>
                                        </p:tav>
                                        <p:tav tm="100000">
                                          <p:val>
                                            <p:strVal val="#ppt_h"/>
                                          </p:val>
                                        </p:tav>
                                      </p:tavLst>
                                    </p:anim>
                                    <p:animEffect transition="in" filter="fade">
                                      <p:cBhvr>
                                        <p:cTn id="294" dur="500"/>
                                        <p:tgtEl>
                                          <p:spTgt spid="3355"/>
                                        </p:tgtEl>
                                      </p:cBhvr>
                                    </p:animEffect>
                                  </p:childTnLst>
                                </p:cTn>
                              </p:par>
                              <p:par>
                                <p:cTn id="295" presetID="53" presetClass="entr" presetSubtype="16" fill="hold" nodeType="withEffect">
                                  <p:stCondLst>
                                    <p:cond delay="0"/>
                                  </p:stCondLst>
                                  <p:childTnLst>
                                    <p:set>
                                      <p:cBhvr>
                                        <p:cTn id="296" dur="1" fill="hold">
                                          <p:stCondLst>
                                            <p:cond delay="0"/>
                                          </p:stCondLst>
                                        </p:cTn>
                                        <p:tgtEl>
                                          <p:spTgt spid="3358"/>
                                        </p:tgtEl>
                                        <p:attrNameLst>
                                          <p:attrName>style.visibility</p:attrName>
                                        </p:attrNameLst>
                                      </p:cBhvr>
                                      <p:to>
                                        <p:strVal val="visible"/>
                                      </p:to>
                                    </p:set>
                                    <p:anim calcmode="lin" valueType="num">
                                      <p:cBhvr>
                                        <p:cTn id="297" dur="500" fill="hold"/>
                                        <p:tgtEl>
                                          <p:spTgt spid="3358"/>
                                        </p:tgtEl>
                                        <p:attrNameLst>
                                          <p:attrName>ppt_w</p:attrName>
                                        </p:attrNameLst>
                                      </p:cBhvr>
                                      <p:tavLst>
                                        <p:tav tm="0">
                                          <p:val>
                                            <p:fltVal val="0"/>
                                          </p:val>
                                        </p:tav>
                                        <p:tav tm="100000">
                                          <p:val>
                                            <p:strVal val="#ppt_w"/>
                                          </p:val>
                                        </p:tav>
                                      </p:tavLst>
                                    </p:anim>
                                    <p:anim calcmode="lin" valueType="num">
                                      <p:cBhvr>
                                        <p:cTn id="298" dur="500" fill="hold"/>
                                        <p:tgtEl>
                                          <p:spTgt spid="3358"/>
                                        </p:tgtEl>
                                        <p:attrNameLst>
                                          <p:attrName>ppt_h</p:attrName>
                                        </p:attrNameLst>
                                      </p:cBhvr>
                                      <p:tavLst>
                                        <p:tav tm="0">
                                          <p:val>
                                            <p:fltVal val="0"/>
                                          </p:val>
                                        </p:tav>
                                        <p:tav tm="100000">
                                          <p:val>
                                            <p:strVal val="#ppt_h"/>
                                          </p:val>
                                        </p:tav>
                                      </p:tavLst>
                                    </p:anim>
                                    <p:animEffect transition="in" filter="fade">
                                      <p:cBhvr>
                                        <p:cTn id="299" dur="500"/>
                                        <p:tgtEl>
                                          <p:spTgt spid="3358"/>
                                        </p:tgtEl>
                                      </p:cBhvr>
                                    </p:animEffect>
                                  </p:childTnLst>
                                </p:cTn>
                              </p:par>
                              <p:par>
                                <p:cTn id="300" presetID="53" presetClass="entr" presetSubtype="16" fill="hold" nodeType="withEffect">
                                  <p:stCondLst>
                                    <p:cond delay="0"/>
                                  </p:stCondLst>
                                  <p:childTnLst>
                                    <p:set>
                                      <p:cBhvr>
                                        <p:cTn id="301" dur="1" fill="hold">
                                          <p:stCondLst>
                                            <p:cond delay="0"/>
                                          </p:stCondLst>
                                        </p:cTn>
                                        <p:tgtEl>
                                          <p:spTgt spid="3361"/>
                                        </p:tgtEl>
                                        <p:attrNameLst>
                                          <p:attrName>style.visibility</p:attrName>
                                        </p:attrNameLst>
                                      </p:cBhvr>
                                      <p:to>
                                        <p:strVal val="visible"/>
                                      </p:to>
                                    </p:set>
                                    <p:anim calcmode="lin" valueType="num">
                                      <p:cBhvr>
                                        <p:cTn id="302" dur="500" fill="hold"/>
                                        <p:tgtEl>
                                          <p:spTgt spid="3361"/>
                                        </p:tgtEl>
                                        <p:attrNameLst>
                                          <p:attrName>ppt_w</p:attrName>
                                        </p:attrNameLst>
                                      </p:cBhvr>
                                      <p:tavLst>
                                        <p:tav tm="0">
                                          <p:val>
                                            <p:fltVal val="0"/>
                                          </p:val>
                                        </p:tav>
                                        <p:tav tm="100000">
                                          <p:val>
                                            <p:strVal val="#ppt_w"/>
                                          </p:val>
                                        </p:tav>
                                      </p:tavLst>
                                    </p:anim>
                                    <p:anim calcmode="lin" valueType="num">
                                      <p:cBhvr>
                                        <p:cTn id="303" dur="500" fill="hold"/>
                                        <p:tgtEl>
                                          <p:spTgt spid="3361"/>
                                        </p:tgtEl>
                                        <p:attrNameLst>
                                          <p:attrName>ppt_h</p:attrName>
                                        </p:attrNameLst>
                                      </p:cBhvr>
                                      <p:tavLst>
                                        <p:tav tm="0">
                                          <p:val>
                                            <p:fltVal val="0"/>
                                          </p:val>
                                        </p:tav>
                                        <p:tav tm="100000">
                                          <p:val>
                                            <p:strVal val="#ppt_h"/>
                                          </p:val>
                                        </p:tav>
                                      </p:tavLst>
                                    </p:anim>
                                    <p:animEffect transition="in" filter="fade">
                                      <p:cBhvr>
                                        <p:cTn id="304" dur="500"/>
                                        <p:tgtEl>
                                          <p:spTgt spid="3361"/>
                                        </p:tgtEl>
                                      </p:cBhvr>
                                    </p:animEffect>
                                  </p:childTnLst>
                                </p:cTn>
                              </p:par>
                              <p:par>
                                <p:cTn id="305" presetID="53" presetClass="entr" presetSubtype="16" fill="hold" nodeType="withEffect">
                                  <p:stCondLst>
                                    <p:cond delay="0"/>
                                  </p:stCondLst>
                                  <p:childTnLst>
                                    <p:set>
                                      <p:cBhvr>
                                        <p:cTn id="306" dur="1" fill="hold">
                                          <p:stCondLst>
                                            <p:cond delay="0"/>
                                          </p:stCondLst>
                                        </p:cTn>
                                        <p:tgtEl>
                                          <p:spTgt spid="3364"/>
                                        </p:tgtEl>
                                        <p:attrNameLst>
                                          <p:attrName>style.visibility</p:attrName>
                                        </p:attrNameLst>
                                      </p:cBhvr>
                                      <p:to>
                                        <p:strVal val="visible"/>
                                      </p:to>
                                    </p:set>
                                    <p:anim calcmode="lin" valueType="num">
                                      <p:cBhvr>
                                        <p:cTn id="307" dur="500" fill="hold"/>
                                        <p:tgtEl>
                                          <p:spTgt spid="3364"/>
                                        </p:tgtEl>
                                        <p:attrNameLst>
                                          <p:attrName>ppt_w</p:attrName>
                                        </p:attrNameLst>
                                      </p:cBhvr>
                                      <p:tavLst>
                                        <p:tav tm="0">
                                          <p:val>
                                            <p:fltVal val="0"/>
                                          </p:val>
                                        </p:tav>
                                        <p:tav tm="100000">
                                          <p:val>
                                            <p:strVal val="#ppt_w"/>
                                          </p:val>
                                        </p:tav>
                                      </p:tavLst>
                                    </p:anim>
                                    <p:anim calcmode="lin" valueType="num">
                                      <p:cBhvr>
                                        <p:cTn id="308" dur="500" fill="hold"/>
                                        <p:tgtEl>
                                          <p:spTgt spid="3364"/>
                                        </p:tgtEl>
                                        <p:attrNameLst>
                                          <p:attrName>ppt_h</p:attrName>
                                        </p:attrNameLst>
                                      </p:cBhvr>
                                      <p:tavLst>
                                        <p:tav tm="0">
                                          <p:val>
                                            <p:fltVal val="0"/>
                                          </p:val>
                                        </p:tav>
                                        <p:tav tm="100000">
                                          <p:val>
                                            <p:strVal val="#ppt_h"/>
                                          </p:val>
                                        </p:tav>
                                      </p:tavLst>
                                    </p:anim>
                                    <p:animEffect transition="in" filter="fade">
                                      <p:cBhvr>
                                        <p:cTn id="309" dur="500"/>
                                        <p:tgtEl>
                                          <p:spTgt spid="3364"/>
                                        </p:tgtEl>
                                      </p:cBhvr>
                                    </p:animEffect>
                                  </p:childTnLst>
                                </p:cTn>
                              </p:par>
                              <p:par>
                                <p:cTn id="310" presetID="53" presetClass="entr" presetSubtype="16" fill="hold" nodeType="withEffect">
                                  <p:stCondLst>
                                    <p:cond delay="0"/>
                                  </p:stCondLst>
                                  <p:childTnLst>
                                    <p:set>
                                      <p:cBhvr>
                                        <p:cTn id="311" dur="1" fill="hold">
                                          <p:stCondLst>
                                            <p:cond delay="0"/>
                                          </p:stCondLst>
                                        </p:cTn>
                                        <p:tgtEl>
                                          <p:spTgt spid="3373"/>
                                        </p:tgtEl>
                                        <p:attrNameLst>
                                          <p:attrName>style.visibility</p:attrName>
                                        </p:attrNameLst>
                                      </p:cBhvr>
                                      <p:to>
                                        <p:strVal val="visible"/>
                                      </p:to>
                                    </p:set>
                                    <p:anim calcmode="lin" valueType="num">
                                      <p:cBhvr>
                                        <p:cTn id="312" dur="500" fill="hold"/>
                                        <p:tgtEl>
                                          <p:spTgt spid="3373"/>
                                        </p:tgtEl>
                                        <p:attrNameLst>
                                          <p:attrName>ppt_w</p:attrName>
                                        </p:attrNameLst>
                                      </p:cBhvr>
                                      <p:tavLst>
                                        <p:tav tm="0">
                                          <p:val>
                                            <p:fltVal val="0"/>
                                          </p:val>
                                        </p:tav>
                                        <p:tav tm="100000">
                                          <p:val>
                                            <p:strVal val="#ppt_w"/>
                                          </p:val>
                                        </p:tav>
                                      </p:tavLst>
                                    </p:anim>
                                    <p:anim calcmode="lin" valueType="num">
                                      <p:cBhvr>
                                        <p:cTn id="313" dur="500" fill="hold"/>
                                        <p:tgtEl>
                                          <p:spTgt spid="3373"/>
                                        </p:tgtEl>
                                        <p:attrNameLst>
                                          <p:attrName>ppt_h</p:attrName>
                                        </p:attrNameLst>
                                      </p:cBhvr>
                                      <p:tavLst>
                                        <p:tav tm="0">
                                          <p:val>
                                            <p:fltVal val="0"/>
                                          </p:val>
                                        </p:tav>
                                        <p:tav tm="100000">
                                          <p:val>
                                            <p:strVal val="#ppt_h"/>
                                          </p:val>
                                        </p:tav>
                                      </p:tavLst>
                                    </p:anim>
                                    <p:animEffect transition="in" filter="fade">
                                      <p:cBhvr>
                                        <p:cTn id="314" dur="500"/>
                                        <p:tgtEl>
                                          <p:spTgt spid="3373"/>
                                        </p:tgtEl>
                                      </p:cBhvr>
                                    </p:animEffect>
                                  </p:childTnLst>
                                </p:cTn>
                              </p:par>
                              <p:par>
                                <p:cTn id="315" presetID="53" presetClass="entr" presetSubtype="16" fill="hold" nodeType="withEffect">
                                  <p:stCondLst>
                                    <p:cond delay="0"/>
                                  </p:stCondLst>
                                  <p:childTnLst>
                                    <p:set>
                                      <p:cBhvr>
                                        <p:cTn id="316" dur="1" fill="hold">
                                          <p:stCondLst>
                                            <p:cond delay="0"/>
                                          </p:stCondLst>
                                        </p:cTn>
                                        <p:tgtEl>
                                          <p:spTgt spid="3384"/>
                                        </p:tgtEl>
                                        <p:attrNameLst>
                                          <p:attrName>style.visibility</p:attrName>
                                        </p:attrNameLst>
                                      </p:cBhvr>
                                      <p:to>
                                        <p:strVal val="visible"/>
                                      </p:to>
                                    </p:set>
                                    <p:anim calcmode="lin" valueType="num">
                                      <p:cBhvr>
                                        <p:cTn id="317" dur="500" fill="hold"/>
                                        <p:tgtEl>
                                          <p:spTgt spid="3384"/>
                                        </p:tgtEl>
                                        <p:attrNameLst>
                                          <p:attrName>ppt_w</p:attrName>
                                        </p:attrNameLst>
                                      </p:cBhvr>
                                      <p:tavLst>
                                        <p:tav tm="0">
                                          <p:val>
                                            <p:fltVal val="0"/>
                                          </p:val>
                                        </p:tav>
                                        <p:tav tm="100000">
                                          <p:val>
                                            <p:strVal val="#ppt_w"/>
                                          </p:val>
                                        </p:tav>
                                      </p:tavLst>
                                    </p:anim>
                                    <p:anim calcmode="lin" valueType="num">
                                      <p:cBhvr>
                                        <p:cTn id="318" dur="500" fill="hold"/>
                                        <p:tgtEl>
                                          <p:spTgt spid="3384"/>
                                        </p:tgtEl>
                                        <p:attrNameLst>
                                          <p:attrName>ppt_h</p:attrName>
                                        </p:attrNameLst>
                                      </p:cBhvr>
                                      <p:tavLst>
                                        <p:tav tm="0">
                                          <p:val>
                                            <p:fltVal val="0"/>
                                          </p:val>
                                        </p:tav>
                                        <p:tav tm="100000">
                                          <p:val>
                                            <p:strVal val="#ppt_h"/>
                                          </p:val>
                                        </p:tav>
                                      </p:tavLst>
                                    </p:anim>
                                    <p:animEffect transition="in" filter="fade">
                                      <p:cBhvr>
                                        <p:cTn id="319" dur="500"/>
                                        <p:tgtEl>
                                          <p:spTgt spid="3384"/>
                                        </p:tgtEl>
                                      </p:cBhvr>
                                    </p:animEffect>
                                  </p:childTnLst>
                                </p:cTn>
                              </p:par>
                              <p:par>
                                <p:cTn id="320" presetID="53" presetClass="entr" presetSubtype="16" fill="hold" nodeType="withEffect">
                                  <p:stCondLst>
                                    <p:cond delay="0"/>
                                  </p:stCondLst>
                                  <p:childTnLst>
                                    <p:set>
                                      <p:cBhvr>
                                        <p:cTn id="321" dur="1" fill="hold">
                                          <p:stCondLst>
                                            <p:cond delay="0"/>
                                          </p:stCondLst>
                                        </p:cTn>
                                        <p:tgtEl>
                                          <p:spTgt spid="3406"/>
                                        </p:tgtEl>
                                        <p:attrNameLst>
                                          <p:attrName>style.visibility</p:attrName>
                                        </p:attrNameLst>
                                      </p:cBhvr>
                                      <p:to>
                                        <p:strVal val="visible"/>
                                      </p:to>
                                    </p:set>
                                    <p:anim calcmode="lin" valueType="num">
                                      <p:cBhvr>
                                        <p:cTn id="322" dur="500" fill="hold"/>
                                        <p:tgtEl>
                                          <p:spTgt spid="3406"/>
                                        </p:tgtEl>
                                        <p:attrNameLst>
                                          <p:attrName>ppt_w</p:attrName>
                                        </p:attrNameLst>
                                      </p:cBhvr>
                                      <p:tavLst>
                                        <p:tav tm="0">
                                          <p:val>
                                            <p:fltVal val="0"/>
                                          </p:val>
                                        </p:tav>
                                        <p:tav tm="100000">
                                          <p:val>
                                            <p:strVal val="#ppt_w"/>
                                          </p:val>
                                        </p:tav>
                                      </p:tavLst>
                                    </p:anim>
                                    <p:anim calcmode="lin" valueType="num">
                                      <p:cBhvr>
                                        <p:cTn id="323" dur="500" fill="hold"/>
                                        <p:tgtEl>
                                          <p:spTgt spid="3406"/>
                                        </p:tgtEl>
                                        <p:attrNameLst>
                                          <p:attrName>ppt_h</p:attrName>
                                        </p:attrNameLst>
                                      </p:cBhvr>
                                      <p:tavLst>
                                        <p:tav tm="0">
                                          <p:val>
                                            <p:fltVal val="0"/>
                                          </p:val>
                                        </p:tav>
                                        <p:tav tm="100000">
                                          <p:val>
                                            <p:strVal val="#ppt_h"/>
                                          </p:val>
                                        </p:tav>
                                      </p:tavLst>
                                    </p:anim>
                                    <p:animEffect transition="in" filter="fade">
                                      <p:cBhvr>
                                        <p:cTn id="324" dur="500"/>
                                        <p:tgtEl>
                                          <p:spTgt spid="3406"/>
                                        </p:tgtEl>
                                      </p:cBhvr>
                                    </p:animEffect>
                                  </p:childTnLst>
                                </p:cTn>
                              </p:par>
                              <p:par>
                                <p:cTn id="325" presetID="53" presetClass="entr" presetSubtype="16" fill="hold" grpId="0" nodeType="withEffect">
                                  <p:stCondLst>
                                    <p:cond delay="0"/>
                                  </p:stCondLst>
                                  <p:childTnLst>
                                    <p:set>
                                      <p:cBhvr>
                                        <p:cTn id="326" dur="1" fill="hold">
                                          <p:stCondLst>
                                            <p:cond delay="0"/>
                                          </p:stCondLst>
                                        </p:cTn>
                                        <p:tgtEl>
                                          <p:spTgt spid="3413"/>
                                        </p:tgtEl>
                                        <p:attrNameLst>
                                          <p:attrName>style.visibility</p:attrName>
                                        </p:attrNameLst>
                                      </p:cBhvr>
                                      <p:to>
                                        <p:strVal val="visible"/>
                                      </p:to>
                                    </p:set>
                                    <p:anim calcmode="lin" valueType="num">
                                      <p:cBhvr>
                                        <p:cTn id="327" dur="500" fill="hold"/>
                                        <p:tgtEl>
                                          <p:spTgt spid="3413"/>
                                        </p:tgtEl>
                                        <p:attrNameLst>
                                          <p:attrName>ppt_w</p:attrName>
                                        </p:attrNameLst>
                                      </p:cBhvr>
                                      <p:tavLst>
                                        <p:tav tm="0">
                                          <p:val>
                                            <p:fltVal val="0"/>
                                          </p:val>
                                        </p:tav>
                                        <p:tav tm="100000">
                                          <p:val>
                                            <p:strVal val="#ppt_w"/>
                                          </p:val>
                                        </p:tav>
                                      </p:tavLst>
                                    </p:anim>
                                    <p:anim calcmode="lin" valueType="num">
                                      <p:cBhvr>
                                        <p:cTn id="328" dur="500" fill="hold"/>
                                        <p:tgtEl>
                                          <p:spTgt spid="3413"/>
                                        </p:tgtEl>
                                        <p:attrNameLst>
                                          <p:attrName>ppt_h</p:attrName>
                                        </p:attrNameLst>
                                      </p:cBhvr>
                                      <p:tavLst>
                                        <p:tav tm="0">
                                          <p:val>
                                            <p:fltVal val="0"/>
                                          </p:val>
                                        </p:tav>
                                        <p:tav tm="100000">
                                          <p:val>
                                            <p:strVal val="#ppt_h"/>
                                          </p:val>
                                        </p:tav>
                                      </p:tavLst>
                                    </p:anim>
                                    <p:animEffect transition="in" filter="fade">
                                      <p:cBhvr>
                                        <p:cTn id="329" dur="500"/>
                                        <p:tgtEl>
                                          <p:spTgt spid="3413"/>
                                        </p:tgtEl>
                                      </p:cBhvr>
                                    </p:animEffect>
                                  </p:childTnLst>
                                </p:cTn>
                              </p:par>
                              <p:par>
                                <p:cTn id="330" presetID="53" presetClass="entr" presetSubtype="16" fill="hold" grpId="0" nodeType="withEffect">
                                  <p:stCondLst>
                                    <p:cond delay="0"/>
                                  </p:stCondLst>
                                  <p:childTnLst>
                                    <p:set>
                                      <p:cBhvr>
                                        <p:cTn id="331" dur="1" fill="hold">
                                          <p:stCondLst>
                                            <p:cond delay="0"/>
                                          </p:stCondLst>
                                        </p:cTn>
                                        <p:tgtEl>
                                          <p:spTgt spid="3414"/>
                                        </p:tgtEl>
                                        <p:attrNameLst>
                                          <p:attrName>style.visibility</p:attrName>
                                        </p:attrNameLst>
                                      </p:cBhvr>
                                      <p:to>
                                        <p:strVal val="visible"/>
                                      </p:to>
                                    </p:set>
                                    <p:anim calcmode="lin" valueType="num">
                                      <p:cBhvr>
                                        <p:cTn id="332" dur="500" fill="hold"/>
                                        <p:tgtEl>
                                          <p:spTgt spid="3414"/>
                                        </p:tgtEl>
                                        <p:attrNameLst>
                                          <p:attrName>ppt_w</p:attrName>
                                        </p:attrNameLst>
                                      </p:cBhvr>
                                      <p:tavLst>
                                        <p:tav tm="0">
                                          <p:val>
                                            <p:fltVal val="0"/>
                                          </p:val>
                                        </p:tav>
                                        <p:tav tm="100000">
                                          <p:val>
                                            <p:strVal val="#ppt_w"/>
                                          </p:val>
                                        </p:tav>
                                      </p:tavLst>
                                    </p:anim>
                                    <p:anim calcmode="lin" valueType="num">
                                      <p:cBhvr>
                                        <p:cTn id="333" dur="500" fill="hold"/>
                                        <p:tgtEl>
                                          <p:spTgt spid="3414"/>
                                        </p:tgtEl>
                                        <p:attrNameLst>
                                          <p:attrName>ppt_h</p:attrName>
                                        </p:attrNameLst>
                                      </p:cBhvr>
                                      <p:tavLst>
                                        <p:tav tm="0">
                                          <p:val>
                                            <p:fltVal val="0"/>
                                          </p:val>
                                        </p:tav>
                                        <p:tav tm="100000">
                                          <p:val>
                                            <p:strVal val="#ppt_h"/>
                                          </p:val>
                                        </p:tav>
                                      </p:tavLst>
                                    </p:anim>
                                    <p:animEffect transition="in" filter="fade">
                                      <p:cBhvr>
                                        <p:cTn id="334" dur="500"/>
                                        <p:tgtEl>
                                          <p:spTgt spid="3414"/>
                                        </p:tgtEl>
                                      </p:cBhvr>
                                    </p:animEffect>
                                  </p:childTnLst>
                                </p:cTn>
                              </p:par>
                              <p:par>
                                <p:cTn id="335" presetID="53" presetClass="entr" presetSubtype="16" fill="hold" grpId="0" nodeType="withEffect">
                                  <p:stCondLst>
                                    <p:cond delay="0"/>
                                  </p:stCondLst>
                                  <p:childTnLst>
                                    <p:set>
                                      <p:cBhvr>
                                        <p:cTn id="336" dur="1" fill="hold">
                                          <p:stCondLst>
                                            <p:cond delay="0"/>
                                          </p:stCondLst>
                                        </p:cTn>
                                        <p:tgtEl>
                                          <p:spTgt spid="3415"/>
                                        </p:tgtEl>
                                        <p:attrNameLst>
                                          <p:attrName>style.visibility</p:attrName>
                                        </p:attrNameLst>
                                      </p:cBhvr>
                                      <p:to>
                                        <p:strVal val="visible"/>
                                      </p:to>
                                    </p:set>
                                    <p:anim calcmode="lin" valueType="num">
                                      <p:cBhvr>
                                        <p:cTn id="337" dur="500" fill="hold"/>
                                        <p:tgtEl>
                                          <p:spTgt spid="3415"/>
                                        </p:tgtEl>
                                        <p:attrNameLst>
                                          <p:attrName>ppt_w</p:attrName>
                                        </p:attrNameLst>
                                      </p:cBhvr>
                                      <p:tavLst>
                                        <p:tav tm="0">
                                          <p:val>
                                            <p:fltVal val="0"/>
                                          </p:val>
                                        </p:tav>
                                        <p:tav tm="100000">
                                          <p:val>
                                            <p:strVal val="#ppt_w"/>
                                          </p:val>
                                        </p:tav>
                                      </p:tavLst>
                                    </p:anim>
                                    <p:anim calcmode="lin" valueType="num">
                                      <p:cBhvr>
                                        <p:cTn id="338" dur="500" fill="hold"/>
                                        <p:tgtEl>
                                          <p:spTgt spid="3415"/>
                                        </p:tgtEl>
                                        <p:attrNameLst>
                                          <p:attrName>ppt_h</p:attrName>
                                        </p:attrNameLst>
                                      </p:cBhvr>
                                      <p:tavLst>
                                        <p:tav tm="0">
                                          <p:val>
                                            <p:fltVal val="0"/>
                                          </p:val>
                                        </p:tav>
                                        <p:tav tm="100000">
                                          <p:val>
                                            <p:strVal val="#ppt_h"/>
                                          </p:val>
                                        </p:tav>
                                      </p:tavLst>
                                    </p:anim>
                                    <p:animEffect transition="in" filter="fade">
                                      <p:cBhvr>
                                        <p:cTn id="339" dur="500"/>
                                        <p:tgtEl>
                                          <p:spTgt spid="3415"/>
                                        </p:tgtEl>
                                      </p:cBhvr>
                                    </p:animEffect>
                                  </p:childTnLst>
                                </p:cTn>
                              </p:par>
                              <p:par>
                                <p:cTn id="340" presetID="53" presetClass="entr" presetSubtype="16" fill="hold" grpId="0" nodeType="withEffect">
                                  <p:stCondLst>
                                    <p:cond delay="0"/>
                                  </p:stCondLst>
                                  <p:childTnLst>
                                    <p:set>
                                      <p:cBhvr>
                                        <p:cTn id="341" dur="1" fill="hold">
                                          <p:stCondLst>
                                            <p:cond delay="0"/>
                                          </p:stCondLst>
                                        </p:cTn>
                                        <p:tgtEl>
                                          <p:spTgt spid="3416"/>
                                        </p:tgtEl>
                                        <p:attrNameLst>
                                          <p:attrName>style.visibility</p:attrName>
                                        </p:attrNameLst>
                                      </p:cBhvr>
                                      <p:to>
                                        <p:strVal val="visible"/>
                                      </p:to>
                                    </p:set>
                                    <p:anim calcmode="lin" valueType="num">
                                      <p:cBhvr>
                                        <p:cTn id="342" dur="500" fill="hold"/>
                                        <p:tgtEl>
                                          <p:spTgt spid="3416"/>
                                        </p:tgtEl>
                                        <p:attrNameLst>
                                          <p:attrName>ppt_w</p:attrName>
                                        </p:attrNameLst>
                                      </p:cBhvr>
                                      <p:tavLst>
                                        <p:tav tm="0">
                                          <p:val>
                                            <p:fltVal val="0"/>
                                          </p:val>
                                        </p:tav>
                                        <p:tav tm="100000">
                                          <p:val>
                                            <p:strVal val="#ppt_w"/>
                                          </p:val>
                                        </p:tav>
                                      </p:tavLst>
                                    </p:anim>
                                    <p:anim calcmode="lin" valueType="num">
                                      <p:cBhvr>
                                        <p:cTn id="343" dur="500" fill="hold"/>
                                        <p:tgtEl>
                                          <p:spTgt spid="3416"/>
                                        </p:tgtEl>
                                        <p:attrNameLst>
                                          <p:attrName>ppt_h</p:attrName>
                                        </p:attrNameLst>
                                      </p:cBhvr>
                                      <p:tavLst>
                                        <p:tav tm="0">
                                          <p:val>
                                            <p:fltVal val="0"/>
                                          </p:val>
                                        </p:tav>
                                        <p:tav tm="100000">
                                          <p:val>
                                            <p:strVal val="#ppt_h"/>
                                          </p:val>
                                        </p:tav>
                                      </p:tavLst>
                                    </p:anim>
                                    <p:animEffect transition="in" filter="fade">
                                      <p:cBhvr>
                                        <p:cTn id="344" dur="500"/>
                                        <p:tgtEl>
                                          <p:spTgt spid="3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 grpId="0"/>
      <p:bldP spid="3083" grpId="0"/>
      <p:bldP spid="3142" grpId="0" animBg="1"/>
      <p:bldP spid="3143" grpId="0" animBg="1"/>
      <p:bldP spid="3144" grpId="0" animBg="1"/>
      <p:bldP spid="3145" grpId="0" animBg="1"/>
      <p:bldP spid="3186" grpId="0" animBg="1"/>
      <p:bldP spid="3187" grpId="0" animBg="1"/>
      <p:bldP spid="3188" grpId="0" animBg="1"/>
      <p:bldP spid="3189" grpId="0" animBg="1"/>
      <p:bldP spid="3190" grpId="0" animBg="1"/>
      <p:bldP spid="3191" grpId="0" animBg="1"/>
      <p:bldP spid="3201" grpId="0" animBg="1"/>
      <p:bldP spid="3202" grpId="0" animBg="1"/>
      <p:bldP spid="3203" grpId="0" animBg="1"/>
      <p:bldP spid="3339" grpId="0" animBg="1"/>
      <p:bldP spid="3351" grpId="0" animBg="1"/>
      <p:bldP spid="3413" grpId="0" animBg="1"/>
      <p:bldP spid="3414" grpId="0" animBg="1"/>
      <p:bldP spid="3415" grpId="0" animBg="1"/>
      <p:bldP spid="34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420"/>
        <p:cNvGrpSpPr/>
        <p:nvPr/>
      </p:nvGrpSpPr>
      <p:grpSpPr>
        <a:xfrm>
          <a:off x="0" y="0"/>
          <a:ext cx="0" cy="0"/>
          <a:chOff x="0" y="0"/>
          <a:chExt cx="0" cy="0"/>
        </a:xfrm>
      </p:grpSpPr>
      <p:grpSp>
        <p:nvGrpSpPr>
          <p:cNvPr id="3421" name="Google Shape;3421;p59"/>
          <p:cNvGrpSpPr/>
          <p:nvPr/>
        </p:nvGrpSpPr>
        <p:grpSpPr>
          <a:xfrm>
            <a:off x="962744" y="1276121"/>
            <a:ext cx="3323824" cy="1839835"/>
            <a:chOff x="2654821" y="2311071"/>
            <a:chExt cx="2279715" cy="1262120"/>
          </a:xfrm>
        </p:grpSpPr>
        <p:grpSp>
          <p:nvGrpSpPr>
            <p:cNvPr id="3422" name="Google Shape;3422;p59"/>
            <p:cNvGrpSpPr/>
            <p:nvPr/>
          </p:nvGrpSpPr>
          <p:grpSpPr>
            <a:xfrm>
              <a:off x="4034269" y="2840745"/>
              <a:ext cx="40212" cy="36437"/>
              <a:chOff x="4293400" y="2574725"/>
              <a:chExt cx="84425" cy="80100"/>
            </a:xfrm>
          </p:grpSpPr>
          <p:sp>
            <p:nvSpPr>
              <p:cNvPr id="3423" name="Google Shape;3423;p5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24" name="Google Shape;3424;p5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425" name="Google Shape;3425;p59"/>
            <p:cNvGrpSpPr/>
            <p:nvPr/>
          </p:nvGrpSpPr>
          <p:grpSpPr>
            <a:xfrm>
              <a:off x="3894606" y="2334874"/>
              <a:ext cx="913198" cy="518984"/>
              <a:chOff x="4000175" y="1462675"/>
              <a:chExt cx="1917275" cy="1140875"/>
            </a:xfrm>
          </p:grpSpPr>
          <p:sp>
            <p:nvSpPr>
              <p:cNvPr id="3426" name="Google Shape;3426;p5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27" name="Google Shape;3427;p59"/>
              <p:cNvGrpSpPr/>
              <p:nvPr/>
            </p:nvGrpSpPr>
            <p:grpSpPr>
              <a:xfrm>
                <a:off x="4000175" y="1462675"/>
                <a:ext cx="1917275" cy="1140875"/>
                <a:chOff x="4000175" y="1462675"/>
                <a:chExt cx="1917275" cy="1140875"/>
              </a:xfrm>
            </p:grpSpPr>
            <p:sp>
              <p:nvSpPr>
                <p:cNvPr id="3428" name="Google Shape;3428;p5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29" name="Google Shape;3429;p5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30" name="Google Shape;3430;p5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31" name="Google Shape;3431;p5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32" name="Google Shape;3432;p5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sp>
              <p:nvSpPr>
                <p:cNvPr id="3433" name="Google Shape;3433;p5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3434" name="Google Shape;3434;p59"/>
            <p:cNvGrpSpPr/>
            <p:nvPr/>
          </p:nvGrpSpPr>
          <p:grpSpPr>
            <a:xfrm>
              <a:off x="3875768" y="2846704"/>
              <a:ext cx="44796" cy="47366"/>
              <a:chOff x="3960625" y="2587825"/>
              <a:chExt cx="94050" cy="104125"/>
            </a:xfrm>
          </p:grpSpPr>
          <p:sp>
            <p:nvSpPr>
              <p:cNvPr id="3435" name="Google Shape;3435;p5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36" name="Google Shape;3436;p5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437" name="Google Shape;3437;p59"/>
            <p:cNvGrpSpPr/>
            <p:nvPr/>
          </p:nvGrpSpPr>
          <p:grpSpPr>
            <a:xfrm>
              <a:off x="3782759" y="2807162"/>
              <a:ext cx="82686" cy="85487"/>
              <a:chOff x="3765350" y="2500900"/>
              <a:chExt cx="173600" cy="187925"/>
            </a:xfrm>
          </p:grpSpPr>
          <p:sp>
            <p:nvSpPr>
              <p:cNvPr id="3438" name="Google Shape;3438;p5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39" name="Google Shape;3439;p5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0" name="Google Shape;3440;p5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1" name="Google Shape;3441;p5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2" name="Google Shape;3442;p5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3" name="Google Shape;3443;p5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444" name="Google Shape;3444;p59"/>
            <p:cNvGrpSpPr/>
            <p:nvPr/>
          </p:nvGrpSpPr>
          <p:grpSpPr>
            <a:xfrm>
              <a:off x="3775674" y="2798496"/>
              <a:ext cx="40545" cy="23564"/>
              <a:chOff x="3750475" y="2481850"/>
              <a:chExt cx="85125" cy="51800"/>
            </a:xfrm>
          </p:grpSpPr>
          <p:sp>
            <p:nvSpPr>
              <p:cNvPr id="3445" name="Google Shape;3445;p5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6" name="Google Shape;3446;p5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447" name="Google Shape;3447;p59"/>
            <p:cNvGrpSpPr/>
            <p:nvPr/>
          </p:nvGrpSpPr>
          <p:grpSpPr>
            <a:xfrm>
              <a:off x="3716946" y="2776024"/>
              <a:ext cx="81971" cy="76912"/>
              <a:chOff x="3627175" y="2432450"/>
              <a:chExt cx="172100" cy="169075"/>
            </a:xfrm>
          </p:grpSpPr>
          <p:sp>
            <p:nvSpPr>
              <p:cNvPr id="3448" name="Google Shape;3448;p5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49" name="Google Shape;3449;p5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450" name="Google Shape;3450;p5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451" name="Google Shape;3451;p59"/>
            <p:cNvGrpSpPr/>
            <p:nvPr/>
          </p:nvGrpSpPr>
          <p:grpSpPr>
            <a:xfrm>
              <a:off x="3685682" y="2845624"/>
              <a:ext cx="29311" cy="45055"/>
              <a:chOff x="3561536" y="2585450"/>
              <a:chExt cx="61539" cy="99045"/>
            </a:xfrm>
          </p:grpSpPr>
          <p:sp>
            <p:nvSpPr>
              <p:cNvPr id="3452" name="Google Shape;3452;p5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53" name="Google Shape;3453;p5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454" name="Google Shape;3454;p59"/>
            <p:cNvGrpSpPr/>
            <p:nvPr/>
          </p:nvGrpSpPr>
          <p:grpSpPr>
            <a:xfrm>
              <a:off x="3849905" y="2572252"/>
              <a:ext cx="74339" cy="119559"/>
              <a:chOff x="3906325" y="1984500"/>
              <a:chExt cx="156075" cy="262825"/>
            </a:xfrm>
          </p:grpSpPr>
          <p:sp>
            <p:nvSpPr>
              <p:cNvPr id="3455" name="Google Shape;3455;p5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456" name="Google Shape;3456;p5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457" name="Google Shape;3457;p59"/>
            <p:cNvGrpSpPr/>
            <p:nvPr/>
          </p:nvGrpSpPr>
          <p:grpSpPr>
            <a:xfrm>
              <a:off x="2654821" y="2414345"/>
              <a:ext cx="667570" cy="558731"/>
              <a:chOff x="1397225" y="1637375"/>
              <a:chExt cx="1401575" cy="1228250"/>
            </a:xfrm>
          </p:grpSpPr>
          <p:sp>
            <p:nvSpPr>
              <p:cNvPr id="3458" name="Google Shape;3458;p5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459" name="Google Shape;3459;p59"/>
              <p:cNvGrpSpPr/>
              <p:nvPr/>
            </p:nvGrpSpPr>
            <p:grpSpPr>
              <a:xfrm>
                <a:off x="1397225" y="1637375"/>
                <a:ext cx="1398775" cy="1228250"/>
                <a:chOff x="1397225" y="1637375"/>
                <a:chExt cx="1398775" cy="1228250"/>
              </a:xfrm>
            </p:grpSpPr>
            <p:sp>
              <p:nvSpPr>
                <p:cNvPr id="3460" name="Google Shape;3460;p5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61" name="Google Shape;3461;p5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3462" name="Google Shape;3462;p59"/>
            <p:cNvGrpSpPr/>
            <p:nvPr/>
          </p:nvGrpSpPr>
          <p:grpSpPr>
            <a:xfrm>
              <a:off x="3230417" y="3103734"/>
              <a:ext cx="282982" cy="280332"/>
              <a:chOff x="2605700" y="3152850"/>
              <a:chExt cx="594125" cy="616250"/>
            </a:xfrm>
          </p:grpSpPr>
          <p:sp>
            <p:nvSpPr>
              <p:cNvPr id="3463" name="Google Shape;3463;p5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64" name="Google Shape;3464;p5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grpSp>
        <p:grpSp>
          <p:nvGrpSpPr>
            <p:cNvPr id="3465" name="Google Shape;3465;p59"/>
            <p:cNvGrpSpPr/>
            <p:nvPr/>
          </p:nvGrpSpPr>
          <p:grpSpPr>
            <a:xfrm>
              <a:off x="3265985" y="3226989"/>
              <a:ext cx="87151" cy="346202"/>
              <a:chOff x="2680375" y="3423800"/>
              <a:chExt cx="182975" cy="761050"/>
            </a:xfrm>
          </p:grpSpPr>
          <p:sp>
            <p:nvSpPr>
              <p:cNvPr id="3466" name="Google Shape;3466;p5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67" name="Google Shape;3467;p5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468" name="Google Shape;3468;p59"/>
            <p:cNvGrpSpPr/>
            <p:nvPr/>
          </p:nvGrpSpPr>
          <p:grpSpPr>
            <a:xfrm>
              <a:off x="3855466" y="3289811"/>
              <a:ext cx="112514" cy="94210"/>
              <a:chOff x="3918000" y="3561900"/>
              <a:chExt cx="236225" cy="207100"/>
            </a:xfrm>
          </p:grpSpPr>
          <p:sp>
            <p:nvSpPr>
              <p:cNvPr id="3469" name="Google Shape;3469;p5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70" name="Google Shape;3470;p5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471" name="Google Shape;3471;p5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2" name="Google Shape;3472;p5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3" name="Google Shape;3473;p5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grpSp>
          <p:nvGrpSpPr>
            <p:cNvPr id="3474" name="Google Shape;3474;p59"/>
            <p:cNvGrpSpPr/>
            <p:nvPr/>
          </p:nvGrpSpPr>
          <p:grpSpPr>
            <a:xfrm>
              <a:off x="2905224" y="2311071"/>
              <a:ext cx="596721" cy="528992"/>
              <a:chOff x="1922950" y="1410350"/>
              <a:chExt cx="1252825" cy="1162875"/>
            </a:xfrm>
          </p:grpSpPr>
          <p:sp>
            <p:nvSpPr>
              <p:cNvPr id="3475" name="Google Shape;3475;p5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6" name="Google Shape;3476;p5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7" name="Google Shape;3477;p5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8" name="Google Shape;3478;p5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79" name="Google Shape;3479;p5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0" name="Google Shape;3480;p5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1" name="Google Shape;3481;p5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2" name="Google Shape;3482;p5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3" name="Google Shape;3483;p5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4" name="Google Shape;3484;p5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5" name="Google Shape;3485;p5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6" name="Google Shape;3486;p5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7" name="Google Shape;3487;p5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8" name="Google Shape;3488;p5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89" name="Google Shape;3489;p5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0" name="Google Shape;3490;p5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grpSp>
        <p:sp>
          <p:nvSpPr>
            <p:cNvPr id="3491" name="Google Shape;3491;p5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2" name="Google Shape;3492;p5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3" name="Google Shape;3493;p5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4" name="Google Shape;3494;p5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5" name="Google Shape;3495;p5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6" name="Google Shape;3496;p5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7" name="Google Shape;3497;p5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8" name="Google Shape;3498;p5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499" name="Google Shape;3499;p5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0" name="Google Shape;3500;p5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1" name="Google Shape;3501;p5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2" name="Google Shape;3502;p5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3" name="Google Shape;3503;p5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4" name="Google Shape;3504;p5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5" name="Google Shape;3505;p5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6" name="Google Shape;3506;p5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7" name="Google Shape;3507;p5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8" name="Google Shape;3508;p5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09" name="Google Shape;3509;p5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10" name="Google Shape;3510;p5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sp>
          <p:nvSpPr>
            <p:cNvPr id="3511" name="Google Shape;3511;p5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sp>
          <p:nvSpPr>
            <p:cNvPr id="3512" name="Google Shape;3512;p5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13" name="Google Shape;3513;p59"/>
            <p:cNvGrpSpPr/>
            <p:nvPr/>
          </p:nvGrpSpPr>
          <p:grpSpPr>
            <a:xfrm>
              <a:off x="3280929" y="3294542"/>
              <a:ext cx="109894" cy="272224"/>
              <a:chOff x="2711750" y="3572300"/>
              <a:chExt cx="230725" cy="598425"/>
            </a:xfrm>
          </p:grpSpPr>
          <p:sp>
            <p:nvSpPr>
              <p:cNvPr id="3514" name="Google Shape;3514;p5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15" name="Google Shape;3515;p5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16" name="Google Shape;3516;p5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17" name="Google Shape;3517;p59"/>
            <p:cNvGrpSpPr/>
            <p:nvPr/>
          </p:nvGrpSpPr>
          <p:grpSpPr>
            <a:xfrm>
              <a:off x="3790439" y="2408636"/>
              <a:ext cx="73017" cy="75684"/>
              <a:chOff x="3781475" y="1624825"/>
              <a:chExt cx="153300" cy="166375"/>
            </a:xfrm>
          </p:grpSpPr>
          <p:sp>
            <p:nvSpPr>
              <p:cNvPr id="3518" name="Google Shape;3518;p5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19" name="Google Shape;3519;p5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0" name="Google Shape;3520;p5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1" name="Google Shape;3521;p5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22" name="Google Shape;3522;p5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3" name="Google Shape;3523;p5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4" name="Google Shape;3524;p5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5" name="Google Shape;3525;p5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6" name="Google Shape;3526;p5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7" name="Google Shape;3527;p5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28" name="Google Shape;3528;p5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29" name="Google Shape;3529;p59"/>
            <p:cNvGrpSpPr/>
            <p:nvPr/>
          </p:nvGrpSpPr>
          <p:grpSpPr>
            <a:xfrm>
              <a:off x="4403342" y="3107749"/>
              <a:ext cx="316680" cy="101374"/>
              <a:chOff x="5068275" y="3161675"/>
              <a:chExt cx="664875" cy="222850"/>
            </a:xfrm>
          </p:grpSpPr>
          <p:sp>
            <p:nvSpPr>
              <p:cNvPr id="3530" name="Google Shape;3530;p5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1" name="Google Shape;3531;p5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2" name="Google Shape;3532;p5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3" name="Google Shape;3533;p5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34" name="Google Shape;3534;p5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5" name="Google Shape;3535;p5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6" name="Google Shape;3536;p5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7" name="Google Shape;3537;p5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8" name="Google Shape;3538;p5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39" name="Google Shape;3539;p5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0" name="Google Shape;3540;p5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1" name="Google Shape;3541;p5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2" name="Google Shape;3542;p5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3" name="Google Shape;3543;p5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4" name="Google Shape;3544;p5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5" name="Google Shape;3545;p5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6" name="Google Shape;3546;p5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7" name="Google Shape;3547;p5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8" name="Google Shape;3548;p5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49" name="Google Shape;3549;p5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0" name="Google Shape;3550;p5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1" name="Google Shape;3551;p5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2" name="Google Shape;3552;p5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3" name="Google Shape;3553;p5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4" name="Google Shape;3554;p5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5" name="Google Shape;3555;p5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6" name="Google Shape;3556;p5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7" name="Google Shape;3557;p5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8" name="Google Shape;3558;p5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59" name="Google Shape;3559;p5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60" name="Google Shape;3560;p5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61" name="Google Shape;3561;p5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62" name="Google Shape;3562;p5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63" name="Google Shape;3563;p59"/>
            <p:cNvGrpSpPr/>
            <p:nvPr/>
          </p:nvGrpSpPr>
          <p:grpSpPr>
            <a:xfrm>
              <a:off x="3697513" y="2707266"/>
              <a:ext cx="59549" cy="79733"/>
              <a:chOff x="3586375" y="2281300"/>
              <a:chExt cx="125025" cy="175275"/>
            </a:xfrm>
          </p:grpSpPr>
          <p:sp>
            <p:nvSpPr>
              <p:cNvPr id="3564" name="Google Shape;3564;p5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65" name="Google Shape;3565;p5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66" name="Google Shape;3566;p5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67" name="Google Shape;3567;p59"/>
            <p:cNvGrpSpPr/>
            <p:nvPr/>
          </p:nvGrpSpPr>
          <p:grpSpPr>
            <a:xfrm>
              <a:off x="4513224" y="3221724"/>
              <a:ext cx="274563" cy="280321"/>
              <a:chOff x="5298975" y="3412225"/>
              <a:chExt cx="576450" cy="616225"/>
            </a:xfrm>
          </p:grpSpPr>
          <p:sp>
            <p:nvSpPr>
              <p:cNvPr id="3568" name="Google Shape;3568;p5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sp>
            <p:nvSpPr>
              <p:cNvPr id="3569" name="Google Shape;3569;p5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570" name="Google Shape;3570;p59"/>
            <p:cNvGrpSpPr/>
            <p:nvPr/>
          </p:nvGrpSpPr>
          <p:grpSpPr>
            <a:xfrm>
              <a:off x="4824403" y="3421846"/>
              <a:ext cx="110132" cy="130647"/>
              <a:chOff x="5952300" y="3852150"/>
              <a:chExt cx="231225" cy="287200"/>
            </a:xfrm>
          </p:grpSpPr>
          <p:sp>
            <p:nvSpPr>
              <p:cNvPr id="3571" name="Google Shape;3571;p5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2" name="Google Shape;3572;p5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73" name="Google Shape;3573;p5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4" name="Google Shape;3574;p5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5" name="Google Shape;3575;p5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6" name="Google Shape;3576;p5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7" name="Google Shape;3577;p5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8" name="Google Shape;3578;p5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79" name="Google Shape;3579;p5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0" name="Google Shape;3580;p5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81" name="Google Shape;3581;p59"/>
            <p:cNvGrpSpPr/>
            <p:nvPr/>
          </p:nvGrpSpPr>
          <p:grpSpPr>
            <a:xfrm>
              <a:off x="4295710" y="3079670"/>
              <a:ext cx="14968" cy="27135"/>
              <a:chOff x="4842300" y="3099950"/>
              <a:chExt cx="31425" cy="59650"/>
            </a:xfrm>
          </p:grpSpPr>
          <p:sp>
            <p:nvSpPr>
              <p:cNvPr id="3582" name="Google Shape;3582;p5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3" name="Google Shape;3583;p5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4" name="Google Shape;3584;p5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5" name="Google Shape;3585;p5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86" name="Google Shape;3586;p5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7" name="Google Shape;3587;p5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8" name="Google Shape;3588;p5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89" name="Google Shape;3589;p5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0" name="Google Shape;3590;p5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1" name="Google Shape;3591;p5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2" name="Google Shape;3592;p5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3" name="Google Shape;3593;p5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594" name="Google Shape;3594;p59"/>
            <p:cNvGrpSpPr/>
            <p:nvPr/>
          </p:nvGrpSpPr>
          <p:grpSpPr>
            <a:xfrm>
              <a:off x="3831056" y="2816010"/>
              <a:ext cx="37378" cy="27612"/>
              <a:chOff x="3866750" y="2520350"/>
              <a:chExt cx="78475" cy="60700"/>
            </a:xfrm>
          </p:grpSpPr>
          <p:sp>
            <p:nvSpPr>
              <p:cNvPr id="3595" name="Google Shape;3595;p5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6" name="Google Shape;3596;p5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7" name="Google Shape;3597;p5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598" name="Google Shape;3598;p5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599" name="Google Shape;3599;p5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0" name="Google Shape;3600;p5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1" name="Google Shape;3601;p5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2" name="Google Shape;3602;p5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3" name="Google Shape;3603;p5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4" name="Google Shape;3604;p5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5" name="Google Shape;3605;p5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6" name="Google Shape;3606;p5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7" name="Google Shape;3607;p5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8" name="Google Shape;3608;p5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09" name="Google Shape;3609;p5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0" name="Google Shape;3610;p5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1" name="Google Shape;3611;p5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2" name="Google Shape;3612;p5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3" name="Google Shape;3613;p5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4" name="Google Shape;3614;p5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5" name="Google Shape;3615;p5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sp>
          <p:nvSpPr>
            <p:cNvPr id="3616" name="Google Shape;3616;p5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7" name="Google Shape;3617;p5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8" name="Google Shape;3618;p5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19" name="Google Shape;3619;p5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0" name="Google Shape;3620;p5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1" name="Google Shape;3621;p5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2" name="Google Shape;3622;p5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3" name="Google Shape;3623;p5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4" name="Google Shape;3624;p5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5" name="Google Shape;3625;p5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6" name="Google Shape;3626;p5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7" name="Google Shape;3627;p5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sp>
          <p:nvSpPr>
            <p:cNvPr id="3628" name="Google Shape;3628;p5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29" name="Google Shape;3629;p5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0" name="Google Shape;3630;p5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1" name="Google Shape;3631;p5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2" name="Google Shape;3632;p5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3" name="Google Shape;3633;p5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4" name="Google Shape;3634;p5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5" name="Google Shape;3635;p5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6" name="Google Shape;3636;p5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7" name="Google Shape;3637;p5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8" name="Google Shape;3638;p5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39" name="Google Shape;3639;p5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0" name="Google Shape;3640;p5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3641" name="Google Shape;3641;p59"/>
            <p:cNvGrpSpPr/>
            <p:nvPr/>
          </p:nvGrpSpPr>
          <p:grpSpPr>
            <a:xfrm>
              <a:off x="3632736" y="3051591"/>
              <a:ext cx="63288" cy="45217"/>
              <a:chOff x="3450375" y="3038225"/>
              <a:chExt cx="132875" cy="99400"/>
            </a:xfrm>
          </p:grpSpPr>
          <p:sp>
            <p:nvSpPr>
              <p:cNvPr id="3642" name="Google Shape;3642;p5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3" name="Google Shape;3643;p5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sp>
          <p:nvSpPr>
            <p:cNvPr id="3644" name="Google Shape;3644;p5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5" name="Google Shape;3645;p5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6" name="Google Shape;3646;p5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7" name="Google Shape;3647;p5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8" name="Google Shape;3648;p5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49" name="Google Shape;3649;p5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0" name="Google Shape;3650;p5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1" name="Google Shape;3651;p5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2" name="Google Shape;3652;p5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sp>
          <p:nvSpPr>
            <p:cNvPr id="3653" name="Google Shape;3653;p5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4" name="Google Shape;3654;p5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5" name="Google Shape;3655;p5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6" name="Google Shape;3656;p5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7" name="Google Shape;3657;p5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8" name="Google Shape;3658;p5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59" name="Google Shape;3659;p5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0" name="Google Shape;3660;p5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1" name="Google Shape;3661;p5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2" name="Google Shape;3662;p5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A6CBC2"/>
                </a:solidFill>
              </a:endParaRPr>
            </a:p>
          </p:txBody>
        </p:sp>
        <p:sp>
          <p:nvSpPr>
            <p:cNvPr id="3663" name="Google Shape;3663;p5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4" name="Google Shape;3664;p5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5" name="Google Shape;3665;p5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6" name="Google Shape;3666;p5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7" name="Google Shape;3667;p5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68" name="Google Shape;3668;p5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endParaRPr sz="2400">
                <a:solidFill>
                  <a:srgbClr val="FF6B65"/>
                </a:solidFill>
              </a:endParaRPr>
            </a:p>
          </p:txBody>
        </p:sp>
        <p:sp>
          <p:nvSpPr>
            <p:cNvPr id="3669" name="Google Shape;3669;p5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0" name="Google Shape;3670;p5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1" name="Google Shape;3671;p5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2" name="Google Shape;3672;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3" name="Google Shape;3673;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4" name="Google Shape;3674;p5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5" name="Google Shape;3675;p5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7" name="Google Shape;3677;p5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3678" name="Google Shape;3678;p5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3679" name="Google Shape;3679;p59"/>
          <p:cNvGrpSpPr/>
          <p:nvPr/>
        </p:nvGrpSpPr>
        <p:grpSpPr>
          <a:xfrm>
            <a:off x="958820" y="3803823"/>
            <a:ext cx="3497168" cy="1778053"/>
            <a:chOff x="238125" y="1038125"/>
            <a:chExt cx="7146800" cy="3633625"/>
          </a:xfrm>
        </p:grpSpPr>
        <p:sp>
          <p:nvSpPr>
            <p:cNvPr id="3680" name="Google Shape;3680;p5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1" name="Google Shape;3681;p5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2" name="Google Shape;3682;p5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3" name="Google Shape;3683;p5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4" name="Google Shape;3684;p5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5" name="Google Shape;3685;p5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6" name="Google Shape;3686;p5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7" name="Google Shape;3687;p5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8" name="Google Shape;3688;p5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89" name="Google Shape;3689;p5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0" name="Google Shape;3690;p5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1" name="Google Shape;3691;p5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2" name="Google Shape;3692;p5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3" name="Google Shape;3693;p5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4" name="Google Shape;3694;p5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5" name="Google Shape;3695;p5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6" name="Google Shape;3696;p5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7" name="Google Shape;3697;p5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8" name="Google Shape;3698;p5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699" name="Google Shape;3699;p5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0" name="Google Shape;3700;p5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1" name="Google Shape;3701;p5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2" name="Google Shape;3702;p5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3" name="Google Shape;3703;p5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4" name="Google Shape;3704;p5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5" name="Google Shape;3705;p5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6" name="Google Shape;3706;p5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7" name="Google Shape;3707;p5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8" name="Google Shape;3708;p5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09" name="Google Shape;3709;p5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0" name="Google Shape;3710;p5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1" name="Google Shape;3711;p5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2" name="Google Shape;3712;p5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3" name="Google Shape;3713;p5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4" name="Google Shape;3714;p5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5" name="Google Shape;3715;p5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6" name="Google Shape;3716;p5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7" name="Google Shape;3717;p5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8" name="Google Shape;3718;p5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19" name="Google Shape;3719;p5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0" name="Google Shape;3720;p5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1" name="Google Shape;3721;p5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2" name="Google Shape;3722;p5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3" name="Google Shape;3723;p5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4" name="Google Shape;3724;p5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5" name="Google Shape;3725;p5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6" name="Google Shape;3726;p5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7" name="Google Shape;3727;p5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8" name="Google Shape;3728;p5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29" name="Google Shape;3729;p5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0" name="Google Shape;3730;p5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1" name="Google Shape;3731;p5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2" name="Google Shape;3732;p5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3" name="Google Shape;3733;p5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4" name="Google Shape;3734;p5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5" name="Google Shape;3735;p5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6" name="Google Shape;3736;p5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7" name="Google Shape;3737;p5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8" name="Google Shape;3738;p5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39" name="Google Shape;3739;p5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0" name="Google Shape;3740;p5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1" name="Google Shape;3741;p5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2" name="Google Shape;3742;p5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3" name="Google Shape;3743;p5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4" name="Google Shape;3744;p5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5" name="Google Shape;3745;p5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6" name="Google Shape;3746;p5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7" name="Google Shape;3747;p5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8" name="Google Shape;3748;p5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49" name="Google Shape;3749;p5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0" name="Google Shape;3750;p5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1" name="Google Shape;3751;p5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2" name="Google Shape;3752;p5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3" name="Google Shape;3753;p5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4" name="Google Shape;3754;p5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5" name="Google Shape;3755;p5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6" name="Google Shape;3756;p5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7" name="Google Shape;3757;p5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8" name="Google Shape;3758;p5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59" name="Google Shape;3759;p5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0" name="Google Shape;3760;p5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1" name="Google Shape;3761;p5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2" name="Google Shape;3762;p5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3" name="Google Shape;3763;p5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4" name="Google Shape;3764;p5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5" name="Google Shape;3765;p5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6" name="Google Shape;3766;p5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7" name="Google Shape;3767;p5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8" name="Google Shape;3768;p5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69" name="Google Shape;3769;p5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0" name="Google Shape;3770;p5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1" name="Google Shape;3771;p5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2" name="Google Shape;3772;p5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3" name="Google Shape;3773;p5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4" name="Google Shape;3774;p5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5" name="Google Shape;3775;p5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6" name="Google Shape;3776;p5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7" name="Google Shape;3777;p5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8" name="Google Shape;3778;p5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79" name="Google Shape;3779;p5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0" name="Google Shape;3780;p5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1" name="Google Shape;3781;p5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2" name="Google Shape;3782;p5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3" name="Google Shape;3783;p5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4" name="Google Shape;3784;p5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5" name="Google Shape;3785;p5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6" name="Google Shape;3786;p5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7" name="Google Shape;3787;p5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8" name="Google Shape;3788;p5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89" name="Google Shape;3789;p5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0" name="Google Shape;3790;p5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1" name="Google Shape;3791;p5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2" name="Google Shape;3792;p5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3" name="Google Shape;3793;p5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4" name="Google Shape;3794;p5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5" name="Google Shape;3795;p5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6" name="Google Shape;3796;p5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7" name="Google Shape;3797;p5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8" name="Google Shape;3798;p5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799" name="Google Shape;3799;p5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0" name="Google Shape;3800;p5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1" name="Google Shape;3801;p5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2" name="Google Shape;3802;p5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3" name="Google Shape;3803;p5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4" name="Google Shape;3804;p5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5" name="Google Shape;3805;p5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6" name="Google Shape;3806;p5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7" name="Google Shape;3807;p5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8" name="Google Shape;3808;p5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09" name="Google Shape;3809;p5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0" name="Google Shape;3810;p5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1" name="Google Shape;3811;p5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2" name="Google Shape;3812;p5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3" name="Google Shape;3813;p5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4" name="Google Shape;3814;p5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5" name="Google Shape;3815;p5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6" name="Google Shape;3816;p5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7" name="Google Shape;3817;p5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8" name="Google Shape;3818;p5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19" name="Google Shape;3819;p5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0" name="Google Shape;3820;p5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1" name="Google Shape;3821;p5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2" name="Google Shape;3822;p5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3" name="Google Shape;3823;p5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4" name="Google Shape;3824;p5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5" name="Google Shape;3825;p5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6" name="Google Shape;3826;p5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7" name="Google Shape;3827;p5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8" name="Google Shape;3828;p5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29" name="Google Shape;3829;p5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0" name="Google Shape;3830;p5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1" name="Google Shape;3831;p5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2" name="Google Shape;3832;p5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3" name="Google Shape;3833;p5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4" name="Google Shape;3834;p5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5" name="Google Shape;3835;p5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6" name="Google Shape;3836;p5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7" name="Google Shape;3837;p5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8" name="Google Shape;3838;p5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39" name="Google Shape;3839;p5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0" name="Google Shape;3840;p5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1" name="Google Shape;3841;p5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2" name="Google Shape;3842;p5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3" name="Google Shape;3843;p5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4" name="Google Shape;3844;p5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5" name="Google Shape;3845;p5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6" name="Google Shape;3846;p5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7" name="Google Shape;3847;p5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8" name="Google Shape;3848;p5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49" name="Google Shape;3849;p5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0" name="Google Shape;3850;p5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1" name="Google Shape;3851;p5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2" name="Google Shape;3852;p5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3" name="Google Shape;3853;p5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4" name="Google Shape;3854;p5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5" name="Google Shape;3855;p5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6" name="Google Shape;3856;p5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7" name="Google Shape;3857;p5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8" name="Google Shape;3858;p5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59" name="Google Shape;3859;p5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0" name="Google Shape;3860;p5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1" name="Google Shape;3861;p5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2" name="Google Shape;3862;p5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3" name="Google Shape;3863;p5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4" name="Google Shape;3864;p5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5" name="Google Shape;3865;p5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6" name="Google Shape;3866;p5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7" name="Google Shape;3867;p5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8" name="Google Shape;3868;p5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69" name="Google Shape;3869;p5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0" name="Google Shape;3870;p5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1" name="Google Shape;3871;p5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2" name="Google Shape;3872;p5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3" name="Google Shape;3873;p5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4" name="Google Shape;3874;p5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5" name="Google Shape;3875;p5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6" name="Google Shape;3876;p5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7" name="Google Shape;3877;p5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8" name="Google Shape;3878;p5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79" name="Google Shape;3879;p5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0" name="Google Shape;3880;p5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1" name="Google Shape;3881;p5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2" name="Google Shape;3882;p5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3" name="Google Shape;3883;p5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4" name="Google Shape;3884;p5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5" name="Google Shape;3885;p5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6" name="Google Shape;3886;p5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7" name="Google Shape;3887;p5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8" name="Google Shape;3888;p5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89" name="Google Shape;3889;p5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0" name="Google Shape;3890;p5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1" name="Google Shape;3891;p5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2" name="Google Shape;3892;p5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3" name="Google Shape;3893;p5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4" name="Google Shape;3894;p5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5" name="Google Shape;3895;p5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6" name="Google Shape;3896;p5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7" name="Google Shape;3897;p5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8" name="Google Shape;3898;p5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899" name="Google Shape;3899;p5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0" name="Google Shape;3900;p5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1" name="Google Shape;3901;p5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2" name="Google Shape;3902;p5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3" name="Google Shape;3903;p5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4" name="Google Shape;3904;p5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5" name="Google Shape;3905;p5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6" name="Google Shape;3906;p5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7" name="Google Shape;3907;p5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8" name="Google Shape;3908;p5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09" name="Google Shape;3909;p5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0" name="Google Shape;3910;p5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1" name="Google Shape;3911;p5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2" name="Google Shape;3912;p5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3" name="Google Shape;3913;p5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4" name="Google Shape;3914;p5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5" name="Google Shape;3915;p5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6" name="Google Shape;3916;p5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7" name="Google Shape;3917;p5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8" name="Google Shape;3918;p5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19" name="Google Shape;3919;p5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0" name="Google Shape;3920;p5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1" name="Google Shape;3921;p5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2" name="Google Shape;3922;p5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3" name="Google Shape;3923;p5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4" name="Google Shape;3924;p5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5" name="Google Shape;3925;p5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6" name="Google Shape;3926;p5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7" name="Google Shape;3927;p5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8" name="Google Shape;3928;p5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29" name="Google Shape;3929;p5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0" name="Google Shape;3930;p5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1" name="Google Shape;3931;p5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2" name="Google Shape;3932;p5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3" name="Google Shape;3933;p5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4" name="Google Shape;3934;p5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5" name="Google Shape;3935;p5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6" name="Google Shape;3936;p5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7" name="Google Shape;3937;p5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8" name="Google Shape;3938;p5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39" name="Google Shape;3939;p5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0" name="Google Shape;3940;p5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1" name="Google Shape;3941;p5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2" name="Google Shape;3942;p5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3" name="Google Shape;3943;p5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4" name="Google Shape;3944;p5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5" name="Google Shape;3945;p5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6" name="Google Shape;3946;p5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7" name="Google Shape;3947;p5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8" name="Google Shape;3948;p5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49" name="Google Shape;3949;p5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0" name="Google Shape;3950;p5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1" name="Google Shape;3951;p5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2" name="Google Shape;3952;p5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3" name="Google Shape;3953;p5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4" name="Google Shape;3954;p5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5" name="Google Shape;3955;p5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6" name="Google Shape;3956;p5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7" name="Google Shape;3957;p5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8" name="Google Shape;3958;p5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59" name="Google Shape;3959;p5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0" name="Google Shape;3960;p5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1" name="Google Shape;3961;p5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2" name="Google Shape;3962;p5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3" name="Google Shape;3963;p5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4" name="Google Shape;3964;p5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5" name="Google Shape;3965;p5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6" name="Google Shape;3966;p5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7" name="Google Shape;3967;p5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8" name="Google Shape;3968;p5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69" name="Google Shape;3969;p5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0" name="Google Shape;3970;p5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1" name="Google Shape;3971;p5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2" name="Google Shape;3972;p5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3" name="Google Shape;3973;p5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4" name="Google Shape;3974;p5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5" name="Google Shape;3975;p5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6" name="Google Shape;3976;p5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7" name="Google Shape;3977;p5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8" name="Google Shape;3978;p5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79" name="Google Shape;3979;p5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0" name="Google Shape;3980;p5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1" name="Google Shape;3981;p5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2" name="Google Shape;3982;p5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3" name="Google Shape;3983;p5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4" name="Google Shape;3984;p5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5" name="Google Shape;3985;p5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6" name="Google Shape;3986;p5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7" name="Google Shape;3987;p5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8" name="Google Shape;3988;p5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89" name="Google Shape;3989;p5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0" name="Google Shape;3990;p5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1" name="Google Shape;3991;p5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2" name="Google Shape;3992;p5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3" name="Google Shape;3993;p5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4" name="Google Shape;3994;p5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5" name="Google Shape;3995;p5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6" name="Google Shape;3996;p5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7" name="Google Shape;3997;p5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8" name="Google Shape;3998;p5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999" name="Google Shape;3999;p5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0" name="Google Shape;4000;p5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1" name="Google Shape;4001;p5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2" name="Google Shape;4002;p5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3" name="Google Shape;4003;p5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4" name="Google Shape;4004;p5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5" name="Google Shape;4005;p5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6" name="Google Shape;4006;p5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7" name="Google Shape;4007;p5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8" name="Google Shape;4008;p5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09" name="Google Shape;4009;p5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0" name="Google Shape;4010;p5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1" name="Google Shape;4011;p5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2" name="Google Shape;4012;p5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3" name="Google Shape;4013;p5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4" name="Google Shape;4014;p5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5" name="Google Shape;4015;p5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6" name="Google Shape;4016;p5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7" name="Google Shape;4017;p5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8" name="Google Shape;4018;p5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19" name="Google Shape;4019;p5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0" name="Google Shape;4020;p5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1" name="Google Shape;4021;p5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2" name="Google Shape;4022;p5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3" name="Google Shape;4023;p5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4" name="Google Shape;4024;p5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5" name="Google Shape;4025;p5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6" name="Google Shape;4026;p5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7" name="Google Shape;4027;p5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8" name="Google Shape;4028;p5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29" name="Google Shape;4029;p5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0" name="Google Shape;4030;p5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1" name="Google Shape;4031;p5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2" name="Google Shape;4032;p5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3" name="Google Shape;4033;p5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4" name="Google Shape;4034;p5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5" name="Google Shape;4035;p5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6" name="Google Shape;4036;p5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7" name="Google Shape;4037;p5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8" name="Google Shape;4038;p5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39" name="Google Shape;4039;p5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0" name="Google Shape;4040;p5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1" name="Google Shape;4041;p5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2" name="Google Shape;4042;p5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3" name="Google Shape;4043;p5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4" name="Google Shape;4044;p5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5" name="Google Shape;4045;p5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6" name="Google Shape;4046;p5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7" name="Google Shape;4047;p5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8" name="Google Shape;4048;p5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49" name="Google Shape;4049;p5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0" name="Google Shape;4050;p5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1" name="Google Shape;4051;p5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2" name="Google Shape;4052;p5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3" name="Google Shape;4053;p5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4" name="Google Shape;4054;p5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5" name="Google Shape;4055;p5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6" name="Google Shape;4056;p5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7" name="Google Shape;4057;p5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8" name="Google Shape;4058;p5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59" name="Google Shape;4059;p5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0" name="Google Shape;4060;p5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1" name="Google Shape;4061;p5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2" name="Google Shape;4062;p5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3" name="Google Shape;4063;p5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4" name="Google Shape;4064;p5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5" name="Google Shape;4065;p5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6" name="Google Shape;4066;p5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7" name="Google Shape;4067;p5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8" name="Google Shape;4068;p5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69" name="Google Shape;4069;p5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0" name="Google Shape;4070;p5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1" name="Google Shape;4071;p5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2" name="Google Shape;4072;p5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3" name="Google Shape;4073;p5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4" name="Google Shape;4074;p5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5" name="Google Shape;4075;p5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6" name="Google Shape;4076;p5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7" name="Google Shape;4077;p5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8" name="Google Shape;4078;p5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79" name="Google Shape;4079;p5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0" name="Google Shape;4080;p5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1" name="Google Shape;4081;p5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2" name="Google Shape;4082;p5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3" name="Google Shape;4083;p5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4" name="Google Shape;4084;p5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5" name="Google Shape;4085;p5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6" name="Google Shape;4086;p5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7" name="Google Shape;4087;p5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8" name="Google Shape;4088;p5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89" name="Google Shape;4089;p5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0" name="Google Shape;4090;p5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1" name="Google Shape;4091;p5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2" name="Google Shape;4092;p5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3" name="Google Shape;4093;p5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4" name="Google Shape;4094;p5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5" name="Google Shape;4095;p5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6" name="Google Shape;4096;p5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7" name="Google Shape;4097;p5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8" name="Google Shape;4098;p5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099" name="Google Shape;4099;p5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0" name="Google Shape;4100;p5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1" name="Google Shape;4101;p5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2" name="Google Shape;4102;p5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3" name="Google Shape;4103;p5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4" name="Google Shape;4104;p5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5" name="Google Shape;4105;p5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6" name="Google Shape;4106;p5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7" name="Google Shape;4107;p5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8" name="Google Shape;4108;p5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09" name="Google Shape;4109;p5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0" name="Google Shape;4110;p5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1" name="Google Shape;4111;p5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2" name="Google Shape;4112;p5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3" name="Google Shape;4113;p5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4" name="Google Shape;4114;p5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5" name="Google Shape;4115;p5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6" name="Google Shape;4116;p5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7" name="Google Shape;4117;p5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8" name="Google Shape;4118;p5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19" name="Google Shape;4119;p5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0" name="Google Shape;4120;p5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1" name="Google Shape;4121;p5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2" name="Google Shape;4122;p5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3" name="Google Shape;4123;p5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4" name="Google Shape;4124;p5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5" name="Google Shape;4125;p5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6" name="Google Shape;4126;p5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7" name="Google Shape;4127;p5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8" name="Google Shape;4128;p5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29" name="Google Shape;4129;p5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0" name="Google Shape;4130;p5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1" name="Google Shape;4131;p5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2" name="Google Shape;4132;p5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3" name="Google Shape;4133;p5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4" name="Google Shape;4134;p5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5" name="Google Shape;4135;p5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6" name="Google Shape;4136;p5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7" name="Google Shape;4137;p5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8" name="Google Shape;4138;p5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39" name="Google Shape;4139;p5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0" name="Google Shape;4140;p5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1" name="Google Shape;4141;p5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2" name="Google Shape;4142;p5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3" name="Google Shape;4143;p5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4" name="Google Shape;4144;p5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5" name="Google Shape;4145;p5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6" name="Google Shape;4146;p5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7" name="Google Shape;4147;p5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8" name="Google Shape;4148;p5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49" name="Google Shape;4149;p5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0" name="Google Shape;4150;p5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1" name="Google Shape;4151;p5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2" name="Google Shape;4152;p5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3" name="Google Shape;4153;p5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4" name="Google Shape;4154;p5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5" name="Google Shape;4155;p5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6" name="Google Shape;4156;p5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7" name="Google Shape;4157;p5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8" name="Google Shape;4158;p5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59" name="Google Shape;4159;p5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0" name="Google Shape;4160;p5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1" name="Google Shape;4161;p5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2" name="Google Shape;4162;p5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3" name="Google Shape;4163;p5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4" name="Google Shape;4164;p5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5" name="Google Shape;4165;p5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6" name="Google Shape;4166;p5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7" name="Google Shape;4167;p5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8" name="Google Shape;4168;p5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69" name="Google Shape;4169;p5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0" name="Google Shape;4170;p5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1" name="Google Shape;4171;p5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2" name="Google Shape;4172;p5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3" name="Google Shape;4173;p5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4" name="Google Shape;4174;p5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5" name="Google Shape;4175;p5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6" name="Google Shape;4176;p5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7" name="Google Shape;4177;p5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8" name="Google Shape;4178;p5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79" name="Google Shape;4179;p5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0" name="Google Shape;4180;p5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1" name="Google Shape;4181;p5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2" name="Google Shape;4182;p5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3" name="Google Shape;4183;p5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4" name="Google Shape;4184;p5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5" name="Google Shape;4185;p5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6" name="Google Shape;4186;p5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7" name="Google Shape;4187;p5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8" name="Google Shape;4188;p5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89" name="Google Shape;4189;p5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0" name="Google Shape;4190;p5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1" name="Google Shape;4191;p5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2" name="Google Shape;4192;p5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3" name="Google Shape;4193;p5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4" name="Google Shape;4194;p5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5" name="Google Shape;4195;p5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6" name="Google Shape;4196;p5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7" name="Google Shape;4197;p5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8" name="Google Shape;4198;p5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199" name="Google Shape;4199;p5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0" name="Google Shape;4200;p5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1" name="Google Shape;4201;p5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2" name="Google Shape;4202;p5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3" name="Google Shape;4203;p5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4" name="Google Shape;4204;p5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5" name="Google Shape;4205;p5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6" name="Google Shape;4206;p5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7" name="Google Shape;4207;p5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8" name="Google Shape;4208;p5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09" name="Google Shape;4209;p5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0" name="Google Shape;4210;p5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1" name="Google Shape;4211;p5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2" name="Google Shape;4212;p5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3" name="Google Shape;4213;p5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4" name="Google Shape;4214;p5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5" name="Google Shape;4215;p5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6" name="Google Shape;4216;p5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7" name="Google Shape;4217;p5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8" name="Google Shape;4218;p5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19" name="Google Shape;4219;p5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0" name="Google Shape;4220;p5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1" name="Google Shape;4221;p5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2" name="Google Shape;4222;p5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3" name="Google Shape;4223;p5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4" name="Google Shape;4224;p5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5" name="Google Shape;4225;p5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6" name="Google Shape;4226;p5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7" name="Google Shape;4227;p5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8" name="Google Shape;4228;p5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29" name="Google Shape;4229;p5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0" name="Google Shape;4230;p5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1" name="Google Shape;4231;p5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2" name="Google Shape;4232;p5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3" name="Google Shape;4233;p5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4" name="Google Shape;4234;p5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5" name="Google Shape;4235;p5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6" name="Google Shape;4236;p5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7" name="Google Shape;4237;p5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8" name="Google Shape;4238;p5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39" name="Google Shape;4239;p5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0" name="Google Shape;4240;p5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1" name="Google Shape;4241;p5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2" name="Google Shape;4242;p5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3" name="Google Shape;4243;p5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4" name="Google Shape;4244;p5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5" name="Google Shape;4245;p5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6" name="Google Shape;4246;p5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7" name="Google Shape;4247;p5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8" name="Google Shape;4248;p5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49" name="Google Shape;4249;p5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0" name="Google Shape;4250;p5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1" name="Google Shape;4251;p5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2" name="Google Shape;4252;p5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3" name="Google Shape;4253;p5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4" name="Google Shape;4254;p5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5" name="Google Shape;4255;p5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6" name="Google Shape;4256;p5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7" name="Google Shape;4257;p5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8" name="Google Shape;4258;p5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59" name="Google Shape;4259;p5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0" name="Google Shape;4260;p5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1" name="Google Shape;4261;p5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2" name="Google Shape;4262;p5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3" name="Google Shape;4263;p5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4" name="Google Shape;4264;p5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5" name="Google Shape;4265;p5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6" name="Google Shape;4266;p5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7" name="Google Shape;4267;p5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8" name="Google Shape;4268;p5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69" name="Google Shape;4269;p5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0" name="Google Shape;4270;p5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1" name="Google Shape;4271;p5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2" name="Google Shape;4272;p5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3" name="Google Shape;4273;p5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4" name="Google Shape;4274;p5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5" name="Google Shape;4275;p5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6" name="Google Shape;4276;p5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7" name="Google Shape;4277;p5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8" name="Google Shape;4278;p5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79" name="Google Shape;4279;p5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0" name="Google Shape;4280;p5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1" name="Google Shape;4281;p5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2" name="Google Shape;4282;p5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3" name="Google Shape;4283;p5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4" name="Google Shape;4284;p5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5" name="Google Shape;4285;p5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6" name="Google Shape;4286;p5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7" name="Google Shape;4287;p5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8" name="Google Shape;4288;p5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89" name="Google Shape;4289;p5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0" name="Google Shape;4290;p5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1" name="Google Shape;4291;p5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2" name="Google Shape;4292;p5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3" name="Google Shape;4293;p5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4" name="Google Shape;4294;p5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5" name="Google Shape;4295;p5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6" name="Google Shape;4296;p5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7" name="Google Shape;4297;p5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8" name="Google Shape;4298;p5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299" name="Google Shape;4299;p5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0" name="Google Shape;4300;p5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1" name="Google Shape;4301;p5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2" name="Google Shape;4302;p5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3" name="Google Shape;4303;p5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4" name="Google Shape;4304;p5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5" name="Google Shape;4305;p5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6" name="Google Shape;4306;p5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7" name="Google Shape;4307;p5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8" name="Google Shape;4308;p5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09" name="Google Shape;4309;p5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0" name="Google Shape;4310;p5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1" name="Google Shape;4311;p5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2" name="Google Shape;4312;p5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3" name="Google Shape;4313;p5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4" name="Google Shape;4314;p5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5" name="Google Shape;4315;p5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6" name="Google Shape;4316;p5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7" name="Google Shape;4317;p5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8" name="Google Shape;4318;p5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19" name="Google Shape;4319;p5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0" name="Google Shape;4320;p5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1" name="Google Shape;4321;p5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2" name="Google Shape;4322;p5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3" name="Google Shape;4323;p5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4" name="Google Shape;4324;p5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5" name="Google Shape;4325;p5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6" name="Google Shape;4326;p5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7" name="Google Shape;4327;p5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8" name="Google Shape;4328;p5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29" name="Google Shape;4329;p5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0" name="Google Shape;4330;p5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1" name="Google Shape;4331;p5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2" name="Google Shape;4332;p5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3" name="Google Shape;4333;p5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4" name="Google Shape;4334;p5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5" name="Google Shape;4335;p5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6" name="Google Shape;4336;p5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7" name="Google Shape;4337;p5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8" name="Google Shape;4338;p5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39" name="Google Shape;4339;p5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0" name="Google Shape;4340;p5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1" name="Google Shape;4341;p5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2" name="Google Shape;4342;p5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3" name="Google Shape;4343;p5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4" name="Google Shape;4344;p5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5" name="Google Shape;4345;p5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6" name="Google Shape;4346;p5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7" name="Google Shape;4347;p5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8" name="Google Shape;4348;p5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49" name="Google Shape;4349;p5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0" name="Google Shape;4350;p5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1" name="Google Shape;4351;p5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2" name="Google Shape;4352;p5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3" name="Google Shape;4353;p5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4" name="Google Shape;4354;p5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5" name="Google Shape;4355;p5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6" name="Google Shape;4356;p5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7" name="Google Shape;4357;p5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8" name="Google Shape;4358;p5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59" name="Google Shape;4359;p5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0" name="Google Shape;4360;p5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1" name="Google Shape;4361;p5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2" name="Google Shape;4362;p5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3" name="Google Shape;4363;p5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4" name="Google Shape;4364;p5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5" name="Google Shape;4365;p5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6" name="Google Shape;4366;p5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7" name="Google Shape;4367;p5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8" name="Google Shape;4368;p5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69" name="Google Shape;4369;p5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0" name="Google Shape;4370;p5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1" name="Google Shape;4371;p5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2" name="Google Shape;4372;p5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3" name="Google Shape;4373;p5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4" name="Google Shape;4374;p5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5" name="Google Shape;4375;p5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6" name="Google Shape;4376;p5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7" name="Google Shape;4377;p5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8" name="Google Shape;4378;p5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79" name="Google Shape;4379;p5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0" name="Google Shape;4380;p5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1" name="Google Shape;4381;p5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2" name="Google Shape;4382;p5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3" name="Google Shape;4383;p5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4" name="Google Shape;4384;p5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5" name="Google Shape;4385;p5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6" name="Google Shape;4386;p5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7" name="Google Shape;4387;p5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8" name="Google Shape;4388;p5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89" name="Google Shape;4389;p5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0" name="Google Shape;4390;p5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1" name="Google Shape;4391;p5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2" name="Google Shape;4392;p5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3" name="Google Shape;4393;p5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4" name="Google Shape;4394;p5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5" name="Google Shape;4395;p5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6" name="Google Shape;4396;p5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7" name="Google Shape;4397;p5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8" name="Google Shape;4398;p5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399" name="Google Shape;4399;p5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0" name="Google Shape;4400;p5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1" name="Google Shape;4401;p5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2" name="Google Shape;4402;p5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3" name="Google Shape;4403;p5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4" name="Google Shape;4404;p5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5" name="Google Shape;4405;p5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6" name="Google Shape;4406;p5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7" name="Google Shape;4407;p5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8" name="Google Shape;4408;p5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09" name="Google Shape;4409;p5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0" name="Google Shape;4410;p5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1" name="Google Shape;4411;p5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2" name="Google Shape;4412;p5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3" name="Google Shape;4413;p5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4" name="Google Shape;4414;p5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5" name="Google Shape;4415;p5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6" name="Google Shape;4416;p5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7" name="Google Shape;4417;p5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8" name="Google Shape;4418;p5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19" name="Google Shape;4419;p5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0" name="Google Shape;4420;p5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1" name="Google Shape;4421;p5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2" name="Google Shape;4422;p5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3" name="Google Shape;4423;p5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4" name="Google Shape;4424;p5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5" name="Google Shape;4425;p5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6" name="Google Shape;4426;p5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7" name="Google Shape;4427;p5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8" name="Google Shape;4428;p5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29" name="Google Shape;4429;p5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0" name="Google Shape;4430;p5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1" name="Google Shape;4431;p5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2" name="Google Shape;4432;p5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3" name="Google Shape;4433;p5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4" name="Google Shape;4434;p5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5" name="Google Shape;4435;p5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6" name="Google Shape;4436;p5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7" name="Google Shape;4437;p5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8" name="Google Shape;4438;p5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39" name="Google Shape;4439;p5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0" name="Google Shape;4440;p5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1" name="Google Shape;4441;p5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2" name="Google Shape;4442;p5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3" name="Google Shape;4443;p5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4" name="Google Shape;4444;p5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5" name="Google Shape;4445;p5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6" name="Google Shape;4446;p5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7" name="Google Shape;4447;p5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8" name="Google Shape;4448;p5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49" name="Google Shape;4449;p5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0" name="Google Shape;4450;p5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1" name="Google Shape;4451;p5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2" name="Google Shape;4452;p5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3" name="Google Shape;4453;p5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4" name="Google Shape;4454;p5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5" name="Google Shape;4455;p5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6" name="Google Shape;4456;p5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7" name="Google Shape;4457;p5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8" name="Google Shape;4458;p5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59" name="Google Shape;4459;p5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0" name="Google Shape;4460;p5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1" name="Google Shape;4461;p5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2" name="Google Shape;4462;p5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3" name="Google Shape;4463;p5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4" name="Google Shape;4464;p5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5" name="Google Shape;4465;p5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6" name="Google Shape;4466;p5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7" name="Google Shape;4467;p5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8" name="Google Shape;4468;p5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69" name="Google Shape;4469;p5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0" name="Google Shape;4470;p5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1" name="Google Shape;4471;p5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2" name="Google Shape;4472;p5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3" name="Google Shape;4473;p5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4" name="Google Shape;4474;p5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5" name="Google Shape;4475;p5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6" name="Google Shape;4476;p5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7" name="Google Shape;4477;p5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8" name="Google Shape;4478;p5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79" name="Google Shape;4479;p5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0" name="Google Shape;4480;p5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1" name="Google Shape;4481;p5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2" name="Google Shape;4482;p5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3" name="Google Shape;4483;p5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4" name="Google Shape;4484;p5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5" name="Google Shape;4485;p5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6" name="Google Shape;4486;p5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7" name="Google Shape;4487;p5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8" name="Google Shape;4488;p5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89" name="Google Shape;4489;p5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0" name="Google Shape;4490;p5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1" name="Google Shape;4491;p5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2" name="Google Shape;4492;p5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3" name="Google Shape;4493;p5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4" name="Google Shape;4494;p5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5" name="Google Shape;4495;p5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6" name="Google Shape;4496;p5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7" name="Google Shape;4497;p5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8" name="Google Shape;4498;p5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499" name="Google Shape;4499;p5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0" name="Google Shape;4500;p5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1" name="Google Shape;4501;p5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2" name="Google Shape;4502;p5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3" name="Google Shape;4503;p5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4" name="Google Shape;4504;p5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5" name="Google Shape;4505;p5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6" name="Google Shape;4506;p5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7" name="Google Shape;4507;p5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8" name="Google Shape;4508;p5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09" name="Google Shape;4509;p5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0" name="Google Shape;4510;p5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1" name="Google Shape;4511;p5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2" name="Google Shape;4512;p5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3" name="Google Shape;4513;p5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4" name="Google Shape;4514;p5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5" name="Google Shape;4515;p5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6" name="Google Shape;4516;p5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7" name="Google Shape;4517;p5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8" name="Google Shape;4518;p5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19" name="Google Shape;4519;p5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0" name="Google Shape;4520;p5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1" name="Google Shape;4521;p5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2" name="Google Shape;4522;p5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3" name="Google Shape;4523;p5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4" name="Google Shape;4524;p5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5" name="Google Shape;4525;p5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6" name="Google Shape;4526;p5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7" name="Google Shape;4527;p5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8" name="Google Shape;4528;p5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29" name="Google Shape;4529;p5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0" name="Google Shape;4530;p5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1" name="Google Shape;4531;p5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2" name="Google Shape;4532;p5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3" name="Google Shape;4533;p5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4" name="Google Shape;4534;p5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5" name="Google Shape;4535;p5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6" name="Google Shape;4536;p5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7" name="Google Shape;4537;p5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8" name="Google Shape;4538;p5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39" name="Google Shape;4539;p5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0" name="Google Shape;4540;p5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1" name="Google Shape;4541;p5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2" name="Google Shape;4542;p5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3" name="Google Shape;4543;p5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4" name="Google Shape;4544;p5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5" name="Google Shape;4545;p5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6" name="Google Shape;4546;p5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7" name="Google Shape;4547;p5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8" name="Google Shape;4548;p5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49" name="Google Shape;4549;p5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0" name="Google Shape;4550;p5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1" name="Google Shape;4551;p5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2" name="Google Shape;4552;p5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3" name="Google Shape;4553;p5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4" name="Google Shape;4554;p5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5" name="Google Shape;4555;p5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6" name="Google Shape;4556;p5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7" name="Google Shape;4557;p5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8" name="Google Shape;4558;p5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59" name="Google Shape;4559;p5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0" name="Google Shape;4560;p5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1" name="Google Shape;4561;p5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2" name="Google Shape;4562;p5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3" name="Google Shape;4563;p5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4" name="Google Shape;4564;p5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5" name="Google Shape;4565;p5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6" name="Google Shape;4566;p5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7" name="Google Shape;4567;p5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8" name="Google Shape;4568;p5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69" name="Google Shape;4569;p5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0" name="Google Shape;4570;p5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1" name="Google Shape;4571;p5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2" name="Google Shape;4572;p5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3" name="Google Shape;4573;p5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4" name="Google Shape;4574;p5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5" name="Google Shape;4575;p5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6" name="Google Shape;4576;p5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7" name="Google Shape;4577;p5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8" name="Google Shape;4578;p5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79" name="Google Shape;4579;p5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0" name="Google Shape;4580;p5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1" name="Google Shape;4581;p5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2" name="Google Shape;4582;p5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3" name="Google Shape;4583;p5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4" name="Google Shape;4584;p5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5" name="Google Shape;4585;p5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6" name="Google Shape;4586;p5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7" name="Google Shape;4587;p5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8" name="Google Shape;4588;p5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89" name="Google Shape;4589;p5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0" name="Google Shape;4590;p5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1" name="Google Shape;4591;p5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2" name="Google Shape;4592;p5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3" name="Google Shape;4593;p5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4" name="Google Shape;4594;p5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5" name="Google Shape;4595;p5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6" name="Google Shape;4596;p5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7" name="Google Shape;4597;p5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8" name="Google Shape;4598;p5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599" name="Google Shape;4599;p5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0" name="Google Shape;4600;p5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1" name="Google Shape;4601;p5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2" name="Google Shape;4602;p5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3" name="Google Shape;4603;p5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4" name="Google Shape;4604;p5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5" name="Google Shape;4605;p5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6" name="Google Shape;4606;p5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7" name="Google Shape;4607;p5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8" name="Google Shape;4608;p5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09" name="Google Shape;4609;p5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0" name="Google Shape;4610;p5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1" name="Google Shape;4611;p5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2" name="Google Shape;4612;p5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3" name="Google Shape;4613;p5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4" name="Google Shape;4614;p5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5" name="Google Shape;4615;p5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6" name="Google Shape;4616;p5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7" name="Google Shape;4617;p5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8" name="Google Shape;4618;p5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19" name="Google Shape;4619;p5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0" name="Google Shape;4620;p5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1" name="Google Shape;4621;p5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2" name="Google Shape;4622;p5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3" name="Google Shape;4623;p5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4" name="Google Shape;4624;p5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5" name="Google Shape;4625;p5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6" name="Google Shape;4626;p5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7" name="Google Shape;4627;p5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8" name="Google Shape;4628;p5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29" name="Google Shape;4629;p5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0" name="Google Shape;4630;p5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1" name="Google Shape;4631;p5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2" name="Google Shape;4632;p5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3" name="Google Shape;4633;p5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4" name="Google Shape;4634;p5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5" name="Google Shape;4635;p5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6" name="Google Shape;4636;p5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7" name="Google Shape;4637;p5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8" name="Google Shape;4638;p5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39" name="Google Shape;4639;p5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0" name="Google Shape;4640;p5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1" name="Google Shape;4641;p5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2" name="Google Shape;4642;p5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3" name="Google Shape;4643;p5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4" name="Google Shape;4644;p5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5" name="Google Shape;4645;p5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6" name="Google Shape;4646;p5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7" name="Google Shape;4647;p5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8" name="Google Shape;4648;p5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49" name="Google Shape;4649;p5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0" name="Google Shape;4650;p5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1" name="Google Shape;4651;p5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2" name="Google Shape;4652;p5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3" name="Google Shape;4653;p5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4" name="Google Shape;4654;p5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5" name="Google Shape;4655;p5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6" name="Google Shape;4656;p5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7" name="Google Shape;4657;p5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8" name="Google Shape;4658;p5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59" name="Google Shape;4659;p5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0" name="Google Shape;4660;p5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1" name="Google Shape;4661;p5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2" name="Google Shape;4662;p5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3" name="Google Shape;4663;p5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4" name="Google Shape;4664;p5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5" name="Google Shape;4665;p5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6" name="Google Shape;4666;p5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7" name="Google Shape;4667;p5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8" name="Google Shape;4668;p5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69" name="Google Shape;4669;p5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0" name="Google Shape;4670;p5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1" name="Google Shape;4671;p5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2" name="Google Shape;4672;p5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3" name="Google Shape;4673;p5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4" name="Google Shape;4674;p5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5" name="Google Shape;4675;p5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6" name="Google Shape;4676;p5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7" name="Google Shape;4677;p5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8" name="Google Shape;4678;p5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79" name="Google Shape;4679;p5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0" name="Google Shape;4680;p5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1" name="Google Shape;4681;p5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2" name="Google Shape;4682;p5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3" name="Google Shape;4683;p5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4" name="Google Shape;4684;p5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5" name="Google Shape;4685;p5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6" name="Google Shape;4686;p5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7" name="Google Shape;4687;p5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8" name="Google Shape;4688;p5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89" name="Google Shape;4689;p5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0" name="Google Shape;4690;p5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1" name="Google Shape;4691;p5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2" name="Google Shape;4692;p5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3" name="Google Shape;4693;p5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4" name="Google Shape;4694;p5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5" name="Google Shape;4695;p5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6" name="Google Shape;4696;p5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7" name="Google Shape;4697;p5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8" name="Google Shape;4698;p5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699" name="Google Shape;4699;p5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0" name="Google Shape;4700;p5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1" name="Google Shape;4701;p5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2" name="Google Shape;4702;p5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3" name="Google Shape;4703;p5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4" name="Google Shape;4704;p5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5" name="Google Shape;4705;p5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6" name="Google Shape;4706;p5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7" name="Google Shape;4707;p5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8" name="Google Shape;4708;p5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09" name="Google Shape;4709;p5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0" name="Google Shape;4710;p5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1" name="Google Shape;4711;p5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2" name="Google Shape;4712;p5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3" name="Google Shape;4713;p5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4" name="Google Shape;4714;p5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5" name="Google Shape;4715;p5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6" name="Google Shape;4716;p5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7" name="Google Shape;4717;p5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8" name="Google Shape;4718;p5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19" name="Google Shape;4719;p5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0" name="Google Shape;4720;p5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1" name="Google Shape;4721;p5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2" name="Google Shape;4722;p5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3" name="Google Shape;4723;p5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4" name="Google Shape;4724;p5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5" name="Google Shape;4725;p5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6" name="Google Shape;4726;p5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7" name="Google Shape;4727;p5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8" name="Google Shape;4728;p5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29" name="Google Shape;4729;p5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0" name="Google Shape;4730;p5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1" name="Google Shape;4731;p5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2" name="Google Shape;4732;p5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3" name="Google Shape;4733;p5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4" name="Google Shape;4734;p5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5" name="Google Shape;4735;p5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6" name="Google Shape;4736;p5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7" name="Google Shape;4737;p5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8" name="Google Shape;4738;p5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39" name="Google Shape;4739;p5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0" name="Google Shape;4740;p5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1" name="Google Shape;4741;p5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2" name="Google Shape;4742;p5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3" name="Google Shape;4743;p5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4" name="Google Shape;4744;p5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5" name="Google Shape;4745;p5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6" name="Google Shape;4746;p5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7" name="Google Shape;4747;p5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8" name="Google Shape;4748;p5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49" name="Google Shape;4749;p5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0" name="Google Shape;4750;p5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1" name="Google Shape;4751;p5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2" name="Google Shape;4752;p5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3" name="Google Shape;4753;p5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4" name="Google Shape;4754;p5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5" name="Google Shape;4755;p5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6" name="Google Shape;4756;p5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7" name="Google Shape;4757;p5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8" name="Google Shape;4758;p5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59" name="Google Shape;4759;p5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0" name="Google Shape;4760;p5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1" name="Google Shape;4761;p5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2" name="Google Shape;4762;p5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3" name="Google Shape;4763;p5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4" name="Google Shape;4764;p5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5" name="Google Shape;4765;p5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6" name="Google Shape;4766;p5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7" name="Google Shape;4767;p5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8" name="Google Shape;4768;p5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69" name="Google Shape;4769;p5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0" name="Google Shape;4770;p5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1" name="Google Shape;4771;p5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2" name="Google Shape;4772;p5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3" name="Google Shape;4773;p5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4" name="Google Shape;4774;p5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5" name="Google Shape;4775;p5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6" name="Google Shape;4776;p5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7" name="Google Shape;4777;p5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8" name="Google Shape;4778;p5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79" name="Google Shape;4779;p5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0" name="Google Shape;4780;p5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1" name="Google Shape;4781;p5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2" name="Google Shape;4782;p5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3" name="Google Shape;4783;p5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4" name="Google Shape;4784;p5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5" name="Google Shape;4785;p5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6" name="Google Shape;4786;p5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7" name="Google Shape;4787;p5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8" name="Google Shape;4788;p5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89" name="Google Shape;4789;p5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0" name="Google Shape;4790;p5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1" name="Google Shape;4791;p5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2" name="Google Shape;4792;p5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3" name="Google Shape;4793;p5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4" name="Google Shape;4794;p5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5" name="Google Shape;4795;p5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6" name="Google Shape;4796;p5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7" name="Google Shape;4797;p5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8" name="Google Shape;4798;p5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799" name="Google Shape;4799;p5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0" name="Google Shape;4800;p5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1" name="Google Shape;4801;p5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2" name="Google Shape;4802;p5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3" name="Google Shape;4803;p5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4" name="Google Shape;4804;p5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5" name="Google Shape;4805;p5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6" name="Google Shape;4806;p5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7" name="Google Shape;4807;p5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8" name="Google Shape;4808;p5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09" name="Google Shape;4809;p5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0" name="Google Shape;4810;p5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1" name="Google Shape;4811;p5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2" name="Google Shape;4812;p5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3" name="Google Shape;4813;p5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4" name="Google Shape;4814;p5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5" name="Google Shape;4815;p5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6" name="Google Shape;4816;p5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7" name="Google Shape;4817;p5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8" name="Google Shape;4818;p5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19" name="Google Shape;4819;p5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0" name="Google Shape;4820;p5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1" name="Google Shape;4821;p5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2" name="Google Shape;4822;p5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3" name="Google Shape;4823;p5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4" name="Google Shape;4824;p5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5" name="Google Shape;4825;p5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6" name="Google Shape;4826;p5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7" name="Google Shape;4827;p5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8" name="Google Shape;4828;p5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29" name="Google Shape;4829;p5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0" name="Google Shape;4830;p5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1" name="Google Shape;4831;p5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2" name="Google Shape;4832;p5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3" name="Google Shape;4833;p5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4" name="Google Shape;4834;p5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5" name="Google Shape;4835;p5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6" name="Google Shape;4836;p5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7" name="Google Shape;4837;p5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8" name="Google Shape;4838;p5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39" name="Google Shape;4839;p5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0" name="Google Shape;4840;p5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1" name="Google Shape;4841;p5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2" name="Google Shape;4842;p5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3" name="Google Shape;4843;p5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4" name="Google Shape;4844;p5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5" name="Google Shape;4845;p5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6" name="Google Shape;4846;p5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7" name="Google Shape;4847;p5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8" name="Google Shape;4848;p5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49" name="Google Shape;4849;p5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0" name="Google Shape;4850;p5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1" name="Google Shape;4851;p5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2" name="Google Shape;4852;p5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3" name="Google Shape;4853;p5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4" name="Google Shape;4854;p5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5" name="Google Shape;4855;p5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6" name="Google Shape;4856;p5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7" name="Google Shape;4857;p5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8" name="Google Shape;4858;p5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59" name="Google Shape;4859;p5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0" name="Google Shape;4860;p5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1" name="Google Shape;4861;p5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2" name="Google Shape;4862;p5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3" name="Google Shape;4863;p5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4" name="Google Shape;4864;p5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5" name="Google Shape;4865;p5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6" name="Google Shape;4866;p5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7" name="Google Shape;4867;p5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8" name="Google Shape;4868;p5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69" name="Google Shape;4869;p5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0" name="Google Shape;4870;p5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1" name="Google Shape;4871;p5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2" name="Google Shape;4872;p5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3" name="Google Shape;4873;p5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4" name="Google Shape;4874;p5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5" name="Google Shape;4875;p5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6" name="Google Shape;4876;p5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7" name="Google Shape;4877;p5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8" name="Google Shape;4878;p5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79" name="Google Shape;4879;p5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0" name="Google Shape;4880;p5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1" name="Google Shape;4881;p5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2" name="Google Shape;4882;p5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3" name="Google Shape;4883;p5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4" name="Google Shape;4884;p5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5" name="Google Shape;4885;p5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6" name="Google Shape;4886;p5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7" name="Google Shape;4887;p5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8" name="Google Shape;4888;p5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89" name="Google Shape;4889;p5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0" name="Google Shape;4890;p5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1" name="Google Shape;4891;p5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2" name="Google Shape;4892;p5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3" name="Google Shape;4893;p5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4" name="Google Shape;4894;p5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5" name="Google Shape;4895;p5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6" name="Google Shape;4896;p5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7" name="Google Shape;4897;p5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8" name="Google Shape;4898;p5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899" name="Google Shape;4899;p5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0" name="Google Shape;4900;p5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1" name="Google Shape;4901;p5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2" name="Google Shape;4902;p5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3" name="Google Shape;4903;p5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4" name="Google Shape;4904;p5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5" name="Google Shape;4905;p5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6" name="Google Shape;4906;p5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7" name="Google Shape;4907;p5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8" name="Google Shape;4908;p5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09" name="Google Shape;4909;p5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0" name="Google Shape;4910;p5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1" name="Google Shape;4911;p5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2" name="Google Shape;4912;p5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3" name="Google Shape;4913;p5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4" name="Google Shape;4914;p5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5" name="Google Shape;4915;p5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6" name="Google Shape;4916;p5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7" name="Google Shape;4917;p5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8" name="Google Shape;4918;p5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19" name="Google Shape;4919;p5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0" name="Google Shape;4920;p5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1" name="Google Shape;4921;p5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2" name="Google Shape;4922;p5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3" name="Google Shape;4923;p5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4" name="Google Shape;4924;p5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5" name="Google Shape;4925;p5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6" name="Google Shape;4926;p5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7" name="Google Shape;4927;p5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8" name="Google Shape;4928;p5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29" name="Google Shape;4929;p5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0" name="Google Shape;4930;p5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1" name="Google Shape;4931;p5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2" name="Google Shape;4932;p5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3" name="Google Shape;4933;p5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4" name="Google Shape;4934;p5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5" name="Google Shape;4935;p5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6" name="Google Shape;4936;p5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7" name="Google Shape;4937;p5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8" name="Google Shape;4938;p5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39" name="Google Shape;4939;p5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0" name="Google Shape;4940;p5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1" name="Google Shape;4941;p5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2" name="Google Shape;4942;p5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3" name="Google Shape;4943;p5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4" name="Google Shape;4944;p5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5" name="Google Shape;4945;p5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6" name="Google Shape;4946;p5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7" name="Google Shape;4947;p5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8" name="Google Shape;4948;p5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49" name="Google Shape;4949;p5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0" name="Google Shape;4950;p5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1" name="Google Shape;4951;p5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2" name="Google Shape;4952;p5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3" name="Google Shape;4953;p5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4" name="Google Shape;4954;p5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5" name="Google Shape;4955;p5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6" name="Google Shape;4956;p5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7" name="Google Shape;4957;p5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8" name="Google Shape;4958;p5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59" name="Google Shape;4959;p5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0" name="Google Shape;4960;p5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1" name="Google Shape;4961;p5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2" name="Google Shape;4962;p5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3" name="Google Shape;4963;p5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4" name="Google Shape;4964;p5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5" name="Google Shape;4965;p5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6" name="Google Shape;4966;p5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7" name="Google Shape;4967;p5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8" name="Google Shape;4968;p5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69" name="Google Shape;4969;p5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0" name="Google Shape;4970;p5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1" name="Google Shape;4971;p5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2" name="Google Shape;4972;p5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3" name="Google Shape;4973;p5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4" name="Google Shape;4974;p5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5" name="Google Shape;4975;p5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6" name="Google Shape;4976;p5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7" name="Google Shape;4977;p5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8" name="Google Shape;4978;p5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79" name="Google Shape;4979;p5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0" name="Google Shape;4980;p5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1" name="Google Shape;4981;p5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2" name="Google Shape;4982;p5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3" name="Google Shape;4983;p5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4" name="Google Shape;4984;p5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5" name="Google Shape;4985;p5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6" name="Google Shape;4986;p5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7" name="Google Shape;4987;p5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8" name="Google Shape;4988;p5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89" name="Google Shape;4989;p5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0" name="Google Shape;4990;p5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1" name="Google Shape;4991;p5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2" name="Google Shape;4992;p5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3" name="Google Shape;4993;p5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4" name="Google Shape;4994;p5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5" name="Google Shape;4995;p5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6" name="Google Shape;4996;p5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7" name="Google Shape;4997;p5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8" name="Google Shape;4998;p5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4999" name="Google Shape;4999;p5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0" name="Google Shape;5000;p5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1" name="Google Shape;5001;p5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2" name="Google Shape;5002;p5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3" name="Google Shape;5003;p5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4" name="Google Shape;5004;p5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5" name="Google Shape;5005;p5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6" name="Google Shape;5006;p5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7" name="Google Shape;5007;p5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8" name="Google Shape;5008;p5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09" name="Google Shape;5009;p5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0" name="Google Shape;5010;p5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1" name="Google Shape;5011;p5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2" name="Google Shape;5012;p5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3" name="Google Shape;5013;p5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4" name="Google Shape;5014;p5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5" name="Google Shape;5015;p5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6" name="Google Shape;5016;p5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7" name="Google Shape;5017;p5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8" name="Google Shape;5018;p5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19" name="Google Shape;5019;p5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0" name="Google Shape;5020;p5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1" name="Google Shape;5021;p5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2" name="Google Shape;5022;p5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3" name="Google Shape;5023;p5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4" name="Google Shape;5024;p5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5" name="Google Shape;5025;p5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6" name="Google Shape;5026;p5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7" name="Google Shape;5027;p5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8" name="Google Shape;5028;p5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29" name="Google Shape;5029;p5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0" name="Google Shape;5030;p5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1" name="Google Shape;5031;p5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2" name="Google Shape;5032;p5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3" name="Google Shape;5033;p5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4" name="Google Shape;5034;p5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5" name="Google Shape;5035;p5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6" name="Google Shape;5036;p5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7" name="Google Shape;5037;p5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8" name="Google Shape;5038;p5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39" name="Google Shape;5039;p5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0" name="Google Shape;5040;p5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1" name="Google Shape;5041;p5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2" name="Google Shape;5042;p5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3" name="Google Shape;5043;p5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4" name="Google Shape;5044;p5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5" name="Google Shape;5045;p5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6" name="Google Shape;5046;p5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7" name="Google Shape;5047;p5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8" name="Google Shape;5048;p5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49" name="Google Shape;5049;p5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0" name="Google Shape;5050;p5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1" name="Google Shape;5051;p5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2" name="Google Shape;5052;p5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3" name="Google Shape;5053;p5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4" name="Google Shape;5054;p5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5" name="Google Shape;5055;p5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6" name="Google Shape;5056;p5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7" name="Google Shape;5057;p5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8" name="Google Shape;5058;p5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59" name="Google Shape;5059;p5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0" name="Google Shape;5060;p5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1" name="Google Shape;5061;p5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2" name="Google Shape;5062;p5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3" name="Google Shape;5063;p5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4" name="Google Shape;5064;p5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5" name="Google Shape;5065;p5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6" name="Google Shape;5066;p5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7" name="Google Shape;5067;p5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8" name="Google Shape;5068;p5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69" name="Google Shape;5069;p5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0" name="Google Shape;5070;p5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1" name="Google Shape;5071;p5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2" name="Google Shape;5072;p5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3" name="Google Shape;5073;p5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4" name="Google Shape;5074;p5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5" name="Google Shape;5075;p5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6" name="Google Shape;5076;p5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7" name="Google Shape;5077;p5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8" name="Google Shape;5078;p5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79" name="Google Shape;5079;p5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0" name="Google Shape;5080;p5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1" name="Google Shape;5081;p5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2" name="Google Shape;5082;p5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3" name="Google Shape;5083;p5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4" name="Google Shape;5084;p5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5" name="Google Shape;5085;p5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6" name="Google Shape;5086;p5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7" name="Google Shape;5087;p5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8" name="Google Shape;5088;p5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89" name="Google Shape;5089;p5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0" name="Google Shape;5090;p5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1" name="Google Shape;5091;p5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2" name="Google Shape;5092;p5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3" name="Google Shape;5093;p5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4" name="Google Shape;5094;p5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5" name="Google Shape;5095;p5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6" name="Google Shape;5096;p5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7" name="Google Shape;5097;p5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8" name="Google Shape;5098;p5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099" name="Google Shape;5099;p5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0" name="Google Shape;5100;p5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1" name="Google Shape;5101;p5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2" name="Google Shape;5102;p5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3" name="Google Shape;5103;p5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4" name="Google Shape;5104;p5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5" name="Google Shape;5105;p5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6" name="Google Shape;5106;p5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7" name="Google Shape;5107;p5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8" name="Google Shape;5108;p5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09" name="Google Shape;5109;p5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0" name="Google Shape;5110;p5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1" name="Google Shape;5111;p5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2" name="Google Shape;5112;p5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3" name="Google Shape;5113;p5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4" name="Google Shape;5114;p5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5" name="Google Shape;5115;p5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6" name="Google Shape;5116;p5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7" name="Google Shape;5117;p5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8" name="Google Shape;5118;p5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19" name="Google Shape;5119;p5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0" name="Google Shape;5120;p5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1" name="Google Shape;5121;p5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2" name="Google Shape;5122;p5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3" name="Google Shape;5123;p5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4" name="Google Shape;5124;p5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5" name="Google Shape;5125;p5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6" name="Google Shape;5126;p5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7" name="Google Shape;5127;p5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8" name="Google Shape;5128;p5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29" name="Google Shape;5129;p5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0" name="Google Shape;5130;p5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1" name="Google Shape;5131;p5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2" name="Google Shape;5132;p5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3" name="Google Shape;5133;p5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4" name="Google Shape;5134;p5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5" name="Google Shape;5135;p5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6" name="Google Shape;5136;p5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7" name="Google Shape;5137;p5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8" name="Google Shape;5138;p5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39" name="Google Shape;5139;p5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0" name="Google Shape;5140;p5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1" name="Google Shape;5141;p5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2" name="Google Shape;5142;p5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3" name="Google Shape;5143;p5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4" name="Google Shape;5144;p5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5" name="Google Shape;5145;p5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6" name="Google Shape;5146;p5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7" name="Google Shape;5147;p5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8" name="Google Shape;5148;p5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49" name="Google Shape;5149;p5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0" name="Google Shape;5150;p5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1" name="Google Shape;5151;p5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2" name="Google Shape;5152;p5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3" name="Google Shape;5153;p5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4" name="Google Shape;5154;p5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5" name="Google Shape;5155;p5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6" name="Google Shape;5156;p5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7" name="Google Shape;5157;p5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8" name="Google Shape;5158;p5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59" name="Google Shape;5159;p5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0" name="Google Shape;5160;p5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1" name="Google Shape;5161;p5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2" name="Google Shape;5162;p5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3" name="Google Shape;5163;p5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4" name="Google Shape;5164;p5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5" name="Google Shape;5165;p5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6" name="Google Shape;5166;p5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7" name="Google Shape;5167;p5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8" name="Google Shape;5168;p5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69" name="Google Shape;5169;p5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0" name="Google Shape;5170;p5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1" name="Google Shape;5171;p5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2" name="Google Shape;5172;p5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3" name="Google Shape;5173;p5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4" name="Google Shape;5174;p5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5" name="Google Shape;5175;p5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6" name="Google Shape;5176;p5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7" name="Google Shape;5177;p5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8" name="Google Shape;5178;p5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79" name="Google Shape;5179;p5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0" name="Google Shape;5180;p5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1" name="Google Shape;5181;p5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2" name="Google Shape;5182;p5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3" name="Google Shape;5183;p5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4" name="Google Shape;5184;p5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5" name="Google Shape;5185;p5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6" name="Google Shape;5186;p5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7" name="Google Shape;5187;p5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8" name="Google Shape;5188;p5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89" name="Google Shape;5189;p5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0" name="Google Shape;5190;p5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1" name="Google Shape;5191;p5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2" name="Google Shape;5192;p5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3" name="Google Shape;5193;p5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4" name="Google Shape;5194;p5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5" name="Google Shape;5195;p5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6" name="Google Shape;5196;p5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7" name="Google Shape;5197;p5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8" name="Google Shape;5198;p5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199" name="Google Shape;5199;p5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0" name="Google Shape;5200;p5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1" name="Google Shape;5201;p5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2" name="Google Shape;5202;p5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3" name="Google Shape;5203;p5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4" name="Google Shape;5204;p5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5" name="Google Shape;5205;p5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6" name="Google Shape;5206;p5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7" name="Google Shape;5207;p5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8" name="Google Shape;5208;p5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09" name="Google Shape;5209;p5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0" name="Google Shape;5210;p5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1" name="Google Shape;5211;p5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2" name="Google Shape;5212;p5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3" name="Google Shape;5213;p5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4" name="Google Shape;5214;p5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5" name="Google Shape;5215;p5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6" name="Google Shape;5216;p5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7" name="Google Shape;5217;p5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8" name="Google Shape;5218;p5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19" name="Google Shape;5219;p5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0" name="Google Shape;5220;p5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1" name="Google Shape;5221;p5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2" name="Google Shape;5222;p5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3" name="Google Shape;5223;p5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4" name="Google Shape;5224;p5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5" name="Google Shape;5225;p5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6" name="Google Shape;5226;p5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7" name="Google Shape;5227;p5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8" name="Google Shape;5228;p5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29" name="Google Shape;5229;p5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0" name="Google Shape;5230;p5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1" name="Google Shape;5231;p5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2" name="Google Shape;5232;p5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3" name="Google Shape;5233;p5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4" name="Google Shape;5234;p5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5" name="Google Shape;5235;p5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6" name="Google Shape;5236;p5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7" name="Google Shape;5237;p5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8" name="Google Shape;5238;p5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39" name="Google Shape;5239;p5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0" name="Google Shape;5240;p5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1" name="Google Shape;5241;p5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2" name="Google Shape;5242;p5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3" name="Google Shape;5243;p5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4" name="Google Shape;5244;p5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5" name="Google Shape;5245;p5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6" name="Google Shape;5246;p5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7" name="Google Shape;5247;p5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8" name="Google Shape;5248;p5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49" name="Google Shape;5249;p5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50" name="Google Shape;5250;p5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5251" name="Google Shape;5251;p5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5252" name="Google Shape;5252;p59"/>
          <p:cNvGrpSpPr/>
          <p:nvPr/>
        </p:nvGrpSpPr>
        <p:grpSpPr>
          <a:xfrm>
            <a:off x="7778724" y="1326637"/>
            <a:ext cx="3454453" cy="1840313"/>
            <a:chOff x="233350" y="949250"/>
            <a:chExt cx="7137300" cy="3802300"/>
          </a:xfrm>
        </p:grpSpPr>
        <p:sp>
          <p:nvSpPr>
            <p:cNvPr id="5253" name="Google Shape;5253;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4" name="Google Shape;5254;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5" name="Google Shape;5255;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6" name="Google Shape;5256;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7" name="Google Shape;5257;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8" name="Google Shape;5258;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59" name="Google Shape;5259;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0" name="Google Shape;5260;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1" name="Google Shape;5261;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2" name="Google Shape;5262;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3" name="Google Shape;5263;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4" name="Google Shape;5264;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5" name="Google Shape;5265;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6" name="Google Shape;5266;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7" name="Google Shape;5267;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8" name="Google Shape;5268;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69" name="Google Shape;5269;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0" name="Google Shape;5270;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1" name="Google Shape;5271;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2" name="Google Shape;5272;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3" name="Google Shape;5273;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4" name="Google Shape;5274;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5" name="Google Shape;5275;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6" name="Google Shape;5276;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7" name="Google Shape;5277;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8" name="Google Shape;5278;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79" name="Google Shape;5279;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0" name="Google Shape;5280;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1" name="Google Shape;5281;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2" name="Google Shape;5282;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3" name="Google Shape;5283;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4" name="Google Shape;5284;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5" name="Google Shape;5285;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6" name="Google Shape;5286;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7" name="Google Shape;5287;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8" name="Google Shape;5288;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89" name="Google Shape;5289;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0" name="Google Shape;5290;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1" name="Google Shape;5291;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2" name="Google Shape;5292;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3" name="Google Shape;5293;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4" name="Google Shape;5294;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5" name="Google Shape;5295;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6" name="Google Shape;5296;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7" name="Google Shape;5297;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8" name="Google Shape;5298;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299" name="Google Shape;5299;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300" name="Google Shape;5300;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301" name="Google Shape;5301;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302" name="Google Shape;5302;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303" name="Google Shape;5303;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5304" name="Google Shape;5304;p59"/>
          <p:cNvGrpSpPr/>
          <p:nvPr/>
        </p:nvGrpSpPr>
        <p:grpSpPr>
          <a:xfrm>
            <a:off x="10197963" y="4053000"/>
            <a:ext cx="138975" cy="427120"/>
            <a:chOff x="7564426" y="3224343"/>
            <a:chExt cx="119985" cy="368801"/>
          </a:xfrm>
        </p:grpSpPr>
        <p:sp>
          <p:nvSpPr>
            <p:cNvPr id="5305" name="Google Shape;5305;p5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06" name="Google Shape;5306;p5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5307" name="Google Shape;5307;p59"/>
          <p:cNvGrpSpPr/>
          <p:nvPr/>
        </p:nvGrpSpPr>
        <p:grpSpPr>
          <a:xfrm>
            <a:off x="9797282" y="4045136"/>
            <a:ext cx="252652" cy="442843"/>
            <a:chOff x="8370831" y="3202002"/>
            <a:chExt cx="218129" cy="382376"/>
          </a:xfrm>
        </p:grpSpPr>
        <p:sp>
          <p:nvSpPr>
            <p:cNvPr id="5308" name="Google Shape;5308;p5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5309" name="Google Shape;5309;p5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5310" name="Google Shape;5310;p59"/>
          <p:cNvGrpSpPr/>
          <p:nvPr/>
        </p:nvGrpSpPr>
        <p:grpSpPr>
          <a:xfrm>
            <a:off x="10761801" y="4593312"/>
            <a:ext cx="412572" cy="356000"/>
            <a:chOff x="6742064" y="3750480"/>
            <a:chExt cx="399315" cy="344560"/>
          </a:xfrm>
        </p:grpSpPr>
        <p:sp>
          <p:nvSpPr>
            <p:cNvPr id="5311" name="Google Shape;5311;p5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312" name="Google Shape;5312;p5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5313" name="Google Shape;5313;p59"/>
          <p:cNvGrpSpPr/>
          <p:nvPr/>
        </p:nvGrpSpPr>
        <p:grpSpPr>
          <a:xfrm>
            <a:off x="10147159" y="5061375"/>
            <a:ext cx="240583" cy="375477"/>
            <a:chOff x="7248525" y="3739696"/>
            <a:chExt cx="230531" cy="359790"/>
          </a:xfrm>
        </p:grpSpPr>
        <p:sp>
          <p:nvSpPr>
            <p:cNvPr id="5314" name="Google Shape;5314;p5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315" name="Google Shape;5315;p5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5316" name="Google Shape;5316;p59"/>
          <p:cNvGrpSpPr/>
          <p:nvPr/>
        </p:nvGrpSpPr>
        <p:grpSpPr>
          <a:xfrm>
            <a:off x="10475051" y="4585674"/>
            <a:ext cx="217195" cy="371613"/>
            <a:chOff x="7601242" y="3729267"/>
            <a:chExt cx="222566" cy="380803"/>
          </a:xfrm>
        </p:grpSpPr>
        <p:sp>
          <p:nvSpPr>
            <p:cNvPr id="5317" name="Google Shape;5317;p5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318" name="Google Shape;5318;p5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5319" name="Google Shape;5319;p59"/>
          <p:cNvSpPr/>
          <p:nvPr/>
        </p:nvSpPr>
        <p:spPr>
          <a:xfrm>
            <a:off x="10429752" y="40688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endParaRPr sz="2400"/>
          </a:p>
        </p:txBody>
      </p:sp>
      <p:grpSp>
        <p:nvGrpSpPr>
          <p:cNvPr id="5320" name="Google Shape;5320;p59"/>
          <p:cNvGrpSpPr/>
          <p:nvPr/>
        </p:nvGrpSpPr>
        <p:grpSpPr>
          <a:xfrm>
            <a:off x="9794580" y="4587195"/>
            <a:ext cx="258057" cy="367987"/>
            <a:chOff x="8304647" y="3738687"/>
            <a:chExt cx="225076" cy="320956"/>
          </a:xfrm>
        </p:grpSpPr>
        <p:sp>
          <p:nvSpPr>
            <p:cNvPr id="5321" name="Google Shape;5321;p5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5322" name="Google Shape;5322;p5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5323" name="Google Shape;5323;p5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grpSp>
      <p:grpSp>
        <p:nvGrpSpPr>
          <p:cNvPr id="5324" name="Google Shape;5324;p59"/>
          <p:cNvGrpSpPr/>
          <p:nvPr/>
        </p:nvGrpSpPr>
        <p:grpSpPr>
          <a:xfrm>
            <a:off x="10157902" y="4587195"/>
            <a:ext cx="237989" cy="367987"/>
            <a:chOff x="8615101" y="3738687"/>
            <a:chExt cx="207573" cy="320956"/>
          </a:xfrm>
        </p:grpSpPr>
        <p:sp>
          <p:nvSpPr>
            <p:cNvPr id="5325" name="Google Shape;5325;p5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26" name="Google Shape;5326;p5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27" name="Google Shape;5327;p5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5328" name="Google Shape;5328;p59"/>
          <p:cNvSpPr/>
          <p:nvPr/>
        </p:nvSpPr>
        <p:spPr>
          <a:xfrm>
            <a:off x="10819822" y="40403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nvGrpSpPr>
          <p:cNvPr id="5329" name="Google Shape;5329;p59"/>
          <p:cNvGrpSpPr/>
          <p:nvPr/>
        </p:nvGrpSpPr>
        <p:grpSpPr>
          <a:xfrm>
            <a:off x="8017508" y="4749179"/>
            <a:ext cx="743560" cy="681711"/>
            <a:chOff x="6015419" y="3716859"/>
            <a:chExt cx="557671" cy="511283"/>
          </a:xfrm>
        </p:grpSpPr>
        <p:sp>
          <p:nvSpPr>
            <p:cNvPr id="5330" name="Google Shape;5330;p5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5331" name="Google Shape;5331;p59"/>
            <p:cNvGrpSpPr/>
            <p:nvPr/>
          </p:nvGrpSpPr>
          <p:grpSpPr>
            <a:xfrm>
              <a:off x="6036094" y="3716980"/>
              <a:ext cx="529860" cy="510468"/>
              <a:chOff x="6036094" y="3716980"/>
              <a:chExt cx="529860" cy="510468"/>
            </a:xfrm>
          </p:grpSpPr>
          <p:sp>
            <p:nvSpPr>
              <p:cNvPr id="5332" name="Google Shape;5332;p5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3" name="Google Shape;5333;p5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4" name="Google Shape;5334;p5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5" name="Google Shape;5335;p5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6" name="Google Shape;5336;p5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7" name="Google Shape;5337;p5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8" name="Google Shape;5338;p5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39" name="Google Shape;5339;p5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0" name="Google Shape;5340;p5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1" name="Google Shape;5341;p5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5342" name="Google Shape;5342;p59"/>
          <p:cNvGrpSpPr/>
          <p:nvPr/>
        </p:nvGrpSpPr>
        <p:grpSpPr>
          <a:xfrm>
            <a:off x="8856021" y="3891538"/>
            <a:ext cx="768403" cy="682495"/>
            <a:chOff x="6644304" y="3073628"/>
            <a:chExt cx="576302" cy="511871"/>
          </a:xfrm>
        </p:grpSpPr>
        <p:sp>
          <p:nvSpPr>
            <p:cNvPr id="5343" name="Google Shape;5343;p5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5344" name="Google Shape;5344;p59"/>
            <p:cNvGrpSpPr/>
            <p:nvPr/>
          </p:nvGrpSpPr>
          <p:grpSpPr>
            <a:xfrm>
              <a:off x="6712169" y="3085440"/>
              <a:ext cx="481622" cy="494913"/>
              <a:chOff x="6712169" y="3085440"/>
              <a:chExt cx="481622" cy="494913"/>
            </a:xfrm>
          </p:grpSpPr>
          <p:sp>
            <p:nvSpPr>
              <p:cNvPr id="5345" name="Google Shape;5345;p5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6" name="Google Shape;5346;p5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7" name="Google Shape;5347;p5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8" name="Google Shape;5348;p5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49" name="Google Shape;5349;p5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5350" name="Google Shape;5350;p5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51" name="Google Shape;5351;p5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52" name="Google Shape;5352;p5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5353" name="Google Shape;5353;p59"/>
          <p:cNvSpPr/>
          <p:nvPr/>
        </p:nvSpPr>
        <p:spPr>
          <a:xfrm>
            <a:off x="9314735" y="39137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5354" name="Google Shape;5354;p59"/>
          <p:cNvGrpSpPr/>
          <p:nvPr/>
        </p:nvGrpSpPr>
        <p:grpSpPr>
          <a:xfrm>
            <a:off x="8866490" y="4748864"/>
            <a:ext cx="747508" cy="681803"/>
            <a:chOff x="6652154" y="3716623"/>
            <a:chExt cx="560631" cy="511352"/>
          </a:xfrm>
        </p:grpSpPr>
        <p:sp>
          <p:nvSpPr>
            <p:cNvPr id="5355" name="Google Shape;5355;p5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5356" name="Google Shape;5356;p59"/>
            <p:cNvGrpSpPr/>
            <p:nvPr/>
          </p:nvGrpSpPr>
          <p:grpSpPr>
            <a:xfrm>
              <a:off x="6669657" y="3716715"/>
              <a:ext cx="466779" cy="464290"/>
              <a:chOff x="6669657" y="3716715"/>
              <a:chExt cx="466779" cy="464290"/>
            </a:xfrm>
          </p:grpSpPr>
          <p:sp>
            <p:nvSpPr>
              <p:cNvPr id="5357" name="Google Shape;5357;p5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58" name="Google Shape;5358;p5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59" name="Google Shape;5359;p5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0" name="Google Shape;5360;p5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1" name="Google Shape;5361;p5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2" name="Google Shape;5362;p5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3" name="Google Shape;5363;p5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4" name="Google Shape;5364;p5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5" name="Google Shape;5365;p5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6" name="Google Shape;5366;p5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7" name="Google Shape;5367;p5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8" name="Google Shape;5368;p5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69" name="Google Shape;5369;p5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5370" name="Google Shape;5370;p59"/>
          <p:cNvGrpSpPr/>
          <p:nvPr/>
        </p:nvGrpSpPr>
        <p:grpSpPr>
          <a:xfrm>
            <a:off x="10458611" y="5124075"/>
            <a:ext cx="250076" cy="250076"/>
            <a:chOff x="8565775" y="671075"/>
            <a:chExt cx="441000" cy="441000"/>
          </a:xfrm>
        </p:grpSpPr>
        <p:sp>
          <p:nvSpPr>
            <p:cNvPr id="5371" name="Google Shape;5371;p5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endParaRPr sz="2400"/>
            </a:p>
          </p:txBody>
        </p:sp>
        <p:sp>
          <p:nvSpPr>
            <p:cNvPr id="5372" name="Google Shape;5372;p59"/>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endParaRPr sz="2400"/>
            </a:p>
          </p:txBody>
        </p:sp>
      </p:grpSp>
      <p:sp>
        <p:nvSpPr>
          <p:cNvPr id="5373" name="Google Shape;5373;p59"/>
          <p:cNvSpPr/>
          <p:nvPr/>
        </p:nvSpPr>
        <p:spPr>
          <a:xfrm>
            <a:off x="10860230" y="51186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400"/>
          </a:p>
        </p:txBody>
      </p:sp>
      <p:sp>
        <p:nvSpPr>
          <p:cNvPr id="5374" name="Google Shape;5374;p59"/>
          <p:cNvSpPr/>
          <p:nvPr/>
        </p:nvSpPr>
        <p:spPr>
          <a:xfrm flipH="1">
            <a:off x="9804549" y="50739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grpSp>
        <p:nvGrpSpPr>
          <p:cNvPr id="5375" name="Google Shape;5375;p59"/>
          <p:cNvGrpSpPr/>
          <p:nvPr/>
        </p:nvGrpSpPr>
        <p:grpSpPr>
          <a:xfrm>
            <a:off x="7997085" y="3895034"/>
            <a:ext cx="783828" cy="683164"/>
            <a:chOff x="6000100" y="3076250"/>
            <a:chExt cx="587871" cy="512373"/>
          </a:xfrm>
        </p:grpSpPr>
        <p:sp>
          <p:nvSpPr>
            <p:cNvPr id="5376" name="Google Shape;5376;p5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5377" name="Google Shape;5377;p59"/>
            <p:cNvGrpSpPr/>
            <p:nvPr/>
          </p:nvGrpSpPr>
          <p:grpSpPr>
            <a:xfrm>
              <a:off x="6031360" y="3076713"/>
              <a:ext cx="539107" cy="480965"/>
              <a:chOff x="6031360" y="3076713"/>
              <a:chExt cx="539107" cy="480965"/>
            </a:xfrm>
          </p:grpSpPr>
          <p:sp>
            <p:nvSpPr>
              <p:cNvPr id="5378" name="Google Shape;5378;p5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79" name="Google Shape;5379;p5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80" name="Google Shape;5380;p5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81" name="Google Shape;5381;p5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82" name="Google Shape;5382;p5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83" name="Google Shape;5383;p5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384" name="Google Shape;5384;p5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5385" name="Google Shape;5385;p59"/>
          <p:cNvGrpSpPr/>
          <p:nvPr/>
        </p:nvGrpSpPr>
        <p:grpSpPr>
          <a:xfrm>
            <a:off x="4555739" y="1203451"/>
            <a:ext cx="3080508" cy="1985184"/>
            <a:chOff x="229225" y="549050"/>
            <a:chExt cx="7161750" cy="4615275"/>
          </a:xfrm>
        </p:grpSpPr>
        <p:sp>
          <p:nvSpPr>
            <p:cNvPr id="5386" name="Google Shape;5386;p5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87" name="Google Shape;5387;p5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88" name="Google Shape;5388;p5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89" name="Google Shape;5389;p5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0" name="Google Shape;5390;p5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1" name="Google Shape;5391;p5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2" name="Google Shape;5392;p5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3" name="Google Shape;5393;p5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4" name="Google Shape;5394;p5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5" name="Google Shape;5395;p5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6" name="Google Shape;5396;p5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7" name="Google Shape;5397;p5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8" name="Google Shape;5398;p5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399" name="Google Shape;5399;p5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0" name="Google Shape;5400;p5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1" name="Google Shape;5401;p5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2" name="Google Shape;5402;p5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3" name="Google Shape;5403;p5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4" name="Google Shape;5404;p5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5" name="Google Shape;5405;p5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6" name="Google Shape;5406;p5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7" name="Google Shape;5407;p5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8" name="Google Shape;5408;p5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09" name="Google Shape;5409;p5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0" name="Google Shape;5410;p5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1" name="Google Shape;5411;p5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2" name="Google Shape;5412;p5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3" name="Google Shape;5413;p5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4" name="Google Shape;5414;p5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5" name="Google Shape;5415;p5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6" name="Google Shape;5416;p5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7" name="Google Shape;5417;p5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8" name="Google Shape;5418;p5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19" name="Google Shape;5419;p5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0" name="Google Shape;5420;p5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1" name="Google Shape;5421;p5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2" name="Google Shape;5422;p5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3" name="Google Shape;5423;p5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4" name="Google Shape;5424;p5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5" name="Google Shape;5425;p5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6" name="Google Shape;5426;p5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7" name="Google Shape;5427;p5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8" name="Google Shape;5428;p5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29" name="Google Shape;5429;p5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0" name="Google Shape;5430;p5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1" name="Google Shape;5431;p5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2" name="Google Shape;5432;p5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3" name="Google Shape;5433;p5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4" name="Google Shape;5434;p5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5" name="Google Shape;5435;p5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6" name="Google Shape;5436;p5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7" name="Google Shape;5437;p5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8" name="Google Shape;5438;p5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39" name="Google Shape;5439;p5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0" name="Google Shape;5440;p5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1" name="Google Shape;5441;p5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2" name="Google Shape;5442;p5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3" name="Google Shape;5443;p5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4" name="Google Shape;5444;p5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5" name="Google Shape;5445;p5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6" name="Google Shape;5446;p5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7" name="Google Shape;5447;p5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8" name="Google Shape;5448;p5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49" name="Google Shape;5449;p5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0" name="Google Shape;5450;p5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1" name="Google Shape;5451;p5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2" name="Google Shape;5452;p5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3" name="Google Shape;5453;p5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4" name="Google Shape;5454;p5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5" name="Google Shape;5455;p5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6" name="Google Shape;5456;p5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7" name="Google Shape;5457;p5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8" name="Google Shape;5458;p5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59" name="Google Shape;5459;p5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0" name="Google Shape;5460;p5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1" name="Google Shape;5461;p5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2" name="Google Shape;5462;p5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3" name="Google Shape;5463;p5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4" name="Google Shape;5464;p5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5" name="Google Shape;5465;p5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6" name="Google Shape;5466;p5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7" name="Google Shape;5467;p5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8" name="Google Shape;5468;p5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69" name="Google Shape;5469;p5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0" name="Google Shape;5470;p5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1" name="Google Shape;5471;p5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2" name="Google Shape;5472;p5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3" name="Google Shape;5473;p5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4" name="Google Shape;5474;p5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5" name="Google Shape;5475;p5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6" name="Google Shape;5476;p5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7" name="Google Shape;5477;p5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8" name="Google Shape;5478;p5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79" name="Google Shape;5479;p5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0" name="Google Shape;5480;p5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1" name="Google Shape;5481;p5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2" name="Google Shape;5482;p5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3" name="Google Shape;5483;p5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4" name="Google Shape;5484;p5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5" name="Google Shape;5485;p5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6" name="Google Shape;5486;p5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7" name="Google Shape;5487;p5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8" name="Google Shape;5488;p5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89" name="Google Shape;5489;p5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0" name="Google Shape;5490;p5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1" name="Google Shape;5491;p5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2" name="Google Shape;5492;p5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3" name="Google Shape;5493;p5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4" name="Google Shape;5494;p5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5" name="Google Shape;5495;p5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6" name="Google Shape;5496;p5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7" name="Google Shape;5497;p5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8" name="Google Shape;5498;p5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499" name="Google Shape;5499;p5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500" name="Google Shape;5500;p5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501" name="Google Shape;5501;p5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502" name="Google Shape;5502;p5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5503" name="Google Shape;5503;p59"/>
          <p:cNvGrpSpPr/>
          <p:nvPr/>
        </p:nvGrpSpPr>
        <p:grpSpPr>
          <a:xfrm>
            <a:off x="4686296" y="3776647"/>
            <a:ext cx="3080376" cy="1832296"/>
            <a:chOff x="238125" y="732525"/>
            <a:chExt cx="7130500" cy="4241425"/>
          </a:xfrm>
        </p:grpSpPr>
        <p:sp>
          <p:nvSpPr>
            <p:cNvPr id="5504" name="Google Shape;5504;p5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05" name="Google Shape;5505;p5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06" name="Google Shape;5506;p5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07" name="Google Shape;5507;p5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08" name="Google Shape;5508;p5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09" name="Google Shape;5509;p5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10" name="Google Shape;5510;p5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11" name="Google Shape;5511;p5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12" name="Google Shape;5512;p5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13" name="Google Shape;5513;p5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14" name="Google Shape;5514;p5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15" name="Google Shape;5515;p5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16" name="Google Shape;5516;p5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17" name="Google Shape;5517;p5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18" name="Google Shape;5518;p5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19" name="Google Shape;5519;p5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20" name="Google Shape;5520;p5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21" name="Google Shape;5521;p5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22" name="Google Shape;5522;p5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23" name="Google Shape;5523;p5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24" name="Google Shape;5524;p5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25" name="Google Shape;5525;p5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26" name="Google Shape;5526;p5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27" name="Google Shape;5527;p5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28" name="Google Shape;5528;p5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29" name="Google Shape;5529;p5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30" name="Google Shape;5530;p5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31" name="Google Shape;5531;p5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32" name="Google Shape;5532;p5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33" name="Google Shape;5533;p5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34" name="Google Shape;5534;p5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35" name="Google Shape;5535;p5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36" name="Google Shape;5536;p5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37" name="Google Shape;5537;p5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38" name="Google Shape;5538;p5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39" name="Google Shape;5539;p5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40" name="Google Shape;5540;p5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41" name="Google Shape;5541;p5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42" name="Google Shape;5542;p5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43" name="Google Shape;5543;p5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44" name="Google Shape;5544;p5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45" name="Google Shape;5545;p5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46" name="Google Shape;5546;p5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47" name="Google Shape;5547;p5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48" name="Google Shape;5548;p5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49" name="Google Shape;5549;p5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50" name="Google Shape;5550;p5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51" name="Google Shape;5551;p5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52" name="Google Shape;5552;p5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53" name="Google Shape;5553;p5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54" name="Google Shape;5554;p5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55" name="Google Shape;5555;p5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56" name="Google Shape;5556;p5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57" name="Google Shape;5557;p5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58" name="Google Shape;5558;p5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59" name="Google Shape;5559;p5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60" name="Google Shape;5560;p5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61" name="Google Shape;5561;p5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62" name="Google Shape;5562;p5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63" name="Google Shape;5563;p5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64" name="Google Shape;5564;p5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65" name="Google Shape;5565;p5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66" name="Google Shape;5566;p5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67" name="Google Shape;5567;p5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68" name="Google Shape;5568;p5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69" name="Google Shape;5569;p5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70" name="Google Shape;5570;p5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71" name="Google Shape;5571;p5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72" name="Google Shape;5572;p5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73" name="Google Shape;5573;p5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74" name="Google Shape;5574;p5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75" name="Google Shape;5575;p5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76" name="Google Shape;5576;p5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77" name="Google Shape;5577;p5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78" name="Google Shape;5578;p5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79" name="Google Shape;5579;p5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80" name="Google Shape;5580;p5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81" name="Google Shape;5581;p5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82" name="Google Shape;5582;p5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83" name="Google Shape;5583;p5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84" name="Google Shape;5584;p5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85" name="Google Shape;5585;p5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86" name="Google Shape;5586;p5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87" name="Google Shape;5587;p5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88" name="Google Shape;5588;p5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89" name="Google Shape;5589;p5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90" name="Google Shape;5590;p5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91" name="Google Shape;5591;p5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92" name="Google Shape;5592;p5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93" name="Google Shape;5593;p5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94" name="Google Shape;5594;p5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95" name="Google Shape;5595;p5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96" name="Google Shape;5596;p5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97" name="Google Shape;5597;p5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598" name="Google Shape;5598;p5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599" name="Google Shape;5599;p5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00" name="Google Shape;5600;p5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01" name="Google Shape;5601;p5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02" name="Google Shape;5602;p5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03" name="Google Shape;5603;p5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04" name="Google Shape;5604;p5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05" name="Google Shape;5605;p5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06" name="Google Shape;5606;p5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07" name="Google Shape;5607;p5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08" name="Google Shape;5608;p5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09" name="Google Shape;5609;p5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10" name="Google Shape;5610;p5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11" name="Google Shape;5611;p5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12" name="Google Shape;5612;p5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13" name="Google Shape;5613;p5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14" name="Google Shape;5614;p5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15" name="Google Shape;5615;p5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616" name="Google Shape;5616;p5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617" name="Google Shape;5617;p5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421"/>
                                        </p:tgtEl>
                                        <p:attrNameLst>
                                          <p:attrName>style.visibility</p:attrName>
                                        </p:attrNameLst>
                                      </p:cBhvr>
                                      <p:to>
                                        <p:strVal val="visible"/>
                                      </p:to>
                                    </p:set>
                                    <p:anim calcmode="lin" valueType="num">
                                      <p:cBhvr>
                                        <p:cTn id="7" dur="500" fill="hold"/>
                                        <p:tgtEl>
                                          <p:spTgt spid="3421"/>
                                        </p:tgtEl>
                                        <p:attrNameLst>
                                          <p:attrName>ppt_w</p:attrName>
                                        </p:attrNameLst>
                                      </p:cBhvr>
                                      <p:tavLst>
                                        <p:tav tm="0">
                                          <p:val>
                                            <p:fltVal val="0"/>
                                          </p:val>
                                        </p:tav>
                                        <p:tav tm="100000">
                                          <p:val>
                                            <p:strVal val="#ppt_w"/>
                                          </p:val>
                                        </p:tav>
                                      </p:tavLst>
                                    </p:anim>
                                    <p:anim calcmode="lin" valueType="num">
                                      <p:cBhvr>
                                        <p:cTn id="8" dur="500" fill="hold"/>
                                        <p:tgtEl>
                                          <p:spTgt spid="3421"/>
                                        </p:tgtEl>
                                        <p:attrNameLst>
                                          <p:attrName>ppt_h</p:attrName>
                                        </p:attrNameLst>
                                      </p:cBhvr>
                                      <p:tavLst>
                                        <p:tav tm="0">
                                          <p:val>
                                            <p:fltVal val="0"/>
                                          </p:val>
                                        </p:tav>
                                        <p:tav tm="100000">
                                          <p:val>
                                            <p:strVal val="#ppt_h"/>
                                          </p:val>
                                        </p:tav>
                                      </p:tavLst>
                                    </p:anim>
                                    <p:animEffect transition="in" filter="fade">
                                      <p:cBhvr>
                                        <p:cTn id="9" dur="500"/>
                                        <p:tgtEl>
                                          <p:spTgt spid="3421"/>
                                        </p:tgtEl>
                                      </p:cBhvr>
                                    </p:animEffect>
                                  </p:childTnLst>
                                </p:cTn>
                              </p:par>
                              <p:par>
                                <p:cTn id="10" presetID="53" presetClass="entr" presetSubtype="16" fill="hold" nodeType="withEffect">
                                  <p:stCondLst>
                                    <p:cond delay="0"/>
                                  </p:stCondLst>
                                  <p:childTnLst>
                                    <p:set>
                                      <p:cBhvr>
                                        <p:cTn id="11" dur="1" fill="hold">
                                          <p:stCondLst>
                                            <p:cond delay="0"/>
                                          </p:stCondLst>
                                        </p:cTn>
                                        <p:tgtEl>
                                          <p:spTgt spid="3679"/>
                                        </p:tgtEl>
                                        <p:attrNameLst>
                                          <p:attrName>style.visibility</p:attrName>
                                        </p:attrNameLst>
                                      </p:cBhvr>
                                      <p:to>
                                        <p:strVal val="visible"/>
                                      </p:to>
                                    </p:set>
                                    <p:anim calcmode="lin" valueType="num">
                                      <p:cBhvr>
                                        <p:cTn id="12" dur="500" fill="hold"/>
                                        <p:tgtEl>
                                          <p:spTgt spid="3679"/>
                                        </p:tgtEl>
                                        <p:attrNameLst>
                                          <p:attrName>ppt_w</p:attrName>
                                        </p:attrNameLst>
                                      </p:cBhvr>
                                      <p:tavLst>
                                        <p:tav tm="0">
                                          <p:val>
                                            <p:fltVal val="0"/>
                                          </p:val>
                                        </p:tav>
                                        <p:tav tm="100000">
                                          <p:val>
                                            <p:strVal val="#ppt_w"/>
                                          </p:val>
                                        </p:tav>
                                      </p:tavLst>
                                    </p:anim>
                                    <p:anim calcmode="lin" valueType="num">
                                      <p:cBhvr>
                                        <p:cTn id="13" dur="500" fill="hold"/>
                                        <p:tgtEl>
                                          <p:spTgt spid="3679"/>
                                        </p:tgtEl>
                                        <p:attrNameLst>
                                          <p:attrName>ppt_h</p:attrName>
                                        </p:attrNameLst>
                                      </p:cBhvr>
                                      <p:tavLst>
                                        <p:tav tm="0">
                                          <p:val>
                                            <p:fltVal val="0"/>
                                          </p:val>
                                        </p:tav>
                                        <p:tav tm="100000">
                                          <p:val>
                                            <p:strVal val="#ppt_h"/>
                                          </p:val>
                                        </p:tav>
                                      </p:tavLst>
                                    </p:anim>
                                    <p:animEffect transition="in" filter="fade">
                                      <p:cBhvr>
                                        <p:cTn id="14" dur="500"/>
                                        <p:tgtEl>
                                          <p:spTgt spid="3679"/>
                                        </p:tgtEl>
                                      </p:cBhvr>
                                    </p:animEffect>
                                  </p:childTnLst>
                                </p:cTn>
                              </p:par>
                              <p:par>
                                <p:cTn id="15" presetID="53" presetClass="entr" presetSubtype="16" fill="hold" nodeType="withEffect">
                                  <p:stCondLst>
                                    <p:cond delay="0"/>
                                  </p:stCondLst>
                                  <p:childTnLst>
                                    <p:set>
                                      <p:cBhvr>
                                        <p:cTn id="16" dur="1" fill="hold">
                                          <p:stCondLst>
                                            <p:cond delay="0"/>
                                          </p:stCondLst>
                                        </p:cTn>
                                        <p:tgtEl>
                                          <p:spTgt spid="5252"/>
                                        </p:tgtEl>
                                        <p:attrNameLst>
                                          <p:attrName>style.visibility</p:attrName>
                                        </p:attrNameLst>
                                      </p:cBhvr>
                                      <p:to>
                                        <p:strVal val="visible"/>
                                      </p:to>
                                    </p:set>
                                    <p:anim calcmode="lin" valueType="num">
                                      <p:cBhvr>
                                        <p:cTn id="17" dur="500" fill="hold"/>
                                        <p:tgtEl>
                                          <p:spTgt spid="5252"/>
                                        </p:tgtEl>
                                        <p:attrNameLst>
                                          <p:attrName>ppt_w</p:attrName>
                                        </p:attrNameLst>
                                      </p:cBhvr>
                                      <p:tavLst>
                                        <p:tav tm="0">
                                          <p:val>
                                            <p:fltVal val="0"/>
                                          </p:val>
                                        </p:tav>
                                        <p:tav tm="100000">
                                          <p:val>
                                            <p:strVal val="#ppt_w"/>
                                          </p:val>
                                        </p:tav>
                                      </p:tavLst>
                                    </p:anim>
                                    <p:anim calcmode="lin" valueType="num">
                                      <p:cBhvr>
                                        <p:cTn id="18" dur="500" fill="hold"/>
                                        <p:tgtEl>
                                          <p:spTgt spid="5252"/>
                                        </p:tgtEl>
                                        <p:attrNameLst>
                                          <p:attrName>ppt_h</p:attrName>
                                        </p:attrNameLst>
                                      </p:cBhvr>
                                      <p:tavLst>
                                        <p:tav tm="0">
                                          <p:val>
                                            <p:fltVal val="0"/>
                                          </p:val>
                                        </p:tav>
                                        <p:tav tm="100000">
                                          <p:val>
                                            <p:strVal val="#ppt_h"/>
                                          </p:val>
                                        </p:tav>
                                      </p:tavLst>
                                    </p:anim>
                                    <p:animEffect transition="in" filter="fade">
                                      <p:cBhvr>
                                        <p:cTn id="19" dur="500"/>
                                        <p:tgtEl>
                                          <p:spTgt spid="5252"/>
                                        </p:tgtEl>
                                      </p:cBhvr>
                                    </p:animEffect>
                                  </p:childTnLst>
                                </p:cTn>
                              </p:par>
                              <p:par>
                                <p:cTn id="20" presetID="53" presetClass="entr" presetSubtype="16" fill="hold" nodeType="withEffect">
                                  <p:stCondLst>
                                    <p:cond delay="0"/>
                                  </p:stCondLst>
                                  <p:childTnLst>
                                    <p:set>
                                      <p:cBhvr>
                                        <p:cTn id="21" dur="1" fill="hold">
                                          <p:stCondLst>
                                            <p:cond delay="0"/>
                                          </p:stCondLst>
                                        </p:cTn>
                                        <p:tgtEl>
                                          <p:spTgt spid="5304"/>
                                        </p:tgtEl>
                                        <p:attrNameLst>
                                          <p:attrName>style.visibility</p:attrName>
                                        </p:attrNameLst>
                                      </p:cBhvr>
                                      <p:to>
                                        <p:strVal val="visible"/>
                                      </p:to>
                                    </p:set>
                                    <p:anim calcmode="lin" valueType="num">
                                      <p:cBhvr>
                                        <p:cTn id="22" dur="500" fill="hold"/>
                                        <p:tgtEl>
                                          <p:spTgt spid="5304"/>
                                        </p:tgtEl>
                                        <p:attrNameLst>
                                          <p:attrName>ppt_w</p:attrName>
                                        </p:attrNameLst>
                                      </p:cBhvr>
                                      <p:tavLst>
                                        <p:tav tm="0">
                                          <p:val>
                                            <p:fltVal val="0"/>
                                          </p:val>
                                        </p:tav>
                                        <p:tav tm="100000">
                                          <p:val>
                                            <p:strVal val="#ppt_w"/>
                                          </p:val>
                                        </p:tav>
                                      </p:tavLst>
                                    </p:anim>
                                    <p:anim calcmode="lin" valueType="num">
                                      <p:cBhvr>
                                        <p:cTn id="23" dur="500" fill="hold"/>
                                        <p:tgtEl>
                                          <p:spTgt spid="5304"/>
                                        </p:tgtEl>
                                        <p:attrNameLst>
                                          <p:attrName>ppt_h</p:attrName>
                                        </p:attrNameLst>
                                      </p:cBhvr>
                                      <p:tavLst>
                                        <p:tav tm="0">
                                          <p:val>
                                            <p:fltVal val="0"/>
                                          </p:val>
                                        </p:tav>
                                        <p:tav tm="100000">
                                          <p:val>
                                            <p:strVal val="#ppt_h"/>
                                          </p:val>
                                        </p:tav>
                                      </p:tavLst>
                                    </p:anim>
                                    <p:animEffect transition="in" filter="fade">
                                      <p:cBhvr>
                                        <p:cTn id="24" dur="500"/>
                                        <p:tgtEl>
                                          <p:spTgt spid="5304"/>
                                        </p:tgtEl>
                                      </p:cBhvr>
                                    </p:animEffect>
                                  </p:childTnLst>
                                </p:cTn>
                              </p:par>
                              <p:par>
                                <p:cTn id="25" presetID="53" presetClass="entr" presetSubtype="16" fill="hold" nodeType="withEffect">
                                  <p:stCondLst>
                                    <p:cond delay="0"/>
                                  </p:stCondLst>
                                  <p:childTnLst>
                                    <p:set>
                                      <p:cBhvr>
                                        <p:cTn id="26" dur="1" fill="hold">
                                          <p:stCondLst>
                                            <p:cond delay="0"/>
                                          </p:stCondLst>
                                        </p:cTn>
                                        <p:tgtEl>
                                          <p:spTgt spid="5307"/>
                                        </p:tgtEl>
                                        <p:attrNameLst>
                                          <p:attrName>style.visibility</p:attrName>
                                        </p:attrNameLst>
                                      </p:cBhvr>
                                      <p:to>
                                        <p:strVal val="visible"/>
                                      </p:to>
                                    </p:set>
                                    <p:anim calcmode="lin" valueType="num">
                                      <p:cBhvr>
                                        <p:cTn id="27" dur="500" fill="hold"/>
                                        <p:tgtEl>
                                          <p:spTgt spid="5307"/>
                                        </p:tgtEl>
                                        <p:attrNameLst>
                                          <p:attrName>ppt_w</p:attrName>
                                        </p:attrNameLst>
                                      </p:cBhvr>
                                      <p:tavLst>
                                        <p:tav tm="0">
                                          <p:val>
                                            <p:fltVal val="0"/>
                                          </p:val>
                                        </p:tav>
                                        <p:tav tm="100000">
                                          <p:val>
                                            <p:strVal val="#ppt_w"/>
                                          </p:val>
                                        </p:tav>
                                      </p:tavLst>
                                    </p:anim>
                                    <p:anim calcmode="lin" valueType="num">
                                      <p:cBhvr>
                                        <p:cTn id="28" dur="500" fill="hold"/>
                                        <p:tgtEl>
                                          <p:spTgt spid="5307"/>
                                        </p:tgtEl>
                                        <p:attrNameLst>
                                          <p:attrName>ppt_h</p:attrName>
                                        </p:attrNameLst>
                                      </p:cBhvr>
                                      <p:tavLst>
                                        <p:tav tm="0">
                                          <p:val>
                                            <p:fltVal val="0"/>
                                          </p:val>
                                        </p:tav>
                                        <p:tav tm="100000">
                                          <p:val>
                                            <p:strVal val="#ppt_h"/>
                                          </p:val>
                                        </p:tav>
                                      </p:tavLst>
                                    </p:anim>
                                    <p:animEffect transition="in" filter="fade">
                                      <p:cBhvr>
                                        <p:cTn id="29" dur="500"/>
                                        <p:tgtEl>
                                          <p:spTgt spid="5307"/>
                                        </p:tgtEl>
                                      </p:cBhvr>
                                    </p:animEffect>
                                  </p:childTnLst>
                                </p:cTn>
                              </p:par>
                              <p:par>
                                <p:cTn id="30" presetID="53" presetClass="entr" presetSubtype="16" fill="hold" nodeType="withEffect">
                                  <p:stCondLst>
                                    <p:cond delay="0"/>
                                  </p:stCondLst>
                                  <p:childTnLst>
                                    <p:set>
                                      <p:cBhvr>
                                        <p:cTn id="31" dur="1" fill="hold">
                                          <p:stCondLst>
                                            <p:cond delay="0"/>
                                          </p:stCondLst>
                                        </p:cTn>
                                        <p:tgtEl>
                                          <p:spTgt spid="5310"/>
                                        </p:tgtEl>
                                        <p:attrNameLst>
                                          <p:attrName>style.visibility</p:attrName>
                                        </p:attrNameLst>
                                      </p:cBhvr>
                                      <p:to>
                                        <p:strVal val="visible"/>
                                      </p:to>
                                    </p:set>
                                    <p:anim calcmode="lin" valueType="num">
                                      <p:cBhvr>
                                        <p:cTn id="32" dur="500" fill="hold"/>
                                        <p:tgtEl>
                                          <p:spTgt spid="5310"/>
                                        </p:tgtEl>
                                        <p:attrNameLst>
                                          <p:attrName>ppt_w</p:attrName>
                                        </p:attrNameLst>
                                      </p:cBhvr>
                                      <p:tavLst>
                                        <p:tav tm="0">
                                          <p:val>
                                            <p:fltVal val="0"/>
                                          </p:val>
                                        </p:tav>
                                        <p:tav tm="100000">
                                          <p:val>
                                            <p:strVal val="#ppt_w"/>
                                          </p:val>
                                        </p:tav>
                                      </p:tavLst>
                                    </p:anim>
                                    <p:anim calcmode="lin" valueType="num">
                                      <p:cBhvr>
                                        <p:cTn id="33" dur="500" fill="hold"/>
                                        <p:tgtEl>
                                          <p:spTgt spid="5310"/>
                                        </p:tgtEl>
                                        <p:attrNameLst>
                                          <p:attrName>ppt_h</p:attrName>
                                        </p:attrNameLst>
                                      </p:cBhvr>
                                      <p:tavLst>
                                        <p:tav tm="0">
                                          <p:val>
                                            <p:fltVal val="0"/>
                                          </p:val>
                                        </p:tav>
                                        <p:tav tm="100000">
                                          <p:val>
                                            <p:strVal val="#ppt_h"/>
                                          </p:val>
                                        </p:tav>
                                      </p:tavLst>
                                    </p:anim>
                                    <p:animEffect transition="in" filter="fade">
                                      <p:cBhvr>
                                        <p:cTn id="34" dur="500"/>
                                        <p:tgtEl>
                                          <p:spTgt spid="5310"/>
                                        </p:tgtEl>
                                      </p:cBhvr>
                                    </p:animEffect>
                                  </p:childTnLst>
                                </p:cTn>
                              </p:par>
                              <p:par>
                                <p:cTn id="35" presetID="53" presetClass="entr" presetSubtype="16" fill="hold" nodeType="withEffect">
                                  <p:stCondLst>
                                    <p:cond delay="0"/>
                                  </p:stCondLst>
                                  <p:childTnLst>
                                    <p:set>
                                      <p:cBhvr>
                                        <p:cTn id="36" dur="1" fill="hold">
                                          <p:stCondLst>
                                            <p:cond delay="0"/>
                                          </p:stCondLst>
                                        </p:cTn>
                                        <p:tgtEl>
                                          <p:spTgt spid="5313"/>
                                        </p:tgtEl>
                                        <p:attrNameLst>
                                          <p:attrName>style.visibility</p:attrName>
                                        </p:attrNameLst>
                                      </p:cBhvr>
                                      <p:to>
                                        <p:strVal val="visible"/>
                                      </p:to>
                                    </p:set>
                                    <p:anim calcmode="lin" valueType="num">
                                      <p:cBhvr>
                                        <p:cTn id="37" dur="500" fill="hold"/>
                                        <p:tgtEl>
                                          <p:spTgt spid="5313"/>
                                        </p:tgtEl>
                                        <p:attrNameLst>
                                          <p:attrName>ppt_w</p:attrName>
                                        </p:attrNameLst>
                                      </p:cBhvr>
                                      <p:tavLst>
                                        <p:tav tm="0">
                                          <p:val>
                                            <p:fltVal val="0"/>
                                          </p:val>
                                        </p:tav>
                                        <p:tav tm="100000">
                                          <p:val>
                                            <p:strVal val="#ppt_w"/>
                                          </p:val>
                                        </p:tav>
                                      </p:tavLst>
                                    </p:anim>
                                    <p:anim calcmode="lin" valueType="num">
                                      <p:cBhvr>
                                        <p:cTn id="38" dur="500" fill="hold"/>
                                        <p:tgtEl>
                                          <p:spTgt spid="5313"/>
                                        </p:tgtEl>
                                        <p:attrNameLst>
                                          <p:attrName>ppt_h</p:attrName>
                                        </p:attrNameLst>
                                      </p:cBhvr>
                                      <p:tavLst>
                                        <p:tav tm="0">
                                          <p:val>
                                            <p:fltVal val="0"/>
                                          </p:val>
                                        </p:tav>
                                        <p:tav tm="100000">
                                          <p:val>
                                            <p:strVal val="#ppt_h"/>
                                          </p:val>
                                        </p:tav>
                                      </p:tavLst>
                                    </p:anim>
                                    <p:animEffect transition="in" filter="fade">
                                      <p:cBhvr>
                                        <p:cTn id="39" dur="500"/>
                                        <p:tgtEl>
                                          <p:spTgt spid="5313"/>
                                        </p:tgtEl>
                                      </p:cBhvr>
                                    </p:animEffect>
                                  </p:childTnLst>
                                </p:cTn>
                              </p:par>
                              <p:par>
                                <p:cTn id="40" presetID="53" presetClass="entr" presetSubtype="16" fill="hold" nodeType="withEffect">
                                  <p:stCondLst>
                                    <p:cond delay="0"/>
                                  </p:stCondLst>
                                  <p:childTnLst>
                                    <p:set>
                                      <p:cBhvr>
                                        <p:cTn id="41" dur="1" fill="hold">
                                          <p:stCondLst>
                                            <p:cond delay="0"/>
                                          </p:stCondLst>
                                        </p:cTn>
                                        <p:tgtEl>
                                          <p:spTgt spid="5316"/>
                                        </p:tgtEl>
                                        <p:attrNameLst>
                                          <p:attrName>style.visibility</p:attrName>
                                        </p:attrNameLst>
                                      </p:cBhvr>
                                      <p:to>
                                        <p:strVal val="visible"/>
                                      </p:to>
                                    </p:set>
                                    <p:anim calcmode="lin" valueType="num">
                                      <p:cBhvr>
                                        <p:cTn id="42" dur="500" fill="hold"/>
                                        <p:tgtEl>
                                          <p:spTgt spid="5316"/>
                                        </p:tgtEl>
                                        <p:attrNameLst>
                                          <p:attrName>ppt_w</p:attrName>
                                        </p:attrNameLst>
                                      </p:cBhvr>
                                      <p:tavLst>
                                        <p:tav tm="0">
                                          <p:val>
                                            <p:fltVal val="0"/>
                                          </p:val>
                                        </p:tav>
                                        <p:tav tm="100000">
                                          <p:val>
                                            <p:strVal val="#ppt_w"/>
                                          </p:val>
                                        </p:tav>
                                      </p:tavLst>
                                    </p:anim>
                                    <p:anim calcmode="lin" valueType="num">
                                      <p:cBhvr>
                                        <p:cTn id="43" dur="500" fill="hold"/>
                                        <p:tgtEl>
                                          <p:spTgt spid="5316"/>
                                        </p:tgtEl>
                                        <p:attrNameLst>
                                          <p:attrName>ppt_h</p:attrName>
                                        </p:attrNameLst>
                                      </p:cBhvr>
                                      <p:tavLst>
                                        <p:tav tm="0">
                                          <p:val>
                                            <p:fltVal val="0"/>
                                          </p:val>
                                        </p:tav>
                                        <p:tav tm="100000">
                                          <p:val>
                                            <p:strVal val="#ppt_h"/>
                                          </p:val>
                                        </p:tav>
                                      </p:tavLst>
                                    </p:anim>
                                    <p:animEffect transition="in" filter="fade">
                                      <p:cBhvr>
                                        <p:cTn id="44" dur="500"/>
                                        <p:tgtEl>
                                          <p:spTgt spid="5316"/>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319"/>
                                        </p:tgtEl>
                                        <p:attrNameLst>
                                          <p:attrName>style.visibility</p:attrName>
                                        </p:attrNameLst>
                                      </p:cBhvr>
                                      <p:to>
                                        <p:strVal val="visible"/>
                                      </p:to>
                                    </p:set>
                                    <p:anim calcmode="lin" valueType="num">
                                      <p:cBhvr>
                                        <p:cTn id="47" dur="500" fill="hold"/>
                                        <p:tgtEl>
                                          <p:spTgt spid="5319"/>
                                        </p:tgtEl>
                                        <p:attrNameLst>
                                          <p:attrName>ppt_w</p:attrName>
                                        </p:attrNameLst>
                                      </p:cBhvr>
                                      <p:tavLst>
                                        <p:tav tm="0">
                                          <p:val>
                                            <p:fltVal val="0"/>
                                          </p:val>
                                        </p:tav>
                                        <p:tav tm="100000">
                                          <p:val>
                                            <p:strVal val="#ppt_w"/>
                                          </p:val>
                                        </p:tav>
                                      </p:tavLst>
                                    </p:anim>
                                    <p:anim calcmode="lin" valueType="num">
                                      <p:cBhvr>
                                        <p:cTn id="48" dur="500" fill="hold"/>
                                        <p:tgtEl>
                                          <p:spTgt spid="5319"/>
                                        </p:tgtEl>
                                        <p:attrNameLst>
                                          <p:attrName>ppt_h</p:attrName>
                                        </p:attrNameLst>
                                      </p:cBhvr>
                                      <p:tavLst>
                                        <p:tav tm="0">
                                          <p:val>
                                            <p:fltVal val="0"/>
                                          </p:val>
                                        </p:tav>
                                        <p:tav tm="100000">
                                          <p:val>
                                            <p:strVal val="#ppt_h"/>
                                          </p:val>
                                        </p:tav>
                                      </p:tavLst>
                                    </p:anim>
                                    <p:animEffect transition="in" filter="fade">
                                      <p:cBhvr>
                                        <p:cTn id="49" dur="500"/>
                                        <p:tgtEl>
                                          <p:spTgt spid="5319"/>
                                        </p:tgtEl>
                                      </p:cBhvr>
                                    </p:animEffect>
                                  </p:childTnLst>
                                </p:cTn>
                              </p:par>
                              <p:par>
                                <p:cTn id="50" presetID="53" presetClass="entr" presetSubtype="16" fill="hold" nodeType="withEffect">
                                  <p:stCondLst>
                                    <p:cond delay="0"/>
                                  </p:stCondLst>
                                  <p:childTnLst>
                                    <p:set>
                                      <p:cBhvr>
                                        <p:cTn id="51" dur="1" fill="hold">
                                          <p:stCondLst>
                                            <p:cond delay="0"/>
                                          </p:stCondLst>
                                        </p:cTn>
                                        <p:tgtEl>
                                          <p:spTgt spid="5320"/>
                                        </p:tgtEl>
                                        <p:attrNameLst>
                                          <p:attrName>style.visibility</p:attrName>
                                        </p:attrNameLst>
                                      </p:cBhvr>
                                      <p:to>
                                        <p:strVal val="visible"/>
                                      </p:to>
                                    </p:set>
                                    <p:anim calcmode="lin" valueType="num">
                                      <p:cBhvr>
                                        <p:cTn id="52" dur="500" fill="hold"/>
                                        <p:tgtEl>
                                          <p:spTgt spid="5320"/>
                                        </p:tgtEl>
                                        <p:attrNameLst>
                                          <p:attrName>ppt_w</p:attrName>
                                        </p:attrNameLst>
                                      </p:cBhvr>
                                      <p:tavLst>
                                        <p:tav tm="0">
                                          <p:val>
                                            <p:fltVal val="0"/>
                                          </p:val>
                                        </p:tav>
                                        <p:tav tm="100000">
                                          <p:val>
                                            <p:strVal val="#ppt_w"/>
                                          </p:val>
                                        </p:tav>
                                      </p:tavLst>
                                    </p:anim>
                                    <p:anim calcmode="lin" valueType="num">
                                      <p:cBhvr>
                                        <p:cTn id="53" dur="500" fill="hold"/>
                                        <p:tgtEl>
                                          <p:spTgt spid="5320"/>
                                        </p:tgtEl>
                                        <p:attrNameLst>
                                          <p:attrName>ppt_h</p:attrName>
                                        </p:attrNameLst>
                                      </p:cBhvr>
                                      <p:tavLst>
                                        <p:tav tm="0">
                                          <p:val>
                                            <p:fltVal val="0"/>
                                          </p:val>
                                        </p:tav>
                                        <p:tav tm="100000">
                                          <p:val>
                                            <p:strVal val="#ppt_h"/>
                                          </p:val>
                                        </p:tav>
                                      </p:tavLst>
                                    </p:anim>
                                    <p:animEffect transition="in" filter="fade">
                                      <p:cBhvr>
                                        <p:cTn id="54" dur="500"/>
                                        <p:tgtEl>
                                          <p:spTgt spid="5320"/>
                                        </p:tgtEl>
                                      </p:cBhvr>
                                    </p:animEffect>
                                  </p:childTnLst>
                                </p:cTn>
                              </p:par>
                              <p:par>
                                <p:cTn id="55" presetID="53" presetClass="entr" presetSubtype="16" fill="hold" nodeType="withEffect">
                                  <p:stCondLst>
                                    <p:cond delay="0"/>
                                  </p:stCondLst>
                                  <p:childTnLst>
                                    <p:set>
                                      <p:cBhvr>
                                        <p:cTn id="56" dur="1" fill="hold">
                                          <p:stCondLst>
                                            <p:cond delay="0"/>
                                          </p:stCondLst>
                                        </p:cTn>
                                        <p:tgtEl>
                                          <p:spTgt spid="5324"/>
                                        </p:tgtEl>
                                        <p:attrNameLst>
                                          <p:attrName>style.visibility</p:attrName>
                                        </p:attrNameLst>
                                      </p:cBhvr>
                                      <p:to>
                                        <p:strVal val="visible"/>
                                      </p:to>
                                    </p:set>
                                    <p:anim calcmode="lin" valueType="num">
                                      <p:cBhvr>
                                        <p:cTn id="57" dur="500" fill="hold"/>
                                        <p:tgtEl>
                                          <p:spTgt spid="5324"/>
                                        </p:tgtEl>
                                        <p:attrNameLst>
                                          <p:attrName>ppt_w</p:attrName>
                                        </p:attrNameLst>
                                      </p:cBhvr>
                                      <p:tavLst>
                                        <p:tav tm="0">
                                          <p:val>
                                            <p:fltVal val="0"/>
                                          </p:val>
                                        </p:tav>
                                        <p:tav tm="100000">
                                          <p:val>
                                            <p:strVal val="#ppt_w"/>
                                          </p:val>
                                        </p:tav>
                                      </p:tavLst>
                                    </p:anim>
                                    <p:anim calcmode="lin" valueType="num">
                                      <p:cBhvr>
                                        <p:cTn id="58" dur="500" fill="hold"/>
                                        <p:tgtEl>
                                          <p:spTgt spid="5324"/>
                                        </p:tgtEl>
                                        <p:attrNameLst>
                                          <p:attrName>ppt_h</p:attrName>
                                        </p:attrNameLst>
                                      </p:cBhvr>
                                      <p:tavLst>
                                        <p:tav tm="0">
                                          <p:val>
                                            <p:fltVal val="0"/>
                                          </p:val>
                                        </p:tav>
                                        <p:tav tm="100000">
                                          <p:val>
                                            <p:strVal val="#ppt_h"/>
                                          </p:val>
                                        </p:tav>
                                      </p:tavLst>
                                    </p:anim>
                                    <p:animEffect transition="in" filter="fade">
                                      <p:cBhvr>
                                        <p:cTn id="59" dur="500"/>
                                        <p:tgtEl>
                                          <p:spTgt spid="53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328"/>
                                        </p:tgtEl>
                                        <p:attrNameLst>
                                          <p:attrName>style.visibility</p:attrName>
                                        </p:attrNameLst>
                                      </p:cBhvr>
                                      <p:to>
                                        <p:strVal val="visible"/>
                                      </p:to>
                                    </p:set>
                                    <p:anim calcmode="lin" valueType="num">
                                      <p:cBhvr>
                                        <p:cTn id="62" dur="500" fill="hold"/>
                                        <p:tgtEl>
                                          <p:spTgt spid="5328"/>
                                        </p:tgtEl>
                                        <p:attrNameLst>
                                          <p:attrName>ppt_w</p:attrName>
                                        </p:attrNameLst>
                                      </p:cBhvr>
                                      <p:tavLst>
                                        <p:tav tm="0">
                                          <p:val>
                                            <p:fltVal val="0"/>
                                          </p:val>
                                        </p:tav>
                                        <p:tav tm="100000">
                                          <p:val>
                                            <p:strVal val="#ppt_w"/>
                                          </p:val>
                                        </p:tav>
                                      </p:tavLst>
                                    </p:anim>
                                    <p:anim calcmode="lin" valueType="num">
                                      <p:cBhvr>
                                        <p:cTn id="63" dur="500" fill="hold"/>
                                        <p:tgtEl>
                                          <p:spTgt spid="5328"/>
                                        </p:tgtEl>
                                        <p:attrNameLst>
                                          <p:attrName>ppt_h</p:attrName>
                                        </p:attrNameLst>
                                      </p:cBhvr>
                                      <p:tavLst>
                                        <p:tav tm="0">
                                          <p:val>
                                            <p:fltVal val="0"/>
                                          </p:val>
                                        </p:tav>
                                        <p:tav tm="100000">
                                          <p:val>
                                            <p:strVal val="#ppt_h"/>
                                          </p:val>
                                        </p:tav>
                                      </p:tavLst>
                                    </p:anim>
                                    <p:animEffect transition="in" filter="fade">
                                      <p:cBhvr>
                                        <p:cTn id="64" dur="500"/>
                                        <p:tgtEl>
                                          <p:spTgt spid="5328"/>
                                        </p:tgtEl>
                                      </p:cBhvr>
                                    </p:animEffect>
                                  </p:childTnLst>
                                </p:cTn>
                              </p:par>
                              <p:par>
                                <p:cTn id="65" presetID="53" presetClass="entr" presetSubtype="16" fill="hold" nodeType="withEffect">
                                  <p:stCondLst>
                                    <p:cond delay="0"/>
                                  </p:stCondLst>
                                  <p:childTnLst>
                                    <p:set>
                                      <p:cBhvr>
                                        <p:cTn id="66" dur="1" fill="hold">
                                          <p:stCondLst>
                                            <p:cond delay="0"/>
                                          </p:stCondLst>
                                        </p:cTn>
                                        <p:tgtEl>
                                          <p:spTgt spid="5329"/>
                                        </p:tgtEl>
                                        <p:attrNameLst>
                                          <p:attrName>style.visibility</p:attrName>
                                        </p:attrNameLst>
                                      </p:cBhvr>
                                      <p:to>
                                        <p:strVal val="visible"/>
                                      </p:to>
                                    </p:set>
                                    <p:anim calcmode="lin" valueType="num">
                                      <p:cBhvr>
                                        <p:cTn id="67" dur="500" fill="hold"/>
                                        <p:tgtEl>
                                          <p:spTgt spid="5329"/>
                                        </p:tgtEl>
                                        <p:attrNameLst>
                                          <p:attrName>ppt_w</p:attrName>
                                        </p:attrNameLst>
                                      </p:cBhvr>
                                      <p:tavLst>
                                        <p:tav tm="0">
                                          <p:val>
                                            <p:fltVal val="0"/>
                                          </p:val>
                                        </p:tav>
                                        <p:tav tm="100000">
                                          <p:val>
                                            <p:strVal val="#ppt_w"/>
                                          </p:val>
                                        </p:tav>
                                      </p:tavLst>
                                    </p:anim>
                                    <p:anim calcmode="lin" valueType="num">
                                      <p:cBhvr>
                                        <p:cTn id="68" dur="500" fill="hold"/>
                                        <p:tgtEl>
                                          <p:spTgt spid="5329"/>
                                        </p:tgtEl>
                                        <p:attrNameLst>
                                          <p:attrName>ppt_h</p:attrName>
                                        </p:attrNameLst>
                                      </p:cBhvr>
                                      <p:tavLst>
                                        <p:tav tm="0">
                                          <p:val>
                                            <p:fltVal val="0"/>
                                          </p:val>
                                        </p:tav>
                                        <p:tav tm="100000">
                                          <p:val>
                                            <p:strVal val="#ppt_h"/>
                                          </p:val>
                                        </p:tav>
                                      </p:tavLst>
                                    </p:anim>
                                    <p:animEffect transition="in" filter="fade">
                                      <p:cBhvr>
                                        <p:cTn id="69" dur="500"/>
                                        <p:tgtEl>
                                          <p:spTgt spid="5329"/>
                                        </p:tgtEl>
                                      </p:cBhvr>
                                    </p:animEffect>
                                  </p:childTnLst>
                                </p:cTn>
                              </p:par>
                              <p:par>
                                <p:cTn id="70" presetID="53" presetClass="entr" presetSubtype="16" fill="hold" nodeType="withEffect">
                                  <p:stCondLst>
                                    <p:cond delay="0"/>
                                  </p:stCondLst>
                                  <p:childTnLst>
                                    <p:set>
                                      <p:cBhvr>
                                        <p:cTn id="71" dur="1" fill="hold">
                                          <p:stCondLst>
                                            <p:cond delay="0"/>
                                          </p:stCondLst>
                                        </p:cTn>
                                        <p:tgtEl>
                                          <p:spTgt spid="5342"/>
                                        </p:tgtEl>
                                        <p:attrNameLst>
                                          <p:attrName>style.visibility</p:attrName>
                                        </p:attrNameLst>
                                      </p:cBhvr>
                                      <p:to>
                                        <p:strVal val="visible"/>
                                      </p:to>
                                    </p:set>
                                    <p:anim calcmode="lin" valueType="num">
                                      <p:cBhvr>
                                        <p:cTn id="72" dur="500" fill="hold"/>
                                        <p:tgtEl>
                                          <p:spTgt spid="5342"/>
                                        </p:tgtEl>
                                        <p:attrNameLst>
                                          <p:attrName>ppt_w</p:attrName>
                                        </p:attrNameLst>
                                      </p:cBhvr>
                                      <p:tavLst>
                                        <p:tav tm="0">
                                          <p:val>
                                            <p:fltVal val="0"/>
                                          </p:val>
                                        </p:tav>
                                        <p:tav tm="100000">
                                          <p:val>
                                            <p:strVal val="#ppt_w"/>
                                          </p:val>
                                        </p:tav>
                                      </p:tavLst>
                                    </p:anim>
                                    <p:anim calcmode="lin" valueType="num">
                                      <p:cBhvr>
                                        <p:cTn id="73" dur="500" fill="hold"/>
                                        <p:tgtEl>
                                          <p:spTgt spid="5342"/>
                                        </p:tgtEl>
                                        <p:attrNameLst>
                                          <p:attrName>ppt_h</p:attrName>
                                        </p:attrNameLst>
                                      </p:cBhvr>
                                      <p:tavLst>
                                        <p:tav tm="0">
                                          <p:val>
                                            <p:fltVal val="0"/>
                                          </p:val>
                                        </p:tav>
                                        <p:tav tm="100000">
                                          <p:val>
                                            <p:strVal val="#ppt_h"/>
                                          </p:val>
                                        </p:tav>
                                      </p:tavLst>
                                    </p:anim>
                                    <p:animEffect transition="in" filter="fade">
                                      <p:cBhvr>
                                        <p:cTn id="74" dur="500"/>
                                        <p:tgtEl>
                                          <p:spTgt spid="5342"/>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353"/>
                                        </p:tgtEl>
                                        <p:attrNameLst>
                                          <p:attrName>style.visibility</p:attrName>
                                        </p:attrNameLst>
                                      </p:cBhvr>
                                      <p:to>
                                        <p:strVal val="visible"/>
                                      </p:to>
                                    </p:set>
                                    <p:anim calcmode="lin" valueType="num">
                                      <p:cBhvr>
                                        <p:cTn id="77" dur="500" fill="hold"/>
                                        <p:tgtEl>
                                          <p:spTgt spid="5353"/>
                                        </p:tgtEl>
                                        <p:attrNameLst>
                                          <p:attrName>ppt_w</p:attrName>
                                        </p:attrNameLst>
                                      </p:cBhvr>
                                      <p:tavLst>
                                        <p:tav tm="0">
                                          <p:val>
                                            <p:fltVal val="0"/>
                                          </p:val>
                                        </p:tav>
                                        <p:tav tm="100000">
                                          <p:val>
                                            <p:strVal val="#ppt_w"/>
                                          </p:val>
                                        </p:tav>
                                      </p:tavLst>
                                    </p:anim>
                                    <p:anim calcmode="lin" valueType="num">
                                      <p:cBhvr>
                                        <p:cTn id="78" dur="500" fill="hold"/>
                                        <p:tgtEl>
                                          <p:spTgt spid="5353"/>
                                        </p:tgtEl>
                                        <p:attrNameLst>
                                          <p:attrName>ppt_h</p:attrName>
                                        </p:attrNameLst>
                                      </p:cBhvr>
                                      <p:tavLst>
                                        <p:tav tm="0">
                                          <p:val>
                                            <p:fltVal val="0"/>
                                          </p:val>
                                        </p:tav>
                                        <p:tav tm="100000">
                                          <p:val>
                                            <p:strVal val="#ppt_h"/>
                                          </p:val>
                                        </p:tav>
                                      </p:tavLst>
                                    </p:anim>
                                    <p:animEffect transition="in" filter="fade">
                                      <p:cBhvr>
                                        <p:cTn id="79" dur="500"/>
                                        <p:tgtEl>
                                          <p:spTgt spid="5353"/>
                                        </p:tgtEl>
                                      </p:cBhvr>
                                    </p:animEffect>
                                  </p:childTnLst>
                                </p:cTn>
                              </p:par>
                              <p:par>
                                <p:cTn id="80" presetID="53" presetClass="entr" presetSubtype="16" fill="hold" nodeType="withEffect">
                                  <p:stCondLst>
                                    <p:cond delay="0"/>
                                  </p:stCondLst>
                                  <p:childTnLst>
                                    <p:set>
                                      <p:cBhvr>
                                        <p:cTn id="81" dur="1" fill="hold">
                                          <p:stCondLst>
                                            <p:cond delay="0"/>
                                          </p:stCondLst>
                                        </p:cTn>
                                        <p:tgtEl>
                                          <p:spTgt spid="5354"/>
                                        </p:tgtEl>
                                        <p:attrNameLst>
                                          <p:attrName>style.visibility</p:attrName>
                                        </p:attrNameLst>
                                      </p:cBhvr>
                                      <p:to>
                                        <p:strVal val="visible"/>
                                      </p:to>
                                    </p:set>
                                    <p:anim calcmode="lin" valueType="num">
                                      <p:cBhvr>
                                        <p:cTn id="82" dur="500" fill="hold"/>
                                        <p:tgtEl>
                                          <p:spTgt spid="5354"/>
                                        </p:tgtEl>
                                        <p:attrNameLst>
                                          <p:attrName>ppt_w</p:attrName>
                                        </p:attrNameLst>
                                      </p:cBhvr>
                                      <p:tavLst>
                                        <p:tav tm="0">
                                          <p:val>
                                            <p:fltVal val="0"/>
                                          </p:val>
                                        </p:tav>
                                        <p:tav tm="100000">
                                          <p:val>
                                            <p:strVal val="#ppt_w"/>
                                          </p:val>
                                        </p:tav>
                                      </p:tavLst>
                                    </p:anim>
                                    <p:anim calcmode="lin" valueType="num">
                                      <p:cBhvr>
                                        <p:cTn id="83" dur="500" fill="hold"/>
                                        <p:tgtEl>
                                          <p:spTgt spid="5354"/>
                                        </p:tgtEl>
                                        <p:attrNameLst>
                                          <p:attrName>ppt_h</p:attrName>
                                        </p:attrNameLst>
                                      </p:cBhvr>
                                      <p:tavLst>
                                        <p:tav tm="0">
                                          <p:val>
                                            <p:fltVal val="0"/>
                                          </p:val>
                                        </p:tav>
                                        <p:tav tm="100000">
                                          <p:val>
                                            <p:strVal val="#ppt_h"/>
                                          </p:val>
                                        </p:tav>
                                      </p:tavLst>
                                    </p:anim>
                                    <p:animEffect transition="in" filter="fade">
                                      <p:cBhvr>
                                        <p:cTn id="84" dur="500"/>
                                        <p:tgtEl>
                                          <p:spTgt spid="5354"/>
                                        </p:tgtEl>
                                      </p:cBhvr>
                                    </p:animEffect>
                                  </p:childTnLst>
                                </p:cTn>
                              </p:par>
                              <p:par>
                                <p:cTn id="85" presetID="53" presetClass="entr" presetSubtype="16" fill="hold" nodeType="withEffect">
                                  <p:stCondLst>
                                    <p:cond delay="0"/>
                                  </p:stCondLst>
                                  <p:childTnLst>
                                    <p:set>
                                      <p:cBhvr>
                                        <p:cTn id="86" dur="1" fill="hold">
                                          <p:stCondLst>
                                            <p:cond delay="0"/>
                                          </p:stCondLst>
                                        </p:cTn>
                                        <p:tgtEl>
                                          <p:spTgt spid="5370"/>
                                        </p:tgtEl>
                                        <p:attrNameLst>
                                          <p:attrName>style.visibility</p:attrName>
                                        </p:attrNameLst>
                                      </p:cBhvr>
                                      <p:to>
                                        <p:strVal val="visible"/>
                                      </p:to>
                                    </p:set>
                                    <p:anim calcmode="lin" valueType="num">
                                      <p:cBhvr>
                                        <p:cTn id="87" dur="500" fill="hold"/>
                                        <p:tgtEl>
                                          <p:spTgt spid="5370"/>
                                        </p:tgtEl>
                                        <p:attrNameLst>
                                          <p:attrName>ppt_w</p:attrName>
                                        </p:attrNameLst>
                                      </p:cBhvr>
                                      <p:tavLst>
                                        <p:tav tm="0">
                                          <p:val>
                                            <p:fltVal val="0"/>
                                          </p:val>
                                        </p:tav>
                                        <p:tav tm="100000">
                                          <p:val>
                                            <p:strVal val="#ppt_w"/>
                                          </p:val>
                                        </p:tav>
                                      </p:tavLst>
                                    </p:anim>
                                    <p:anim calcmode="lin" valueType="num">
                                      <p:cBhvr>
                                        <p:cTn id="88" dur="500" fill="hold"/>
                                        <p:tgtEl>
                                          <p:spTgt spid="5370"/>
                                        </p:tgtEl>
                                        <p:attrNameLst>
                                          <p:attrName>ppt_h</p:attrName>
                                        </p:attrNameLst>
                                      </p:cBhvr>
                                      <p:tavLst>
                                        <p:tav tm="0">
                                          <p:val>
                                            <p:fltVal val="0"/>
                                          </p:val>
                                        </p:tav>
                                        <p:tav tm="100000">
                                          <p:val>
                                            <p:strVal val="#ppt_h"/>
                                          </p:val>
                                        </p:tav>
                                      </p:tavLst>
                                    </p:anim>
                                    <p:animEffect transition="in" filter="fade">
                                      <p:cBhvr>
                                        <p:cTn id="89" dur="500"/>
                                        <p:tgtEl>
                                          <p:spTgt spid="537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373"/>
                                        </p:tgtEl>
                                        <p:attrNameLst>
                                          <p:attrName>style.visibility</p:attrName>
                                        </p:attrNameLst>
                                      </p:cBhvr>
                                      <p:to>
                                        <p:strVal val="visible"/>
                                      </p:to>
                                    </p:set>
                                    <p:anim calcmode="lin" valueType="num">
                                      <p:cBhvr>
                                        <p:cTn id="92" dur="500" fill="hold"/>
                                        <p:tgtEl>
                                          <p:spTgt spid="5373"/>
                                        </p:tgtEl>
                                        <p:attrNameLst>
                                          <p:attrName>ppt_w</p:attrName>
                                        </p:attrNameLst>
                                      </p:cBhvr>
                                      <p:tavLst>
                                        <p:tav tm="0">
                                          <p:val>
                                            <p:fltVal val="0"/>
                                          </p:val>
                                        </p:tav>
                                        <p:tav tm="100000">
                                          <p:val>
                                            <p:strVal val="#ppt_w"/>
                                          </p:val>
                                        </p:tav>
                                      </p:tavLst>
                                    </p:anim>
                                    <p:anim calcmode="lin" valueType="num">
                                      <p:cBhvr>
                                        <p:cTn id="93" dur="500" fill="hold"/>
                                        <p:tgtEl>
                                          <p:spTgt spid="5373"/>
                                        </p:tgtEl>
                                        <p:attrNameLst>
                                          <p:attrName>ppt_h</p:attrName>
                                        </p:attrNameLst>
                                      </p:cBhvr>
                                      <p:tavLst>
                                        <p:tav tm="0">
                                          <p:val>
                                            <p:fltVal val="0"/>
                                          </p:val>
                                        </p:tav>
                                        <p:tav tm="100000">
                                          <p:val>
                                            <p:strVal val="#ppt_h"/>
                                          </p:val>
                                        </p:tav>
                                      </p:tavLst>
                                    </p:anim>
                                    <p:animEffect transition="in" filter="fade">
                                      <p:cBhvr>
                                        <p:cTn id="94" dur="500"/>
                                        <p:tgtEl>
                                          <p:spTgt spid="5373"/>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5374"/>
                                        </p:tgtEl>
                                        <p:attrNameLst>
                                          <p:attrName>style.visibility</p:attrName>
                                        </p:attrNameLst>
                                      </p:cBhvr>
                                      <p:to>
                                        <p:strVal val="visible"/>
                                      </p:to>
                                    </p:set>
                                    <p:anim calcmode="lin" valueType="num">
                                      <p:cBhvr>
                                        <p:cTn id="97" dur="500" fill="hold"/>
                                        <p:tgtEl>
                                          <p:spTgt spid="5374"/>
                                        </p:tgtEl>
                                        <p:attrNameLst>
                                          <p:attrName>ppt_w</p:attrName>
                                        </p:attrNameLst>
                                      </p:cBhvr>
                                      <p:tavLst>
                                        <p:tav tm="0">
                                          <p:val>
                                            <p:fltVal val="0"/>
                                          </p:val>
                                        </p:tav>
                                        <p:tav tm="100000">
                                          <p:val>
                                            <p:strVal val="#ppt_w"/>
                                          </p:val>
                                        </p:tav>
                                      </p:tavLst>
                                    </p:anim>
                                    <p:anim calcmode="lin" valueType="num">
                                      <p:cBhvr>
                                        <p:cTn id="98" dur="500" fill="hold"/>
                                        <p:tgtEl>
                                          <p:spTgt spid="5374"/>
                                        </p:tgtEl>
                                        <p:attrNameLst>
                                          <p:attrName>ppt_h</p:attrName>
                                        </p:attrNameLst>
                                      </p:cBhvr>
                                      <p:tavLst>
                                        <p:tav tm="0">
                                          <p:val>
                                            <p:fltVal val="0"/>
                                          </p:val>
                                        </p:tav>
                                        <p:tav tm="100000">
                                          <p:val>
                                            <p:strVal val="#ppt_h"/>
                                          </p:val>
                                        </p:tav>
                                      </p:tavLst>
                                    </p:anim>
                                    <p:animEffect transition="in" filter="fade">
                                      <p:cBhvr>
                                        <p:cTn id="99" dur="500"/>
                                        <p:tgtEl>
                                          <p:spTgt spid="5374"/>
                                        </p:tgtEl>
                                      </p:cBhvr>
                                    </p:animEffect>
                                  </p:childTnLst>
                                </p:cTn>
                              </p:par>
                              <p:par>
                                <p:cTn id="100" presetID="53" presetClass="entr" presetSubtype="16" fill="hold" nodeType="withEffect">
                                  <p:stCondLst>
                                    <p:cond delay="0"/>
                                  </p:stCondLst>
                                  <p:childTnLst>
                                    <p:set>
                                      <p:cBhvr>
                                        <p:cTn id="101" dur="1" fill="hold">
                                          <p:stCondLst>
                                            <p:cond delay="0"/>
                                          </p:stCondLst>
                                        </p:cTn>
                                        <p:tgtEl>
                                          <p:spTgt spid="5375"/>
                                        </p:tgtEl>
                                        <p:attrNameLst>
                                          <p:attrName>style.visibility</p:attrName>
                                        </p:attrNameLst>
                                      </p:cBhvr>
                                      <p:to>
                                        <p:strVal val="visible"/>
                                      </p:to>
                                    </p:set>
                                    <p:anim calcmode="lin" valueType="num">
                                      <p:cBhvr>
                                        <p:cTn id="102" dur="500" fill="hold"/>
                                        <p:tgtEl>
                                          <p:spTgt spid="5375"/>
                                        </p:tgtEl>
                                        <p:attrNameLst>
                                          <p:attrName>ppt_w</p:attrName>
                                        </p:attrNameLst>
                                      </p:cBhvr>
                                      <p:tavLst>
                                        <p:tav tm="0">
                                          <p:val>
                                            <p:fltVal val="0"/>
                                          </p:val>
                                        </p:tav>
                                        <p:tav tm="100000">
                                          <p:val>
                                            <p:strVal val="#ppt_w"/>
                                          </p:val>
                                        </p:tav>
                                      </p:tavLst>
                                    </p:anim>
                                    <p:anim calcmode="lin" valueType="num">
                                      <p:cBhvr>
                                        <p:cTn id="103" dur="500" fill="hold"/>
                                        <p:tgtEl>
                                          <p:spTgt spid="5375"/>
                                        </p:tgtEl>
                                        <p:attrNameLst>
                                          <p:attrName>ppt_h</p:attrName>
                                        </p:attrNameLst>
                                      </p:cBhvr>
                                      <p:tavLst>
                                        <p:tav tm="0">
                                          <p:val>
                                            <p:fltVal val="0"/>
                                          </p:val>
                                        </p:tav>
                                        <p:tav tm="100000">
                                          <p:val>
                                            <p:strVal val="#ppt_h"/>
                                          </p:val>
                                        </p:tav>
                                      </p:tavLst>
                                    </p:anim>
                                    <p:animEffect transition="in" filter="fade">
                                      <p:cBhvr>
                                        <p:cTn id="104" dur="500"/>
                                        <p:tgtEl>
                                          <p:spTgt spid="5375"/>
                                        </p:tgtEl>
                                      </p:cBhvr>
                                    </p:animEffect>
                                  </p:childTnLst>
                                </p:cTn>
                              </p:par>
                              <p:par>
                                <p:cTn id="105" presetID="53" presetClass="entr" presetSubtype="16" fill="hold" nodeType="withEffect">
                                  <p:stCondLst>
                                    <p:cond delay="0"/>
                                  </p:stCondLst>
                                  <p:childTnLst>
                                    <p:set>
                                      <p:cBhvr>
                                        <p:cTn id="106" dur="1" fill="hold">
                                          <p:stCondLst>
                                            <p:cond delay="0"/>
                                          </p:stCondLst>
                                        </p:cTn>
                                        <p:tgtEl>
                                          <p:spTgt spid="5385"/>
                                        </p:tgtEl>
                                        <p:attrNameLst>
                                          <p:attrName>style.visibility</p:attrName>
                                        </p:attrNameLst>
                                      </p:cBhvr>
                                      <p:to>
                                        <p:strVal val="visible"/>
                                      </p:to>
                                    </p:set>
                                    <p:anim calcmode="lin" valueType="num">
                                      <p:cBhvr>
                                        <p:cTn id="107" dur="500" fill="hold"/>
                                        <p:tgtEl>
                                          <p:spTgt spid="5385"/>
                                        </p:tgtEl>
                                        <p:attrNameLst>
                                          <p:attrName>ppt_w</p:attrName>
                                        </p:attrNameLst>
                                      </p:cBhvr>
                                      <p:tavLst>
                                        <p:tav tm="0">
                                          <p:val>
                                            <p:fltVal val="0"/>
                                          </p:val>
                                        </p:tav>
                                        <p:tav tm="100000">
                                          <p:val>
                                            <p:strVal val="#ppt_w"/>
                                          </p:val>
                                        </p:tav>
                                      </p:tavLst>
                                    </p:anim>
                                    <p:anim calcmode="lin" valueType="num">
                                      <p:cBhvr>
                                        <p:cTn id="108" dur="500" fill="hold"/>
                                        <p:tgtEl>
                                          <p:spTgt spid="5385"/>
                                        </p:tgtEl>
                                        <p:attrNameLst>
                                          <p:attrName>ppt_h</p:attrName>
                                        </p:attrNameLst>
                                      </p:cBhvr>
                                      <p:tavLst>
                                        <p:tav tm="0">
                                          <p:val>
                                            <p:fltVal val="0"/>
                                          </p:val>
                                        </p:tav>
                                        <p:tav tm="100000">
                                          <p:val>
                                            <p:strVal val="#ppt_h"/>
                                          </p:val>
                                        </p:tav>
                                      </p:tavLst>
                                    </p:anim>
                                    <p:animEffect transition="in" filter="fade">
                                      <p:cBhvr>
                                        <p:cTn id="109" dur="500"/>
                                        <p:tgtEl>
                                          <p:spTgt spid="5385"/>
                                        </p:tgtEl>
                                      </p:cBhvr>
                                    </p:animEffect>
                                  </p:childTnLst>
                                </p:cTn>
                              </p:par>
                              <p:par>
                                <p:cTn id="110" presetID="53" presetClass="entr" presetSubtype="16" fill="hold" nodeType="withEffect">
                                  <p:stCondLst>
                                    <p:cond delay="0"/>
                                  </p:stCondLst>
                                  <p:childTnLst>
                                    <p:set>
                                      <p:cBhvr>
                                        <p:cTn id="111" dur="1" fill="hold">
                                          <p:stCondLst>
                                            <p:cond delay="0"/>
                                          </p:stCondLst>
                                        </p:cTn>
                                        <p:tgtEl>
                                          <p:spTgt spid="5503"/>
                                        </p:tgtEl>
                                        <p:attrNameLst>
                                          <p:attrName>style.visibility</p:attrName>
                                        </p:attrNameLst>
                                      </p:cBhvr>
                                      <p:to>
                                        <p:strVal val="visible"/>
                                      </p:to>
                                    </p:set>
                                    <p:anim calcmode="lin" valueType="num">
                                      <p:cBhvr>
                                        <p:cTn id="112" dur="500" fill="hold"/>
                                        <p:tgtEl>
                                          <p:spTgt spid="5503"/>
                                        </p:tgtEl>
                                        <p:attrNameLst>
                                          <p:attrName>ppt_w</p:attrName>
                                        </p:attrNameLst>
                                      </p:cBhvr>
                                      <p:tavLst>
                                        <p:tav tm="0">
                                          <p:val>
                                            <p:fltVal val="0"/>
                                          </p:val>
                                        </p:tav>
                                        <p:tav tm="100000">
                                          <p:val>
                                            <p:strVal val="#ppt_w"/>
                                          </p:val>
                                        </p:tav>
                                      </p:tavLst>
                                    </p:anim>
                                    <p:anim calcmode="lin" valueType="num">
                                      <p:cBhvr>
                                        <p:cTn id="113" dur="500" fill="hold"/>
                                        <p:tgtEl>
                                          <p:spTgt spid="5503"/>
                                        </p:tgtEl>
                                        <p:attrNameLst>
                                          <p:attrName>ppt_h</p:attrName>
                                        </p:attrNameLst>
                                      </p:cBhvr>
                                      <p:tavLst>
                                        <p:tav tm="0">
                                          <p:val>
                                            <p:fltVal val="0"/>
                                          </p:val>
                                        </p:tav>
                                        <p:tav tm="100000">
                                          <p:val>
                                            <p:strVal val="#ppt_h"/>
                                          </p:val>
                                        </p:tav>
                                      </p:tavLst>
                                    </p:anim>
                                    <p:animEffect transition="in" filter="fade">
                                      <p:cBhvr>
                                        <p:cTn id="114" dur="500"/>
                                        <p:tgtEl>
                                          <p:spTgt spid="5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9" grpId="0" animBg="1"/>
      <p:bldP spid="5328" grpId="0" animBg="1"/>
      <p:bldP spid="5353" grpId="0" animBg="1"/>
      <p:bldP spid="5373" grpId="0" animBg="1"/>
      <p:bldP spid="537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28"/>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en"/>
              <a:t>Contents of this template</a:t>
            </a:r>
            <a:endParaRPr/>
          </a:p>
        </p:txBody>
      </p:sp>
      <p:sp>
        <p:nvSpPr>
          <p:cNvPr id="672" name="Google Shape;672;p28"/>
          <p:cNvSpPr txBox="1">
            <a:spLocks noGrp="1"/>
          </p:cNvSpPr>
          <p:nvPr>
            <p:ph type="body" idx="1"/>
          </p:nvPr>
        </p:nvSpPr>
        <p:spPr>
          <a:prstGeom prst="rect">
            <a:avLst/>
          </a:prstGeom>
        </p:spPr>
        <p:txBody>
          <a:bodyPr spcFirstLastPara="1" vert="horz" wrap="square" lIns="121900" tIns="121900" rIns="121900" bIns="121900" rtlCol="0" anchor="ctr" anchorCtr="0">
            <a:noAutofit/>
          </a:bodyPr>
          <a:lstStyle/>
          <a:p>
            <a:pPr marL="0" indent="0">
              <a:buNone/>
            </a:pPr>
            <a:r>
              <a:rPr lang="en"/>
              <a:t>This is a slide structure based on a CV </a:t>
            </a:r>
            <a:endParaRPr/>
          </a:p>
          <a:p>
            <a:pPr marL="0" indent="0">
              <a:buNone/>
            </a:pPr>
            <a:r>
              <a:rPr lang="en"/>
              <a:t>You can delete this slide when you’re done editing the presentation</a:t>
            </a:r>
            <a:endParaRPr/>
          </a:p>
        </p:txBody>
      </p:sp>
      <p:graphicFrame>
        <p:nvGraphicFramePr>
          <p:cNvPr id="673" name="Google Shape;673;p28"/>
          <p:cNvGraphicFramePr/>
          <p:nvPr>
            <p:extLst>
              <p:ext uri="{D42A27DB-BD31-4B8C-83A1-F6EECF244321}">
                <p14:modId xmlns:p14="http://schemas.microsoft.com/office/powerpoint/2010/main" val="946229398"/>
              </p:ext>
            </p:extLst>
          </p:nvPr>
        </p:nvGraphicFramePr>
        <p:xfrm>
          <a:off x="960000" y="2254700"/>
          <a:ext cx="10272000" cy="2682000"/>
        </p:xfrm>
        <a:graphic>
          <a:graphicData uri="http://schemas.openxmlformats.org/drawingml/2006/table">
            <a:tbl>
              <a:tblPr>
                <a:noFill/>
              </a:tblPr>
              <a:tblGrid>
                <a:gridCol w="3174200">
                  <a:extLst>
                    <a:ext uri="{9D8B030D-6E8A-4147-A177-3AD203B41FA5}">
                      <a16:colId xmlns:a16="http://schemas.microsoft.com/office/drawing/2014/main" val="20000"/>
                    </a:ext>
                  </a:extLst>
                </a:gridCol>
                <a:gridCol w="7097800">
                  <a:extLst>
                    <a:ext uri="{9D8B030D-6E8A-4147-A177-3AD203B41FA5}">
                      <a16:colId xmlns:a16="http://schemas.microsoft.com/office/drawing/2014/main" val="20001"/>
                    </a:ext>
                  </a:extLst>
                </a:gridCol>
              </a:tblGrid>
              <a:tr h="447000">
                <a:tc>
                  <a:txBody>
                    <a:bodyPr/>
                    <a:lstStyle/>
                    <a:p>
                      <a:pPr marL="0" lvl="0" indent="0" algn="r" rtl="0">
                        <a:spcBef>
                          <a:spcPts val="0"/>
                        </a:spcBef>
                        <a:spcAft>
                          <a:spcPts val="0"/>
                        </a:spcAft>
                        <a:buNone/>
                      </a:pPr>
                      <a:r>
                        <a:rPr lang="en" sz="1300" b="1" dirty="0">
                          <a:solidFill>
                            <a:schemeClr val="hlink"/>
                          </a:solidFill>
                          <a:uFill>
                            <a:noFill/>
                          </a:uFill>
                          <a:latin typeface="Mulish"/>
                          <a:ea typeface="Mulish"/>
                          <a:cs typeface="Mulish"/>
                          <a:sym typeface="Mulish"/>
                          <a:hlinkClick r:id="rId3" action="ppaction://hlinksldjump"/>
                        </a:rPr>
                        <a:t>Fonts:</a:t>
                      </a:r>
                      <a:endParaRPr sz="1300" b="1" dirty="0">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300" dirty="0">
                          <a:solidFill>
                            <a:schemeClr val="dk1"/>
                          </a:solidFill>
                          <a:latin typeface="Mulish"/>
                          <a:ea typeface="Mulish"/>
                          <a:cs typeface="Mulish"/>
                          <a:sym typeface="Mulish"/>
                        </a:rPr>
                        <a:t>To view this template correctly in PowerPoint, download and install the fonts we used</a:t>
                      </a:r>
                      <a:endParaRPr sz="1300" dirty="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47000">
                <a:tc>
                  <a:txBody>
                    <a:bodyPr/>
                    <a:lstStyle/>
                    <a:p>
                      <a:pPr marL="0" lvl="0" indent="0" algn="r" rtl="0">
                        <a:spcBef>
                          <a:spcPts val="0"/>
                        </a:spcBef>
                        <a:spcAft>
                          <a:spcPts val="0"/>
                        </a:spcAft>
                        <a:buNone/>
                      </a:pPr>
                      <a:r>
                        <a:rPr lang="en" sz="1300" b="1">
                          <a:solidFill>
                            <a:schemeClr val="hlink"/>
                          </a:solidFill>
                          <a:uFill>
                            <a:noFill/>
                          </a:uFill>
                          <a:latin typeface="Mulish"/>
                          <a:ea typeface="Mulish"/>
                          <a:cs typeface="Mulish"/>
                          <a:sym typeface="Mulish"/>
                          <a:hlinkClick r:id="rId4" action="ppaction://hlinksldjump"/>
                        </a:rPr>
                        <a:t>Used</a:t>
                      </a:r>
                      <a:r>
                        <a:rPr lang="en" sz="1300" b="1">
                          <a:solidFill>
                            <a:schemeClr val="dk1"/>
                          </a:solidFill>
                          <a:latin typeface="Mulish"/>
                          <a:ea typeface="Mulish"/>
                          <a:cs typeface="Mulish"/>
                          <a:sym typeface="Mulish"/>
                        </a:rPr>
                        <a:t> and </a:t>
                      </a:r>
                      <a:r>
                        <a:rPr lang="en" sz="1300" b="1">
                          <a:solidFill>
                            <a:schemeClr val="hlink"/>
                          </a:solidFill>
                          <a:uFill>
                            <a:noFill/>
                          </a:uFill>
                          <a:latin typeface="Mulish"/>
                          <a:ea typeface="Mulish"/>
                          <a:cs typeface="Mulish"/>
                          <a:sym typeface="Mulish"/>
                          <a:hlinkClick r:id="rId5" action="ppaction://hlinksldjump"/>
                        </a:rPr>
                        <a:t>alternative resources:</a:t>
                      </a:r>
                      <a:endParaRPr sz="1300" b="1">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300">
                          <a:solidFill>
                            <a:schemeClr val="dk1"/>
                          </a:solidFill>
                          <a:latin typeface="Mulish"/>
                          <a:ea typeface="Mulish"/>
                          <a:cs typeface="Mulish"/>
                          <a:sym typeface="Mulish"/>
                        </a:rPr>
                        <a:t>An assortment of graphic resources that are suitable for use in this presentation</a:t>
                      </a:r>
                      <a:endParaRPr sz="130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47000">
                <a:tc>
                  <a:txBody>
                    <a:bodyPr/>
                    <a:lstStyle/>
                    <a:p>
                      <a:pPr marL="0" lvl="0" indent="0" algn="r" rtl="0">
                        <a:spcBef>
                          <a:spcPts val="0"/>
                        </a:spcBef>
                        <a:spcAft>
                          <a:spcPts val="0"/>
                        </a:spcAft>
                        <a:buNone/>
                      </a:pPr>
                      <a:r>
                        <a:rPr lang="en" sz="1300" b="1">
                          <a:solidFill>
                            <a:schemeClr val="hlink"/>
                          </a:solidFill>
                          <a:uFill>
                            <a:noFill/>
                          </a:uFill>
                          <a:latin typeface="Mulish"/>
                          <a:ea typeface="Mulish"/>
                          <a:cs typeface="Mulish"/>
                          <a:sym typeface="Mulish"/>
                          <a:hlinkClick r:id="rId6" action="ppaction://hlinksldjump"/>
                        </a:rPr>
                        <a:t>Thanks slide:</a:t>
                      </a:r>
                      <a:endParaRPr sz="1300" b="1">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300" dirty="0">
                          <a:solidFill>
                            <a:schemeClr val="dk1"/>
                          </a:solidFill>
                          <a:latin typeface="Mulish"/>
                          <a:ea typeface="Mulish"/>
                          <a:cs typeface="Mulish"/>
                          <a:sym typeface="Mulish"/>
                        </a:rPr>
                        <a:t>You must keep it so that proper credits for our design are given</a:t>
                      </a:r>
                      <a:endParaRPr sz="1300" dirty="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447000">
                <a:tc>
                  <a:txBody>
                    <a:bodyPr/>
                    <a:lstStyle/>
                    <a:p>
                      <a:pPr marL="0" lvl="0" indent="0" algn="r" rtl="0">
                        <a:spcBef>
                          <a:spcPts val="0"/>
                        </a:spcBef>
                        <a:spcAft>
                          <a:spcPts val="0"/>
                        </a:spcAft>
                        <a:buNone/>
                      </a:pPr>
                      <a:r>
                        <a:rPr lang="en" sz="1300" b="1">
                          <a:solidFill>
                            <a:schemeClr val="hlink"/>
                          </a:solidFill>
                          <a:uFill>
                            <a:noFill/>
                          </a:uFill>
                          <a:latin typeface="Mulish"/>
                          <a:ea typeface="Mulish"/>
                          <a:cs typeface="Mulish"/>
                          <a:sym typeface="Mulish"/>
                          <a:hlinkClick r:id="rId7" action="ppaction://hlinksldjump"/>
                        </a:rPr>
                        <a:t>Colors</a:t>
                      </a:r>
                      <a:r>
                        <a:rPr lang="en" sz="1300" b="1">
                          <a:solidFill>
                            <a:schemeClr val="dk1"/>
                          </a:solidFill>
                          <a:latin typeface="Mulish"/>
                          <a:ea typeface="Mulish"/>
                          <a:cs typeface="Mulish"/>
                          <a:sym typeface="Mulish"/>
                        </a:rPr>
                        <a:t>:</a:t>
                      </a:r>
                      <a:endParaRPr sz="1300" b="1">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1600"/>
                        </a:spcAft>
                        <a:buNone/>
                      </a:pPr>
                      <a:r>
                        <a:rPr lang="en" sz="1300" dirty="0">
                          <a:solidFill>
                            <a:schemeClr val="dk1"/>
                          </a:solidFill>
                          <a:latin typeface="Mulish"/>
                          <a:ea typeface="Mulish"/>
                          <a:cs typeface="Mulish"/>
                          <a:sym typeface="Mulish"/>
                        </a:rPr>
                        <a:t>All the colors used in this presentation</a:t>
                      </a:r>
                      <a:endParaRPr sz="1300" dirty="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447000">
                <a:tc>
                  <a:txBody>
                    <a:bodyPr/>
                    <a:lstStyle/>
                    <a:p>
                      <a:pPr marL="0" lvl="0" indent="0" algn="r" rtl="0">
                        <a:spcBef>
                          <a:spcPts val="0"/>
                        </a:spcBef>
                        <a:spcAft>
                          <a:spcPts val="0"/>
                        </a:spcAft>
                        <a:buNone/>
                      </a:pPr>
                      <a:r>
                        <a:rPr lang="en" sz="1300" b="1">
                          <a:solidFill>
                            <a:schemeClr val="hlink"/>
                          </a:solidFill>
                          <a:uFill>
                            <a:noFill/>
                          </a:uFill>
                          <a:latin typeface="Mulish"/>
                          <a:ea typeface="Mulish"/>
                          <a:cs typeface="Mulish"/>
                          <a:sym typeface="Mulish"/>
                          <a:hlinkClick r:id="rId4" action="ppaction://hlinksldjump"/>
                        </a:rPr>
                        <a:t>Infographic resources:</a:t>
                      </a:r>
                      <a:endParaRPr sz="1300" b="1">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1300" dirty="0">
                          <a:solidFill>
                            <a:schemeClr val="dk1"/>
                          </a:solidFill>
                          <a:latin typeface="Mulish"/>
                          <a:ea typeface="Mulish"/>
                          <a:cs typeface="Mulish"/>
                          <a:sym typeface="Mulish"/>
                        </a:rPr>
                        <a:t>These can be used in the template, and their size and color can be edited</a:t>
                      </a:r>
                      <a:endParaRPr sz="1300" dirty="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447000">
                <a:tc>
                  <a:txBody>
                    <a:bodyPr/>
                    <a:lstStyle/>
                    <a:p>
                      <a:pPr marL="0" lvl="0" indent="0" algn="r" rtl="0">
                        <a:spcBef>
                          <a:spcPts val="0"/>
                        </a:spcBef>
                        <a:spcAft>
                          <a:spcPts val="0"/>
                        </a:spcAft>
                        <a:buNone/>
                      </a:pPr>
                      <a:r>
                        <a:rPr lang="en" sz="1300" b="1" dirty="0">
                          <a:solidFill>
                            <a:schemeClr val="hlink"/>
                          </a:solidFill>
                          <a:uFill>
                            <a:noFill/>
                          </a:uFill>
                          <a:latin typeface="Mulish"/>
                          <a:ea typeface="Mulish"/>
                          <a:cs typeface="Mulish"/>
                          <a:sym typeface="Mulish"/>
                          <a:hlinkClick r:id="rId8" action="ppaction://hlinksldjump"/>
                        </a:rPr>
                        <a:t>Customizable icons:</a:t>
                      </a:r>
                      <a:endParaRPr sz="1300" b="1" dirty="0">
                        <a:solidFill>
                          <a:schemeClr val="dk1"/>
                        </a:solidFill>
                        <a:latin typeface="Mulish"/>
                        <a:ea typeface="Mulish"/>
                        <a:cs typeface="Mulish"/>
                        <a:sym typeface="Mulish"/>
                      </a:endParaRPr>
                    </a:p>
                  </a:txBody>
                  <a:tcPr marL="121900" marR="121900" marT="121900" marB="121900">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300" dirty="0">
                          <a:solidFill>
                            <a:schemeClr val="dk1"/>
                          </a:solidFill>
                          <a:latin typeface="Mulish"/>
                          <a:ea typeface="Mulish"/>
                          <a:cs typeface="Mulish"/>
                          <a:sym typeface="Mulish"/>
                        </a:rPr>
                        <a:t>They are sorted by theme so you can use them in all kinds of presentations</a:t>
                      </a:r>
                      <a:endParaRPr sz="1300" dirty="0">
                        <a:solidFill>
                          <a:schemeClr val="dk1"/>
                        </a:solidFill>
                        <a:latin typeface="Mulish"/>
                        <a:ea typeface="Mulish"/>
                        <a:cs typeface="Mulish"/>
                        <a:sym typeface="Mulish"/>
                      </a:endParaRPr>
                    </a:p>
                  </a:txBody>
                  <a:tcPr marL="121900" marR="121900" marT="121900" marB="121900">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674" name="Google Shape;674;p28"/>
          <p:cNvSpPr txBox="1"/>
          <p:nvPr/>
        </p:nvSpPr>
        <p:spPr>
          <a:xfrm>
            <a:off x="1460612" y="5225600"/>
            <a:ext cx="4537600" cy="615600"/>
          </a:xfrm>
          <a:prstGeom prst="rect">
            <a:avLst/>
          </a:prstGeom>
          <a:noFill/>
          <a:ln>
            <a:noFill/>
          </a:ln>
        </p:spPr>
        <p:txBody>
          <a:bodyPr spcFirstLastPara="1" wrap="square" lIns="121900" tIns="121900" rIns="121900" bIns="121900" anchor="t" anchorCtr="0">
            <a:noAutofit/>
          </a:bodyPr>
          <a:lstStyle/>
          <a:p>
            <a:pPr algn="ctr"/>
            <a:r>
              <a:rPr lang="en" sz="1067" dirty="0">
                <a:solidFill>
                  <a:schemeClr val="dk1"/>
                </a:solidFill>
                <a:latin typeface="Mulish"/>
                <a:ea typeface="Mulish"/>
                <a:cs typeface="Mulish"/>
                <a:sym typeface="Mulish"/>
              </a:rPr>
              <a:t>For more info:</a:t>
            </a:r>
            <a:br>
              <a:rPr lang="en" sz="1067" dirty="0">
                <a:solidFill>
                  <a:schemeClr val="dk1"/>
                </a:solidFill>
                <a:latin typeface="Mulish"/>
                <a:ea typeface="Mulish"/>
                <a:cs typeface="Mulish"/>
                <a:sym typeface="Mulish"/>
              </a:rPr>
            </a:br>
            <a:r>
              <a:rPr lang="en" sz="1333" b="1" dirty="0">
                <a:solidFill>
                  <a:schemeClr val="dk1"/>
                </a:solidFill>
                <a:uFill>
                  <a:noFill/>
                </a:uFill>
                <a:latin typeface="Mulish"/>
                <a:ea typeface="Mulish"/>
                <a:cs typeface="Mulish"/>
                <a:sym typeface="Mulish"/>
                <a:hlinkClick r:id="rId9">
                  <a:extLst>
                    <a:ext uri="{A12FA001-AC4F-418D-AE19-62706E023703}">
                      <ahyp:hlinkClr xmlns:ahyp="http://schemas.microsoft.com/office/drawing/2018/hyperlinkcolor" val="tx"/>
                    </a:ext>
                  </a:extLst>
                </a:hlinkClick>
              </a:rPr>
              <a:t>SLIDESGO</a:t>
            </a:r>
            <a:r>
              <a:rPr lang="en" sz="1333" dirty="0">
                <a:solidFill>
                  <a:schemeClr val="dk1"/>
                </a:solidFill>
                <a:uFill>
                  <a:noFill/>
                </a:uFill>
                <a:latin typeface="Mulish"/>
                <a:ea typeface="Mulish"/>
                <a:cs typeface="Mulish"/>
                <a:sym typeface="Mulish"/>
                <a:hlinkClick r:id="rId9">
                  <a:extLst>
                    <a:ext uri="{A12FA001-AC4F-418D-AE19-62706E023703}">
                      <ahyp:hlinkClr xmlns:ahyp="http://schemas.microsoft.com/office/drawing/2018/hyperlinkcolor" val="tx"/>
                    </a:ext>
                  </a:extLst>
                </a:hlinkClick>
              </a:rPr>
              <a:t> </a:t>
            </a:r>
            <a:r>
              <a:rPr lang="en" sz="1333" dirty="0">
                <a:solidFill>
                  <a:schemeClr val="dk1"/>
                </a:solidFill>
                <a:latin typeface="Mulish"/>
                <a:ea typeface="Mulish"/>
                <a:cs typeface="Mulish"/>
                <a:sym typeface="Mulish"/>
              </a:rPr>
              <a:t> |  </a:t>
            </a:r>
            <a:r>
              <a:rPr lang="en" sz="1333" b="1" dirty="0">
                <a:solidFill>
                  <a:schemeClr val="dk1"/>
                </a:solidFill>
                <a:uFill>
                  <a:noFill/>
                </a:uFill>
                <a:latin typeface="Mulish"/>
                <a:ea typeface="Mulish"/>
                <a:cs typeface="Mulish"/>
                <a:sym typeface="Mulish"/>
                <a:hlinkClick r:id="rId10">
                  <a:extLst>
                    <a:ext uri="{A12FA001-AC4F-418D-AE19-62706E023703}">
                      <ahyp:hlinkClr xmlns:ahyp="http://schemas.microsoft.com/office/drawing/2018/hyperlinkcolor" val="tx"/>
                    </a:ext>
                  </a:extLst>
                </a:hlinkClick>
              </a:rPr>
              <a:t>SLIDESGO SCHOOL</a:t>
            </a:r>
            <a:r>
              <a:rPr lang="en" sz="1333" dirty="0">
                <a:solidFill>
                  <a:schemeClr val="dk1"/>
                </a:solidFill>
                <a:latin typeface="Mulish"/>
                <a:ea typeface="Mulish"/>
                <a:cs typeface="Mulish"/>
                <a:sym typeface="Mulish"/>
              </a:rPr>
              <a:t>  |  </a:t>
            </a:r>
            <a:r>
              <a:rPr lang="en" sz="1333" b="1" dirty="0">
                <a:solidFill>
                  <a:schemeClr val="dk1"/>
                </a:solidFill>
                <a:uFill>
                  <a:noFill/>
                </a:uFill>
                <a:latin typeface="Mulish"/>
                <a:ea typeface="Mulish"/>
                <a:cs typeface="Mulish"/>
                <a:sym typeface="Mulish"/>
                <a:hlinkClick r:id="rId11">
                  <a:extLst>
                    <a:ext uri="{A12FA001-AC4F-418D-AE19-62706E023703}">
                      <ahyp:hlinkClr xmlns:ahyp="http://schemas.microsoft.com/office/drawing/2018/hyperlinkcolor" val="tx"/>
                    </a:ext>
                  </a:extLst>
                </a:hlinkClick>
              </a:rPr>
              <a:t>FAQS</a:t>
            </a:r>
            <a:endParaRPr sz="2000" b="1" dirty="0">
              <a:solidFill>
                <a:schemeClr val="dk1"/>
              </a:solidFill>
              <a:latin typeface="Mulish"/>
              <a:ea typeface="Mulish"/>
              <a:cs typeface="Mulish"/>
              <a:sym typeface="Mulish"/>
            </a:endParaRPr>
          </a:p>
        </p:txBody>
      </p:sp>
      <p:sp>
        <p:nvSpPr>
          <p:cNvPr id="675" name="Google Shape;675;p28"/>
          <p:cNvSpPr txBox="1"/>
          <p:nvPr/>
        </p:nvSpPr>
        <p:spPr>
          <a:xfrm>
            <a:off x="6193788" y="5225600"/>
            <a:ext cx="4537600" cy="615600"/>
          </a:xfrm>
          <a:prstGeom prst="rect">
            <a:avLst/>
          </a:prstGeom>
          <a:noFill/>
          <a:ln>
            <a:noFill/>
          </a:ln>
        </p:spPr>
        <p:txBody>
          <a:bodyPr spcFirstLastPara="1" wrap="square" lIns="121900" tIns="121900" rIns="121900" bIns="121900" anchor="t" anchorCtr="0">
            <a:noAutofit/>
          </a:bodyPr>
          <a:lstStyle/>
          <a:p>
            <a:pPr algn="ctr"/>
            <a:r>
              <a:rPr lang="en" sz="1067">
                <a:solidFill>
                  <a:schemeClr val="dk1"/>
                </a:solidFill>
                <a:latin typeface="Mulish"/>
                <a:ea typeface="Mulish"/>
                <a:cs typeface="Mulish"/>
                <a:sym typeface="Mulish"/>
              </a:rPr>
              <a:t>You can visit our sister projects:</a:t>
            </a:r>
            <a:br>
              <a:rPr lang="en" sz="1067">
                <a:solidFill>
                  <a:schemeClr val="dk1"/>
                </a:solidFill>
                <a:latin typeface="Mulish"/>
                <a:ea typeface="Mulish"/>
                <a:cs typeface="Mulish"/>
                <a:sym typeface="Mulish"/>
              </a:rPr>
            </a:br>
            <a:r>
              <a:rPr lang="en" sz="1333" b="1">
                <a:solidFill>
                  <a:schemeClr val="dk1"/>
                </a:solidFill>
                <a:uFill>
                  <a:noFill/>
                </a:uFill>
                <a:latin typeface="Mulish"/>
                <a:ea typeface="Mulish"/>
                <a:cs typeface="Mulish"/>
                <a:sym typeface="Mulish"/>
                <a:hlinkClick r:id="rId12">
                  <a:extLst>
                    <a:ext uri="{A12FA001-AC4F-418D-AE19-62706E023703}">
                      <ahyp:hlinkClr xmlns:ahyp="http://schemas.microsoft.com/office/drawing/2018/hyperlinkcolor" val="tx"/>
                    </a:ext>
                  </a:extLst>
                </a:hlinkClick>
              </a:rPr>
              <a:t>FREEPIK</a:t>
            </a:r>
            <a:r>
              <a:rPr lang="en" sz="1333">
                <a:solidFill>
                  <a:schemeClr val="dk1"/>
                </a:solidFill>
                <a:latin typeface="Mulish"/>
                <a:ea typeface="Mulish"/>
                <a:cs typeface="Mulish"/>
                <a:sym typeface="Mulish"/>
              </a:rPr>
              <a:t> | </a:t>
            </a:r>
            <a:r>
              <a:rPr lang="en" sz="1333" b="1">
                <a:solidFill>
                  <a:schemeClr val="dk1"/>
                </a:solidFill>
                <a:uFill>
                  <a:noFill/>
                </a:uFill>
                <a:latin typeface="Mulish"/>
                <a:ea typeface="Mulish"/>
                <a:cs typeface="Mulish"/>
                <a:sym typeface="Mulish"/>
                <a:hlinkClick r:id="rId13">
                  <a:extLst>
                    <a:ext uri="{A12FA001-AC4F-418D-AE19-62706E023703}">
                      <ahyp:hlinkClr xmlns:ahyp="http://schemas.microsoft.com/office/drawing/2018/hyperlinkcolor" val="tx"/>
                    </a:ext>
                  </a:extLst>
                </a:hlinkClick>
              </a:rPr>
              <a:t>FLATICON</a:t>
            </a:r>
            <a:r>
              <a:rPr lang="en" sz="1333">
                <a:solidFill>
                  <a:schemeClr val="dk1"/>
                </a:solidFill>
                <a:latin typeface="Mulish"/>
                <a:ea typeface="Mulish"/>
                <a:cs typeface="Mulish"/>
                <a:sym typeface="Mulish"/>
              </a:rPr>
              <a:t> | </a:t>
            </a:r>
            <a:r>
              <a:rPr lang="en" sz="1333" b="1">
                <a:solidFill>
                  <a:schemeClr val="dk1"/>
                </a:solidFill>
                <a:uFill>
                  <a:noFill/>
                </a:uFill>
                <a:latin typeface="Mulish"/>
                <a:ea typeface="Mulish"/>
                <a:cs typeface="Mulish"/>
                <a:sym typeface="Mulish"/>
                <a:hlinkClick r:id="rId14">
                  <a:extLst>
                    <a:ext uri="{A12FA001-AC4F-418D-AE19-62706E023703}">
                      <ahyp:hlinkClr xmlns:ahyp="http://schemas.microsoft.com/office/drawing/2018/hyperlinkcolor" val="tx"/>
                    </a:ext>
                  </a:extLst>
                </a:hlinkClick>
              </a:rPr>
              <a:t>STORYSET</a:t>
            </a:r>
            <a:r>
              <a:rPr lang="en" sz="1333">
                <a:solidFill>
                  <a:schemeClr val="dk1"/>
                </a:solidFill>
                <a:latin typeface="Mulish"/>
                <a:ea typeface="Mulish"/>
                <a:cs typeface="Mulish"/>
                <a:sym typeface="Mulish"/>
              </a:rPr>
              <a:t> | </a:t>
            </a:r>
            <a:r>
              <a:rPr lang="en" sz="1333" b="1">
                <a:solidFill>
                  <a:schemeClr val="dk1"/>
                </a:solidFill>
                <a:uFill>
                  <a:noFill/>
                </a:uFill>
                <a:latin typeface="Mulish"/>
                <a:ea typeface="Mulish"/>
                <a:cs typeface="Mulish"/>
                <a:sym typeface="Mulish"/>
                <a:hlinkClick r:id="rId15">
                  <a:extLst>
                    <a:ext uri="{A12FA001-AC4F-418D-AE19-62706E023703}">
                      <ahyp:hlinkClr xmlns:ahyp="http://schemas.microsoft.com/office/drawing/2018/hyperlinkcolor" val="tx"/>
                    </a:ext>
                  </a:extLst>
                </a:hlinkClick>
              </a:rPr>
              <a:t>WEPIK</a:t>
            </a:r>
            <a:r>
              <a:rPr lang="en" sz="1333">
                <a:solidFill>
                  <a:schemeClr val="dk1"/>
                </a:solidFill>
                <a:uFill>
                  <a:noFill/>
                </a:uFill>
                <a:latin typeface="Mulish"/>
                <a:ea typeface="Mulish"/>
                <a:cs typeface="Mulish"/>
                <a:sym typeface="Mulish"/>
                <a:hlinkClick r:id="rId15">
                  <a:extLst>
                    <a:ext uri="{A12FA001-AC4F-418D-AE19-62706E023703}">
                      <ahyp:hlinkClr xmlns:ahyp="http://schemas.microsoft.com/office/drawing/2018/hyperlinkcolor" val="tx"/>
                    </a:ext>
                  </a:extLst>
                </a:hlinkClick>
              </a:rPr>
              <a:t> </a:t>
            </a:r>
            <a:r>
              <a:rPr lang="en" sz="1333">
                <a:solidFill>
                  <a:schemeClr val="dk1"/>
                </a:solidFill>
                <a:latin typeface="Mulish"/>
                <a:ea typeface="Mulish"/>
                <a:cs typeface="Mulish"/>
                <a:sym typeface="Mulish"/>
              </a:rPr>
              <a:t>| </a:t>
            </a:r>
            <a:r>
              <a:rPr lang="en" sz="1333" b="1">
                <a:solidFill>
                  <a:schemeClr val="dk1"/>
                </a:solidFill>
                <a:uFill>
                  <a:noFill/>
                </a:uFill>
                <a:latin typeface="Mulish"/>
                <a:ea typeface="Mulish"/>
                <a:cs typeface="Mulish"/>
                <a:sym typeface="Mulish"/>
                <a:hlinkClick r:id="rId16">
                  <a:extLst>
                    <a:ext uri="{A12FA001-AC4F-418D-AE19-62706E023703}">
                      <ahyp:hlinkClr xmlns:ahyp="http://schemas.microsoft.com/office/drawing/2018/hyperlinkcolor" val="tx"/>
                    </a:ext>
                  </a:extLst>
                </a:hlinkClick>
              </a:rPr>
              <a:t>VIDFY</a:t>
            </a:r>
            <a:endParaRPr sz="800" b="1">
              <a:solidFill>
                <a:schemeClr val="dk1"/>
              </a:solidFill>
              <a:latin typeface="Mulish"/>
              <a:ea typeface="Mulish"/>
              <a:cs typeface="Mulish"/>
              <a:sym typeface="Mulish"/>
            </a:endParaRPr>
          </a:p>
        </p:txBody>
      </p:sp>
      <p:grpSp>
        <p:nvGrpSpPr>
          <p:cNvPr id="690" name="Google Shape;690;p28"/>
          <p:cNvGrpSpPr/>
          <p:nvPr/>
        </p:nvGrpSpPr>
        <p:grpSpPr>
          <a:xfrm>
            <a:off x="209932" y="4705879"/>
            <a:ext cx="747075" cy="2030004"/>
            <a:chOff x="6909776" y="2415188"/>
            <a:chExt cx="677025" cy="1839438"/>
          </a:xfrm>
        </p:grpSpPr>
        <p:sp>
          <p:nvSpPr>
            <p:cNvPr id="691" name="Google Shape;691;p28"/>
            <p:cNvSpPr/>
            <p:nvPr/>
          </p:nvSpPr>
          <p:spPr>
            <a:xfrm>
              <a:off x="6909776" y="4151001"/>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692" name="Google Shape;692;p28"/>
            <p:cNvSpPr/>
            <p:nvPr/>
          </p:nvSpPr>
          <p:spPr>
            <a:xfrm>
              <a:off x="7045338" y="2415188"/>
              <a:ext cx="280950" cy="1180575"/>
            </a:xfrm>
            <a:custGeom>
              <a:avLst/>
              <a:gdLst/>
              <a:ahLst/>
              <a:cxnLst/>
              <a:rect l="l" t="t" r="r" b="b"/>
              <a:pathLst>
                <a:path w="11238" h="47223" extrusionOk="0">
                  <a:moveTo>
                    <a:pt x="4279" y="1"/>
                  </a:moveTo>
                  <a:lnTo>
                    <a:pt x="4164" y="20"/>
                  </a:lnTo>
                  <a:lnTo>
                    <a:pt x="4067" y="58"/>
                  </a:lnTo>
                  <a:lnTo>
                    <a:pt x="3952" y="97"/>
                  </a:lnTo>
                  <a:lnTo>
                    <a:pt x="3875" y="155"/>
                  </a:lnTo>
                  <a:lnTo>
                    <a:pt x="3778" y="232"/>
                  </a:lnTo>
                  <a:lnTo>
                    <a:pt x="3701" y="309"/>
                  </a:lnTo>
                  <a:lnTo>
                    <a:pt x="3643" y="405"/>
                  </a:lnTo>
                  <a:lnTo>
                    <a:pt x="3585" y="521"/>
                  </a:lnTo>
                  <a:lnTo>
                    <a:pt x="3161" y="1735"/>
                  </a:lnTo>
                  <a:lnTo>
                    <a:pt x="2930" y="2448"/>
                  </a:lnTo>
                  <a:lnTo>
                    <a:pt x="2679" y="3239"/>
                  </a:lnTo>
                  <a:lnTo>
                    <a:pt x="2410" y="4106"/>
                  </a:lnTo>
                  <a:lnTo>
                    <a:pt x="2159" y="5050"/>
                  </a:lnTo>
                  <a:lnTo>
                    <a:pt x="1889" y="6053"/>
                  </a:lnTo>
                  <a:lnTo>
                    <a:pt x="1639" y="7132"/>
                  </a:lnTo>
                  <a:lnTo>
                    <a:pt x="1388" y="8269"/>
                  </a:lnTo>
                  <a:lnTo>
                    <a:pt x="1138" y="9484"/>
                  </a:lnTo>
                  <a:lnTo>
                    <a:pt x="906" y="10736"/>
                  </a:lnTo>
                  <a:lnTo>
                    <a:pt x="714" y="12066"/>
                  </a:lnTo>
                  <a:lnTo>
                    <a:pt x="521" y="13435"/>
                  </a:lnTo>
                  <a:lnTo>
                    <a:pt x="347" y="14861"/>
                  </a:lnTo>
                  <a:lnTo>
                    <a:pt x="212" y="16345"/>
                  </a:lnTo>
                  <a:lnTo>
                    <a:pt x="116" y="17887"/>
                  </a:lnTo>
                  <a:lnTo>
                    <a:pt x="39" y="19468"/>
                  </a:lnTo>
                  <a:lnTo>
                    <a:pt x="0" y="21087"/>
                  </a:lnTo>
                  <a:lnTo>
                    <a:pt x="20" y="22744"/>
                  </a:lnTo>
                  <a:lnTo>
                    <a:pt x="39" y="23592"/>
                  </a:lnTo>
                  <a:lnTo>
                    <a:pt x="77" y="24460"/>
                  </a:lnTo>
                  <a:lnTo>
                    <a:pt x="135" y="25327"/>
                  </a:lnTo>
                  <a:lnTo>
                    <a:pt x="193" y="26194"/>
                  </a:lnTo>
                  <a:lnTo>
                    <a:pt x="270" y="27081"/>
                  </a:lnTo>
                  <a:lnTo>
                    <a:pt x="347" y="27968"/>
                  </a:lnTo>
                  <a:lnTo>
                    <a:pt x="444" y="28873"/>
                  </a:lnTo>
                  <a:lnTo>
                    <a:pt x="579" y="29779"/>
                  </a:lnTo>
                  <a:lnTo>
                    <a:pt x="694" y="30705"/>
                  </a:lnTo>
                  <a:lnTo>
                    <a:pt x="848" y="31630"/>
                  </a:lnTo>
                  <a:lnTo>
                    <a:pt x="1022" y="32555"/>
                  </a:lnTo>
                  <a:lnTo>
                    <a:pt x="1195" y="33499"/>
                  </a:lnTo>
                  <a:lnTo>
                    <a:pt x="1388" y="34444"/>
                  </a:lnTo>
                  <a:lnTo>
                    <a:pt x="1600" y="35388"/>
                  </a:lnTo>
                  <a:lnTo>
                    <a:pt x="1831" y="36352"/>
                  </a:lnTo>
                  <a:lnTo>
                    <a:pt x="2082" y="37316"/>
                  </a:lnTo>
                  <a:lnTo>
                    <a:pt x="2352" y="38299"/>
                  </a:lnTo>
                  <a:lnTo>
                    <a:pt x="2641" y="39262"/>
                  </a:lnTo>
                  <a:lnTo>
                    <a:pt x="2949" y="40245"/>
                  </a:lnTo>
                  <a:lnTo>
                    <a:pt x="3277" y="41228"/>
                  </a:lnTo>
                  <a:lnTo>
                    <a:pt x="3643" y="42231"/>
                  </a:lnTo>
                  <a:lnTo>
                    <a:pt x="4009" y="43214"/>
                  </a:lnTo>
                  <a:lnTo>
                    <a:pt x="4395" y="44216"/>
                  </a:lnTo>
                  <a:lnTo>
                    <a:pt x="4819" y="45218"/>
                  </a:lnTo>
                  <a:lnTo>
                    <a:pt x="5243" y="46220"/>
                  </a:lnTo>
                  <a:lnTo>
                    <a:pt x="5706" y="47223"/>
                  </a:lnTo>
                  <a:lnTo>
                    <a:pt x="9483" y="47223"/>
                  </a:lnTo>
                  <a:lnTo>
                    <a:pt x="9560" y="46914"/>
                  </a:lnTo>
                  <a:lnTo>
                    <a:pt x="9734" y="46008"/>
                  </a:lnTo>
                  <a:lnTo>
                    <a:pt x="9984" y="44582"/>
                  </a:lnTo>
                  <a:lnTo>
                    <a:pt x="10119" y="43676"/>
                  </a:lnTo>
                  <a:lnTo>
                    <a:pt x="10274" y="42655"/>
                  </a:lnTo>
                  <a:lnTo>
                    <a:pt x="10428" y="41517"/>
                  </a:lnTo>
                  <a:lnTo>
                    <a:pt x="10582" y="40303"/>
                  </a:lnTo>
                  <a:lnTo>
                    <a:pt x="10717" y="38973"/>
                  </a:lnTo>
                  <a:lnTo>
                    <a:pt x="10852" y="37547"/>
                  </a:lnTo>
                  <a:lnTo>
                    <a:pt x="10987" y="36063"/>
                  </a:lnTo>
                  <a:lnTo>
                    <a:pt x="11083" y="34482"/>
                  </a:lnTo>
                  <a:lnTo>
                    <a:pt x="11160" y="32844"/>
                  </a:lnTo>
                  <a:lnTo>
                    <a:pt x="11218" y="31129"/>
                  </a:lnTo>
                  <a:lnTo>
                    <a:pt x="11237" y="29375"/>
                  </a:lnTo>
                  <a:lnTo>
                    <a:pt x="11218" y="27544"/>
                  </a:lnTo>
                  <a:lnTo>
                    <a:pt x="11179" y="25693"/>
                  </a:lnTo>
                  <a:lnTo>
                    <a:pt x="11083" y="23785"/>
                  </a:lnTo>
                  <a:lnTo>
                    <a:pt x="11006" y="22841"/>
                  </a:lnTo>
                  <a:lnTo>
                    <a:pt x="10929" y="21858"/>
                  </a:lnTo>
                  <a:lnTo>
                    <a:pt x="10852" y="20894"/>
                  </a:lnTo>
                  <a:lnTo>
                    <a:pt x="10736" y="19911"/>
                  </a:lnTo>
                  <a:lnTo>
                    <a:pt x="10620" y="18928"/>
                  </a:lnTo>
                  <a:lnTo>
                    <a:pt x="10486" y="17945"/>
                  </a:lnTo>
                  <a:lnTo>
                    <a:pt x="10351" y="16943"/>
                  </a:lnTo>
                  <a:lnTo>
                    <a:pt x="10177" y="15960"/>
                  </a:lnTo>
                  <a:lnTo>
                    <a:pt x="10004" y="14957"/>
                  </a:lnTo>
                  <a:lnTo>
                    <a:pt x="9811" y="13955"/>
                  </a:lnTo>
                  <a:lnTo>
                    <a:pt x="9599" y="12972"/>
                  </a:lnTo>
                  <a:lnTo>
                    <a:pt x="9368" y="11970"/>
                  </a:lnTo>
                  <a:lnTo>
                    <a:pt x="9117" y="10987"/>
                  </a:lnTo>
                  <a:lnTo>
                    <a:pt x="8847" y="9985"/>
                  </a:lnTo>
                  <a:lnTo>
                    <a:pt x="8558" y="9002"/>
                  </a:lnTo>
                  <a:lnTo>
                    <a:pt x="8250" y="8019"/>
                  </a:lnTo>
                  <a:lnTo>
                    <a:pt x="7922" y="7055"/>
                  </a:lnTo>
                  <a:lnTo>
                    <a:pt x="7575" y="6072"/>
                  </a:lnTo>
                  <a:lnTo>
                    <a:pt x="7209" y="5108"/>
                  </a:lnTo>
                  <a:lnTo>
                    <a:pt x="6823" y="4164"/>
                  </a:lnTo>
                  <a:lnTo>
                    <a:pt x="6419" y="3200"/>
                  </a:lnTo>
                  <a:lnTo>
                    <a:pt x="5975" y="2275"/>
                  </a:lnTo>
                  <a:lnTo>
                    <a:pt x="5513" y="1331"/>
                  </a:lnTo>
                  <a:lnTo>
                    <a:pt x="5031" y="425"/>
                  </a:lnTo>
                  <a:lnTo>
                    <a:pt x="4973" y="309"/>
                  </a:lnTo>
                  <a:lnTo>
                    <a:pt x="4896" y="232"/>
                  </a:lnTo>
                  <a:lnTo>
                    <a:pt x="4800" y="155"/>
                  </a:lnTo>
                  <a:lnTo>
                    <a:pt x="4703" y="97"/>
                  </a:lnTo>
                  <a:lnTo>
                    <a:pt x="4607" y="39"/>
                  </a:lnTo>
                  <a:lnTo>
                    <a:pt x="4491" y="20"/>
                  </a:lnTo>
                  <a:lnTo>
                    <a:pt x="4395"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693" name="Google Shape;693;p28"/>
            <p:cNvSpPr/>
            <p:nvPr/>
          </p:nvSpPr>
          <p:spPr>
            <a:xfrm>
              <a:off x="7156163" y="2642638"/>
              <a:ext cx="78075" cy="893375"/>
            </a:xfrm>
            <a:custGeom>
              <a:avLst/>
              <a:gdLst/>
              <a:ahLst/>
              <a:cxnLst/>
              <a:rect l="l" t="t" r="r" b="b"/>
              <a:pathLst>
                <a:path w="3123" h="35735" extrusionOk="0">
                  <a:moveTo>
                    <a:pt x="135" y="0"/>
                  </a:moveTo>
                  <a:lnTo>
                    <a:pt x="78" y="19"/>
                  </a:lnTo>
                  <a:lnTo>
                    <a:pt x="39" y="58"/>
                  </a:lnTo>
                  <a:lnTo>
                    <a:pt x="0" y="116"/>
                  </a:lnTo>
                  <a:lnTo>
                    <a:pt x="0" y="174"/>
                  </a:lnTo>
                  <a:lnTo>
                    <a:pt x="2834" y="35600"/>
                  </a:lnTo>
                  <a:lnTo>
                    <a:pt x="2853" y="35657"/>
                  </a:lnTo>
                  <a:lnTo>
                    <a:pt x="2872" y="35696"/>
                  </a:lnTo>
                  <a:lnTo>
                    <a:pt x="2930" y="35735"/>
                  </a:lnTo>
                  <a:lnTo>
                    <a:pt x="2988" y="35735"/>
                  </a:lnTo>
                  <a:lnTo>
                    <a:pt x="3046" y="35715"/>
                  </a:lnTo>
                  <a:lnTo>
                    <a:pt x="3104" y="35696"/>
                  </a:lnTo>
                  <a:lnTo>
                    <a:pt x="3123" y="35638"/>
                  </a:lnTo>
                  <a:lnTo>
                    <a:pt x="3123" y="35580"/>
                  </a:lnTo>
                  <a:lnTo>
                    <a:pt x="309" y="154"/>
                  </a:lnTo>
                  <a:lnTo>
                    <a:pt x="290" y="96"/>
                  </a:lnTo>
                  <a:lnTo>
                    <a:pt x="251" y="39"/>
                  </a:lnTo>
                  <a:lnTo>
                    <a:pt x="193" y="19"/>
                  </a:lnTo>
                  <a:lnTo>
                    <a:pt x="13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694" name="Google Shape;694;p28"/>
            <p:cNvSpPr/>
            <p:nvPr/>
          </p:nvSpPr>
          <p:spPr>
            <a:xfrm>
              <a:off x="6966788" y="3478163"/>
              <a:ext cx="558975" cy="79050"/>
            </a:xfrm>
            <a:custGeom>
              <a:avLst/>
              <a:gdLst/>
              <a:ahLst/>
              <a:cxnLst/>
              <a:rect l="l" t="t" r="r" b="b"/>
              <a:pathLst>
                <a:path w="22359" h="3162" extrusionOk="0">
                  <a:moveTo>
                    <a:pt x="10043" y="1"/>
                  </a:moveTo>
                  <a:lnTo>
                    <a:pt x="8925" y="20"/>
                  </a:lnTo>
                  <a:lnTo>
                    <a:pt x="7865" y="58"/>
                  </a:lnTo>
                  <a:lnTo>
                    <a:pt x="6824" y="116"/>
                  </a:lnTo>
                  <a:lnTo>
                    <a:pt x="5860" y="193"/>
                  </a:lnTo>
                  <a:lnTo>
                    <a:pt x="4935" y="271"/>
                  </a:lnTo>
                  <a:lnTo>
                    <a:pt x="4068" y="348"/>
                  </a:lnTo>
                  <a:lnTo>
                    <a:pt x="3277" y="463"/>
                  </a:lnTo>
                  <a:lnTo>
                    <a:pt x="2545" y="579"/>
                  </a:lnTo>
                  <a:lnTo>
                    <a:pt x="1909" y="695"/>
                  </a:lnTo>
                  <a:lnTo>
                    <a:pt x="1350" y="829"/>
                  </a:lnTo>
                  <a:lnTo>
                    <a:pt x="887" y="964"/>
                  </a:lnTo>
                  <a:lnTo>
                    <a:pt x="502" y="1099"/>
                  </a:lnTo>
                  <a:lnTo>
                    <a:pt x="348" y="1176"/>
                  </a:lnTo>
                  <a:lnTo>
                    <a:pt x="232" y="1254"/>
                  </a:lnTo>
                  <a:lnTo>
                    <a:pt x="136" y="1331"/>
                  </a:lnTo>
                  <a:lnTo>
                    <a:pt x="59" y="1408"/>
                  </a:lnTo>
                  <a:lnTo>
                    <a:pt x="20" y="1485"/>
                  </a:lnTo>
                  <a:lnTo>
                    <a:pt x="1" y="1581"/>
                  </a:lnTo>
                  <a:lnTo>
                    <a:pt x="20" y="1658"/>
                  </a:lnTo>
                  <a:lnTo>
                    <a:pt x="59" y="1735"/>
                  </a:lnTo>
                  <a:lnTo>
                    <a:pt x="136" y="1812"/>
                  </a:lnTo>
                  <a:lnTo>
                    <a:pt x="232" y="1890"/>
                  </a:lnTo>
                  <a:lnTo>
                    <a:pt x="348" y="1967"/>
                  </a:lnTo>
                  <a:lnTo>
                    <a:pt x="502" y="2044"/>
                  </a:lnTo>
                  <a:lnTo>
                    <a:pt x="887" y="2198"/>
                  </a:lnTo>
                  <a:lnTo>
                    <a:pt x="1350" y="2333"/>
                  </a:lnTo>
                  <a:lnTo>
                    <a:pt x="1909" y="2449"/>
                  </a:lnTo>
                  <a:lnTo>
                    <a:pt x="2545" y="2583"/>
                  </a:lnTo>
                  <a:lnTo>
                    <a:pt x="3277" y="2699"/>
                  </a:lnTo>
                  <a:lnTo>
                    <a:pt x="4068" y="2795"/>
                  </a:lnTo>
                  <a:lnTo>
                    <a:pt x="4935" y="2892"/>
                  </a:lnTo>
                  <a:lnTo>
                    <a:pt x="5860" y="2969"/>
                  </a:lnTo>
                  <a:lnTo>
                    <a:pt x="6824" y="3027"/>
                  </a:lnTo>
                  <a:lnTo>
                    <a:pt x="7865" y="3085"/>
                  </a:lnTo>
                  <a:lnTo>
                    <a:pt x="8925" y="3123"/>
                  </a:lnTo>
                  <a:lnTo>
                    <a:pt x="10043" y="3142"/>
                  </a:lnTo>
                  <a:lnTo>
                    <a:pt x="11180" y="3162"/>
                  </a:lnTo>
                  <a:lnTo>
                    <a:pt x="12317" y="3142"/>
                  </a:lnTo>
                  <a:lnTo>
                    <a:pt x="13435" y="3123"/>
                  </a:lnTo>
                  <a:lnTo>
                    <a:pt x="14514" y="3085"/>
                  </a:lnTo>
                  <a:lnTo>
                    <a:pt x="15536" y="3027"/>
                  </a:lnTo>
                  <a:lnTo>
                    <a:pt x="16519" y="2969"/>
                  </a:lnTo>
                  <a:lnTo>
                    <a:pt x="17444" y="2892"/>
                  </a:lnTo>
                  <a:lnTo>
                    <a:pt x="18292" y="2795"/>
                  </a:lnTo>
                  <a:lnTo>
                    <a:pt x="19082" y="2699"/>
                  </a:lnTo>
                  <a:lnTo>
                    <a:pt x="19815" y="2583"/>
                  </a:lnTo>
                  <a:lnTo>
                    <a:pt x="20451" y="2449"/>
                  </a:lnTo>
                  <a:lnTo>
                    <a:pt x="21010" y="2333"/>
                  </a:lnTo>
                  <a:lnTo>
                    <a:pt x="21491" y="2198"/>
                  </a:lnTo>
                  <a:lnTo>
                    <a:pt x="21858" y="2044"/>
                  </a:lnTo>
                  <a:lnTo>
                    <a:pt x="22012" y="1967"/>
                  </a:lnTo>
                  <a:lnTo>
                    <a:pt x="22147" y="1890"/>
                  </a:lnTo>
                  <a:lnTo>
                    <a:pt x="22243" y="1812"/>
                  </a:lnTo>
                  <a:lnTo>
                    <a:pt x="22301" y="1735"/>
                  </a:lnTo>
                  <a:lnTo>
                    <a:pt x="22359" y="1658"/>
                  </a:lnTo>
                  <a:lnTo>
                    <a:pt x="22359" y="1581"/>
                  </a:lnTo>
                  <a:lnTo>
                    <a:pt x="22359" y="1485"/>
                  </a:lnTo>
                  <a:lnTo>
                    <a:pt x="22301" y="1408"/>
                  </a:lnTo>
                  <a:lnTo>
                    <a:pt x="22243" y="1331"/>
                  </a:lnTo>
                  <a:lnTo>
                    <a:pt x="22147" y="1254"/>
                  </a:lnTo>
                  <a:lnTo>
                    <a:pt x="22012" y="1176"/>
                  </a:lnTo>
                  <a:lnTo>
                    <a:pt x="21858" y="1099"/>
                  </a:lnTo>
                  <a:lnTo>
                    <a:pt x="21491" y="964"/>
                  </a:lnTo>
                  <a:lnTo>
                    <a:pt x="21010" y="829"/>
                  </a:lnTo>
                  <a:lnTo>
                    <a:pt x="20451" y="695"/>
                  </a:lnTo>
                  <a:lnTo>
                    <a:pt x="19815" y="579"/>
                  </a:lnTo>
                  <a:lnTo>
                    <a:pt x="19082" y="463"/>
                  </a:lnTo>
                  <a:lnTo>
                    <a:pt x="18292" y="348"/>
                  </a:lnTo>
                  <a:lnTo>
                    <a:pt x="17444" y="271"/>
                  </a:lnTo>
                  <a:lnTo>
                    <a:pt x="16519" y="193"/>
                  </a:lnTo>
                  <a:lnTo>
                    <a:pt x="15536" y="116"/>
                  </a:lnTo>
                  <a:lnTo>
                    <a:pt x="14514" y="58"/>
                  </a:lnTo>
                  <a:lnTo>
                    <a:pt x="13435" y="20"/>
                  </a:lnTo>
                  <a:lnTo>
                    <a:pt x="1231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695" name="Google Shape;695;p28"/>
            <p:cNvSpPr/>
            <p:nvPr/>
          </p:nvSpPr>
          <p:spPr>
            <a:xfrm>
              <a:off x="7330113" y="3119188"/>
              <a:ext cx="204800" cy="502600"/>
            </a:xfrm>
            <a:custGeom>
              <a:avLst/>
              <a:gdLst/>
              <a:ahLst/>
              <a:cxnLst/>
              <a:rect l="l" t="t" r="r" b="b"/>
              <a:pathLst>
                <a:path w="8192" h="20104" extrusionOk="0">
                  <a:moveTo>
                    <a:pt x="7151" y="0"/>
                  </a:moveTo>
                  <a:lnTo>
                    <a:pt x="7036" y="20"/>
                  </a:lnTo>
                  <a:lnTo>
                    <a:pt x="6939" y="58"/>
                  </a:lnTo>
                  <a:lnTo>
                    <a:pt x="6843" y="97"/>
                  </a:lnTo>
                  <a:lnTo>
                    <a:pt x="6746" y="155"/>
                  </a:lnTo>
                  <a:lnTo>
                    <a:pt x="6400" y="444"/>
                  </a:lnTo>
                  <a:lnTo>
                    <a:pt x="6053" y="752"/>
                  </a:lnTo>
                  <a:lnTo>
                    <a:pt x="5725" y="1041"/>
                  </a:lnTo>
                  <a:lnTo>
                    <a:pt x="5417" y="1369"/>
                  </a:lnTo>
                  <a:lnTo>
                    <a:pt x="5108" y="1677"/>
                  </a:lnTo>
                  <a:lnTo>
                    <a:pt x="4819" y="2024"/>
                  </a:lnTo>
                  <a:lnTo>
                    <a:pt x="4530" y="2352"/>
                  </a:lnTo>
                  <a:lnTo>
                    <a:pt x="4260" y="2699"/>
                  </a:lnTo>
                  <a:lnTo>
                    <a:pt x="4009" y="3065"/>
                  </a:lnTo>
                  <a:lnTo>
                    <a:pt x="3759" y="3412"/>
                  </a:lnTo>
                  <a:lnTo>
                    <a:pt x="3528" y="3797"/>
                  </a:lnTo>
                  <a:lnTo>
                    <a:pt x="3296" y="4164"/>
                  </a:lnTo>
                  <a:lnTo>
                    <a:pt x="2872" y="4915"/>
                  </a:lnTo>
                  <a:lnTo>
                    <a:pt x="2487" y="5706"/>
                  </a:lnTo>
                  <a:lnTo>
                    <a:pt x="2140" y="6496"/>
                  </a:lnTo>
                  <a:lnTo>
                    <a:pt x="1812" y="7286"/>
                  </a:lnTo>
                  <a:lnTo>
                    <a:pt x="1523" y="8096"/>
                  </a:lnTo>
                  <a:lnTo>
                    <a:pt x="1273" y="8905"/>
                  </a:lnTo>
                  <a:lnTo>
                    <a:pt x="1041" y="9695"/>
                  </a:lnTo>
                  <a:lnTo>
                    <a:pt x="849" y="10505"/>
                  </a:lnTo>
                  <a:lnTo>
                    <a:pt x="675" y="11295"/>
                  </a:lnTo>
                  <a:lnTo>
                    <a:pt x="540" y="12066"/>
                  </a:lnTo>
                  <a:lnTo>
                    <a:pt x="405" y="12818"/>
                  </a:lnTo>
                  <a:lnTo>
                    <a:pt x="309" y="13550"/>
                  </a:lnTo>
                  <a:lnTo>
                    <a:pt x="212" y="14263"/>
                  </a:lnTo>
                  <a:lnTo>
                    <a:pt x="155" y="14938"/>
                  </a:lnTo>
                  <a:lnTo>
                    <a:pt x="97" y="15593"/>
                  </a:lnTo>
                  <a:lnTo>
                    <a:pt x="58" y="16210"/>
                  </a:lnTo>
                  <a:lnTo>
                    <a:pt x="20" y="17309"/>
                  </a:lnTo>
                  <a:lnTo>
                    <a:pt x="0" y="18215"/>
                  </a:lnTo>
                  <a:lnTo>
                    <a:pt x="20" y="18908"/>
                  </a:lnTo>
                  <a:lnTo>
                    <a:pt x="39" y="19487"/>
                  </a:lnTo>
                  <a:lnTo>
                    <a:pt x="2044" y="20103"/>
                  </a:lnTo>
                  <a:lnTo>
                    <a:pt x="2660" y="19410"/>
                  </a:lnTo>
                  <a:lnTo>
                    <a:pt x="3219" y="18716"/>
                  </a:lnTo>
                  <a:lnTo>
                    <a:pt x="3740" y="18003"/>
                  </a:lnTo>
                  <a:lnTo>
                    <a:pt x="4222" y="17289"/>
                  </a:lnTo>
                  <a:lnTo>
                    <a:pt x="4684" y="16576"/>
                  </a:lnTo>
                  <a:lnTo>
                    <a:pt x="5089" y="15863"/>
                  </a:lnTo>
                  <a:lnTo>
                    <a:pt x="5474" y="15131"/>
                  </a:lnTo>
                  <a:lnTo>
                    <a:pt x="5821" y="14417"/>
                  </a:lnTo>
                  <a:lnTo>
                    <a:pt x="6149" y="13704"/>
                  </a:lnTo>
                  <a:lnTo>
                    <a:pt x="6438" y="12991"/>
                  </a:lnTo>
                  <a:lnTo>
                    <a:pt x="6708" y="12278"/>
                  </a:lnTo>
                  <a:lnTo>
                    <a:pt x="6958" y="11584"/>
                  </a:lnTo>
                  <a:lnTo>
                    <a:pt x="7170" y="10890"/>
                  </a:lnTo>
                  <a:lnTo>
                    <a:pt x="7344" y="10196"/>
                  </a:lnTo>
                  <a:lnTo>
                    <a:pt x="7517" y="9522"/>
                  </a:lnTo>
                  <a:lnTo>
                    <a:pt x="7672" y="8847"/>
                  </a:lnTo>
                  <a:lnTo>
                    <a:pt x="7787" y="8192"/>
                  </a:lnTo>
                  <a:lnTo>
                    <a:pt x="7884" y="7556"/>
                  </a:lnTo>
                  <a:lnTo>
                    <a:pt x="7980" y="6939"/>
                  </a:lnTo>
                  <a:lnTo>
                    <a:pt x="8057" y="6322"/>
                  </a:lnTo>
                  <a:lnTo>
                    <a:pt x="8096" y="5725"/>
                  </a:lnTo>
                  <a:lnTo>
                    <a:pt x="8134" y="5147"/>
                  </a:lnTo>
                  <a:lnTo>
                    <a:pt x="8192" y="4067"/>
                  </a:lnTo>
                  <a:lnTo>
                    <a:pt x="8192" y="3065"/>
                  </a:lnTo>
                  <a:lnTo>
                    <a:pt x="8153" y="2159"/>
                  </a:lnTo>
                  <a:lnTo>
                    <a:pt x="8096" y="1369"/>
                  </a:lnTo>
                  <a:lnTo>
                    <a:pt x="8038" y="694"/>
                  </a:lnTo>
                  <a:lnTo>
                    <a:pt x="8019" y="579"/>
                  </a:lnTo>
                  <a:lnTo>
                    <a:pt x="7980" y="482"/>
                  </a:lnTo>
                  <a:lnTo>
                    <a:pt x="7922" y="386"/>
                  </a:lnTo>
                  <a:lnTo>
                    <a:pt x="7864" y="289"/>
                  </a:lnTo>
                  <a:lnTo>
                    <a:pt x="7807" y="212"/>
                  </a:lnTo>
                  <a:lnTo>
                    <a:pt x="7729" y="155"/>
                  </a:lnTo>
                  <a:lnTo>
                    <a:pt x="7633" y="97"/>
                  </a:lnTo>
                  <a:lnTo>
                    <a:pt x="7537" y="58"/>
                  </a:lnTo>
                  <a:lnTo>
                    <a:pt x="7440" y="20"/>
                  </a:lnTo>
                  <a:lnTo>
                    <a:pt x="7344"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696" name="Google Shape;696;p28"/>
            <p:cNvSpPr/>
            <p:nvPr/>
          </p:nvSpPr>
          <p:spPr>
            <a:xfrm>
              <a:off x="7390338" y="3207838"/>
              <a:ext cx="95450" cy="289625"/>
            </a:xfrm>
            <a:custGeom>
              <a:avLst/>
              <a:gdLst/>
              <a:ahLst/>
              <a:cxnLst/>
              <a:rect l="l" t="t" r="r" b="b"/>
              <a:pathLst>
                <a:path w="3818" h="11585" extrusionOk="0">
                  <a:moveTo>
                    <a:pt x="3663" y="1"/>
                  </a:moveTo>
                  <a:lnTo>
                    <a:pt x="3605" y="20"/>
                  </a:lnTo>
                  <a:lnTo>
                    <a:pt x="3566" y="59"/>
                  </a:lnTo>
                  <a:lnTo>
                    <a:pt x="3528" y="97"/>
                  </a:lnTo>
                  <a:lnTo>
                    <a:pt x="3239" y="926"/>
                  </a:lnTo>
                  <a:lnTo>
                    <a:pt x="2776" y="2333"/>
                  </a:lnTo>
                  <a:lnTo>
                    <a:pt x="1620" y="6072"/>
                  </a:lnTo>
                  <a:lnTo>
                    <a:pt x="1" y="11392"/>
                  </a:lnTo>
                  <a:lnTo>
                    <a:pt x="1" y="11450"/>
                  </a:lnTo>
                  <a:lnTo>
                    <a:pt x="20" y="11508"/>
                  </a:lnTo>
                  <a:lnTo>
                    <a:pt x="59" y="11546"/>
                  </a:lnTo>
                  <a:lnTo>
                    <a:pt x="97" y="11585"/>
                  </a:lnTo>
                  <a:lnTo>
                    <a:pt x="193" y="11585"/>
                  </a:lnTo>
                  <a:lnTo>
                    <a:pt x="232" y="11565"/>
                  </a:lnTo>
                  <a:lnTo>
                    <a:pt x="271" y="11527"/>
                  </a:lnTo>
                  <a:lnTo>
                    <a:pt x="290" y="11488"/>
                  </a:lnTo>
                  <a:lnTo>
                    <a:pt x="1870" y="6284"/>
                  </a:lnTo>
                  <a:lnTo>
                    <a:pt x="3046" y="2487"/>
                  </a:lnTo>
                  <a:lnTo>
                    <a:pt x="3509" y="1061"/>
                  </a:lnTo>
                  <a:lnTo>
                    <a:pt x="3798" y="213"/>
                  </a:lnTo>
                  <a:lnTo>
                    <a:pt x="3817" y="155"/>
                  </a:lnTo>
                  <a:lnTo>
                    <a:pt x="3798" y="97"/>
                  </a:lnTo>
                  <a:lnTo>
                    <a:pt x="3778" y="59"/>
                  </a:lnTo>
                  <a:lnTo>
                    <a:pt x="3721" y="20"/>
                  </a:lnTo>
                  <a:lnTo>
                    <a:pt x="366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697" name="Google Shape;697;p28"/>
            <p:cNvSpPr/>
            <p:nvPr/>
          </p:nvSpPr>
          <p:spPr>
            <a:xfrm>
              <a:off x="7187963" y="2662388"/>
              <a:ext cx="265525" cy="915550"/>
            </a:xfrm>
            <a:custGeom>
              <a:avLst/>
              <a:gdLst/>
              <a:ahLst/>
              <a:cxnLst/>
              <a:rect l="l" t="t" r="r" b="b"/>
              <a:pathLst>
                <a:path w="10621" h="36622" extrusionOk="0">
                  <a:moveTo>
                    <a:pt x="7344" y="0"/>
                  </a:moveTo>
                  <a:lnTo>
                    <a:pt x="7209" y="39"/>
                  </a:lnTo>
                  <a:lnTo>
                    <a:pt x="7093" y="77"/>
                  </a:lnTo>
                  <a:lnTo>
                    <a:pt x="6978" y="135"/>
                  </a:lnTo>
                  <a:lnTo>
                    <a:pt x="6881" y="212"/>
                  </a:lnTo>
                  <a:lnTo>
                    <a:pt x="6785" y="309"/>
                  </a:lnTo>
                  <a:lnTo>
                    <a:pt x="6708" y="424"/>
                  </a:lnTo>
                  <a:lnTo>
                    <a:pt x="6110" y="1446"/>
                  </a:lnTo>
                  <a:lnTo>
                    <a:pt x="5783" y="2043"/>
                  </a:lnTo>
                  <a:lnTo>
                    <a:pt x="5436" y="2699"/>
                  </a:lnTo>
                  <a:lnTo>
                    <a:pt x="5070" y="3393"/>
                  </a:lnTo>
                  <a:lnTo>
                    <a:pt x="4703" y="4144"/>
                  </a:lnTo>
                  <a:lnTo>
                    <a:pt x="4318" y="4954"/>
                  </a:lnTo>
                  <a:lnTo>
                    <a:pt x="3933" y="5802"/>
                  </a:lnTo>
                  <a:lnTo>
                    <a:pt x="3547" y="6688"/>
                  </a:lnTo>
                  <a:lnTo>
                    <a:pt x="3162" y="7633"/>
                  </a:lnTo>
                  <a:lnTo>
                    <a:pt x="2795" y="8635"/>
                  </a:lnTo>
                  <a:lnTo>
                    <a:pt x="2429" y="9657"/>
                  </a:lnTo>
                  <a:lnTo>
                    <a:pt x="2082" y="10736"/>
                  </a:lnTo>
                  <a:lnTo>
                    <a:pt x="1735" y="11835"/>
                  </a:lnTo>
                  <a:lnTo>
                    <a:pt x="1427" y="12991"/>
                  </a:lnTo>
                  <a:lnTo>
                    <a:pt x="1118" y="14167"/>
                  </a:lnTo>
                  <a:lnTo>
                    <a:pt x="868" y="15381"/>
                  </a:lnTo>
                  <a:lnTo>
                    <a:pt x="617" y="16634"/>
                  </a:lnTo>
                  <a:lnTo>
                    <a:pt x="425" y="17906"/>
                  </a:lnTo>
                  <a:lnTo>
                    <a:pt x="251" y="19217"/>
                  </a:lnTo>
                  <a:lnTo>
                    <a:pt x="116" y="20547"/>
                  </a:lnTo>
                  <a:lnTo>
                    <a:pt x="78" y="21221"/>
                  </a:lnTo>
                  <a:lnTo>
                    <a:pt x="39" y="21915"/>
                  </a:lnTo>
                  <a:lnTo>
                    <a:pt x="20" y="22609"/>
                  </a:lnTo>
                  <a:lnTo>
                    <a:pt x="1" y="23303"/>
                  </a:lnTo>
                  <a:lnTo>
                    <a:pt x="1" y="23997"/>
                  </a:lnTo>
                  <a:lnTo>
                    <a:pt x="20" y="24710"/>
                  </a:lnTo>
                  <a:lnTo>
                    <a:pt x="39" y="25423"/>
                  </a:lnTo>
                  <a:lnTo>
                    <a:pt x="78" y="26136"/>
                  </a:lnTo>
                  <a:lnTo>
                    <a:pt x="135" y="26869"/>
                  </a:lnTo>
                  <a:lnTo>
                    <a:pt x="213" y="27582"/>
                  </a:lnTo>
                  <a:lnTo>
                    <a:pt x="290" y="28314"/>
                  </a:lnTo>
                  <a:lnTo>
                    <a:pt x="386" y="29066"/>
                  </a:lnTo>
                  <a:lnTo>
                    <a:pt x="502" y="29798"/>
                  </a:lnTo>
                  <a:lnTo>
                    <a:pt x="637" y="30550"/>
                  </a:lnTo>
                  <a:lnTo>
                    <a:pt x="791" y="31282"/>
                  </a:lnTo>
                  <a:lnTo>
                    <a:pt x="964" y="32034"/>
                  </a:lnTo>
                  <a:lnTo>
                    <a:pt x="1138" y="32805"/>
                  </a:lnTo>
                  <a:lnTo>
                    <a:pt x="1350" y="33557"/>
                  </a:lnTo>
                  <a:lnTo>
                    <a:pt x="1562" y="34309"/>
                  </a:lnTo>
                  <a:lnTo>
                    <a:pt x="1793" y="35080"/>
                  </a:lnTo>
                  <a:lnTo>
                    <a:pt x="2063" y="35850"/>
                  </a:lnTo>
                  <a:lnTo>
                    <a:pt x="2333" y="36621"/>
                  </a:lnTo>
                  <a:lnTo>
                    <a:pt x="5686" y="36621"/>
                  </a:lnTo>
                  <a:lnTo>
                    <a:pt x="5802" y="36429"/>
                  </a:lnTo>
                  <a:lnTo>
                    <a:pt x="6072" y="35889"/>
                  </a:lnTo>
                  <a:lnTo>
                    <a:pt x="6477" y="35002"/>
                  </a:lnTo>
                  <a:lnTo>
                    <a:pt x="6727" y="34443"/>
                  </a:lnTo>
                  <a:lnTo>
                    <a:pt x="6997" y="33807"/>
                  </a:lnTo>
                  <a:lnTo>
                    <a:pt x="7286" y="33094"/>
                  </a:lnTo>
                  <a:lnTo>
                    <a:pt x="7595" y="32304"/>
                  </a:lnTo>
                  <a:lnTo>
                    <a:pt x="7903" y="31437"/>
                  </a:lnTo>
                  <a:lnTo>
                    <a:pt x="8211" y="30492"/>
                  </a:lnTo>
                  <a:lnTo>
                    <a:pt x="8520" y="29509"/>
                  </a:lnTo>
                  <a:lnTo>
                    <a:pt x="8828" y="28430"/>
                  </a:lnTo>
                  <a:lnTo>
                    <a:pt x="9137" y="27312"/>
                  </a:lnTo>
                  <a:lnTo>
                    <a:pt x="9406" y="26117"/>
                  </a:lnTo>
                  <a:lnTo>
                    <a:pt x="9676" y="24864"/>
                  </a:lnTo>
                  <a:lnTo>
                    <a:pt x="9927" y="23573"/>
                  </a:lnTo>
                  <a:lnTo>
                    <a:pt x="10139" y="22204"/>
                  </a:lnTo>
                  <a:lnTo>
                    <a:pt x="10312" y="20797"/>
                  </a:lnTo>
                  <a:lnTo>
                    <a:pt x="10466" y="19332"/>
                  </a:lnTo>
                  <a:lnTo>
                    <a:pt x="10524" y="18581"/>
                  </a:lnTo>
                  <a:lnTo>
                    <a:pt x="10563" y="17829"/>
                  </a:lnTo>
                  <a:lnTo>
                    <a:pt x="10601" y="17058"/>
                  </a:lnTo>
                  <a:lnTo>
                    <a:pt x="10621" y="16268"/>
                  </a:lnTo>
                  <a:lnTo>
                    <a:pt x="10621" y="15478"/>
                  </a:lnTo>
                  <a:lnTo>
                    <a:pt x="10621" y="14687"/>
                  </a:lnTo>
                  <a:lnTo>
                    <a:pt x="10601" y="13859"/>
                  </a:lnTo>
                  <a:lnTo>
                    <a:pt x="10582" y="13049"/>
                  </a:lnTo>
                  <a:lnTo>
                    <a:pt x="10544" y="12201"/>
                  </a:lnTo>
                  <a:lnTo>
                    <a:pt x="10466" y="11372"/>
                  </a:lnTo>
                  <a:lnTo>
                    <a:pt x="10389" y="10524"/>
                  </a:lnTo>
                  <a:lnTo>
                    <a:pt x="10312" y="9657"/>
                  </a:lnTo>
                  <a:lnTo>
                    <a:pt x="10197" y="8789"/>
                  </a:lnTo>
                  <a:lnTo>
                    <a:pt x="10062" y="7903"/>
                  </a:lnTo>
                  <a:lnTo>
                    <a:pt x="9927" y="7016"/>
                  </a:lnTo>
                  <a:lnTo>
                    <a:pt x="9753" y="6130"/>
                  </a:lnTo>
                  <a:lnTo>
                    <a:pt x="9580" y="5224"/>
                  </a:lnTo>
                  <a:lnTo>
                    <a:pt x="9368" y="4318"/>
                  </a:lnTo>
                  <a:lnTo>
                    <a:pt x="9156" y="3412"/>
                  </a:lnTo>
                  <a:lnTo>
                    <a:pt x="8905" y="2487"/>
                  </a:lnTo>
                  <a:lnTo>
                    <a:pt x="8635" y="1562"/>
                  </a:lnTo>
                  <a:lnTo>
                    <a:pt x="8346" y="617"/>
                  </a:lnTo>
                  <a:lnTo>
                    <a:pt x="8288" y="482"/>
                  </a:lnTo>
                  <a:lnTo>
                    <a:pt x="8231" y="367"/>
                  </a:lnTo>
                  <a:lnTo>
                    <a:pt x="8134" y="270"/>
                  </a:lnTo>
                  <a:lnTo>
                    <a:pt x="8057" y="174"/>
                  </a:lnTo>
                  <a:lnTo>
                    <a:pt x="7942" y="116"/>
                  </a:lnTo>
                  <a:lnTo>
                    <a:pt x="7826" y="58"/>
                  </a:lnTo>
                  <a:lnTo>
                    <a:pt x="7710" y="20"/>
                  </a:lnTo>
                  <a:lnTo>
                    <a:pt x="759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698" name="Google Shape;698;p28"/>
            <p:cNvSpPr/>
            <p:nvPr/>
          </p:nvSpPr>
          <p:spPr>
            <a:xfrm>
              <a:off x="7278563" y="2871513"/>
              <a:ext cx="78550" cy="643300"/>
            </a:xfrm>
            <a:custGeom>
              <a:avLst/>
              <a:gdLst/>
              <a:ahLst/>
              <a:cxnLst/>
              <a:rect l="l" t="t" r="r" b="b"/>
              <a:pathLst>
                <a:path w="3142" h="25732" extrusionOk="0">
                  <a:moveTo>
                    <a:pt x="2949" y="0"/>
                  </a:moveTo>
                  <a:lnTo>
                    <a:pt x="2891" y="20"/>
                  </a:lnTo>
                  <a:lnTo>
                    <a:pt x="2853" y="77"/>
                  </a:lnTo>
                  <a:lnTo>
                    <a:pt x="2833" y="135"/>
                  </a:lnTo>
                  <a:lnTo>
                    <a:pt x="0" y="25558"/>
                  </a:lnTo>
                  <a:lnTo>
                    <a:pt x="19" y="25616"/>
                  </a:lnTo>
                  <a:lnTo>
                    <a:pt x="39" y="25674"/>
                  </a:lnTo>
                  <a:lnTo>
                    <a:pt x="77" y="25712"/>
                  </a:lnTo>
                  <a:lnTo>
                    <a:pt x="135" y="25732"/>
                  </a:lnTo>
                  <a:lnTo>
                    <a:pt x="212" y="25732"/>
                  </a:lnTo>
                  <a:lnTo>
                    <a:pt x="251" y="25693"/>
                  </a:lnTo>
                  <a:lnTo>
                    <a:pt x="289" y="25654"/>
                  </a:lnTo>
                  <a:lnTo>
                    <a:pt x="309" y="25597"/>
                  </a:lnTo>
                  <a:lnTo>
                    <a:pt x="3142" y="155"/>
                  </a:lnTo>
                  <a:lnTo>
                    <a:pt x="3123" y="97"/>
                  </a:lnTo>
                  <a:lnTo>
                    <a:pt x="3103" y="58"/>
                  </a:lnTo>
                  <a:lnTo>
                    <a:pt x="3065" y="20"/>
                  </a:lnTo>
                  <a:lnTo>
                    <a:pt x="3007" y="0"/>
                  </a:lnTo>
                  <a:close/>
                </a:path>
              </a:pathLst>
            </a:custGeom>
            <a:solidFill>
              <a:srgbClr val="303030"/>
            </a:solidFill>
            <a:ln>
              <a:noFill/>
            </a:ln>
          </p:spPr>
          <p:txBody>
            <a:bodyPr spcFirstLastPara="1" wrap="square" lIns="121900" tIns="121900" rIns="121900" bIns="121900" anchor="ctr" anchorCtr="0">
              <a:noAutofit/>
            </a:bodyPr>
            <a:lstStyle/>
            <a:p>
              <a:endParaRPr sz="2400"/>
            </a:p>
          </p:txBody>
        </p:sp>
        <p:sp>
          <p:nvSpPr>
            <p:cNvPr id="699" name="Google Shape;699;p28"/>
            <p:cNvSpPr/>
            <p:nvPr/>
          </p:nvSpPr>
          <p:spPr>
            <a:xfrm>
              <a:off x="6949438" y="2778988"/>
              <a:ext cx="276625" cy="811950"/>
            </a:xfrm>
            <a:custGeom>
              <a:avLst/>
              <a:gdLst/>
              <a:ahLst/>
              <a:cxnLst/>
              <a:rect l="l" t="t" r="r" b="b"/>
              <a:pathLst>
                <a:path w="11065" h="32478" extrusionOk="0">
                  <a:moveTo>
                    <a:pt x="2121" y="1"/>
                  </a:moveTo>
                  <a:lnTo>
                    <a:pt x="2005" y="39"/>
                  </a:lnTo>
                  <a:lnTo>
                    <a:pt x="1890" y="59"/>
                  </a:lnTo>
                  <a:lnTo>
                    <a:pt x="1793" y="116"/>
                  </a:lnTo>
                  <a:lnTo>
                    <a:pt x="1697" y="174"/>
                  </a:lnTo>
                  <a:lnTo>
                    <a:pt x="1620" y="251"/>
                  </a:lnTo>
                  <a:lnTo>
                    <a:pt x="1562" y="348"/>
                  </a:lnTo>
                  <a:lnTo>
                    <a:pt x="1504" y="444"/>
                  </a:lnTo>
                  <a:lnTo>
                    <a:pt x="1466" y="540"/>
                  </a:lnTo>
                  <a:lnTo>
                    <a:pt x="1234" y="1562"/>
                  </a:lnTo>
                  <a:lnTo>
                    <a:pt x="1022" y="2583"/>
                  </a:lnTo>
                  <a:lnTo>
                    <a:pt x="830" y="3566"/>
                  </a:lnTo>
                  <a:lnTo>
                    <a:pt x="675" y="4530"/>
                  </a:lnTo>
                  <a:lnTo>
                    <a:pt x="521" y="5494"/>
                  </a:lnTo>
                  <a:lnTo>
                    <a:pt x="406" y="6419"/>
                  </a:lnTo>
                  <a:lnTo>
                    <a:pt x="290" y="7344"/>
                  </a:lnTo>
                  <a:lnTo>
                    <a:pt x="194" y="8250"/>
                  </a:lnTo>
                  <a:lnTo>
                    <a:pt x="136" y="9117"/>
                  </a:lnTo>
                  <a:lnTo>
                    <a:pt x="78" y="9985"/>
                  </a:lnTo>
                  <a:lnTo>
                    <a:pt x="39" y="10833"/>
                  </a:lnTo>
                  <a:lnTo>
                    <a:pt x="20" y="11681"/>
                  </a:lnTo>
                  <a:lnTo>
                    <a:pt x="1" y="12490"/>
                  </a:lnTo>
                  <a:lnTo>
                    <a:pt x="20" y="13281"/>
                  </a:lnTo>
                  <a:lnTo>
                    <a:pt x="39" y="14071"/>
                  </a:lnTo>
                  <a:lnTo>
                    <a:pt x="78" y="14823"/>
                  </a:lnTo>
                  <a:lnTo>
                    <a:pt x="116" y="15574"/>
                  </a:lnTo>
                  <a:lnTo>
                    <a:pt x="194" y="16307"/>
                  </a:lnTo>
                  <a:lnTo>
                    <a:pt x="271" y="17020"/>
                  </a:lnTo>
                  <a:lnTo>
                    <a:pt x="348" y="17714"/>
                  </a:lnTo>
                  <a:lnTo>
                    <a:pt x="444" y="18388"/>
                  </a:lnTo>
                  <a:lnTo>
                    <a:pt x="540" y="19063"/>
                  </a:lnTo>
                  <a:lnTo>
                    <a:pt x="656" y="19699"/>
                  </a:lnTo>
                  <a:lnTo>
                    <a:pt x="791" y="20335"/>
                  </a:lnTo>
                  <a:lnTo>
                    <a:pt x="1061" y="21549"/>
                  </a:lnTo>
                  <a:lnTo>
                    <a:pt x="1369" y="22687"/>
                  </a:lnTo>
                  <a:lnTo>
                    <a:pt x="1697" y="23766"/>
                  </a:lnTo>
                  <a:lnTo>
                    <a:pt x="2044" y="24768"/>
                  </a:lnTo>
                  <a:lnTo>
                    <a:pt x="2410" y="25732"/>
                  </a:lnTo>
                  <a:lnTo>
                    <a:pt x="2776" y="26618"/>
                  </a:lnTo>
                  <a:lnTo>
                    <a:pt x="3162" y="27428"/>
                  </a:lnTo>
                  <a:lnTo>
                    <a:pt x="3528" y="28180"/>
                  </a:lnTo>
                  <a:lnTo>
                    <a:pt x="3913" y="28874"/>
                  </a:lnTo>
                  <a:lnTo>
                    <a:pt x="4280" y="29510"/>
                  </a:lnTo>
                  <a:lnTo>
                    <a:pt x="4627" y="30088"/>
                  </a:lnTo>
                  <a:lnTo>
                    <a:pt x="4974" y="30589"/>
                  </a:lnTo>
                  <a:lnTo>
                    <a:pt x="5282" y="31032"/>
                  </a:lnTo>
                  <a:lnTo>
                    <a:pt x="5571" y="31418"/>
                  </a:lnTo>
                  <a:lnTo>
                    <a:pt x="6053" y="32015"/>
                  </a:lnTo>
                  <a:lnTo>
                    <a:pt x="6361" y="32362"/>
                  </a:lnTo>
                  <a:lnTo>
                    <a:pt x="6477" y="32478"/>
                  </a:lnTo>
                  <a:lnTo>
                    <a:pt x="10833" y="31765"/>
                  </a:lnTo>
                  <a:lnTo>
                    <a:pt x="10891" y="31071"/>
                  </a:lnTo>
                  <a:lnTo>
                    <a:pt x="10949" y="30377"/>
                  </a:lnTo>
                  <a:lnTo>
                    <a:pt x="11026" y="28989"/>
                  </a:lnTo>
                  <a:lnTo>
                    <a:pt x="11064" y="27640"/>
                  </a:lnTo>
                  <a:lnTo>
                    <a:pt x="11045" y="26291"/>
                  </a:lnTo>
                  <a:lnTo>
                    <a:pt x="11006" y="24980"/>
                  </a:lnTo>
                  <a:lnTo>
                    <a:pt x="10910" y="23670"/>
                  </a:lnTo>
                  <a:lnTo>
                    <a:pt x="10794" y="22397"/>
                  </a:lnTo>
                  <a:lnTo>
                    <a:pt x="10640" y="21145"/>
                  </a:lnTo>
                  <a:lnTo>
                    <a:pt x="10447" y="19911"/>
                  </a:lnTo>
                  <a:lnTo>
                    <a:pt x="10235" y="18697"/>
                  </a:lnTo>
                  <a:lnTo>
                    <a:pt x="9985" y="17521"/>
                  </a:lnTo>
                  <a:lnTo>
                    <a:pt x="9734" y="16365"/>
                  </a:lnTo>
                  <a:lnTo>
                    <a:pt x="9445" y="15227"/>
                  </a:lnTo>
                  <a:lnTo>
                    <a:pt x="9137" y="14129"/>
                  </a:lnTo>
                  <a:lnTo>
                    <a:pt x="8809" y="13069"/>
                  </a:lnTo>
                  <a:lnTo>
                    <a:pt x="8462" y="12028"/>
                  </a:lnTo>
                  <a:lnTo>
                    <a:pt x="8115" y="11006"/>
                  </a:lnTo>
                  <a:lnTo>
                    <a:pt x="7749" y="10043"/>
                  </a:lnTo>
                  <a:lnTo>
                    <a:pt x="7383" y="9098"/>
                  </a:lnTo>
                  <a:lnTo>
                    <a:pt x="7017" y="8192"/>
                  </a:lnTo>
                  <a:lnTo>
                    <a:pt x="6631" y="7306"/>
                  </a:lnTo>
                  <a:lnTo>
                    <a:pt x="6265" y="6477"/>
                  </a:lnTo>
                  <a:lnTo>
                    <a:pt x="5879" y="5687"/>
                  </a:lnTo>
                  <a:lnTo>
                    <a:pt x="5513" y="4916"/>
                  </a:lnTo>
                  <a:lnTo>
                    <a:pt x="5147" y="4202"/>
                  </a:lnTo>
                  <a:lnTo>
                    <a:pt x="4781" y="3509"/>
                  </a:lnTo>
                  <a:lnTo>
                    <a:pt x="4087" y="2275"/>
                  </a:lnTo>
                  <a:lnTo>
                    <a:pt x="3470" y="1234"/>
                  </a:lnTo>
                  <a:lnTo>
                    <a:pt x="2930" y="348"/>
                  </a:lnTo>
                  <a:lnTo>
                    <a:pt x="2853" y="251"/>
                  </a:lnTo>
                  <a:lnTo>
                    <a:pt x="2757" y="174"/>
                  </a:lnTo>
                  <a:lnTo>
                    <a:pt x="2680" y="116"/>
                  </a:lnTo>
                  <a:lnTo>
                    <a:pt x="2564" y="59"/>
                  </a:lnTo>
                  <a:lnTo>
                    <a:pt x="2449" y="20"/>
                  </a:lnTo>
                  <a:lnTo>
                    <a:pt x="2352"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700" name="Google Shape;700;p28"/>
            <p:cNvSpPr/>
            <p:nvPr/>
          </p:nvSpPr>
          <p:spPr>
            <a:xfrm>
              <a:off x="7007738" y="2998713"/>
              <a:ext cx="141700" cy="517075"/>
            </a:xfrm>
            <a:custGeom>
              <a:avLst/>
              <a:gdLst/>
              <a:ahLst/>
              <a:cxnLst/>
              <a:rect l="l" t="t" r="r" b="b"/>
              <a:pathLst>
                <a:path w="5668" h="20683" extrusionOk="0">
                  <a:moveTo>
                    <a:pt x="117" y="1"/>
                  </a:moveTo>
                  <a:lnTo>
                    <a:pt x="59" y="20"/>
                  </a:lnTo>
                  <a:lnTo>
                    <a:pt x="20" y="78"/>
                  </a:lnTo>
                  <a:lnTo>
                    <a:pt x="1" y="116"/>
                  </a:lnTo>
                  <a:lnTo>
                    <a:pt x="20" y="174"/>
                  </a:lnTo>
                  <a:lnTo>
                    <a:pt x="5379" y="20566"/>
                  </a:lnTo>
                  <a:lnTo>
                    <a:pt x="5398" y="20605"/>
                  </a:lnTo>
                  <a:lnTo>
                    <a:pt x="5436" y="20644"/>
                  </a:lnTo>
                  <a:lnTo>
                    <a:pt x="5475" y="20663"/>
                  </a:lnTo>
                  <a:lnTo>
                    <a:pt x="5533" y="20682"/>
                  </a:lnTo>
                  <a:lnTo>
                    <a:pt x="5571" y="20663"/>
                  </a:lnTo>
                  <a:lnTo>
                    <a:pt x="5610" y="20644"/>
                  </a:lnTo>
                  <a:lnTo>
                    <a:pt x="5648" y="20605"/>
                  </a:lnTo>
                  <a:lnTo>
                    <a:pt x="5668" y="20547"/>
                  </a:lnTo>
                  <a:lnTo>
                    <a:pt x="5668" y="20489"/>
                  </a:lnTo>
                  <a:lnTo>
                    <a:pt x="309" y="116"/>
                  </a:lnTo>
                  <a:lnTo>
                    <a:pt x="271" y="59"/>
                  </a:lnTo>
                  <a:lnTo>
                    <a:pt x="232" y="20"/>
                  </a:lnTo>
                  <a:lnTo>
                    <a:pt x="17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701" name="Google Shape;701;p28"/>
            <p:cNvSpPr/>
            <p:nvPr/>
          </p:nvSpPr>
          <p:spPr>
            <a:xfrm>
              <a:off x="6966788" y="3517688"/>
              <a:ext cx="558975" cy="711225"/>
            </a:xfrm>
            <a:custGeom>
              <a:avLst/>
              <a:gdLst/>
              <a:ahLst/>
              <a:cxnLst/>
              <a:rect l="l" t="t" r="r" b="b"/>
              <a:pathLst>
                <a:path w="22359" h="28449" extrusionOk="0">
                  <a:moveTo>
                    <a:pt x="22359" y="0"/>
                  </a:moveTo>
                  <a:lnTo>
                    <a:pt x="22350" y="89"/>
                  </a:lnTo>
                  <a:lnTo>
                    <a:pt x="22350" y="89"/>
                  </a:lnTo>
                  <a:lnTo>
                    <a:pt x="22359" y="77"/>
                  </a:lnTo>
                  <a:lnTo>
                    <a:pt x="22359" y="0"/>
                  </a:lnTo>
                  <a:close/>
                  <a:moveTo>
                    <a:pt x="1" y="0"/>
                  </a:moveTo>
                  <a:lnTo>
                    <a:pt x="2757" y="27466"/>
                  </a:lnTo>
                  <a:lnTo>
                    <a:pt x="2757" y="27485"/>
                  </a:lnTo>
                  <a:lnTo>
                    <a:pt x="2795" y="27524"/>
                  </a:lnTo>
                  <a:lnTo>
                    <a:pt x="2930" y="27582"/>
                  </a:lnTo>
                  <a:lnTo>
                    <a:pt x="3123" y="27659"/>
                  </a:lnTo>
                  <a:lnTo>
                    <a:pt x="3412" y="27755"/>
                  </a:lnTo>
                  <a:lnTo>
                    <a:pt x="3778" y="27832"/>
                  </a:lnTo>
                  <a:lnTo>
                    <a:pt x="4183" y="27909"/>
                  </a:lnTo>
                  <a:lnTo>
                    <a:pt x="4684" y="27986"/>
                  </a:lnTo>
                  <a:lnTo>
                    <a:pt x="5224" y="28064"/>
                  </a:lnTo>
                  <a:lnTo>
                    <a:pt x="6477" y="28218"/>
                  </a:lnTo>
                  <a:lnTo>
                    <a:pt x="7171" y="28276"/>
                  </a:lnTo>
                  <a:lnTo>
                    <a:pt x="7903" y="28333"/>
                  </a:lnTo>
                  <a:lnTo>
                    <a:pt x="8674" y="28391"/>
                  </a:lnTo>
                  <a:lnTo>
                    <a:pt x="9484" y="28410"/>
                  </a:lnTo>
                  <a:lnTo>
                    <a:pt x="10312" y="28449"/>
                  </a:lnTo>
                  <a:lnTo>
                    <a:pt x="12047" y="28449"/>
                  </a:lnTo>
                  <a:lnTo>
                    <a:pt x="12876" y="28410"/>
                  </a:lnTo>
                  <a:lnTo>
                    <a:pt x="13685" y="28391"/>
                  </a:lnTo>
                  <a:lnTo>
                    <a:pt x="14456" y="28333"/>
                  </a:lnTo>
                  <a:lnTo>
                    <a:pt x="15208" y="28276"/>
                  </a:lnTo>
                  <a:lnTo>
                    <a:pt x="15902" y="28218"/>
                  </a:lnTo>
                  <a:lnTo>
                    <a:pt x="17135" y="28064"/>
                  </a:lnTo>
                  <a:lnTo>
                    <a:pt x="17694" y="27986"/>
                  </a:lnTo>
                  <a:lnTo>
                    <a:pt x="18176" y="27909"/>
                  </a:lnTo>
                  <a:lnTo>
                    <a:pt x="18600" y="27832"/>
                  </a:lnTo>
                  <a:lnTo>
                    <a:pt x="18947" y="27755"/>
                  </a:lnTo>
                  <a:lnTo>
                    <a:pt x="19236" y="27659"/>
                  </a:lnTo>
                  <a:lnTo>
                    <a:pt x="19448" y="27582"/>
                  </a:lnTo>
                  <a:lnTo>
                    <a:pt x="19564" y="27524"/>
                  </a:lnTo>
                  <a:lnTo>
                    <a:pt x="19603" y="27485"/>
                  </a:lnTo>
                  <a:lnTo>
                    <a:pt x="19622" y="27466"/>
                  </a:lnTo>
                  <a:lnTo>
                    <a:pt x="22350" y="89"/>
                  </a:lnTo>
                  <a:lnTo>
                    <a:pt x="22350" y="89"/>
                  </a:lnTo>
                  <a:lnTo>
                    <a:pt x="22301" y="154"/>
                  </a:lnTo>
                  <a:lnTo>
                    <a:pt x="22243" y="231"/>
                  </a:lnTo>
                  <a:lnTo>
                    <a:pt x="22147" y="309"/>
                  </a:lnTo>
                  <a:lnTo>
                    <a:pt x="22012" y="386"/>
                  </a:lnTo>
                  <a:lnTo>
                    <a:pt x="21858" y="463"/>
                  </a:lnTo>
                  <a:lnTo>
                    <a:pt x="21491" y="617"/>
                  </a:lnTo>
                  <a:lnTo>
                    <a:pt x="21010" y="752"/>
                  </a:lnTo>
                  <a:lnTo>
                    <a:pt x="20451" y="868"/>
                  </a:lnTo>
                  <a:lnTo>
                    <a:pt x="19815" y="1002"/>
                  </a:lnTo>
                  <a:lnTo>
                    <a:pt x="19082" y="1118"/>
                  </a:lnTo>
                  <a:lnTo>
                    <a:pt x="18292" y="1214"/>
                  </a:lnTo>
                  <a:lnTo>
                    <a:pt x="17444" y="1311"/>
                  </a:lnTo>
                  <a:lnTo>
                    <a:pt x="16519" y="1388"/>
                  </a:lnTo>
                  <a:lnTo>
                    <a:pt x="15536" y="1446"/>
                  </a:lnTo>
                  <a:lnTo>
                    <a:pt x="14514" y="1504"/>
                  </a:lnTo>
                  <a:lnTo>
                    <a:pt x="13435" y="1542"/>
                  </a:lnTo>
                  <a:lnTo>
                    <a:pt x="12317" y="1561"/>
                  </a:lnTo>
                  <a:lnTo>
                    <a:pt x="11180" y="1581"/>
                  </a:lnTo>
                  <a:lnTo>
                    <a:pt x="10043" y="1561"/>
                  </a:lnTo>
                  <a:lnTo>
                    <a:pt x="8925" y="1542"/>
                  </a:lnTo>
                  <a:lnTo>
                    <a:pt x="7865" y="1504"/>
                  </a:lnTo>
                  <a:lnTo>
                    <a:pt x="6824" y="1446"/>
                  </a:lnTo>
                  <a:lnTo>
                    <a:pt x="5860" y="1388"/>
                  </a:lnTo>
                  <a:lnTo>
                    <a:pt x="4935" y="1311"/>
                  </a:lnTo>
                  <a:lnTo>
                    <a:pt x="4068" y="1214"/>
                  </a:lnTo>
                  <a:lnTo>
                    <a:pt x="3277" y="1118"/>
                  </a:lnTo>
                  <a:lnTo>
                    <a:pt x="2545" y="1002"/>
                  </a:lnTo>
                  <a:lnTo>
                    <a:pt x="1909" y="868"/>
                  </a:lnTo>
                  <a:lnTo>
                    <a:pt x="1350" y="752"/>
                  </a:lnTo>
                  <a:lnTo>
                    <a:pt x="887" y="617"/>
                  </a:lnTo>
                  <a:lnTo>
                    <a:pt x="502" y="463"/>
                  </a:lnTo>
                  <a:lnTo>
                    <a:pt x="348" y="386"/>
                  </a:lnTo>
                  <a:lnTo>
                    <a:pt x="232" y="309"/>
                  </a:lnTo>
                  <a:lnTo>
                    <a:pt x="136" y="231"/>
                  </a:lnTo>
                  <a:lnTo>
                    <a:pt x="59" y="154"/>
                  </a:lnTo>
                  <a:lnTo>
                    <a:pt x="20" y="77"/>
                  </a:lnTo>
                  <a:lnTo>
                    <a:pt x="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pic>
        <p:nvPicPr>
          <p:cNvPr id="3" name="Picture 2">
            <a:extLst>
              <a:ext uri="{FF2B5EF4-FFF2-40B4-BE49-F238E27FC236}">
                <a16:creationId xmlns:a16="http://schemas.microsoft.com/office/drawing/2014/main" id="{3884DE2D-5F8E-7D3F-EAB3-CABAF83626AA}"/>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0182846" y="4539231"/>
            <a:ext cx="2098308" cy="2098308"/>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71"/>
                                        </p:tgtEl>
                                        <p:attrNameLst>
                                          <p:attrName>style.visibility</p:attrName>
                                        </p:attrNameLst>
                                      </p:cBhvr>
                                      <p:to>
                                        <p:strVal val="visible"/>
                                      </p:to>
                                    </p:set>
                                    <p:anim calcmode="lin" valueType="num">
                                      <p:cBhvr>
                                        <p:cTn id="7" dur="500" fill="hold"/>
                                        <p:tgtEl>
                                          <p:spTgt spid="671"/>
                                        </p:tgtEl>
                                        <p:attrNameLst>
                                          <p:attrName>ppt_w</p:attrName>
                                        </p:attrNameLst>
                                      </p:cBhvr>
                                      <p:tavLst>
                                        <p:tav tm="0">
                                          <p:val>
                                            <p:fltVal val="0"/>
                                          </p:val>
                                        </p:tav>
                                        <p:tav tm="100000">
                                          <p:val>
                                            <p:strVal val="#ppt_w"/>
                                          </p:val>
                                        </p:tav>
                                      </p:tavLst>
                                    </p:anim>
                                    <p:anim calcmode="lin" valueType="num">
                                      <p:cBhvr>
                                        <p:cTn id="8" dur="500" fill="hold"/>
                                        <p:tgtEl>
                                          <p:spTgt spid="671"/>
                                        </p:tgtEl>
                                        <p:attrNameLst>
                                          <p:attrName>ppt_h</p:attrName>
                                        </p:attrNameLst>
                                      </p:cBhvr>
                                      <p:tavLst>
                                        <p:tav tm="0">
                                          <p:val>
                                            <p:fltVal val="0"/>
                                          </p:val>
                                        </p:tav>
                                        <p:tav tm="100000">
                                          <p:val>
                                            <p:strVal val="#ppt_h"/>
                                          </p:val>
                                        </p:tav>
                                      </p:tavLst>
                                    </p:anim>
                                    <p:animEffect transition="in" filter="fade">
                                      <p:cBhvr>
                                        <p:cTn id="9" dur="500"/>
                                        <p:tgtEl>
                                          <p:spTgt spid="67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72">
                                            <p:txEl>
                                              <p:pRg st="0" end="0"/>
                                            </p:txEl>
                                          </p:spTgt>
                                        </p:tgtEl>
                                        <p:attrNameLst>
                                          <p:attrName>style.visibility</p:attrName>
                                        </p:attrNameLst>
                                      </p:cBhvr>
                                      <p:to>
                                        <p:strVal val="visible"/>
                                      </p:to>
                                    </p:set>
                                    <p:anim calcmode="lin" valueType="num">
                                      <p:cBhvr>
                                        <p:cTn id="12" dur="500" fill="hold"/>
                                        <p:tgtEl>
                                          <p:spTgt spid="67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67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67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72">
                                            <p:txEl>
                                              <p:pRg st="1" end="1"/>
                                            </p:txEl>
                                          </p:spTgt>
                                        </p:tgtEl>
                                        <p:attrNameLst>
                                          <p:attrName>style.visibility</p:attrName>
                                        </p:attrNameLst>
                                      </p:cBhvr>
                                      <p:to>
                                        <p:strVal val="visible"/>
                                      </p:to>
                                    </p:set>
                                    <p:anim calcmode="lin" valueType="num">
                                      <p:cBhvr>
                                        <p:cTn id="19" dur="500" fill="hold"/>
                                        <p:tgtEl>
                                          <p:spTgt spid="672">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672">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672">
                                            <p:txEl>
                                              <p:pRg st="1" end="1"/>
                                            </p:txEl>
                                          </p:spTgt>
                                        </p:tgtEl>
                                      </p:cBhvr>
                                    </p:animEffect>
                                  </p:childTnLst>
                                </p:cTn>
                              </p:par>
                              <p:par>
                                <p:cTn id="22" presetID="53" presetClass="entr" presetSubtype="16" fill="hold" nodeType="withEffect">
                                  <p:stCondLst>
                                    <p:cond delay="0"/>
                                  </p:stCondLst>
                                  <p:childTnLst>
                                    <p:set>
                                      <p:cBhvr>
                                        <p:cTn id="23" dur="1" fill="hold">
                                          <p:stCondLst>
                                            <p:cond delay="0"/>
                                          </p:stCondLst>
                                        </p:cTn>
                                        <p:tgtEl>
                                          <p:spTgt spid="673"/>
                                        </p:tgtEl>
                                        <p:attrNameLst>
                                          <p:attrName>style.visibility</p:attrName>
                                        </p:attrNameLst>
                                      </p:cBhvr>
                                      <p:to>
                                        <p:strVal val="visible"/>
                                      </p:to>
                                    </p:set>
                                    <p:anim calcmode="lin" valueType="num">
                                      <p:cBhvr>
                                        <p:cTn id="24" dur="500" fill="hold"/>
                                        <p:tgtEl>
                                          <p:spTgt spid="673"/>
                                        </p:tgtEl>
                                        <p:attrNameLst>
                                          <p:attrName>ppt_w</p:attrName>
                                        </p:attrNameLst>
                                      </p:cBhvr>
                                      <p:tavLst>
                                        <p:tav tm="0">
                                          <p:val>
                                            <p:fltVal val="0"/>
                                          </p:val>
                                        </p:tav>
                                        <p:tav tm="100000">
                                          <p:val>
                                            <p:strVal val="#ppt_w"/>
                                          </p:val>
                                        </p:tav>
                                      </p:tavLst>
                                    </p:anim>
                                    <p:anim calcmode="lin" valueType="num">
                                      <p:cBhvr>
                                        <p:cTn id="25" dur="500" fill="hold"/>
                                        <p:tgtEl>
                                          <p:spTgt spid="673"/>
                                        </p:tgtEl>
                                        <p:attrNameLst>
                                          <p:attrName>ppt_h</p:attrName>
                                        </p:attrNameLst>
                                      </p:cBhvr>
                                      <p:tavLst>
                                        <p:tav tm="0">
                                          <p:val>
                                            <p:fltVal val="0"/>
                                          </p:val>
                                        </p:tav>
                                        <p:tav tm="100000">
                                          <p:val>
                                            <p:strVal val="#ppt_h"/>
                                          </p:val>
                                        </p:tav>
                                      </p:tavLst>
                                    </p:anim>
                                    <p:animEffect transition="in" filter="fade">
                                      <p:cBhvr>
                                        <p:cTn id="26" dur="500"/>
                                        <p:tgtEl>
                                          <p:spTgt spid="67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674"/>
                                        </p:tgtEl>
                                        <p:attrNameLst>
                                          <p:attrName>style.visibility</p:attrName>
                                        </p:attrNameLst>
                                      </p:cBhvr>
                                      <p:to>
                                        <p:strVal val="visible"/>
                                      </p:to>
                                    </p:set>
                                    <p:anim calcmode="lin" valueType="num">
                                      <p:cBhvr>
                                        <p:cTn id="29" dur="500" fill="hold"/>
                                        <p:tgtEl>
                                          <p:spTgt spid="674"/>
                                        </p:tgtEl>
                                        <p:attrNameLst>
                                          <p:attrName>ppt_w</p:attrName>
                                        </p:attrNameLst>
                                      </p:cBhvr>
                                      <p:tavLst>
                                        <p:tav tm="0">
                                          <p:val>
                                            <p:fltVal val="0"/>
                                          </p:val>
                                        </p:tav>
                                        <p:tav tm="100000">
                                          <p:val>
                                            <p:strVal val="#ppt_w"/>
                                          </p:val>
                                        </p:tav>
                                      </p:tavLst>
                                    </p:anim>
                                    <p:anim calcmode="lin" valueType="num">
                                      <p:cBhvr>
                                        <p:cTn id="30" dur="500" fill="hold"/>
                                        <p:tgtEl>
                                          <p:spTgt spid="674"/>
                                        </p:tgtEl>
                                        <p:attrNameLst>
                                          <p:attrName>ppt_h</p:attrName>
                                        </p:attrNameLst>
                                      </p:cBhvr>
                                      <p:tavLst>
                                        <p:tav tm="0">
                                          <p:val>
                                            <p:fltVal val="0"/>
                                          </p:val>
                                        </p:tav>
                                        <p:tav tm="100000">
                                          <p:val>
                                            <p:strVal val="#ppt_h"/>
                                          </p:val>
                                        </p:tav>
                                      </p:tavLst>
                                    </p:anim>
                                    <p:animEffect transition="in" filter="fade">
                                      <p:cBhvr>
                                        <p:cTn id="31" dur="500"/>
                                        <p:tgtEl>
                                          <p:spTgt spid="67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75"/>
                                        </p:tgtEl>
                                        <p:attrNameLst>
                                          <p:attrName>style.visibility</p:attrName>
                                        </p:attrNameLst>
                                      </p:cBhvr>
                                      <p:to>
                                        <p:strVal val="visible"/>
                                      </p:to>
                                    </p:set>
                                    <p:anim calcmode="lin" valueType="num">
                                      <p:cBhvr>
                                        <p:cTn id="34" dur="500" fill="hold"/>
                                        <p:tgtEl>
                                          <p:spTgt spid="675"/>
                                        </p:tgtEl>
                                        <p:attrNameLst>
                                          <p:attrName>ppt_w</p:attrName>
                                        </p:attrNameLst>
                                      </p:cBhvr>
                                      <p:tavLst>
                                        <p:tav tm="0">
                                          <p:val>
                                            <p:fltVal val="0"/>
                                          </p:val>
                                        </p:tav>
                                        <p:tav tm="100000">
                                          <p:val>
                                            <p:strVal val="#ppt_w"/>
                                          </p:val>
                                        </p:tav>
                                      </p:tavLst>
                                    </p:anim>
                                    <p:anim calcmode="lin" valueType="num">
                                      <p:cBhvr>
                                        <p:cTn id="35" dur="500" fill="hold"/>
                                        <p:tgtEl>
                                          <p:spTgt spid="675"/>
                                        </p:tgtEl>
                                        <p:attrNameLst>
                                          <p:attrName>ppt_h</p:attrName>
                                        </p:attrNameLst>
                                      </p:cBhvr>
                                      <p:tavLst>
                                        <p:tav tm="0">
                                          <p:val>
                                            <p:fltVal val="0"/>
                                          </p:val>
                                        </p:tav>
                                        <p:tav tm="100000">
                                          <p:val>
                                            <p:strVal val="#ppt_h"/>
                                          </p:val>
                                        </p:tav>
                                      </p:tavLst>
                                    </p:anim>
                                    <p:animEffect transition="in" filter="fade">
                                      <p:cBhvr>
                                        <p:cTn id="36" dur="500"/>
                                        <p:tgtEl>
                                          <p:spTgt spid="675"/>
                                        </p:tgtEl>
                                      </p:cBhvr>
                                    </p:animEffect>
                                  </p:childTnLst>
                                </p:cTn>
                              </p:par>
                              <p:par>
                                <p:cTn id="37" presetID="53" presetClass="entr" presetSubtype="16" fill="hold" nodeType="withEffect">
                                  <p:stCondLst>
                                    <p:cond delay="0"/>
                                  </p:stCondLst>
                                  <p:childTnLst>
                                    <p:set>
                                      <p:cBhvr>
                                        <p:cTn id="38" dur="1" fill="hold">
                                          <p:stCondLst>
                                            <p:cond delay="0"/>
                                          </p:stCondLst>
                                        </p:cTn>
                                        <p:tgtEl>
                                          <p:spTgt spid="690"/>
                                        </p:tgtEl>
                                        <p:attrNameLst>
                                          <p:attrName>style.visibility</p:attrName>
                                        </p:attrNameLst>
                                      </p:cBhvr>
                                      <p:to>
                                        <p:strVal val="visible"/>
                                      </p:to>
                                    </p:set>
                                    <p:anim calcmode="lin" valueType="num">
                                      <p:cBhvr>
                                        <p:cTn id="39" dur="500" fill="hold"/>
                                        <p:tgtEl>
                                          <p:spTgt spid="690"/>
                                        </p:tgtEl>
                                        <p:attrNameLst>
                                          <p:attrName>ppt_w</p:attrName>
                                        </p:attrNameLst>
                                      </p:cBhvr>
                                      <p:tavLst>
                                        <p:tav tm="0">
                                          <p:val>
                                            <p:fltVal val="0"/>
                                          </p:val>
                                        </p:tav>
                                        <p:tav tm="100000">
                                          <p:val>
                                            <p:strVal val="#ppt_w"/>
                                          </p:val>
                                        </p:tav>
                                      </p:tavLst>
                                    </p:anim>
                                    <p:anim calcmode="lin" valueType="num">
                                      <p:cBhvr>
                                        <p:cTn id="40" dur="500" fill="hold"/>
                                        <p:tgtEl>
                                          <p:spTgt spid="690"/>
                                        </p:tgtEl>
                                        <p:attrNameLst>
                                          <p:attrName>ppt_h</p:attrName>
                                        </p:attrNameLst>
                                      </p:cBhvr>
                                      <p:tavLst>
                                        <p:tav tm="0">
                                          <p:val>
                                            <p:fltVal val="0"/>
                                          </p:val>
                                        </p:tav>
                                        <p:tav tm="100000">
                                          <p:val>
                                            <p:strVal val="#ppt_h"/>
                                          </p:val>
                                        </p:tav>
                                      </p:tavLst>
                                    </p:anim>
                                    <p:animEffect transition="in" filter="fade">
                                      <p:cBhvr>
                                        <p:cTn id="41" dur="500"/>
                                        <p:tgtEl>
                                          <p:spTgt spid="690"/>
                                        </p:tgtEl>
                                      </p:cBhvr>
                                    </p:animEffect>
                                  </p:childTnLst>
                                </p:cTn>
                              </p:par>
                              <p:par>
                                <p:cTn id="42" presetID="53" presetClass="entr" presetSubtype="16" fill="hold" nodeType="with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p:cTn id="44" dur="500" fill="hold"/>
                                        <p:tgtEl>
                                          <p:spTgt spid="3"/>
                                        </p:tgtEl>
                                        <p:attrNameLst>
                                          <p:attrName>ppt_w</p:attrName>
                                        </p:attrNameLst>
                                      </p:cBhvr>
                                      <p:tavLst>
                                        <p:tav tm="0">
                                          <p:val>
                                            <p:fltVal val="0"/>
                                          </p:val>
                                        </p:tav>
                                        <p:tav tm="100000">
                                          <p:val>
                                            <p:strVal val="#ppt_w"/>
                                          </p:val>
                                        </p:tav>
                                      </p:tavLst>
                                    </p:anim>
                                    <p:anim calcmode="lin" valueType="num">
                                      <p:cBhvr>
                                        <p:cTn id="45" dur="500" fill="hold"/>
                                        <p:tgtEl>
                                          <p:spTgt spid="3"/>
                                        </p:tgtEl>
                                        <p:attrNameLst>
                                          <p:attrName>ppt_h</p:attrName>
                                        </p:attrNameLst>
                                      </p:cBhvr>
                                      <p:tavLst>
                                        <p:tav tm="0">
                                          <p:val>
                                            <p:fltVal val="0"/>
                                          </p:val>
                                        </p:tav>
                                        <p:tav tm="100000">
                                          <p:val>
                                            <p:strVal val="#ppt_h"/>
                                          </p:val>
                                        </p:tav>
                                      </p:tavLst>
                                    </p:anim>
                                    <p:animEffect transition="in" filter="fade">
                                      <p:cBhvr>
                                        <p:cTn id="4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 grpId="0"/>
      <p:bldP spid="672" grpId="0" build="p"/>
      <p:bldP spid="674" grpId="0"/>
      <p:bldP spid="67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621"/>
        <p:cNvGrpSpPr/>
        <p:nvPr/>
      </p:nvGrpSpPr>
      <p:grpSpPr>
        <a:xfrm>
          <a:off x="0" y="0"/>
          <a:ext cx="0" cy="0"/>
          <a:chOff x="0" y="0"/>
          <a:chExt cx="0" cy="0"/>
        </a:xfrm>
      </p:grpSpPr>
      <p:grpSp>
        <p:nvGrpSpPr>
          <p:cNvPr id="5622" name="Google Shape;5622;p60"/>
          <p:cNvGrpSpPr/>
          <p:nvPr/>
        </p:nvGrpSpPr>
        <p:grpSpPr>
          <a:xfrm>
            <a:off x="972366" y="1293013"/>
            <a:ext cx="3343732" cy="274985"/>
            <a:chOff x="106648" y="895722"/>
            <a:chExt cx="4481413" cy="374300"/>
          </a:xfrm>
        </p:grpSpPr>
        <p:grpSp>
          <p:nvGrpSpPr>
            <p:cNvPr id="5623" name="Google Shape;5623;p60"/>
            <p:cNvGrpSpPr/>
            <p:nvPr/>
          </p:nvGrpSpPr>
          <p:grpSpPr>
            <a:xfrm>
              <a:off x="2233276" y="895722"/>
              <a:ext cx="1082667" cy="223591"/>
              <a:chOff x="4808316" y="2800065"/>
              <a:chExt cx="1999386" cy="412910"/>
            </a:xfrm>
          </p:grpSpPr>
          <p:sp>
            <p:nvSpPr>
              <p:cNvPr id="5624" name="Google Shape;5624;p60"/>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grpSp>
            <p:nvGrpSpPr>
              <p:cNvPr id="5625" name="Google Shape;5625;p60"/>
              <p:cNvGrpSpPr/>
              <p:nvPr/>
            </p:nvGrpSpPr>
            <p:grpSpPr>
              <a:xfrm>
                <a:off x="4808316" y="2800065"/>
                <a:ext cx="92400" cy="411825"/>
                <a:chOff x="845575" y="2563700"/>
                <a:chExt cx="92400" cy="411825"/>
              </a:xfrm>
            </p:grpSpPr>
            <p:cxnSp>
              <p:nvCxnSpPr>
                <p:cNvPr id="5626" name="Google Shape;5626;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27" name="Google Shape;5627;p60"/>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5628" name="Google Shape;5628;p60"/>
            <p:cNvGrpSpPr/>
            <p:nvPr/>
          </p:nvGrpSpPr>
          <p:grpSpPr>
            <a:xfrm>
              <a:off x="106648" y="895722"/>
              <a:ext cx="1088401" cy="223591"/>
              <a:chOff x="881025" y="2800065"/>
              <a:chExt cx="2009975" cy="412910"/>
            </a:xfrm>
          </p:grpSpPr>
          <p:sp>
            <p:nvSpPr>
              <p:cNvPr id="5629" name="Google Shape;5629;p60"/>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grpSp>
            <p:nvGrpSpPr>
              <p:cNvPr id="5630" name="Google Shape;5630;p60"/>
              <p:cNvGrpSpPr/>
              <p:nvPr/>
            </p:nvGrpSpPr>
            <p:grpSpPr>
              <a:xfrm>
                <a:off x="881025" y="2800065"/>
                <a:ext cx="92400" cy="411825"/>
                <a:chOff x="845575" y="2563700"/>
                <a:chExt cx="92400" cy="411825"/>
              </a:xfrm>
            </p:grpSpPr>
            <p:cxnSp>
              <p:nvCxnSpPr>
                <p:cNvPr id="5631" name="Google Shape;5631;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32" name="Google Shape;5632;p60"/>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5633" name="Google Shape;5633;p60"/>
            <p:cNvGrpSpPr/>
            <p:nvPr/>
          </p:nvGrpSpPr>
          <p:grpSpPr>
            <a:xfrm>
              <a:off x="1172346" y="1047018"/>
              <a:ext cx="1083151" cy="223003"/>
              <a:chOff x="2849073" y="3079467"/>
              <a:chExt cx="2000279" cy="411825"/>
            </a:xfrm>
          </p:grpSpPr>
          <p:sp>
            <p:nvSpPr>
              <p:cNvPr id="5634" name="Google Shape;5634;p60"/>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nvGrpSpPr>
              <p:cNvPr id="5635" name="Google Shape;5635;p60"/>
              <p:cNvGrpSpPr/>
              <p:nvPr/>
            </p:nvGrpSpPr>
            <p:grpSpPr>
              <a:xfrm rot="10800000">
                <a:off x="2849073" y="3079467"/>
                <a:ext cx="92400" cy="411825"/>
                <a:chOff x="2070100" y="2563700"/>
                <a:chExt cx="92400" cy="411825"/>
              </a:xfrm>
            </p:grpSpPr>
            <p:cxnSp>
              <p:nvCxnSpPr>
                <p:cNvPr id="5636" name="Google Shape;5636;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37" name="Google Shape;5637;p60"/>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5638" name="Google Shape;5638;p60"/>
            <p:cNvGrpSpPr/>
            <p:nvPr/>
          </p:nvGrpSpPr>
          <p:grpSpPr>
            <a:xfrm>
              <a:off x="3290132" y="1047018"/>
              <a:ext cx="1297929" cy="223003"/>
              <a:chOff x="6760035" y="3079467"/>
              <a:chExt cx="2396914" cy="411825"/>
            </a:xfrm>
          </p:grpSpPr>
          <p:sp>
            <p:nvSpPr>
              <p:cNvPr id="5639" name="Google Shape;5639;p60"/>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nvGrpSpPr>
              <p:cNvPr id="5640" name="Google Shape;5640;p60"/>
              <p:cNvGrpSpPr/>
              <p:nvPr/>
            </p:nvGrpSpPr>
            <p:grpSpPr>
              <a:xfrm rot="10800000">
                <a:off x="6760035" y="3079467"/>
                <a:ext cx="92400" cy="411825"/>
                <a:chOff x="2070100" y="2563700"/>
                <a:chExt cx="92400" cy="411825"/>
              </a:xfrm>
            </p:grpSpPr>
            <p:cxnSp>
              <p:nvCxnSpPr>
                <p:cNvPr id="5641" name="Google Shape;5641;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42" name="Google Shape;5642;p60"/>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grpSp>
      <p:grpSp>
        <p:nvGrpSpPr>
          <p:cNvPr id="5643" name="Google Shape;5643;p60"/>
          <p:cNvGrpSpPr/>
          <p:nvPr/>
        </p:nvGrpSpPr>
        <p:grpSpPr>
          <a:xfrm>
            <a:off x="2862715" y="4492174"/>
            <a:ext cx="1448935" cy="1065905"/>
            <a:chOff x="2183288" y="3555572"/>
            <a:chExt cx="1136241" cy="835873"/>
          </a:xfrm>
        </p:grpSpPr>
        <p:sp>
          <p:nvSpPr>
            <p:cNvPr id="5644" name="Google Shape;5644;p6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nvGrpSpPr>
            <p:cNvPr id="5645" name="Google Shape;5645;p60"/>
            <p:cNvGrpSpPr/>
            <p:nvPr/>
          </p:nvGrpSpPr>
          <p:grpSpPr>
            <a:xfrm>
              <a:off x="2205895" y="3637269"/>
              <a:ext cx="1089848" cy="724993"/>
              <a:chOff x="2205895" y="3637269"/>
              <a:chExt cx="1089848" cy="724993"/>
            </a:xfrm>
          </p:grpSpPr>
          <p:sp>
            <p:nvSpPr>
              <p:cNvPr id="5646" name="Google Shape;5646;p6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647" name="Google Shape;5647;p6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648" name="Google Shape;5648;p6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649" name="Google Shape;5649;p6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650" name="Google Shape;5650;p6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651" name="Google Shape;5651;p6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sp>
          <p:nvSpPr>
            <p:cNvPr id="5652" name="Google Shape;5652;p6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653" name="Google Shape;5653;p6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54" name="Google Shape;5654;p60"/>
            <p:cNvGrpSpPr/>
            <p:nvPr/>
          </p:nvGrpSpPr>
          <p:grpSpPr>
            <a:xfrm>
              <a:off x="3173850" y="3779426"/>
              <a:ext cx="145679" cy="70048"/>
              <a:chOff x="3173850" y="3779426"/>
              <a:chExt cx="145679" cy="70048"/>
            </a:xfrm>
          </p:grpSpPr>
          <p:cxnSp>
            <p:nvCxnSpPr>
              <p:cNvPr id="5655" name="Google Shape;5655;p6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656" name="Google Shape;5656;p6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657" name="Google Shape;5657;p60"/>
            <p:cNvGrpSpPr/>
            <p:nvPr/>
          </p:nvGrpSpPr>
          <p:grpSpPr>
            <a:xfrm>
              <a:off x="2183288" y="4139483"/>
              <a:ext cx="145133" cy="70048"/>
              <a:chOff x="2183288" y="4139483"/>
              <a:chExt cx="145133" cy="70048"/>
            </a:xfrm>
          </p:grpSpPr>
          <p:cxnSp>
            <p:nvCxnSpPr>
              <p:cNvPr id="5658" name="Google Shape;5658;p6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659" name="Google Shape;5659;p6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5660" name="Google Shape;5660;p6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661" name="Google Shape;5661;p6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62" name="Google Shape;5662;p60"/>
            <p:cNvGrpSpPr/>
            <p:nvPr/>
          </p:nvGrpSpPr>
          <p:grpSpPr>
            <a:xfrm>
              <a:off x="2943836" y="4268886"/>
              <a:ext cx="60717" cy="122559"/>
              <a:chOff x="2943836" y="4268886"/>
              <a:chExt cx="60717" cy="122559"/>
            </a:xfrm>
          </p:grpSpPr>
          <p:sp>
            <p:nvSpPr>
              <p:cNvPr id="5663" name="Google Shape;5663;p6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5664" name="Google Shape;5664;p6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665" name="Google Shape;5665;p60"/>
          <p:cNvGrpSpPr/>
          <p:nvPr/>
        </p:nvGrpSpPr>
        <p:grpSpPr>
          <a:xfrm>
            <a:off x="4546642" y="1720173"/>
            <a:ext cx="2234493" cy="1011001"/>
            <a:chOff x="3530532" y="1496185"/>
            <a:chExt cx="1562000" cy="706730"/>
          </a:xfrm>
        </p:grpSpPr>
        <p:cxnSp>
          <p:nvCxnSpPr>
            <p:cNvPr id="5666" name="Google Shape;5666;p6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667" name="Google Shape;5667;p60"/>
            <p:cNvGrpSpPr/>
            <p:nvPr/>
          </p:nvGrpSpPr>
          <p:grpSpPr>
            <a:xfrm>
              <a:off x="3530532" y="1496185"/>
              <a:ext cx="323430" cy="463587"/>
              <a:chOff x="3530532" y="1496185"/>
              <a:chExt cx="323430" cy="463587"/>
            </a:xfrm>
          </p:grpSpPr>
          <p:grpSp>
            <p:nvGrpSpPr>
              <p:cNvPr id="5668" name="Google Shape;5668;p60"/>
              <p:cNvGrpSpPr/>
              <p:nvPr/>
            </p:nvGrpSpPr>
            <p:grpSpPr>
              <a:xfrm>
                <a:off x="3567462" y="1496185"/>
                <a:ext cx="286500" cy="361376"/>
                <a:chOff x="3567462" y="1496185"/>
                <a:chExt cx="286500" cy="361376"/>
              </a:xfrm>
            </p:grpSpPr>
            <p:cxnSp>
              <p:nvCxnSpPr>
                <p:cNvPr id="5669" name="Google Shape;5669;p6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70" name="Google Shape;5670;p60"/>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sp>
            <p:nvSpPr>
              <p:cNvPr id="5671" name="Google Shape;5671;p60"/>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5672" name="Google Shape;5672;p60"/>
            <p:cNvGrpSpPr/>
            <p:nvPr/>
          </p:nvGrpSpPr>
          <p:grpSpPr>
            <a:xfrm>
              <a:off x="3891569" y="1779209"/>
              <a:ext cx="323945" cy="423706"/>
              <a:chOff x="3891569" y="1779209"/>
              <a:chExt cx="323945" cy="423706"/>
            </a:xfrm>
          </p:grpSpPr>
          <p:grpSp>
            <p:nvGrpSpPr>
              <p:cNvPr id="5673" name="Google Shape;5673;p60"/>
              <p:cNvGrpSpPr/>
              <p:nvPr/>
            </p:nvGrpSpPr>
            <p:grpSpPr>
              <a:xfrm>
                <a:off x="3929014" y="1881638"/>
                <a:ext cx="286500" cy="321278"/>
                <a:chOff x="3929014" y="1881638"/>
                <a:chExt cx="286500" cy="321278"/>
              </a:xfrm>
            </p:grpSpPr>
            <p:cxnSp>
              <p:nvCxnSpPr>
                <p:cNvPr id="5674" name="Google Shape;5674;p6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675" name="Google Shape;5675;p60"/>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sp>
            <p:nvSpPr>
              <p:cNvPr id="5676" name="Google Shape;5676;p60"/>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5677" name="Google Shape;5677;p60"/>
            <p:cNvGrpSpPr/>
            <p:nvPr/>
          </p:nvGrpSpPr>
          <p:grpSpPr>
            <a:xfrm>
              <a:off x="4252606" y="1496185"/>
              <a:ext cx="324721" cy="463587"/>
              <a:chOff x="4252606" y="1496185"/>
              <a:chExt cx="324721" cy="463587"/>
            </a:xfrm>
          </p:grpSpPr>
          <p:grpSp>
            <p:nvGrpSpPr>
              <p:cNvPr id="5678" name="Google Shape;5678;p60"/>
              <p:cNvGrpSpPr/>
              <p:nvPr/>
            </p:nvGrpSpPr>
            <p:grpSpPr>
              <a:xfrm>
                <a:off x="4290828" y="1496185"/>
                <a:ext cx="286500" cy="361376"/>
                <a:chOff x="4290828" y="1496185"/>
                <a:chExt cx="286500" cy="361376"/>
              </a:xfrm>
            </p:grpSpPr>
            <p:cxnSp>
              <p:nvCxnSpPr>
                <p:cNvPr id="5679" name="Google Shape;5679;p6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80" name="Google Shape;5680;p60"/>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sp>
            <p:nvSpPr>
              <p:cNvPr id="5681" name="Google Shape;5681;p60"/>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5682" name="Google Shape;5682;p60"/>
            <p:cNvGrpSpPr/>
            <p:nvPr/>
          </p:nvGrpSpPr>
          <p:grpSpPr>
            <a:xfrm>
              <a:off x="4613643" y="1763716"/>
              <a:ext cx="325308" cy="439200"/>
              <a:chOff x="4613643" y="1763716"/>
              <a:chExt cx="325308" cy="439200"/>
            </a:xfrm>
          </p:grpSpPr>
          <p:grpSp>
            <p:nvGrpSpPr>
              <p:cNvPr id="5683" name="Google Shape;5683;p60"/>
              <p:cNvGrpSpPr/>
              <p:nvPr/>
            </p:nvGrpSpPr>
            <p:grpSpPr>
              <a:xfrm>
                <a:off x="4652451" y="1879538"/>
                <a:ext cx="286500" cy="323378"/>
                <a:chOff x="4652451" y="1879538"/>
                <a:chExt cx="286500" cy="323378"/>
              </a:xfrm>
            </p:grpSpPr>
            <p:cxnSp>
              <p:nvCxnSpPr>
                <p:cNvPr id="5684" name="Google Shape;5684;p6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685" name="Google Shape;5685;p60"/>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sp>
            <p:nvSpPr>
              <p:cNvPr id="5686" name="Google Shape;5686;p60"/>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5687" name="Google Shape;5687;p60"/>
          <p:cNvGrpSpPr/>
          <p:nvPr/>
        </p:nvGrpSpPr>
        <p:grpSpPr>
          <a:xfrm>
            <a:off x="4562456" y="2858341"/>
            <a:ext cx="2202897" cy="522023"/>
            <a:chOff x="3512551" y="2358270"/>
            <a:chExt cx="1597383" cy="378533"/>
          </a:xfrm>
        </p:grpSpPr>
        <p:cxnSp>
          <p:nvCxnSpPr>
            <p:cNvPr id="5688" name="Google Shape;5688;p60"/>
            <p:cNvCxnSpPr>
              <a:stCxn id="5689" idx="6"/>
              <a:endCxn id="569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691" name="Google Shape;5691;p60"/>
            <p:cNvGrpSpPr/>
            <p:nvPr/>
          </p:nvGrpSpPr>
          <p:grpSpPr>
            <a:xfrm>
              <a:off x="3512551" y="2358270"/>
              <a:ext cx="225647" cy="307714"/>
              <a:chOff x="2182679" y="2004714"/>
              <a:chExt cx="792300" cy="1080458"/>
            </a:xfrm>
          </p:grpSpPr>
          <p:cxnSp>
            <p:nvCxnSpPr>
              <p:cNvPr id="5692" name="Google Shape;5692;p60"/>
              <p:cNvCxnSpPr>
                <a:stCxn id="569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89" name="Google Shape;5689;p6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60"/>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5694" name="Google Shape;5694;p60"/>
            <p:cNvGrpSpPr/>
            <p:nvPr/>
          </p:nvGrpSpPr>
          <p:grpSpPr>
            <a:xfrm>
              <a:off x="3969644" y="2440153"/>
              <a:ext cx="225853" cy="296651"/>
              <a:chOff x="3775710" y="1729289"/>
              <a:chExt cx="136500" cy="179289"/>
            </a:xfrm>
          </p:grpSpPr>
          <p:cxnSp>
            <p:nvCxnSpPr>
              <p:cNvPr id="5695" name="Google Shape;5695;p6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696" name="Google Shape;5696;p6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60"/>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5698" name="Google Shape;5698;p60"/>
            <p:cNvGrpSpPr/>
            <p:nvPr/>
          </p:nvGrpSpPr>
          <p:grpSpPr>
            <a:xfrm>
              <a:off x="4427051" y="2358270"/>
              <a:ext cx="225647" cy="307714"/>
              <a:chOff x="5393704" y="2004714"/>
              <a:chExt cx="792300" cy="1080458"/>
            </a:xfrm>
          </p:grpSpPr>
          <p:cxnSp>
            <p:nvCxnSpPr>
              <p:cNvPr id="5699" name="Google Shape;5699;p60"/>
              <p:cNvCxnSpPr>
                <a:stCxn id="570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701" name="Google Shape;5701;p6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60"/>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5702" name="Google Shape;5702;p60"/>
            <p:cNvGrpSpPr/>
            <p:nvPr/>
          </p:nvGrpSpPr>
          <p:grpSpPr>
            <a:xfrm>
              <a:off x="4884287" y="2440252"/>
              <a:ext cx="225647" cy="296532"/>
              <a:chOff x="6999166" y="2292572"/>
              <a:chExt cx="792300" cy="1041192"/>
            </a:xfrm>
          </p:grpSpPr>
          <p:cxnSp>
            <p:nvCxnSpPr>
              <p:cNvPr id="5703" name="Google Shape;5703;p6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690" name="Google Shape;5690;p6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60"/>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5705" name="Google Shape;5705;p60"/>
          <p:cNvGrpSpPr/>
          <p:nvPr/>
        </p:nvGrpSpPr>
        <p:grpSpPr>
          <a:xfrm>
            <a:off x="9123532" y="1306607"/>
            <a:ext cx="2109125" cy="977091"/>
            <a:chOff x="634175" y="2986275"/>
            <a:chExt cx="3147949" cy="1458344"/>
          </a:xfrm>
        </p:grpSpPr>
        <p:cxnSp>
          <p:nvCxnSpPr>
            <p:cNvPr id="5706" name="Google Shape;5706;p60"/>
            <p:cNvCxnSpPr>
              <a:stCxn id="5707" idx="4"/>
              <a:endCxn id="570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709" name="Google Shape;5709;p60"/>
            <p:cNvCxnSpPr>
              <a:stCxn id="5708" idx="0"/>
              <a:endCxn id="571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11" name="Google Shape;5711;p60"/>
            <p:cNvCxnSpPr>
              <a:stCxn id="5710" idx="4"/>
              <a:endCxn id="571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13" name="Google Shape;5713;p60"/>
            <p:cNvCxnSpPr>
              <a:stCxn id="5712" idx="0"/>
              <a:endCxn id="571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714" name="Google Shape;5714;p6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5710" name="Google Shape;5710;p6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5707" name="Google Shape;5707;p6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5712" name="Google Shape;5712;p6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5708" name="Google Shape;5708;p6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5715" name="Google Shape;5715;p60"/>
          <p:cNvGrpSpPr/>
          <p:nvPr/>
        </p:nvGrpSpPr>
        <p:grpSpPr>
          <a:xfrm>
            <a:off x="4547152" y="3565687"/>
            <a:ext cx="2233504" cy="418232"/>
            <a:chOff x="998425" y="1182125"/>
            <a:chExt cx="1065400" cy="199500"/>
          </a:xfrm>
        </p:grpSpPr>
        <p:sp>
          <p:nvSpPr>
            <p:cNvPr id="5716" name="Google Shape;5716;p6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17" name="Google Shape;5717;p6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5718" name="Google Shape;5718;p6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5719" name="Google Shape;5719;p6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5720" name="Google Shape;5720;p6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5721" name="Google Shape;5721;p60"/>
          <p:cNvGrpSpPr/>
          <p:nvPr/>
        </p:nvGrpSpPr>
        <p:grpSpPr>
          <a:xfrm>
            <a:off x="4547152" y="4840309"/>
            <a:ext cx="2233505" cy="700460"/>
            <a:chOff x="5194708" y="3484366"/>
            <a:chExt cx="3148148" cy="987304"/>
          </a:xfrm>
        </p:grpSpPr>
        <p:grpSp>
          <p:nvGrpSpPr>
            <p:cNvPr id="5722" name="Google Shape;5722;p60"/>
            <p:cNvGrpSpPr/>
            <p:nvPr/>
          </p:nvGrpSpPr>
          <p:grpSpPr>
            <a:xfrm>
              <a:off x="7531521" y="3484366"/>
              <a:ext cx="811335" cy="987304"/>
              <a:chOff x="3379425" y="1617275"/>
              <a:chExt cx="1090650" cy="1327200"/>
            </a:xfrm>
          </p:grpSpPr>
          <p:sp>
            <p:nvSpPr>
              <p:cNvPr id="5723" name="Google Shape;5723;p6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24" name="Google Shape;5724;p6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25" name="Google Shape;5725;p6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5726" name="Google Shape;5726;p60"/>
            <p:cNvGrpSpPr/>
            <p:nvPr/>
          </p:nvGrpSpPr>
          <p:grpSpPr>
            <a:xfrm>
              <a:off x="6752546" y="3484366"/>
              <a:ext cx="811428" cy="987304"/>
              <a:chOff x="2332275" y="1617275"/>
              <a:chExt cx="1090775" cy="1327200"/>
            </a:xfrm>
          </p:grpSpPr>
          <p:sp>
            <p:nvSpPr>
              <p:cNvPr id="5727" name="Google Shape;5727;p6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728" name="Google Shape;5728;p6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729" name="Google Shape;5729;p6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5730" name="Google Shape;5730;p60"/>
            <p:cNvGrpSpPr/>
            <p:nvPr/>
          </p:nvGrpSpPr>
          <p:grpSpPr>
            <a:xfrm>
              <a:off x="5973664" y="3484366"/>
              <a:ext cx="811335" cy="987304"/>
              <a:chOff x="1285250" y="1617275"/>
              <a:chExt cx="1090650" cy="1327200"/>
            </a:xfrm>
          </p:grpSpPr>
          <p:sp>
            <p:nvSpPr>
              <p:cNvPr id="5731" name="Google Shape;5731;p6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732" name="Google Shape;5732;p6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733" name="Google Shape;5733;p6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5734" name="Google Shape;5734;p60"/>
            <p:cNvGrpSpPr/>
            <p:nvPr/>
          </p:nvGrpSpPr>
          <p:grpSpPr>
            <a:xfrm>
              <a:off x="5194708" y="3484366"/>
              <a:ext cx="811409" cy="987304"/>
              <a:chOff x="238125" y="1617275"/>
              <a:chExt cx="1090750" cy="1327200"/>
            </a:xfrm>
          </p:grpSpPr>
          <p:sp>
            <p:nvSpPr>
              <p:cNvPr id="5735" name="Google Shape;5735;p6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36" name="Google Shape;5736;p6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37" name="Google Shape;5737;p6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5738" name="Google Shape;5738;p60"/>
          <p:cNvGrpSpPr/>
          <p:nvPr/>
        </p:nvGrpSpPr>
        <p:grpSpPr>
          <a:xfrm>
            <a:off x="9125397" y="3034827"/>
            <a:ext cx="2105395" cy="696307"/>
            <a:chOff x="6853641" y="2534077"/>
            <a:chExt cx="1515545" cy="501229"/>
          </a:xfrm>
        </p:grpSpPr>
        <p:grpSp>
          <p:nvGrpSpPr>
            <p:cNvPr id="5739" name="Google Shape;5739;p60"/>
            <p:cNvGrpSpPr/>
            <p:nvPr/>
          </p:nvGrpSpPr>
          <p:grpSpPr>
            <a:xfrm>
              <a:off x="6853641" y="2618923"/>
              <a:ext cx="1515545" cy="324556"/>
              <a:chOff x="6853641" y="2618923"/>
              <a:chExt cx="1515545" cy="324556"/>
            </a:xfrm>
          </p:grpSpPr>
          <p:sp>
            <p:nvSpPr>
              <p:cNvPr id="5740" name="Google Shape;5740;p6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41" name="Google Shape;5741;p6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42" name="Google Shape;5742;p6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43" name="Google Shape;5743;p6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744" name="Google Shape;5744;p6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5745" name="Google Shape;5745;p6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46" name="Google Shape;5746;p6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747" name="Google Shape;5747;p6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48" name="Google Shape;5748;p6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49" name="Google Shape;5749;p6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5750" name="Google Shape;5750;p60"/>
          <p:cNvGrpSpPr/>
          <p:nvPr/>
        </p:nvGrpSpPr>
        <p:grpSpPr>
          <a:xfrm>
            <a:off x="4585254" y="4201548"/>
            <a:ext cx="2157301" cy="462155"/>
            <a:chOff x="1808063" y="4294338"/>
            <a:chExt cx="3370782" cy="721817"/>
          </a:xfrm>
        </p:grpSpPr>
        <p:sp>
          <p:nvSpPr>
            <p:cNvPr id="5751" name="Google Shape;5751;p6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sp>
          <p:nvSpPr>
            <p:cNvPr id="5752" name="Google Shape;5752;p6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53" name="Google Shape;5753;p6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754" name="Google Shape;5754;p6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55" name="Google Shape;5755;p6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756" name="Google Shape;5756;p6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757" name="Google Shape;5757;p6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sp>
          <p:nvSpPr>
            <p:cNvPr id="5758" name="Google Shape;5758;p6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sp>
          <p:nvSpPr>
            <p:cNvPr id="5759" name="Google Shape;5759;p6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sp>
          <p:nvSpPr>
            <p:cNvPr id="5760" name="Google Shape;5760;p6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grpSp>
      <p:grpSp>
        <p:nvGrpSpPr>
          <p:cNvPr id="5761" name="Google Shape;5761;p60"/>
          <p:cNvGrpSpPr/>
          <p:nvPr/>
        </p:nvGrpSpPr>
        <p:grpSpPr>
          <a:xfrm>
            <a:off x="7019915" y="5090549"/>
            <a:ext cx="1889423" cy="467473"/>
            <a:chOff x="4234950" y="2101012"/>
            <a:chExt cx="4219974" cy="1044090"/>
          </a:xfrm>
        </p:grpSpPr>
        <p:sp>
          <p:nvSpPr>
            <p:cNvPr id="5762" name="Google Shape;5762;p6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5763" name="Google Shape;5763;p6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764" name="Google Shape;5764;p6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65" name="Google Shape;5765;p6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5766" name="Google Shape;5766;p6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6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6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6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6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771" name="Google Shape;5771;p6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772" name="Google Shape;5772;p6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773" name="Google Shape;5773;p6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774" name="Google Shape;5774;p6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775" name="Google Shape;5775;p6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endParaRPr sz="2400"/>
            </a:p>
          </p:txBody>
        </p:sp>
        <p:sp>
          <p:nvSpPr>
            <p:cNvPr id="5776" name="Google Shape;5776;p6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endParaRPr sz="2400"/>
            </a:p>
          </p:txBody>
        </p:sp>
        <p:sp>
          <p:nvSpPr>
            <p:cNvPr id="5777" name="Google Shape;5777;p6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endParaRPr sz="2400"/>
            </a:p>
          </p:txBody>
        </p:sp>
      </p:grpSp>
      <p:grpSp>
        <p:nvGrpSpPr>
          <p:cNvPr id="5778" name="Google Shape;5778;p60"/>
          <p:cNvGrpSpPr/>
          <p:nvPr/>
        </p:nvGrpSpPr>
        <p:grpSpPr>
          <a:xfrm>
            <a:off x="9120545" y="2411558"/>
            <a:ext cx="2115103" cy="495409"/>
            <a:chOff x="1247650" y="2075423"/>
            <a:chExt cx="6648477" cy="1557238"/>
          </a:xfrm>
        </p:grpSpPr>
        <p:sp>
          <p:nvSpPr>
            <p:cNvPr id="5779" name="Google Shape;5779;p6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80" name="Google Shape;5780;p6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81" name="Google Shape;5781;p6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82" name="Google Shape;5782;p6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83" name="Google Shape;5783;p6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784" name="Google Shape;5784;p6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5785" name="Google Shape;5785;p60"/>
          <p:cNvGrpSpPr/>
          <p:nvPr/>
        </p:nvGrpSpPr>
        <p:grpSpPr>
          <a:xfrm>
            <a:off x="7028905" y="1282478"/>
            <a:ext cx="1887468" cy="2198044"/>
            <a:chOff x="1839112" y="2209163"/>
            <a:chExt cx="1918159" cy="2233784"/>
          </a:xfrm>
        </p:grpSpPr>
        <p:sp>
          <p:nvSpPr>
            <p:cNvPr id="5786" name="Google Shape;5786;p60"/>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sp>
          <p:nvSpPr>
            <p:cNvPr id="5787" name="Google Shape;5787;p60"/>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sp>
          <p:nvSpPr>
            <p:cNvPr id="5788" name="Google Shape;5788;p60"/>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5789" name="Google Shape;5789;p60"/>
            <p:cNvCxnSpPr>
              <a:stCxn id="5786" idx="6"/>
              <a:endCxn id="578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90" name="Google Shape;5790;p60"/>
            <p:cNvCxnSpPr>
              <a:stCxn id="5787" idx="4"/>
              <a:endCxn id="579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792" name="Google Shape;5792;p60"/>
            <p:cNvCxnSpPr>
              <a:stCxn id="5791" idx="6"/>
              <a:endCxn id="578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93" name="Google Shape;5793;p60"/>
            <p:cNvCxnSpPr>
              <a:stCxn id="5788" idx="4"/>
              <a:endCxn id="579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791" name="Google Shape;5791;p60"/>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sp>
          <p:nvSpPr>
            <p:cNvPr id="5794" name="Google Shape;5794;p60"/>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sp>
          <p:nvSpPr>
            <p:cNvPr id="5795" name="Google Shape;5795;p60"/>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5796" name="Google Shape;5796;p60"/>
            <p:cNvCxnSpPr>
              <a:endCxn id="579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797" name="Google Shape;5797;p60"/>
          <p:cNvGrpSpPr/>
          <p:nvPr/>
        </p:nvGrpSpPr>
        <p:grpSpPr>
          <a:xfrm>
            <a:off x="4571926" y="1306590"/>
            <a:ext cx="2183957" cy="206589"/>
            <a:chOff x="238125" y="2506075"/>
            <a:chExt cx="7115411" cy="673075"/>
          </a:xfrm>
        </p:grpSpPr>
        <p:sp>
          <p:nvSpPr>
            <p:cNvPr id="5798" name="Google Shape;5798;p6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799" name="Google Shape;5799;p6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800" name="Google Shape;5800;p6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801" name="Google Shape;5801;p6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802" name="Google Shape;5802;p6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5803" name="Google Shape;5803;p60"/>
          <p:cNvGrpSpPr/>
          <p:nvPr/>
        </p:nvGrpSpPr>
        <p:grpSpPr>
          <a:xfrm>
            <a:off x="2626240" y="1726213"/>
            <a:ext cx="1683909" cy="1047211"/>
            <a:chOff x="548861" y="389676"/>
            <a:chExt cx="3843371" cy="2390163"/>
          </a:xfrm>
        </p:grpSpPr>
        <p:cxnSp>
          <p:nvCxnSpPr>
            <p:cNvPr id="5804" name="Google Shape;5804;p6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05" name="Google Shape;5805;p6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06" name="Google Shape;5806;p6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07" name="Google Shape;5807;p6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808" name="Google Shape;5808;p6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809" name="Google Shape;5809;p6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cxnSp>
          <p:nvCxnSpPr>
            <p:cNvPr id="5810" name="Google Shape;5810;p6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811" name="Google Shape;5811;p6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812" name="Google Shape;5812;p6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5813" name="Google Shape;5813;p6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814" name="Google Shape;5814;p6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815" name="Google Shape;5815;p6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5816" name="Google Shape;5816;p6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5817" name="Google Shape;5817;p60"/>
          <p:cNvGrpSpPr/>
          <p:nvPr/>
        </p:nvGrpSpPr>
        <p:grpSpPr>
          <a:xfrm>
            <a:off x="1010416" y="3202050"/>
            <a:ext cx="1882739" cy="844749"/>
            <a:chOff x="1187400" y="2529299"/>
            <a:chExt cx="6769193" cy="2241903"/>
          </a:xfrm>
        </p:grpSpPr>
        <p:sp>
          <p:nvSpPr>
            <p:cNvPr id="5818" name="Google Shape;5818;p60"/>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endParaRPr sz="2400">
                <a:solidFill>
                  <a:srgbClr val="FFFFFF"/>
                </a:solidFill>
              </a:endParaRPr>
            </a:p>
          </p:txBody>
        </p:sp>
        <p:sp>
          <p:nvSpPr>
            <p:cNvPr id="5819" name="Google Shape;5819;p60"/>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a:endParaRPr sz="2400">
                <a:solidFill>
                  <a:srgbClr val="FFFFFF"/>
                </a:solidFill>
              </a:endParaRPr>
            </a:p>
          </p:txBody>
        </p:sp>
        <p:sp>
          <p:nvSpPr>
            <p:cNvPr id="5820" name="Google Shape;5820;p60"/>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a:endParaRPr sz="2400">
                <a:solidFill>
                  <a:srgbClr val="FFFFFF"/>
                </a:solidFill>
              </a:endParaRPr>
            </a:p>
          </p:txBody>
        </p:sp>
        <p:sp>
          <p:nvSpPr>
            <p:cNvPr id="5821" name="Google Shape;5821;p60"/>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a:endParaRPr sz="2400">
                <a:solidFill>
                  <a:srgbClr val="FFFFFF"/>
                </a:solidFill>
              </a:endParaRPr>
            </a:p>
          </p:txBody>
        </p:sp>
        <p:sp>
          <p:nvSpPr>
            <p:cNvPr id="5822" name="Google Shape;5822;p60"/>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a:endParaRPr sz="2400">
                <a:solidFill>
                  <a:srgbClr val="FFFFFF"/>
                </a:solidFill>
              </a:endParaRPr>
            </a:p>
          </p:txBody>
        </p:sp>
        <p:sp>
          <p:nvSpPr>
            <p:cNvPr id="5823" name="Google Shape;5823;p60"/>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a:endParaRPr sz="2400">
                <a:solidFill>
                  <a:srgbClr val="FFFFFF"/>
                </a:solidFill>
              </a:endParaRPr>
            </a:p>
          </p:txBody>
        </p:sp>
        <p:sp>
          <p:nvSpPr>
            <p:cNvPr id="5824" name="Google Shape;5824;p60"/>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a:endParaRPr sz="2400">
                <a:solidFill>
                  <a:srgbClr val="FFFFFF"/>
                </a:solidFill>
              </a:endParaRPr>
            </a:p>
          </p:txBody>
        </p:sp>
        <p:cxnSp>
          <p:nvCxnSpPr>
            <p:cNvPr id="5825" name="Google Shape;5825;p60"/>
            <p:cNvCxnSpPr>
              <a:stCxn id="5818" idx="2"/>
              <a:endCxn id="581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26" name="Google Shape;5826;p60"/>
            <p:cNvCxnSpPr>
              <a:stCxn id="5820" idx="0"/>
              <a:endCxn id="581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27" name="Google Shape;5827;p60"/>
            <p:cNvCxnSpPr>
              <a:stCxn id="5820" idx="2"/>
              <a:endCxn id="582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28" name="Google Shape;5828;p60"/>
            <p:cNvCxnSpPr>
              <a:stCxn id="5821" idx="0"/>
              <a:endCxn id="582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29" name="Google Shape;5829;p60"/>
            <p:cNvCxnSpPr>
              <a:stCxn id="5819" idx="2"/>
              <a:endCxn id="582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30" name="Google Shape;5830;p60"/>
            <p:cNvCxnSpPr>
              <a:stCxn id="5823" idx="0"/>
              <a:endCxn id="581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831" name="Google Shape;5831;p60"/>
          <p:cNvGrpSpPr/>
          <p:nvPr/>
        </p:nvGrpSpPr>
        <p:grpSpPr>
          <a:xfrm>
            <a:off x="9125411" y="3858995"/>
            <a:ext cx="2105380" cy="721164"/>
            <a:chOff x="6895650" y="3126697"/>
            <a:chExt cx="1436662" cy="492105"/>
          </a:xfrm>
        </p:grpSpPr>
        <p:sp>
          <p:nvSpPr>
            <p:cNvPr id="5832" name="Google Shape;5832;p6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833" name="Google Shape;5833;p6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834" name="Google Shape;5834;p6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35" name="Google Shape;5835;p6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36" name="Google Shape;5836;p6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nvGrpSpPr>
            <p:cNvPr id="5837" name="Google Shape;5837;p60"/>
            <p:cNvGrpSpPr/>
            <p:nvPr/>
          </p:nvGrpSpPr>
          <p:grpSpPr>
            <a:xfrm>
              <a:off x="6995957" y="3335810"/>
              <a:ext cx="1230393" cy="71754"/>
              <a:chOff x="6995957" y="3287964"/>
              <a:chExt cx="1230393" cy="71754"/>
            </a:xfrm>
          </p:grpSpPr>
          <p:sp>
            <p:nvSpPr>
              <p:cNvPr id="5838" name="Google Shape;5838;p6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39" name="Google Shape;5839;p6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40" name="Google Shape;5840;p6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41" name="Google Shape;5841;p6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42" name="Google Shape;5842;p6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grpSp>
        <p:nvGrpSpPr>
          <p:cNvPr id="5843" name="Google Shape;5843;p60"/>
          <p:cNvGrpSpPr/>
          <p:nvPr/>
        </p:nvGrpSpPr>
        <p:grpSpPr>
          <a:xfrm>
            <a:off x="9123520" y="4708013"/>
            <a:ext cx="2109149" cy="867500"/>
            <a:chOff x="6777990" y="3710194"/>
            <a:chExt cx="1646915" cy="677382"/>
          </a:xfrm>
        </p:grpSpPr>
        <p:grpSp>
          <p:nvGrpSpPr>
            <p:cNvPr id="5844" name="Google Shape;5844;p60"/>
            <p:cNvGrpSpPr/>
            <p:nvPr/>
          </p:nvGrpSpPr>
          <p:grpSpPr>
            <a:xfrm>
              <a:off x="6777990" y="3874492"/>
              <a:ext cx="411129" cy="513083"/>
              <a:chOff x="6777990" y="3874492"/>
              <a:chExt cx="411129" cy="513083"/>
            </a:xfrm>
          </p:grpSpPr>
          <p:cxnSp>
            <p:nvCxnSpPr>
              <p:cNvPr id="5845" name="Google Shape;5845;p6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46" name="Google Shape;5846;p6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endParaRPr sz="2400"/>
              </a:p>
            </p:txBody>
          </p:sp>
        </p:grpSp>
        <p:grpSp>
          <p:nvGrpSpPr>
            <p:cNvPr id="5847" name="Google Shape;5847;p60"/>
            <p:cNvGrpSpPr/>
            <p:nvPr/>
          </p:nvGrpSpPr>
          <p:grpSpPr>
            <a:xfrm>
              <a:off x="7188425" y="3710194"/>
              <a:ext cx="411123" cy="520535"/>
              <a:chOff x="7188425" y="3710194"/>
              <a:chExt cx="411123" cy="520535"/>
            </a:xfrm>
          </p:grpSpPr>
          <p:cxnSp>
            <p:nvCxnSpPr>
              <p:cNvPr id="5848" name="Google Shape;5848;p6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49" name="Google Shape;5849;p6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endParaRPr sz="2400"/>
              </a:p>
            </p:txBody>
          </p:sp>
        </p:grpSp>
        <p:grpSp>
          <p:nvGrpSpPr>
            <p:cNvPr id="5850" name="Google Shape;5850;p60"/>
            <p:cNvGrpSpPr/>
            <p:nvPr/>
          </p:nvGrpSpPr>
          <p:grpSpPr>
            <a:xfrm>
              <a:off x="7603341" y="3874492"/>
              <a:ext cx="411474" cy="513083"/>
              <a:chOff x="7603341" y="3874492"/>
              <a:chExt cx="411474" cy="513083"/>
            </a:xfrm>
          </p:grpSpPr>
          <p:cxnSp>
            <p:nvCxnSpPr>
              <p:cNvPr id="5851" name="Google Shape;5851;p6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52" name="Google Shape;5852;p6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endParaRPr sz="2400"/>
              </a:p>
            </p:txBody>
          </p:sp>
        </p:grpSp>
        <p:grpSp>
          <p:nvGrpSpPr>
            <p:cNvPr id="5853" name="Google Shape;5853;p60"/>
            <p:cNvGrpSpPr/>
            <p:nvPr/>
          </p:nvGrpSpPr>
          <p:grpSpPr>
            <a:xfrm>
              <a:off x="8013776" y="3722847"/>
              <a:ext cx="411129" cy="507881"/>
              <a:chOff x="8013776" y="3722847"/>
              <a:chExt cx="411129" cy="507881"/>
            </a:xfrm>
          </p:grpSpPr>
          <p:cxnSp>
            <p:nvCxnSpPr>
              <p:cNvPr id="5854" name="Google Shape;5854;p6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855" name="Google Shape;5855;p6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5856" name="Google Shape;5856;p60"/>
          <p:cNvGrpSpPr/>
          <p:nvPr/>
        </p:nvGrpSpPr>
        <p:grpSpPr>
          <a:xfrm>
            <a:off x="7016207" y="3605133"/>
            <a:ext cx="1895852" cy="1360804"/>
            <a:chOff x="5190863" y="2824811"/>
            <a:chExt cx="1544860" cy="1108869"/>
          </a:xfrm>
        </p:grpSpPr>
        <p:grpSp>
          <p:nvGrpSpPr>
            <p:cNvPr id="5857" name="Google Shape;5857;p60"/>
            <p:cNvGrpSpPr/>
            <p:nvPr/>
          </p:nvGrpSpPr>
          <p:grpSpPr>
            <a:xfrm>
              <a:off x="5938695" y="3176919"/>
              <a:ext cx="685761" cy="404739"/>
              <a:chOff x="5938695" y="3176919"/>
              <a:chExt cx="685761" cy="404739"/>
            </a:xfrm>
          </p:grpSpPr>
          <p:grpSp>
            <p:nvGrpSpPr>
              <p:cNvPr id="5858" name="Google Shape;5858;p60"/>
              <p:cNvGrpSpPr/>
              <p:nvPr/>
            </p:nvGrpSpPr>
            <p:grpSpPr>
              <a:xfrm>
                <a:off x="5938695" y="3176919"/>
                <a:ext cx="685761" cy="404739"/>
                <a:chOff x="5938695" y="3176919"/>
                <a:chExt cx="685761" cy="404739"/>
              </a:xfrm>
            </p:grpSpPr>
            <p:sp>
              <p:nvSpPr>
                <p:cNvPr id="5859" name="Google Shape;5859;p6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5860" name="Google Shape;5860;p6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5861" name="Google Shape;5861;p6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5862" name="Google Shape;5862;p60"/>
            <p:cNvGrpSpPr/>
            <p:nvPr/>
          </p:nvGrpSpPr>
          <p:grpSpPr>
            <a:xfrm>
              <a:off x="5305233" y="3176835"/>
              <a:ext cx="685971" cy="404655"/>
              <a:chOff x="5305233" y="3176835"/>
              <a:chExt cx="685971" cy="404655"/>
            </a:xfrm>
          </p:grpSpPr>
          <p:grpSp>
            <p:nvGrpSpPr>
              <p:cNvPr id="5863" name="Google Shape;5863;p60"/>
              <p:cNvGrpSpPr/>
              <p:nvPr/>
            </p:nvGrpSpPr>
            <p:grpSpPr>
              <a:xfrm>
                <a:off x="5305233" y="3176835"/>
                <a:ext cx="685971" cy="404655"/>
                <a:chOff x="5305233" y="3176835"/>
                <a:chExt cx="685971" cy="404655"/>
              </a:xfrm>
            </p:grpSpPr>
            <p:sp>
              <p:nvSpPr>
                <p:cNvPr id="5864" name="Google Shape;5864;p6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865" name="Google Shape;5865;p6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5866" name="Google Shape;5866;p6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sp>
          <p:nvSpPr>
            <p:cNvPr id="5867" name="Google Shape;5867;p6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nvGrpSpPr>
            <p:cNvPr id="5868" name="Google Shape;5868;p60"/>
            <p:cNvGrpSpPr/>
            <p:nvPr/>
          </p:nvGrpSpPr>
          <p:grpSpPr>
            <a:xfrm>
              <a:off x="5657361" y="2824811"/>
              <a:ext cx="1078361" cy="404655"/>
              <a:chOff x="5657361" y="2824811"/>
              <a:chExt cx="1078361" cy="404655"/>
            </a:xfrm>
          </p:grpSpPr>
          <p:grpSp>
            <p:nvGrpSpPr>
              <p:cNvPr id="5869" name="Google Shape;5869;p60"/>
              <p:cNvGrpSpPr/>
              <p:nvPr/>
            </p:nvGrpSpPr>
            <p:grpSpPr>
              <a:xfrm>
                <a:off x="5657361" y="2824811"/>
                <a:ext cx="1078361" cy="404655"/>
                <a:chOff x="5657361" y="2824811"/>
                <a:chExt cx="1078361" cy="404655"/>
              </a:xfrm>
            </p:grpSpPr>
            <p:grpSp>
              <p:nvGrpSpPr>
                <p:cNvPr id="5870" name="Google Shape;5870;p60"/>
                <p:cNvGrpSpPr/>
                <p:nvPr/>
              </p:nvGrpSpPr>
              <p:grpSpPr>
                <a:xfrm>
                  <a:off x="5938485" y="2824811"/>
                  <a:ext cx="797237" cy="404655"/>
                  <a:chOff x="5938485" y="2824811"/>
                  <a:chExt cx="797237" cy="404655"/>
                </a:xfrm>
              </p:grpSpPr>
              <p:sp>
                <p:nvSpPr>
                  <p:cNvPr id="5871" name="Google Shape;5871;p6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5872" name="Google Shape;5872;p6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5873" name="Google Shape;5873;p6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sp>
            <p:nvSpPr>
              <p:cNvPr id="5874" name="Google Shape;5874;p6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5875" name="Google Shape;5875;p60"/>
            <p:cNvGrpSpPr/>
            <p:nvPr/>
          </p:nvGrpSpPr>
          <p:grpSpPr>
            <a:xfrm>
              <a:off x="5190863" y="3528942"/>
              <a:ext cx="1078026" cy="404739"/>
              <a:chOff x="5190863" y="3528942"/>
              <a:chExt cx="1078026" cy="404739"/>
            </a:xfrm>
          </p:grpSpPr>
          <p:sp>
            <p:nvSpPr>
              <p:cNvPr id="5876" name="Google Shape;5876;p6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nvGrpSpPr>
              <p:cNvPr id="5877" name="Google Shape;5877;p60"/>
              <p:cNvGrpSpPr/>
              <p:nvPr/>
            </p:nvGrpSpPr>
            <p:grpSpPr>
              <a:xfrm>
                <a:off x="5190863" y="3528942"/>
                <a:ext cx="1078026" cy="404739"/>
                <a:chOff x="5190863" y="3528942"/>
                <a:chExt cx="1078026" cy="404739"/>
              </a:xfrm>
            </p:grpSpPr>
            <p:sp>
              <p:nvSpPr>
                <p:cNvPr id="5878" name="Google Shape;5878;p6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879" name="Google Shape;5879;p6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grpSp>
        <p:nvGrpSpPr>
          <p:cNvPr id="5880" name="Google Shape;5880;p60"/>
          <p:cNvGrpSpPr/>
          <p:nvPr/>
        </p:nvGrpSpPr>
        <p:grpSpPr>
          <a:xfrm>
            <a:off x="970883" y="1691090"/>
            <a:ext cx="1448959" cy="1172649"/>
            <a:chOff x="803162" y="1474292"/>
            <a:chExt cx="1086719" cy="879487"/>
          </a:xfrm>
        </p:grpSpPr>
        <p:grpSp>
          <p:nvGrpSpPr>
            <p:cNvPr id="5881" name="Google Shape;5881;p60"/>
            <p:cNvGrpSpPr/>
            <p:nvPr/>
          </p:nvGrpSpPr>
          <p:grpSpPr>
            <a:xfrm>
              <a:off x="803162" y="1625948"/>
              <a:ext cx="445856" cy="576579"/>
              <a:chOff x="803162" y="1625948"/>
              <a:chExt cx="445856" cy="576579"/>
            </a:xfrm>
          </p:grpSpPr>
          <p:sp>
            <p:nvSpPr>
              <p:cNvPr id="5882" name="Google Shape;5882;p6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nvGrpSpPr>
              <p:cNvPr id="5883" name="Google Shape;5883;p60"/>
              <p:cNvGrpSpPr/>
              <p:nvPr/>
            </p:nvGrpSpPr>
            <p:grpSpPr>
              <a:xfrm>
                <a:off x="1056023" y="1625948"/>
                <a:ext cx="192995" cy="576579"/>
                <a:chOff x="1056023" y="1625948"/>
                <a:chExt cx="192995" cy="576579"/>
              </a:xfrm>
            </p:grpSpPr>
            <p:sp>
              <p:nvSpPr>
                <p:cNvPr id="5884" name="Google Shape;5884;p6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6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6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887" name="Google Shape;5887;p6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888" name="Google Shape;5888;p6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grpSp>
          <p:nvGrpSpPr>
            <p:cNvPr id="5889" name="Google Shape;5889;p60"/>
            <p:cNvGrpSpPr/>
            <p:nvPr/>
          </p:nvGrpSpPr>
          <p:grpSpPr>
            <a:xfrm>
              <a:off x="1371406" y="1474292"/>
              <a:ext cx="518475" cy="879487"/>
              <a:chOff x="1398231" y="1474292"/>
              <a:chExt cx="518475" cy="879487"/>
            </a:xfrm>
          </p:grpSpPr>
          <p:grpSp>
            <p:nvGrpSpPr>
              <p:cNvPr id="5890" name="Google Shape;5890;p60"/>
              <p:cNvGrpSpPr/>
              <p:nvPr/>
            </p:nvGrpSpPr>
            <p:grpSpPr>
              <a:xfrm>
                <a:off x="1398231" y="1474292"/>
                <a:ext cx="518475" cy="341643"/>
                <a:chOff x="1398231" y="1474292"/>
                <a:chExt cx="518475" cy="341643"/>
              </a:xfrm>
            </p:grpSpPr>
            <p:sp>
              <p:nvSpPr>
                <p:cNvPr id="5891" name="Google Shape;5891;p6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5892" name="Google Shape;5892;p60"/>
                <p:cNvGrpSpPr/>
                <p:nvPr/>
              </p:nvGrpSpPr>
              <p:grpSpPr>
                <a:xfrm>
                  <a:off x="1616453" y="1474292"/>
                  <a:ext cx="300253" cy="341643"/>
                  <a:chOff x="1616453" y="1475379"/>
                  <a:chExt cx="300253" cy="341643"/>
                </a:xfrm>
              </p:grpSpPr>
              <p:sp>
                <p:nvSpPr>
                  <p:cNvPr id="5893" name="Google Shape;5893;p6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6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6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6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6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898" name="Google Shape;5898;p6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899" name="Google Shape;5899;p6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5900" name="Google Shape;5900;p60"/>
                  <p:cNvGrpSpPr/>
                  <p:nvPr/>
                </p:nvGrpSpPr>
                <p:grpSpPr>
                  <a:xfrm>
                    <a:off x="1839639" y="1475379"/>
                    <a:ext cx="77067" cy="341643"/>
                    <a:chOff x="1839639" y="1475379"/>
                    <a:chExt cx="77067" cy="341643"/>
                  </a:xfrm>
                </p:grpSpPr>
                <p:sp>
                  <p:nvSpPr>
                    <p:cNvPr id="5901" name="Google Shape;5901;p6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902" name="Google Shape;5902;p6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grpSp>
          <p:grpSp>
            <p:nvGrpSpPr>
              <p:cNvPr id="5903" name="Google Shape;5903;p60"/>
              <p:cNvGrpSpPr/>
              <p:nvPr/>
            </p:nvGrpSpPr>
            <p:grpSpPr>
              <a:xfrm>
                <a:off x="1398451" y="2012951"/>
                <a:ext cx="518255" cy="340828"/>
                <a:chOff x="1398451" y="2012951"/>
                <a:chExt cx="518255" cy="340828"/>
              </a:xfrm>
            </p:grpSpPr>
            <p:sp>
              <p:nvSpPr>
                <p:cNvPr id="5904" name="Google Shape;5904;p6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5905" name="Google Shape;5905;p60"/>
                <p:cNvGrpSpPr/>
                <p:nvPr/>
              </p:nvGrpSpPr>
              <p:grpSpPr>
                <a:xfrm>
                  <a:off x="1616453" y="2012951"/>
                  <a:ext cx="300253" cy="340828"/>
                  <a:chOff x="1616453" y="2013538"/>
                  <a:chExt cx="300253" cy="340828"/>
                </a:xfrm>
              </p:grpSpPr>
              <p:sp>
                <p:nvSpPr>
                  <p:cNvPr id="5906" name="Google Shape;5906;p6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6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6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6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6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911" name="Google Shape;5911;p6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5912" name="Google Shape;5912;p6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5913" name="Google Shape;5913;p60"/>
                  <p:cNvGrpSpPr/>
                  <p:nvPr/>
                </p:nvGrpSpPr>
                <p:grpSpPr>
                  <a:xfrm>
                    <a:off x="1839639" y="2013538"/>
                    <a:ext cx="77067" cy="340828"/>
                    <a:chOff x="1839639" y="2013538"/>
                    <a:chExt cx="77067" cy="340828"/>
                  </a:xfrm>
                </p:grpSpPr>
                <p:sp>
                  <p:nvSpPr>
                    <p:cNvPr id="5914" name="Google Shape;5914;p6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5915" name="Google Shape;5915;p6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grpSp>
        </p:grpSp>
      </p:grpSp>
      <p:grpSp>
        <p:nvGrpSpPr>
          <p:cNvPr id="5916" name="Google Shape;5916;p60"/>
          <p:cNvGrpSpPr/>
          <p:nvPr/>
        </p:nvGrpSpPr>
        <p:grpSpPr>
          <a:xfrm>
            <a:off x="966649" y="4532671"/>
            <a:ext cx="1824908" cy="910557"/>
            <a:chOff x="724986" y="3605478"/>
            <a:chExt cx="1368681" cy="682918"/>
          </a:xfrm>
        </p:grpSpPr>
        <p:grpSp>
          <p:nvGrpSpPr>
            <p:cNvPr id="5917" name="Google Shape;5917;p60"/>
            <p:cNvGrpSpPr/>
            <p:nvPr/>
          </p:nvGrpSpPr>
          <p:grpSpPr>
            <a:xfrm>
              <a:off x="1289102" y="3823629"/>
              <a:ext cx="240442" cy="250435"/>
              <a:chOff x="-165066" y="3843615"/>
              <a:chExt cx="221259" cy="230455"/>
            </a:xfrm>
          </p:grpSpPr>
          <p:sp>
            <p:nvSpPr>
              <p:cNvPr id="5918" name="Google Shape;5918;p6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5919" name="Google Shape;5919;p6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6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6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6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6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6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6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6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6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6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endParaRPr sz="2400"/>
              </a:p>
            </p:txBody>
          </p:sp>
          <p:sp>
            <p:nvSpPr>
              <p:cNvPr id="5929" name="Google Shape;5929;p6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6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6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6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6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6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6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6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6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38" name="Google Shape;5938;p60"/>
            <p:cNvGrpSpPr/>
            <p:nvPr/>
          </p:nvGrpSpPr>
          <p:grpSpPr>
            <a:xfrm>
              <a:off x="724986" y="3605478"/>
              <a:ext cx="1368681" cy="682918"/>
              <a:chOff x="724986" y="3605478"/>
              <a:chExt cx="1368681" cy="682918"/>
            </a:xfrm>
          </p:grpSpPr>
          <p:grpSp>
            <p:nvGrpSpPr>
              <p:cNvPr id="5939" name="Google Shape;5939;p60"/>
              <p:cNvGrpSpPr/>
              <p:nvPr/>
            </p:nvGrpSpPr>
            <p:grpSpPr>
              <a:xfrm>
                <a:off x="1498221" y="4047614"/>
                <a:ext cx="529172" cy="240783"/>
                <a:chOff x="1498221" y="4047614"/>
                <a:chExt cx="529172" cy="240783"/>
              </a:xfrm>
            </p:grpSpPr>
            <p:grpSp>
              <p:nvGrpSpPr>
                <p:cNvPr id="5940" name="Google Shape;5940;p60"/>
                <p:cNvGrpSpPr/>
                <p:nvPr/>
              </p:nvGrpSpPr>
              <p:grpSpPr>
                <a:xfrm>
                  <a:off x="1826655" y="4224370"/>
                  <a:ext cx="200738" cy="25631"/>
                  <a:chOff x="1826655" y="4224370"/>
                  <a:chExt cx="200738" cy="25631"/>
                </a:xfrm>
              </p:grpSpPr>
              <p:sp>
                <p:nvSpPr>
                  <p:cNvPr id="5941" name="Google Shape;5941;p6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6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5943" name="Google Shape;5943;p60"/>
                <p:cNvGrpSpPr/>
                <p:nvPr/>
              </p:nvGrpSpPr>
              <p:grpSpPr>
                <a:xfrm>
                  <a:off x="1498221" y="4047614"/>
                  <a:ext cx="328444" cy="240783"/>
                  <a:chOff x="1498221" y="4047614"/>
                  <a:chExt cx="328444" cy="240783"/>
                </a:xfrm>
              </p:grpSpPr>
              <p:sp>
                <p:nvSpPr>
                  <p:cNvPr id="5944" name="Google Shape;5944;p6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5945" name="Google Shape;5945;p60"/>
                  <p:cNvGrpSpPr/>
                  <p:nvPr/>
                </p:nvGrpSpPr>
                <p:grpSpPr>
                  <a:xfrm>
                    <a:off x="1498221" y="4047614"/>
                    <a:ext cx="150566" cy="190416"/>
                    <a:chOff x="1498221" y="4047614"/>
                    <a:chExt cx="150566" cy="190416"/>
                  </a:xfrm>
                </p:grpSpPr>
                <p:sp>
                  <p:nvSpPr>
                    <p:cNvPr id="5946" name="Google Shape;5946;p6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6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grpSp>
            <p:nvGrpSpPr>
              <p:cNvPr id="5948" name="Google Shape;5948;p60"/>
              <p:cNvGrpSpPr/>
              <p:nvPr/>
            </p:nvGrpSpPr>
            <p:grpSpPr>
              <a:xfrm>
                <a:off x="1560718" y="3800594"/>
                <a:ext cx="532948" cy="302090"/>
                <a:chOff x="1560718" y="3800594"/>
                <a:chExt cx="532948" cy="302090"/>
              </a:xfrm>
            </p:grpSpPr>
            <p:grpSp>
              <p:nvGrpSpPr>
                <p:cNvPr id="5949" name="Google Shape;5949;p60"/>
                <p:cNvGrpSpPr/>
                <p:nvPr/>
              </p:nvGrpSpPr>
              <p:grpSpPr>
                <a:xfrm>
                  <a:off x="1912179" y="3827344"/>
                  <a:ext cx="181487" cy="25631"/>
                  <a:chOff x="1912179" y="3827344"/>
                  <a:chExt cx="181487" cy="25631"/>
                </a:xfrm>
              </p:grpSpPr>
              <p:sp>
                <p:nvSpPr>
                  <p:cNvPr id="5950" name="Google Shape;5950;p6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5951" name="Google Shape;5951;p6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52" name="Google Shape;5952;p60"/>
                <p:cNvGrpSpPr/>
                <p:nvPr/>
              </p:nvGrpSpPr>
              <p:grpSpPr>
                <a:xfrm>
                  <a:off x="1912179" y="4044505"/>
                  <a:ext cx="181487" cy="25622"/>
                  <a:chOff x="1912179" y="4044506"/>
                  <a:chExt cx="181487" cy="25622"/>
                </a:xfrm>
              </p:grpSpPr>
              <p:sp>
                <p:nvSpPr>
                  <p:cNvPr id="5953" name="Google Shape;5953;p6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5954" name="Google Shape;5954;p6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55" name="Google Shape;5955;p60"/>
                <p:cNvGrpSpPr/>
                <p:nvPr/>
              </p:nvGrpSpPr>
              <p:grpSpPr>
                <a:xfrm>
                  <a:off x="1560718" y="3800594"/>
                  <a:ext cx="351472" cy="302090"/>
                  <a:chOff x="1560718" y="3800594"/>
                  <a:chExt cx="351472" cy="302090"/>
                </a:xfrm>
              </p:grpSpPr>
              <p:grpSp>
                <p:nvGrpSpPr>
                  <p:cNvPr id="5956" name="Google Shape;5956;p60"/>
                  <p:cNvGrpSpPr/>
                  <p:nvPr/>
                </p:nvGrpSpPr>
                <p:grpSpPr>
                  <a:xfrm>
                    <a:off x="1560718" y="3842857"/>
                    <a:ext cx="173586" cy="217131"/>
                    <a:chOff x="1560718" y="3842857"/>
                    <a:chExt cx="173586" cy="217131"/>
                  </a:xfrm>
                </p:grpSpPr>
                <p:sp>
                  <p:nvSpPr>
                    <p:cNvPr id="5957" name="Google Shape;5957;p6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6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959" name="Google Shape;5959;p6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5960" name="Google Shape;5960;p6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6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grpSp>
          <p:sp>
            <p:nvSpPr>
              <p:cNvPr id="5962" name="Google Shape;5962;p6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5963" name="Google Shape;5963;p60"/>
              <p:cNvGrpSpPr/>
              <p:nvPr/>
            </p:nvGrpSpPr>
            <p:grpSpPr>
              <a:xfrm>
                <a:off x="785350" y="3605478"/>
                <a:ext cx="535311" cy="249245"/>
                <a:chOff x="785350" y="3605478"/>
                <a:chExt cx="535311" cy="249245"/>
              </a:xfrm>
            </p:grpSpPr>
            <p:grpSp>
              <p:nvGrpSpPr>
                <p:cNvPr id="5964" name="Google Shape;5964;p60"/>
                <p:cNvGrpSpPr/>
                <p:nvPr/>
              </p:nvGrpSpPr>
              <p:grpSpPr>
                <a:xfrm>
                  <a:off x="785350" y="3605478"/>
                  <a:ext cx="376191" cy="102736"/>
                  <a:chOff x="785350" y="3605478"/>
                  <a:chExt cx="376191" cy="102736"/>
                </a:xfrm>
              </p:grpSpPr>
              <p:sp>
                <p:nvSpPr>
                  <p:cNvPr id="5965" name="Google Shape;5965;p6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6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5967" name="Google Shape;5967;p6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grpSp>
              <p:nvGrpSpPr>
                <p:cNvPr id="5968" name="Google Shape;5968;p60"/>
                <p:cNvGrpSpPr/>
                <p:nvPr/>
              </p:nvGrpSpPr>
              <p:grpSpPr>
                <a:xfrm>
                  <a:off x="1161530" y="3655851"/>
                  <a:ext cx="159131" cy="198872"/>
                  <a:chOff x="1161530" y="3655851"/>
                  <a:chExt cx="159131" cy="198872"/>
                </a:xfrm>
              </p:grpSpPr>
              <p:sp>
                <p:nvSpPr>
                  <p:cNvPr id="5969" name="Google Shape;5969;p6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6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nvGrpSpPr>
              <p:cNvPr id="5971" name="Google Shape;5971;p60"/>
              <p:cNvGrpSpPr/>
              <p:nvPr/>
            </p:nvGrpSpPr>
            <p:grpSpPr>
              <a:xfrm>
                <a:off x="785350" y="4047614"/>
                <a:ext cx="535311" cy="240783"/>
                <a:chOff x="785350" y="4047614"/>
                <a:chExt cx="535311" cy="240783"/>
              </a:xfrm>
            </p:grpSpPr>
            <p:grpSp>
              <p:nvGrpSpPr>
                <p:cNvPr id="5972" name="Google Shape;5972;p60"/>
                <p:cNvGrpSpPr/>
                <p:nvPr/>
              </p:nvGrpSpPr>
              <p:grpSpPr>
                <a:xfrm>
                  <a:off x="1161636" y="4047614"/>
                  <a:ext cx="159025" cy="190415"/>
                  <a:chOff x="1161636" y="4047614"/>
                  <a:chExt cx="159025" cy="190415"/>
                </a:xfrm>
              </p:grpSpPr>
              <p:sp>
                <p:nvSpPr>
                  <p:cNvPr id="5973" name="Google Shape;5973;p6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974" name="Google Shape;5974;p6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5975" name="Google Shape;5975;p60"/>
                <p:cNvGrpSpPr/>
                <p:nvPr/>
              </p:nvGrpSpPr>
              <p:grpSpPr>
                <a:xfrm>
                  <a:off x="785350" y="4185661"/>
                  <a:ext cx="376191" cy="102736"/>
                  <a:chOff x="785350" y="4185661"/>
                  <a:chExt cx="376191" cy="102736"/>
                </a:xfrm>
              </p:grpSpPr>
              <p:sp>
                <p:nvSpPr>
                  <p:cNvPr id="5976" name="Google Shape;5976;p6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6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6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grpSp>
          </p:grpSp>
          <p:grpSp>
            <p:nvGrpSpPr>
              <p:cNvPr id="5979" name="Google Shape;5979;p60"/>
              <p:cNvGrpSpPr/>
              <p:nvPr/>
            </p:nvGrpSpPr>
            <p:grpSpPr>
              <a:xfrm>
                <a:off x="1501054" y="3605478"/>
                <a:ext cx="526340" cy="249240"/>
                <a:chOff x="1501054" y="3605478"/>
                <a:chExt cx="526340" cy="249240"/>
              </a:xfrm>
            </p:grpSpPr>
            <p:grpSp>
              <p:nvGrpSpPr>
                <p:cNvPr id="5980" name="Google Shape;5980;p60"/>
                <p:cNvGrpSpPr/>
                <p:nvPr/>
              </p:nvGrpSpPr>
              <p:grpSpPr>
                <a:xfrm>
                  <a:off x="1834208" y="3643867"/>
                  <a:ext cx="193185" cy="25622"/>
                  <a:chOff x="1834208" y="3643867"/>
                  <a:chExt cx="193185" cy="25622"/>
                </a:xfrm>
              </p:grpSpPr>
              <p:sp>
                <p:nvSpPr>
                  <p:cNvPr id="5981" name="Google Shape;5981;p6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6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5983" name="Google Shape;5983;p60"/>
                <p:cNvGrpSpPr/>
                <p:nvPr/>
              </p:nvGrpSpPr>
              <p:grpSpPr>
                <a:xfrm>
                  <a:off x="1501054" y="3605478"/>
                  <a:ext cx="333165" cy="249240"/>
                  <a:chOff x="1501054" y="3605478"/>
                  <a:chExt cx="333165" cy="249240"/>
                </a:xfrm>
              </p:grpSpPr>
              <p:sp>
                <p:nvSpPr>
                  <p:cNvPr id="5984" name="Google Shape;5984;p6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5985" name="Google Shape;5985;p60"/>
                  <p:cNvGrpSpPr/>
                  <p:nvPr/>
                </p:nvGrpSpPr>
                <p:grpSpPr>
                  <a:xfrm>
                    <a:off x="1501054" y="3655851"/>
                    <a:ext cx="155286" cy="198867"/>
                    <a:chOff x="1501054" y="3655851"/>
                    <a:chExt cx="155286" cy="198867"/>
                  </a:xfrm>
                </p:grpSpPr>
                <p:sp>
                  <p:nvSpPr>
                    <p:cNvPr id="5986" name="Google Shape;5986;p6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6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grpSp>
            <p:nvGrpSpPr>
              <p:cNvPr id="5988" name="Google Shape;5988;p60"/>
              <p:cNvGrpSpPr/>
              <p:nvPr/>
            </p:nvGrpSpPr>
            <p:grpSpPr>
              <a:xfrm>
                <a:off x="724986" y="3800594"/>
                <a:ext cx="532950" cy="302090"/>
                <a:chOff x="724986" y="3800594"/>
                <a:chExt cx="532950" cy="302090"/>
              </a:xfrm>
            </p:grpSpPr>
            <p:grpSp>
              <p:nvGrpSpPr>
                <p:cNvPr id="5989" name="Google Shape;5989;p60"/>
                <p:cNvGrpSpPr/>
                <p:nvPr/>
              </p:nvGrpSpPr>
              <p:grpSpPr>
                <a:xfrm>
                  <a:off x="724986" y="4044367"/>
                  <a:ext cx="181314" cy="25626"/>
                  <a:chOff x="724986" y="4044367"/>
                  <a:chExt cx="181314" cy="25626"/>
                </a:xfrm>
              </p:grpSpPr>
              <p:sp>
                <p:nvSpPr>
                  <p:cNvPr id="5990" name="Google Shape;5990;p6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6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5992" name="Google Shape;5992;p60"/>
                <p:cNvGrpSpPr/>
                <p:nvPr/>
              </p:nvGrpSpPr>
              <p:grpSpPr>
                <a:xfrm>
                  <a:off x="906290" y="3800594"/>
                  <a:ext cx="351646" cy="302090"/>
                  <a:chOff x="906290" y="3800594"/>
                  <a:chExt cx="351646" cy="302090"/>
                </a:xfrm>
              </p:grpSpPr>
              <p:grpSp>
                <p:nvGrpSpPr>
                  <p:cNvPr id="5993" name="Google Shape;5993;p60"/>
                  <p:cNvGrpSpPr/>
                  <p:nvPr/>
                </p:nvGrpSpPr>
                <p:grpSpPr>
                  <a:xfrm>
                    <a:off x="1084172" y="3842857"/>
                    <a:ext cx="173764" cy="217131"/>
                    <a:chOff x="1084172" y="3842857"/>
                    <a:chExt cx="173764" cy="217131"/>
                  </a:xfrm>
                </p:grpSpPr>
                <p:grpSp>
                  <p:nvGrpSpPr>
                    <p:cNvPr id="5994" name="Google Shape;5994;p60"/>
                    <p:cNvGrpSpPr/>
                    <p:nvPr/>
                  </p:nvGrpSpPr>
                  <p:grpSpPr>
                    <a:xfrm>
                      <a:off x="1156862" y="3936509"/>
                      <a:ext cx="101073" cy="25622"/>
                      <a:chOff x="1156862" y="3936509"/>
                      <a:chExt cx="101073" cy="25622"/>
                    </a:xfrm>
                  </p:grpSpPr>
                  <p:sp>
                    <p:nvSpPr>
                      <p:cNvPr id="5995" name="Google Shape;5995;p6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5996" name="Google Shape;5996;p6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5997" name="Google Shape;5997;p6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5998" name="Google Shape;5998;p6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6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grpSp>
              <p:nvGrpSpPr>
                <p:cNvPr id="6000" name="Google Shape;6000;p60"/>
                <p:cNvGrpSpPr/>
                <p:nvPr/>
              </p:nvGrpSpPr>
              <p:grpSpPr>
                <a:xfrm>
                  <a:off x="724986" y="3830189"/>
                  <a:ext cx="189533" cy="25626"/>
                  <a:chOff x="724986" y="3830189"/>
                  <a:chExt cx="189533" cy="25626"/>
                </a:xfrm>
              </p:grpSpPr>
              <p:sp>
                <p:nvSpPr>
                  <p:cNvPr id="6001" name="Google Shape;6001;p6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6002" name="Google Shape;6002;p6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6003" name="Google Shape;6003;p60"/>
          <p:cNvGrpSpPr/>
          <p:nvPr/>
        </p:nvGrpSpPr>
        <p:grpSpPr>
          <a:xfrm>
            <a:off x="3004398" y="2999553"/>
            <a:ext cx="1264935" cy="1247171"/>
            <a:chOff x="2253298" y="2428317"/>
            <a:chExt cx="948701" cy="935378"/>
          </a:xfrm>
        </p:grpSpPr>
        <p:sp>
          <p:nvSpPr>
            <p:cNvPr id="6004" name="Google Shape;6004;p6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6005" name="Google Shape;6005;p6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6006" name="Google Shape;6006;p6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07" name="Google Shape;6007;p6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08" name="Google Shape;6008;p6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09" name="Google Shape;6009;p6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010" name="Google Shape;6010;p6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011" name="Google Shape;6011;p6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012" name="Google Shape;6012;p6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3" name="Google Shape;6013;p6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4" name="Google Shape;6014;p6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5" name="Google Shape;6015;p6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6" name="Google Shape;6016;p6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7" name="Google Shape;6017;p6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18" name="Google Shape;6018;p6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19" name="Google Shape;6019;p6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20" name="Google Shape;6020;p6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6021" name="Google Shape;6021;p6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6022" name="Google Shape;6022;p6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6023" name="Google Shape;6023;p6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6024" name="Google Shape;6024;p6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25" name="Google Shape;6025;p6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26" name="Google Shape;6026;p6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27" name="Google Shape;6027;p6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28" name="Google Shape;6028;p6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29" name="Google Shape;6029;p6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030" name="Google Shape;6030;p6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1" name="Google Shape;6031;p6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2" name="Google Shape;6032;p6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3" name="Google Shape;6033;p6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4" name="Google Shape;6034;p6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5" name="Google Shape;6035;p6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6036" name="Google Shape;6036;p6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622"/>
                                        </p:tgtEl>
                                        <p:attrNameLst>
                                          <p:attrName>style.visibility</p:attrName>
                                        </p:attrNameLst>
                                      </p:cBhvr>
                                      <p:to>
                                        <p:strVal val="visible"/>
                                      </p:to>
                                    </p:set>
                                    <p:anim calcmode="lin" valueType="num">
                                      <p:cBhvr>
                                        <p:cTn id="7" dur="500" fill="hold"/>
                                        <p:tgtEl>
                                          <p:spTgt spid="5622"/>
                                        </p:tgtEl>
                                        <p:attrNameLst>
                                          <p:attrName>ppt_w</p:attrName>
                                        </p:attrNameLst>
                                      </p:cBhvr>
                                      <p:tavLst>
                                        <p:tav tm="0">
                                          <p:val>
                                            <p:fltVal val="0"/>
                                          </p:val>
                                        </p:tav>
                                        <p:tav tm="100000">
                                          <p:val>
                                            <p:strVal val="#ppt_w"/>
                                          </p:val>
                                        </p:tav>
                                      </p:tavLst>
                                    </p:anim>
                                    <p:anim calcmode="lin" valueType="num">
                                      <p:cBhvr>
                                        <p:cTn id="8" dur="500" fill="hold"/>
                                        <p:tgtEl>
                                          <p:spTgt spid="5622"/>
                                        </p:tgtEl>
                                        <p:attrNameLst>
                                          <p:attrName>ppt_h</p:attrName>
                                        </p:attrNameLst>
                                      </p:cBhvr>
                                      <p:tavLst>
                                        <p:tav tm="0">
                                          <p:val>
                                            <p:fltVal val="0"/>
                                          </p:val>
                                        </p:tav>
                                        <p:tav tm="100000">
                                          <p:val>
                                            <p:strVal val="#ppt_h"/>
                                          </p:val>
                                        </p:tav>
                                      </p:tavLst>
                                    </p:anim>
                                    <p:animEffect transition="in" filter="fade">
                                      <p:cBhvr>
                                        <p:cTn id="9" dur="500"/>
                                        <p:tgtEl>
                                          <p:spTgt spid="5622"/>
                                        </p:tgtEl>
                                      </p:cBhvr>
                                    </p:animEffect>
                                  </p:childTnLst>
                                </p:cTn>
                              </p:par>
                              <p:par>
                                <p:cTn id="10" presetID="53" presetClass="entr" presetSubtype="16" fill="hold" nodeType="withEffect">
                                  <p:stCondLst>
                                    <p:cond delay="0"/>
                                  </p:stCondLst>
                                  <p:childTnLst>
                                    <p:set>
                                      <p:cBhvr>
                                        <p:cTn id="11" dur="1" fill="hold">
                                          <p:stCondLst>
                                            <p:cond delay="0"/>
                                          </p:stCondLst>
                                        </p:cTn>
                                        <p:tgtEl>
                                          <p:spTgt spid="5643"/>
                                        </p:tgtEl>
                                        <p:attrNameLst>
                                          <p:attrName>style.visibility</p:attrName>
                                        </p:attrNameLst>
                                      </p:cBhvr>
                                      <p:to>
                                        <p:strVal val="visible"/>
                                      </p:to>
                                    </p:set>
                                    <p:anim calcmode="lin" valueType="num">
                                      <p:cBhvr>
                                        <p:cTn id="12" dur="500" fill="hold"/>
                                        <p:tgtEl>
                                          <p:spTgt spid="5643"/>
                                        </p:tgtEl>
                                        <p:attrNameLst>
                                          <p:attrName>ppt_w</p:attrName>
                                        </p:attrNameLst>
                                      </p:cBhvr>
                                      <p:tavLst>
                                        <p:tav tm="0">
                                          <p:val>
                                            <p:fltVal val="0"/>
                                          </p:val>
                                        </p:tav>
                                        <p:tav tm="100000">
                                          <p:val>
                                            <p:strVal val="#ppt_w"/>
                                          </p:val>
                                        </p:tav>
                                      </p:tavLst>
                                    </p:anim>
                                    <p:anim calcmode="lin" valueType="num">
                                      <p:cBhvr>
                                        <p:cTn id="13" dur="500" fill="hold"/>
                                        <p:tgtEl>
                                          <p:spTgt spid="5643"/>
                                        </p:tgtEl>
                                        <p:attrNameLst>
                                          <p:attrName>ppt_h</p:attrName>
                                        </p:attrNameLst>
                                      </p:cBhvr>
                                      <p:tavLst>
                                        <p:tav tm="0">
                                          <p:val>
                                            <p:fltVal val="0"/>
                                          </p:val>
                                        </p:tav>
                                        <p:tav tm="100000">
                                          <p:val>
                                            <p:strVal val="#ppt_h"/>
                                          </p:val>
                                        </p:tav>
                                      </p:tavLst>
                                    </p:anim>
                                    <p:animEffect transition="in" filter="fade">
                                      <p:cBhvr>
                                        <p:cTn id="14" dur="500"/>
                                        <p:tgtEl>
                                          <p:spTgt spid="5643"/>
                                        </p:tgtEl>
                                      </p:cBhvr>
                                    </p:animEffect>
                                  </p:childTnLst>
                                </p:cTn>
                              </p:par>
                              <p:par>
                                <p:cTn id="15" presetID="53" presetClass="entr" presetSubtype="16" fill="hold" nodeType="withEffect">
                                  <p:stCondLst>
                                    <p:cond delay="0"/>
                                  </p:stCondLst>
                                  <p:childTnLst>
                                    <p:set>
                                      <p:cBhvr>
                                        <p:cTn id="16" dur="1" fill="hold">
                                          <p:stCondLst>
                                            <p:cond delay="0"/>
                                          </p:stCondLst>
                                        </p:cTn>
                                        <p:tgtEl>
                                          <p:spTgt spid="5665"/>
                                        </p:tgtEl>
                                        <p:attrNameLst>
                                          <p:attrName>style.visibility</p:attrName>
                                        </p:attrNameLst>
                                      </p:cBhvr>
                                      <p:to>
                                        <p:strVal val="visible"/>
                                      </p:to>
                                    </p:set>
                                    <p:anim calcmode="lin" valueType="num">
                                      <p:cBhvr>
                                        <p:cTn id="17" dur="500" fill="hold"/>
                                        <p:tgtEl>
                                          <p:spTgt spid="5665"/>
                                        </p:tgtEl>
                                        <p:attrNameLst>
                                          <p:attrName>ppt_w</p:attrName>
                                        </p:attrNameLst>
                                      </p:cBhvr>
                                      <p:tavLst>
                                        <p:tav tm="0">
                                          <p:val>
                                            <p:fltVal val="0"/>
                                          </p:val>
                                        </p:tav>
                                        <p:tav tm="100000">
                                          <p:val>
                                            <p:strVal val="#ppt_w"/>
                                          </p:val>
                                        </p:tav>
                                      </p:tavLst>
                                    </p:anim>
                                    <p:anim calcmode="lin" valueType="num">
                                      <p:cBhvr>
                                        <p:cTn id="18" dur="500" fill="hold"/>
                                        <p:tgtEl>
                                          <p:spTgt spid="5665"/>
                                        </p:tgtEl>
                                        <p:attrNameLst>
                                          <p:attrName>ppt_h</p:attrName>
                                        </p:attrNameLst>
                                      </p:cBhvr>
                                      <p:tavLst>
                                        <p:tav tm="0">
                                          <p:val>
                                            <p:fltVal val="0"/>
                                          </p:val>
                                        </p:tav>
                                        <p:tav tm="100000">
                                          <p:val>
                                            <p:strVal val="#ppt_h"/>
                                          </p:val>
                                        </p:tav>
                                      </p:tavLst>
                                    </p:anim>
                                    <p:animEffect transition="in" filter="fade">
                                      <p:cBhvr>
                                        <p:cTn id="19" dur="500"/>
                                        <p:tgtEl>
                                          <p:spTgt spid="5665"/>
                                        </p:tgtEl>
                                      </p:cBhvr>
                                    </p:animEffect>
                                  </p:childTnLst>
                                </p:cTn>
                              </p:par>
                              <p:par>
                                <p:cTn id="20" presetID="53" presetClass="entr" presetSubtype="16" fill="hold" nodeType="withEffect">
                                  <p:stCondLst>
                                    <p:cond delay="0"/>
                                  </p:stCondLst>
                                  <p:childTnLst>
                                    <p:set>
                                      <p:cBhvr>
                                        <p:cTn id="21" dur="1" fill="hold">
                                          <p:stCondLst>
                                            <p:cond delay="0"/>
                                          </p:stCondLst>
                                        </p:cTn>
                                        <p:tgtEl>
                                          <p:spTgt spid="5687"/>
                                        </p:tgtEl>
                                        <p:attrNameLst>
                                          <p:attrName>style.visibility</p:attrName>
                                        </p:attrNameLst>
                                      </p:cBhvr>
                                      <p:to>
                                        <p:strVal val="visible"/>
                                      </p:to>
                                    </p:set>
                                    <p:anim calcmode="lin" valueType="num">
                                      <p:cBhvr>
                                        <p:cTn id="22" dur="500" fill="hold"/>
                                        <p:tgtEl>
                                          <p:spTgt spid="5687"/>
                                        </p:tgtEl>
                                        <p:attrNameLst>
                                          <p:attrName>ppt_w</p:attrName>
                                        </p:attrNameLst>
                                      </p:cBhvr>
                                      <p:tavLst>
                                        <p:tav tm="0">
                                          <p:val>
                                            <p:fltVal val="0"/>
                                          </p:val>
                                        </p:tav>
                                        <p:tav tm="100000">
                                          <p:val>
                                            <p:strVal val="#ppt_w"/>
                                          </p:val>
                                        </p:tav>
                                      </p:tavLst>
                                    </p:anim>
                                    <p:anim calcmode="lin" valueType="num">
                                      <p:cBhvr>
                                        <p:cTn id="23" dur="500" fill="hold"/>
                                        <p:tgtEl>
                                          <p:spTgt spid="5687"/>
                                        </p:tgtEl>
                                        <p:attrNameLst>
                                          <p:attrName>ppt_h</p:attrName>
                                        </p:attrNameLst>
                                      </p:cBhvr>
                                      <p:tavLst>
                                        <p:tav tm="0">
                                          <p:val>
                                            <p:fltVal val="0"/>
                                          </p:val>
                                        </p:tav>
                                        <p:tav tm="100000">
                                          <p:val>
                                            <p:strVal val="#ppt_h"/>
                                          </p:val>
                                        </p:tav>
                                      </p:tavLst>
                                    </p:anim>
                                    <p:animEffect transition="in" filter="fade">
                                      <p:cBhvr>
                                        <p:cTn id="24" dur="500"/>
                                        <p:tgtEl>
                                          <p:spTgt spid="5687"/>
                                        </p:tgtEl>
                                      </p:cBhvr>
                                    </p:animEffect>
                                  </p:childTnLst>
                                </p:cTn>
                              </p:par>
                              <p:par>
                                <p:cTn id="25" presetID="53" presetClass="entr" presetSubtype="16" fill="hold" nodeType="withEffect">
                                  <p:stCondLst>
                                    <p:cond delay="0"/>
                                  </p:stCondLst>
                                  <p:childTnLst>
                                    <p:set>
                                      <p:cBhvr>
                                        <p:cTn id="26" dur="1" fill="hold">
                                          <p:stCondLst>
                                            <p:cond delay="0"/>
                                          </p:stCondLst>
                                        </p:cTn>
                                        <p:tgtEl>
                                          <p:spTgt spid="5705"/>
                                        </p:tgtEl>
                                        <p:attrNameLst>
                                          <p:attrName>style.visibility</p:attrName>
                                        </p:attrNameLst>
                                      </p:cBhvr>
                                      <p:to>
                                        <p:strVal val="visible"/>
                                      </p:to>
                                    </p:set>
                                    <p:anim calcmode="lin" valueType="num">
                                      <p:cBhvr>
                                        <p:cTn id="27" dur="500" fill="hold"/>
                                        <p:tgtEl>
                                          <p:spTgt spid="5705"/>
                                        </p:tgtEl>
                                        <p:attrNameLst>
                                          <p:attrName>ppt_w</p:attrName>
                                        </p:attrNameLst>
                                      </p:cBhvr>
                                      <p:tavLst>
                                        <p:tav tm="0">
                                          <p:val>
                                            <p:fltVal val="0"/>
                                          </p:val>
                                        </p:tav>
                                        <p:tav tm="100000">
                                          <p:val>
                                            <p:strVal val="#ppt_w"/>
                                          </p:val>
                                        </p:tav>
                                      </p:tavLst>
                                    </p:anim>
                                    <p:anim calcmode="lin" valueType="num">
                                      <p:cBhvr>
                                        <p:cTn id="28" dur="500" fill="hold"/>
                                        <p:tgtEl>
                                          <p:spTgt spid="5705"/>
                                        </p:tgtEl>
                                        <p:attrNameLst>
                                          <p:attrName>ppt_h</p:attrName>
                                        </p:attrNameLst>
                                      </p:cBhvr>
                                      <p:tavLst>
                                        <p:tav tm="0">
                                          <p:val>
                                            <p:fltVal val="0"/>
                                          </p:val>
                                        </p:tav>
                                        <p:tav tm="100000">
                                          <p:val>
                                            <p:strVal val="#ppt_h"/>
                                          </p:val>
                                        </p:tav>
                                      </p:tavLst>
                                    </p:anim>
                                    <p:animEffect transition="in" filter="fade">
                                      <p:cBhvr>
                                        <p:cTn id="29" dur="500"/>
                                        <p:tgtEl>
                                          <p:spTgt spid="5705"/>
                                        </p:tgtEl>
                                      </p:cBhvr>
                                    </p:animEffect>
                                  </p:childTnLst>
                                </p:cTn>
                              </p:par>
                              <p:par>
                                <p:cTn id="30" presetID="53" presetClass="entr" presetSubtype="16" fill="hold" nodeType="withEffect">
                                  <p:stCondLst>
                                    <p:cond delay="0"/>
                                  </p:stCondLst>
                                  <p:childTnLst>
                                    <p:set>
                                      <p:cBhvr>
                                        <p:cTn id="31" dur="1" fill="hold">
                                          <p:stCondLst>
                                            <p:cond delay="0"/>
                                          </p:stCondLst>
                                        </p:cTn>
                                        <p:tgtEl>
                                          <p:spTgt spid="5715"/>
                                        </p:tgtEl>
                                        <p:attrNameLst>
                                          <p:attrName>style.visibility</p:attrName>
                                        </p:attrNameLst>
                                      </p:cBhvr>
                                      <p:to>
                                        <p:strVal val="visible"/>
                                      </p:to>
                                    </p:set>
                                    <p:anim calcmode="lin" valueType="num">
                                      <p:cBhvr>
                                        <p:cTn id="32" dur="500" fill="hold"/>
                                        <p:tgtEl>
                                          <p:spTgt spid="5715"/>
                                        </p:tgtEl>
                                        <p:attrNameLst>
                                          <p:attrName>ppt_w</p:attrName>
                                        </p:attrNameLst>
                                      </p:cBhvr>
                                      <p:tavLst>
                                        <p:tav tm="0">
                                          <p:val>
                                            <p:fltVal val="0"/>
                                          </p:val>
                                        </p:tav>
                                        <p:tav tm="100000">
                                          <p:val>
                                            <p:strVal val="#ppt_w"/>
                                          </p:val>
                                        </p:tav>
                                      </p:tavLst>
                                    </p:anim>
                                    <p:anim calcmode="lin" valueType="num">
                                      <p:cBhvr>
                                        <p:cTn id="33" dur="500" fill="hold"/>
                                        <p:tgtEl>
                                          <p:spTgt spid="5715"/>
                                        </p:tgtEl>
                                        <p:attrNameLst>
                                          <p:attrName>ppt_h</p:attrName>
                                        </p:attrNameLst>
                                      </p:cBhvr>
                                      <p:tavLst>
                                        <p:tav tm="0">
                                          <p:val>
                                            <p:fltVal val="0"/>
                                          </p:val>
                                        </p:tav>
                                        <p:tav tm="100000">
                                          <p:val>
                                            <p:strVal val="#ppt_h"/>
                                          </p:val>
                                        </p:tav>
                                      </p:tavLst>
                                    </p:anim>
                                    <p:animEffect transition="in" filter="fade">
                                      <p:cBhvr>
                                        <p:cTn id="34" dur="500"/>
                                        <p:tgtEl>
                                          <p:spTgt spid="5715"/>
                                        </p:tgtEl>
                                      </p:cBhvr>
                                    </p:animEffect>
                                  </p:childTnLst>
                                </p:cTn>
                              </p:par>
                              <p:par>
                                <p:cTn id="35" presetID="53" presetClass="entr" presetSubtype="16" fill="hold" nodeType="withEffect">
                                  <p:stCondLst>
                                    <p:cond delay="0"/>
                                  </p:stCondLst>
                                  <p:childTnLst>
                                    <p:set>
                                      <p:cBhvr>
                                        <p:cTn id="36" dur="1" fill="hold">
                                          <p:stCondLst>
                                            <p:cond delay="0"/>
                                          </p:stCondLst>
                                        </p:cTn>
                                        <p:tgtEl>
                                          <p:spTgt spid="5721"/>
                                        </p:tgtEl>
                                        <p:attrNameLst>
                                          <p:attrName>style.visibility</p:attrName>
                                        </p:attrNameLst>
                                      </p:cBhvr>
                                      <p:to>
                                        <p:strVal val="visible"/>
                                      </p:to>
                                    </p:set>
                                    <p:anim calcmode="lin" valueType="num">
                                      <p:cBhvr>
                                        <p:cTn id="37" dur="500" fill="hold"/>
                                        <p:tgtEl>
                                          <p:spTgt spid="5721"/>
                                        </p:tgtEl>
                                        <p:attrNameLst>
                                          <p:attrName>ppt_w</p:attrName>
                                        </p:attrNameLst>
                                      </p:cBhvr>
                                      <p:tavLst>
                                        <p:tav tm="0">
                                          <p:val>
                                            <p:fltVal val="0"/>
                                          </p:val>
                                        </p:tav>
                                        <p:tav tm="100000">
                                          <p:val>
                                            <p:strVal val="#ppt_w"/>
                                          </p:val>
                                        </p:tav>
                                      </p:tavLst>
                                    </p:anim>
                                    <p:anim calcmode="lin" valueType="num">
                                      <p:cBhvr>
                                        <p:cTn id="38" dur="500" fill="hold"/>
                                        <p:tgtEl>
                                          <p:spTgt spid="5721"/>
                                        </p:tgtEl>
                                        <p:attrNameLst>
                                          <p:attrName>ppt_h</p:attrName>
                                        </p:attrNameLst>
                                      </p:cBhvr>
                                      <p:tavLst>
                                        <p:tav tm="0">
                                          <p:val>
                                            <p:fltVal val="0"/>
                                          </p:val>
                                        </p:tav>
                                        <p:tav tm="100000">
                                          <p:val>
                                            <p:strVal val="#ppt_h"/>
                                          </p:val>
                                        </p:tav>
                                      </p:tavLst>
                                    </p:anim>
                                    <p:animEffect transition="in" filter="fade">
                                      <p:cBhvr>
                                        <p:cTn id="39" dur="500"/>
                                        <p:tgtEl>
                                          <p:spTgt spid="5721"/>
                                        </p:tgtEl>
                                      </p:cBhvr>
                                    </p:animEffect>
                                  </p:childTnLst>
                                </p:cTn>
                              </p:par>
                              <p:par>
                                <p:cTn id="40" presetID="53" presetClass="entr" presetSubtype="16" fill="hold" nodeType="withEffect">
                                  <p:stCondLst>
                                    <p:cond delay="0"/>
                                  </p:stCondLst>
                                  <p:childTnLst>
                                    <p:set>
                                      <p:cBhvr>
                                        <p:cTn id="41" dur="1" fill="hold">
                                          <p:stCondLst>
                                            <p:cond delay="0"/>
                                          </p:stCondLst>
                                        </p:cTn>
                                        <p:tgtEl>
                                          <p:spTgt spid="5738"/>
                                        </p:tgtEl>
                                        <p:attrNameLst>
                                          <p:attrName>style.visibility</p:attrName>
                                        </p:attrNameLst>
                                      </p:cBhvr>
                                      <p:to>
                                        <p:strVal val="visible"/>
                                      </p:to>
                                    </p:set>
                                    <p:anim calcmode="lin" valueType="num">
                                      <p:cBhvr>
                                        <p:cTn id="42" dur="500" fill="hold"/>
                                        <p:tgtEl>
                                          <p:spTgt spid="5738"/>
                                        </p:tgtEl>
                                        <p:attrNameLst>
                                          <p:attrName>ppt_w</p:attrName>
                                        </p:attrNameLst>
                                      </p:cBhvr>
                                      <p:tavLst>
                                        <p:tav tm="0">
                                          <p:val>
                                            <p:fltVal val="0"/>
                                          </p:val>
                                        </p:tav>
                                        <p:tav tm="100000">
                                          <p:val>
                                            <p:strVal val="#ppt_w"/>
                                          </p:val>
                                        </p:tav>
                                      </p:tavLst>
                                    </p:anim>
                                    <p:anim calcmode="lin" valueType="num">
                                      <p:cBhvr>
                                        <p:cTn id="43" dur="500" fill="hold"/>
                                        <p:tgtEl>
                                          <p:spTgt spid="5738"/>
                                        </p:tgtEl>
                                        <p:attrNameLst>
                                          <p:attrName>ppt_h</p:attrName>
                                        </p:attrNameLst>
                                      </p:cBhvr>
                                      <p:tavLst>
                                        <p:tav tm="0">
                                          <p:val>
                                            <p:fltVal val="0"/>
                                          </p:val>
                                        </p:tav>
                                        <p:tav tm="100000">
                                          <p:val>
                                            <p:strVal val="#ppt_h"/>
                                          </p:val>
                                        </p:tav>
                                      </p:tavLst>
                                    </p:anim>
                                    <p:animEffect transition="in" filter="fade">
                                      <p:cBhvr>
                                        <p:cTn id="44" dur="500"/>
                                        <p:tgtEl>
                                          <p:spTgt spid="5738"/>
                                        </p:tgtEl>
                                      </p:cBhvr>
                                    </p:animEffect>
                                  </p:childTnLst>
                                </p:cTn>
                              </p:par>
                              <p:par>
                                <p:cTn id="45" presetID="53" presetClass="entr" presetSubtype="16" fill="hold" nodeType="withEffect">
                                  <p:stCondLst>
                                    <p:cond delay="0"/>
                                  </p:stCondLst>
                                  <p:childTnLst>
                                    <p:set>
                                      <p:cBhvr>
                                        <p:cTn id="46" dur="1" fill="hold">
                                          <p:stCondLst>
                                            <p:cond delay="0"/>
                                          </p:stCondLst>
                                        </p:cTn>
                                        <p:tgtEl>
                                          <p:spTgt spid="5750"/>
                                        </p:tgtEl>
                                        <p:attrNameLst>
                                          <p:attrName>style.visibility</p:attrName>
                                        </p:attrNameLst>
                                      </p:cBhvr>
                                      <p:to>
                                        <p:strVal val="visible"/>
                                      </p:to>
                                    </p:set>
                                    <p:anim calcmode="lin" valueType="num">
                                      <p:cBhvr>
                                        <p:cTn id="47" dur="500" fill="hold"/>
                                        <p:tgtEl>
                                          <p:spTgt spid="5750"/>
                                        </p:tgtEl>
                                        <p:attrNameLst>
                                          <p:attrName>ppt_w</p:attrName>
                                        </p:attrNameLst>
                                      </p:cBhvr>
                                      <p:tavLst>
                                        <p:tav tm="0">
                                          <p:val>
                                            <p:fltVal val="0"/>
                                          </p:val>
                                        </p:tav>
                                        <p:tav tm="100000">
                                          <p:val>
                                            <p:strVal val="#ppt_w"/>
                                          </p:val>
                                        </p:tav>
                                      </p:tavLst>
                                    </p:anim>
                                    <p:anim calcmode="lin" valueType="num">
                                      <p:cBhvr>
                                        <p:cTn id="48" dur="500" fill="hold"/>
                                        <p:tgtEl>
                                          <p:spTgt spid="5750"/>
                                        </p:tgtEl>
                                        <p:attrNameLst>
                                          <p:attrName>ppt_h</p:attrName>
                                        </p:attrNameLst>
                                      </p:cBhvr>
                                      <p:tavLst>
                                        <p:tav tm="0">
                                          <p:val>
                                            <p:fltVal val="0"/>
                                          </p:val>
                                        </p:tav>
                                        <p:tav tm="100000">
                                          <p:val>
                                            <p:strVal val="#ppt_h"/>
                                          </p:val>
                                        </p:tav>
                                      </p:tavLst>
                                    </p:anim>
                                    <p:animEffect transition="in" filter="fade">
                                      <p:cBhvr>
                                        <p:cTn id="49" dur="500"/>
                                        <p:tgtEl>
                                          <p:spTgt spid="5750"/>
                                        </p:tgtEl>
                                      </p:cBhvr>
                                    </p:animEffect>
                                  </p:childTnLst>
                                </p:cTn>
                              </p:par>
                              <p:par>
                                <p:cTn id="50" presetID="53" presetClass="entr" presetSubtype="16" fill="hold" nodeType="withEffect">
                                  <p:stCondLst>
                                    <p:cond delay="0"/>
                                  </p:stCondLst>
                                  <p:childTnLst>
                                    <p:set>
                                      <p:cBhvr>
                                        <p:cTn id="51" dur="1" fill="hold">
                                          <p:stCondLst>
                                            <p:cond delay="0"/>
                                          </p:stCondLst>
                                        </p:cTn>
                                        <p:tgtEl>
                                          <p:spTgt spid="5761"/>
                                        </p:tgtEl>
                                        <p:attrNameLst>
                                          <p:attrName>style.visibility</p:attrName>
                                        </p:attrNameLst>
                                      </p:cBhvr>
                                      <p:to>
                                        <p:strVal val="visible"/>
                                      </p:to>
                                    </p:set>
                                    <p:anim calcmode="lin" valueType="num">
                                      <p:cBhvr>
                                        <p:cTn id="52" dur="500" fill="hold"/>
                                        <p:tgtEl>
                                          <p:spTgt spid="5761"/>
                                        </p:tgtEl>
                                        <p:attrNameLst>
                                          <p:attrName>ppt_w</p:attrName>
                                        </p:attrNameLst>
                                      </p:cBhvr>
                                      <p:tavLst>
                                        <p:tav tm="0">
                                          <p:val>
                                            <p:fltVal val="0"/>
                                          </p:val>
                                        </p:tav>
                                        <p:tav tm="100000">
                                          <p:val>
                                            <p:strVal val="#ppt_w"/>
                                          </p:val>
                                        </p:tav>
                                      </p:tavLst>
                                    </p:anim>
                                    <p:anim calcmode="lin" valueType="num">
                                      <p:cBhvr>
                                        <p:cTn id="53" dur="500" fill="hold"/>
                                        <p:tgtEl>
                                          <p:spTgt spid="5761"/>
                                        </p:tgtEl>
                                        <p:attrNameLst>
                                          <p:attrName>ppt_h</p:attrName>
                                        </p:attrNameLst>
                                      </p:cBhvr>
                                      <p:tavLst>
                                        <p:tav tm="0">
                                          <p:val>
                                            <p:fltVal val="0"/>
                                          </p:val>
                                        </p:tav>
                                        <p:tav tm="100000">
                                          <p:val>
                                            <p:strVal val="#ppt_h"/>
                                          </p:val>
                                        </p:tav>
                                      </p:tavLst>
                                    </p:anim>
                                    <p:animEffect transition="in" filter="fade">
                                      <p:cBhvr>
                                        <p:cTn id="54" dur="500"/>
                                        <p:tgtEl>
                                          <p:spTgt spid="5761"/>
                                        </p:tgtEl>
                                      </p:cBhvr>
                                    </p:animEffect>
                                  </p:childTnLst>
                                </p:cTn>
                              </p:par>
                              <p:par>
                                <p:cTn id="55" presetID="53" presetClass="entr" presetSubtype="16" fill="hold" nodeType="withEffect">
                                  <p:stCondLst>
                                    <p:cond delay="0"/>
                                  </p:stCondLst>
                                  <p:childTnLst>
                                    <p:set>
                                      <p:cBhvr>
                                        <p:cTn id="56" dur="1" fill="hold">
                                          <p:stCondLst>
                                            <p:cond delay="0"/>
                                          </p:stCondLst>
                                        </p:cTn>
                                        <p:tgtEl>
                                          <p:spTgt spid="5778"/>
                                        </p:tgtEl>
                                        <p:attrNameLst>
                                          <p:attrName>style.visibility</p:attrName>
                                        </p:attrNameLst>
                                      </p:cBhvr>
                                      <p:to>
                                        <p:strVal val="visible"/>
                                      </p:to>
                                    </p:set>
                                    <p:anim calcmode="lin" valueType="num">
                                      <p:cBhvr>
                                        <p:cTn id="57" dur="500" fill="hold"/>
                                        <p:tgtEl>
                                          <p:spTgt spid="5778"/>
                                        </p:tgtEl>
                                        <p:attrNameLst>
                                          <p:attrName>ppt_w</p:attrName>
                                        </p:attrNameLst>
                                      </p:cBhvr>
                                      <p:tavLst>
                                        <p:tav tm="0">
                                          <p:val>
                                            <p:fltVal val="0"/>
                                          </p:val>
                                        </p:tav>
                                        <p:tav tm="100000">
                                          <p:val>
                                            <p:strVal val="#ppt_w"/>
                                          </p:val>
                                        </p:tav>
                                      </p:tavLst>
                                    </p:anim>
                                    <p:anim calcmode="lin" valueType="num">
                                      <p:cBhvr>
                                        <p:cTn id="58" dur="500" fill="hold"/>
                                        <p:tgtEl>
                                          <p:spTgt spid="5778"/>
                                        </p:tgtEl>
                                        <p:attrNameLst>
                                          <p:attrName>ppt_h</p:attrName>
                                        </p:attrNameLst>
                                      </p:cBhvr>
                                      <p:tavLst>
                                        <p:tav tm="0">
                                          <p:val>
                                            <p:fltVal val="0"/>
                                          </p:val>
                                        </p:tav>
                                        <p:tav tm="100000">
                                          <p:val>
                                            <p:strVal val="#ppt_h"/>
                                          </p:val>
                                        </p:tav>
                                      </p:tavLst>
                                    </p:anim>
                                    <p:animEffect transition="in" filter="fade">
                                      <p:cBhvr>
                                        <p:cTn id="59" dur="500"/>
                                        <p:tgtEl>
                                          <p:spTgt spid="5778"/>
                                        </p:tgtEl>
                                      </p:cBhvr>
                                    </p:animEffect>
                                  </p:childTnLst>
                                </p:cTn>
                              </p:par>
                              <p:par>
                                <p:cTn id="60" presetID="53" presetClass="entr" presetSubtype="16" fill="hold" nodeType="withEffect">
                                  <p:stCondLst>
                                    <p:cond delay="0"/>
                                  </p:stCondLst>
                                  <p:childTnLst>
                                    <p:set>
                                      <p:cBhvr>
                                        <p:cTn id="61" dur="1" fill="hold">
                                          <p:stCondLst>
                                            <p:cond delay="0"/>
                                          </p:stCondLst>
                                        </p:cTn>
                                        <p:tgtEl>
                                          <p:spTgt spid="5785"/>
                                        </p:tgtEl>
                                        <p:attrNameLst>
                                          <p:attrName>style.visibility</p:attrName>
                                        </p:attrNameLst>
                                      </p:cBhvr>
                                      <p:to>
                                        <p:strVal val="visible"/>
                                      </p:to>
                                    </p:set>
                                    <p:anim calcmode="lin" valueType="num">
                                      <p:cBhvr>
                                        <p:cTn id="62" dur="500" fill="hold"/>
                                        <p:tgtEl>
                                          <p:spTgt spid="5785"/>
                                        </p:tgtEl>
                                        <p:attrNameLst>
                                          <p:attrName>ppt_w</p:attrName>
                                        </p:attrNameLst>
                                      </p:cBhvr>
                                      <p:tavLst>
                                        <p:tav tm="0">
                                          <p:val>
                                            <p:fltVal val="0"/>
                                          </p:val>
                                        </p:tav>
                                        <p:tav tm="100000">
                                          <p:val>
                                            <p:strVal val="#ppt_w"/>
                                          </p:val>
                                        </p:tav>
                                      </p:tavLst>
                                    </p:anim>
                                    <p:anim calcmode="lin" valueType="num">
                                      <p:cBhvr>
                                        <p:cTn id="63" dur="500" fill="hold"/>
                                        <p:tgtEl>
                                          <p:spTgt spid="5785"/>
                                        </p:tgtEl>
                                        <p:attrNameLst>
                                          <p:attrName>ppt_h</p:attrName>
                                        </p:attrNameLst>
                                      </p:cBhvr>
                                      <p:tavLst>
                                        <p:tav tm="0">
                                          <p:val>
                                            <p:fltVal val="0"/>
                                          </p:val>
                                        </p:tav>
                                        <p:tav tm="100000">
                                          <p:val>
                                            <p:strVal val="#ppt_h"/>
                                          </p:val>
                                        </p:tav>
                                      </p:tavLst>
                                    </p:anim>
                                    <p:animEffect transition="in" filter="fade">
                                      <p:cBhvr>
                                        <p:cTn id="64" dur="500"/>
                                        <p:tgtEl>
                                          <p:spTgt spid="5785"/>
                                        </p:tgtEl>
                                      </p:cBhvr>
                                    </p:animEffect>
                                  </p:childTnLst>
                                </p:cTn>
                              </p:par>
                              <p:par>
                                <p:cTn id="65" presetID="53" presetClass="entr" presetSubtype="16" fill="hold" nodeType="withEffect">
                                  <p:stCondLst>
                                    <p:cond delay="0"/>
                                  </p:stCondLst>
                                  <p:childTnLst>
                                    <p:set>
                                      <p:cBhvr>
                                        <p:cTn id="66" dur="1" fill="hold">
                                          <p:stCondLst>
                                            <p:cond delay="0"/>
                                          </p:stCondLst>
                                        </p:cTn>
                                        <p:tgtEl>
                                          <p:spTgt spid="5797"/>
                                        </p:tgtEl>
                                        <p:attrNameLst>
                                          <p:attrName>style.visibility</p:attrName>
                                        </p:attrNameLst>
                                      </p:cBhvr>
                                      <p:to>
                                        <p:strVal val="visible"/>
                                      </p:to>
                                    </p:set>
                                    <p:anim calcmode="lin" valueType="num">
                                      <p:cBhvr>
                                        <p:cTn id="67" dur="500" fill="hold"/>
                                        <p:tgtEl>
                                          <p:spTgt spid="5797"/>
                                        </p:tgtEl>
                                        <p:attrNameLst>
                                          <p:attrName>ppt_w</p:attrName>
                                        </p:attrNameLst>
                                      </p:cBhvr>
                                      <p:tavLst>
                                        <p:tav tm="0">
                                          <p:val>
                                            <p:fltVal val="0"/>
                                          </p:val>
                                        </p:tav>
                                        <p:tav tm="100000">
                                          <p:val>
                                            <p:strVal val="#ppt_w"/>
                                          </p:val>
                                        </p:tav>
                                      </p:tavLst>
                                    </p:anim>
                                    <p:anim calcmode="lin" valueType="num">
                                      <p:cBhvr>
                                        <p:cTn id="68" dur="500" fill="hold"/>
                                        <p:tgtEl>
                                          <p:spTgt spid="5797"/>
                                        </p:tgtEl>
                                        <p:attrNameLst>
                                          <p:attrName>ppt_h</p:attrName>
                                        </p:attrNameLst>
                                      </p:cBhvr>
                                      <p:tavLst>
                                        <p:tav tm="0">
                                          <p:val>
                                            <p:fltVal val="0"/>
                                          </p:val>
                                        </p:tav>
                                        <p:tav tm="100000">
                                          <p:val>
                                            <p:strVal val="#ppt_h"/>
                                          </p:val>
                                        </p:tav>
                                      </p:tavLst>
                                    </p:anim>
                                    <p:animEffect transition="in" filter="fade">
                                      <p:cBhvr>
                                        <p:cTn id="69" dur="500"/>
                                        <p:tgtEl>
                                          <p:spTgt spid="5797"/>
                                        </p:tgtEl>
                                      </p:cBhvr>
                                    </p:animEffect>
                                  </p:childTnLst>
                                </p:cTn>
                              </p:par>
                              <p:par>
                                <p:cTn id="70" presetID="53" presetClass="entr" presetSubtype="16" fill="hold" nodeType="withEffect">
                                  <p:stCondLst>
                                    <p:cond delay="0"/>
                                  </p:stCondLst>
                                  <p:childTnLst>
                                    <p:set>
                                      <p:cBhvr>
                                        <p:cTn id="71" dur="1" fill="hold">
                                          <p:stCondLst>
                                            <p:cond delay="0"/>
                                          </p:stCondLst>
                                        </p:cTn>
                                        <p:tgtEl>
                                          <p:spTgt spid="5803"/>
                                        </p:tgtEl>
                                        <p:attrNameLst>
                                          <p:attrName>style.visibility</p:attrName>
                                        </p:attrNameLst>
                                      </p:cBhvr>
                                      <p:to>
                                        <p:strVal val="visible"/>
                                      </p:to>
                                    </p:set>
                                    <p:anim calcmode="lin" valueType="num">
                                      <p:cBhvr>
                                        <p:cTn id="72" dur="500" fill="hold"/>
                                        <p:tgtEl>
                                          <p:spTgt spid="5803"/>
                                        </p:tgtEl>
                                        <p:attrNameLst>
                                          <p:attrName>ppt_w</p:attrName>
                                        </p:attrNameLst>
                                      </p:cBhvr>
                                      <p:tavLst>
                                        <p:tav tm="0">
                                          <p:val>
                                            <p:fltVal val="0"/>
                                          </p:val>
                                        </p:tav>
                                        <p:tav tm="100000">
                                          <p:val>
                                            <p:strVal val="#ppt_w"/>
                                          </p:val>
                                        </p:tav>
                                      </p:tavLst>
                                    </p:anim>
                                    <p:anim calcmode="lin" valueType="num">
                                      <p:cBhvr>
                                        <p:cTn id="73" dur="500" fill="hold"/>
                                        <p:tgtEl>
                                          <p:spTgt spid="5803"/>
                                        </p:tgtEl>
                                        <p:attrNameLst>
                                          <p:attrName>ppt_h</p:attrName>
                                        </p:attrNameLst>
                                      </p:cBhvr>
                                      <p:tavLst>
                                        <p:tav tm="0">
                                          <p:val>
                                            <p:fltVal val="0"/>
                                          </p:val>
                                        </p:tav>
                                        <p:tav tm="100000">
                                          <p:val>
                                            <p:strVal val="#ppt_h"/>
                                          </p:val>
                                        </p:tav>
                                      </p:tavLst>
                                    </p:anim>
                                    <p:animEffect transition="in" filter="fade">
                                      <p:cBhvr>
                                        <p:cTn id="74" dur="500"/>
                                        <p:tgtEl>
                                          <p:spTgt spid="5803"/>
                                        </p:tgtEl>
                                      </p:cBhvr>
                                    </p:animEffect>
                                  </p:childTnLst>
                                </p:cTn>
                              </p:par>
                              <p:par>
                                <p:cTn id="75" presetID="53" presetClass="entr" presetSubtype="16" fill="hold" nodeType="withEffect">
                                  <p:stCondLst>
                                    <p:cond delay="0"/>
                                  </p:stCondLst>
                                  <p:childTnLst>
                                    <p:set>
                                      <p:cBhvr>
                                        <p:cTn id="76" dur="1" fill="hold">
                                          <p:stCondLst>
                                            <p:cond delay="0"/>
                                          </p:stCondLst>
                                        </p:cTn>
                                        <p:tgtEl>
                                          <p:spTgt spid="5817"/>
                                        </p:tgtEl>
                                        <p:attrNameLst>
                                          <p:attrName>style.visibility</p:attrName>
                                        </p:attrNameLst>
                                      </p:cBhvr>
                                      <p:to>
                                        <p:strVal val="visible"/>
                                      </p:to>
                                    </p:set>
                                    <p:anim calcmode="lin" valueType="num">
                                      <p:cBhvr>
                                        <p:cTn id="77" dur="500" fill="hold"/>
                                        <p:tgtEl>
                                          <p:spTgt spid="5817"/>
                                        </p:tgtEl>
                                        <p:attrNameLst>
                                          <p:attrName>ppt_w</p:attrName>
                                        </p:attrNameLst>
                                      </p:cBhvr>
                                      <p:tavLst>
                                        <p:tav tm="0">
                                          <p:val>
                                            <p:fltVal val="0"/>
                                          </p:val>
                                        </p:tav>
                                        <p:tav tm="100000">
                                          <p:val>
                                            <p:strVal val="#ppt_w"/>
                                          </p:val>
                                        </p:tav>
                                      </p:tavLst>
                                    </p:anim>
                                    <p:anim calcmode="lin" valueType="num">
                                      <p:cBhvr>
                                        <p:cTn id="78" dur="500" fill="hold"/>
                                        <p:tgtEl>
                                          <p:spTgt spid="5817"/>
                                        </p:tgtEl>
                                        <p:attrNameLst>
                                          <p:attrName>ppt_h</p:attrName>
                                        </p:attrNameLst>
                                      </p:cBhvr>
                                      <p:tavLst>
                                        <p:tav tm="0">
                                          <p:val>
                                            <p:fltVal val="0"/>
                                          </p:val>
                                        </p:tav>
                                        <p:tav tm="100000">
                                          <p:val>
                                            <p:strVal val="#ppt_h"/>
                                          </p:val>
                                        </p:tav>
                                      </p:tavLst>
                                    </p:anim>
                                    <p:animEffect transition="in" filter="fade">
                                      <p:cBhvr>
                                        <p:cTn id="79" dur="500"/>
                                        <p:tgtEl>
                                          <p:spTgt spid="5817"/>
                                        </p:tgtEl>
                                      </p:cBhvr>
                                    </p:animEffect>
                                  </p:childTnLst>
                                </p:cTn>
                              </p:par>
                              <p:par>
                                <p:cTn id="80" presetID="53" presetClass="entr" presetSubtype="16" fill="hold" nodeType="withEffect">
                                  <p:stCondLst>
                                    <p:cond delay="0"/>
                                  </p:stCondLst>
                                  <p:childTnLst>
                                    <p:set>
                                      <p:cBhvr>
                                        <p:cTn id="81" dur="1" fill="hold">
                                          <p:stCondLst>
                                            <p:cond delay="0"/>
                                          </p:stCondLst>
                                        </p:cTn>
                                        <p:tgtEl>
                                          <p:spTgt spid="5831"/>
                                        </p:tgtEl>
                                        <p:attrNameLst>
                                          <p:attrName>style.visibility</p:attrName>
                                        </p:attrNameLst>
                                      </p:cBhvr>
                                      <p:to>
                                        <p:strVal val="visible"/>
                                      </p:to>
                                    </p:set>
                                    <p:anim calcmode="lin" valueType="num">
                                      <p:cBhvr>
                                        <p:cTn id="82" dur="500" fill="hold"/>
                                        <p:tgtEl>
                                          <p:spTgt spid="5831"/>
                                        </p:tgtEl>
                                        <p:attrNameLst>
                                          <p:attrName>ppt_w</p:attrName>
                                        </p:attrNameLst>
                                      </p:cBhvr>
                                      <p:tavLst>
                                        <p:tav tm="0">
                                          <p:val>
                                            <p:fltVal val="0"/>
                                          </p:val>
                                        </p:tav>
                                        <p:tav tm="100000">
                                          <p:val>
                                            <p:strVal val="#ppt_w"/>
                                          </p:val>
                                        </p:tav>
                                      </p:tavLst>
                                    </p:anim>
                                    <p:anim calcmode="lin" valueType="num">
                                      <p:cBhvr>
                                        <p:cTn id="83" dur="500" fill="hold"/>
                                        <p:tgtEl>
                                          <p:spTgt spid="5831"/>
                                        </p:tgtEl>
                                        <p:attrNameLst>
                                          <p:attrName>ppt_h</p:attrName>
                                        </p:attrNameLst>
                                      </p:cBhvr>
                                      <p:tavLst>
                                        <p:tav tm="0">
                                          <p:val>
                                            <p:fltVal val="0"/>
                                          </p:val>
                                        </p:tav>
                                        <p:tav tm="100000">
                                          <p:val>
                                            <p:strVal val="#ppt_h"/>
                                          </p:val>
                                        </p:tav>
                                      </p:tavLst>
                                    </p:anim>
                                    <p:animEffect transition="in" filter="fade">
                                      <p:cBhvr>
                                        <p:cTn id="84" dur="500"/>
                                        <p:tgtEl>
                                          <p:spTgt spid="5831"/>
                                        </p:tgtEl>
                                      </p:cBhvr>
                                    </p:animEffect>
                                  </p:childTnLst>
                                </p:cTn>
                              </p:par>
                              <p:par>
                                <p:cTn id="85" presetID="53" presetClass="entr" presetSubtype="16" fill="hold" nodeType="withEffect">
                                  <p:stCondLst>
                                    <p:cond delay="0"/>
                                  </p:stCondLst>
                                  <p:childTnLst>
                                    <p:set>
                                      <p:cBhvr>
                                        <p:cTn id="86" dur="1" fill="hold">
                                          <p:stCondLst>
                                            <p:cond delay="0"/>
                                          </p:stCondLst>
                                        </p:cTn>
                                        <p:tgtEl>
                                          <p:spTgt spid="5843"/>
                                        </p:tgtEl>
                                        <p:attrNameLst>
                                          <p:attrName>style.visibility</p:attrName>
                                        </p:attrNameLst>
                                      </p:cBhvr>
                                      <p:to>
                                        <p:strVal val="visible"/>
                                      </p:to>
                                    </p:set>
                                    <p:anim calcmode="lin" valueType="num">
                                      <p:cBhvr>
                                        <p:cTn id="87" dur="500" fill="hold"/>
                                        <p:tgtEl>
                                          <p:spTgt spid="5843"/>
                                        </p:tgtEl>
                                        <p:attrNameLst>
                                          <p:attrName>ppt_w</p:attrName>
                                        </p:attrNameLst>
                                      </p:cBhvr>
                                      <p:tavLst>
                                        <p:tav tm="0">
                                          <p:val>
                                            <p:fltVal val="0"/>
                                          </p:val>
                                        </p:tav>
                                        <p:tav tm="100000">
                                          <p:val>
                                            <p:strVal val="#ppt_w"/>
                                          </p:val>
                                        </p:tav>
                                      </p:tavLst>
                                    </p:anim>
                                    <p:anim calcmode="lin" valueType="num">
                                      <p:cBhvr>
                                        <p:cTn id="88" dur="500" fill="hold"/>
                                        <p:tgtEl>
                                          <p:spTgt spid="5843"/>
                                        </p:tgtEl>
                                        <p:attrNameLst>
                                          <p:attrName>ppt_h</p:attrName>
                                        </p:attrNameLst>
                                      </p:cBhvr>
                                      <p:tavLst>
                                        <p:tav tm="0">
                                          <p:val>
                                            <p:fltVal val="0"/>
                                          </p:val>
                                        </p:tav>
                                        <p:tav tm="100000">
                                          <p:val>
                                            <p:strVal val="#ppt_h"/>
                                          </p:val>
                                        </p:tav>
                                      </p:tavLst>
                                    </p:anim>
                                    <p:animEffect transition="in" filter="fade">
                                      <p:cBhvr>
                                        <p:cTn id="89" dur="500"/>
                                        <p:tgtEl>
                                          <p:spTgt spid="5843"/>
                                        </p:tgtEl>
                                      </p:cBhvr>
                                    </p:animEffect>
                                  </p:childTnLst>
                                </p:cTn>
                              </p:par>
                              <p:par>
                                <p:cTn id="90" presetID="53" presetClass="entr" presetSubtype="16" fill="hold" nodeType="withEffect">
                                  <p:stCondLst>
                                    <p:cond delay="0"/>
                                  </p:stCondLst>
                                  <p:childTnLst>
                                    <p:set>
                                      <p:cBhvr>
                                        <p:cTn id="91" dur="1" fill="hold">
                                          <p:stCondLst>
                                            <p:cond delay="0"/>
                                          </p:stCondLst>
                                        </p:cTn>
                                        <p:tgtEl>
                                          <p:spTgt spid="5856"/>
                                        </p:tgtEl>
                                        <p:attrNameLst>
                                          <p:attrName>style.visibility</p:attrName>
                                        </p:attrNameLst>
                                      </p:cBhvr>
                                      <p:to>
                                        <p:strVal val="visible"/>
                                      </p:to>
                                    </p:set>
                                    <p:anim calcmode="lin" valueType="num">
                                      <p:cBhvr>
                                        <p:cTn id="92" dur="500" fill="hold"/>
                                        <p:tgtEl>
                                          <p:spTgt spid="5856"/>
                                        </p:tgtEl>
                                        <p:attrNameLst>
                                          <p:attrName>ppt_w</p:attrName>
                                        </p:attrNameLst>
                                      </p:cBhvr>
                                      <p:tavLst>
                                        <p:tav tm="0">
                                          <p:val>
                                            <p:fltVal val="0"/>
                                          </p:val>
                                        </p:tav>
                                        <p:tav tm="100000">
                                          <p:val>
                                            <p:strVal val="#ppt_w"/>
                                          </p:val>
                                        </p:tav>
                                      </p:tavLst>
                                    </p:anim>
                                    <p:anim calcmode="lin" valueType="num">
                                      <p:cBhvr>
                                        <p:cTn id="93" dur="500" fill="hold"/>
                                        <p:tgtEl>
                                          <p:spTgt spid="5856"/>
                                        </p:tgtEl>
                                        <p:attrNameLst>
                                          <p:attrName>ppt_h</p:attrName>
                                        </p:attrNameLst>
                                      </p:cBhvr>
                                      <p:tavLst>
                                        <p:tav tm="0">
                                          <p:val>
                                            <p:fltVal val="0"/>
                                          </p:val>
                                        </p:tav>
                                        <p:tav tm="100000">
                                          <p:val>
                                            <p:strVal val="#ppt_h"/>
                                          </p:val>
                                        </p:tav>
                                      </p:tavLst>
                                    </p:anim>
                                    <p:animEffect transition="in" filter="fade">
                                      <p:cBhvr>
                                        <p:cTn id="94" dur="500"/>
                                        <p:tgtEl>
                                          <p:spTgt spid="5856"/>
                                        </p:tgtEl>
                                      </p:cBhvr>
                                    </p:animEffect>
                                  </p:childTnLst>
                                </p:cTn>
                              </p:par>
                              <p:par>
                                <p:cTn id="95" presetID="53" presetClass="entr" presetSubtype="16" fill="hold" nodeType="withEffect">
                                  <p:stCondLst>
                                    <p:cond delay="0"/>
                                  </p:stCondLst>
                                  <p:childTnLst>
                                    <p:set>
                                      <p:cBhvr>
                                        <p:cTn id="96" dur="1" fill="hold">
                                          <p:stCondLst>
                                            <p:cond delay="0"/>
                                          </p:stCondLst>
                                        </p:cTn>
                                        <p:tgtEl>
                                          <p:spTgt spid="5880"/>
                                        </p:tgtEl>
                                        <p:attrNameLst>
                                          <p:attrName>style.visibility</p:attrName>
                                        </p:attrNameLst>
                                      </p:cBhvr>
                                      <p:to>
                                        <p:strVal val="visible"/>
                                      </p:to>
                                    </p:set>
                                    <p:anim calcmode="lin" valueType="num">
                                      <p:cBhvr>
                                        <p:cTn id="97" dur="500" fill="hold"/>
                                        <p:tgtEl>
                                          <p:spTgt spid="5880"/>
                                        </p:tgtEl>
                                        <p:attrNameLst>
                                          <p:attrName>ppt_w</p:attrName>
                                        </p:attrNameLst>
                                      </p:cBhvr>
                                      <p:tavLst>
                                        <p:tav tm="0">
                                          <p:val>
                                            <p:fltVal val="0"/>
                                          </p:val>
                                        </p:tav>
                                        <p:tav tm="100000">
                                          <p:val>
                                            <p:strVal val="#ppt_w"/>
                                          </p:val>
                                        </p:tav>
                                      </p:tavLst>
                                    </p:anim>
                                    <p:anim calcmode="lin" valueType="num">
                                      <p:cBhvr>
                                        <p:cTn id="98" dur="500" fill="hold"/>
                                        <p:tgtEl>
                                          <p:spTgt spid="5880"/>
                                        </p:tgtEl>
                                        <p:attrNameLst>
                                          <p:attrName>ppt_h</p:attrName>
                                        </p:attrNameLst>
                                      </p:cBhvr>
                                      <p:tavLst>
                                        <p:tav tm="0">
                                          <p:val>
                                            <p:fltVal val="0"/>
                                          </p:val>
                                        </p:tav>
                                        <p:tav tm="100000">
                                          <p:val>
                                            <p:strVal val="#ppt_h"/>
                                          </p:val>
                                        </p:tav>
                                      </p:tavLst>
                                    </p:anim>
                                    <p:animEffect transition="in" filter="fade">
                                      <p:cBhvr>
                                        <p:cTn id="99" dur="500"/>
                                        <p:tgtEl>
                                          <p:spTgt spid="5880"/>
                                        </p:tgtEl>
                                      </p:cBhvr>
                                    </p:animEffect>
                                  </p:childTnLst>
                                </p:cTn>
                              </p:par>
                              <p:par>
                                <p:cTn id="100" presetID="53" presetClass="entr" presetSubtype="16" fill="hold" nodeType="withEffect">
                                  <p:stCondLst>
                                    <p:cond delay="0"/>
                                  </p:stCondLst>
                                  <p:childTnLst>
                                    <p:set>
                                      <p:cBhvr>
                                        <p:cTn id="101" dur="1" fill="hold">
                                          <p:stCondLst>
                                            <p:cond delay="0"/>
                                          </p:stCondLst>
                                        </p:cTn>
                                        <p:tgtEl>
                                          <p:spTgt spid="5916"/>
                                        </p:tgtEl>
                                        <p:attrNameLst>
                                          <p:attrName>style.visibility</p:attrName>
                                        </p:attrNameLst>
                                      </p:cBhvr>
                                      <p:to>
                                        <p:strVal val="visible"/>
                                      </p:to>
                                    </p:set>
                                    <p:anim calcmode="lin" valueType="num">
                                      <p:cBhvr>
                                        <p:cTn id="102" dur="500" fill="hold"/>
                                        <p:tgtEl>
                                          <p:spTgt spid="5916"/>
                                        </p:tgtEl>
                                        <p:attrNameLst>
                                          <p:attrName>ppt_w</p:attrName>
                                        </p:attrNameLst>
                                      </p:cBhvr>
                                      <p:tavLst>
                                        <p:tav tm="0">
                                          <p:val>
                                            <p:fltVal val="0"/>
                                          </p:val>
                                        </p:tav>
                                        <p:tav tm="100000">
                                          <p:val>
                                            <p:strVal val="#ppt_w"/>
                                          </p:val>
                                        </p:tav>
                                      </p:tavLst>
                                    </p:anim>
                                    <p:anim calcmode="lin" valueType="num">
                                      <p:cBhvr>
                                        <p:cTn id="103" dur="500" fill="hold"/>
                                        <p:tgtEl>
                                          <p:spTgt spid="5916"/>
                                        </p:tgtEl>
                                        <p:attrNameLst>
                                          <p:attrName>ppt_h</p:attrName>
                                        </p:attrNameLst>
                                      </p:cBhvr>
                                      <p:tavLst>
                                        <p:tav tm="0">
                                          <p:val>
                                            <p:fltVal val="0"/>
                                          </p:val>
                                        </p:tav>
                                        <p:tav tm="100000">
                                          <p:val>
                                            <p:strVal val="#ppt_h"/>
                                          </p:val>
                                        </p:tav>
                                      </p:tavLst>
                                    </p:anim>
                                    <p:animEffect transition="in" filter="fade">
                                      <p:cBhvr>
                                        <p:cTn id="104" dur="500"/>
                                        <p:tgtEl>
                                          <p:spTgt spid="5916"/>
                                        </p:tgtEl>
                                      </p:cBhvr>
                                    </p:animEffect>
                                  </p:childTnLst>
                                </p:cTn>
                              </p:par>
                              <p:par>
                                <p:cTn id="105" presetID="53" presetClass="entr" presetSubtype="16" fill="hold" nodeType="withEffect">
                                  <p:stCondLst>
                                    <p:cond delay="0"/>
                                  </p:stCondLst>
                                  <p:childTnLst>
                                    <p:set>
                                      <p:cBhvr>
                                        <p:cTn id="106" dur="1" fill="hold">
                                          <p:stCondLst>
                                            <p:cond delay="0"/>
                                          </p:stCondLst>
                                        </p:cTn>
                                        <p:tgtEl>
                                          <p:spTgt spid="6003"/>
                                        </p:tgtEl>
                                        <p:attrNameLst>
                                          <p:attrName>style.visibility</p:attrName>
                                        </p:attrNameLst>
                                      </p:cBhvr>
                                      <p:to>
                                        <p:strVal val="visible"/>
                                      </p:to>
                                    </p:set>
                                    <p:anim calcmode="lin" valueType="num">
                                      <p:cBhvr>
                                        <p:cTn id="107" dur="500" fill="hold"/>
                                        <p:tgtEl>
                                          <p:spTgt spid="6003"/>
                                        </p:tgtEl>
                                        <p:attrNameLst>
                                          <p:attrName>ppt_w</p:attrName>
                                        </p:attrNameLst>
                                      </p:cBhvr>
                                      <p:tavLst>
                                        <p:tav tm="0">
                                          <p:val>
                                            <p:fltVal val="0"/>
                                          </p:val>
                                        </p:tav>
                                        <p:tav tm="100000">
                                          <p:val>
                                            <p:strVal val="#ppt_w"/>
                                          </p:val>
                                        </p:tav>
                                      </p:tavLst>
                                    </p:anim>
                                    <p:anim calcmode="lin" valueType="num">
                                      <p:cBhvr>
                                        <p:cTn id="108" dur="500" fill="hold"/>
                                        <p:tgtEl>
                                          <p:spTgt spid="6003"/>
                                        </p:tgtEl>
                                        <p:attrNameLst>
                                          <p:attrName>ppt_h</p:attrName>
                                        </p:attrNameLst>
                                      </p:cBhvr>
                                      <p:tavLst>
                                        <p:tav tm="0">
                                          <p:val>
                                            <p:fltVal val="0"/>
                                          </p:val>
                                        </p:tav>
                                        <p:tav tm="100000">
                                          <p:val>
                                            <p:strVal val="#ppt_h"/>
                                          </p:val>
                                        </p:tav>
                                      </p:tavLst>
                                    </p:anim>
                                    <p:animEffect transition="in" filter="fade">
                                      <p:cBhvr>
                                        <p:cTn id="109" dur="500"/>
                                        <p:tgtEl>
                                          <p:spTgt spid="6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040"/>
        <p:cNvGrpSpPr/>
        <p:nvPr/>
      </p:nvGrpSpPr>
      <p:grpSpPr>
        <a:xfrm>
          <a:off x="0" y="0"/>
          <a:ext cx="0" cy="0"/>
          <a:chOff x="0" y="0"/>
          <a:chExt cx="0" cy="0"/>
        </a:xfrm>
      </p:grpSpPr>
      <p:graphicFrame>
        <p:nvGraphicFramePr>
          <p:cNvPr id="6041" name="Google Shape;6041;p61"/>
          <p:cNvGraphicFramePr/>
          <p:nvPr/>
        </p:nvGraphicFramePr>
        <p:xfrm>
          <a:off x="4456767" y="2840600"/>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42" name="Google Shape;6042;p61"/>
          <p:cNvGrpSpPr/>
          <p:nvPr/>
        </p:nvGrpSpPr>
        <p:grpSpPr>
          <a:xfrm>
            <a:off x="4452993" y="1270637"/>
            <a:ext cx="3151191" cy="1357156"/>
            <a:chOff x="3292400" y="1219146"/>
            <a:chExt cx="2615240" cy="1110239"/>
          </a:xfrm>
        </p:grpSpPr>
        <p:sp>
          <p:nvSpPr>
            <p:cNvPr id="6043" name="Google Shape;6043;p6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endParaRPr sz="267">
                <a:solidFill>
                  <a:srgbClr val="FFFFFF"/>
                </a:solidFill>
              </a:endParaRPr>
            </a:p>
          </p:txBody>
        </p:sp>
        <p:sp>
          <p:nvSpPr>
            <p:cNvPr id="6044" name="Google Shape;6044;p6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45" name="Google Shape;6045;p6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6046" name="Google Shape;6046;p6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6047" name="Google Shape;6047;p6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6048" name="Google Shape;6048;p6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6049" name="Google Shape;6049;p6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6050" name="Google Shape;6050;p6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6051" name="Google Shape;6051;p6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6052" name="Google Shape;6052;p6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6053" name="Google Shape;6053;p6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6054" name="Google Shape;6054;p6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6055" name="Google Shape;6055;p6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6056" name="Google Shape;6056;p6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6057" name="Google Shape;6057;p61"/>
            <p:cNvGrpSpPr/>
            <p:nvPr/>
          </p:nvGrpSpPr>
          <p:grpSpPr>
            <a:xfrm>
              <a:off x="3748438" y="1378608"/>
              <a:ext cx="2159202" cy="903971"/>
              <a:chOff x="1683525" y="2179850"/>
              <a:chExt cx="4519050" cy="2134525"/>
            </a:xfrm>
          </p:grpSpPr>
          <p:sp>
            <p:nvSpPr>
              <p:cNvPr id="6058" name="Google Shape;6058;p6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59" name="Google Shape;6059;p6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0" name="Google Shape;6060;p6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1" name="Google Shape;6061;p6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2" name="Google Shape;6062;p6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3" name="Google Shape;6063;p6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4" name="Google Shape;6064;p6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5" name="Google Shape;6065;p6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6" name="Google Shape;6066;p6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7" name="Google Shape;6067;p6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8" name="Google Shape;6068;p6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6069" name="Google Shape;6069;p6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graphicFrame>
        <p:nvGraphicFramePr>
          <p:cNvPr id="6070" name="Google Shape;6070;p61"/>
          <p:cNvGraphicFramePr/>
          <p:nvPr/>
        </p:nvGraphicFramePr>
        <p:xfrm>
          <a:off x="7914451" y="2840600"/>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071" name="Google Shape;6071;p61"/>
          <p:cNvGrpSpPr/>
          <p:nvPr/>
        </p:nvGrpSpPr>
        <p:grpSpPr>
          <a:xfrm>
            <a:off x="7884117" y="4252063"/>
            <a:ext cx="3359767" cy="1335272"/>
            <a:chOff x="1906114" y="789980"/>
            <a:chExt cx="1487676" cy="606868"/>
          </a:xfrm>
        </p:grpSpPr>
        <p:cxnSp>
          <p:nvCxnSpPr>
            <p:cNvPr id="6072" name="Google Shape;6072;p6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73" name="Google Shape;6073;p6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74" name="Google Shape;6074;p6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075" name="Google Shape;6075;p61"/>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6076" name="Google Shape;6076;p61"/>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6077" name="Google Shape;6077;p61"/>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6078" name="Google Shape;6078;p61"/>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6079" name="Google Shape;6079;p61"/>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6080" name="Google Shape;6080;p61"/>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6081" name="Google Shape;6081;p61"/>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082" name="Google Shape;6082;p61"/>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083" name="Google Shape;6083;p61"/>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084" name="Google Shape;6084;p61"/>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6085" name="Google Shape;6085;p61"/>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6086" name="Google Shape;6086;p61"/>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6087" name="Google Shape;6087;p61"/>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6088" name="Google Shape;6088;p61"/>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6089" name="Google Shape;6089;p61"/>
          <p:cNvGrpSpPr/>
          <p:nvPr/>
        </p:nvGrpSpPr>
        <p:grpSpPr>
          <a:xfrm>
            <a:off x="950083" y="1330673"/>
            <a:ext cx="3192493" cy="1302003"/>
            <a:chOff x="749309" y="1112739"/>
            <a:chExt cx="2371603" cy="976502"/>
          </a:xfrm>
        </p:grpSpPr>
        <p:sp>
          <p:nvSpPr>
            <p:cNvPr id="6090" name="Google Shape;6090;p61"/>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1" name="Google Shape;6091;p61"/>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2" name="Google Shape;6092;p61"/>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3" name="Google Shape;6093;p61"/>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4" name="Google Shape;6094;p61"/>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5" name="Google Shape;6095;p61"/>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6" name="Google Shape;6096;p61"/>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097" name="Google Shape;6097;p61"/>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8" name="Google Shape;6098;p61"/>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099" name="Google Shape;6099;p61"/>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0" name="Google Shape;6100;p61"/>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1" name="Google Shape;6101;p61"/>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2" name="Google Shape;6102;p61"/>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3" name="Google Shape;6103;p61"/>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04" name="Google Shape;6104;p61"/>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5" name="Google Shape;6105;p61"/>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6" name="Google Shape;6106;p61"/>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7" name="Google Shape;6107;p61"/>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8" name="Google Shape;6108;p61"/>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09" name="Google Shape;6109;p61"/>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0" name="Google Shape;6110;p61"/>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11" name="Google Shape;6111;p61"/>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2" name="Google Shape;6112;p61"/>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3" name="Google Shape;6113;p61"/>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4" name="Google Shape;6114;p61"/>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5" name="Google Shape;6115;p61"/>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6" name="Google Shape;6116;p61"/>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sp>
          <p:nvSpPr>
            <p:cNvPr id="6117" name="Google Shape;6117;p61"/>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18" name="Google Shape;6118;p61"/>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19" name="Google Shape;6119;p61"/>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20" name="Google Shape;6120;p61"/>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21" name="Google Shape;6121;p61"/>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6122" name="Google Shape;6122;p61"/>
          <p:cNvGraphicFramePr/>
          <p:nvPr/>
        </p:nvGraphicFramePr>
        <p:xfrm>
          <a:off x="7914484" y="1328400"/>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123" name="Google Shape;6123;p61"/>
          <p:cNvGrpSpPr/>
          <p:nvPr/>
        </p:nvGrpSpPr>
        <p:grpSpPr>
          <a:xfrm>
            <a:off x="5448672" y="3356124"/>
            <a:ext cx="2023248" cy="99280"/>
            <a:chOff x="3980086" y="2804397"/>
            <a:chExt cx="1227600" cy="66900"/>
          </a:xfrm>
        </p:grpSpPr>
        <p:sp>
          <p:nvSpPr>
            <p:cNvPr id="6124" name="Google Shape;6124;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endParaRPr sz="2400"/>
            </a:p>
          </p:txBody>
        </p:sp>
        <p:sp>
          <p:nvSpPr>
            <p:cNvPr id="6125" name="Google Shape;6125;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6126" name="Google Shape;6126;p61"/>
          <p:cNvGrpSpPr/>
          <p:nvPr/>
        </p:nvGrpSpPr>
        <p:grpSpPr>
          <a:xfrm>
            <a:off x="6282092" y="3746240"/>
            <a:ext cx="1190608" cy="99280"/>
            <a:chOff x="3980086" y="2804397"/>
            <a:chExt cx="1227600" cy="66900"/>
          </a:xfrm>
        </p:grpSpPr>
        <p:sp>
          <p:nvSpPr>
            <p:cNvPr id="6127" name="Google Shape;6127;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endParaRPr sz="2400"/>
            </a:p>
          </p:txBody>
        </p:sp>
        <p:sp>
          <p:nvSpPr>
            <p:cNvPr id="6128" name="Google Shape;6128;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6129" name="Google Shape;6129;p61"/>
          <p:cNvGrpSpPr/>
          <p:nvPr/>
        </p:nvGrpSpPr>
        <p:grpSpPr>
          <a:xfrm>
            <a:off x="4459548" y="4224752"/>
            <a:ext cx="3150992" cy="1341257"/>
            <a:chOff x="3358415" y="3361302"/>
            <a:chExt cx="2363244" cy="1024695"/>
          </a:xfrm>
        </p:grpSpPr>
        <p:grpSp>
          <p:nvGrpSpPr>
            <p:cNvPr id="6130" name="Google Shape;6130;p61"/>
            <p:cNvGrpSpPr/>
            <p:nvPr/>
          </p:nvGrpSpPr>
          <p:grpSpPr>
            <a:xfrm>
              <a:off x="3358415" y="3361302"/>
              <a:ext cx="441300" cy="1024695"/>
              <a:chOff x="3358415" y="3361302"/>
              <a:chExt cx="441300" cy="1024695"/>
            </a:xfrm>
          </p:grpSpPr>
          <p:sp>
            <p:nvSpPr>
              <p:cNvPr id="6131" name="Google Shape;6131;p61"/>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32" name="Google Shape;6132;p61"/>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33" name="Google Shape;6133;p61"/>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34" name="Google Shape;6134;p61"/>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35" name="Google Shape;6135;p61"/>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36" name="Google Shape;6136;p61"/>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37" name="Google Shape;6137;p61"/>
            <p:cNvGrpSpPr/>
            <p:nvPr/>
          </p:nvGrpSpPr>
          <p:grpSpPr>
            <a:xfrm>
              <a:off x="3838901" y="3361302"/>
              <a:ext cx="441300" cy="1024695"/>
              <a:chOff x="3838901" y="3361302"/>
              <a:chExt cx="441300" cy="1024695"/>
            </a:xfrm>
          </p:grpSpPr>
          <p:sp>
            <p:nvSpPr>
              <p:cNvPr id="6138" name="Google Shape;6138;p61"/>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39" name="Google Shape;6139;p61"/>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0" name="Google Shape;6140;p61"/>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1" name="Google Shape;6141;p61"/>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2" name="Google Shape;6142;p61"/>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3" name="Google Shape;6143;p61"/>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44" name="Google Shape;6144;p61"/>
            <p:cNvGrpSpPr/>
            <p:nvPr/>
          </p:nvGrpSpPr>
          <p:grpSpPr>
            <a:xfrm>
              <a:off x="4319387" y="3361302"/>
              <a:ext cx="441300" cy="1024695"/>
              <a:chOff x="4319387" y="3361302"/>
              <a:chExt cx="441300" cy="1024695"/>
            </a:xfrm>
          </p:grpSpPr>
          <p:sp>
            <p:nvSpPr>
              <p:cNvPr id="6145" name="Google Shape;6145;p61"/>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46" name="Google Shape;6146;p61"/>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7" name="Google Shape;6147;p61"/>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8" name="Google Shape;6148;p61"/>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49" name="Google Shape;6149;p61"/>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50" name="Google Shape;6150;p61"/>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51" name="Google Shape;6151;p61"/>
            <p:cNvGrpSpPr/>
            <p:nvPr/>
          </p:nvGrpSpPr>
          <p:grpSpPr>
            <a:xfrm>
              <a:off x="4799873" y="3361302"/>
              <a:ext cx="441300" cy="1024695"/>
              <a:chOff x="4799873" y="3361302"/>
              <a:chExt cx="441300" cy="1024695"/>
            </a:xfrm>
          </p:grpSpPr>
          <p:sp>
            <p:nvSpPr>
              <p:cNvPr id="6152" name="Google Shape;6152;p61"/>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53" name="Google Shape;6153;p61"/>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54" name="Google Shape;6154;p61"/>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55" name="Google Shape;6155;p61"/>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56" name="Google Shape;6156;p61"/>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57" name="Google Shape;6157;p61"/>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58" name="Google Shape;6158;p61"/>
            <p:cNvGrpSpPr/>
            <p:nvPr/>
          </p:nvGrpSpPr>
          <p:grpSpPr>
            <a:xfrm>
              <a:off x="5280360" y="3361302"/>
              <a:ext cx="441300" cy="1024695"/>
              <a:chOff x="5280360" y="3361302"/>
              <a:chExt cx="441300" cy="1024695"/>
            </a:xfrm>
          </p:grpSpPr>
          <p:sp>
            <p:nvSpPr>
              <p:cNvPr id="6159" name="Google Shape;6159;p61"/>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endParaRPr sz="2400"/>
              </a:p>
            </p:txBody>
          </p:sp>
          <p:sp>
            <p:nvSpPr>
              <p:cNvPr id="6160" name="Google Shape;6160;p61"/>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61" name="Google Shape;6161;p61"/>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62" name="Google Shape;6162;p61"/>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63" name="Google Shape;6163;p61"/>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sp>
            <p:nvSpPr>
              <p:cNvPr id="6164" name="Google Shape;6164;p61"/>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6165" name="Google Shape;6165;p61"/>
          <p:cNvGraphicFramePr/>
          <p:nvPr/>
        </p:nvGraphicFramePr>
        <p:xfrm>
          <a:off x="948117" y="2840600"/>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166" name="Google Shape;6166;p61"/>
          <p:cNvGrpSpPr/>
          <p:nvPr/>
        </p:nvGrpSpPr>
        <p:grpSpPr>
          <a:xfrm>
            <a:off x="950151" y="4240233"/>
            <a:ext cx="3204819" cy="1341200"/>
            <a:chOff x="726450" y="3372825"/>
            <a:chExt cx="2403614" cy="1005900"/>
          </a:xfrm>
        </p:grpSpPr>
        <p:grpSp>
          <p:nvGrpSpPr>
            <p:cNvPr id="6167" name="Google Shape;6167;p61"/>
            <p:cNvGrpSpPr/>
            <p:nvPr/>
          </p:nvGrpSpPr>
          <p:grpSpPr>
            <a:xfrm>
              <a:off x="726450" y="3696000"/>
              <a:ext cx="2403614" cy="500898"/>
              <a:chOff x="726450" y="3696000"/>
              <a:chExt cx="2403614" cy="500898"/>
            </a:xfrm>
          </p:grpSpPr>
          <p:sp>
            <p:nvSpPr>
              <p:cNvPr id="6168" name="Google Shape;6168;p61"/>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endParaRPr sz="267"/>
              </a:p>
            </p:txBody>
          </p:sp>
          <p:sp>
            <p:nvSpPr>
              <p:cNvPr id="6169" name="Google Shape;6169;p61"/>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endParaRPr sz="267"/>
              </a:p>
            </p:txBody>
          </p:sp>
        </p:grpSp>
        <p:grpSp>
          <p:nvGrpSpPr>
            <p:cNvPr id="6170" name="Google Shape;6170;p61"/>
            <p:cNvGrpSpPr/>
            <p:nvPr/>
          </p:nvGrpSpPr>
          <p:grpSpPr>
            <a:xfrm>
              <a:off x="1348050" y="3372825"/>
              <a:ext cx="1720425" cy="1005900"/>
              <a:chOff x="1348050" y="3372825"/>
              <a:chExt cx="1720425" cy="1005900"/>
            </a:xfrm>
          </p:grpSpPr>
          <p:sp>
            <p:nvSpPr>
              <p:cNvPr id="6171" name="Google Shape;6171;p6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6172" name="Google Shape;6172;p6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6173" name="Google Shape;6173;p6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6174" name="Google Shape;6174;p6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6175" name="Google Shape;6175;p6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6176" name="Google Shape;6176;p61"/>
            <p:cNvGrpSpPr/>
            <p:nvPr/>
          </p:nvGrpSpPr>
          <p:grpSpPr>
            <a:xfrm>
              <a:off x="1455707" y="3731058"/>
              <a:ext cx="1491150" cy="417657"/>
              <a:chOff x="1455707" y="3731058"/>
              <a:chExt cx="1491150" cy="417657"/>
            </a:xfrm>
          </p:grpSpPr>
          <p:grpSp>
            <p:nvGrpSpPr>
              <p:cNvPr id="6177" name="Google Shape;6177;p61"/>
              <p:cNvGrpSpPr/>
              <p:nvPr/>
            </p:nvGrpSpPr>
            <p:grpSpPr>
              <a:xfrm>
                <a:off x="1472938" y="3745828"/>
                <a:ext cx="72126" cy="53788"/>
                <a:chOff x="1472938" y="3745828"/>
                <a:chExt cx="72126" cy="53788"/>
              </a:xfrm>
            </p:grpSpPr>
            <p:sp>
              <p:nvSpPr>
                <p:cNvPr id="6178" name="Google Shape;6178;p6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79" name="Google Shape;6179;p6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80" name="Google Shape;6180;p61"/>
              <p:cNvGrpSpPr/>
              <p:nvPr/>
            </p:nvGrpSpPr>
            <p:grpSpPr>
              <a:xfrm>
                <a:off x="1819181" y="4089633"/>
                <a:ext cx="72126" cy="53788"/>
                <a:chOff x="1819181" y="4089633"/>
                <a:chExt cx="72126" cy="53788"/>
              </a:xfrm>
            </p:grpSpPr>
            <p:sp>
              <p:nvSpPr>
                <p:cNvPr id="6181" name="Google Shape;6181;p6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82" name="Google Shape;6182;p6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83" name="Google Shape;6183;p61"/>
              <p:cNvGrpSpPr/>
              <p:nvPr/>
            </p:nvGrpSpPr>
            <p:grpSpPr>
              <a:xfrm>
                <a:off x="1455707" y="4084171"/>
                <a:ext cx="64321" cy="64544"/>
                <a:chOff x="1455707" y="4084171"/>
                <a:chExt cx="64321" cy="64544"/>
              </a:xfrm>
            </p:grpSpPr>
            <p:sp>
              <p:nvSpPr>
                <p:cNvPr id="6184" name="Google Shape;6184;p6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85" name="Google Shape;6185;p6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86" name="Google Shape;6186;p61"/>
              <p:cNvGrpSpPr/>
              <p:nvPr/>
            </p:nvGrpSpPr>
            <p:grpSpPr>
              <a:xfrm>
                <a:off x="1818610" y="3731058"/>
                <a:ext cx="64321" cy="64544"/>
                <a:chOff x="1818610" y="3731058"/>
                <a:chExt cx="64321" cy="64544"/>
              </a:xfrm>
            </p:grpSpPr>
            <p:sp>
              <p:nvSpPr>
                <p:cNvPr id="6187" name="Google Shape;6187;p6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88" name="Google Shape;6188;p6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89" name="Google Shape;6189;p61"/>
              <p:cNvGrpSpPr/>
              <p:nvPr/>
            </p:nvGrpSpPr>
            <p:grpSpPr>
              <a:xfrm>
                <a:off x="2172491" y="4089633"/>
                <a:ext cx="72126" cy="53788"/>
                <a:chOff x="2172491" y="4089633"/>
                <a:chExt cx="72126" cy="53788"/>
              </a:xfrm>
            </p:grpSpPr>
            <p:sp>
              <p:nvSpPr>
                <p:cNvPr id="6190" name="Google Shape;6190;p6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91" name="Google Shape;6191;p6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92" name="Google Shape;6192;p61"/>
              <p:cNvGrpSpPr/>
              <p:nvPr/>
            </p:nvGrpSpPr>
            <p:grpSpPr>
              <a:xfrm>
                <a:off x="2171920" y="3731058"/>
                <a:ext cx="64321" cy="64544"/>
                <a:chOff x="2171920" y="3731058"/>
                <a:chExt cx="64321" cy="64544"/>
              </a:xfrm>
            </p:grpSpPr>
            <p:sp>
              <p:nvSpPr>
                <p:cNvPr id="6193" name="Google Shape;6193;p6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94" name="Google Shape;6194;p6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95" name="Google Shape;6195;p61"/>
              <p:cNvGrpSpPr/>
              <p:nvPr/>
            </p:nvGrpSpPr>
            <p:grpSpPr>
              <a:xfrm>
                <a:off x="2874730" y="3745828"/>
                <a:ext cx="72126" cy="53788"/>
                <a:chOff x="2874730" y="3745828"/>
                <a:chExt cx="72126" cy="53788"/>
              </a:xfrm>
            </p:grpSpPr>
            <p:sp>
              <p:nvSpPr>
                <p:cNvPr id="6196" name="Google Shape;6196;p6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197" name="Google Shape;6197;p6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198" name="Google Shape;6198;p61"/>
              <p:cNvGrpSpPr/>
              <p:nvPr/>
            </p:nvGrpSpPr>
            <p:grpSpPr>
              <a:xfrm>
                <a:off x="2878589" y="4081481"/>
                <a:ext cx="64321" cy="64544"/>
                <a:chOff x="2878589" y="4081481"/>
                <a:chExt cx="64321" cy="64544"/>
              </a:xfrm>
            </p:grpSpPr>
            <p:sp>
              <p:nvSpPr>
                <p:cNvPr id="6199" name="Google Shape;6199;p6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200" name="Google Shape;6200;p6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01" name="Google Shape;6201;p61"/>
              <p:cNvGrpSpPr/>
              <p:nvPr/>
            </p:nvGrpSpPr>
            <p:grpSpPr>
              <a:xfrm>
                <a:off x="2525796" y="4089633"/>
                <a:ext cx="72126" cy="53788"/>
                <a:chOff x="2525796" y="4089633"/>
                <a:chExt cx="72126" cy="53788"/>
              </a:xfrm>
            </p:grpSpPr>
            <p:sp>
              <p:nvSpPr>
                <p:cNvPr id="6202" name="Google Shape;6202;p6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203" name="Google Shape;6203;p6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04" name="Google Shape;6204;p61"/>
              <p:cNvGrpSpPr/>
              <p:nvPr/>
            </p:nvGrpSpPr>
            <p:grpSpPr>
              <a:xfrm>
                <a:off x="2525225" y="3731058"/>
                <a:ext cx="64321" cy="64544"/>
                <a:chOff x="2525225" y="3731058"/>
                <a:chExt cx="64321" cy="64544"/>
              </a:xfrm>
            </p:grpSpPr>
            <p:sp>
              <p:nvSpPr>
                <p:cNvPr id="6205" name="Google Shape;6205;p6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206" name="Google Shape;6206;p6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041"/>
                                        </p:tgtEl>
                                        <p:attrNameLst>
                                          <p:attrName>style.visibility</p:attrName>
                                        </p:attrNameLst>
                                      </p:cBhvr>
                                      <p:to>
                                        <p:strVal val="visible"/>
                                      </p:to>
                                    </p:set>
                                    <p:anim calcmode="lin" valueType="num">
                                      <p:cBhvr>
                                        <p:cTn id="7" dur="500" fill="hold"/>
                                        <p:tgtEl>
                                          <p:spTgt spid="6041"/>
                                        </p:tgtEl>
                                        <p:attrNameLst>
                                          <p:attrName>ppt_w</p:attrName>
                                        </p:attrNameLst>
                                      </p:cBhvr>
                                      <p:tavLst>
                                        <p:tav tm="0">
                                          <p:val>
                                            <p:fltVal val="0"/>
                                          </p:val>
                                        </p:tav>
                                        <p:tav tm="100000">
                                          <p:val>
                                            <p:strVal val="#ppt_w"/>
                                          </p:val>
                                        </p:tav>
                                      </p:tavLst>
                                    </p:anim>
                                    <p:anim calcmode="lin" valueType="num">
                                      <p:cBhvr>
                                        <p:cTn id="8" dur="500" fill="hold"/>
                                        <p:tgtEl>
                                          <p:spTgt spid="6041"/>
                                        </p:tgtEl>
                                        <p:attrNameLst>
                                          <p:attrName>ppt_h</p:attrName>
                                        </p:attrNameLst>
                                      </p:cBhvr>
                                      <p:tavLst>
                                        <p:tav tm="0">
                                          <p:val>
                                            <p:fltVal val="0"/>
                                          </p:val>
                                        </p:tav>
                                        <p:tav tm="100000">
                                          <p:val>
                                            <p:strVal val="#ppt_h"/>
                                          </p:val>
                                        </p:tav>
                                      </p:tavLst>
                                    </p:anim>
                                    <p:animEffect transition="in" filter="fade">
                                      <p:cBhvr>
                                        <p:cTn id="9" dur="500"/>
                                        <p:tgtEl>
                                          <p:spTgt spid="6041"/>
                                        </p:tgtEl>
                                      </p:cBhvr>
                                    </p:animEffect>
                                  </p:childTnLst>
                                </p:cTn>
                              </p:par>
                              <p:par>
                                <p:cTn id="10" presetID="53" presetClass="entr" presetSubtype="16" fill="hold" nodeType="withEffect">
                                  <p:stCondLst>
                                    <p:cond delay="0"/>
                                  </p:stCondLst>
                                  <p:childTnLst>
                                    <p:set>
                                      <p:cBhvr>
                                        <p:cTn id="11" dur="1" fill="hold">
                                          <p:stCondLst>
                                            <p:cond delay="0"/>
                                          </p:stCondLst>
                                        </p:cTn>
                                        <p:tgtEl>
                                          <p:spTgt spid="6042"/>
                                        </p:tgtEl>
                                        <p:attrNameLst>
                                          <p:attrName>style.visibility</p:attrName>
                                        </p:attrNameLst>
                                      </p:cBhvr>
                                      <p:to>
                                        <p:strVal val="visible"/>
                                      </p:to>
                                    </p:set>
                                    <p:anim calcmode="lin" valueType="num">
                                      <p:cBhvr>
                                        <p:cTn id="12" dur="500" fill="hold"/>
                                        <p:tgtEl>
                                          <p:spTgt spid="6042"/>
                                        </p:tgtEl>
                                        <p:attrNameLst>
                                          <p:attrName>ppt_w</p:attrName>
                                        </p:attrNameLst>
                                      </p:cBhvr>
                                      <p:tavLst>
                                        <p:tav tm="0">
                                          <p:val>
                                            <p:fltVal val="0"/>
                                          </p:val>
                                        </p:tav>
                                        <p:tav tm="100000">
                                          <p:val>
                                            <p:strVal val="#ppt_w"/>
                                          </p:val>
                                        </p:tav>
                                      </p:tavLst>
                                    </p:anim>
                                    <p:anim calcmode="lin" valueType="num">
                                      <p:cBhvr>
                                        <p:cTn id="13" dur="500" fill="hold"/>
                                        <p:tgtEl>
                                          <p:spTgt spid="6042"/>
                                        </p:tgtEl>
                                        <p:attrNameLst>
                                          <p:attrName>ppt_h</p:attrName>
                                        </p:attrNameLst>
                                      </p:cBhvr>
                                      <p:tavLst>
                                        <p:tav tm="0">
                                          <p:val>
                                            <p:fltVal val="0"/>
                                          </p:val>
                                        </p:tav>
                                        <p:tav tm="100000">
                                          <p:val>
                                            <p:strVal val="#ppt_h"/>
                                          </p:val>
                                        </p:tav>
                                      </p:tavLst>
                                    </p:anim>
                                    <p:animEffect transition="in" filter="fade">
                                      <p:cBhvr>
                                        <p:cTn id="14" dur="500"/>
                                        <p:tgtEl>
                                          <p:spTgt spid="6042"/>
                                        </p:tgtEl>
                                      </p:cBhvr>
                                    </p:animEffect>
                                  </p:childTnLst>
                                </p:cTn>
                              </p:par>
                              <p:par>
                                <p:cTn id="15" presetID="53" presetClass="entr" presetSubtype="16" fill="hold" nodeType="withEffect">
                                  <p:stCondLst>
                                    <p:cond delay="0"/>
                                  </p:stCondLst>
                                  <p:childTnLst>
                                    <p:set>
                                      <p:cBhvr>
                                        <p:cTn id="16" dur="1" fill="hold">
                                          <p:stCondLst>
                                            <p:cond delay="0"/>
                                          </p:stCondLst>
                                        </p:cTn>
                                        <p:tgtEl>
                                          <p:spTgt spid="6070"/>
                                        </p:tgtEl>
                                        <p:attrNameLst>
                                          <p:attrName>style.visibility</p:attrName>
                                        </p:attrNameLst>
                                      </p:cBhvr>
                                      <p:to>
                                        <p:strVal val="visible"/>
                                      </p:to>
                                    </p:set>
                                    <p:anim calcmode="lin" valueType="num">
                                      <p:cBhvr>
                                        <p:cTn id="17" dur="500" fill="hold"/>
                                        <p:tgtEl>
                                          <p:spTgt spid="6070"/>
                                        </p:tgtEl>
                                        <p:attrNameLst>
                                          <p:attrName>ppt_w</p:attrName>
                                        </p:attrNameLst>
                                      </p:cBhvr>
                                      <p:tavLst>
                                        <p:tav tm="0">
                                          <p:val>
                                            <p:fltVal val="0"/>
                                          </p:val>
                                        </p:tav>
                                        <p:tav tm="100000">
                                          <p:val>
                                            <p:strVal val="#ppt_w"/>
                                          </p:val>
                                        </p:tav>
                                      </p:tavLst>
                                    </p:anim>
                                    <p:anim calcmode="lin" valueType="num">
                                      <p:cBhvr>
                                        <p:cTn id="18" dur="500" fill="hold"/>
                                        <p:tgtEl>
                                          <p:spTgt spid="6070"/>
                                        </p:tgtEl>
                                        <p:attrNameLst>
                                          <p:attrName>ppt_h</p:attrName>
                                        </p:attrNameLst>
                                      </p:cBhvr>
                                      <p:tavLst>
                                        <p:tav tm="0">
                                          <p:val>
                                            <p:fltVal val="0"/>
                                          </p:val>
                                        </p:tav>
                                        <p:tav tm="100000">
                                          <p:val>
                                            <p:strVal val="#ppt_h"/>
                                          </p:val>
                                        </p:tav>
                                      </p:tavLst>
                                    </p:anim>
                                    <p:animEffect transition="in" filter="fade">
                                      <p:cBhvr>
                                        <p:cTn id="19" dur="500"/>
                                        <p:tgtEl>
                                          <p:spTgt spid="6070"/>
                                        </p:tgtEl>
                                      </p:cBhvr>
                                    </p:animEffect>
                                  </p:childTnLst>
                                </p:cTn>
                              </p:par>
                              <p:par>
                                <p:cTn id="20" presetID="53" presetClass="entr" presetSubtype="16" fill="hold" nodeType="withEffect">
                                  <p:stCondLst>
                                    <p:cond delay="0"/>
                                  </p:stCondLst>
                                  <p:childTnLst>
                                    <p:set>
                                      <p:cBhvr>
                                        <p:cTn id="21" dur="1" fill="hold">
                                          <p:stCondLst>
                                            <p:cond delay="0"/>
                                          </p:stCondLst>
                                        </p:cTn>
                                        <p:tgtEl>
                                          <p:spTgt spid="6071"/>
                                        </p:tgtEl>
                                        <p:attrNameLst>
                                          <p:attrName>style.visibility</p:attrName>
                                        </p:attrNameLst>
                                      </p:cBhvr>
                                      <p:to>
                                        <p:strVal val="visible"/>
                                      </p:to>
                                    </p:set>
                                    <p:anim calcmode="lin" valueType="num">
                                      <p:cBhvr>
                                        <p:cTn id="22" dur="500" fill="hold"/>
                                        <p:tgtEl>
                                          <p:spTgt spid="6071"/>
                                        </p:tgtEl>
                                        <p:attrNameLst>
                                          <p:attrName>ppt_w</p:attrName>
                                        </p:attrNameLst>
                                      </p:cBhvr>
                                      <p:tavLst>
                                        <p:tav tm="0">
                                          <p:val>
                                            <p:fltVal val="0"/>
                                          </p:val>
                                        </p:tav>
                                        <p:tav tm="100000">
                                          <p:val>
                                            <p:strVal val="#ppt_w"/>
                                          </p:val>
                                        </p:tav>
                                      </p:tavLst>
                                    </p:anim>
                                    <p:anim calcmode="lin" valueType="num">
                                      <p:cBhvr>
                                        <p:cTn id="23" dur="500" fill="hold"/>
                                        <p:tgtEl>
                                          <p:spTgt spid="6071"/>
                                        </p:tgtEl>
                                        <p:attrNameLst>
                                          <p:attrName>ppt_h</p:attrName>
                                        </p:attrNameLst>
                                      </p:cBhvr>
                                      <p:tavLst>
                                        <p:tav tm="0">
                                          <p:val>
                                            <p:fltVal val="0"/>
                                          </p:val>
                                        </p:tav>
                                        <p:tav tm="100000">
                                          <p:val>
                                            <p:strVal val="#ppt_h"/>
                                          </p:val>
                                        </p:tav>
                                      </p:tavLst>
                                    </p:anim>
                                    <p:animEffect transition="in" filter="fade">
                                      <p:cBhvr>
                                        <p:cTn id="24" dur="500"/>
                                        <p:tgtEl>
                                          <p:spTgt spid="6071"/>
                                        </p:tgtEl>
                                      </p:cBhvr>
                                    </p:animEffect>
                                  </p:childTnLst>
                                </p:cTn>
                              </p:par>
                              <p:par>
                                <p:cTn id="25" presetID="53" presetClass="entr" presetSubtype="16" fill="hold" nodeType="withEffect">
                                  <p:stCondLst>
                                    <p:cond delay="0"/>
                                  </p:stCondLst>
                                  <p:childTnLst>
                                    <p:set>
                                      <p:cBhvr>
                                        <p:cTn id="26" dur="1" fill="hold">
                                          <p:stCondLst>
                                            <p:cond delay="0"/>
                                          </p:stCondLst>
                                        </p:cTn>
                                        <p:tgtEl>
                                          <p:spTgt spid="6089"/>
                                        </p:tgtEl>
                                        <p:attrNameLst>
                                          <p:attrName>style.visibility</p:attrName>
                                        </p:attrNameLst>
                                      </p:cBhvr>
                                      <p:to>
                                        <p:strVal val="visible"/>
                                      </p:to>
                                    </p:set>
                                    <p:anim calcmode="lin" valueType="num">
                                      <p:cBhvr>
                                        <p:cTn id="27" dur="500" fill="hold"/>
                                        <p:tgtEl>
                                          <p:spTgt spid="6089"/>
                                        </p:tgtEl>
                                        <p:attrNameLst>
                                          <p:attrName>ppt_w</p:attrName>
                                        </p:attrNameLst>
                                      </p:cBhvr>
                                      <p:tavLst>
                                        <p:tav tm="0">
                                          <p:val>
                                            <p:fltVal val="0"/>
                                          </p:val>
                                        </p:tav>
                                        <p:tav tm="100000">
                                          <p:val>
                                            <p:strVal val="#ppt_w"/>
                                          </p:val>
                                        </p:tav>
                                      </p:tavLst>
                                    </p:anim>
                                    <p:anim calcmode="lin" valueType="num">
                                      <p:cBhvr>
                                        <p:cTn id="28" dur="500" fill="hold"/>
                                        <p:tgtEl>
                                          <p:spTgt spid="6089"/>
                                        </p:tgtEl>
                                        <p:attrNameLst>
                                          <p:attrName>ppt_h</p:attrName>
                                        </p:attrNameLst>
                                      </p:cBhvr>
                                      <p:tavLst>
                                        <p:tav tm="0">
                                          <p:val>
                                            <p:fltVal val="0"/>
                                          </p:val>
                                        </p:tav>
                                        <p:tav tm="100000">
                                          <p:val>
                                            <p:strVal val="#ppt_h"/>
                                          </p:val>
                                        </p:tav>
                                      </p:tavLst>
                                    </p:anim>
                                    <p:animEffect transition="in" filter="fade">
                                      <p:cBhvr>
                                        <p:cTn id="29" dur="500"/>
                                        <p:tgtEl>
                                          <p:spTgt spid="6089"/>
                                        </p:tgtEl>
                                      </p:cBhvr>
                                    </p:animEffect>
                                  </p:childTnLst>
                                </p:cTn>
                              </p:par>
                              <p:par>
                                <p:cTn id="30" presetID="53" presetClass="entr" presetSubtype="16" fill="hold" nodeType="withEffect">
                                  <p:stCondLst>
                                    <p:cond delay="0"/>
                                  </p:stCondLst>
                                  <p:childTnLst>
                                    <p:set>
                                      <p:cBhvr>
                                        <p:cTn id="31" dur="1" fill="hold">
                                          <p:stCondLst>
                                            <p:cond delay="0"/>
                                          </p:stCondLst>
                                        </p:cTn>
                                        <p:tgtEl>
                                          <p:spTgt spid="6122"/>
                                        </p:tgtEl>
                                        <p:attrNameLst>
                                          <p:attrName>style.visibility</p:attrName>
                                        </p:attrNameLst>
                                      </p:cBhvr>
                                      <p:to>
                                        <p:strVal val="visible"/>
                                      </p:to>
                                    </p:set>
                                    <p:anim calcmode="lin" valueType="num">
                                      <p:cBhvr>
                                        <p:cTn id="32" dur="500" fill="hold"/>
                                        <p:tgtEl>
                                          <p:spTgt spid="6122"/>
                                        </p:tgtEl>
                                        <p:attrNameLst>
                                          <p:attrName>ppt_w</p:attrName>
                                        </p:attrNameLst>
                                      </p:cBhvr>
                                      <p:tavLst>
                                        <p:tav tm="0">
                                          <p:val>
                                            <p:fltVal val="0"/>
                                          </p:val>
                                        </p:tav>
                                        <p:tav tm="100000">
                                          <p:val>
                                            <p:strVal val="#ppt_w"/>
                                          </p:val>
                                        </p:tav>
                                      </p:tavLst>
                                    </p:anim>
                                    <p:anim calcmode="lin" valueType="num">
                                      <p:cBhvr>
                                        <p:cTn id="33" dur="500" fill="hold"/>
                                        <p:tgtEl>
                                          <p:spTgt spid="6122"/>
                                        </p:tgtEl>
                                        <p:attrNameLst>
                                          <p:attrName>ppt_h</p:attrName>
                                        </p:attrNameLst>
                                      </p:cBhvr>
                                      <p:tavLst>
                                        <p:tav tm="0">
                                          <p:val>
                                            <p:fltVal val="0"/>
                                          </p:val>
                                        </p:tav>
                                        <p:tav tm="100000">
                                          <p:val>
                                            <p:strVal val="#ppt_h"/>
                                          </p:val>
                                        </p:tav>
                                      </p:tavLst>
                                    </p:anim>
                                    <p:animEffect transition="in" filter="fade">
                                      <p:cBhvr>
                                        <p:cTn id="34" dur="500"/>
                                        <p:tgtEl>
                                          <p:spTgt spid="6122"/>
                                        </p:tgtEl>
                                      </p:cBhvr>
                                    </p:animEffect>
                                  </p:childTnLst>
                                </p:cTn>
                              </p:par>
                              <p:par>
                                <p:cTn id="35" presetID="53" presetClass="entr" presetSubtype="16" fill="hold" nodeType="withEffect">
                                  <p:stCondLst>
                                    <p:cond delay="0"/>
                                  </p:stCondLst>
                                  <p:childTnLst>
                                    <p:set>
                                      <p:cBhvr>
                                        <p:cTn id="36" dur="1" fill="hold">
                                          <p:stCondLst>
                                            <p:cond delay="0"/>
                                          </p:stCondLst>
                                        </p:cTn>
                                        <p:tgtEl>
                                          <p:spTgt spid="6123"/>
                                        </p:tgtEl>
                                        <p:attrNameLst>
                                          <p:attrName>style.visibility</p:attrName>
                                        </p:attrNameLst>
                                      </p:cBhvr>
                                      <p:to>
                                        <p:strVal val="visible"/>
                                      </p:to>
                                    </p:set>
                                    <p:anim calcmode="lin" valueType="num">
                                      <p:cBhvr>
                                        <p:cTn id="37" dur="500" fill="hold"/>
                                        <p:tgtEl>
                                          <p:spTgt spid="6123"/>
                                        </p:tgtEl>
                                        <p:attrNameLst>
                                          <p:attrName>ppt_w</p:attrName>
                                        </p:attrNameLst>
                                      </p:cBhvr>
                                      <p:tavLst>
                                        <p:tav tm="0">
                                          <p:val>
                                            <p:fltVal val="0"/>
                                          </p:val>
                                        </p:tav>
                                        <p:tav tm="100000">
                                          <p:val>
                                            <p:strVal val="#ppt_w"/>
                                          </p:val>
                                        </p:tav>
                                      </p:tavLst>
                                    </p:anim>
                                    <p:anim calcmode="lin" valueType="num">
                                      <p:cBhvr>
                                        <p:cTn id="38" dur="500" fill="hold"/>
                                        <p:tgtEl>
                                          <p:spTgt spid="6123"/>
                                        </p:tgtEl>
                                        <p:attrNameLst>
                                          <p:attrName>ppt_h</p:attrName>
                                        </p:attrNameLst>
                                      </p:cBhvr>
                                      <p:tavLst>
                                        <p:tav tm="0">
                                          <p:val>
                                            <p:fltVal val="0"/>
                                          </p:val>
                                        </p:tav>
                                        <p:tav tm="100000">
                                          <p:val>
                                            <p:strVal val="#ppt_h"/>
                                          </p:val>
                                        </p:tav>
                                      </p:tavLst>
                                    </p:anim>
                                    <p:animEffect transition="in" filter="fade">
                                      <p:cBhvr>
                                        <p:cTn id="39" dur="500"/>
                                        <p:tgtEl>
                                          <p:spTgt spid="6123"/>
                                        </p:tgtEl>
                                      </p:cBhvr>
                                    </p:animEffect>
                                  </p:childTnLst>
                                </p:cTn>
                              </p:par>
                              <p:par>
                                <p:cTn id="40" presetID="53" presetClass="entr" presetSubtype="16" fill="hold" nodeType="withEffect">
                                  <p:stCondLst>
                                    <p:cond delay="0"/>
                                  </p:stCondLst>
                                  <p:childTnLst>
                                    <p:set>
                                      <p:cBhvr>
                                        <p:cTn id="41" dur="1" fill="hold">
                                          <p:stCondLst>
                                            <p:cond delay="0"/>
                                          </p:stCondLst>
                                        </p:cTn>
                                        <p:tgtEl>
                                          <p:spTgt spid="6126"/>
                                        </p:tgtEl>
                                        <p:attrNameLst>
                                          <p:attrName>style.visibility</p:attrName>
                                        </p:attrNameLst>
                                      </p:cBhvr>
                                      <p:to>
                                        <p:strVal val="visible"/>
                                      </p:to>
                                    </p:set>
                                    <p:anim calcmode="lin" valueType="num">
                                      <p:cBhvr>
                                        <p:cTn id="42" dur="500" fill="hold"/>
                                        <p:tgtEl>
                                          <p:spTgt spid="6126"/>
                                        </p:tgtEl>
                                        <p:attrNameLst>
                                          <p:attrName>ppt_w</p:attrName>
                                        </p:attrNameLst>
                                      </p:cBhvr>
                                      <p:tavLst>
                                        <p:tav tm="0">
                                          <p:val>
                                            <p:fltVal val="0"/>
                                          </p:val>
                                        </p:tav>
                                        <p:tav tm="100000">
                                          <p:val>
                                            <p:strVal val="#ppt_w"/>
                                          </p:val>
                                        </p:tav>
                                      </p:tavLst>
                                    </p:anim>
                                    <p:anim calcmode="lin" valueType="num">
                                      <p:cBhvr>
                                        <p:cTn id="43" dur="500" fill="hold"/>
                                        <p:tgtEl>
                                          <p:spTgt spid="6126"/>
                                        </p:tgtEl>
                                        <p:attrNameLst>
                                          <p:attrName>ppt_h</p:attrName>
                                        </p:attrNameLst>
                                      </p:cBhvr>
                                      <p:tavLst>
                                        <p:tav tm="0">
                                          <p:val>
                                            <p:fltVal val="0"/>
                                          </p:val>
                                        </p:tav>
                                        <p:tav tm="100000">
                                          <p:val>
                                            <p:strVal val="#ppt_h"/>
                                          </p:val>
                                        </p:tav>
                                      </p:tavLst>
                                    </p:anim>
                                    <p:animEffect transition="in" filter="fade">
                                      <p:cBhvr>
                                        <p:cTn id="44" dur="500"/>
                                        <p:tgtEl>
                                          <p:spTgt spid="6126"/>
                                        </p:tgtEl>
                                      </p:cBhvr>
                                    </p:animEffect>
                                  </p:childTnLst>
                                </p:cTn>
                              </p:par>
                              <p:par>
                                <p:cTn id="45" presetID="53" presetClass="entr" presetSubtype="16" fill="hold" nodeType="withEffect">
                                  <p:stCondLst>
                                    <p:cond delay="0"/>
                                  </p:stCondLst>
                                  <p:childTnLst>
                                    <p:set>
                                      <p:cBhvr>
                                        <p:cTn id="46" dur="1" fill="hold">
                                          <p:stCondLst>
                                            <p:cond delay="0"/>
                                          </p:stCondLst>
                                        </p:cTn>
                                        <p:tgtEl>
                                          <p:spTgt spid="6129"/>
                                        </p:tgtEl>
                                        <p:attrNameLst>
                                          <p:attrName>style.visibility</p:attrName>
                                        </p:attrNameLst>
                                      </p:cBhvr>
                                      <p:to>
                                        <p:strVal val="visible"/>
                                      </p:to>
                                    </p:set>
                                    <p:anim calcmode="lin" valueType="num">
                                      <p:cBhvr>
                                        <p:cTn id="47" dur="500" fill="hold"/>
                                        <p:tgtEl>
                                          <p:spTgt spid="6129"/>
                                        </p:tgtEl>
                                        <p:attrNameLst>
                                          <p:attrName>ppt_w</p:attrName>
                                        </p:attrNameLst>
                                      </p:cBhvr>
                                      <p:tavLst>
                                        <p:tav tm="0">
                                          <p:val>
                                            <p:fltVal val="0"/>
                                          </p:val>
                                        </p:tav>
                                        <p:tav tm="100000">
                                          <p:val>
                                            <p:strVal val="#ppt_w"/>
                                          </p:val>
                                        </p:tav>
                                      </p:tavLst>
                                    </p:anim>
                                    <p:anim calcmode="lin" valueType="num">
                                      <p:cBhvr>
                                        <p:cTn id="48" dur="500" fill="hold"/>
                                        <p:tgtEl>
                                          <p:spTgt spid="6129"/>
                                        </p:tgtEl>
                                        <p:attrNameLst>
                                          <p:attrName>ppt_h</p:attrName>
                                        </p:attrNameLst>
                                      </p:cBhvr>
                                      <p:tavLst>
                                        <p:tav tm="0">
                                          <p:val>
                                            <p:fltVal val="0"/>
                                          </p:val>
                                        </p:tav>
                                        <p:tav tm="100000">
                                          <p:val>
                                            <p:strVal val="#ppt_h"/>
                                          </p:val>
                                        </p:tav>
                                      </p:tavLst>
                                    </p:anim>
                                    <p:animEffect transition="in" filter="fade">
                                      <p:cBhvr>
                                        <p:cTn id="49" dur="500"/>
                                        <p:tgtEl>
                                          <p:spTgt spid="6129"/>
                                        </p:tgtEl>
                                      </p:cBhvr>
                                    </p:animEffect>
                                  </p:childTnLst>
                                </p:cTn>
                              </p:par>
                              <p:par>
                                <p:cTn id="50" presetID="53" presetClass="entr" presetSubtype="16" fill="hold" nodeType="withEffect">
                                  <p:stCondLst>
                                    <p:cond delay="0"/>
                                  </p:stCondLst>
                                  <p:childTnLst>
                                    <p:set>
                                      <p:cBhvr>
                                        <p:cTn id="51" dur="1" fill="hold">
                                          <p:stCondLst>
                                            <p:cond delay="0"/>
                                          </p:stCondLst>
                                        </p:cTn>
                                        <p:tgtEl>
                                          <p:spTgt spid="6165"/>
                                        </p:tgtEl>
                                        <p:attrNameLst>
                                          <p:attrName>style.visibility</p:attrName>
                                        </p:attrNameLst>
                                      </p:cBhvr>
                                      <p:to>
                                        <p:strVal val="visible"/>
                                      </p:to>
                                    </p:set>
                                    <p:anim calcmode="lin" valueType="num">
                                      <p:cBhvr>
                                        <p:cTn id="52" dur="500" fill="hold"/>
                                        <p:tgtEl>
                                          <p:spTgt spid="6165"/>
                                        </p:tgtEl>
                                        <p:attrNameLst>
                                          <p:attrName>ppt_w</p:attrName>
                                        </p:attrNameLst>
                                      </p:cBhvr>
                                      <p:tavLst>
                                        <p:tav tm="0">
                                          <p:val>
                                            <p:fltVal val="0"/>
                                          </p:val>
                                        </p:tav>
                                        <p:tav tm="100000">
                                          <p:val>
                                            <p:strVal val="#ppt_w"/>
                                          </p:val>
                                        </p:tav>
                                      </p:tavLst>
                                    </p:anim>
                                    <p:anim calcmode="lin" valueType="num">
                                      <p:cBhvr>
                                        <p:cTn id="53" dur="500" fill="hold"/>
                                        <p:tgtEl>
                                          <p:spTgt spid="6165"/>
                                        </p:tgtEl>
                                        <p:attrNameLst>
                                          <p:attrName>ppt_h</p:attrName>
                                        </p:attrNameLst>
                                      </p:cBhvr>
                                      <p:tavLst>
                                        <p:tav tm="0">
                                          <p:val>
                                            <p:fltVal val="0"/>
                                          </p:val>
                                        </p:tav>
                                        <p:tav tm="100000">
                                          <p:val>
                                            <p:strVal val="#ppt_h"/>
                                          </p:val>
                                        </p:tav>
                                      </p:tavLst>
                                    </p:anim>
                                    <p:animEffect transition="in" filter="fade">
                                      <p:cBhvr>
                                        <p:cTn id="54" dur="500"/>
                                        <p:tgtEl>
                                          <p:spTgt spid="6165"/>
                                        </p:tgtEl>
                                      </p:cBhvr>
                                    </p:animEffect>
                                  </p:childTnLst>
                                </p:cTn>
                              </p:par>
                              <p:par>
                                <p:cTn id="55" presetID="53" presetClass="entr" presetSubtype="16" fill="hold" nodeType="withEffect">
                                  <p:stCondLst>
                                    <p:cond delay="0"/>
                                  </p:stCondLst>
                                  <p:childTnLst>
                                    <p:set>
                                      <p:cBhvr>
                                        <p:cTn id="56" dur="1" fill="hold">
                                          <p:stCondLst>
                                            <p:cond delay="0"/>
                                          </p:stCondLst>
                                        </p:cTn>
                                        <p:tgtEl>
                                          <p:spTgt spid="6166"/>
                                        </p:tgtEl>
                                        <p:attrNameLst>
                                          <p:attrName>style.visibility</p:attrName>
                                        </p:attrNameLst>
                                      </p:cBhvr>
                                      <p:to>
                                        <p:strVal val="visible"/>
                                      </p:to>
                                    </p:set>
                                    <p:anim calcmode="lin" valueType="num">
                                      <p:cBhvr>
                                        <p:cTn id="57" dur="500" fill="hold"/>
                                        <p:tgtEl>
                                          <p:spTgt spid="6166"/>
                                        </p:tgtEl>
                                        <p:attrNameLst>
                                          <p:attrName>ppt_w</p:attrName>
                                        </p:attrNameLst>
                                      </p:cBhvr>
                                      <p:tavLst>
                                        <p:tav tm="0">
                                          <p:val>
                                            <p:fltVal val="0"/>
                                          </p:val>
                                        </p:tav>
                                        <p:tav tm="100000">
                                          <p:val>
                                            <p:strVal val="#ppt_w"/>
                                          </p:val>
                                        </p:tav>
                                      </p:tavLst>
                                    </p:anim>
                                    <p:anim calcmode="lin" valueType="num">
                                      <p:cBhvr>
                                        <p:cTn id="58" dur="500" fill="hold"/>
                                        <p:tgtEl>
                                          <p:spTgt spid="6166"/>
                                        </p:tgtEl>
                                        <p:attrNameLst>
                                          <p:attrName>ppt_h</p:attrName>
                                        </p:attrNameLst>
                                      </p:cBhvr>
                                      <p:tavLst>
                                        <p:tav tm="0">
                                          <p:val>
                                            <p:fltVal val="0"/>
                                          </p:val>
                                        </p:tav>
                                        <p:tav tm="100000">
                                          <p:val>
                                            <p:strVal val="#ppt_h"/>
                                          </p:val>
                                        </p:tav>
                                      </p:tavLst>
                                    </p:anim>
                                    <p:animEffect transition="in" filter="fade">
                                      <p:cBhvr>
                                        <p:cTn id="59" dur="500"/>
                                        <p:tgtEl>
                                          <p:spTgt spid="6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210"/>
        <p:cNvGrpSpPr/>
        <p:nvPr/>
      </p:nvGrpSpPr>
      <p:grpSpPr>
        <a:xfrm>
          <a:off x="0" y="0"/>
          <a:ext cx="0" cy="0"/>
          <a:chOff x="0" y="0"/>
          <a:chExt cx="0" cy="0"/>
        </a:xfrm>
      </p:grpSpPr>
      <p:grpSp>
        <p:nvGrpSpPr>
          <p:cNvPr id="6211" name="Google Shape;6211;p62"/>
          <p:cNvGrpSpPr/>
          <p:nvPr/>
        </p:nvGrpSpPr>
        <p:grpSpPr>
          <a:xfrm>
            <a:off x="955989" y="1295075"/>
            <a:ext cx="1127895" cy="921003"/>
            <a:chOff x="732428" y="1198513"/>
            <a:chExt cx="845921" cy="690752"/>
          </a:xfrm>
        </p:grpSpPr>
        <p:grpSp>
          <p:nvGrpSpPr>
            <p:cNvPr id="6212" name="Google Shape;6212;p62"/>
            <p:cNvGrpSpPr/>
            <p:nvPr/>
          </p:nvGrpSpPr>
          <p:grpSpPr>
            <a:xfrm>
              <a:off x="823030" y="1198513"/>
              <a:ext cx="755319" cy="690752"/>
              <a:chOff x="823030" y="1198513"/>
              <a:chExt cx="755319" cy="690752"/>
            </a:xfrm>
          </p:grpSpPr>
          <p:sp>
            <p:nvSpPr>
              <p:cNvPr id="6213" name="Google Shape;6213;p6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endParaRPr sz="2400"/>
              </a:p>
            </p:txBody>
          </p:sp>
          <p:sp>
            <p:nvSpPr>
              <p:cNvPr id="6214" name="Google Shape;6214;p6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15" name="Google Shape;6215;p62"/>
            <p:cNvGrpSpPr/>
            <p:nvPr/>
          </p:nvGrpSpPr>
          <p:grpSpPr>
            <a:xfrm>
              <a:off x="732428" y="1239937"/>
              <a:ext cx="739912" cy="607886"/>
              <a:chOff x="732428" y="1239937"/>
              <a:chExt cx="739912" cy="607886"/>
            </a:xfrm>
          </p:grpSpPr>
          <p:sp>
            <p:nvSpPr>
              <p:cNvPr id="6216" name="Google Shape;6216;p6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17" name="Google Shape;6217;p6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18" name="Google Shape;6218;p62"/>
            <p:cNvGrpSpPr/>
            <p:nvPr/>
          </p:nvGrpSpPr>
          <p:grpSpPr>
            <a:xfrm>
              <a:off x="732428" y="1277018"/>
              <a:ext cx="702832" cy="533758"/>
              <a:chOff x="732428" y="1277018"/>
              <a:chExt cx="702832" cy="533758"/>
            </a:xfrm>
          </p:grpSpPr>
          <p:sp>
            <p:nvSpPr>
              <p:cNvPr id="6219" name="Google Shape;6219;p6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220" name="Google Shape;6220;p6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21" name="Google Shape;6221;p62"/>
            <p:cNvGrpSpPr/>
            <p:nvPr/>
          </p:nvGrpSpPr>
          <p:grpSpPr>
            <a:xfrm>
              <a:off x="931170" y="1306653"/>
              <a:ext cx="647179" cy="474455"/>
              <a:chOff x="931170" y="1306653"/>
              <a:chExt cx="647179" cy="474455"/>
            </a:xfrm>
          </p:grpSpPr>
          <p:sp>
            <p:nvSpPr>
              <p:cNvPr id="6222" name="Google Shape;6222;p6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223" name="Google Shape;6223;p6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sp>
          <p:nvSpPr>
            <p:cNvPr id="6224" name="Google Shape;6224;p6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225" name="Google Shape;6225;p62"/>
          <p:cNvGrpSpPr/>
          <p:nvPr/>
        </p:nvGrpSpPr>
        <p:grpSpPr>
          <a:xfrm>
            <a:off x="5264800" y="1295084"/>
            <a:ext cx="846208" cy="933309"/>
            <a:chOff x="5985650" y="2860025"/>
            <a:chExt cx="1396075" cy="1539775"/>
          </a:xfrm>
        </p:grpSpPr>
        <p:sp>
          <p:nvSpPr>
            <p:cNvPr id="6226" name="Google Shape;6226;p6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227" name="Google Shape;6227;p6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228" name="Google Shape;6228;p6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229" name="Google Shape;6229;p6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230" name="Google Shape;6230;p6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1" name="Google Shape;6231;p6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2" name="Google Shape;6232;p6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3" name="Google Shape;6233;p6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4" name="Google Shape;6234;p6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5" name="Google Shape;6235;p6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6" name="Google Shape;6236;p6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7" name="Google Shape;6237;p6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8" name="Google Shape;6238;p6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39" name="Google Shape;6239;p6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0" name="Google Shape;6240;p6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1" name="Google Shape;6241;p6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2" name="Google Shape;6242;p6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3" name="Google Shape;6243;p6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4" name="Google Shape;6244;p6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5" name="Google Shape;6245;p6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6" name="Google Shape;6246;p6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7" name="Google Shape;6247;p6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8" name="Google Shape;6248;p6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49" name="Google Shape;6249;p6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0" name="Google Shape;6250;p6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1" name="Google Shape;6251;p6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2" name="Google Shape;6252;p6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3" name="Google Shape;6253;p6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4" name="Google Shape;6254;p6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5" name="Google Shape;6255;p6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6" name="Google Shape;6256;p6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57" name="Google Shape;6257;p6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258" name="Google Shape;6258;p62"/>
          <p:cNvGrpSpPr/>
          <p:nvPr/>
        </p:nvGrpSpPr>
        <p:grpSpPr>
          <a:xfrm>
            <a:off x="6272334" y="1295075"/>
            <a:ext cx="967793" cy="933300"/>
            <a:chOff x="4249973" y="1201875"/>
            <a:chExt cx="1958568" cy="1888762"/>
          </a:xfrm>
        </p:grpSpPr>
        <p:sp>
          <p:nvSpPr>
            <p:cNvPr id="6259" name="Google Shape;6259;p6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endParaRPr sz="2400"/>
            </a:p>
          </p:txBody>
        </p:sp>
        <p:grpSp>
          <p:nvGrpSpPr>
            <p:cNvPr id="6260" name="Google Shape;6260;p62"/>
            <p:cNvGrpSpPr/>
            <p:nvPr/>
          </p:nvGrpSpPr>
          <p:grpSpPr>
            <a:xfrm>
              <a:off x="5853086" y="1789142"/>
              <a:ext cx="355454" cy="1048099"/>
              <a:chOff x="5576108" y="2016725"/>
              <a:chExt cx="565200" cy="1666560"/>
            </a:xfrm>
          </p:grpSpPr>
          <p:sp>
            <p:nvSpPr>
              <p:cNvPr id="6261" name="Google Shape;6261;p62"/>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6262" name="Google Shape;6262;p6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263" name="Google Shape;6263;p62"/>
            <p:cNvGrpSpPr/>
            <p:nvPr/>
          </p:nvGrpSpPr>
          <p:grpSpPr>
            <a:xfrm>
              <a:off x="4869455" y="2691676"/>
              <a:ext cx="1013897" cy="398961"/>
              <a:chOff x="4012057" y="3451825"/>
              <a:chExt cx="1612175" cy="634379"/>
            </a:xfrm>
          </p:grpSpPr>
          <p:sp>
            <p:nvSpPr>
              <p:cNvPr id="6264" name="Google Shape;6264;p62"/>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6265" name="Google Shape;6265;p6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266" name="Google Shape;6266;p62"/>
            <p:cNvGrpSpPr/>
            <p:nvPr/>
          </p:nvGrpSpPr>
          <p:grpSpPr>
            <a:xfrm>
              <a:off x="4276937" y="2155961"/>
              <a:ext cx="651965" cy="891358"/>
              <a:chOff x="3069908" y="2599997"/>
              <a:chExt cx="1036675" cy="1417328"/>
            </a:xfrm>
          </p:grpSpPr>
          <p:sp>
            <p:nvSpPr>
              <p:cNvPr id="6267" name="Google Shape;6267;p62"/>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6268" name="Google Shape;6268;p6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269" name="Google Shape;6269;p62"/>
            <p:cNvGrpSpPr/>
            <p:nvPr/>
          </p:nvGrpSpPr>
          <p:grpSpPr>
            <a:xfrm>
              <a:off x="5054918" y="1201875"/>
              <a:ext cx="999548" cy="602711"/>
              <a:chOff x="4306958" y="1082925"/>
              <a:chExt cx="1589359" cy="958358"/>
            </a:xfrm>
          </p:grpSpPr>
          <p:sp>
            <p:nvSpPr>
              <p:cNvPr id="6270" name="Google Shape;6270;p62"/>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6271" name="Google Shape;6271;p6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6272" name="Google Shape;6272;p62"/>
            <p:cNvGrpSpPr/>
            <p:nvPr/>
          </p:nvGrpSpPr>
          <p:grpSpPr>
            <a:xfrm>
              <a:off x="4249973" y="1303451"/>
              <a:ext cx="799317" cy="841334"/>
              <a:chOff x="3027033" y="1244439"/>
              <a:chExt cx="1270977" cy="1337786"/>
            </a:xfrm>
          </p:grpSpPr>
          <p:sp>
            <p:nvSpPr>
              <p:cNvPr id="6273" name="Google Shape;6273;p62"/>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6274" name="Google Shape;6274;p6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6275" name="Google Shape;6275;p62"/>
          <p:cNvGrpSpPr/>
          <p:nvPr/>
        </p:nvGrpSpPr>
        <p:grpSpPr>
          <a:xfrm>
            <a:off x="5409486" y="2477449"/>
            <a:ext cx="1001025" cy="911712"/>
            <a:chOff x="4204684" y="2104422"/>
            <a:chExt cx="699822" cy="637382"/>
          </a:xfrm>
        </p:grpSpPr>
        <p:grpSp>
          <p:nvGrpSpPr>
            <p:cNvPr id="6276" name="Google Shape;6276;p62"/>
            <p:cNvGrpSpPr/>
            <p:nvPr/>
          </p:nvGrpSpPr>
          <p:grpSpPr>
            <a:xfrm>
              <a:off x="4204684" y="2430067"/>
              <a:ext cx="342957" cy="311738"/>
              <a:chOff x="4204684" y="2430067"/>
              <a:chExt cx="342957" cy="311738"/>
            </a:xfrm>
          </p:grpSpPr>
          <p:sp>
            <p:nvSpPr>
              <p:cNvPr id="6277" name="Google Shape;6277;p6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278" name="Google Shape;6278;p6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279" name="Google Shape;6279;p62"/>
            <p:cNvGrpSpPr/>
            <p:nvPr/>
          </p:nvGrpSpPr>
          <p:grpSpPr>
            <a:xfrm>
              <a:off x="4561586" y="2430067"/>
              <a:ext cx="342920" cy="311738"/>
              <a:chOff x="4561586" y="2430067"/>
              <a:chExt cx="342920" cy="311738"/>
            </a:xfrm>
          </p:grpSpPr>
          <p:sp>
            <p:nvSpPr>
              <p:cNvPr id="6280" name="Google Shape;6280;p6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281" name="Google Shape;6281;p6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282" name="Google Shape;6282;p62"/>
            <p:cNvGrpSpPr/>
            <p:nvPr/>
          </p:nvGrpSpPr>
          <p:grpSpPr>
            <a:xfrm>
              <a:off x="4561586" y="2104422"/>
              <a:ext cx="342920" cy="311738"/>
              <a:chOff x="4561586" y="2104422"/>
              <a:chExt cx="342920" cy="311738"/>
            </a:xfrm>
          </p:grpSpPr>
          <p:sp>
            <p:nvSpPr>
              <p:cNvPr id="6283" name="Google Shape;6283;p6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284" name="Google Shape;6284;p6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285" name="Google Shape;6285;p62"/>
            <p:cNvGrpSpPr/>
            <p:nvPr/>
          </p:nvGrpSpPr>
          <p:grpSpPr>
            <a:xfrm>
              <a:off x="4204684" y="2104422"/>
              <a:ext cx="342957" cy="311664"/>
              <a:chOff x="4204684" y="2104422"/>
              <a:chExt cx="342957" cy="311664"/>
            </a:xfrm>
          </p:grpSpPr>
          <p:sp>
            <p:nvSpPr>
              <p:cNvPr id="6286" name="Google Shape;6286;p6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287" name="Google Shape;6287;p6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nvGrpSpPr>
          <p:cNvPr id="6288" name="Google Shape;6288;p62"/>
          <p:cNvGrpSpPr/>
          <p:nvPr/>
        </p:nvGrpSpPr>
        <p:grpSpPr>
          <a:xfrm>
            <a:off x="7362063" y="1295069"/>
            <a:ext cx="880788" cy="918489"/>
            <a:chOff x="5830645" y="1267368"/>
            <a:chExt cx="530340" cy="553040"/>
          </a:xfrm>
        </p:grpSpPr>
        <p:sp>
          <p:nvSpPr>
            <p:cNvPr id="6289" name="Google Shape;6289;p6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nvGrpSpPr>
            <p:cNvPr id="6290" name="Google Shape;6290;p62"/>
            <p:cNvGrpSpPr/>
            <p:nvPr/>
          </p:nvGrpSpPr>
          <p:grpSpPr>
            <a:xfrm>
              <a:off x="5830645" y="1267368"/>
              <a:ext cx="259743" cy="269909"/>
              <a:chOff x="5830645" y="1267368"/>
              <a:chExt cx="259743" cy="269909"/>
            </a:xfrm>
          </p:grpSpPr>
          <p:sp>
            <p:nvSpPr>
              <p:cNvPr id="6291" name="Google Shape;6291;p6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292" name="Google Shape;6292;p6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293" name="Google Shape;6293;p62"/>
            <p:cNvGrpSpPr/>
            <p:nvPr/>
          </p:nvGrpSpPr>
          <p:grpSpPr>
            <a:xfrm>
              <a:off x="6101293" y="1267368"/>
              <a:ext cx="259692" cy="269909"/>
              <a:chOff x="6101293" y="1267368"/>
              <a:chExt cx="259692" cy="269909"/>
            </a:xfrm>
          </p:grpSpPr>
          <p:sp>
            <p:nvSpPr>
              <p:cNvPr id="6294" name="Google Shape;6294;p6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295" name="Google Shape;6295;p6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296" name="Google Shape;6296;p62"/>
            <p:cNvGrpSpPr/>
            <p:nvPr/>
          </p:nvGrpSpPr>
          <p:grpSpPr>
            <a:xfrm>
              <a:off x="5830645" y="1550500"/>
              <a:ext cx="259692" cy="269909"/>
              <a:chOff x="5830645" y="1550500"/>
              <a:chExt cx="259692" cy="269909"/>
            </a:xfrm>
          </p:grpSpPr>
          <p:sp>
            <p:nvSpPr>
              <p:cNvPr id="6297" name="Google Shape;6297;p6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298" name="Google Shape;6298;p6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299" name="Google Shape;6299;p62"/>
            <p:cNvGrpSpPr/>
            <p:nvPr/>
          </p:nvGrpSpPr>
          <p:grpSpPr>
            <a:xfrm>
              <a:off x="6101293" y="1550500"/>
              <a:ext cx="259692" cy="269909"/>
              <a:chOff x="6101293" y="1550500"/>
              <a:chExt cx="259692" cy="269909"/>
            </a:xfrm>
          </p:grpSpPr>
          <p:sp>
            <p:nvSpPr>
              <p:cNvPr id="6300" name="Google Shape;6300;p6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301" name="Google Shape;6301;p6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grpSp>
        <p:nvGrpSpPr>
          <p:cNvPr id="6302" name="Google Shape;6302;p62"/>
          <p:cNvGrpSpPr/>
          <p:nvPr/>
        </p:nvGrpSpPr>
        <p:grpSpPr>
          <a:xfrm>
            <a:off x="964933" y="2482347"/>
            <a:ext cx="929539" cy="906099"/>
            <a:chOff x="2679875" y="2361475"/>
            <a:chExt cx="780425" cy="760575"/>
          </a:xfrm>
        </p:grpSpPr>
        <p:sp>
          <p:nvSpPr>
            <p:cNvPr id="6303" name="Google Shape;6303;p6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304" name="Google Shape;6304;p6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305" name="Google Shape;6305;p6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306" name="Google Shape;6306;p6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307" name="Google Shape;6307;p6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308" name="Google Shape;6308;p6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309" name="Google Shape;6309;p62"/>
          <p:cNvGrpSpPr/>
          <p:nvPr/>
        </p:nvGrpSpPr>
        <p:grpSpPr>
          <a:xfrm>
            <a:off x="4163813" y="1295137"/>
            <a:ext cx="981105" cy="912729"/>
            <a:chOff x="3351965" y="1148808"/>
            <a:chExt cx="750770" cy="698375"/>
          </a:xfrm>
        </p:grpSpPr>
        <p:grpSp>
          <p:nvGrpSpPr>
            <p:cNvPr id="6310" name="Google Shape;6310;p62"/>
            <p:cNvGrpSpPr/>
            <p:nvPr/>
          </p:nvGrpSpPr>
          <p:grpSpPr>
            <a:xfrm>
              <a:off x="3586796" y="1148808"/>
              <a:ext cx="294857" cy="286830"/>
              <a:chOff x="3750225" y="1774000"/>
              <a:chExt cx="149575" cy="145525"/>
            </a:xfrm>
          </p:grpSpPr>
          <p:sp>
            <p:nvSpPr>
              <p:cNvPr id="6311" name="Google Shape;6311;p6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6312" name="Google Shape;6312;p6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313" name="Google Shape;6313;p62"/>
            <p:cNvGrpSpPr/>
            <p:nvPr/>
          </p:nvGrpSpPr>
          <p:grpSpPr>
            <a:xfrm>
              <a:off x="3779245" y="1375768"/>
              <a:ext cx="323490" cy="286978"/>
              <a:chOff x="3847850" y="1889150"/>
              <a:chExt cx="164100" cy="145600"/>
            </a:xfrm>
          </p:grpSpPr>
          <p:sp>
            <p:nvSpPr>
              <p:cNvPr id="6314" name="Google Shape;6314;p6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315" name="Google Shape;6315;p6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316" name="Google Shape;6316;p62"/>
            <p:cNvGrpSpPr/>
            <p:nvPr/>
          </p:nvGrpSpPr>
          <p:grpSpPr>
            <a:xfrm>
              <a:off x="3351965" y="1330435"/>
              <a:ext cx="295449" cy="285401"/>
              <a:chOff x="3631100" y="1866150"/>
              <a:chExt cx="149875" cy="144800"/>
            </a:xfrm>
          </p:grpSpPr>
          <p:sp>
            <p:nvSpPr>
              <p:cNvPr id="6317" name="Google Shape;6317;p6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endParaRPr sz="2400"/>
              </a:p>
            </p:txBody>
          </p:sp>
          <p:sp>
            <p:nvSpPr>
              <p:cNvPr id="6318" name="Google Shape;6318;p6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319" name="Google Shape;6319;p62"/>
            <p:cNvGrpSpPr/>
            <p:nvPr/>
          </p:nvGrpSpPr>
          <p:grpSpPr>
            <a:xfrm>
              <a:off x="3548208" y="1560352"/>
              <a:ext cx="294808" cy="286830"/>
              <a:chOff x="3730650" y="1982800"/>
              <a:chExt cx="149550" cy="145525"/>
            </a:xfrm>
          </p:grpSpPr>
          <p:sp>
            <p:nvSpPr>
              <p:cNvPr id="6320" name="Google Shape;6320;p6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6321" name="Google Shape;6321;p6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6322" name="Google Shape;6322;p62"/>
          <p:cNvGrpSpPr/>
          <p:nvPr/>
        </p:nvGrpSpPr>
        <p:grpSpPr>
          <a:xfrm>
            <a:off x="10166017" y="1295075"/>
            <a:ext cx="1072753" cy="903727"/>
            <a:chOff x="7636443" y="1204988"/>
            <a:chExt cx="804565" cy="677795"/>
          </a:xfrm>
        </p:grpSpPr>
        <p:grpSp>
          <p:nvGrpSpPr>
            <p:cNvPr id="6323" name="Google Shape;6323;p62"/>
            <p:cNvGrpSpPr/>
            <p:nvPr/>
          </p:nvGrpSpPr>
          <p:grpSpPr>
            <a:xfrm>
              <a:off x="7636443" y="1509705"/>
              <a:ext cx="804565" cy="373078"/>
              <a:chOff x="7636443" y="1509705"/>
              <a:chExt cx="804565" cy="373078"/>
            </a:xfrm>
          </p:grpSpPr>
          <p:sp>
            <p:nvSpPr>
              <p:cNvPr id="6324" name="Google Shape;6324;p6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325" name="Google Shape;6325;p6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6326" name="Google Shape;6326;p62"/>
            <p:cNvGrpSpPr/>
            <p:nvPr/>
          </p:nvGrpSpPr>
          <p:grpSpPr>
            <a:xfrm>
              <a:off x="7636443" y="1408133"/>
              <a:ext cx="804565" cy="373078"/>
              <a:chOff x="7636443" y="1408133"/>
              <a:chExt cx="804565" cy="373078"/>
            </a:xfrm>
          </p:grpSpPr>
          <p:sp>
            <p:nvSpPr>
              <p:cNvPr id="6327" name="Google Shape;6327;p6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328" name="Google Shape;6328;p6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6329" name="Google Shape;6329;p62"/>
            <p:cNvGrpSpPr/>
            <p:nvPr/>
          </p:nvGrpSpPr>
          <p:grpSpPr>
            <a:xfrm>
              <a:off x="7636443" y="1306560"/>
              <a:ext cx="804565" cy="373078"/>
              <a:chOff x="7636443" y="1306560"/>
              <a:chExt cx="804565" cy="373078"/>
            </a:xfrm>
          </p:grpSpPr>
          <p:sp>
            <p:nvSpPr>
              <p:cNvPr id="6330" name="Google Shape;6330;p6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6331" name="Google Shape;6331;p6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grpSp>
        <p:grpSp>
          <p:nvGrpSpPr>
            <p:cNvPr id="6332" name="Google Shape;6332;p62"/>
            <p:cNvGrpSpPr/>
            <p:nvPr/>
          </p:nvGrpSpPr>
          <p:grpSpPr>
            <a:xfrm>
              <a:off x="7636443" y="1204988"/>
              <a:ext cx="804565" cy="373078"/>
              <a:chOff x="7636443" y="1204988"/>
              <a:chExt cx="804565" cy="373078"/>
            </a:xfrm>
          </p:grpSpPr>
          <p:sp>
            <p:nvSpPr>
              <p:cNvPr id="6333" name="Google Shape;6333;p6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34" name="Google Shape;6334;p6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6335" name="Google Shape;6335;p62"/>
          <p:cNvGrpSpPr/>
          <p:nvPr/>
        </p:nvGrpSpPr>
        <p:grpSpPr>
          <a:xfrm>
            <a:off x="6617812" y="2504961"/>
            <a:ext cx="881785" cy="881584"/>
            <a:chOff x="3990000" y="975400"/>
            <a:chExt cx="3934200" cy="3933300"/>
          </a:xfrm>
        </p:grpSpPr>
        <p:sp>
          <p:nvSpPr>
            <p:cNvPr id="6336" name="Google Shape;6336;p62"/>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sp>
          <p:nvSpPr>
            <p:cNvPr id="6337" name="Google Shape;6337;p62"/>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338" name="Google Shape;6338;p62"/>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endParaRPr sz="2400"/>
            </a:p>
          </p:txBody>
        </p:sp>
        <p:sp>
          <p:nvSpPr>
            <p:cNvPr id="6339" name="Google Shape;6339;p62"/>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340" name="Google Shape;6340;p62"/>
          <p:cNvGrpSpPr/>
          <p:nvPr/>
        </p:nvGrpSpPr>
        <p:grpSpPr>
          <a:xfrm>
            <a:off x="8809342" y="2476480"/>
            <a:ext cx="1158508" cy="912321"/>
            <a:chOff x="6598259" y="2078634"/>
            <a:chExt cx="868881" cy="684241"/>
          </a:xfrm>
        </p:grpSpPr>
        <p:sp>
          <p:nvSpPr>
            <p:cNvPr id="6341" name="Google Shape;6341;p6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6342" name="Google Shape;6342;p6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endParaRPr sz="2400"/>
            </a:p>
          </p:txBody>
        </p:sp>
        <p:sp>
          <p:nvSpPr>
            <p:cNvPr id="6343" name="Google Shape;6343;p6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6344" name="Google Shape;6344;p6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6345" name="Google Shape;6345;p6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endParaRPr sz="2400"/>
            </a:p>
          </p:txBody>
        </p:sp>
        <p:sp>
          <p:nvSpPr>
            <p:cNvPr id="6346" name="Google Shape;6346;p6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endParaRPr sz="2400"/>
            </a:p>
          </p:txBody>
        </p:sp>
        <p:grpSp>
          <p:nvGrpSpPr>
            <p:cNvPr id="6347" name="Google Shape;6347;p62"/>
            <p:cNvGrpSpPr/>
            <p:nvPr/>
          </p:nvGrpSpPr>
          <p:grpSpPr>
            <a:xfrm>
              <a:off x="6808175" y="2078634"/>
              <a:ext cx="452229" cy="684241"/>
              <a:chOff x="6808175" y="2078634"/>
              <a:chExt cx="452229" cy="684241"/>
            </a:xfrm>
          </p:grpSpPr>
          <p:sp>
            <p:nvSpPr>
              <p:cNvPr id="6348" name="Google Shape;6348;p6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349" name="Google Shape;6349;p6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350" name="Google Shape;6350;p6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351" name="Google Shape;6351;p6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352" name="Google Shape;6352;p6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353" name="Google Shape;6353;p6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nvGrpSpPr>
              <p:cNvPr id="6354" name="Google Shape;6354;p62"/>
              <p:cNvGrpSpPr/>
              <p:nvPr/>
            </p:nvGrpSpPr>
            <p:grpSpPr>
              <a:xfrm>
                <a:off x="6821586" y="2078634"/>
                <a:ext cx="426871" cy="684241"/>
                <a:chOff x="6821586" y="2078634"/>
                <a:chExt cx="426871" cy="684241"/>
              </a:xfrm>
            </p:grpSpPr>
            <p:grpSp>
              <p:nvGrpSpPr>
                <p:cNvPr id="6355" name="Google Shape;6355;p62"/>
                <p:cNvGrpSpPr/>
                <p:nvPr/>
              </p:nvGrpSpPr>
              <p:grpSpPr>
                <a:xfrm>
                  <a:off x="6821586" y="2078634"/>
                  <a:ext cx="426871" cy="684241"/>
                  <a:chOff x="6821586" y="2078634"/>
                  <a:chExt cx="426871" cy="684241"/>
                </a:xfrm>
              </p:grpSpPr>
              <p:sp>
                <p:nvSpPr>
                  <p:cNvPr id="6356" name="Google Shape;6356;p6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endParaRPr sz="2400"/>
                  </a:p>
                </p:txBody>
              </p:sp>
              <p:sp>
                <p:nvSpPr>
                  <p:cNvPr id="6357" name="Google Shape;6357;p6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endParaRPr sz="2400"/>
                  </a:p>
                </p:txBody>
              </p:sp>
              <p:sp>
                <p:nvSpPr>
                  <p:cNvPr id="6358" name="Google Shape;6358;p6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endParaRPr sz="2400"/>
                  </a:p>
                </p:txBody>
              </p:sp>
              <p:sp>
                <p:nvSpPr>
                  <p:cNvPr id="6359" name="Google Shape;6359;p6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endParaRPr sz="2400"/>
                  </a:p>
                </p:txBody>
              </p:sp>
              <p:sp>
                <p:nvSpPr>
                  <p:cNvPr id="6360" name="Google Shape;6360;p6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endParaRPr sz="2400"/>
                  </a:p>
                </p:txBody>
              </p:sp>
              <p:sp>
                <p:nvSpPr>
                  <p:cNvPr id="6361" name="Google Shape;6361;p6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endParaRPr sz="2400"/>
                  </a:p>
                </p:txBody>
              </p:sp>
              <p:sp>
                <p:nvSpPr>
                  <p:cNvPr id="6362" name="Google Shape;6362;p6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63" name="Google Shape;6363;p6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64" name="Google Shape;6364;p6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endParaRPr sz="2400"/>
                  </a:p>
                </p:txBody>
              </p:sp>
              <p:sp>
                <p:nvSpPr>
                  <p:cNvPr id="6365" name="Google Shape;6365;p6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endParaRPr sz="2400"/>
                  </a:p>
                </p:txBody>
              </p:sp>
              <p:sp>
                <p:nvSpPr>
                  <p:cNvPr id="6366" name="Google Shape;6366;p6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endParaRPr sz="2400"/>
                  </a:p>
                </p:txBody>
              </p:sp>
              <p:sp>
                <p:nvSpPr>
                  <p:cNvPr id="6367" name="Google Shape;6367;p6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endParaRPr sz="2400"/>
                  </a:p>
                </p:txBody>
              </p:sp>
              <p:sp>
                <p:nvSpPr>
                  <p:cNvPr id="6368" name="Google Shape;6368;p6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endParaRPr sz="2400"/>
                  </a:p>
                </p:txBody>
              </p:sp>
              <p:sp>
                <p:nvSpPr>
                  <p:cNvPr id="6369" name="Google Shape;6369;p6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endParaRPr sz="2400"/>
                  </a:p>
                </p:txBody>
              </p:sp>
              <p:sp>
                <p:nvSpPr>
                  <p:cNvPr id="6370" name="Google Shape;6370;p6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endParaRPr sz="2400"/>
                  </a:p>
                </p:txBody>
              </p:sp>
              <p:sp>
                <p:nvSpPr>
                  <p:cNvPr id="6371" name="Google Shape;6371;p6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endParaRPr sz="2400"/>
                  </a:p>
                </p:txBody>
              </p:sp>
              <p:sp>
                <p:nvSpPr>
                  <p:cNvPr id="6372" name="Google Shape;6372;p6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endParaRPr sz="2400"/>
                  </a:p>
                </p:txBody>
              </p:sp>
              <p:sp>
                <p:nvSpPr>
                  <p:cNvPr id="6373" name="Google Shape;6373;p6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6374" name="Google Shape;6374;p6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endParaRPr sz="2400"/>
                  </a:p>
                </p:txBody>
              </p:sp>
            </p:grpSp>
            <p:sp>
              <p:nvSpPr>
                <p:cNvPr id="6375" name="Google Shape;6375;p6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endParaRPr sz="2400"/>
                </a:p>
              </p:txBody>
            </p:sp>
            <p:sp>
              <p:nvSpPr>
                <p:cNvPr id="6376" name="Google Shape;6376;p6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6377" name="Google Shape;6377;p6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6378" name="Google Shape;6378;p6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endParaRPr sz="2400"/>
                </a:p>
              </p:txBody>
            </p:sp>
            <p:sp>
              <p:nvSpPr>
                <p:cNvPr id="6379" name="Google Shape;6379;p6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6380" name="Google Shape;6380;p6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endParaRPr sz="2400"/>
                </a:p>
              </p:txBody>
            </p:sp>
          </p:grpSp>
        </p:grpSp>
      </p:grpSp>
      <p:grpSp>
        <p:nvGrpSpPr>
          <p:cNvPr id="6381" name="Google Shape;6381;p62"/>
          <p:cNvGrpSpPr/>
          <p:nvPr/>
        </p:nvGrpSpPr>
        <p:grpSpPr>
          <a:xfrm>
            <a:off x="7706897" y="2483957"/>
            <a:ext cx="895144" cy="895144"/>
            <a:chOff x="6535625" y="760425"/>
            <a:chExt cx="1665900" cy="1665900"/>
          </a:xfrm>
        </p:grpSpPr>
        <p:sp>
          <p:nvSpPr>
            <p:cNvPr id="6382" name="Google Shape;6382;p62"/>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6383" name="Google Shape;6383;p62"/>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384" name="Google Shape;6384;p62"/>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endParaRPr sz="2400"/>
            </a:p>
          </p:txBody>
        </p:sp>
        <p:sp>
          <p:nvSpPr>
            <p:cNvPr id="6385" name="Google Shape;6385;p62"/>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386" name="Google Shape;6386;p62"/>
          <p:cNvGrpSpPr/>
          <p:nvPr/>
        </p:nvGrpSpPr>
        <p:grpSpPr>
          <a:xfrm>
            <a:off x="955986" y="4708491"/>
            <a:ext cx="1787719" cy="854440"/>
            <a:chOff x="238125" y="1151100"/>
            <a:chExt cx="7139450" cy="3412300"/>
          </a:xfrm>
        </p:grpSpPr>
        <p:sp>
          <p:nvSpPr>
            <p:cNvPr id="6387" name="Google Shape;6387;p6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88" name="Google Shape;6388;p6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89" name="Google Shape;6389;p6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90" name="Google Shape;6390;p6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391" name="Google Shape;6391;p6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392" name="Google Shape;6392;p6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393" name="Google Shape;6393;p6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394" name="Google Shape;6394;p6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395" name="Google Shape;6395;p6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396" name="Google Shape;6396;p6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397" name="Google Shape;6397;p6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398" name="Google Shape;6398;p6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399" name="Google Shape;6399;p62"/>
          <p:cNvGrpSpPr/>
          <p:nvPr/>
        </p:nvGrpSpPr>
        <p:grpSpPr>
          <a:xfrm>
            <a:off x="7445617" y="3646199"/>
            <a:ext cx="1313809" cy="781019"/>
            <a:chOff x="5145061" y="2881789"/>
            <a:chExt cx="1107641" cy="658458"/>
          </a:xfrm>
        </p:grpSpPr>
        <p:grpSp>
          <p:nvGrpSpPr>
            <p:cNvPr id="6400" name="Google Shape;6400;p62"/>
            <p:cNvGrpSpPr/>
            <p:nvPr/>
          </p:nvGrpSpPr>
          <p:grpSpPr>
            <a:xfrm>
              <a:off x="5722989" y="3244587"/>
              <a:ext cx="529713" cy="295659"/>
              <a:chOff x="5722989" y="3244587"/>
              <a:chExt cx="529713" cy="295659"/>
            </a:xfrm>
          </p:grpSpPr>
          <p:sp>
            <p:nvSpPr>
              <p:cNvPr id="6401" name="Google Shape;6401;p6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endParaRPr sz="1200"/>
              </a:p>
            </p:txBody>
          </p:sp>
          <p:sp>
            <p:nvSpPr>
              <p:cNvPr id="6402" name="Google Shape;6402;p6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6403" name="Google Shape;6403;p62"/>
            <p:cNvGrpSpPr/>
            <p:nvPr/>
          </p:nvGrpSpPr>
          <p:grpSpPr>
            <a:xfrm>
              <a:off x="5145061" y="3244587"/>
              <a:ext cx="536807" cy="295659"/>
              <a:chOff x="5145061" y="3244587"/>
              <a:chExt cx="536807" cy="295659"/>
            </a:xfrm>
          </p:grpSpPr>
          <p:sp>
            <p:nvSpPr>
              <p:cNvPr id="6404" name="Google Shape;6404;p6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endParaRPr sz="1200"/>
              </a:p>
            </p:txBody>
          </p:sp>
          <p:sp>
            <p:nvSpPr>
              <p:cNvPr id="6405" name="Google Shape;6405;p6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6406" name="Google Shape;6406;p62"/>
            <p:cNvGrpSpPr/>
            <p:nvPr/>
          </p:nvGrpSpPr>
          <p:grpSpPr>
            <a:xfrm>
              <a:off x="5341327" y="2898245"/>
              <a:ext cx="532309" cy="614891"/>
              <a:chOff x="5341327" y="2898245"/>
              <a:chExt cx="532309" cy="614891"/>
            </a:xfrm>
          </p:grpSpPr>
          <p:sp>
            <p:nvSpPr>
              <p:cNvPr id="6407" name="Google Shape;6407;p6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endParaRPr sz="1200"/>
              </a:p>
            </p:txBody>
          </p:sp>
          <p:sp>
            <p:nvSpPr>
              <p:cNvPr id="6408" name="Google Shape;6408;p6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6409" name="Google Shape;6409;p62"/>
            <p:cNvGrpSpPr/>
            <p:nvPr/>
          </p:nvGrpSpPr>
          <p:grpSpPr>
            <a:xfrm>
              <a:off x="5532290" y="2881789"/>
              <a:ext cx="620516" cy="305456"/>
              <a:chOff x="5532290" y="2881789"/>
              <a:chExt cx="620516" cy="305456"/>
            </a:xfrm>
          </p:grpSpPr>
          <p:sp>
            <p:nvSpPr>
              <p:cNvPr id="6410" name="Google Shape;6410;p6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endParaRPr sz="1200"/>
              </a:p>
            </p:txBody>
          </p:sp>
          <p:sp>
            <p:nvSpPr>
              <p:cNvPr id="6411" name="Google Shape;6411;p6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6412" name="Google Shape;6412;p62"/>
          <p:cNvGrpSpPr/>
          <p:nvPr/>
        </p:nvGrpSpPr>
        <p:grpSpPr>
          <a:xfrm>
            <a:off x="10884180" y="4702277"/>
            <a:ext cx="358757" cy="860655"/>
            <a:chOff x="7026852" y="3311869"/>
            <a:chExt cx="434331" cy="1041954"/>
          </a:xfrm>
        </p:grpSpPr>
        <p:sp>
          <p:nvSpPr>
            <p:cNvPr id="6413" name="Google Shape;6413;p6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14" name="Google Shape;6414;p6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415" name="Google Shape;6415;p6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416" name="Google Shape;6416;p62"/>
          <p:cNvGrpSpPr/>
          <p:nvPr/>
        </p:nvGrpSpPr>
        <p:grpSpPr>
          <a:xfrm>
            <a:off x="8239621" y="4754594"/>
            <a:ext cx="391843" cy="391781"/>
            <a:chOff x="4873519" y="3311869"/>
            <a:chExt cx="499374" cy="499296"/>
          </a:xfrm>
        </p:grpSpPr>
        <p:sp>
          <p:nvSpPr>
            <p:cNvPr id="6417" name="Google Shape;6417;p6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18" name="Google Shape;6418;p6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6419" name="Google Shape;6419;p62"/>
          <p:cNvGrpSpPr/>
          <p:nvPr/>
        </p:nvGrpSpPr>
        <p:grpSpPr>
          <a:xfrm>
            <a:off x="8239621" y="5171088"/>
            <a:ext cx="391843" cy="391843"/>
            <a:chOff x="4873519" y="3875839"/>
            <a:chExt cx="499374" cy="499374"/>
          </a:xfrm>
        </p:grpSpPr>
        <p:sp>
          <p:nvSpPr>
            <p:cNvPr id="6420" name="Google Shape;6420;p6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21" name="Google Shape;6421;p6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6422" name="Google Shape;6422;p62"/>
          <p:cNvGrpSpPr/>
          <p:nvPr/>
        </p:nvGrpSpPr>
        <p:grpSpPr>
          <a:xfrm>
            <a:off x="3213659" y="2467025"/>
            <a:ext cx="930805" cy="930944"/>
            <a:chOff x="2565073" y="2075876"/>
            <a:chExt cx="672482" cy="672518"/>
          </a:xfrm>
        </p:grpSpPr>
        <p:sp>
          <p:nvSpPr>
            <p:cNvPr id="6423" name="Google Shape;6423;p6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24" name="Google Shape;6424;p6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25" name="Google Shape;6425;p6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426" name="Google Shape;6426;p6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27" name="Google Shape;6427;p6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28" name="Google Shape;6428;p6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429" name="Google Shape;6429;p62"/>
          <p:cNvGrpSpPr/>
          <p:nvPr/>
        </p:nvGrpSpPr>
        <p:grpSpPr>
          <a:xfrm>
            <a:off x="7511540" y="4713159"/>
            <a:ext cx="584472" cy="849772"/>
            <a:chOff x="1697726" y="3244179"/>
            <a:chExt cx="788124" cy="1146069"/>
          </a:xfrm>
        </p:grpSpPr>
        <p:sp>
          <p:nvSpPr>
            <p:cNvPr id="6430" name="Google Shape;6430;p6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31" name="Google Shape;6431;p6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sp>
        <p:nvSpPr>
          <p:cNvPr id="6432" name="Google Shape;6432;p62"/>
          <p:cNvSpPr/>
          <p:nvPr/>
        </p:nvSpPr>
        <p:spPr>
          <a:xfrm>
            <a:off x="10841219"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6433" name="Google Shape;6433;p62"/>
          <p:cNvGrpSpPr/>
          <p:nvPr/>
        </p:nvGrpSpPr>
        <p:grpSpPr>
          <a:xfrm>
            <a:off x="10179826" y="2484310"/>
            <a:ext cx="1066087" cy="893709"/>
            <a:chOff x="7617850" y="2063282"/>
            <a:chExt cx="799565" cy="670282"/>
          </a:xfrm>
        </p:grpSpPr>
        <p:cxnSp>
          <p:nvCxnSpPr>
            <p:cNvPr id="6434" name="Google Shape;6434;p6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35" name="Google Shape;6435;p6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36" name="Google Shape;6436;p6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37" name="Google Shape;6437;p6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38" name="Google Shape;6438;p6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439" name="Google Shape;6439;p6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440" name="Google Shape;6440;p62"/>
            <p:cNvGrpSpPr/>
            <p:nvPr/>
          </p:nvGrpSpPr>
          <p:grpSpPr>
            <a:xfrm>
              <a:off x="7734309" y="2063282"/>
              <a:ext cx="570957" cy="620095"/>
              <a:chOff x="7734309" y="2063282"/>
              <a:chExt cx="570957" cy="620095"/>
            </a:xfrm>
          </p:grpSpPr>
          <p:grpSp>
            <p:nvGrpSpPr>
              <p:cNvPr id="6441" name="Google Shape;6441;p62"/>
              <p:cNvGrpSpPr/>
              <p:nvPr/>
            </p:nvGrpSpPr>
            <p:grpSpPr>
              <a:xfrm>
                <a:off x="8031573" y="2063282"/>
                <a:ext cx="273693" cy="620095"/>
                <a:chOff x="8031573" y="2063282"/>
                <a:chExt cx="273693" cy="620095"/>
              </a:xfrm>
            </p:grpSpPr>
            <p:sp>
              <p:nvSpPr>
                <p:cNvPr id="6442" name="Google Shape;6442;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43" name="Google Shape;6443;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44" name="Google Shape;6444;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45" name="Google Shape;6445;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446" name="Google Shape;6446;p62"/>
              <p:cNvGrpSpPr/>
              <p:nvPr/>
            </p:nvGrpSpPr>
            <p:grpSpPr>
              <a:xfrm flipH="1">
                <a:off x="7734309" y="2063282"/>
                <a:ext cx="273693" cy="620095"/>
                <a:chOff x="8031573" y="2063282"/>
                <a:chExt cx="273693" cy="620095"/>
              </a:xfrm>
            </p:grpSpPr>
            <p:sp>
              <p:nvSpPr>
                <p:cNvPr id="6447" name="Google Shape;6447;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48" name="Google Shape;6448;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49" name="Google Shape;6449;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450" name="Google Shape;6450;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sp>
        <p:nvSpPr>
          <p:cNvPr id="6451" name="Google Shape;6451;p62"/>
          <p:cNvSpPr/>
          <p:nvPr/>
        </p:nvSpPr>
        <p:spPr>
          <a:xfrm>
            <a:off x="9460164"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6452" name="Google Shape;6452;p62"/>
          <p:cNvSpPr/>
          <p:nvPr/>
        </p:nvSpPr>
        <p:spPr>
          <a:xfrm rot="10800000">
            <a:off x="8775074"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6453" name="Google Shape;6453;p62"/>
          <p:cNvGrpSpPr/>
          <p:nvPr/>
        </p:nvGrpSpPr>
        <p:grpSpPr>
          <a:xfrm>
            <a:off x="10428634" y="3622287"/>
            <a:ext cx="803423" cy="802512"/>
            <a:chOff x="1186975" y="238125"/>
            <a:chExt cx="5244275" cy="5238325"/>
          </a:xfrm>
        </p:grpSpPr>
        <p:sp>
          <p:nvSpPr>
            <p:cNvPr id="6454" name="Google Shape;6454;p6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455" name="Google Shape;6455;p6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56" name="Google Shape;6456;p6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57" name="Google Shape;6457;p6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458" name="Google Shape;6458;p62"/>
          <p:cNvGrpSpPr/>
          <p:nvPr/>
        </p:nvGrpSpPr>
        <p:grpSpPr>
          <a:xfrm>
            <a:off x="4352284" y="2474932"/>
            <a:ext cx="869131" cy="916451"/>
            <a:chOff x="3400515" y="2056248"/>
            <a:chExt cx="698134" cy="735987"/>
          </a:xfrm>
        </p:grpSpPr>
        <p:grpSp>
          <p:nvGrpSpPr>
            <p:cNvPr id="6459" name="Google Shape;6459;p62"/>
            <p:cNvGrpSpPr/>
            <p:nvPr/>
          </p:nvGrpSpPr>
          <p:grpSpPr>
            <a:xfrm>
              <a:off x="3400515" y="2283913"/>
              <a:ext cx="312919" cy="219900"/>
              <a:chOff x="3400515" y="2283913"/>
              <a:chExt cx="312919" cy="219900"/>
            </a:xfrm>
          </p:grpSpPr>
          <p:sp>
            <p:nvSpPr>
              <p:cNvPr id="6460" name="Google Shape;6460;p62"/>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6461" name="Google Shape;6461;p6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462" name="Google Shape;6462;p62"/>
            <p:cNvGrpSpPr/>
            <p:nvPr/>
          </p:nvGrpSpPr>
          <p:grpSpPr>
            <a:xfrm>
              <a:off x="3547823" y="2461089"/>
              <a:ext cx="219900" cy="331146"/>
              <a:chOff x="3547823" y="2461089"/>
              <a:chExt cx="219900" cy="331146"/>
            </a:xfrm>
          </p:grpSpPr>
          <p:sp>
            <p:nvSpPr>
              <p:cNvPr id="6463" name="Google Shape;6463;p62"/>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6464" name="Google Shape;6464;p6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465" name="Google Shape;6465;p62"/>
            <p:cNvGrpSpPr/>
            <p:nvPr/>
          </p:nvGrpSpPr>
          <p:grpSpPr>
            <a:xfrm>
              <a:off x="3734138" y="2461089"/>
              <a:ext cx="219900" cy="331146"/>
              <a:chOff x="3734138" y="2461089"/>
              <a:chExt cx="219900" cy="331146"/>
            </a:xfrm>
          </p:grpSpPr>
          <p:sp>
            <p:nvSpPr>
              <p:cNvPr id="6466" name="Google Shape;6466;p62"/>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6467" name="Google Shape;6467;p6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468" name="Google Shape;6468;p62"/>
            <p:cNvGrpSpPr/>
            <p:nvPr/>
          </p:nvGrpSpPr>
          <p:grpSpPr>
            <a:xfrm>
              <a:off x="3787560" y="2281742"/>
              <a:ext cx="311089" cy="219900"/>
              <a:chOff x="3787560" y="2281742"/>
              <a:chExt cx="311089" cy="219900"/>
            </a:xfrm>
          </p:grpSpPr>
          <p:sp>
            <p:nvSpPr>
              <p:cNvPr id="6469" name="Google Shape;6469;p62"/>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6470" name="Google Shape;6470;p6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471" name="Google Shape;6471;p62"/>
            <p:cNvGrpSpPr/>
            <p:nvPr/>
          </p:nvGrpSpPr>
          <p:grpSpPr>
            <a:xfrm>
              <a:off x="3637290" y="2056248"/>
              <a:ext cx="219900" cy="330736"/>
              <a:chOff x="3637290" y="2056248"/>
              <a:chExt cx="219900" cy="330736"/>
            </a:xfrm>
          </p:grpSpPr>
          <p:sp>
            <p:nvSpPr>
              <p:cNvPr id="6472" name="Google Shape;6472;p62"/>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6473" name="Google Shape;6473;p6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74" name="Google Shape;6474;p62"/>
          <p:cNvGrpSpPr/>
          <p:nvPr/>
        </p:nvGrpSpPr>
        <p:grpSpPr>
          <a:xfrm>
            <a:off x="3407892" y="3634940"/>
            <a:ext cx="1690859" cy="789859"/>
            <a:chOff x="238125" y="1188750"/>
            <a:chExt cx="7140450" cy="3335550"/>
          </a:xfrm>
        </p:grpSpPr>
        <p:sp>
          <p:nvSpPr>
            <p:cNvPr id="6475" name="Google Shape;6475;p6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76" name="Google Shape;6476;p6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77" name="Google Shape;6477;p6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78" name="Google Shape;6478;p6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79" name="Google Shape;6479;p6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480" name="Google Shape;6480;p62"/>
          <p:cNvGrpSpPr/>
          <p:nvPr/>
        </p:nvGrpSpPr>
        <p:grpSpPr>
          <a:xfrm>
            <a:off x="8885092" y="3637814"/>
            <a:ext cx="1405259" cy="786863"/>
            <a:chOff x="238125" y="1335475"/>
            <a:chExt cx="5418735" cy="3034175"/>
          </a:xfrm>
        </p:grpSpPr>
        <p:sp>
          <p:nvSpPr>
            <p:cNvPr id="6481" name="Google Shape;6481;p6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82" name="Google Shape;6482;p6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483" name="Google Shape;6483;p6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484" name="Google Shape;6484;p62"/>
          <p:cNvGrpSpPr/>
          <p:nvPr/>
        </p:nvGrpSpPr>
        <p:grpSpPr>
          <a:xfrm>
            <a:off x="5459505" y="4711013"/>
            <a:ext cx="1690943" cy="851919"/>
            <a:chOff x="3967651" y="3645904"/>
            <a:chExt cx="1479304" cy="745292"/>
          </a:xfrm>
        </p:grpSpPr>
        <p:grpSp>
          <p:nvGrpSpPr>
            <p:cNvPr id="6485" name="Google Shape;6485;p62"/>
            <p:cNvGrpSpPr/>
            <p:nvPr/>
          </p:nvGrpSpPr>
          <p:grpSpPr>
            <a:xfrm>
              <a:off x="3967651" y="4009026"/>
              <a:ext cx="1479304" cy="382170"/>
              <a:chOff x="3967651" y="4009026"/>
              <a:chExt cx="1479304" cy="382170"/>
            </a:xfrm>
          </p:grpSpPr>
          <p:grpSp>
            <p:nvGrpSpPr>
              <p:cNvPr id="6486" name="Google Shape;6486;p62"/>
              <p:cNvGrpSpPr/>
              <p:nvPr/>
            </p:nvGrpSpPr>
            <p:grpSpPr>
              <a:xfrm>
                <a:off x="4892216" y="4195630"/>
                <a:ext cx="554739" cy="195566"/>
                <a:chOff x="3604375" y="4892160"/>
                <a:chExt cx="1651500" cy="582215"/>
              </a:xfrm>
            </p:grpSpPr>
            <p:sp>
              <p:nvSpPr>
                <p:cNvPr id="6487" name="Google Shape;6487;p6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88" name="Google Shape;6488;p6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489" name="Google Shape;6489;p62"/>
              <p:cNvGrpSpPr/>
              <p:nvPr/>
            </p:nvGrpSpPr>
            <p:grpSpPr>
              <a:xfrm>
                <a:off x="3967651" y="4146303"/>
                <a:ext cx="579402" cy="244893"/>
                <a:chOff x="851875" y="4745310"/>
                <a:chExt cx="1724925" cy="729065"/>
              </a:xfrm>
            </p:grpSpPr>
            <p:sp>
              <p:nvSpPr>
                <p:cNvPr id="6490" name="Google Shape;6490;p6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91" name="Google Shape;6491;p6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492" name="Google Shape;6492;p62"/>
              <p:cNvGrpSpPr/>
              <p:nvPr/>
            </p:nvGrpSpPr>
            <p:grpSpPr>
              <a:xfrm>
                <a:off x="4460753" y="4009026"/>
                <a:ext cx="493110" cy="382170"/>
                <a:chOff x="2319875" y="4336625"/>
                <a:chExt cx="1468025" cy="1137750"/>
              </a:xfrm>
            </p:grpSpPr>
            <p:sp>
              <p:nvSpPr>
                <p:cNvPr id="6493" name="Google Shape;6493;p6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494" name="Google Shape;6494;p6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endParaRPr sz="2400"/>
                </a:p>
              </p:txBody>
            </p:sp>
          </p:grpSp>
        </p:grpSp>
        <p:grpSp>
          <p:nvGrpSpPr>
            <p:cNvPr id="6495" name="Google Shape;6495;p62"/>
            <p:cNvGrpSpPr/>
            <p:nvPr/>
          </p:nvGrpSpPr>
          <p:grpSpPr>
            <a:xfrm>
              <a:off x="4479443" y="3645904"/>
              <a:ext cx="455965" cy="388789"/>
              <a:chOff x="2957425" y="238100"/>
              <a:chExt cx="1910200" cy="1628775"/>
            </a:xfrm>
          </p:grpSpPr>
          <p:sp>
            <p:nvSpPr>
              <p:cNvPr id="6496" name="Google Shape;6496;p6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97" name="Google Shape;6497;p6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6498" name="Google Shape;6498;p6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499" name="Google Shape;6499;p6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6500" name="Google Shape;6500;p6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01" name="Google Shape;6501;p6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02" name="Google Shape;6502;p6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endParaRPr sz="2400"/>
              </a:p>
            </p:txBody>
          </p:sp>
          <p:sp>
            <p:nvSpPr>
              <p:cNvPr id="6503" name="Google Shape;6503;p6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6504" name="Google Shape;6504;p6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6505" name="Google Shape;6505;p6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grpSp>
        <p:nvGrpSpPr>
          <p:cNvPr id="6506" name="Google Shape;6506;p62"/>
          <p:cNvGrpSpPr/>
          <p:nvPr/>
        </p:nvGrpSpPr>
        <p:grpSpPr>
          <a:xfrm>
            <a:off x="3307656" y="4712614"/>
            <a:ext cx="1657504" cy="850319"/>
            <a:chOff x="2496310" y="3693351"/>
            <a:chExt cx="1342906" cy="688926"/>
          </a:xfrm>
        </p:grpSpPr>
        <p:grpSp>
          <p:nvGrpSpPr>
            <p:cNvPr id="6507" name="Google Shape;6507;p62"/>
            <p:cNvGrpSpPr/>
            <p:nvPr/>
          </p:nvGrpSpPr>
          <p:grpSpPr>
            <a:xfrm>
              <a:off x="2496310" y="3693351"/>
              <a:ext cx="1342906" cy="688875"/>
              <a:chOff x="2496310" y="3693351"/>
              <a:chExt cx="1342906" cy="688875"/>
            </a:xfrm>
          </p:grpSpPr>
          <p:sp>
            <p:nvSpPr>
              <p:cNvPr id="6508" name="Google Shape;6508;p6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6509" name="Google Shape;6509;p62"/>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510" name="Google Shape;6510;p62"/>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511" name="Google Shape;6511;p62"/>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512" name="Google Shape;6512;p62"/>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sp>
            <p:nvSpPr>
              <p:cNvPr id="6513" name="Google Shape;6513;p62"/>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6514" name="Google Shape;6514;p62"/>
              <p:cNvCxnSpPr>
                <a:stCxn id="651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515" name="Google Shape;6515;p62"/>
              <p:cNvCxnSpPr>
                <a:stCxn id="650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516" name="Google Shape;6516;p62"/>
              <p:cNvCxnSpPr>
                <a:stCxn id="651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517" name="Google Shape;6517;p62"/>
              <p:cNvCxnSpPr>
                <a:stCxn id="651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518" name="Google Shape;6518;p62"/>
              <p:cNvCxnSpPr>
                <a:stCxn id="651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519" name="Google Shape;6519;p62"/>
            <p:cNvGrpSpPr/>
            <p:nvPr/>
          </p:nvGrpSpPr>
          <p:grpSpPr>
            <a:xfrm>
              <a:off x="2675275" y="3930557"/>
              <a:ext cx="1003306" cy="451719"/>
              <a:chOff x="2675275" y="4174282"/>
              <a:chExt cx="1003306" cy="451719"/>
            </a:xfrm>
          </p:grpSpPr>
          <p:sp>
            <p:nvSpPr>
              <p:cNvPr id="6520" name="Google Shape;6520;p6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endParaRPr sz="2400"/>
              </a:p>
            </p:txBody>
          </p:sp>
          <p:sp>
            <p:nvSpPr>
              <p:cNvPr id="6521" name="Google Shape;6521;p6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6522" name="Google Shape;6522;p6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6523" name="Google Shape;6523;p62"/>
          <p:cNvGrpSpPr/>
          <p:nvPr/>
        </p:nvGrpSpPr>
        <p:grpSpPr>
          <a:xfrm>
            <a:off x="2205883" y="1295075"/>
            <a:ext cx="766015" cy="1166279"/>
            <a:chOff x="1715404" y="1112080"/>
            <a:chExt cx="642270" cy="977984"/>
          </a:xfrm>
        </p:grpSpPr>
        <p:grpSp>
          <p:nvGrpSpPr>
            <p:cNvPr id="6524" name="Google Shape;6524;p62"/>
            <p:cNvGrpSpPr/>
            <p:nvPr/>
          </p:nvGrpSpPr>
          <p:grpSpPr>
            <a:xfrm>
              <a:off x="1715404" y="1112080"/>
              <a:ext cx="642270" cy="977984"/>
              <a:chOff x="1715404" y="1112080"/>
              <a:chExt cx="642270" cy="977984"/>
            </a:xfrm>
          </p:grpSpPr>
          <p:sp>
            <p:nvSpPr>
              <p:cNvPr id="6525" name="Google Shape;6525;p6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526" name="Google Shape;6526;p6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6527" name="Google Shape;6527;p62"/>
            <p:cNvGrpSpPr/>
            <p:nvPr/>
          </p:nvGrpSpPr>
          <p:grpSpPr>
            <a:xfrm>
              <a:off x="1768927" y="1165603"/>
              <a:ext cx="535225" cy="851367"/>
              <a:chOff x="1768927" y="1165603"/>
              <a:chExt cx="535225" cy="851367"/>
            </a:xfrm>
          </p:grpSpPr>
          <p:sp>
            <p:nvSpPr>
              <p:cNvPr id="6528" name="Google Shape;6528;p6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29" name="Google Shape;6529;p6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530" name="Google Shape;6530;p62"/>
            <p:cNvGrpSpPr/>
            <p:nvPr/>
          </p:nvGrpSpPr>
          <p:grpSpPr>
            <a:xfrm>
              <a:off x="1822449" y="1219125"/>
              <a:ext cx="428180" cy="718859"/>
              <a:chOff x="1822449" y="1219125"/>
              <a:chExt cx="428180" cy="718859"/>
            </a:xfrm>
          </p:grpSpPr>
          <p:sp>
            <p:nvSpPr>
              <p:cNvPr id="6531" name="Google Shape;6531;p6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532" name="Google Shape;6532;p6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533" name="Google Shape;6533;p62"/>
            <p:cNvGrpSpPr/>
            <p:nvPr/>
          </p:nvGrpSpPr>
          <p:grpSpPr>
            <a:xfrm>
              <a:off x="1875972" y="1272648"/>
              <a:ext cx="321135" cy="586939"/>
              <a:chOff x="1875972" y="1272648"/>
              <a:chExt cx="321135" cy="586939"/>
            </a:xfrm>
          </p:grpSpPr>
          <p:sp>
            <p:nvSpPr>
              <p:cNvPr id="6534" name="Google Shape;6534;p6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35" name="Google Shape;6535;p6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6536" name="Google Shape;6536;p62"/>
          <p:cNvGrpSpPr/>
          <p:nvPr/>
        </p:nvGrpSpPr>
        <p:grpSpPr>
          <a:xfrm>
            <a:off x="10348765" y="4704038"/>
            <a:ext cx="391807" cy="858893"/>
            <a:chOff x="241025" y="3151575"/>
            <a:chExt cx="293855" cy="644170"/>
          </a:xfrm>
        </p:grpSpPr>
        <p:sp>
          <p:nvSpPr>
            <p:cNvPr id="6537" name="Google Shape;6537;p6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38" name="Google Shape;6538;p6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539" name="Google Shape;6539;p62"/>
          <p:cNvGrpSpPr/>
          <p:nvPr/>
        </p:nvGrpSpPr>
        <p:grpSpPr>
          <a:xfrm>
            <a:off x="946077" y="3637371"/>
            <a:ext cx="2372865" cy="788827"/>
            <a:chOff x="246070" y="1983375"/>
            <a:chExt cx="1855347" cy="616849"/>
          </a:xfrm>
        </p:grpSpPr>
        <p:sp>
          <p:nvSpPr>
            <p:cNvPr id="6540" name="Google Shape;6540;p6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41" name="Google Shape;6541;p6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42" name="Google Shape;6542;p6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543" name="Google Shape;6543;p6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endParaRPr sz="2400"/>
            </a:p>
          </p:txBody>
        </p:sp>
        <p:sp>
          <p:nvSpPr>
            <p:cNvPr id="6544" name="Google Shape;6544;p6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45" name="Google Shape;6545;p6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546" name="Google Shape;6546;p6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47" name="Google Shape;6547;p6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48" name="Google Shape;6548;p6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endParaRPr sz="2400"/>
            </a:p>
          </p:txBody>
        </p:sp>
      </p:grpSp>
      <p:grpSp>
        <p:nvGrpSpPr>
          <p:cNvPr id="6549" name="Google Shape;6549;p62"/>
          <p:cNvGrpSpPr/>
          <p:nvPr/>
        </p:nvGrpSpPr>
        <p:grpSpPr>
          <a:xfrm>
            <a:off x="3093900" y="1295076"/>
            <a:ext cx="948073" cy="994657"/>
            <a:chOff x="2496269" y="1171698"/>
            <a:chExt cx="761953" cy="799392"/>
          </a:xfrm>
        </p:grpSpPr>
        <p:grpSp>
          <p:nvGrpSpPr>
            <p:cNvPr id="6550" name="Google Shape;6550;p62"/>
            <p:cNvGrpSpPr/>
            <p:nvPr/>
          </p:nvGrpSpPr>
          <p:grpSpPr>
            <a:xfrm>
              <a:off x="2496269" y="1171698"/>
              <a:ext cx="761953" cy="723022"/>
              <a:chOff x="2496269" y="1171698"/>
              <a:chExt cx="761953" cy="723022"/>
            </a:xfrm>
          </p:grpSpPr>
          <p:sp>
            <p:nvSpPr>
              <p:cNvPr id="6551" name="Google Shape;6551;p6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552" name="Google Shape;6552;p6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nvGrpSpPr>
              <p:cNvPr id="6553" name="Google Shape;6553;p62"/>
              <p:cNvGrpSpPr/>
              <p:nvPr/>
            </p:nvGrpSpPr>
            <p:grpSpPr>
              <a:xfrm>
                <a:off x="2496269" y="1171698"/>
                <a:ext cx="761953" cy="723022"/>
                <a:chOff x="2496269" y="1120652"/>
                <a:chExt cx="761953" cy="723022"/>
              </a:xfrm>
            </p:grpSpPr>
            <p:grpSp>
              <p:nvGrpSpPr>
                <p:cNvPr id="6554" name="Google Shape;6554;p62"/>
                <p:cNvGrpSpPr/>
                <p:nvPr/>
              </p:nvGrpSpPr>
              <p:grpSpPr>
                <a:xfrm>
                  <a:off x="2496269" y="1120652"/>
                  <a:ext cx="761953" cy="723022"/>
                  <a:chOff x="2496269" y="1120652"/>
                  <a:chExt cx="761953" cy="723022"/>
                </a:xfrm>
              </p:grpSpPr>
              <p:grpSp>
                <p:nvGrpSpPr>
                  <p:cNvPr id="6555" name="Google Shape;6555;p62"/>
                  <p:cNvGrpSpPr/>
                  <p:nvPr/>
                </p:nvGrpSpPr>
                <p:grpSpPr>
                  <a:xfrm>
                    <a:off x="2496269" y="1304589"/>
                    <a:ext cx="407089" cy="305057"/>
                    <a:chOff x="2496269" y="1304589"/>
                    <a:chExt cx="407089" cy="305057"/>
                  </a:xfrm>
                </p:grpSpPr>
                <p:sp>
                  <p:nvSpPr>
                    <p:cNvPr id="6556" name="Google Shape;6556;p6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557" name="Google Shape;6557;p6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558" name="Google Shape;6558;p62"/>
                  <p:cNvGrpSpPr/>
                  <p:nvPr/>
                </p:nvGrpSpPr>
                <p:grpSpPr>
                  <a:xfrm>
                    <a:off x="2586468" y="1493376"/>
                    <a:ext cx="358850" cy="349656"/>
                    <a:chOff x="2586468" y="1493376"/>
                    <a:chExt cx="358850" cy="349656"/>
                  </a:xfrm>
                </p:grpSpPr>
                <p:sp>
                  <p:nvSpPr>
                    <p:cNvPr id="6559" name="Google Shape;6559;p6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560" name="Google Shape;6560;p6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561" name="Google Shape;6561;p62"/>
                  <p:cNvGrpSpPr/>
                  <p:nvPr/>
                </p:nvGrpSpPr>
                <p:grpSpPr>
                  <a:xfrm>
                    <a:off x="2807939" y="1494024"/>
                    <a:ext cx="358857" cy="349650"/>
                    <a:chOff x="2807939" y="1494024"/>
                    <a:chExt cx="358857" cy="349650"/>
                  </a:xfrm>
                </p:grpSpPr>
                <p:sp>
                  <p:nvSpPr>
                    <p:cNvPr id="6562" name="Google Shape;6562;p6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63" name="Google Shape;6563;p6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564" name="Google Shape;6564;p62"/>
                  <p:cNvGrpSpPr/>
                  <p:nvPr/>
                </p:nvGrpSpPr>
                <p:grpSpPr>
                  <a:xfrm>
                    <a:off x="2851133" y="1305635"/>
                    <a:ext cx="407089" cy="305057"/>
                    <a:chOff x="2851133" y="1305635"/>
                    <a:chExt cx="407089" cy="305057"/>
                  </a:xfrm>
                </p:grpSpPr>
                <p:sp>
                  <p:nvSpPr>
                    <p:cNvPr id="6565" name="Google Shape;6565;p6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566" name="Google Shape;6566;p6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6567" name="Google Shape;6567;p62"/>
                  <p:cNvGrpSpPr/>
                  <p:nvPr/>
                </p:nvGrpSpPr>
                <p:grpSpPr>
                  <a:xfrm>
                    <a:off x="2727495" y="1120652"/>
                    <a:ext cx="300271" cy="396358"/>
                    <a:chOff x="2727495" y="1120652"/>
                    <a:chExt cx="300271" cy="396358"/>
                  </a:xfrm>
                </p:grpSpPr>
                <p:sp>
                  <p:nvSpPr>
                    <p:cNvPr id="6568" name="Google Shape;6568;p6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69" name="Google Shape;6569;p6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grpSp>
              <p:nvGrpSpPr>
                <p:cNvPr id="6570" name="Google Shape;6570;p62"/>
                <p:cNvGrpSpPr/>
                <p:nvPr/>
              </p:nvGrpSpPr>
              <p:grpSpPr>
                <a:xfrm>
                  <a:off x="2722305" y="1350460"/>
                  <a:ext cx="308357" cy="308344"/>
                  <a:chOff x="2722305" y="1350460"/>
                  <a:chExt cx="308357" cy="308344"/>
                </a:xfrm>
              </p:grpSpPr>
              <p:sp>
                <p:nvSpPr>
                  <p:cNvPr id="6571" name="Google Shape;6571;p6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6572" name="Google Shape;6572;p62"/>
                  <p:cNvGrpSpPr/>
                  <p:nvPr/>
                </p:nvGrpSpPr>
                <p:grpSpPr>
                  <a:xfrm>
                    <a:off x="2725064" y="1364529"/>
                    <a:ext cx="297954" cy="280182"/>
                    <a:chOff x="2725064" y="1364529"/>
                    <a:chExt cx="297954" cy="280182"/>
                  </a:xfrm>
                </p:grpSpPr>
                <p:sp>
                  <p:nvSpPr>
                    <p:cNvPr id="6573" name="Google Shape;6573;p6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574" name="Google Shape;6574;p6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575" name="Google Shape;6575;p6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76" name="Google Shape;6576;p6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577" name="Google Shape;6577;p6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grpSp>
        </p:grpSp>
        <p:sp>
          <p:nvSpPr>
            <p:cNvPr id="6578" name="Google Shape;6578;p6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79" name="Google Shape;6579;p6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80" name="Google Shape;6580;p6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81" name="Google Shape;6581;p6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82" name="Google Shape;6582;p6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583" name="Google Shape;6583;p62"/>
          <p:cNvGrpSpPr/>
          <p:nvPr/>
        </p:nvGrpSpPr>
        <p:grpSpPr>
          <a:xfrm>
            <a:off x="5212165" y="3636550"/>
            <a:ext cx="2092192" cy="788020"/>
            <a:chOff x="3820100" y="3023049"/>
            <a:chExt cx="1303926" cy="491162"/>
          </a:xfrm>
        </p:grpSpPr>
        <p:grpSp>
          <p:nvGrpSpPr>
            <p:cNvPr id="6584" name="Google Shape;6584;p62"/>
            <p:cNvGrpSpPr/>
            <p:nvPr/>
          </p:nvGrpSpPr>
          <p:grpSpPr>
            <a:xfrm>
              <a:off x="3820100" y="3023072"/>
              <a:ext cx="1303926" cy="491139"/>
              <a:chOff x="3820100" y="3023072"/>
              <a:chExt cx="1303926" cy="491139"/>
            </a:xfrm>
          </p:grpSpPr>
          <p:sp>
            <p:nvSpPr>
              <p:cNvPr id="6585" name="Google Shape;6585;p6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586" name="Google Shape;6586;p6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6587" name="Google Shape;6587;p62"/>
            <p:cNvGrpSpPr/>
            <p:nvPr/>
          </p:nvGrpSpPr>
          <p:grpSpPr>
            <a:xfrm>
              <a:off x="4132439" y="3023645"/>
              <a:ext cx="393633" cy="177096"/>
              <a:chOff x="4132439" y="3023645"/>
              <a:chExt cx="393633" cy="177096"/>
            </a:xfrm>
          </p:grpSpPr>
          <p:sp>
            <p:nvSpPr>
              <p:cNvPr id="6588" name="Google Shape;6588;p6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589" name="Google Shape;6589;p6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590" name="Google Shape;6590;p62"/>
            <p:cNvGrpSpPr/>
            <p:nvPr/>
          </p:nvGrpSpPr>
          <p:grpSpPr>
            <a:xfrm>
              <a:off x="3921811" y="3023049"/>
              <a:ext cx="1002397" cy="388943"/>
              <a:chOff x="3921811" y="3023049"/>
              <a:chExt cx="1002397" cy="388943"/>
            </a:xfrm>
          </p:grpSpPr>
          <p:sp>
            <p:nvSpPr>
              <p:cNvPr id="6591" name="Google Shape;6591;p6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592" name="Google Shape;6592;p6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593" name="Google Shape;6593;p62"/>
            <p:cNvGrpSpPr/>
            <p:nvPr/>
          </p:nvGrpSpPr>
          <p:grpSpPr>
            <a:xfrm>
              <a:off x="4023645" y="3023049"/>
              <a:ext cx="683032" cy="286722"/>
              <a:chOff x="4023645" y="3023049"/>
              <a:chExt cx="683032" cy="286722"/>
            </a:xfrm>
          </p:grpSpPr>
          <p:sp>
            <p:nvSpPr>
              <p:cNvPr id="6594" name="Google Shape;6594;p6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595" name="Google Shape;6595;p6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grpSp>
        <p:nvGrpSpPr>
          <p:cNvPr id="6596" name="Google Shape;6596;p62"/>
          <p:cNvGrpSpPr/>
          <p:nvPr/>
        </p:nvGrpSpPr>
        <p:grpSpPr>
          <a:xfrm>
            <a:off x="2054995" y="2472343"/>
            <a:ext cx="951363" cy="917367"/>
            <a:chOff x="1706078" y="2092648"/>
            <a:chExt cx="660913" cy="637296"/>
          </a:xfrm>
        </p:grpSpPr>
        <p:sp>
          <p:nvSpPr>
            <p:cNvPr id="6597" name="Google Shape;6597;p6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6598" name="Google Shape;6598;p62"/>
            <p:cNvGrpSpPr/>
            <p:nvPr/>
          </p:nvGrpSpPr>
          <p:grpSpPr>
            <a:xfrm>
              <a:off x="1706078" y="2092648"/>
              <a:ext cx="660913" cy="575241"/>
              <a:chOff x="1706078" y="2092648"/>
              <a:chExt cx="660913" cy="575241"/>
            </a:xfrm>
          </p:grpSpPr>
          <p:sp>
            <p:nvSpPr>
              <p:cNvPr id="6599" name="Google Shape;6599;p6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6600" name="Google Shape;6600;p6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6601" name="Google Shape;6601;p6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grpSp>
        <p:nvGrpSpPr>
          <p:cNvPr id="6602" name="Google Shape;6602;p62"/>
          <p:cNvGrpSpPr/>
          <p:nvPr/>
        </p:nvGrpSpPr>
        <p:grpSpPr>
          <a:xfrm>
            <a:off x="8404139" y="1295741"/>
            <a:ext cx="1756612" cy="912224"/>
            <a:chOff x="238125" y="999450"/>
            <a:chExt cx="7140700" cy="3708225"/>
          </a:xfrm>
        </p:grpSpPr>
        <p:sp>
          <p:nvSpPr>
            <p:cNvPr id="6603" name="Google Shape;6603;p6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604" name="Google Shape;6604;p6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605" name="Google Shape;6605;p6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606" name="Google Shape;6606;p6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6607" name="Google Shape;6607;p6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endParaRPr sz="2400"/>
            </a:p>
          </p:txBody>
        </p:sp>
        <p:sp>
          <p:nvSpPr>
            <p:cNvPr id="6608" name="Google Shape;6608;p6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6609" name="Google Shape;6609;p6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610" name="Google Shape;6610;p6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11" name="Google Shape;6611;p6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211"/>
                                        </p:tgtEl>
                                        <p:attrNameLst>
                                          <p:attrName>style.visibility</p:attrName>
                                        </p:attrNameLst>
                                      </p:cBhvr>
                                      <p:to>
                                        <p:strVal val="visible"/>
                                      </p:to>
                                    </p:set>
                                    <p:anim calcmode="lin" valueType="num">
                                      <p:cBhvr>
                                        <p:cTn id="7" dur="500" fill="hold"/>
                                        <p:tgtEl>
                                          <p:spTgt spid="6211"/>
                                        </p:tgtEl>
                                        <p:attrNameLst>
                                          <p:attrName>ppt_w</p:attrName>
                                        </p:attrNameLst>
                                      </p:cBhvr>
                                      <p:tavLst>
                                        <p:tav tm="0">
                                          <p:val>
                                            <p:fltVal val="0"/>
                                          </p:val>
                                        </p:tav>
                                        <p:tav tm="100000">
                                          <p:val>
                                            <p:strVal val="#ppt_w"/>
                                          </p:val>
                                        </p:tav>
                                      </p:tavLst>
                                    </p:anim>
                                    <p:anim calcmode="lin" valueType="num">
                                      <p:cBhvr>
                                        <p:cTn id="8" dur="500" fill="hold"/>
                                        <p:tgtEl>
                                          <p:spTgt spid="6211"/>
                                        </p:tgtEl>
                                        <p:attrNameLst>
                                          <p:attrName>ppt_h</p:attrName>
                                        </p:attrNameLst>
                                      </p:cBhvr>
                                      <p:tavLst>
                                        <p:tav tm="0">
                                          <p:val>
                                            <p:fltVal val="0"/>
                                          </p:val>
                                        </p:tav>
                                        <p:tav tm="100000">
                                          <p:val>
                                            <p:strVal val="#ppt_h"/>
                                          </p:val>
                                        </p:tav>
                                      </p:tavLst>
                                    </p:anim>
                                    <p:animEffect transition="in" filter="fade">
                                      <p:cBhvr>
                                        <p:cTn id="9" dur="500"/>
                                        <p:tgtEl>
                                          <p:spTgt spid="6211"/>
                                        </p:tgtEl>
                                      </p:cBhvr>
                                    </p:animEffect>
                                  </p:childTnLst>
                                </p:cTn>
                              </p:par>
                              <p:par>
                                <p:cTn id="10" presetID="53" presetClass="entr" presetSubtype="16" fill="hold" nodeType="withEffect">
                                  <p:stCondLst>
                                    <p:cond delay="0"/>
                                  </p:stCondLst>
                                  <p:childTnLst>
                                    <p:set>
                                      <p:cBhvr>
                                        <p:cTn id="11" dur="1" fill="hold">
                                          <p:stCondLst>
                                            <p:cond delay="0"/>
                                          </p:stCondLst>
                                        </p:cTn>
                                        <p:tgtEl>
                                          <p:spTgt spid="6225"/>
                                        </p:tgtEl>
                                        <p:attrNameLst>
                                          <p:attrName>style.visibility</p:attrName>
                                        </p:attrNameLst>
                                      </p:cBhvr>
                                      <p:to>
                                        <p:strVal val="visible"/>
                                      </p:to>
                                    </p:set>
                                    <p:anim calcmode="lin" valueType="num">
                                      <p:cBhvr>
                                        <p:cTn id="12" dur="500" fill="hold"/>
                                        <p:tgtEl>
                                          <p:spTgt spid="6225"/>
                                        </p:tgtEl>
                                        <p:attrNameLst>
                                          <p:attrName>ppt_w</p:attrName>
                                        </p:attrNameLst>
                                      </p:cBhvr>
                                      <p:tavLst>
                                        <p:tav tm="0">
                                          <p:val>
                                            <p:fltVal val="0"/>
                                          </p:val>
                                        </p:tav>
                                        <p:tav tm="100000">
                                          <p:val>
                                            <p:strVal val="#ppt_w"/>
                                          </p:val>
                                        </p:tav>
                                      </p:tavLst>
                                    </p:anim>
                                    <p:anim calcmode="lin" valueType="num">
                                      <p:cBhvr>
                                        <p:cTn id="13" dur="500" fill="hold"/>
                                        <p:tgtEl>
                                          <p:spTgt spid="6225"/>
                                        </p:tgtEl>
                                        <p:attrNameLst>
                                          <p:attrName>ppt_h</p:attrName>
                                        </p:attrNameLst>
                                      </p:cBhvr>
                                      <p:tavLst>
                                        <p:tav tm="0">
                                          <p:val>
                                            <p:fltVal val="0"/>
                                          </p:val>
                                        </p:tav>
                                        <p:tav tm="100000">
                                          <p:val>
                                            <p:strVal val="#ppt_h"/>
                                          </p:val>
                                        </p:tav>
                                      </p:tavLst>
                                    </p:anim>
                                    <p:animEffect transition="in" filter="fade">
                                      <p:cBhvr>
                                        <p:cTn id="14" dur="500"/>
                                        <p:tgtEl>
                                          <p:spTgt spid="6225"/>
                                        </p:tgtEl>
                                      </p:cBhvr>
                                    </p:animEffect>
                                  </p:childTnLst>
                                </p:cTn>
                              </p:par>
                              <p:par>
                                <p:cTn id="15" presetID="53" presetClass="entr" presetSubtype="16" fill="hold" nodeType="withEffect">
                                  <p:stCondLst>
                                    <p:cond delay="0"/>
                                  </p:stCondLst>
                                  <p:childTnLst>
                                    <p:set>
                                      <p:cBhvr>
                                        <p:cTn id="16" dur="1" fill="hold">
                                          <p:stCondLst>
                                            <p:cond delay="0"/>
                                          </p:stCondLst>
                                        </p:cTn>
                                        <p:tgtEl>
                                          <p:spTgt spid="6258"/>
                                        </p:tgtEl>
                                        <p:attrNameLst>
                                          <p:attrName>style.visibility</p:attrName>
                                        </p:attrNameLst>
                                      </p:cBhvr>
                                      <p:to>
                                        <p:strVal val="visible"/>
                                      </p:to>
                                    </p:set>
                                    <p:anim calcmode="lin" valueType="num">
                                      <p:cBhvr>
                                        <p:cTn id="17" dur="500" fill="hold"/>
                                        <p:tgtEl>
                                          <p:spTgt spid="6258"/>
                                        </p:tgtEl>
                                        <p:attrNameLst>
                                          <p:attrName>ppt_w</p:attrName>
                                        </p:attrNameLst>
                                      </p:cBhvr>
                                      <p:tavLst>
                                        <p:tav tm="0">
                                          <p:val>
                                            <p:fltVal val="0"/>
                                          </p:val>
                                        </p:tav>
                                        <p:tav tm="100000">
                                          <p:val>
                                            <p:strVal val="#ppt_w"/>
                                          </p:val>
                                        </p:tav>
                                      </p:tavLst>
                                    </p:anim>
                                    <p:anim calcmode="lin" valueType="num">
                                      <p:cBhvr>
                                        <p:cTn id="18" dur="500" fill="hold"/>
                                        <p:tgtEl>
                                          <p:spTgt spid="6258"/>
                                        </p:tgtEl>
                                        <p:attrNameLst>
                                          <p:attrName>ppt_h</p:attrName>
                                        </p:attrNameLst>
                                      </p:cBhvr>
                                      <p:tavLst>
                                        <p:tav tm="0">
                                          <p:val>
                                            <p:fltVal val="0"/>
                                          </p:val>
                                        </p:tav>
                                        <p:tav tm="100000">
                                          <p:val>
                                            <p:strVal val="#ppt_h"/>
                                          </p:val>
                                        </p:tav>
                                      </p:tavLst>
                                    </p:anim>
                                    <p:animEffect transition="in" filter="fade">
                                      <p:cBhvr>
                                        <p:cTn id="19" dur="500"/>
                                        <p:tgtEl>
                                          <p:spTgt spid="6258"/>
                                        </p:tgtEl>
                                      </p:cBhvr>
                                    </p:animEffect>
                                  </p:childTnLst>
                                </p:cTn>
                              </p:par>
                              <p:par>
                                <p:cTn id="20" presetID="53" presetClass="entr" presetSubtype="16" fill="hold" nodeType="withEffect">
                                  <p:stCondLst>
                                    <p:cond delay="0"/>
                                  </p:stCondLst>
                                  <p:childTnLst>
                                    <p:set>
                                      <p:cBhvr>
                                        <p:cTn id="21" dur="1" fill="hold">
                                          <p:stCondLst>
                                            <p:cond delay="0"/>
                                          </p:stCondLst>
                                        </p:cTn>
                                        <p:tgtEl>
                                          <p:spTgt spid="6275"/>
                                        </p:tgtEl>
                                        <p:attrNameLst>
                                          <p:attrName>style.visibility</p:attrName>
                                        </p:attrNameLst>
                                      </p:cBhvr>
                                      <p:to>
                                        <p:strVal val="visible"/>
                                      </p:to>
                                    </p:set>
                                    <p:anim calcmode="lin" valueType="num">
                                      <p:cBhvr>
                                        <p:cTn id="22" dur="500" fill="hold"/>
                                        <p:tgtEl>
                                          <p:spTgt spid="6275"/>
                                        </p:tgtEl>
                                        <p:attrNameLst>
                                          <p:attrName>ppt_w</p:attrName>
                                        </p:attrNameLst>
                                      </p:cBhvr>
                                      <p:tavLst>
                                        <p:tav tm="0">
                                          <p:val>
                                            <p:fltVal val="0"/>
                                          </p:val>
                                        </p:tav>
                                        <p:tav tm="100000">
                                          <p:val>
                                            <p:strVal val="#ppt_w"/>
                                          </p:val>
                                        </p:tav>
                                      </p:tavLst>
                                    </p:anim>
                                    <p:anim calcmode="lin" valueType="num">
                                      <p:cBhvr>
                                        <p:cTn id="23" dur="500" fill="hold"/>
                                        <p:tgtEl>
                                          <p:spTgt spid="6275"/>
                                        </p:tgtEl>
                                        <p:attrNameLst>
                                          <p:attrName>ppt_h</p:attrName>
                                        </p:attrNameLst>
                                      </p:cBhvr>
                                      <p:tavLst>
                                        <p:tav tm="0">
                                          <p:val>
                                            <p:fltVal val="0"/>
                                          </p:val>
                                        </p:tav>
                                        <p:tav tm="100000">
                                          <p:val>
                                            <p:strVal val="#ppt_h"/>
                                          </p:val>
                                        </p:tav>
                                      </p:tavLst>
                                    </p:anim>
                                    <p:animEffect transition="in" filter="fade">
                                      <p:cBhvr>
                                        <p:cTn id="24" dur="500"/>
                                        <p:tgtEl>
                                          <p:spTgt spid="6275"/>
                                        </p:tgtEl>
                                      </p:cBhvr>
                                    </p:animEffect>
                                  </p:childTnLst>
                                </p:cTn>
                              </p:par>
                              <p:par>
                                <p:cTn id="25" presetID="53" presetClass="entr" presetSubtype="16" fill="hold" nodeType="withEffect">
                                  <p:stCondLst>
                                    <p:cond delay="0"/>
                                  </p:stCondLst>
                                  <p:childTnLst>
                                    <p:set>
                                      <p:cBhvr>
                                        <p:cTn id="26" dur="1" fill="hold">
                                          <p:stCondLst>
                                            <p:cond delay="0"/>
                                          </p:stCondLst>
                                        </p:cTn>
                                        <p:tgtEl>
                                          <p:spTgt spid="6288"/>
                                        </p:tgtEl>
                                        <p:attrNameLst>
                                          <p:attrName>style.visibility</p:attrName>
                                        </p:attrNameLst>
                                      </p:cBhvr>
                                      <p:to>
                                        <p:strVal val="visible"/>
                                      </p:to>
                                    </p:set>
                                    <p:anim calcmode="lin" valueType="num">
                                      <p:cBhvr>
                                        <p:cTn id="27" dur="500" fill="hold"/>
                                        <p:tgtEl>
                                          <p:spTgt spid="6288"/>
                                        </p:tgtEl>
                                        <p:attrNameLst>
                                          <p:attrName>ppt_w</p:attrName>
                                        </p:attrNameLst>
                                      </p:cBhvr>
                                      <p:tavLst>
                                        <p:tav tm="0">
                                          <p:val>
                                            <p:fltVal val="0"/>
                                          </p:val>
                                        </p:tav>
                                        <p:tav tm="100000">
                                          <p:val>
                                            <p:strVal val="#ppt_w"/>
                                          </p:val>
                                        </p:tav>
                                      </p:tavLst>
                                    </p:anim>
                                    <p:anim calcmode="lin" valueType="num">
                                      <p:cBhvr>
                                        <p:cTn id="28" dur="500" fill="hold"/>
                                        <p:tgtEl>
                                          <p:spTgt spid="6288"/>
                                        </p:tgtEl>
                                        <p:attrNameLst>
                                          <p:attrName>ppt_h</p:attrName>
                                        </p:attrNameLst>
                                      </p:cBhvr>
                                      <p:tavLst>
                                        <p:tav tm="0">
                                          <p:val>
                                            <p:fltVal val="0"/>
                                          </p:val>
                                        </p:tav>
                                        <p:tav tm="100000">
                                          <p:val>
                                            <p:strVal val="#ppt_h"/>
                                          </p:val>
                                        </p:tav>
                                      </p:tavLst>
                                    </p:anim>
                                    <p:animEffect transition="in" filter="fade">
                                      <p:cBhvr>
                                        <p:cTn id="29" dur="500"/>
                                        <p:tgtEl>
                                          <p:spTgt spid="6288"/>
                                        </p:tgtEl>
                                      </p:cBhvr>
                                    </p:animEffect>
                                  </p:childTnLst>
                                </p:cTn>
                              </p:par>
                              <p:par>
                                <p:cTn id="30" presetID="53" presetClass="entr" presetSubtype="16" fill="hold" nodeType="withEffect">
                                  <p:stCondLst>
                                    <p:cond delay="0"/>
                                  </p:stCondLst>
                                  <p:childTnLst>
                                    <p:set>
                                      <p:cBhvr>
                                        <p:cTn id="31" dur="1" fill="hold">
                                          <p:stCondLst>
                                            <p:cond delay="0"/>
                                          </p:stCondLst>
                                        </p:cTn>
                                        <p:tgtEl>
                                          <p:spTgt spid="6302"/>
                                        </p:tgtEl>
                                        <p:attrNameLst>
                                          <p:attrName>style.visibility</p:attrName>
                                        </p:attrNameLst>
                                      </p:cBhvr>
                                      <p:to>
                                        <p:strVal val="visible"/>
                                      </p:to>
                                    </p:set>
                                    <p:anim calcmode="lin" valueType="num">
                                      <p:cBhvr>
                                        <p:cTn id="32" dur="500" fill="hold"/>
                                        <p:tgtEl>
                                          <p:spTgt spid="6302"/>
                                        </p:tgtEl>
                                        <p:attrNameLst>
                                          <p:attrName>ppt_w</p:attrName>
                                        </p:attrNameLst>
                                      </p:cBhvr>
                                      <p:tavLst>
                                        <p:tav tm="0">
                                          <p:val>
                                            <p:fltVal val="0"/>
                                          </p:val>
                                        </p:tav>
                                        <p:tav tm="100000">
                                          <p:val>
                                            <p:strVal val="#ppt_w"/>
                                          </p:val>
                                        </p:tav>
                                      </p:tavLst>
                                    </p:anim>
                                    <p:anim calcmode="lin" valueType="num">
                                      <p:cBhvr>
                                        <p:cTn id="33" dur="500" fill="hold"/>
                                        <p:tgtEl>
                                          <p:spTgt spid="6302"/>
                                        </p:tgtEl>
                                        <p:attrNameLst>
                                          <p:attrName>ppt_h</p:attrName>
                                        </p:attrNameLst>
                                      </p:cBhvr>
                                      <p:tavLst>
                                        <p:tav tm="0">
                                          <p:val>
                                            <p:fltVal val="0"/>
                                          </p:val>
                                        </p:tav>
                                        <p:tav tm="100000">
                                          <p:val>
                                            <p:strVal val="#ppt_h"/>
                                          </p:val>
                                        </p:tav>
                                      </p:tavLst>
                                    </p:anim>
                                    <p:animEffect transition="in" filter="fade">
                                      <p:cBhvr>
                                        <p:cTn id="34" dur="500"/>
                                        <p:tgtEl>
                                          <p:spTgt spid="6302"/>
                                        </p:tgtEl>
                                      </p:cBhvr>
                                    </p:animEffect>
                                  </p:childTnLst>
                                </p:cTn>
                              </p:par>
                              <p:par>
                                <p:cTn id="35" presetID="53" presetClass="entr" presetSubtype="16" fill="hold" nodeType="withEffect">
                                  <p:stCondLst>
                                    <p:cond delay="0"/>
                                  </p:stCondLst>
                                  <p:childTnLst>
                                    <p:set>
                                      <p:cBhvr>
                                        <p:cTn id="36" dur="1" fill="hold">
                                          <p:stCondLst>
                                            <p:cond delay="0"/>
                                          </p:stCondLst>
                                        </p:cTn>
                                        <p:tgtEl>
                                          <p:spTgt spid="6309"/>
                                        </p:tgtEl>
                                        <p:attrNameLst>
                                          <p:attrName>style.visibility</p:attrName>
                                        </p:attrNameLst>
                                      </p:cBhvr>
                                      <p:to>
                                        <p:strVal val="visible"/>
                                      </p:to>
                                    </p:set>
                                    <p:anim calcmode="lin" valueType="num">
                                      <p:cBhvr>
                                        <p:cTn id="37" dur="500" fill="hold"/>
                                        <p:tgtEl>
                                          <p:spTgt spid="6309"/>
                                        </p:tgtEl>
                                        <p:attrNameLst>
                                          <p:attrName>ppt_w</p:attrName>
                                        </p:attrNameLst>
                                      </p:cBhvr>
                                      <p:tavLst>
                                        <p:tav tm="0">
                                          <p:val>
                                            <p:fltVal val="0"/>
                                          </p:val>
                                        </p:tav>
                                        <p:tav tm="100000">
                                          <p:val>
                                            <p:strVal val="#ppt_w"/>
                                          </p:val>
                                        </p:tav>
                                      </p:tavLst>
                                    </p:anim>
                                    <p:anim calcmode="lin" valueType="num">
                                      <p:cBhvr>
                                        <p:cTn id="38" dur="500" fill="hold"/>
                                        <p:tgtEl>
                                          <p:spTgt spid="6309"/>
                                        </p:tgtEl>
                                        <p:attrNameLst>
                                          <p:attrName>ppt_h</p:attrName>
                                        </p:attrNameLst>
                                      </p:cBhvr>
                                      <p:tavLst>
                                        <p:tav tm="0">
                                          <p:val>
                                            <p:fltVal val="0"/>
                                          </p:val>
                                        </p:tav>
                                        <p:tav tm="100000">
                                          <p:val>
                                            <p:strVal val="#ppt_h"/>
                                          </p:val>
                                        </p:tav>
                                      </p:tavLst>
                                    </p:anim>
                                    <p:animEffect transition="in" filter="fade">
                                      <p:cBhvr>
                                        <p:cTn id="39" dur="500"/>
                                        <p:tgtEl>
                                          <p:spTgt spid="6309"/>
                                        </p:tgtEl>
                                      </p:cBhvr>
                                    </p:animEffect>
                                  </p:childTnLst>
                                </p:cTn>
                              </p:par>
                              <p:par>
                                <p:cTn id="40" presetID="53" presetClass="entr" presetSubtype="16" fill="hold" nodeType="withEffect">
                                  <p:stCondLst>
                                    <p:cond delay="0"/>
                                  </p:stCondLst>
                                  <p:childTnLst>
                                    <p:set>
                                      <p:cBhvr>
                                        <p:cTn id="41" dur="1" fill="hold">
                                          <p:stCondLst>
                                            <p:cond delay="0"/>
                                          </p:stCondLst>
                                        </p:cTn>
                                        <p:tgtEl>
                                          <p:spTgt spid="6322"/>
                                        </p:tgtEl>
                                        <p:attrNameLst>
                                          <p:attrName>style.visibility</p:attrName>
                                        </p:attrNameLst>
                                      </p:cBhvr>
                                      <p:to>
                                        <p:strVal val="visible"/>
                                      </p:to>
                                    </p:set>
                                    <p:anim calcmode="lin" valueType="num">
                                      <p:cBhvr>
                                        <p:cTn id="42" dur="500" fill="hold"/>
                                        <p:tgtEl>
                                          <p:spTgt spid="6322"/>
                                        </p:tgtEl>
                                        <p:attrNameLst>
                                          <p:attrName>ppt_w</p:attrName>
                                        </p:attrNameLst>
                                      </p:cBhvr>
                                      <p:tavLst>
                                        <p:tav tm="0">
                                          <p:val>
                                            <p:fltVal val="0"/>
                                          </p:val>
                                        </p:tav>
                                        <p:tav tm="100000">
                                          <p:val>
                                            <p:strVal val="#ppt_w"/>
                                          </p:val>
                                        </p:tav>
                                      </p:tavLst>
                                    </p:anim>
                                    <p:anim calcmode="lin" valueType="num">
                                      <p:cBhvr>
                                        <p:cTn id="43" dur="500" fill="hold"/>
                                        <p:tgtEl>
                                          <p:spTgt spid="6322"/>
                                        </p:tgtEl>
                                        <p:attrNameLst>
                                          <p:attrName>ppt_h</p:attrName>
                                        </p:attrNameLst>
                                      </p:cBhvr>
                                      <p:tavLst>
                                        <p:tav tm="0">
                                          <p:val>
                                            <p:fltVal val="0"/>
                                          </p:val>
                                        </p:tav>
                                        <p:tav tm="100000">
                                          <p:val>
                                            <p:strVal val="#ppt_h"/>
                                          </p:val>
                                        </p:tav>
                                      </p:tavLst>
                                    </p:anim>
                                    <p:animEffect transition="in" filter="fade">
                                      <p:cBhvr>
                                        <p:cTn id="44" dur="500"/>
                                        <p:tgtEl>
                                          <p:spTgt spid="6322"/>
                                        </p:tgtEl>
                                      </p:cBhvr>
                                    </p:animEffect>
                                  </p:childTnLst>
                                </p:cTn>
                              </p:par>
                              <p:par>
                                <p:cTn id="45" presetID="53" presetClass="entr" presetSubtype="16" fill="hold" nodeType="withEffect">
                                  <p:stCondLst>
                                    <p:cond delay="0"/>
                                  </p:stCondLst>
                                  <p:childTnLst>
                                    <p:set>
                                      <p:cBhvr>
                                        <p:cTn id="46" dur="1" fill="hold">
                                          <p:stCondLst>
                                            <p:cond delay="0"/>
                                          </p:stCondLst>
                                        </p:cTn>
                                        <p:tgtEl>
                                          <p:spTgt spid="6335"/>
                                        </p:tgtEl>
                                        <p:attrNameLst>
                                          <p:attrName>style.visibility</p:attrName>
                                        </p:attrNameLst>
                                      </p:cBhvr>
                                      <p:to>
                                        <p:strVal val="visible"/>
                                      </p:to>
                                    </p:set>
                                    <p:anim calcmode="lin" valueType="num">
                                      <p:cBhvr>
                                        <p:cTn id="47" dur="500" fill="hold"/>
                                        <p:tgtEl>
                                          <p:spTgt spid="6335"/>
                                        </p:tgtEl>
                                        <p:attrNameLst>
                                          <p:attrName>ppt_w</p:attrName>
                                        </p:attrNameLst>
                                      </p:cBhvr>
                                      <p:tavLst>
                                        <p:tav tm="0">
                                          <p:val>
                                            <p:fltVal val="0"/>
                                          </p:val>
                                        </p:tav>
                                        <p:tav tm="100000">
                                          <p:val>
                                            <p:strVal val="#ppt_w"/>
                                          </p:val>
                                        </p:tav>
                                      </p:tavLst>
                                    </p:anim>
                                    <p:anim calcmode="lin" valueType="num">
                                      <p:cBhvr>
                                        <p:cTn id="48" dur="500" fill="hold"/>
                                        <p:tgtEl>
                                          <p:spTgt spid="6335"/>
                                        </p:tgtEl>
                                        <p:attrNameLst>
                                          <p:attrName>ppt_h</p:attrName>
                                        </p:attrNameLst>
                                      </p:cBhvr>
                                      <p:tavLst>
                                        <p:tav tm="0">
                                          <p:val>
                                            <p:fltVal val="0"/>
                                          </p:val>
                                        </p:tav>
                                        <p:tav tm="100000">
                                          <p:val>
                                            <p:strVal val="#ppt_h"/>
                                          </p:val>
                                        </p:tav>
                                      </p:tavLst>
                                    </p:anim>
                                    <p:animEffect transition="in" filter="fade">
                                      <p:cBhvr>
                                        <p:cTn id="49" dur="500"/>
                                        <p:tgtEl>
                                          <p:spTgt spid="6335"/>
                                        </p:tgtEl>
                                      </p:cBhvr>
                                    </p:animEffect>
                                  </p:childTnLst>
                                </p:cTn>
                              </p:par>
                              <p:par>
                                <p:cTn id="50" presetID="53" presetClass="entr" presetSubtype="16" fill="hold" nodeType="withEffect">
                                  <p:stCondLst>
                                    <p:cond delay="0"/>
                                  </p:stCondLst>
                                  <p:childTnLst>
                                    <p:set>
                                      <p:cBhvr>
                                        <p:cTn id="51" dur="1" fill="hold">
                                          <p:stCondLst>
                                            <p:cond delay="0"/>
                                          </p:stCondLst>
                                        </p:cTn>
                                        <p:tgtEl>
                                          <p:spTgt spid="6340"/>
                                        </p:tgtEl>
                                        <p:attrNameLst>
                                          <p:attrName>style.visibility</p:attrName>
                                        </p:attrNameLst>
                                      </p:cBhvr>
                                      <p:to>
                                        <p:strVal val="visible"/>
                                      </p:to>
                                    </p:set>
                                    <p:anim calcmode="lin" valueType="num">
                                      <p:cBhvr>
                                        <p:cTn id="52" dur="500" fill="hold"/>
                                        <p:tgtEl>
                                          <p:spTgt spid="6340"/>
                                        </p:tgtEl>
                                        <p:attrNameLst>
                                          <p:attrName>ppt_w</p:attrName>
                                        </p:attrNameLst>
                                      </p:cBhvr>
                                      <p:tavLst>
                                        <p:tav tm="0">
                                          <p:val>
                                            <p:fltVal val="0"/>
                                          </p:val>
                                        </p:tav>
                                        <p:tav tm="100000">
                                          <p:val>
                                            <p:strVal val="#ppt_w"/>
                                          </p:val>
                                        </p:tav>
                                      </p:tavLst>
                                    </p:anim>
                                    <p:anim calcmode="lin" valueType="num">
                                      <p:cBhvr>
                                        <p:cTn id="53" dur="500" fill="hold"/>
                                        <p:tgtEl>
                                          <p:spTgt spid="6340"/>
                                        </p:tgtEl>
                                        <p:attrNameLst>
                                          <p:attrName>ppt_h</p:attrName>
                                        </p:attrNameLst>
                                      </p:cBhvr>
                                      <p:tavLst>
                                        <p:tav tm="0">
                                          <p:val>
                                            <p:fltVal val="0"/>
                                          </p:val>
                                        </p:tav>
                                        <p:tav tm="100000">
                                          <p:val>
                                            <p:strVal val="#ppt_h"/>
                                          </p:val>
                                        </p:tav>
                                      </p:tavLst>
                                    </p:anim>
                                    <p:animEffect transition="in" filter="fade">
                                      <p:cBhvr>
                                        <p:cTn id="54" dur="500"/>
                                        <p:tgtEl>
                                          <p:spTgt spid="6340"/>
                                        </p:tgtEl>
                                      </p:cBhvr>
                                    </p:animEffect>
                                  </p:childTnLst>
                                </p:cTn>
                              </p:par>
                              <p:par>
                                <p:cTn id="55" presetID="53" presetClass="entr" presetSubtype="16" fill="hold" nodeType="withEffect">
                                  <p:stCondLst>
                                    <p:cond delay="0"/>
                                  </p:stCondLst>
                                  <p:childTnLst>
                                    <p:set>
                                      <p:cBhvr>
                                        <p:cTn id="56" dur="1" fill="hold">
                                          <p:stCondLst>
                                            <p:cond delay="0"/>
                                          </p:stCondLst>
                                        </p:cTn>
                                        <p:tgtEl>
                                          <p:spTgt spid="6381"/>
                                        </p:tgtEl>
                                        <p:attrNameLst>
                                          <p:attrName>style.visibility</p:attrName>
                                        </p:attrNameLst>
                                      </p:cBhvr>
                                      <p:to>
                                        <p:strVal val="visible"/>
                                      </p:to>
                                    </p:set>
                                    <p:anim calcmode="lin" valueType="num">
                                      <p:cBhvr>
                                        <p:cTn id="57" dur="500" fill="hold"/>
                                        <p:tgtEl>
                                          <p:spTgt spid="6381"/>
                                        </p:tgtEl>
                                        <p:attrNameLst>
                                          <p:attrName>ppt_w</p:attrName>
                                        </p:attrNameLst>
                                      </p:cBhvr>
                                      <p:tavLst>
                                        <p:tav tm="0">
                                          <p:val>
                                            <p:fltVal val="0"/>
                                          </p:val>
                                        </p:tav>
                                        <p:tav tm="100000">
                                          <p:val>
                                            <p:strVal val="#ppt_w"/>
                                          </p:val>
                                        </p:tav>
                                      </p:tavLst>
                                    </p:anim>
                                    <p:anim calcmode="lin" valueType="num">
                                      <p:cBhvr>
                                        <p:cTn id="58" dur="500" fill="hold"/>
                                        <p:tgtEl>
                                          <p:spTgt spid="6381"/>
                                        </p:tgtEl>
                                        <p:attrNameLst>
                                          <p:attrName>ppt_h</p:attrName>
                                        </p:attrNameLst>
                                      </p:cBhvr>
                                      <p:tavLst>
                                        <p:tav tm="0">
                                          <p:val>
                                            <p:fltVal val="0"/>
                                          </p:val>
                                        </p:tav>
                                        <p:tav tm="100000">
                                          <p:val>
                                            <p:strVal val="#ppt_h"/>
                                          </p:val>
                                        </p:tav>
                                      </p:tavLst>
                                    </p:anim>
                                    <p:animEffect transition="in" filter="fade">
                                      <p:cBhvr>
                                        <p:cTn id="59" dur="500"/>
                                        <p:tgtEl>
                                          <p:spTgt spid="6381"/>
                                        </p:tgtEl>
                                      </p:cBhvr>
                                    </p:animEffect>
                                  </p:childTnLst>
                                </p:cTn>
                              </p:par>
                              <p:par>
                                <p:cTn id="60" presetID="53" presetClass="entr" presetSubtype="16" fill="hold" nodeType="withEffect">
                                  <p:stCondLst>
                                    <p:cond delay="0"/>
                                  </p:stCondLst>
                                  <p:childTnLst>
                                    <p:set>
                                      <p:cBhvr>
                                        <p:cTn id="61" dur="1" fill="hold">
                                          <p:stCondLst>
                                            <p:cond delay="0"/>
                                          </p:stCondLst>
                                        </p:cTn>
                                        <p:tgtEl>
                                          <p:spTgt spid="6386"/>
                                        </p:tgtEl>
                                        <p:attrNameLst>
                                          <p:attrName>style.visibility</p:attrName>
                                        </p:attrNameLst>
                                      </p:cBhvr>
                                      <p:to>
                                        <p:strVal val="visible"/>
                                      </p:to>
                                    </p:set>
                                    <p:anim calcmode="lin" valueType="num">
                                      <p:cBhvr>
                                        <p:cTn id="62" dur="500" fill="hold"/>
                                        <p:tgtEl>
                                          <p:spTgt spid="6386"/>
                                        </p:tgtEl>
                                        <p:attrNameLst>
                                          <p:attrName>ppt_w</p:attrName>
                                        </p:attrNameLst>
                                      </p:cBhvr>
                                      <p:tavLst>
                                        <p:tav tm="0">
                                          <p:val>
                                            <p:fltVal val="0"/>
                                          </p:val>
                                        </p:tav>
                                        <p:tav tm="100000">
                                          <p:val>
                                            <p:strVal val="#ppt_w"/>
                                          </p:val>
                                        </p:tav>
                                      </p:tavLst>
                                    </p:anim>
                                    <p:anim calcmode="lin" valueType="num">
                                      <p:cBhvr>
                                        <p:cTn id="63" dur="500" fill="hold"/>
                                        <p:tgtEl>
                                          <p:spTgt spid="6386"/>
                                        </p:tgtEl>
                                        <p:attrNameLst>
                                          <p:attrName>ppt_h</p:attrName>
                                        </p:attrNameLst>
                                      </p:cBhvr>
                                      <p:tavLst>
                                        <p:tav tm="0">
                                          <p:val>
                                            <p:fltVal val="0"/>
                                          </p:val>
                                        </p:tav>
                                        <p:tav tm="100000">
                                          <p:val>
                                            <p:strVal val="#ppt_h"/>
                                          </p:val>
                                        </p:tav>
                                      </p:tavLst>
                                    </p:anim>
                                    <p:animEffect transition="in" filter="fade">
                                      <p:cBhvr>
                                        <p:cTn id="64" dur="500"/>
                                        <p:tgtEl>
                                          <p:spTgt spid="6386"/>
                                        </p:tgtEl>
                                      </p:cBhvr>
                                    </p:animEffect>
                                  </p:childTnLst>
                                </p:cTn>
                              </p:par>
                              <p:par>
                                <p:cTn id="65" presetID="53" presetClass="entr" presetSubtype="16" fill="hold" nodeType="withEffect">
                                  <p:stCondLst>
                                    <p:cond delay="0"/>
                                  </p:stCondLst>
                                  <p:childTnLst>
                                    <p:set>
                                      <p:cBhvr>
                                        <p:cTn id="66" dur="1" fill="hold">
                                          <p:stCondLst>
                                            <p:cond delay="0"/>
                                          </p:stCondLst>
                                        </p:cTn>
                                        <p:tgtEl>
                                          <p:spTgt spid="6399"/>
                                        </p:tgtEl>
                                        <p:attrNameLst>
                                          <p:attrName>style.visibility</p:attrName>
                                        </p:attrNameLst>
                                      </p:cBhvr>
                                      <p:to>
                                        <p:strVal val="visible"/>
                                      </p:to>
                                    </p:set>
                                    <p:anim calcmode="lin" valueType="num">
                                      <p:cBhvr>
                                        <p:cTn id="67" dur="500" fill="hold"/>
                                        <p:tgtEl>
                                          <p:spTgt spid="6399"/>
                                        </p:tgtEl>
                                        <p:attrNameLst>
                                          <p:attrName>ppt_w</p:attrName>
                                        </p:attrNameLst>
                                      </p:cBhvr>
                                      <p:tavLst>
                                        <p:tav tm="0">
                                          <p:val>
                                            <p:fltVal val="0"/>
                                          </p:val>
                                        </p:tav>
                                        <p:tav tm="100000">
                                          <p:val>
                                            <p:strVal val="#ppt_w"/>
                                          </p:val>
                                        </p:tav>
                                      </p:tavLst>
                                    </p:anim>
                                    <p:anim calcmode="lin" valueType="num">
                                      <p:cBhvr>
                                        <p:cTn id="68" dur="500" fill="hold"/>
                                        <p:tgtEl>
                                          <p:spTgt spid="6399"/>
                                        </p:tgtEl>
                                        <p:attrNameLst>
                                          <p:attrName>ppt_h</p:attrName>
                                        </p:attrNameLst>
                                      </p:cBhvr>
                                      <p:tavLst>
                                        <p:tav tm="0">
                                          <p:val>
                                            <p:fltVal val="0"/>
                                          </p:val>
                                        </p:tav>
                                        <p:tav tm="100000">
                                          <p:val>
                                            <p:strVal val="#ppt_h"/>
                                          </p:val>
                                        </p:tav>
                                      </p:tavLst>
                                    </p:anim>
                                    <p:animEffect transition="in" filter="fade">
                                      <p:cBhvr>
                                        <p:cTn id="69" dur="500"/>
                                        <p:tgtEl>
                                          <p:spTgt spid="6399"/>
                                        </p:tgtEl>
                                      </p:cBhvr>
                                    </p:animEffect>
                                  </p:childTnLst>
                                </p:cTn>
                              </p:par>
                              <p:par>
                                <p:cTn id="70" presetID="53" presetClass="entr" presetSubtype="16" fill="hold" nodeType="withEffect">
                                  <p:stCondLst>
                                    <p:cond delay="0"/>
                                  </p:stCondLst>
                                  <p:childTnLst>
                                    <p:set>
                                      <p:cBhvr>
                                        <p:cTn id="71" dur="1" fill="hold">
                                          <p:stCondLst>
                                            <p:cond delay="0"/>
                                          </p:stCondLst>
                                        </p:cTn>
                                        <p:tgtEl>
                                          <p:spTgt spid="6412"/>
                                        </p:tgtEl>
                                        <p:attrNameLst>
                                          <p:attrName>style.visibility</p:attrName>
                                        </p:attrNameLst>
                                      </p:cBhvr>
                                      <p:to>
                                        <p:strVal val="visible"/>
                                      </p:to>
                                    </p:set>
                                    <p:anim calcmode="lin" valueType="num">
                                      <p:cBhvr>
                                        <p:cTn id="72" dur="500" fill="hold"/>
                                        <p:tgtEl>
                                          <p:spTgt spid="6412"/>
                                        </p:tgtEl>
                                        <p:attrNameLst>
                                          <p:attrName>ppt_w</p:attrName>
                                        </p:attrNameLst>
                                      </p:cBhvr>
                                      <p:tavLst>
                                        <p:tav tm="0">
                                          <p:val>
                                            <p:fltVal val="0"/>
                                          </p:val>
                                        </p:tav>
                                        <p:tav tm="100000">
                                          <p:val>
                                            <p:strVal val="#ppt_w"/>
                                          </p:val>
                                        </p:tav>
                                      </p:tavLst>
                                    </p:anim>
                                    <p:anim calcmode="lin" valueType="num">
                                      <p:cBhvr>
                                        <p:cTn id="73" dur="500" fill="hold"/>
                                        <p:tgtEl>
                                          <p:spTgt spid="6412"/>
                                        </p:tgtEl>
                                        <p:attrNameLst>
                                          <p:attrName>ppt_h</p:attrName>
                                        </p:attrNameLst>
                                      </p:cBhvr>
                                      <p:tavLst>
                                        <p:tav tm="0">
                                          <p:val>
                                            <p:fltVal val="0"/>
                                          </p:val>
                                        </p:tav>
                                        <p:tav tm="100000">
                                          <p:val>
                                            <p:strVal val="#ppt_h"/>
                                          </p:val>
                                        </p:tav>
                                      </p:tavLst>
                                    </p:anim>
                                    <p:animEffect transition="in" filter="fade">
                                      <p:cBhvr>
                                        <p:cTn id="74" dur="500"/>
                                        <p:tgtEl>
                                          <p:spTgt spid="6412"/>
                                        </p:tgtEl>
                                      </p:cBhvr>
                                    </p:animEffect>
                                  </p:childTnLst>
                                </p:cTn>
                              </p:par>
                              <p:par>
                                <p:cTn id="75" presetID="53" presetClass="entr" presetSubtype="16" fill="hold" nodeType="withEffect">
                                  <p:stCondLst>
                                    <p:cond delay="0"/>
                                  </p:stCondLst>
                                  <p:childTnLst>
                                    <p:set>
                                      <p:cBhvr>
                                        <p:cTn id="76" dur="1" fill="hold">
                                          <p:stCondLst>
                                            <p:cond delay="0"/>
                                          </p:stCondLst>
                                        </p:cTn>
                                        <p:tgtEl>
                                          <p:spTgt spid="6416"/>
                                        </p:tgtEl>
                                        <p:attrNameLst>
                                          <p:attrName>style.visibility</p:attrName>
                                        </p:attrNameLst>
                                      </p:cBhvr>
                                      <p:to>
                                        <p:strVal val="visible"/>
                                      </p:to>
                                    </p:set>
                                    <p:anim calcmode="lin" valueType="num">
                                      <p:cBhvr>
                                        <p:cTn id="77" dur="500" fill="hold"/>
                                        <p:tgtEl>
                                          <p:spTgt spid="6416"/>
                                        </p:tgtEl>
                                        <p:attrNameLst>
                                          <p:attrName>ppt_w</p:attrName>
                                        </p:attrNameLst>
                                      </p:cBhvr>
                                      <p:tavLst>
                                        <p:tav tm="0">
                                          <p:val>
                                            <p:fltVal val="0"/>
                                          </p:val>
                                        </p:tav>
                                        <p:tav tm="100000">
                                          <p:val>
                                            <p:strVal val="#ppt_w"/>
                                          </p:val>
                                        </p:tav>
                                      </p:tavLst>
                                    </p:anim>
                                    <p:anim calcmode="lin" valueType="num">
                                      <p:cBhvr>
                                        <p:cTn id="78" dur="500" fill="hold"/>
                                        <p:tgtEl>
                                          <p:spTgt spid="6416"/>
                                        </p:tgtEl>
                                        <p:attrNameLst>
                                          <p:attrName>ppt_h</p:attrName>
                                        </p:attrNameLst>
                                      </p:cBhvr>
                                      <p:tavLst>
                                        <p:tav tm="0">
                                          <p:val>
                                            <p:fltVal val="0"/>
                                          </p:val>
                                        </p:tav>
                                        <p:tav tm="100000">
                                          <p:val>
                                            <p:strVal val="#ppt_h"/>
                                          </p:val>
                                        </p:tav>
                                      </p:tavLst>
                                    </p:anim>
                                    <p:animEffect transition="in" filter="fade">
                                      <p:cBhvr>
                                        <p:cTn id="79" dur="500"/>
                                        <p:tgtEl>
                                          <p:spTgt spid="6416"/>
                                        </p:tgtEl>
                                      </p:cBhvr>
                                    </p:animEffect>
                                  </p:childTnLst>
                                </p:cTn>
                              </p:par>
                              <p:par>
                                <p:cTn id="80" presetID="53" presetClass="entr" presetSubtype="16" fill="hold" nodeType="withEffect">
                                  <p:stCondLst>
                                    <p:cond delay="0"/>
                                  </p:stCondLst>
                                  <p:childTnLst>
                                    <p:set>
                                      <p:cBhvr>
                                        <p:cTn id="81" dur="1" fill="hold">
                                          <p:stCondLst>
                                            <p:cond delay="0"/>
                                          </p:stCondLst>
                                        </p:cTn>
                                        <p:tgtEl>
                                          <p:spTgt spid="6419"/>
                                        </p:tgtEl>
                                        <p:attrNameLst>
                                          <p:attrName>style.visibility</p:attrName>
                                        </p:attrNameLst>
                                      </p:cBhvr>
                                      <p:to>
                                        <p:strVal val="visible"/>
                                      </p:to>
                                    </p:set>
                                    <p:anim calcmode="lin" valueType="num">
                                      <p:cBhvr>
                                        <p:cTn id="82" dur="500" fill="hold"/>
                                        <p:tgtEl>
                                          <p:spTgt spid="6419"/>
                                        </p:tgtEl>
                                        <p:attrNameLst>
                                          <p:attrName>ppt_w</p:attrName>
                                        </p:attrNameLst>
                                      </p:cBhvr>
                                      <p:tavLst>
                                        <p:tav tm="0">
                                          <p:val>
                                            <p:fltVal val="0"/>
                                          </p:val>
                                        </p:tav>
                                        <p:tav tm="100000">
                                          <p:val>
                                            <p:strVal val="#ppt_w"/>
                                          </p:val>
                                        </p:tav>
                                      </p:tavLst>
                                    </p:anim>
                                    <p:anim calcmode="lin" valueType="num">
                                      <p:cBhvr>
                                        <p:cTn id="83" dur="500" fill="hold"/>
                                        <p:tgtEl>
                                          <p:spTgt spid="6419"/>
                                        </p:tgtEl>
                                        <p:attrNameLst>
                                          <p:attrName>ppt_h</p:attrName>
                                        </p:attrNameLst>
                                      </p:cBhvr>
                                      <p:tavLst>
                                        <p:tav tm="0">
                                          <p:val>
                                            <p:fltVal val="0"/>
                                          </p:val>
                                        </p:tav>
                                        <p:tav tm="100000">
                                          <p:val>
                                            <p:strVal val="#ppt_h"/>
                                          </p:val>
                                        </p:tav>
                                      </p:tavLst>
                                    </p:anim>
                                    <p:animEffect transition="in" filter="fade">
                                      <p:cBhvr>
                                        <p:cTn id="84" dur="500"/>
                                        <p:tgtEl>
                                          <p:spTgt spid="6419"/>
                                        </p:tgtEl>
                                      </p:cBhvr>
                                    </p:animEffect>
                                  </p:childTnLst>
                                </p:cTn>
                              </p:par>
                              <p:par>
                                <p:cTn id="85" presetID="53" presetClass="entr" presetSubtype="16" fill="hold" nodeType="withEffect">
                                  <p:stCondLst>
                                    <p:cond delay="0"/>
                                  </p:stCondLst>
                                  <p:childTnLst>
                                    <p:set>
                                      <p:cBhvr>
                                        <p:cTn id="86" dur="1" fill="hold">
                                          <p:stCondLst>
                                            <p:cond delay="0"/>
                                          </p:stCondLst>
                                        </p:cTn>
                                        <p:tgtEl>
                                          <p:spTgt spid="6422"/>
                                        </p:tgtEl>
                                        <p:attrNameLst>
                                          <p:attrName>style.visibility</p:attrName>
                                        </p:attrNameLst>
                                      </p:cBhvr>
                                      <p:to>
                                        <p:strVal val="visible"/>
                                      </p:to>
                                    </p:set>
                                    <p:anim calcmode="lin" valueType="num">
                                      <p:cBhvr>
                                        <p:cTn id="87" dur="500" fill="hold"/>
                                        <p:tgtEl>
                                          <p:spTgt spid="6422"/>
                                        </p:tgtEl>
                                        <p:attrNameLst>
                                          <p:attrName>ppt_w</p:attrName>
                                        </p:attrNameLst>
                                      </p:cBhvr>
                                      <p:tavLst>
                                        <p:tav tm="0">
                                          <p:val>
                                            <p:fltVal val="0"/>
                                          </p:val>
                                        </p:tav>
                                        <p:tav tm="100000">
                                          <p:val>
                                            <p:strVal val="#ppt_w"/>
                                          </p:val>
                                        </p:tav>
                                      </p:tavLst>
                                    </p:anim>
                                    <p:anim calcmode="lin" valueType="num">
                                      <p:cBhvr>
                                        <p:cTn id="88" dur="500" fill="hold"/>
                                        <p:tgtEl>
                                          <p:spTgt spid="6422"/>
                                        </p:tgtEl>
                                        <p:attrNameLst>
                                          <p:attrName>ppt_h</p:attrName>
                                        </p:attrNameLst>
                                      </p:cBhvr>
                                      <p:tavLst>
                                        <p:tav tm="0">
                                          <p:val>
                                            <p:fltVal val="0"/>
                                          </p:val>
                                        </p:tav>
                                        <p:tav tm="100000">
                                          <p:val>
                                            <p:strVal val="#ppt_h"/>
                                          </p:val>
                                        </p:tav>
                                      </p:tavLst>
                                    </p:anim>
                                    <p:animEffect transition="in" filter="fade">
                                      <p:cBhvr>
                                        <p:cTn id="89" dur="500"/>
                                        <p:tgtEl>
                                          <p:spTgt spid="6422"/>
                                        </p:tgtEl>
                                      </p:cBhvr>
                                    </p:animEffect>
                                  </p:childTnLst>
                                </p:cTn>
                              </p:par>
                              <p:par>
                                <p:cTn id="90" presetID="53" presetClass="entr" presetSubtype="16" fill="hold" nodeType="withEffect">
                                  <p:stCondLst>
                                    <p:cond delay="0"/>
                                  </p:stCondLst>
                                  <p:childTnLst>
                                    <p:set>
                                      <p:cBhvr>
                                        <p:cTn id="91" dur="1" fill="hold">
                                          <p:stCondLst>
                                            <p:cond delay="0"/>
                                          </p:stCondLst>
                                        </p:cTn>
                                        <p:tgtEl>
                                          <p:spTgt spid="6429"/>
                                        </p:tgtEl>
                                        <p:attrNameLst>
                                          <p:attrName>style.visibility</p:attrName>
                                        </p:attrNameLst>
                                      </p:cBhvr>
                                      <p:to>
                                        <p:strVal val="visible"/>
                                      </p:to>
                                    </p:set>
                                    <p:anim calcmode="lin" valueType="num">
                                      <p:cBhvr>
                                        <p:cTn id="92" dur="500" fill="hold"/>
                                        <p:tgtEl>
                                          <p:spTgt spid="6429"/>
                                        </p:tgtEl>
                                        <p:attrNameLst>
                                          <p:attrName>ppt_w</p:attrName>
                                        </p:attrNameLst>
                                      </p:cBhvr>
                                      <p:tavLst>
                                        <p:tav tm="0">
                                          <p:val>
                                            <p:fltVal val="0"/>
                                          </p:val>
                                        </p:tav>
                                        <p:tav tm="100000">
                                          <p:val>
                                            <p:strVal val="#ppt_w"/>
                                          </p:val>
                                        </p:tav>
                                      </p:tavLst>
                                    </p:anim>
                                    <p:anim calcmode="lin" valueType="num">
                                      <p:cBhvr>
                                        <p:cTn id="93" dur="500" fill="hold"/>
                                        <p:tgtEl>
                                          <p:spTgt spid="6429"/>
                                        </p:tgtEl>
                                        <p:attrNameLst>
                                          <p:attrName>ppt_h</p:attrName>
                                        </p:attrNameLst>
                                      </p:cBhvr>
                                      <p:tavLst>
                                        <p:tav tm="0">
                                          <p:val>
                                            <p:fltVal val="0"/>
                                          </p:val>
                                        </p:tav>
                                        <p:tav tm="100000">
                                          <p:val>
                                            <p:strVal val="#ppt_h"/>
                                          </p:val>
                                        </p:tav>
                                      </p:tavLst>
                                    </p:anim>
                                    <p:animEffect transition="in" filter="fade">
                                      <p:cBhvr>
                                        <p:cTn id="94" dur="500"/>
                                        <p:tgtEl>
                                          <p:spTgt spid="6429"/>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6432"/>
                                        </p:tgtEl>
                                        <p:attrNameLst>
                                          <p:attrName>style.visibility</p:attrName>
                                        </p:attrNameLst>
                                      </p:cBhvr>
                                      <p:to>
                                        <p:strVal val="visible"/>
                                      </p:to>
                                    </p:set>
                                    <p:anim calcmode="lin" valueType="num">
                                      <p:cBhvr>
                                        <p:cTn id="97" dur="500" fill="hold"/>
                                        <p:tgtEl>
                                          <p:spTgt spid="6432"/>
                                        </p:tgtEl>
                                        <p:attrNameLst>
                                          <p:attrName>ppt_w</p:attrName>
                                        </p:attrNameLst>
                                      </p:cBhvr>
                                      <p:tavLst>
                                        <p:tav tm="0">
                                          <p:val>
                                            <p:fltVal val="0"/>
                                          </p:val>
                                        </p:tav>
                                        <p:tav tm="100000">
                                          <p:val>
                                            <p:strVal val="#ppt_w"/>
                                          </p:val>
                                        </p:tav>
                                      </p:tavLst>
                                    </p:anim>
                                    <p:anim calcmode="lin" valueType="num">
                                      <p:cBhvr>
                                        <p:cTn id="98" dur="500" fill="hold"/>
                                        <p:tgtEl>
                                          <p:spTgt spid="6432"/>
                                        </p:tgtEl>
                                        <p:attrNameLst>
                                          <p:attrName>ppt_h</p:attrName>
                                        </p:attrNameLst>
                                      </p:cBhvr>
                                      <p:tavLst>
                                        <p:tav tm="0">
                                          <p:val>
                                            <p:fltVal val="0"/>
                                          </p:val>
                                        </p:tav>
                                        <p:tav tm="100000">
                                          <p:val>
                                            <p:strVal val="#ppt_h"/>
                                          </p:val>
                                        </p:tav>
                                      </p:tavLst>
                                    </p:anim>
                                    <p:animEffect transition="in" filter="fade">
                                      <p:cBhvr>
                                        <p:cTn id="99" dur="500"/>
                                        <p:tgtEl>
                                          <p:spTgt spid="6432"/>
                                        </p:tgtEl>
                                      </p:cBhvr>
                                    </p:animEffect>
                                  </p:childTnLst>
                                </p:cTn>
                              </p:par>
                              <p:par>
                                <p:cTn id="100" presetID="53" presetClass="entr" presetSubtype="16" fill="hold" nodeType="withEffect">
                                  <p:stCondLst>
                                    <p:cond delay="0"/>
                                  </p:stCondLst>
                                  <p:childTnLst>
                                    <p:set>
                                      <p:cBhvr>
                                        <p:cTn id="101" dur="1" fill="hold">
                                          <p:stCondLst>
                                            <p:cond delay="0"/>
                                          </p:stCondLst>
                                        </p:cTn>
                                        <p:tgtEl>
                                          <p:spTgt spid="6433"/>
                                        </p:tgtEl>
                                        <p:attrNameLst>
                                          <p:attrName>style.visibility</p:attrName>
                                        </p:attrNameLst>
                                      </p:cBhvr>
                                      <p:to>
                                        <p:strVal val="visible"/>
                                      </p:to>
                                    </p:set>
                                    <p:anim calcmode="lin" valueType="num">
                                      <p:cBhvr>
                                        <p:cTn id="102" dur="500" fill="hold"/>
                                        <p:tgtEl>
                                          <p:spTgt spid="6433"/>
                                        </p:tgtEl>
                                        <p:attrNameLst>
                                          <p:attrName>ppt_w</p:attrName>
                                        </p:attrNameLst>
                                      </p:cBhvr>
                                      <p:tavLst>
                                        <p:tav tm="0">
                                          <p:val>
                                            <p:fltVal val="0"/>
                                          </p:val>
                                        </p:tav>
                                        <p:tav tm="100000">
                                          <p:val>
                                            <p:strVal val="#ppt_w"/>
                                          </p:val>
                                        </p:tav>
                                      </p:tavLst>
                                    </p:anim>
                                    <p:anim calcmode="lin" valueType="num">
                                      <p:cBhvr>
                                        <p:cTn id="103" dur="500" fill="hold"/>
                                        <p:tgtEl>
                                          <p:spTgt spid="6433"/>
                                        </p:tgtEl>
                                        <p:attrNameLst>
                                          <p:attrName>ppt_h</p:attrName>
                                        </p:attrNameLst>
                                      </p:cBhvr>
                                      <p:tavLst>
                                        <p:tav tm="0">
                                          <p:val>
                                            <p:fltVal val="0"/>
                                          </p:val>
                                        </p:tav>
                                        <p:tav tm="100000">
                                          <p:val>
                                            <p:strVal val="#ppt_h"/>
                                          </p:val>
                                        </p:tav>
                                      </p:tavLst>
                                    </p:anim>
                                    <p:animEffect transition="in" filter="fade">
                                      <p:cBhvr>
                                        <p:cTn id="104" dur="500"/>
                                        <p:tgtEl>
                                          <p:spTgt spid="6433"/>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6451"/>
                                        </p:tgtEl>
                                        <p:attrNameLst>
                                          <p:attrName>style.visibility</p:attrName>
                                        </p:attrNameLst>
                                      </p:cBhvr>
                                      <p:to>
                                        <p:strVal val="visible"/>
                                      </p:to>
                                    </p:set>
                                    <p:anim calcmode="lin" valueType="num">
                                      <p:cBhvr>
                                        <p:cTn id="107" dur="500" fill="hold"/>
                                        <p:tgtEl>
                                          <p:spTgt spid="6451"/>
                                        </p:tgtEl>
                                        <p:attrNameLst>
                                          <p:attrName>ppt_w</p:attrName>
                                        </p:attrNameLst>
                                      </p:cBhvr>
                                      <p:tavLst>
                                        <p:tav tm="0">
                                          <p:val>
                                            <p:fltVal val="0"/>
                                          </p:val>
                                        </p:tav>
                                        <p:tav tm="100000">
                                          <p:val>
                                            <p:strVal val="#ppt_w"/>
                                          </p:val>
                                        </p:tav>
                                      </p:tavLst>
                                    </p:anim>
                                    <p:anim calcmode="lin" valueType="num">
                                      <p:cBhvr>
                                        <p:cTn id="108" dur="500" fill="hold"/>
                                        <p:tgtEl>
                                          <p:spTgt spid="6451"/>
                                        </p:tgtEl>
                                        <p:attrNameLst>
                                          <p:attrName>ppt_h</p:attrName>
                                        </p:attrNameLst>
                                      </p:cBhvr>
                                      <p:tavLst>
                                        <p:tav tm="0">
                                          <p:val>
                                            <p:fltVal val="0"/>
                                          </p:val>
                                        </p:tav>
                                        <p:tav tm="100000">
                                          <p:val>
                                            <p:strVal val="#ppt_h"/>
                                          </p:val>
                                        </p:tav>
                                      </p:tavLst>
                                    </p:anim>
                                    <p:animEffect transition="in" filter="fade">
                                      <p:cBhvr>
                                        <p:cTn id="109" dur="500"/>
                                        <p:tgtEl>
                                          <p:spTgt spid="6451"/>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6452"/>
                                        </p:tgtEl>
                                        <p:attrNameLst>
                                          <p:attrName>style.visibility</p:attrName>
                                        </p:attrNameLst>
                                      </p:cBhvr>
                                      <p:to>
                                        <p:strVal val="visible"/>
                                      </p:to>
                                    </p:set>
                                    <p:anim calcmode="lin" valueType="num">
                                      <p:cBhvr>
                                        <p:cTn id="112" dur="500" fill="hold"/>
                                        <p:tgtEl>
                                          <p:spTgt spid="6452"/>
                                        </p:tgtEl>
                                        <p:attrNameLst>
                                          <p:attrName>ppt_w</p:attrName>
                                        </p:attrNameLst>
                                      </p:cBhvr>
                                      <p:tavLst>
                                        <p:tav tm="0">
                                          <p:val>
                                            <p:fltVal val="0"/>
                                          </p:val>
                                        </p:tav>
                                        <p:tav tm="100000">
                                          <p:val>
                                            <p:strVal val="#ppt_w"/>
                                          </p:val>
                                        </p:tav>
                                      </p:tavLst>
                                    </p:anim>
                                    <p:anim calcmode="lin" valueType="num">
                                      <p:cBhvr>
                                        <p:cTn id="113" dur="500" fill="hold"/>
                                        <p:tgtEl>
                                          <p:spTgt spid="6452"/>
                                        </p:tgtEl>
                                        <p:attrNameLst>
                                          <p:attrName>ppt_h</p:attrName>
                                        </p:attrNameLst>
                                      </p:cBhvr>
                                      <p:tavLst>
                                        <p:tav tm="0">
                                          <p:val>
                                            <p:fltVal val="0"/>
                                          </p:val>
                                        </p:tav>
                                        <p:tav tm="100000">
                                          <p:val>
                                            <p:strVal val="#ppt_h"/>
                                          </p:val>
                                        </p:tav>
                                      </p:tavLst>
                                    </p:anim>
                                    <p:animEffect transition="in" filter="fade">
                                      <p:cBhvr>
                                        <p:cTn id="114" dur="500"/>
                                        <p:tgtEl>
                                          <p:spTgt spid="6452"/>
                                        </p:tgtEl>
                                      </p:cBhvr>
                                    </p:animEffect>
                                  </p:childTnLst>
                                </p:cTn>
                              </p:par>
                              <p:par>
                                <p:cTn id="115" presetID="53" presetClass="entr" presetSubtype="16" fill="hold" nodeType="withEffect">
                                  <p:stCondLst>
                                    <p:cond delay="0"/>
                                  </p:stCondLst>
                                  <p:childTnLst>
                                    <p:set>
                                      <p:cBhvr>
                                        <p:cTn id="116" dur="1" fill="hold">
                                          <p:stCondLst>
                                            <p:cond delay="0"/>
                                          </p:stCondLst>
                                        </p:cTn>
                                        <p:tgtEl>
                                          <p:spTgt spid="6453"/>
                                        </p:tgtEl>
                                        <p:attrNameLst>
                                          <p:attrName>style.visibility</p:attrName>
                                        </p:attrNameLst>
                                      </p:cBhvr>
                                      <p:to>
                                        <p:strVal val="visible"/>
                                      </p:to>
                                    </p:set>
                                    <p:anim calcmode="lin" valueType="num">
                                      <p:cBhvr>
                                        <p:cTn id="117" dur="500" fill="hold"/>
                                        <p:tgtEl>
                                          <p:spTgt spid="6453"/>
                                        </p:tgtEl>
                                        <p:attrNameLst>
                                          <p:attrName>ppt_w</p:attrName>
                                        </p:attrNameLst>
                                      </p:cBhvr>
                                      <p:tavLst>
                                        <p:tav tm="0">
                                          <p:val>
                                            <p:fltVal val="0"/>
                                          </p:val>
                                        </p:tav>
                                        <p:tav tm="100000">
                                          <p:val>
                                            <p:strVal val="#ppt_w"/>
                                          </p:val>
                                        </p:tav>
                                      </p:tavLst>
                                    </p:anim>
                                    <p:anim calcmode="lin" valueType="num">
                                      <p:cBhvr>
                                        <p:cTn id="118" dur="500" fill="hold"/>
                                        <p:tgtEl>
                                          <p:spTgt spid="6453"/>
                                        </p:tgtEl>
                                        <p:attrNameLst>
                                          <p:attrName>ppt_h</p:attrName>
                                        </p:attrNameLst>
                                      </p:cBhvr>
                                      <p:tavLst>
                                        <p:tav tm="0">
                                          <p:val>
                                            <p:fltVal val="0"/>
                                          </p:val>
                                        </p:tav>
                                        <p:tav tm="100000">
                                          <p:val>
                                            <p:strVal val="#ppt_h"/>
                                          </p:val>
                                        </p:tav>
                                      </p:tavLst>
                                    </p:anim>
                                    <p:animEffect transition="in" filter="fade">
                                      <p:cBhvr>
                                        <p:cTn id="119" dur="500"/>
                                        <p:tgtEl>
                                          <p:spTgt spid="6453"/>
                                        </p:tgtEl>
                                      </p:cBhvr>
                                    </p:animEffect>
                                  </p:childTnLst>
                                </p:cTn>
                              </p:par>
                              <p:par>
                                <p:cTn id="120" presetID="53" presetClass="entr" presetSubtype="16" fill="hold" nodeType="withEffect">
                                  <p:stCondLst>
                                    <p:cond delay="0"/>
                                  </p:stCondLst>
                                  <p:childTnLst>
                                    <p:set>
                                      <p:cBhvr>
                                        <p:cTn id="121" dur="1" fill="hold">
                                          <p:stCondLst>
                                            <p:cond delay="0"/>
                                          </p:stCondLst>
                                        </p:cTn>
                                        <p:tgtEl>
                                          <p:spTgt spid="6458"/>
                                        </p:tgtEl>
                                        <p:attrNameLst>
                                          <p:attrName>style.visibility</p:attrName>
                                        </p:attrNameLst>
                                      </p:cBhvr>
                                      <p:to>
                                        <p:strVal val="visible"/>
                                      </p:to>
                                    </p:set>
                                    <p:anim calcmode="lin" valueType="num">
                                      <p:cBhvr>
                                        <p:cTn id="122" dur="500" fill="hold"/>
                                        <p:tgtEl>
                                          <p:spTgt spid="6458"/>
                                        </p:tgtEl>
                                        <p:attrNameLst>
                                          <p:attrName>ppt_w</p:attrName>
                                        </p:attrNameLst>
                                      </p:cBhvr>
                                      <p:tavLst>
                                        <p:tav tm="0">
                                          <p:val>
                                            <p:fltVal val="0"/>
                                          </p:val>
                                        </p:tav>
                                        <p:tav tm="100000">
                                          <p:val>
                                            <p:strVal val="#ppt_w"/>
                                          </p:val>
                                        </p:tav>
                                      </p:tavLst>
                                    </p:anim>
                                    <p:anim calcmode="lin" valueType="num">
                                      <p:cBhvr>
                                        <p:cTn id="123" dur="500" fill="hold"/>
                                        <p:tgtEl>
                                          <p:spTgt spid="6458"/>
                                        </p:tgtEl>
                                        <p:attrNameLst>
                                          <p:attrName>ppt_h</p:attrName>
                                        </p:attrNameLst>
                                      </p:cBhvr>
                                      <p:tavLst>
                                        <p:tav tm="0">
                                          <p:val>
                                            <p:fltVal val="0"/>
                                          </p:val>
                                        </p:tav>
                                        <p:tav tm="100000">
                                          <p:val>
                                            <p:strVal val="#ppt_h"/>
                                          </p:val>
                                        </p:tav>
                                      </p:tavLst>
                                    </p:anim>
                                    <p:animEffect transition="in" filter="fade">
                                      <p:cBhvr>
                                        <p:cTn id="124" dur="500"/>
                                        <p:tgtEl>
                                          <p:spTgt spid="6458"/>
                                        </p:tgtEl>
                                      </p:cBhvr>
                                    </p:animEffect>
                                  </p:childTnLst>
                                </p:cTn>
                              </p:par>
                              <p:par>
                                <p:cTn id="125" presetID="53" presetClass="entr" presetSubtype="16" fill="hold" nodeType="withEffect">
                                  <p:stCondLst>
                                    <p:cond delay="0"/>
                                  </p:stCondLst>
                                  <p:childTnLst>
                                    <p:set>
                                      <p:cBhvr>
                                        <p:cTn id="126" dur="1" fill="hold">
                                          <p:stCondLst>
                                            <p:cond delay="0"/>
                                          </p:stCondLst>
                                        </p:cTn>
                                        <p:tgtEl>
                                          <p:spTgt spid="6474"/>
                                        </p:tgtEl>
                                        <p:attrNameLst>
                                          <p:attrName>style.visibility</p:attrName>
                                        </p:attrNameLst>
                                      </p:cBhvr>
                                      <p:to>
                                        <p:strVal val="visible"/>
                                      </p:to>
                                    </p:set>
                                    <p:anim calcmode="lin" valueType="num">
                                      <p:cBhvr>
                                        <p:cTn id="127" dur="500" fill="hold"/>
                                        <p:tgtEl>
                                          <p:spTgt spid="6474"/>
                                        </p:tgtEl>
                                        <p:attrNameLst>
                                          <p:attrName>ppt_w</p:attrName>
                                        </p:attrNameLst>
                                      </p:cBhvr>
                                      <p:tavLst>
                                        <p:tav tm="0">
                                          <p:val>
                                            <p:fltVal val="0"/>
                                          </p:val>
                                        </p:tav>
                                        <p:tav tm="100000">
                                          <p:val>
                                            <p:strVal val="#ppt_w"/>
                                          </p:val>
                                        </p:tav>
                                      </p:tavLst>
                                    </p:anim>
                                    <p:anim calcmode="lin" valueType="num">
                                      <p:cBhvr>
                                        <p:cTn id="128" dur="500" fill="hold"/>
                                        <p:tgtEl>
                                          <p:spTgt spid="6474"/>
                                        </p:tgtEl>
                                        <p:attrNameLst>
                                          <p:attrName>ppt_h</p:attrName>
                                        </p:attrNameLst>
                                      </p:cBhvr>
                                      <p:tavLst>
                                        <p:tav tm="0">
                                          <p:val>
                                            <p:fltVal val="0"/>
                                          </p:val>
                                        </p:tav>
                                        <p:tav tm="100000">
                                          <p:val>
                                            <p:strVal val="#ppt_h"/>
                                          </p:val>
                                        </p:tav>
                                      </p:tavLst>
                                    </p:anim>
                                    <p:animEffect transition="in" filter="fade">
                                      <p:cBhvr>
                                        <p:cTn id="129" dur="500"/>
                                        <p:tgtEl>
                                          <p:spTgt spid="6474"/>
                                        </p:tgtEl>
                                      </p:cBhvr>
                                    </p:animEffect>
                                  </p:childTnLst>
                                </p:cTn>
                              </p:par>
                              <p:par>
                                <p:cTn id="130" presetID="53" presetClass="entr" presetSubtype="16" fill="hold" nodeType="withEffect">
                                  <p:stCondLst>
                                    <p:cond delay="0"/>
                                  </p:stCondLst>
                                  <p:childTnLst>
                                    <p:set>
                                      <p:cBhvr>
                                        <p:cTn id="131" dur="1" fill="hold">
                                          <p:stCondLst>
                                            <p:cond delay="0"/>
                                          </p:stCondLst>
                                        </p:cTn>
                                        <p:tgtEl>
                                          <p:spTgt spid="6480"/>
                                        </p:tgtEl>
                                        <p:attrNameLst>
                                          <p:attrName>style.visibility</p:attrName>
                                        </p:attrNameLst>
                                      </p:cBhvr>
                                      <p:to>
                                        <p:strVal val="visible"/>
                                      </p:to>
                                    </p:set>
                                    <p:anim calcmode="lin" valueType="num">
                                      <p:cBhvr>
                                        <p:cTn id="132" dur="500" fill="hold"/>
                                        <p:tgtEl>
                                          <p:spTgt spid="6480"/>
                                        </p:tgtEl>
                                        <p:attrNameLst>
                                          <p:attrName>ppt_w</p:attrName>
                                        </p:attrNameLst>
                                      </p:cBhvr>
                                      <p:tavLst>
                                        <p:tav tm="0">
                                          <p:val>
                                            <p:fltVal val="0"/>
                                          </p:val>
                                        </p:tav>
                                        <p:tav tm="100000">
                                          <p:val>
                                            <p:strVal val="#ppt_w"/>
                                          </p:val>
                                        </p:tav>
                                      </p:tavLst>
                                    </p:anim>
                                    <p:anim calcmode="lin" valueType="num">
                                      <p:cBhvr>
                                        <p:cTn id="133" dur="500" fill="hold"/>
                                        <p:tgtEl>
                                          <p:spTgt spid="6480"/>
                                        </p:tgtEl>
                                        <p:attrNameLst>
                                          <p:attrName>ppt_h</p:attrName>
                                        </p:attrNameLst>
                                      </p:cBhvr>
                                      <p:tavLst>
                                        <p:tav tm="0">
                                          <p:val>
                                            <p:fltVal val="0"/>
                                          </p:val>
                                        </p:tav>
                                        <p:tav tm="100000">
                                          <p:val>
                                            <p:strVal val="#ppt_h"/>
                                          </p:val>
                                        </p:tav>
                                      </p:tavLst>
                                    </p:anim>
                                    <p:animEffect transition="in" filter="fade">
                                      <p:cBhvr>
                                        <p:cTn id="134" dur="500"/>
                                        <p:tgtEl>
                                          <p:spTgt spid="6480"/>
                                        </p:tgtEl>
                                      </p:cBhvr>
                                    </p:animEffect>
                                  </p:childTnLst>
                                </p:cTn>
                              </p:par>
                              <p:par>
                                <p:cTn id="135" presetID="53" presetClass="entr" presetSubtype="16" fill="hold" nodeType="withEffect">
                                  <p:stCondLst>
                                    <p:cond delay="0"/>
                                  </p:stCondLst>
                                  <p:childTnLst>
                                    <p:set>
                                      <p:cBhvr>
                                        <p:cTn id="136" dur="1" fill="hold">
                                          <p:stCondLst>
                                            <p:cond delay="0"/>
                                          </p:stCondLst>
                                        </p:cTn>
                                        <p:tgtEl>
                                          <p:spTgt spid="6484"/>
                                        </p:tgtEl>
                                        <p:attrNameLst>
                                          <p:attrName>style.visibility</p:attrName>
                                        </p:attrNameLst>
                                      </p:cBhvr>
                                      <p:to>
                                        <p:strVal val="visible"/>
                                      </p:to>
                                    </p:set>
                                    <p:anim calcmode="lin" valueType="num">
                                      <p:cBhvr>
                                        <p:cTn id="137" dur="500" fill="hold"/>
                                        <p:tgtEl>
                                          <p:spTgt spid="6484"/>
                                        </p:tgtEl>
                                        <p:attrNameLst>
                                          <p:attrName>ppt_w</p:attrName>
                                        </p:attrNameLst>
                                      </p:cBhvr>
                                      <p:tavLst>
                                        <p:tav tm="0">
                                          <p:val>
                                            <p:fltVal val="0"/>
                                          </p:val>
                                        </p:tav>
                                        <p:tav tm="100000">
                                          <p:val>
                                            <p:strVal val="#ppt_w"/>
                                          </p:val>
                                        </p:tav>
                                      </p:tavLst>
                                    </p:anim>
                                    <p:anim calcmode="lin" valueType="num">
                                      <p:cBhvr>
                                        <p:cTn id="138" dur="500" fill="hold"/>
                                        <p:tgtEl>
                                          <p:spTgt spid="6484"/>
                                        </p:tgtEl>
                                        <p:attrNameLst>
                                          <p:attrName>ppt_h</p:attrName>
                                        </p:attrNameLst>
                                      </p:cBhvr>
                                      <p:tavLst>
                                        <p:tav tm="0">
                                          <p:val>
                                            <p:fltVal val="0"/>
                                          </p:val>
                                        </p:tav>
                                        <p:tav tm="100000">
                                          <p:val>
                                            <p:strVal val="#ppt_h"/>
                                          </p:val>
                                        </p:tav>
                                      </p:tavLst>
                                    </p:anim>
                                    <p:animEffect transition="in" filter="fade">
                                      <p:cBhvr>
                                        <p:cTn id="139" dur="500"/>
                                        <p:tgtEl>
                                          <p:spTgt spid="6484"/>
                                        </p:tgtEl>
                                      </p:cBhvr>
                                    </p:animEffect>
                                  </p:childTnLst>
                                </p:cTn>
                              </p:par>
                              <p:par>
                                <p:cTn id="140" presetID="53" presetClass="entr" presetSubtype="16" fill="hold" nodeType="withEffect">
                                  <p:stCondLst>
                                    <p:cond delay="0"/>
                                  </p:stCondLst>
                                  <p:childTnLst>
                                    <p:set>
                                      <p:cBhvr>
                                        <p:cTn id="141" dur="1" fill="hold">
                                          <p:stCondLst>
                                            <p:cond delay="0"/>
                                          </p:stCondLst>
                                        </p:cTn>
                                        <p:tgtEl>
                                          <p:spTgt spid="6506"/>
                                        </p:tgtEl>
                                        <p:attrNameLst>
                                          <p:attrName>style.visibility</p:attrName>
                                        </p:attrNameLst>
                                      </p:cBhvr>
                                      <p:to>
                                        <p:strVal val="visible"/>
                                      </p:to>
                                    </p:set>
                                    <p:anim calcmode="lin" valueType="num">
                                      <p:cBhvr>
                                        <p:cTn id="142" dur="500" fill="hold"/>
                                        <p:tgtEl>
                                          <p:spTgt spid="6506"/>
                                        </p:tgtEl>
                                        <p:attrNameLst>
                                          <p:attrName>ppt_w</p:attrName>
                                        </p:attrNameLst>
                                      </p:cBhvr>
                                      <p:tavLst>
                                        <p:tav tm="0">
                                          <p:val>
                                            <p:fltVal val="0"/>
                                          </p:val>
                                        </p:tav>
                                        <p:tav tm="100000">
                                          <p:val>
                                            <p:strVal val="#ppt_w"/>
                                          </p:val>
                                        </p:tav>
                                      </p:tavLst>
                                    </p:anim>
                                    <p:anim calcmode="lin" valueType="num">
                                      <p:cBhvr>
                                        <p:cTn id="143" dur="500" fill="hold"/>
                                        <p:tgtEl>
                                          <p:spTgt spid="6506"/>
                                        </p:tgtEl>
                                        <p:attrNameLst>
                                          <p:attrName>ppt_h</p:attrName>
                                        </p:attrNameLst>
                                      </p:cBhvr>
                                      <p:tavLst>
                                        <p:tav tm="0">
                                          <p:val>
                                            <p:fltVal val="0"/>
                                          </p:val>
                                        </p:tav>
                                        <p:tav tm="100000">
                                          <p:val>
                                            <p:strVal val="#ppt_h"/>
                                          </p:val>
                                        </p:tav>
                                      </p:tavLst>
                                    </p:anim>
                                    <p:animEffect transition="in" filter="fade">
                                      <p:cBhvr>
                                        <p:cTn id="144" dur="500"/>
                                        <p:tgtEl>
                                          <p:spTgt spid="6506"/>
                                        </p:tgtEl>
                                      </p:cBhvr>
                                    </p:animEffect>
                                  </p:childTnLst>
                                </p:cTn>
                              </p:par>
                              <p:par>
                                <p:cTn id="145" presetID="53" presetClass="entr" presetSubtype="16" fill="hold" nodeType="withEffect">
                                  <p:stCondLst>
                                    <p:cond delay="0"/>
                                  </p:stCondLst>
                                  <p:childTnLst>
                                    <p:set>
                                      <p:cBhvr>
                                        <p:cTn id="146" dur="1" fill="hold">
                                          <p:stCondLst>
                                            <p:cond delay="0"/>
                                          </p:stCondLst>
                                        </p:cTn>
                                        <p:tgtEl>
                                          <p:spTgt spid="6523"/>
                                        </p:tgtEl>
                                        <p:attrNameLst>
                                          <p:attrName>style.visibility</p:attrName>
                                        </p:attrNameLst>
                                      </p:cBhvr>
                                      <p:to>
                                        <p:strVal val="visible"/>
                                      </p:to>
                                    </p:set>
                                    <p:anim calcmode="lin" valueType="num">
                                      <p:cBhvr>
                                        <p:cTn id="147" dur="500" fill="hold"/>
                                        <p:tgtEl>
                                          <p:spTgt spid="6523"/>
                                        </p:tgtEl>
                                        <p:attrNameLst>
                                          <p:attrName>ppt_w</p:attrName>
                                        </p:attrNameLst>
                                      </p:cBhvr>
                                      <p:tavLst>
                                        <p:tav tm="0">
                                          <p:val>
                                            <p:fltVal val="0"/>
                                          </p:val>
                                        </p:tav>
                                        <p:tav tm="100000">
                                          <p:val>
                                            <p:strVal val="#ppt_w"/>
                                          </p:val>
                                        </p:tav>
                                      </p:tavLst>
                                    </p:anim>
                                    <p:anim calcmode="lin" valueType="num">
                                      <p:cBhvr>
                                        <p:cTn id="148" dur="500" fill="hold"/>
                                        <p:tgtEl>
                                          <p:spTgt spid="6523"/>
                                        </p:tgtEl>
                                        <p:attrNameLst>
                                          <p:attrName>ppt_h</p:attrName>
                                        </p:attrNameLst>
                                      </p:cBhvr>
                                      <p:tavLst>
                                        <p:tav tm="0">
                                          <p:val>
                                            <p:fltVal val="0"/>
                                          </p:val>
                                        </p:tav>
                                        <p:tav tm="100000">
                                          <p:val>
                                            <p:strVal val="#ppt_h"/>
                                          </p:val>
                                        </p:tav>
                                      </p:tavLst>
                                    </p:anim>
                                    <p:animEffect transition="in" filter="fade">
                                      <p:cBhvr>
                                        <p:cTn id="149" dur="500"/>
                                        <p:tgtEl>
                                          <p:spTgt spid="6523"/>
                                        </p:tgtEl>
                                      </p:cBhvr>
                                    </p:animEffect>
                                  </p:childTnLst>
                                </p:cTn>
                              </p:par>
                              <p:par>
                                <p:cTn id="150" presetID="53" presetClass="entr" presetSubtype="16" fill="hold" nodeType="withEffect">
                                  <p:stCondLst>
                                    <p:cond delay="0"/>
                                  </p:stCondLst>
                                  <p:childTnLst>
                                    <p:set>
                                      <p:cBhvr>
                                        <p:cTn id="151" dur="1" fill="hold">
                                          <p:stCondLst>
                                            <p:cond delay="0"/>
                                          </p:stCondLst>
                                        </p:cTn>
                                        <p:tgtEl>
                                          <p:spTgt spid="6536"/>
                                        </p:tgtEl>
                                        <p:attrNameLst>
                                          <p:attrName>style.visibility</p:attrName>
                                        </p:attrNameLst>
                                      </p:cBhvr>
                                      <p:to>
                                        <p:strVal val="visible"/>
                                      </p:to>
                                    </p:set>
                                    <p:anim calcmode="lin" valueType="num">
                                      <p:cBhvr>
                                        <p:cTn id="152" dur="500" fill="hold"/>
                                        <p:tgtEl>
                                          <p:spTgt spid="6536"/>
                                        </p:tgtEl>
                                        <p:attrNameLst>
                                          <p:attrName>ppt_w</p:attrName>
                                        </p:attrNameLst>
                                      </p:cBhvr>
                                      <p:tavLst>
                                        <p:tav tm="0">
                                          <p:val>
                                            <p:fltVal val="0"/>
                                          </p:val>
                                        </p:tav>
                                        <p:tav tm="100000">
                                          <p:val>
                                            <p:strVal val="#ppt_w"/>
                                          </p:val>
                                        </p:tav>
                                      </p:tavLst>
                                    </p:anim>
                                    <p:anim calcmode="lin" valueType="num">
                                      <p:cBhvr>
                                        <p:cTn id="153" dur="500" fill="hold"/>
                                        <p:tgtEl>
                                          <p:spTgt spid="6536"/>
                                        </p:tgtEl>
                                        <p:attrNameLst>
                                          <p:attrName>ppt_h</p:attrName>
                                        </p:attrNameLst>
                                      </p:cBhvr>
                                      <p:tavLst>
                                        <p:tav tm="0">
                                          <p:val>
                                            <p:fltVal val="0"/>
                                          </p:val>
                                        </p:tav>
                                        <p:tav tm="100000">
                                          <p:val>
                                            <p:strVal val="#ppt_h"/>
                                          </p:val>
                                        </p:tav>
                                      </p:tavLst>
                                    </p:anim>
                                    <p:animEffect transition="in" filter="fade">
                                      <p:cBhvr>
                                        <p:cTn id="154" dur="500"/>
                                        <p:tgtEl>
                                          <p:spTgt spid="6536"/>
                                        </p:tgtEl>
                                      </p:cBhvr>
                                    </p:animEffect>
                                  </p:childTnLst>
                                </p:cTn>
                              </p:par>
                              <p:par>
                                <p:cTn id="155" presetID="53" presetClass="entr" presetSubtype="16" fill="hold" nodeType="withEffect">
                                  <p:stCondLst>
                                    <p:cond delay="0"/>
                                  </p:stCondLst>
                                  <p:childTnLst>
                                    <p:set>
                                      <p:cBhvr>
                                        <p:cTn id="156" dur="1" fill="hold">
                                          <p:stCondLst>
                                            <p:cond delay="0"/>
                                          </p:stCondLst>
                                        </p:cTn>
                                        <p:tgtEl>
                                          <p:spTgt spid="6539"/>
                                        </p:tgtEl>
                                        <p:attrNameLst>
                                          <p:attrName>style.visibility</p:attrName>
                                        </p:attrNameLst>
                                      </p:cBhvr>
                                      <p:to>
                                        <p:strVal val="visible"/>
                                      </p:to>
                                    </p:set>
                                    <p:anim calcmode="lin" valueType="num">
                                      <p:cBhvr>
                                        <p:cTn id="157" dur="500" fill="hold"/>
                                        <p:tgtEl>
                                          <p:spTgt spid="6539"/>
                                        </p:tgtEl>
                                        <p:attrNameLst>
                                          <p:attrName>ppt_w</p:attrName>
                                        </p:attrNameLst>
                                      </p:cBhvr>
                                      <p:tavLst>
                                        <p:tav tm="0">
                                          <p:val>
                                            <p:fltVal val="0"/>
                                          </p:val>
                                        </p:tav>
                                        <p:tav tm="100000">
                                          <p:val>
                                            <p:strVal val="#ppt_w"/>
                                          </p:val>
                                        </p:tav>
                                      </p:tavLst>
                                    </p:anim>
                                    <p:anim calcmode="lin" valueType="num">
                                      <p:cBhvr>
                                        <p:cTn id="158" dur="500" fill="hold"/>
                                        <p:tgtEl>
                                          <p:spTgt spid="6539"/>
                                        </p:tgtEl>
                                        <p:attrNameLst>
                                          <p:attrName>ppt_h</p:attrName>
                                        </p:attrNameLst>
                                      </p:cBhvr>
                                      <p:tavLst>
                                        <p:tav tm="0">
                                          <p:val>
                                            <p:fltVal val="0"/>
                                          </p:val>
                                        </p:tav>
                                        <p:tav tm="100000">
                                          <p:val>
                                            <p:strVal val="#ppt_h"/>
                                          </p:val>
                                        </p:tav>
                                      </p:tavLst>
                                    </p:anim>
                                    <p:animEffect transition="in" filter="fade">
                                      <p:cBhvr>
                                        <p:cTn id="159" dur="500"/>
                                        <p:tgtEl>
                                          <p:spTgt spid="6539"/>
                                        </p:tgtEl>
                                      </p:cBhvr>
                                    </p:animEffect>
                                  </p:childTnLst>
                                </p:cTn>
                              </p:par>
                              <p:par>
                                <p:cTn id="160" presetID="53" presetClass="entr" presetSubtype="16" fill="hold" nodeType="withEffect">
                                  <p:stCondLst>
                                    <p:cond delay="0"/>
                                  </p:stCondLst>
                                  <p:childTnLst>
                                    <p:set>
                                      <p:cBhvr>
                                        <p:cTn id="161" dur="1" fill="hold">
                                          <p:stCondLst>
                                            <p:cond delay="0"/>
                                          </p:stCondLst>
                                        </p:cTn>
                                        <p:tgtEl>
                                          <p:spTgt spid="6549"/>
                                        </p:tgtEl>
                                        <p:attrNameLst>
                                          <p:attrName>style.visibility</p:attrName>
                                        </p:attrNameLst>
                                      </p:cBhvr>
                                      <p:to>
                                        <p:strVal val="visible"/>
                                      </p:to>
                                    </p:set>
                                    <p:anim calcmode="lin" valueType="num">
                                      <p:cBhvr>
                                        <p:cTn id="162" dur="500" fill="hold"/>
                                        <p:tgtEl>
                                          <p:spTgt spid="6549"/>
                                        </p:tgtEl>
                                        <p:attrNameLst>
                                          <p:attrName>ppt_w</p:attrName>
                                        </p:attrNameLst>
                                      </p:cBhvr>
                                      <p:tavLst>
                                        <p:tav tm="0">
                                          <p:val>
                                            <p:fltVal val="0"/>
                                          </p:val>
                                        </p:tav>
                                        <p:tav tm="100000">
                                          <p:val>
                                            <p:strVal val="#ppt_w"/>
                                          </p:val>
                                        </p:tav>
                                      </p:tavLst>
                                    </p:anim>
                                    <p:anim calcmode="lin" valueType="num">
                                      <p:cBhvr>
                                        <p:cTn id="163" dur="500" fill="hold"/>
                                        <p:tgtEl>
                                          <p:spTgt spid="6549"/>
                                        </p:tgtEl>
                                        <p:attrNameLst>
                                          <p:attrName>ppt_h</p:attrName>
                                        </p:attrNameLst>
                                      </p:cBhvr>
                                      <p:tavLst>
                                        <p:tav tm="0">
                                          <p:val>
                                            <p:fltVal val="0"/>
                                          </p:val>
                                        </p:tav>
                                        <p:tav tm="100000">
                                          <p:val>
                                            <p:strVal val="#ppt_h"/>
                                          </p:val>
                                        </p:tav>
                                      </p:tavLst>
                                    </p:anim>
                                    <p:animEffect transition="in" filter="fade">
                                      <p:cBhvr>
                                        <p:cTn id="164" dur="500"/>
                                        <p:tgtEl>
                                          <p:spTgt spid="6549"/>
                                        </p:tgtEl>
                                      </p:cBhvr>
                                    </p:animEffect>
                                  </p:childTnLst>
                                </p:cTn>
                              </p:par>
                              <p:par>
                                <p:cTn id="165" presetID="53" presetClass="entr" presetSubtype="16" fill="hold" nodeType="withEffect">
                                  <p:stCondLst>
                                    <p:cond delay="0"/>
                                  </p:stCondLst>
                                  <p:childTnLst>
                                    <p:set>
                                      <p:cBhvr>
                                        <p:cTn id="166" dur="1" fill="hold">
                                          <p:stCondLst>
                                            <p:cond delay="0"/>
                                          </p:stCondLst>
                                        </p:cTn>
                                        <p:tgtEl>
                                          <p:spTgt spid="6583"/>
                                        </p:tgtEl>
                                        <p:attrNameLst>
                                          <p:attrName>style.visibility</p:attrName>
                                        </p:attrNameLst>
                                      </p:cBhvr>
                                      <p:to>
                                        <p:strVal val="visible"/>
                                      </p:to>
                                    </p:set>
                                    <p:anim calcmode="lin" valueType="num">
                                      <p:cBhvr>
                                        <p:cTn id="167" dur="500" fill="hold"/>
                                        <p:tgtEl>
                                          <p:spTgt spid="6583"/>
                                        </p:tgtEl>
                                        <p:attrNameLst>
                                          <p:attrName>ppt_w</p:attrName>
                                        </p:attrNameLst>
                                      </p:cBhvr>
                                      <p:tavLst>
                                        <p:tav tm="0">
                                          <p:val>
                                            <p:fltVal val="0"/>
                                          </p:val>
                                        </p:tav>
                                        <p:tav tm="100000">
                                          <p:val>
                                            <p:strVal val="#ppt_w"/>
                                          </p:val>
                                        </p:tav>
                                      </p:tavLst>
                                    </p:anim>
                                    <p:anim calcmode="lin" valueType="num">
                                      <p:cBhvr>
                                        <p:cTn id="168" dur="500" fill="hold"/>
                                        <p:tgtEl>
                                          <p:spTgt spid="6583"/>
                                        </p:tgtEl>
                                        <p:attrNameLst>
                                          <p:attrName>ppt_h</p:attrName>
                                        </p:attrNameLst>
                                      </p:cBhvr>
                                      <p:tavLst>
                                        <p:tav tm="0">
                                          <p:val>
                                            <p:fltVal val="0"/>
                                          </p:val>
                                        </p:tav>
                                        <p:tav tm="100000">
                                          <p:val>
                                            <p:strVal val="#ppt_h"/>
                                          </p:val>
                                        </p:tav>
                                      </p:tavLst>
                                    </p:anim>
                                    <p:animEffect transition="in" filter="fade">
                                      <p:cBhvr>
                                        <p:cTn id="169" dur="500"/>
                                        <p:tgtEl>
                                          <p:spTgt spid="6583"/>
                                        </p:tgtEl>
                                      </p:cBhvr>
                                    </p:animEffect>
                                  </p:childTnLst>
                                </p:cTn>
                              </p:par>
                              <p:par>
                                <p:cTn id="170" presetID="53" presetClass="entr" presetSubtype="16" fill="hold" nodeType="withEffect">
                                  <p:stCondLst>
                                    <p:cond delay="0"/>
                                  </p:stCondLst>
                                  <p:childTnLst>
                                    <p:set>
                                      <p:cBhvr>
                                        <p:cTn id="171" dur="1" fill="hold">
                                          <p:stCondLst>
                                            <p:cond delay="0"/>
                                          </p:stCondLst>
                                        </p:cTn>
                                        <p:tgtEl>
                                          <p:spTgt spid="6596"/>
                                        </p:tgtEl>
                                        <p:attrNameLst>
                                          <p:attrName>style.visibility</p:attrName>
                                        </p:attrNameLst>
                                      </p:cBhvr>
                                      <p:to>
                                        <p:strVal val="visible"/>
                                      </p:to>
                                    </p:set>
                                    <p:anim calcmode="lin" valueType="num">
                                      <p:cBhvr>
                                        <p:cTn id="172" dur="500" fill="hold"/>
                                        <p:tgtEl>
                                          <p:spTgt spid="6596"/>
                                        </p:tgtEl>
                                        <p:attrNameLst>
                                          <p:attrName>ppt_w</p:attrName>
                                        </p:attrNameLst>
                                      </p:cBhvr>
                                      <p:tavLst>
                                        <p:tav tm="0">
                                          <p:val>
                                            <p:fltVal val="0"/>
                                          </p:val>
                                        </p:tav>
                                        <p:tav tm="100000">
                                          <p:val>
                                            <p:strVal val="#ppt_w"/>
                                          </p:val>
                                        </p:tav>
                                      </p:tavLst>
                                    </p:anim>
                                    <p:anim calcmode="lin" valueType="num">
                                      <p:cBhvr>
                                        <p:cTn id="173" dur="500" fill="hold"/>
                                        <p:tgtEl>
                                          <p:spTgt spid="6596"/>
                                        </p:tgtEl>
                                        <p:attrNameLst>
                                          <p:attrName>ppt_h</p:attrName>
                                        </p:attrNameLst>
                                      </p:cBhvr>
                                      <p:tavLst>
                                        <p:tav tm="0">
                                          <p:val>
                                            <p:fltVal val="0"/>
                                          </p:val>
                                        </p:tav>
                                        <p:tav tm="100000">
                                          <p:val>
                                            <p:strVal val="#ppt_h"/>
                                          </p:val>
                                        </p:tav>
                                      </p:tavLst>
                                    </p:anim>
                                    <p:animEffect transition="in" filter="fade">
                                      <p:cBhvr>
                                        <p:cTn id="174" dur="500"/>
                                        <p:tgtEl>
                                          <p:spTgt spid="6596"/>
                                        </p:tgtEl>
                                      </p:cBhvr>
                                    </p:animEffect>
                                  </p:childTnLst>
                                </p:cTn>
                              </p:par>
                              <p:par>
                                <p:cTn id="175" presetID="53" presetClass="entr" presetSubtype="16" fill="hold" nodeType="withEffect">
                                  <p:stCondLst>
                                    <p:cond delay="0"/>
                                  </p:stCondLst>
                                  <p:childTnLst>
                                    <p:set>
                                      <p:cBhvr>
                                        <p:cTn id="176" dur="1" fill="hold">
                                          <p:stCondLst>
                                            <p:cond delay="0"/>
                                          </p:stCondLst>
                                        </p:cTn>
                                        <p:tgtEl>
                                          <p:spTgt spid="6602"/>
                                        </p:tgtEl>
                                        <p:attrNameLst>
                                          <p:attrName>style.visibility</p:attrName>
                                        </p:attrNameLst>
                                      </p:cBhvr>
                                      <p:to>
                                        <p:strVal val="visible"/>
                                      </p:to>
                                    </p:set>
                                    <p:anim calcmode="lin" valueType="num">
                                      <p:cBhvr>
                                        <p:cTn id="177" dur="500" fill="hold"/>
                                        <p:tgtEl>
                                          <p:spTgt spid="6602"/>
                                        </p:tgtEl>
                                        <p:attrNameLst>
                                          <p:attrName>ppt_w</p:attrName>
                                        </p:attrNameLst>
                                      </p:cBhvr>
                                      <p:tavLst>
                                        <p:tav tm="0">
                                          <p:val>
                                            <p:fltVal val="0"/>
                                          </p:val>
                                        </p:tav>
                                        <p:tav tm="100000">
                                          <p:val>
                                            <p:strVal val="#ppt_w"/>
                                          </p:val>
                                        </p:tav>
                                      </p:tavLst>
                                    </p:anim>
                                    <p:anim calcmode="lin" valueType="num">
                                      <p:cBhvr>
                                        <p:cTn id="178" dur="500" fill="hold"/>
                                        <p:tgtEl>
                                          <p:spTgt spid="6602"/>
                                        </p:tgtEl>
                                        <p:attrNameLst>
                                          <p:attrName>ppt_h</p:attrName>
                                        </p:attrNameLst>
                                      </p:cBhvr>
                                      <p:tavLst>
                                        <p:tav tm="0">
                                          <p:val>
                                            <p:fltVal val="0"/>
                                          </p:val>
                                        </p:tav>
                                        <p:tav tm="100000">
                                          <p:val>
                                            <p:strVal val="#ppt_h"/>
                                          </p:val>
                                        </p:tav>
                                      </p:tavLst>
                                    </p:anim>
                                    <p:animEffect transition="in" filter="fade">
                                      <p:cBhvr>
                                        <p:cTn id="179" dur="500"/>
                                        <p:tgtEl>
                                          <p:spTgt spid="6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2" grpId="0" animBg="1"/>
      <p:bldP spid="6451" grpId="0" animBg="1"/>
      <p:bldP spid="64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615"/>
        <p:cNvGrpSpPr/>
        <p:nvPr/>
      </p:nvGrpSpPr>
      <p:grpSpPr>
        <a:xfrm>
          <a:off x="0" y="0"/>
          <a:ext cx="0" cy="0"/>
          <a:chOff x="0" y="0"/>
          <a:chExt cx="0" cy="0"/>
        </a:xfrm>
      </p:grpSpPr>
      <p:grpSp>
        <p:nvGrpSpPr>
          <p:cNvPr id="6616" name="Google Shape;6616;p63"/>
          <p:cNvGrpSpPr/>
          <p:nvPr/>
        </p:nvGrpSpPr>
        <p:grpSpPr>
          <a:xfrm>
            <a:off x="956034" y="1290153"/>
            <a:ext cx="2181489" cy="2034859"/>
            <a:chOff x="729238" y="1179665"/>
            <a:chExt cx="1636117" cy="1526144"/>
          </a:xfrm>
        </p:grpSpPr>
        <p:grpSp>
          <p:nvGrpSpPr>
            <p:cNvPr id="6617" name="Google Shape;6617;p63"/>
            <p:cNvGrpSpPr/>
            <p:nvPr/>
          </p:nvGrpSpPr>
          <p:grpSpPr>
            <a:xfrm>
              <a:off x="729238" y="1179665"/>
              <a:ext cx="80700" cy="1526144"/>
              <a:chOff x="729238" y="1179665"/>
              <a:chExt cx="80700" cy="1526144"/>
            </a:xfrm>
          </p:grpSpPr>
          <p:sp>
            <p:nvSpPr>
              <p:cNvPr id="6618" name="Google Shape;6618;p63"/>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19" name="Google Shape;6619;p63"/>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20" name="Google Shape;6620;p63"/>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21" name="Google Shape;6621;p63"/>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22" name="Google Shape;6622;p63"/>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23" name="Google Shape;6623;p63"/>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24" name="Google Shape;6624;p63"/>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25" name="Google Shape;6625;p63"/>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26" name="Google Shape;6626;p63"/>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27" name="Google Shape;6627;p63"/>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28" name="Google Shape;6628;p63"/>
            <p:cNvGrpSpPr/>
            <p:nvPr/>
          </p:nvGrpSpPr>
          <p:grpSpPr>
            <a:xfrm>
              <a:off x="903098" y="1179665"/>
              <a:ext cx="80700" cy="1526144"/>
              <a:chOff x="903098" y="1179665"/>
              <a:chExt cx="80700" cy="1526144"/>
            </a:xfrm>
          </p:grpSpPr>
          <p:sp>
            <p:nvSpPr>
              <p:cNvPr id="6629" name="Google Shape;6629;p63"/>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0" name="Google Shape;6630;p63"/>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1" name="Google Shape;6631;p63"/>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2" name="Google Shape;6632;p63"/>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3" name="Google Shape;6633;p63"/>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4" name="Google Shape;6634;p63"/>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35" name="Google Shape;6635;p63"/>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36" name="Google Shape;6636;p63"/>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37" name="Google Shape;6637;p63"/>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38" name="Google Shape;6638;p63"/>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39" name="Google Shape;6639;p63"/>
            <p:cNvGrpSpPr/>
            <p:nvPr/>
          </p:nvGrpSpPr>
          <p:grpSpPr>
            <a:xfrm>
              <a:off x="1076958" y="1179665"/>
              <a:ext cx="80700" cy="1526144"/>
              <a:chOff x="1076958" y="1179665"/>
              <a:chExt cx="80700" cy="1526144"/>
            </a:xfrm>
          </p:grpSpPr>
          <p:sp>
            <p:nvSpPr>
              <p:cNvPr id="6640" name="Google Shape;6640;p63"/>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1" name="Google Shape;6641;p63"/>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2" name="Google Shape;6642;p63"/>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3" name="Google Shape;6643;p63"/>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4" name="Google Shape;6644;p63"/>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5" name="Google Shape;6645;p63"/>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6" name="Google Shape;6646;p63"/>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47" name="Google Shape;6647;p63"/>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48" name="Google Shape;6648;p63"/>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49" name="Google Shape;6649;p63"/>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50" name="Google Shape;6650;p63"/>
            <p:cNvGrpSpPr/>
            <p:nvPr/>
          </p:nvGrpSpPr>
          <p:grpSpPr>
            <a:xfrm>
              <a:off x="1247707" y="1179665"/>
              <a:ext cx="80700" cy="1526144"/>
              <a:chOff x="1247707" y="1179665"/>
              <a:chExt cx="80700" cy="1526144"/>
            </a:xfrm>
          </p:grpSpPr>
          <p:sp>
            <p:nvSpPr>
              <p:cNvPr id="6651" name="Google Shape;6651;p63"/>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52" name="Google Shape;6652;p63"/>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53" name="Google Shape;6653;p63"/>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54" name="Google Shape;6654;p63"/>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55" name="Google Shape;6655;p63"/>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56" name="Google Shape;6656;p63"/>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57" name="Google Shape;6657;p63"/>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58" name="Google Shape;6658;p63"/>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59" name="Google Shape;6659;p63"/>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60" name="Google Shape;6660;p63"/>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61" name="Google Shape;6661;p63"/>
            <p:cNvGrpSpPr/>
            <p:nvPr/>
          </p:nvGrpSpPr>
          <p:grpSpPr>
            <a:xfrm>
              <a:off x="1421567" y="1179665"/>
              <a:ext cx="80700" cy="1526144"/>
              <a:chOff x="1421567" y="1179665"/>
              <a:chExt cx="80700" cy="1526144"/>
            </a:xfrm>
          </p:grpSpPr>
          <p:sp>
            <p:nvSpPr>
              <p:cNvPr id="6662" name="Google Shape;6662;p63"/>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3" name="Google Shape;6663;p63"/>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4" name="Google Shape;6664;p63"/>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5" name="Google Shape;6665;p63"/>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6" name="Google Shape;6666;p63"/>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7" name="Google Shape;6667;p63"/>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8" name="Google Shape;6668;p63"/>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69" name="Google Shape;6669;p63"/>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0" name="Google Shape;6670;p63"/>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71" name="Google Shape;6671;p63"/>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72" name="Google Shape;6672;p63"/>
            <p:cNvGrpSpPr/>
            <p:nvPr/>
          </p:nvGrpSpPr>
          <p:grpSpPr>
            <a:xfrm>
              <a:off x="1592327" y="1179665"/>
              <a:ext cx="80700" cy="1526144"/>
              <a:chOff x="1592327" y="1179665"/>
              <a:chExt cx="80700" cy="1526144"/>
            </a:xfrm>
          </p:grpSpPr>
          <p:sp>
            <p:nvSpPr>
              <p:cNvPr id="6673" name="Google Shape;6673;p63"/>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4" name="Google Shape;6674;p63"/>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5" name="Google Shape;6675;p63"/>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6" name="Google Shape;6676;p63"/>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7" name="Google Shape;6677;p63"/>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8" name="Google Shape;6678;p63"/>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79" name="Google Shape;6679;p63"/>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80" name="Google Shape;6680;p63"/>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81" name="Google Shape;6681;p63"/>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682" name="Google Shape;6682;p63"/>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83" name="Google Shape;6683;p63"/>
            <p:cNvGrpSpPr/>
            <p:nvPr/>
          </p:nvGrpSpPr>
          <p:grpSpPr>
            <a:xfrm>
              <a:off x="1766187" y="1179665"/>
              <a:ext cx="80700" cy="1526144"/>
              <a:chOff x="1766187" y="1179665"/>
              <a:chExt cx="80700" cy="1526144"/>
            </a:xfrm>
          </p:grpSpPr>
          <p:sp>
            <p:nvSpPr>
              <p:cNvPr id="6684" name="Google Shape;6684;p63"/>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85" name="Google Shape;6685;p63"/>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86" name="Google Shape;6686;p63"/>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87" name="Google Shape;6687;p63"/>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88" name="Google Shape;6688;p63"/>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89" name="Google Shape;6689;p63"/>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0" name="Google Shape;6690;p63"/>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1" name="Google Shape;6691;p63"/>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63"/>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3" name="Google Shape;6693;p63"/>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694" name="Google Shape;6694;p63"/>
            <p:cNvGrpSpPr/>
            <p:nvPr/>
          </p:nvGrpSpPr>
          <p:grpSpPr>
            <a:xfrm>
              <a:off x="1936935" y="1179665"/>
              <a:ext cx="80700" cy="1526144"/>
              <a:chOff x="1936935" y="1179665"/>
              <a:chExt cx="80700" cy="1526144"/>
            </a:xfrm>
          </p:grpSpPr>
          <p:sp>
            <p:nvSpPr>
              <p:cNvPr id="6695" name="Google Shape;6695;p63"/>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6" name="Google Shape;6696;p63"/>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7" name="Google Shape;6697;p63"/>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8" name="Google Shape;6698;p63"/>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699" name="Google Shape;6699;p63"/>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00" name="Google Shape;6700;p63"/>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01" name="Google Shape;6701;p63"/>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02" name="Google Shape;6702;p63"/>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03" name="Google Shape;6703;p63"/>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04" name="Google Shape;6704;p63"/>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705" name="Google Shape;6705;p63"/>
            <p:cNvGrpSpPr/>
            <p:nvPr/>
          </p:nvGrpSpPr>
          <p:grpSpPr>
            <a:xfrm>
              <a:off x="2110795" y="1179665"/>
              <a:ext cx="80700" cy="1526144"/>
              <a:chOff x="2110795" y="1179665"/>
              <a:chExt cx="80700" cy="1526144"/>
            </a:xfrm>
          </p:grpSpPr>
          <p:sp>
            <p:nvSpPr>
              <p:cNvPr id="6706" name="Google Shape;6706;p63"/>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07" name="Google Shape;6707;p63"/>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63"/>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09" name="Google Shape;6709;p63"/>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10" name="Google Shape;6710;p63"/>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11" name="Google Shape;6711;p63"/>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12" name="Google Shape;6712;p63"/>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13" name="Google Shape;6713;p63"/>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14" name="Google Shape;6714;p63"/>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15" name="Google Shape;6715;p63"/>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716" name="Google Shape;6716;p63"/>
            <p:cNvGrpSpPr/>
            <p:nvPr/>
          </p:nvGrpSpPr>
          <p:grpSpPr>
            <a:xfrm>
              <a:off x="2284655" y="1179665"/>
              <a:ext cx="80700" cy="1526144"/>
              <a:chOff x="2284655" y="1179665"/>
              <a:chExt cx="80700" cy="1526144"/>
            </a:xfrm>
          </p:grpSpPr>
          <p:sp>
            <p:nvSpPr>
              <p:cNvPr id="6717" name="Google Shape;6717;p63"/>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18" name="Google Shape;6718;p63"/>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19" name="Google Shape;6719;p63"/>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20" name="Google Shape;6720;p63"/>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21" name="Google Shape;6721;p63"/>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63"/>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23" name="Google Shape;6723;p63"/>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24" name="Google Shape;6724;p63"/>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25" name="Google Shape;6725;p63"/>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6726" name="Google Shape;6726;p63"/>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6727" name="Google Shape;6727;p63"/>
          <p:cNvGrpSpPr/>
          <p:nvPr/>
        </p:nvGrpSpPr>
        <p:grpSpPr>
          <a:xfrm>
            <a:off x="3482256" y="1315671"/>
            <a:ext cx="1818997" cy="1469511"/>
            <a:chOff x="2623904" y="1198803"/>
            <a:chExt cx="1364248" cy="1102133"/>
          </a:xfrm>
        </p:grpSpPr>
        <p:grpSp>
          <p:nvGrpSpPr>
            <p:cNvPr id="6728" name="Google Shape;6728;p63"/>
            <p:cNvGrpSpPr/>
            <p:nvPr/>
          </p:nvGrpSpPr>
          <p:grpSpPr>
            <a:xfrm>
              <a:off x="2623907" y="1198803"/>
              <a:ext cx="1364245" cy="273000"/>
              <a:chOff x="2623907" y="1198803"/>
              <a:chExt cx="1364245" cy="273000"/>
            </a:xfrm>
          </p:grpSpPr>
          <p:sp>
            <p:nvSpPr>
              <p:cNvPr id="6729" name="Google Shape;6729;p63"/>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0" name="Google Shape;6730;p63"/>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1" name="Google Shape;6731;p63"/>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2" name="Google Shape;6732;p63"/>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3" name="Google Shape;6733;p63"/>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34" name="Google Shape;6734;p63"/>
            <p:cNvGrpSpPr/>
            <p:nvPr/>
          </p:nvGrpSpPr>
          <p:grpSpPr>
            <a:xfrm>
              <a:off x="2623904" y="1476964"/>
              <a:ext cx="1364245" cy="273000"/>
              <a:chOff x="2623904" y="1476964"/>
              <a:chExt cx="1364245" cy="273000"/>
            </a:xfrm>
          </p:grpSpPr>
          <p:sp>
            <p:nvSpPr>
              <p:cNvPr id="6735" name="Google Shape;6735;p63"/>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6" name="Google Shape;6736;p63"/>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37" name="Google Shape;6737;p63"/>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38" name="Google Shape;6738;p63"/>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39" name="Google Shape;6739;p63"/>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40" name="Google Shape;6740;p63"/>
            <p:cNvGrpSpPr/>
            <p:nvPr/>
          </p:nvGrpSpPr>
          <p:grpSpPr>
            <a:xfrm>
              <a:off x="2623907" y="1749775"/>
              <a:ext cx="1364245" cy="273000"/>
              <a:chOff x="2623907" y="1749775"/>
              <a:chExt cx="1364245" cy="273000"/>
            </a:xfrm>
          </p:grpSpPr>
          <p:sp>
            <p:nvSpPr>
              <p:cNvPr id="6741" name="Google Shape;6741;p63"/>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42" name="Google Shape;6742;p63"/>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43" name="Google Shape;6743;p63"/>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44" name="Google Shape;6744;p63"/>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45" name="Google Shape;6745;p63"/>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46" name="Google Shape;6746;p63"/>
            <p:cNvGrpSpPr/>
            <p:nvPr/>
          </p:nvGrpSpPr>
          <p:grpSpPr>
            <a:xfrm>
              <a:off x="2623904" y="2027936"/>
              <a:ext cx="1364245" cy="273000"/>
              <a:chOff x="2623904" y="2027936"/>
              <a:chExt cx="1364245" cy="273000"/>
            </a:xfrm>
          </p:grpSpPr>
          <p:sp>
            <p:nvSpPr>
              <p:cNvPr id="6747" name="Google Shape;6747;p63"/>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48" name="Google Shape;6748;p63"/>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49" name="Google Shape;6749;p63"/>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50" name="Google Shape;6750;p63"/>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6751" name="Google Shape;6751;p63"/>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6752" name="Google Shape;6752;p63"/>
          <p:cNvGrpSpPr/>
          <p:nvPr/>
        </p:nvGrpSpPr>
        <p:grpSpPr>
          <a:xfrm>
            <a:off x="3468205" y="3261102"/>
            <a:ext cx="1850055" cy="212165"/>
            <a:chOff x="3200660" y="2180272"/>
            <a:chExt cx="2563824" cy="378237"/>
          </a:xfrm>
        </p:grpSpPr>
        <p:sp>
          <p:nvSpPr>
            <p:cNvPr id="6753" name="Google Shape;6753;p6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4" name="Google Shape;6754;p6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5" name="Google Shape;6755;p6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6" name="Google Shape;6756;p6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7" name="Google Shape;6757;p6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8" name="Google Shape;6758;p6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59" name="Google Shape;6759;p6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60" name="Google Shape;6760;p6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61" name="Google Shape;6761;p6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62" name="Google Shape;6762;p6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63" name="Google Shape;6763;p6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764" name="Google Shape;6764;p6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5" name="Google Shape;6765;p6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6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7" name="Google Shape;6767;p6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8" name="Google Shape;6768;p6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6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0" name="Google Shape;6770;p6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71" name="Google Shape;6771;p63"/>
          <p:cNvGrpSpPr/>
          <p:nvPr/>
        </p:nvGrpSpPr>
        <p:grpSpPr>
          <a:xfrm>
            <a:off x="3463569" y="3631454"/>
            <a:ext cx="1854003" cy="212833"/>
            <a:chOff x="3530150" y="2790075"/>
            <a:chExt cx="1962600" cy="225300"/>
          </a:xfrm>
        </p:grpSpPr>
        <p:sp>
          <p:nvSpPr>
            <p:cNvPr id="6772" name="Google Shape;6772;p63"/>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73" name="Google Shape;6773;p63"/>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6774" name="Google Shape;6774;p63"/>
          <p:cNvGrpSpPr/>
          <p:nvPr/>
        </p:nvGrpSpPr>
        <p:grpSpPr>
          <a:xfrm>
            <a:off x="3463647" y="4002474"/>
            <a:ext cx="1882172" cy="205567"/>
            <a:chOff x="3558802" y="4011244"/>
            <a:chExt cx="1866000" cy="111600"/>
          </a:xfrm>
        </p:grpSpPr>
        <p:sp>
          <p:nvSpPr>
            <p:cNvPr id="6775" name="Google Shape;6775;p6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76" name="Google Shape;6776;p6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6777" name="Google Shape;6777;p63"/>
          <p:cNvGrpSpPr/>
          <p:nvPr/>
        </p:nvGrpSpPr>
        <p:grpSpPr>
          <a:xfrm>
            <a:off x="3464031" y="2943234"/>
            <a:ext cx="1844671" cy="159681"/>
            <a:chOff x="3465975" y="2270258"/>
            <a:chExt cx="1986364" cy="171947"/>
          </a:xfrm>
        </p:grpSpPr>
        <p:sp>
          <p:nvSpPr>
            <p:cNvPr id="6778" name="Google Shape;6778;p6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6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63"/>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63"/>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82" name="Google Shape;6782;p63"/>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83" name="Google Shape;6783;p6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63"/>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85" name="Google Shape;6785;p63"/>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86" name="Google Shape;6786;p63"/>
          <p:cNvGrpSpPr/>
          <p:nvPr/>
        </p:nvGrpSpPr>
        <p:grpSpPr>
          <a:xfrm>
            <a:off x="3478708" y="4761598"/>
            <a:ext cx="1826041" cy="260613"/>
            <a:chOff x="723300" y="4253549"/>
            <a:chExt cx="2276482" cy="324900"/>
          </a:xfrm>
        </p:grpSpPr>
        <p:sp>
          <p:nvSpPr>
            <p:cNvPr id="6787" name="Google Shape;6787;p6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88" name="Google Shape;6788;p6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89" name="Google Shape;6789;p6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90" name="Google Shape;6790;p6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91" name="Google Shape;6791;p6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92" name="Google Shape;6792;p63"/>
          <p:cNvGrpSpPr/>
          <p:nvPr/>
        </p:nvGrpSpPr>
        <p:grpSpPr>
          <a:xfrm>
            <a:off x="3464788" y="4363253"/>
            <a:ext cx="1852088" cy="240159"/>
            <a:chOff x="705948" y="3788465"/>
            <a:chExt cx="2308953" cy="299400"/>
          </a:xfrm>
        </p:grpSpPr>
        <p:sp>
          <p:nvSpPr>
            <p:cNvPr id="6793" name="Google Shape;6793;p63"/>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94" name="Google Shape;6794;p63"/>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95" name="Google Shape;6795;p63"/>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6796" name="Google Shape;6796;p63"/>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endParaRPr sz="2400"/>
            </a:p>
          </p:txBody>
        </p:sp>
        <p:sp>
          <p:nvSpPr>
            <p:cNvPr id="6797" name="Google Shape;6797;p63"/>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6798" name="Google Shape;6798;p63"/>
          <p:cNvGrpSpPr/>
          <p:nvPr/>
        </p:nvGrpSpPr>
        <p:grpSpPr>
          <a:xfrm>
            <a:off x="5594109" y="2501858"/>
            <a:ext cx="1911761" cy="255335"/>
            <a:chOff x="4273350" y="2088443"/>
            <a:chExt cx="1433821" cy="191501"/>
          </a:xfrm>
        </p:grpSpPr>
        <p:grpSp>
          <p:nvGrpSpPr>
            <p:cNvPr id="6799" name="Google Shape;6799;p63"/>
            <p:cNvGrpSpPr/>
            <p:nvPr/>
          </p:nvGrpSpPr>
          <p:grpSpPr>
            <a:xfrm>
              <a:off x="4273350" y="2088443"/>
              <a:ext cx="1433821" cy="0"/>
              <a:chOff x="5224975" y="2962250"/>
              <a:chExt cx="1544400" cy="0"/>
            </a:xfrm>
          </p:grpSpPr>
          <p:cxnSp>
            <p:nvCxnSpPr>
              <p:cNvPr id="6800" name="Google Shape;6800;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01" name="Google Shape;6801;p6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802" name="Google Shape;6802;p63"/>
            <p:cNvGrpSpPr/>
            <p:nvPr/>
          </p:nvGrpSpPr>
          <p:grpSpPr>
            <a:xfrm>
              <a:off x="4273350" y="2279944"/>
              <a:ext cx="1433821" cy="0"/>
              <a:chOff x="5224975" y="2962250"/>
              <a:chExt cx="1544400" cy="0"/>
            </a:xfrm>
          </p:grpSpPr>
          <p:cxnSp>
            <p:nvCxnSpPr>
              <p:cNvPr id="6803" name="Google Shape;6803;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04" name="Google Shape;6804;p6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805" name="Google Shape;6805;p63"/>
          <p:cNvGrpSpPr/>
          <p:nvPr/>
        </p:nvGrpSpPr>
        <p:grpSpPr>
          <a:xfrm>
            <a:off x="3528705" y="5180396"/>
            <a:ext cx="1739479" cy="392099"/>
            <a:chOff x="2658741" y="4097347"/>
            <a:chExt cx="1304609" cy="294074"/>
          </a:xfrm>
        </p:grpSpPr>
        <p:grpSp>
          <p:nvGrpSpPr>
            <p:cNvPr id="6806" name="Google Shape;6806;p63"/>
            <p:cNvGrpSpPr/>
            <p:nvPr/>
          </p:nvGrpSpPr>
          <p:grpSpPr>
            <a:xfrm>
              <a:off x="2658741" y="4097347"/>
              <a:ext cx="118572" cy="294074"/>
              <a:chOff x="3343310" y="4475555"/>
              <a:chExt cx="127717" cy="316753"/>
            </a:xfrm>
          </p:grpSpPr>
          <p:sp>
            <p:nvSpPr>
              <p:cNvPr id="6807" name="Google Shape;6807;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6808" name="Google Shape;6808;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6809" name="Google Shape;6809;p63"/>
            <p:cNvGrpSpPr/>
            <p:nvPr/>
          </p:nvGrpSpPr>
          <p:grpSpPr>
            <a:xfrm>
              <a:off x="3815519" y="4098388"/>
              <a:ext cx="147831" cy="291991"/>
              <a:chOff x="3527539" y="4476677"/>
              <a:chExt cx="159232" cy="314510"/>
            </a:xfrm>
          </p:grpSpPr>
          <p:sp>
            <p:nvSpPr>
              <p:cNvPr id="6810" name="Google Shape;6810;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811" name="Google Shape;6811;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812" name="Google Shape;6812;p63"/>
            <p:cNvGrpSpPr/>
            <p:nvPr/>
          </p:nvGrpSpPr>
          <p:grpSpPr>
            <a:xfrm>
              <a:off x="3511696" y="4098388"/>
              <a:ext cx="147831" cy="291991"/>
              <a:chOff x="3527539" y="4476677"/>
              <a:chExt cx="159232" cy="314510"/>
            </a:xfrm>
          </p:grpSpPr>
          <p:sp>
            <p:nvSpPr>
              <p:cNvPr id="6813" name="Google Shape;6813;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814" name="Google Shape;6814;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815" name="Google Shape;6815;p63"/>
            <p:cNvGrpSpPr/>
            <p:nvPr/>
          </p:nvGrpSpPr>
          <p:grpSpPr>
            <a:xfrm>
              <a:off x="3207874" y="4098388"/>
              <a:ext cx="147831" cy="291991"/>
              <a:chOff x="3527539" y="4476677"/>
              <a:chExt cx="159232" cy="314510"/>
            </a:xfrm>
          </p:grpSpPr>
          <p:sp>
            <p:nvSpPr>
              <p:cNvPr id="6816" name="Google Shape;6816;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817" name="Google Shape;6817;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6818" name="Google Shape;6818;p63"/>
            <p:cNvGrpSpPr/>
            <p:nvPr/>
          </p:nvGrpSpPr>
          <p:grpSpPr>
            <a:xfrm>
              <a:off x="2933305" y="4097347"/>
              <a:ext cx="118572" cy="294074"/>
              <a:chOff x="3343310" y="4475555"/>
              <a:chExt cx="127717" cy="316753"/>
            </a:xfrm>
          </p:grpSpPr>
          <p:sp>
            <p:nvSpPr>
              <p:cNvPr id="6819" name="Google Shape;6819;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6820" name="Google Shape;6820;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6821" name="Google Shape;6821;p63"/>
          <p:cNvGrpSpPr/>
          <p:nvPr/>
        </p:nvGrpSpPr>
        <p:grpSpPr>
          <a:xfrm>
            <a:off x="5596182" y="1285322"/>
            <a:ext cx="1907615" cy="1001649"/>
            <a:chOff x="5159450" y="1919950"/>
            <a:chExt cx="1541050" cy="862500"/>
          </a:xfrm>
        </p:grpSpPr>
        <p:sp>
          <p:nvSpPr>
            <p:cNvPr id="6822" name="Google Shape;6822;p6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823" name="Google Shape;6823;p63"/>
            <p:cNvGrpSpPr/>
            <p:nvPr/>
          </p:nvGrpSpPr>
          <p:grpSpPr>
            <a:xfrm>
              <a:off x="5159450" y="1919950"/>
              <a:ext cx="1541050" cy="862500"/>
              <a:chOff x="5159450" y="1919950"/>
              <a:chExt cx="1541050" cy="862500"/>
            </a:xfrm>
          </p:grpSpPr>
          <p:cxnSp>
            <p:nvCxnSpPr>
              <p:cNvPr id="6824" name="Google Shape;6824;p6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825" name="Google Shape;6825;p6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826" name="Google Shape;6826;p63"/>
          <p:cNvGrpSpPr/>
          <p:nvPr/>
        </p:nvGrpSpPr>
        <p:grpSpPr>
          <a:xfrm>
            <a:off x="5660365" y="2970348"/>
            <a:ext cx="1779248" cy="1290552"/>
            <a:chOff x="4294923" y="2439811"/>
            <a:chExt cx="1334436" cy="967914"/>
          </a:xfrm>
        </p:grpSpPr>
        <p:grpSp>
          <p:nvGrpSpPr>
            <p:cNvPr id="6827" name="Google Shape;6827;p63"/>
            <p:cNvGrpSpPr/>
            <p:nvPr/>
          </p:nvGrpSpPr>
          <p:grpSpPr>
            <a:xfrm>
              <a:off x="4960455" y="2469658"/>
              <a:ext cx="668904" cy="885524"/>
              <a:chOff x="4960455" y="2469658"/>
              <a:chExt cx="668904" cy="885524"/>
            </a:xfrm>
          </p:grpSpPr>
          <p:sp>
            <p:nvSpPr>
              <p:cNvPr id="6828" name="Google Shape;6828;p6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29" name="Google Shape;6829;p6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30" name="Google Shape;6830;p6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31" name="Google Shape;6831;p6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32" name="Google Shape;6832;p6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33" name="Google Shape;6833;p6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6834" name="Google Shape;6834;p63"/>
            <p:cNvGrpSpPr/>
            <p:nvPr/>
          </p:nvGrpSpPr>
          <p:grpSpPr>
            <a:xfrm>
              <a:off x="4294923" y="2469658"/>
              <a:ext cx="668951" cy="885524"/>
              <a:chOff x="4294923" y="2469658"/>
              <a:chExt cx="668951" cy="885524"/>
            </a:xfrm>
          </p:grpSpPr>
          <p:sp>
            <p:nvSpPr>
              <p:cNvPr id="6835" name="Google Shape;6835;p6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36" name="Google Shape;6836;p6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37" name="Google Shape;6837;p6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38" name="Google Shape;6838;p6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39" name="Google Shape;6839;p6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0" name="Google Shape;6840;p6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6841" name="Google Shape;6841;p6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2" name="Google Shape;6842;p63"/>
          <p:cNvGrpSpPr/>
          <p:nvPr/>
        </p:nvGrpSpPr>
        <p:grpSpPr>
          <a:xfrm>
            <a:off x="5641970" y="4376276"/>
            <a:ext cx="1907932" cy="1196385"/>
            <a:chOff x="4351371" y="3547942"/>
            <a:chExt cx="1345130" cy="843475"/>
          </a:xfrm>
        </p:grpSpPr>
        <p:grpSp>
          <p:nvGrpSpPr>
            <p:cNvPr id="6843" name="Google Shape;6843;p63"/>
            <p:cNvGrpSpPr/>
            <p:nvPr/>
          </p:nvGrpSpPr>
          <p:grpSpPr>
            <a:xfrm>
              <a:off x="4351371" y="4209917"/>
              <a:ext cx="1345130" cy="181500"/>
              <a:chOff x="4351371" y="4209917"/>
              <a:chExt cx="1345130" cy="181500"/>
            </a:xfrm>
          </p:grpSpPr>
          <p:sp>
            <p:nvSpPr>
              <p:cNvPr id="6844" name="Google Shape;6844;p63"/>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endParaRPr sz="2400"/>
              </a:p>
            </p:txBody>
          </p:sp>
          <p:cxnSp>
            <p:nvCxnSpPr>
              <p:cNvPr id="6845" name="Google Shape;6845;p6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846" name="Google Shape;6846;p63"/>
            <p:cNvGrpSpPr/>
            <p:nvPr/>
          </p:nvGrpSpPr>
          <p:grpSpPr>
            <a:xfrm>
              <a:off x="4403010" y="3985221"/>
              <a:ext cx="1109518" cy="181500"/>
              <a:chOff x="4403010" y="3985221"/>
              <a:chExt cx="1109518" cy="181500"/>
            </a:xfrm>
          </p:grpSpPr>
          <p:sp>
            <p:nvSpPr>
              <p:cNvPr id="6847" name="Google Shape;6847;p63"/>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cxnSp>
            <p:nvCxnSpPr>
              <p:cNvPr id="6848" name="Google Shape;6848;p6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849" name="Google Shape;6849;p63"/>
            <p:cNvGrpSpPr/>
            <p:nvPr/>
          </p:nvGrpSpPr>
          <p:grpSpPr>
            <a:xfrm>
              <a:off x="4618704" y="3766582"/>
              <a:ext cx="807858" cy="181500"/>
              <a:chOff x="4618704" y="3766582"/>
              <a:chExt cx="807858" cy="181500"/>
            </a:xfrm>
          </p:grpSpPr>
          <p:sp>
            <p:nvSpPr>
              <p:cNvPr id="6850" name="Google Shape;6850;p63"/>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6851" name="Google Shape;6851;p6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852" name="Google Shape;6852;p63"/>
            <p:cNvGrpSpPr/>
            <p:nvPr/>
          </p:nvGrpSpPr>
          <p:grpSpPr>
            <a:xfrm>
              <a:off x="4735238" y="3547942"/>
              <a:ext cx="462839" cy="181500"/>
              <a:chOff x="4735238" y="3547942"/>
              <a:chExt cx="462839" cy="181500"/>
            </a:xfrm>
          </p:grpSpPr>
          <p:sp>
            <p:nvSpPr>
              <p:cNvPr id="6853" name="Google Shape;6853;p63"/>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endParaRPr sz="2400"/>
              </a:p>
            </p:txBody>
          </p:sp>
          <p:cxnSp>
            <p:nvCxnSpPr>
              <p:cNvPr id="6854" name="Google Shape;6854;p6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55" name="Google Shape;6855;p63"/>
          <p:cNvGrpSpPr/>
          <p:nvPr/>
        </p:nvGrpSpPr>
        <p:grpSpPr>
          <a:xfrm>
            <a:off x="9877114" y="2956707"/>
            <a:ext cx="1361273" cy="1238471"/>
            <a:chOff x="926675" y="238125"/>
            <a:chExt cx="5755100" cy="5232975"/>
          </a:xfrm>
        </p:grpSpPr>
        <p:sp>
          <p:nvSpPr>
            <p:cNvPr id="6856" name="Google Shape;6856;p6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857" name="Google Shape;6857;p6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858" name="Google Shape;6858;p6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9" name="Google Shape;6859;p6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0" name="Google Shape;6860;p63"/>
          <p:cNvGrpSpPr/>
          <p:nvPr/>
        </p:nvGrpSpPr>
        <p:grpSpPr>
          <a:xfrm>
            <a:off x="953611" y="3488354"/>
            <a:ext cx="2260499" cy="2081116"/>
            <a:chOff x="727421" y="2828315"/>
            <a:chExt cx="1695374" cy="1560837"/>
          </a:xfrm>
        </p:grpSpPr>
        <p:grpSp>
          <p:nvGrpSpPr>
            <p:cNvPr id="6861" name="Google Shape;6861;p63"/>
            <p:cNvGrpSpPr/>
            <p:nvPr/>
          </p:nvGrpSpPr>
          <p:grpSpPr>
            <a:xfrm>
              <a:off x="727421" y="2828315"/>
              <a:ext cx="1695374" cy="1560837"/>
              <a:chOff x="734799" y="2782450"/>
              <a:chExt cx="1571100" cy="1577400"/>
            </a:xfrm>
          </p:grpSpPr>
          <p:cxnSp>
            <p:nvCxnSpPr>
              <p:cNvPr id="6862" name="Google Shape;6862;p6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863" name="Google Shape;6863;p6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864" name="Google Shape;6864;p63"/>
            <p:cNvGrpSpPr/>
            <p:nvPr/>
          </p:nvGrpSpPr>
          <p:grpSpPr>
            <a:xfrm>
              <a:off x="819108" y="2882501"/>
              <a:ext cx="1556791" cy="1426186"/>
              <a:chOff x="819108" y="2882501"/>
              <a:chExt cx="1556791" cy="1426186"/>
            </a:xfrm>
          </p:grpSpPr>
          <p:grpSp>
            <p:nvGrpSpPr>
              <p:cNvPr id="6865" name="Google Shape;6865;p63"/>
              <p:cNvGrpSpPr/>
              <p:nvPr/>
            </p:nvGrpSpPr>
            <p:grpSpPr>
              <a:xfrm>
                <a:off x="819108" y="2882501"/>
                <a:ext cx="103104" cy="1426186"/>
                <a:chOff x="4674013" y="3100904"/>
                <a:chExt cx="122758" cy="1698043"/>
              </a:xfrm>
            </p:grpSpPr>
            <p:sp>
              <p:nvSpPr>
                <p:cNvPr id="6866" name="Google Shape;6866;p6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6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8" name="Google Shape;6868;p6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6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6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6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6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73" name="Google Shape;6873;p63"/>
              <p:cNvGrpSpPr/>
              <p:nvPr/>
            </p:nvGrpSpPr>
            <p:grpSpPr>
              <a:xfrm>
                <a:off x="1062475" y="2882501"/>
                <a:ext cx="103104" cy="1426186"/>
                <a:chOff x="4940438" y="3100904"/>
                <a:chExt cx="122758" cy="1698043"/>
              </a:xfrm>
            </p:grpSpPr>
            <p:sp>
              <p:nvSpPr>
                <p:cNvPr id="6874" name="Google Shape;6874;p6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5" name="Google Shape;6875;p6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6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7" name="Google Shape;6877;p6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8" name="Google Shape;6878;p6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6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6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81" name="Google Shape;6881;p63"/>
              <p:cNvGrpSpPr/>
              <p:nvPr/>
            </p:nvGrpSpPr>
            <p:grpSpPr>
              <a:xfrm>
                <a:off x="1299324" y="2882501"/>
                <a:ext cx="103104" cy="1426186"/>
                <a:chOff x="5206863" y="3100904"/>
                <a:chExt cx="122758" cy="1698043"/>
              </a:xfrm>
            </p:grpSpPr>
            <p:sp>
              <p:nvSpPr>
                <p:cNvPr id="6882" name="Google Shape;6882;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3" name="Google Shape;6883;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4" name="Google Shape;6884;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5" name="Google Shape;6885;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6" name="Google Shape;6886;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7" name="Google Shape;6887;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89" name="Google Shape;6889;p63"/>
              <p:cNvGrpSpPr/>
              <p:nvPr/>
            </p:nvGrpSpPr>
            <p:grpSpPr>
              <a:xfrm>
                <a:off x="1786057" y="2882501"/>
                <a:ext cx="103104" cy="1426186"/>
                <a:chOff x="6006138" y="3143629"/>
                <a:chExt cx="122758" cy="1698043"/>
              </a:xfrm>
            </p:grpSpPr>
            <p:sp>
              <p:nvSpPr>
                <p:cNvPr id="6890" name="Google Shape;6890;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91" name="Google Shape;6891;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92" name="Google Shape;6892;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93" name="Google Shape;6893;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97" name="Google Shape;6897;p63"/>
              <p:cNvGrpSpPr/>
              <p:nvPr/>
            </p:nvGrpSpPr>
            <p:grpSpPr>
              <a:xfrm>
                <a:off x="2029422" y="2882501"/>
                <a:ext cx="103104" cy="1426186"/>
                <a:chOff x="6805413" y="3100904"/>
                <a:chExt cx="122758" cy="1698043"/>
              </a:xfrm>
            </p:grpSpPr>
            <p:sp>
              <p:nvSpPr>
                <p:cNvPr id="6898" name="Google Shape;6898;p6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99" name="Google Shape;6899;p6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0" name="Google Shape;6900;p6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1" name="Google Shape;6901;p6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2" name="Google Shape;6902;p6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3" name="Google Shape;6903;p6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4" name="Google Shape;6904;p6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05" name="Google Shape;6905;p63"/>
              <p:cNvGrpSpPr/>
              <p:nvPr/>
            </p:nvGrpSpPr>
            <p:grpSpPr>
              <a:xfrm>
                <a:off x="2272795" y="2882501"/>
                <a:ext cx="103104" cy="1426186"/>
                <a:chOff x="5206863" y="3100904"/>
                <a:chExt cx="122758" cy="1698043"/>
              </a:xfrm>
            </p:grpSpPr>
            <p:sp>
              <p:nvSpPr>
                <p:cNvPr id="6906" name="Google Shape;6906;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7" name="Google Shape;6907;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8" name="Google Shape;6908;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09" name="Google Shape;6909;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10" name="Google Shape;6910;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11" name="Google Shape;6911;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3" name="Google Shape;6913;p63"/>
              <p:cNvGrpSpPr/>
              <p:nvPr/>
            </p:nvGrpSpPr>
            <p:grpSpPr>
              <a:xfrm>
                <a:off x="1542694" y="2882501"/>
                <a:ext cx="103104" cy="1426186"/>
                <a:chOff x="6006138" y="3143629"/>
                <a:chExt cx="122758" cy="1698043"/>
              </a:xfrm>
            </p:grpSpPr>
            <p:sp>
              <p:nvSpPr>
                <p:cNvPr id="6914" name="Google Shape;6914;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15" name="Google Shape;6915;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16" name="Google Shape;6916;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17" name="Google Shape;6917;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18" name="Google Shape;6918;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19" name="Google Shape;6919;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20" name="Google Shape;6920;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grpSp>
        <p:nvGrpSpPr>
          <p:cNvPr id="6921" name="Google Shape;6921;p63"/>
          <p:cNvGrpSpPr/>
          <p:nvPr/>
        </p:nvGrpSpPr>
        <p:grpSpPr>
          <a:xfrm>
            <a:off x="7561679" y="4407983"/>
            <a:ext cx="3666603" cy="1160903"/>
            <a:chOff x="238125" y="1725700"/>
            <a:chExt cx="7139025" cy="2260325"/>
          </a:xfrm>
        </p:grpSpPr>
        <p:sp>
          <p:nvSpPr>
            <p:cNvPr id="6922" name="Google Shape;6922;p6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endParaRPr sz="2400"/>
            </a:p>
          </p:txBody>
        </p:sp>
        <p:sp>
          <p:nvSpPr>
            <p:cNvPr id="6923" name="Google Shape;6923;p6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924" name="Google Shape;6924;p6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6925" name="Google Shape;6925;p6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6926" name="Google Shape;6926;p6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927" name="Google Shape;6927;p6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928" name="Google Shape;6928;p6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29" name="Google Shape;6929;p6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30" name="Google Shape;6930;p6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31" name="Google Shape;6931;p6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grpSp>
      <p:grpSp>
        <p:nvGrpSpPr>
          <p:cNvPr id="6932" name="Google Shape;6932;p63"/>
          <p:cNvGrpSpPr/>
          <p:nvPr/>
        </p:nvGrpSpPr>
        <p:grpSpPr>
          <a:xfrm>
            <a:off x="7921897" y="2996978"/>
            <a:ext cx="1473936" cy="1222329"/>
            <a:chOff x="5249100" y="1210600"/>
            <a:chExt cx="3502700" cy="2904775"/>
          </a:xfrm>
        </p:grpSpPr>
        <p:sp>
          <p:nvSpPr>
            <p:cNvPr id="6933" name="Google Shape;6933;p6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6934" name="Google Shape;6934;p6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35" name="Google Shape;6935;p6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6936" name="Google Shape;6936;p6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cxnSp>
          <p:nvCxnSpPr>
            <p:cNvPr id="6937" name="Google Shape;6937;p6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938" name="Google Shape;6938;p6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939" name="Google Shape;6939;p6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940" name="Google Shape;6940;p6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941" name="Google Shape;6941;p6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6942" name="Google Shape;6942;p63"/>
          <p:cNvGrpSpPr/>
          <p:nvPr/>
        </p:nvGrpSpPr>
        <p:grpSpPr>
          <a:xfrm>
            <a:off x="9498628" y="1289535"/>
            <a:ext cx="1739533" cy="1499808"/>
            <a:chOff x="7287122" y="1165658"/>
            <a:chExt cx="1219413" cy="1051365"/>
          </a:xfrm>
        </p:grpSpPr>
        <p:grpSp>
          <p:nvGrpSpPr>
            <p:cNvPr id="6943" name="Google Shape;6943;p63"/>
            <p:cNvGrpSpPr/>
            <p:nvPr/>
          </p:nvGrpSpPr>
          <p:grpSpPr>
            <a:xfrm>
              <a:off x="7287122" y="1969723"/>
              <a:ext cx="1219413" cy="247300"/>
              <a:chOff x="7287122" y="1969723"/>
              <a:chExt cx="1219413" cy="247300"/>
            </a:xfrm>
          </p:grpSpPr>
          <p:sp>
            <p:nvSpPr>
              <p:cNvPr id="6944" name="Google Shape;6944;p6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nvGrpSpPr>
              <p:cNvPr id="6945" name="Google Shape;6945;p63"/>
              <p:cNvGrpSpPr/>
              <p:nvPr/>
            </p:nvGrpSpPr>
            <p:grpSpPr>
              <a:xfrm>
                <a:off x="7287122" y="2063892"/>
                <a:ext cx="1151753" cy="73428"/>
                <a:chOff x="7287122" y="2063892"/>
                <a:chExt cx="1151753" cy="73428"/>
              </a:xfrm>
            </p:grpSpPr>
            <p:sp>
              <p:nvSpPr>
                <p:cNvPr id="6946" name="Google Shape;6946;p6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cxnSp>
              <p:nvCxnSpPr>
                <p:cNvPr id="6947" name="Google Shape;6947;p6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948" name="Google Shape;6948;p63"/>
            <p:cNvGrpSpPr/>
            <p:nvPr/>
          </p:nvGrpSpPr>
          <p:grpSpPr>
            <a:xfrm>
              <a:off x="7287122" y="1712201"/>
              <a:ext cx="1219403" cy="246767"/>
              <a:chOff x="7287122" y="1712201"/>
              <a:chExt cx="1219403" cy="246767"/>
            </a:xfrm>
          </p:grpSpPr>
          <p:sp>
            <p:nvSpPr>
              <p:cNvPr id="6949" name="Google Shape;6949;p6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nvGrpSpPr>
              <p:cNvPr id="6950" name="Google Shape;6950;p63"/>
              <p:cNvGrpSpPr/>
              <p:nvPr/>
            </p:nvGrpSpPr>
            <p:grpSpPr>
              <a:xfrm>
                <a:off x="7287122" y="1842861"/>
                <a:ext cx="1005303" cy="73419"/>
                <a:chOff x="7287122" y="1842861"/>
                <a:chExt cx="1005303" cy="73419"/>
              </a:xfrm>
            </p:grpSpPr>
            <p:sp>
              <p:nvSpPr>
                <p:cNvPr id="6951" name="Google Shape;6951;p6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cxnSp>
              <p:nvCxnSpPr>
                <p:cNvPr id="6952" name="Google Shape;6952;p6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953" name="Google Shape;6953;p63"/>
            <p:cNvGrpSpPr/>
            <p:nvPr/>
          </p:nvGrpSpPr>
          <p:grpSpPr>
            <a:xfrm>
              <a:off x="7287122" y="1447520"/>
              <a:ext cx="1219403" cy="286667"/>
              <a:chOff x="7287122" y="1447520"/>
              <a:chExt cx="1219403" cy="286667"/>
            </a:xfrm>
          </p:grpSpPr>
          <p:sp>
            <p:nvSpPr>
              <p:cNvPr id="6954" name="Google Shape;6954;p6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nvGrpSpPr>
              <p:cNvPr id="6955" name="Google Shape;6955;p63"/>
              <p:cNvGrpSpPr/>
              <p:nvPr/>
            </p:nvGrpSpPr>
            <p:grpSpPr>
              <a:xfrm>
                <a:off x="7287122" y="1581977"/>
                <a:ext cx="852803" cy="73428"/>
                <a:chOff x="7287122" y="1581977"/>
                <a:chExt cx="852803" cy="73428"/>
              </a:xfrm>
            </p:grpSpPr>
            <p:sp>
              <p:nvSpPr>
                <p:cNvPr id="6956" name="Google Shape;6956;p6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cxnSp>
              <p:nvCxnSpPr>
                <p:cNvPr id="6957" name="Google Shape;6957;p6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958" name="Google Shape;6958;p63"/>
            <p:cNvGrpSpPr/>
            <p:nvPr/>
          </p:nvGrpSpPr>
          <p:grpSpPr>
            <a:xfrm>
              <a:off x="7287122" y="1165658"/>
              <a:ext cx="1219403" cy="344253"/>
              <a:chOff x="7287122" y="1165658"/>
              <a:chExt cx="1219403" cy="344253"/>
            </a:xfrm>
          </p:grpSpPr>
          <p:sp>
            <p:nvSpPr>
              <p:cNvPr id="6959" name="Google Shape;6959;p6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6960" name="Google Shape;6960;p63"/>
              <p:cNvGrpSpPr/>
              <p:nvPr/>
            </p:nvGrpSpPr>
            <p:grpSpPr>
              <a:xfrm>
                <a:off x="7287122" y="1341025"/>
                <a:ext cx="695703" cy="73419"/>
                <a:chOff x="7287122" y="1341025"/>
                <a:chExt cx="695703" cy="73419"/>
              </a:xfrm>
            </p:grpSpPr>
            <p:sp>
              <p:nvSpPr>
                <p:cNvPr id="6961" name="Google Shape;6961;p6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cxnSp>
              <p:nvCxnSpPr>
                <p:cNvPr id="6962" name="Google Shape;6962;p6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963" name="Google Shape;6963;p63"/>
          <p:cNvGrpSpPr/>
          <p:nvPr/>
        </p:nvGrpSpPr>
        <p:grpSpPr>
          <a:xfrm>
            <a:off x="7720618" y="1297565"/>
            <a:ext cx="1863639" cy="1464720"/>
            <a:chOff x="5900602" y="1193063"/>
            <a:chExt cx="1299851" cy="1021707"/>
          </a:xfrm>
        </p:grpSpPr>
        <p:grpSp>
          <p:nvGrpSpPr>
            <p:cNvPr id="6964" name="Google Shape;6964;p63"/>
            <p:cNvGrpSpPr/>
            <p:nvPr/>
          </p:nvGrpSpPr>
          <p:grpSpPr>
            <a:xfrm>
              <a:off x="6520337" y="1193063"/>
              <a:ext cx="341815" cy="799959"/>
              <a:chOff x="6520337" y="1193063"/>
              <a:chExt cx="341815" cy="799959"/>
            </a:xfrm>
          </p:grpSpPr>
          <p:grpSp>
            <p:nvGrpSpPr>
              <p:cNvPr id="6965" name="Google Shape;6965;p63"/>
              <p:cNvGrpSpPr/>
              <p:nvPr/>
            </p:nvGrpSpPr>
            <p:grpSpPr>
              <a:xfrm>
                <a:off x="6520337" y="1589527"/>
                <a:ext cx="213950" cy="403494"/>
                <a:chOff x="6520337" y="1589527"/>
                <a:chExt cx="213950" cy="403494"/>
              </a:xfrm>
            </p:grpSpPr>
            <p:sp>
              <p:nvSpPr>
                <p:cNvPr id="6966" name="Google Shape;6966;p6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6967" name="Google Shape;6967;p6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6968" name="Google Shape;6968;p63"/>
              <p:cNvGrpSpPr/>
              <p:nvPr/>
            </p:nvGrpSpPr>
            <p:grpSpPr>
              <a:xfrm>
                <a:off x="6577204" y="1193063"/>
                <a:ext cx="284947" cy="464512"/>
                <a:chOff x="6577204" y="1193063"/>
                <a:chExt cx="284947" cy="464512"/>
              </a:xfrm>
            </p:grpSpPr>
            <p:sp>
              <p:nvSpPr>
                <p:cNvPr id="6969" name="Google Shape;6969;p6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cxnSp>
              <p:nvCxnSpPr>
                <p:cNvPr id="6970" name="Google Shape;6970;p6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971" name="Google Shape;6971;p63"/>
            <p:cNvGrpSpPr/>
            <p:nvPr/>
          </p:nvGrpSpPr>
          <p:grpSpPr>
            <a:xfrm>
              <a:off x="6238903" y="1193063"/>
              <a:ext cx="300475" cy="900152"/>
              <a:chOff x="6238903" y="1193063"/>
              <a:chExt cx="300475" cy="900152"/>
            </a:xfrm>
          </p:grpSpPr>
          <p:grpSp>
            <p:nvGrpSpPr>
              <p:cNvPr id="6972" name="Google Shape;6972;p63"/>
              <p:cNvGrpSpPr/>
              <p:nvPr/>
            </p:nvGrpSpPr>
            <p:grpSpPr>
              <a:xfrm>
                <a:off x="6290865" y="1489315"/>
                <a:ext cx="248514" cy="603900"/>
                <a:chOff x="6290865" y="1489315"/>
                <a:chExt cx="248514" cy="603900"/>
              </a:xfrm>
            </p:grpSpPr>
            <p:sp>
              <p:nvSpPr>
                <p:cNvPr id="6973" name="Google Shape;6973;p6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6974" name="Google Shape;6974;p6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6975" name="Google Shape;6975;p63"/>
              <p:cNvGrpSpPr/>
              <p:nvPr/>
            </p:nvGrpSpPr>
            <p:grpSpPr>
              <a:xfrm>
                <a:off x="6238903" y="1193063"/>
                <a:ext cx="284947" cy="333087"/>
                <a:chOff x="6238903" y="1193063"/>
                <a:chExt cx="284947" cy="333087"/>
              </a:xfrm>
            </p:grpSpPr>
            <p:sp>
              <p:nvSpPr>
                <p:cNvPr id="6976" name="Google Shape;6976;p6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cxnSp>
              <p:nvCxnSpPr>
                <p:cNvPr id="6977" name="Google Shape;6977;p6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978" name="Google Shape;6978;p63"/>
            <p:cNvGrpSpPr/>
            <p:nvPr/>
          </p:nvGrpSpPr>
          <p:grpSpPr>
            <a:xfrm>
              <a:off x="5900602" y="1193063"/>
              <a:ext cx="444345" cy="1021707"/>
              <a:chOff x="5900602" y="1193063"/>
              <a:chExt cx="444345" cy="1021707"/>
            </a:xfrm>
          </p:grpSpPr>
          <p:grpSp>
            <p:nvGrpSpPr>
              <p:cNvPr id="6979" name="Google Shape;6979;p63"/>
              <p:cNvGrpSpPr/>
              <p:nvPr/>
            </p:nvGrpSpPr>
            <p:grpSpPr>
              <a:xfrm>
                <a:off x="6046501" y="1367785"/>
                <a:ext cx="298446" cy="846986"/>
                <a:chOff x="6046501" y="1367785"/>
                <a:chExt cx="298446" cy="846986"/>
              </a:xfrm>
            </p:grpSpPr>
            <p:sp>
              <p:nvSpPr>
                <p:cNvPr id="6980" name="Google Shape;6980;p6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6981" name="Google Shape;6981;p6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6982" name="Google Shape;6982;p63"/>
              <p:cNvGrpSpPr/>
              <p:nvPr/>
            </p:nvGrpSpPr>
            <p:grpSpPr>
              <a:xfrm>
                <a:off x="5900602" y="1193063"/>
                <a:ext cx="284947" cy="182312"/>
                <a:chOff x="5900602" y="1193063"/>
                <a:chExt cx="284947" cy="182312"/>
              </a:xfrm>
            </p:grpSpPr>
            <p:sp>
              <p:nvSpPr>
                <p:cNvPr id="6983" name="Google Shape;6983;p6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cxnSp>
              <p:nvCxnSpPr>
                <p:cNvPr id="6984" name="Google Shape;6984;p6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985" name="Google Shape;6985;p63"/>
            <p:cNvGrpSpPr/>
            <p:nvPr/>
          </p:nvGrpSpPr>
          <p:grpSpPr>
            <a:xfrm>
              <a:off x="6738300" y="1193063"/>
              <a:ext cx="462153" cy="707634"/>
              <a:chOff x="6738300" y="1193063"/>
              <a:chExt cx="462153" cy="707634"/>
            </a:xfrm>
          </p:grpSpPr>
          <p:grpSp>
            <p:nvGrpSpPr>
              <p:cNvPr id="6986" name="Google Shape;6986;p63"/>
              <p:cNvGrpSpPr/>
              <p:nvPr/>
            </p:nvGrpSpPr>
            <p:grpSpPr>
              <a:xfrm>
                <a:off x="6915505" y="1193063"/>
                <a:ext cx="284947" cy="597387"/>
                <a:chOff x="6915505" y="1193063"/>
                <a:chExt cx="284947" cy="597387"/>
              </a:xfrm>
            </p:grpSpPr>
            <p:sp>
              <p:nvSpPr>
                <p:cNvPr id="6987" name="Google Shape;6987;p6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endParaRPr sz="2400"/>
                </a:p>
              </p:txBody>
            </p:sp>
            <p:cxnSp>
              <p:nvCxnSpPr>
                <p:cNvPr id="6988" name="Google Shape;6988;p6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989" name="Google Shape;6989;p63"/>
              <p:cNvGrpSpPr/>
              <p:nvPr/>
            </p:nvGrpSpPr>
            <p:grpSpPr>
              <a:xfrm>
                <a:off x="6738300" y="1684725"/>
                <a:ext cx="230066" cy="215971"/>
                <a:chOff x="6738300" y="1684725"/>
                <a:chExt cx="230066" cy="215971"/>
              </a:xfrm>
            </p:grpSpPr>
            <p:sp>
              <p:nvSpPr>
                <p:cNvPr id="6990" name="Google Shape;6990;p6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endParaRPr sz="2400"/>
                </a:p>
              </p:txBody>
            </p:sp>
            <p:sp>
              <p:nvSpPr>
                <p:cNvPr id="6991" name="Google Shape;6991;p6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616"/>
                                        </p:tgtEl>
                                        <p:attrNameLst>
                                          <p:attrName>style.visibility</p:attrName>
                                        </p:attrNameLst>
                                      </p:cBhvr>
                                      <p:to>
                                        <p:strVal val="visible"/>
                                      </p:to>
                                    </p:set>
                                    <p:anim calcmode="lin" valueType="num">
                                      <p:cBhvr>
                                        <p:cTn id="7" dur="500" fill="hold"/>
                                        <p:tgtEl>
                                          <p:spTgt spid="6616"/>
                                        </p:tgtEl>
                                        <p:attrNameLst>
                                          <p:attrName>ppt_w</p:attrName>
                                        </p:attrNameLst>
                                      </p:cBhvr>
                                      <p:tavLst>
                                        <p:tav tm="0">
                                          <p:val>
                                            <p:fltVal val="0"/>
                                          </p:val>
                                        </p:tav>
                                        <p:tav tm="100000">
                                          <p:val>
                                            <p:strVal val="#ppt_w"/>
                                          </p:val>
                                        </p:tav>
                                      </p:tavLst>
                                    </p:anim>
                                    <p:anim calcmode="lin" valueType="num">
                                      <p:cBhvr>
                                        <p:cTn id="8" dur="500" fill="hold"/>
                                        <p:tgtEl>
                                          <p:spTgt spid="6616"/>
                                        </p:tgtEl>
                                        <p:attrNameLst>
                                          <p:attrName>ppt_h</p:attrName>
                                        </p:attrNameLst>
                                      </p:cBhvr>
                                      <p:tavLst>
                                        <p:tav tm="0">
                                          <p:val>
                                            <p:fltVal val="0"/>
                                          </p:val>
                                        </p:tav>
                                        <p:tav tm="100000">
                                          <p:val>
                                            <p:strVal val="#ppt_h"/>
                                          </p:val>
                                        </p:tav>
                                      </p:tavLst>
                                    </p:anim>
                                    <p:animEffect transition="in" filter="fade">
                                      <p:cBhvr>
                                        <p:cTn id="9" dur="500"/>
                                        <p:tgtEl>
                                          <p:spTgt spid="6616"/>
                                        </p:tgtEl>
                                      </p:cBhvr>
                                    </p:animEffect>
                                  </p:childTnLst>
                                </p:cTn>
                              </p:par>
                              <p:par>
                                <p:cTn id="10" presetID="53" presetClass="entr" presetSubtype="16" fill="hold" nodeType="withEffect">
                                  <p:stCondLst>
                                    <p:cond delay="0"/>
                                  </p:stCondLst>
                                  <p:childTnLst>
                                    <p:set>
                                      <p:cBhvr>
                                        <p:cTn id="11" dur="1" fill="hold">
                                          <p:stCondLst>
                                            <p:cond delay="0"/>
                                          </p:stCondLst>
                                        </p:cTn>
                                        <p:tgtEl>
                                          <p:spTgt spid="6727"/>
                                        </p:tgtEl>
                                        <p:attrNameLst>
                                          <p:attrName>style.visibility</p:attrName>
                                        </p:attrNameLst>
                                      </p:cBhvr>
                                      <p:to>
                                        <p:strVal val="visible"/>
                                      </p:to>
                                    </p:set>
                                    <p:anim calcmode="lin" valueType="num">
                                      <p:cBhvr>
                                        <p:cTn id="12" dur="500" fill="hold"/>
                                        <p:tgtEl>
                                          <p:spTgt spid="6727"/>
                                        </p:tgtEl>
                                        <p:attrNameLst>
                                          <p:attrName>ppt_w</p:attrName>
                                        </p:attrNameLst>
                                      </p:cBhvr>
                                      <p:tavLst>
                                        <p:tav tm="0">
                                          <p:val>
                                            <p:fltVal val="0"/>
                                          </p:val>
                                        </p:tav>
                                        <p:tav tm="100000">
                                          <p:val>
                                            <p:strVal val="#ppt_w"/>
                                          </p:val>
                                        </p:tav>
                                      </p:tavLst>
                                    </p:anim>
                                    <p:anim calcmode="lin" valueType="num">
                                      <p:cBhvr>
                                        <p:cTn id="13" dur="500" fill="hold"/>
                                        <p:tgtEl>
                                          <p:spTgt spid="6727"/>
                                        </p:tgtEl>
                                        <p:attrNameLst>
                                          <p:attrName>ppt_h</p:attrName>
                                        </p:attrNameLst>
                                      </p:cBhvr>
                                      <p:tavLst>
                                        <p:tav tm="0">
                                          <p:val>
                                            <p:fltVal val="0"/>
                                          </p:val>
                                        </p:tav>
                                        <p:tav tm="100000">
                                          <p:val>
                                            <p:strVal val="#ppt_h"/>
                                          </p:val>
                                        </p:tav>
                                      </p:tavLst>
                                    </p:anim>
                                    <p:animEffect transition="in" filter="fade">
                                      <p:cBhvr>
                                        <p:cTn id="14" dur="500"/>
                                        <p:tgtEl>
                                          <p:spTgt spid="6727"/>
                                        </p:tgtEl>
                                      </p:cBhvr>
                                    </p:animEffect>
                                  </p:childTnLst>
                                </p:cTn>
                              </p:par>
                              <p:par>
                                <p:cTn id="15" presetID="53" presetClass="entr" presetSubtype="16" fill="hold" nodeType="withEffect">
                                  <p:stCondLst>
                                    <p:cond delay="0"/>
                                  </p:stCondLst>
                                  <p:childTnLst>
                                    <p:set>
                                      <p:cBhvr>
                                        <p:cTn id="16" dur="1" fill="hold">
                                          <p:stCondLst>
                                            <p:cond delay="0"/>
                                          </p:stCondLst>
                                        </p:cTn>
                                        <p:tgtEl>
                                          <p:spTgt spid="6752"/>
                                        </p:tgtEl>
                                        <p:attrNameLst>
                                          <p:attrName>style.visibility</p:attrName>
                                        </p:attrNameLst>
                                      </p:cBhvr>
                                      <p:to>
                                        <p:strVal val="visible"/>
                                      </p:to>
                                    </p:set>
                                    <p:anim calcmode="lin" valueType="num">
                                      <p:cBhvr>
                                        <p:cTn id="17" dur="500" fill="hold"/>
                                        <p:tgtEl>
                                          <p:spTgt spid="6752"/>
                                        </p:tgtEl>
                                        <p:attrNameLst>
                                          <p:attrName>ppt_w</p:attrName>
                                        </p:attrNameLst>
                                      </p:cBhvr>
                                      <p:tavLst>
                                        <p:tav tm="0">
                                          <p:val>
                                            <p:fltVal val="0"/>
                                          </p:val>
                                        </p:tav>
                                        <p:tav tm="100000">
                                          <p:val>
                                            <p:strVal val="#ppt_w"/>
                                          </p:val>
                                        </p:tav>
                                      </p:tavLst>
                                    </p:anim>
                                    <p:anim calcmode="lin" valueType="num">
                                      <p:cBhvr>
                                        <p:cTn id="18" dur="500" fill="hold"/>
                                        <p:tgtEl>
                                          <p:spTgt spid="6752"/>
                                        </p:tgtEl>
                                        <p:attrNameLst>
                                          <p:attrName>ppt_h</p:attrName>
                                        </p:attrNameLst>
                                      </p:cBhvr>
                                      <p:tavLst>
                                        <p:tav tm="0">
                                          <p:val>
                                            <p:fltVal val="0"/>
                                          </p:val>
                                        </p:tav>
                                        <p:tav tm="100000">
                                          <p:val>
                                            <p:strVal val="#ppt_h"/>
                                          </p:val>
                                        </p:tav>
                                      </p:tavLst>
                                    </p:anim>
                                    <p:animEffect transition="in" filter="fade">
                                      <p:cBhvr>
                                        <p:cTn id="19" dur="500"/>
                                        <p:tgtEl>
                                          <p:spTgt spid="6752"/>
                                        </p:tgtEl>
                                      </p:cBhvr>
                                    </p:animEffect>
                                  </p:childTnLst>
                                </p:cTn>
                              </p:par>
                              <p:par>
                                <p:cTn id="20" presetID="53" presetClass="entr" presetSubtype="16" fill="hold" nodeType="withEffect">
                                  <p:stCondLst>
                                    <p:cond delay="0"/>
                                  </p:stCondLst>
                                  <p:childTnLst>
                                    <p:set>
                                      <p:cBhvr>
                                        <p:cTn id="21" dur="1" fill="hold">
                                          <p:stCondLst>
                                            <p:cond delay="0"/>
                                          </p:stCondLst>
                                        </p:cTn>
                                        <p:tgtEl>
                                          <p:spTgt spid="6771"/>
                                        </p:tgtEl>
                                        <p:attrNameLst>
                                          <p:attrName>style.visibility</p:attrName>
                                        </p:attrNameLst>
                                      </p:cBhvr>
                                      <p:to>
                                        <p:strVal val="visible"/>
                                      </p:to>
                                    </p:set>
                                    <p:anim calcmode="lin" valueType="num">
                                      <p:cBhvr>
                                        <p:cTn id="22" dur="500" fill="hold"/>
                                        <p:tgtEl>
                                          <p:spTgt spid="6771"/>
                                        </p:tgtEl>
                                        <p:attrNameLst>
                                          <p:attrName>ppt_w</p:attrName>
                                        </p:attrNameLst>
                                      </p:cBhvr>
                                      <p:tavLst>
                                        <p:tav tm="0">
                                          <p:val>
                                            <p:fltVal val="0"/>
                                          </p:val>
                                        </p:tav>
                                        <p:tav tm="100000">
                                          <p:val>
                                            <p:strVal val="#ppt_w"/>
                                          </p:val>
                                        </p:tav>
                                      </p:tavLst>
                                    </p:anim>
                                    <p:anim calcmode="lin" valueType="num">
                                      <p:cBhvr>
                                        <p:cTn id="23" dur="500" fill="hold"/>
                                        <p:tgtEl>
                                          <p:spTgt spid="6771"/>
                                        </p:tgtEl>
                                        <p:attrNameLst>
                                          <p:attrName>ppt_h</p:attrName>
                                        </p:attrNameLst>
                                      </p:cBhvr>
                                      <p:tavLst>
                                        <p:tav tm="0">
                                          <p:val>
                                            <p:fltVal val="0"/>
                                          </p:val>
                                        </p:tav>
                                        <p:tav tm="100000">
                                          <p:val>
                                            <p:strVal val="#ppt_h"/>
                                          </p:val>
                                        </p:tav>
                                      </p:tavLst>
                                    </p:anim>
                                    <p:animEffect transition="in" filter="fade">
                                      <p:cBhvr>
                                        <p:cTn id="24" dur="500"/>
                                        <p:tgtEl>
                                          <p:spTgt spid="6771"/>
                                        </p:tgtEl>
                                      </p:cBhvr>
                                    </p:animEffect>
                                  </p:childTnLst>
                                </p:cTn>
                              </p:par>
                              <p:par>
                                <p:cTn id="25" presetID="53" presetClass="entr" presetSubtype="16" fill="hold" nodeType="withEffect">
                                  <p:stCondLst>
                                    <p:cond delay="0"/>
                                  </p:stCondLst>
                                  <p:childTnLst>
                                    <p:set>
                                      <p:cBhvr>
                                        <p:cTn id="26" dur="1" fill="hold">
                                          <p:stCondLst>
                                            <p:cond delay="0"/>
                                          </p:stCondLst>
                                        </p:cTn>
                                        <p:tgtEl>
                                          <p:spTgt spid="6774"/>
                                        </p:tgtEl>
                                        <p:attrNameLst>
                                          <p:attrName>style.visibility</p:attrName>
                                        </p:attrNameLst>
                                      </p:cBhvr>
                                      <p:to>
                                        <p:strVal val="visible"/>
                                      </p:to>
                                    </p:set>
                                    <p:anim calcmode="lin" valueType="num">
                                      <p:cBhvr>
                                        <p:cTn id="27" dur="500" fill="hold"/>
                                        <p:tgtEl>
                                          <p:spTgt spid="6774"/>
                                        </p:tgtEl>
                                        <p:attrNameLst>
                                          <p:attrName>ppt_w</p:attrName>
                                        </p:attrNameLst>
                                      </p:cBhvr>
                                      <p:tavLst>
                                        <p:tav tm="0">
                                          <p:val>
                                            <p:fltVal val="0"/>
                                          </p:val>
                                        </p:tav>
                                        <p:tav tm="100000">
                                          <p:val>
                                            <p:strVal val="#ppt_w"/>
                                          </p:val>
                                        </p:tav>
                                      </p:tavLst>
                                    </p:anim>
                                    <p:anim calcmode="lin" valueType="num">
                                      <p:cBhvr>
                                        <p:cTn id="28" dur="500" fill="hold"/>
                                        <p:tgtEl>
                                          <p:spTgt spid="6774"/>
                                        </p:tgtEl>
                                        <p:attrNameLst>
                                          <p:attrName>ppt_h</p:attrName>
                                        </p:attrNameLst>
                                      </p:cBhvr>
                                      <p:tavLst>
                                        <p:tav tm="0">
                                          <p:val>
                                            <p:fltVal val="0"/>
                                          </p:val>
                                        </p:tav>
                                        <p:tav tm="100000">
                                          <p:val>
                                            <p:strVal val="#ppt_h"/>
                                          </p:val>
                                        </p:tav>
                                      </p:tavLst>
                                    </p:anim>
                                    <p:animEffect transition="in" filter="fade">
                                      <p:cBhvr>
                                        <p:cTn id="29" dur="500"/>
                                        <p:tgtEl>
                                          <p:spTgt spid="6774"/>
                                        </p:tgtEl>
                                      </p:cBhvr>
                                    </p:animEffect>
                                  </p:childTnLst>
                                </p:cTn>
                              </p:par>
                              <p:par>
                                <p:cTn id="30" presetID="53" presetClass="entr" presetSubtype="16" fill="hold" nodeType="withEffect">
                                  <p:stCondLst>
                                    <p:cond delay="0"/>
                                  </p:stCondLst>
                                  <p:childTnLst>
                                    <p:set>
                                      <p:cBhvr>
                                        <p:cTn id="31" dur="1" fill="hold">
                                          <p:stCondLst>
                                            <p:cond delay="0"/>
                                          </p:stCondLst>
                                        </p:cTn>
                                        <p:tgtEl>
                                          <p:spTgt spid="6777"/>
                                        </p:tgtEl>
                                        <p:attrNameLst>
                                          <p:attrName>style.visibility</p:attrName>
                                        </p:attrNameLst>
                                      </p:cBhvr>
                                      <p:to>
                                        <p:strVal val="visible"/>
                                      </p:to>
                                    </p:set>
                                    <p:anim calcmode="lin" valueType="num">
                                      <p:cBhvr>
                                        <p:cTn id="32" dur="500" fill="hold"/>
                                        <p:tgtEl>
                                          <p:spTgt spid="6777"/>
                                        </p:tgtEl>
                                        <p:attrNameLst>
                                          <p:attrName>ppt_w</p:attrName>
                                        </p:attrNameLst>
                                      </p:cBhvr>
                                      <p:tavLst>
                                        <p:tav tm="0">
                                          <p:val>
                                            <p:fltVal val="0"/>
                                          </p:val>
                                        </p:tav>
                                        <p:tav tm="100000">
                                          <p:val>
                                            <p:strVal val="#ppt_w"/>
                                          </p:val>
                                        </p:tav>
                                      </p:tavLst>
                                    </p:anim>
                                    <p:anim calcmode="lin" valueType="num">
                                      <p:cBhvr>
                                        <p:cTn id="33" dur="500" fill="hold"/>
                                        <p:tgtEl>
                                          <p:spTgt spid="6777"/>
                                        </p:tgtEl>
                                        <p:attrNameLst>
                                          <p:attrName>ppt_h</p:attrName>
                                        </p:attrNameLst>
                                      </p:cBhvr>
                                      <p:tavLst>
                                        <p:tav tm="0">
                                          <p:val>
                                            <p:fltVal val="0"/>
                                          </p:val>
                                        </p:tav>
                                        <p:tav tm="100000">
                                          <p:val>
                                            <p:strVal val="#ppt_h"/>
                                          </p:val>
                                        </p:tav>
                                      </p:tavLst>
                                    </p:anim>
                                    <p:animEffect transition="in" filter="fade">
                                      <p:cBhvr>
                                        <p:cTn id="34" dur="500"/>
                                        <p:tgtEl>
                                          <p:spTgt spid="6777"/>
                                        </p:tgtEl>
                                      </p:cBhvr>
                                    </p:animEffect>
                                  </p:childTnLst>
                                </p:cTn>
                              </p:par>
                              <p:par>
                                <p:cTn id="35" presetID="53" presetClass="entr" presetSubtype="16" fill="hold" nodeType="withEffect">
                                  <p:stCondLst>
                                    <p:cond delay="0"/>
                                  </p:stCondLst>
                                  <p:childTnLst>
                                    <p:set>
                                      <p:cBhvr>
                                        <p:cTn id="36" dur="1" fill="hold">
                                          <p:stCondLst>
                                            <p:cond delay="0"/>
                                          </p:stCondLst>
                                        </p:cTn>
                                        <p:tgtEl>
                                          <p:spTgt spid="6786"/>
                                        </p:tgtEl>
                                        <p:attrNameLst>
                                          <p:attrName>style.visibility</p:attrName>
                                        </p:attrNameLst>
                                      </p:cBhvr>
                                      <p:to>
                                        <p:strVal val="visible"/>
                                      </p:to>
                                    </p:set>
                                    <p:anim calcmode="lin" valueType="num">
                                      <p:cBhvr>
                                        <p:cTn id="37" dur="500" fill="hold"/>
                                        <p:tgtEl>
                                          <p:spTgt spid="6786"/>
                                        </p:tgtEl>
                                        <p:attrNameLst>
                                          <p:attrName>ppt_w</p:attrName>
                                        </p:attrNameLst>
                                      </p:cBhvr>
                                      <p:tavLst>
                                        <p:tav tm="0">
                                          <p:val>
                                            <p:fltVal val="0"/>
                                          </p:val>
                                        </p:tav>
                                        <p:tav tm="100000">
                                          <p:val>
                                            <p:strVal val="#ppt_w"/>
                                          </p:val>
                                        </p:tav>
                                      </p:tavLst>
                                    </p:anim>
                                    <p:anim calcmode="lin" valueType="num">
                                      <p:cBhvr>
                                        <p:cTn id="38" dur="500" fill="hold"/>
                                        <p:tgtEl>
                                          <p:spTgt spid="6786"/>
                                        </p:tgtEl>
                                        <p:attrNameLst>
                                          <p:attrName>ppt_h</p:attrName>
                                        </p:attrNameLst>
                                      </p:cBhvr>
                                      <p:tavLst>
                                        <p:tav tm="0">
                                          <p:val>
                                            <p:fltVal val="0"/>
                                          </p:val>
                                        </p:tav>
                                        <p:tav tm="100000">
                                          <p:val>
                                            <p:strVal val="#ppt_h"/>
                                          </p:val>
                                        </p:tav>
                                      </p:tavLst>
                                    </p:anim>
                                    <p:animEffect transition="in" filter="fade">
                                      <p:cBhvr>
                                        <p:cTn id="39" dur="500"/>
                                        <p:tgtEl>
                                          <p:spTgt spid="6786"/>
                                        </p:tgtEl>
                                      </p:cBhvr>
                                    </p:animEffect>
                                  </p:childTnLst>
                                </p:cTn>
                              </p:par>
                              <p:par>
                                <p:cTn id="40" presetID="53" presetClass="entr" presetSubtype="16" fill="hold" nodeType="withEffect">
                                  <p:stCondLst>
                                    <p:cond delay="0"/>
                                  </p:stCondLst>
                                  <p:childTnLst>
                                    <p:set>
                                      <p:cBhvr>
                                        <p:cTn id="41" dur="1" fill="hold">
                                          <p:stCondLst>
                                            <p:cond delay="0"/>
                                          </p:stCondLst>
                                        </p:cTn>
                                        <p:tgtEl>
                                          <p:spTgt spid="6792"/>
                                        </p:tgtEl>
                                        <p:attrNameLst>
                                          <p:attrName>style.visibility</p:attrName>
                                        </p:attrNameLst>
                                      </p:cBhvr>
                                      <p:to>
                                        <p:strVal val="visible"/>
                                      </p:to>
                                    </p:set>
                                    <p:anim calcmode="lin" valueType="num">
                                      <p:cBhvr>
                                        <p:cTn id="42" dur="500" fill="hold"/>
                                        <p:tgtEl>
                                          <p:spTgt spid="6792"/>
                                        </p:tgtEl>
                                        <p:attrNameLst>
                                          <p:attrName>ppt_w</p:attrName>
                                        </p:attrNameLst>
                                      </p:cBhvr>
                                      <p:tavLst>
                                        <p:tav tm="0">
                                          <p:val>
                                            <p:fltVal val="0"/>
                                          </p:val>
                                        </p:tav>
                                        <p:tav tm="100000">
                                          <p:val>
                                            <p:strVal val="#ppt_w"/>
                                          </p:val>
                                        </p:tav>
                                      </p:tavLst>
                                    </p:anim>
                                    <p:anim calcmode="lin" valueType="num">
                                      <p:cBhvr>
                                        <p:cTn id="43" dur="500" fill="hold"/>
                                        <p:tgtEl>
                                          <p:spTgt spid="6792"/>
                                        </p:tgtEl>
                                        <p:attrNameLst>
                                          <p:attrName>ppt_h</p:attrName>
                                        </p:attrNameLst>
                                      </p:cBhvr>
                                      <p:tavLst>
                                        <p:tav tm="0">
                                          <p:val>
                                            <p:fltVal val="0"/>
                                          </p:val>
                                        </p:tav>
                                        <p:tav tm="100000">
                                          <p:val>
                                            <p:strVal val="#ppt_h"/>
                                          </p:val>
                                        </p:tav>
                                      </p:tavLst>
                                    </p:anim>
                                    <p:animEffect transition="in" filter="fade">
                                      <p:cBhvr>
                                        <p:cTn id="44" dur="500"/>
                                        <p:tgtEl>
                                          <p:spTgt spid="6792"/>
                                        </p:tgtEl>
                                      </p:cBhvr>
                                    </p:animEffect>
                                  </p:childTnLst>
                                </p:cTn>
                              </p:par>
                              <p:par>
                                <p:cTn id="45" presetID="53" presetClass="entr" presetSubtype="16" fill="hold" nodeType="withEffect">
                                  <p:stCondLst>
                                    <p:cond delay="0"/>
                                  </p:stCondLst>
                                  <p:childTnLst>
                                    <p:set>
                                      <p:cBhvr>
                                        <p:cTn id="46" dur="1" fill="hold">
                                          <p:stCondLst>
                                            <p:cond delay="0"/>
                                          </p:stCondLst>
                                        </p:cTn>
                                        <p:tgtEl>
                                          <p:spTgt spid="6798"/>
                                        </p:tgtEl>
                                        <p:attrNameLst>
                                          <p:attrName>style.visibility</p:attrName>
                                        </p:attrNameLst>
                                      </p:cBhvr>
                                      <p:to>
                                        <p:strVal val="visible"/>
                                      </p:to>
                                    </p:set>
                                    <p:anim calcmode="lin" valueType="num">
                                      <p:cBhvr>
                                        <p:cTn id="47" dur="500" fill="hold"/>
                                        <p:tgtEl>
                                          <p:spTgt spid="6798"/>
                                        </p:tgtEl>
                                        <p:attrNameLst>
                                          <p:attrName>ppt_w</p:attrName>
                                        </p:attrNameLst>
                                      </p:cBhvr>
                                      <p:tavLst>
                                        <p:tav tm="0">
                                          <p:val>
                                            <p:fltVal val="0"/>
                                          </p:val>
                                        </p:tav>
                                        <p:tav tm="100000">
                                          <p:val>
                                            <p:strVal val="#ppt_w"/>
                                          </p:val>
                                        </p:tav>
                                      </p:tavLst>
                                    </p:anim>
                                    <p:anim calcmode="lin" valueType="num">
                                      <p:cBhvr>
                                        <p:cTn id="48" dur="500" fill="hold"/>
                                        <p:tgtEl>
                                          <p:spTgt spid="6798"/>
                                        </p:tgtEl>
                                        <p:attrNameLst>
                                          <p:attrName>ppt_h</p:attrName>
                                        </p:attrNameLst>
                                      </p:cBhvr>
                                      <p:tavLst>
                                        <p:tav tm="0">
                                          <p:val>
                                            <p:fltVal val="0"/>
                                          </p:val>
                                        </p:tav>
                                        <p:tav tm="100000">
                                          <p:val>
                                            <p:strVal val="#ppt_h"/>
                                          </p:val>
                                        </p:tav>
                                      </p:tavLst>
                                    </p:anim>
                                    <p:animEffect transition="in" filter="fade">
                                      <p:cBhvr>
                                        <p:cTn id="49" dur="500"/>
                                        <p:tgtEl>
                                          <p:spTgt spid="6798"/>
                                        </p:tgtEl>
                                      </p:cBhvr>
                                    </p:animEffect>
                                  </p:childTnLst>
                                </p:cTn>
                              </p:par>
                              <p:par>
                                <p:cTn id="50" presetID="53" presetClass="entr" presetSubtype="16" fill="hold" nodeType="withEffect">
                                  <p:stCondLst>
                                    <p:cond delay="0"/>
                                  </p:stCondLst>
                                  <p:childTnLst>
                                    <p:set>
                                      <p:cBhvr>
                                        <p:cTn id="51" dur="1" fill="hold">
                                          <p:stCondLst>
                                            <p:cond delay="0"/>
                                          </p:stCondLst>
                                        </p:cTn>
                                        <p:tgtEl>
                                          <p:spTgt spid="6805"/>
                                        </p:tgtEl>
                                        <p:attrNameLst>
                                          <p:attrName>style.visibility</p:attrName>
                                        </p:attrNameLst>
                                      </p:cBhvr>
                                      <p:to>
                                        <p:strVal val="visible"/>
                                      </p:to>
                                    </p:set>
                                    <p:anim calcmode="lin" valueType="num">
                                      <p:cBhvr>
                                        <p:cTn id="52" dur="500" fill="hold"/>
                                        <p:tgtEl>
                                          <p:spTgt spid="6805"/>
                                        </p:tgtEl>
                                        <p:attrNameLst>
                                          <p:attrName>ppt_w</p:attrName>
                                        </p:attrNameLst>
                                      </p:cBhvr>
                                      <p:tavLst>
                                        <p:tav tm="0">
                                          <p:val>
                                            <p:fltVal val="0"/>
                                          </p:val>
                                        </p:tav>
                                        <p:tav tm="100000">
                                          <p:val>
                                            <p:strVal val="#ppt_w"/>
                                          </p:val>
                                        </p:tav>
                                      </p:tavLst>
                                    </p:anim>
                                    <p:anim calcmode="lin" valueType="num">
                                      <p:cBhvr>
                                        <p:cTn id="53" dur="500" fill="hold"/>
                                        <p:tgtEl>
                                          <p:spTgt spid="6805"/>
                                        </p:tgtEl>
                                        <p:attrNameLst>
                                          <p:attrName>ppt_h</p:attrName>
                                        </p:attrNameLst>
                                      </p:cBhvr>
                                      <p:tavLst>
                                        <p:tav tm="0">
                                          <p:val>
                                            <p:fltVal val="0"/>
                                          </p:val>
                                        </p:tav>
                                        <p:tav tm="100000">
                                          <p:val>
                                            <p:strVal val="#ppt_h"/>
                                          </p:val>
                                        </p:tav>
                                      </p:tavLst>
                                    </p:anim>
                                    <p:animEffect transition="in" filter="fade">
                                      <p:cBhvr>
                                        <p:cTn id="54" dur="500"/>
                                        <p:tgtEl>
                                          <p:spTgt spid="6805"/>
                                        </p:tgtEl>
                                      </p:cBhvr>
                                    </p:animEffect>
                                  </p:childTnLst>
                                </p:cTn>
                              </p:par>
                              <p:par>
                                <p:cTn id="55" presetID="53" presetClass="entr" presetSubtype="16" fill="hold" nodeType="withEffect">
                                  <p:stCondLst>
                                    <p:cond delay="0"/>
                                  </p:stCondLst>
                                  <p:childTnLst>
                                    <p:set>
                                      <p:cBhvr>
                                        <p:cTn id="56" dur="1" fill="hold">
                                          <p:stCondLst>
                                            <p:cond delay="0"/>
                                          </p:stCondLst>
                                        </p:cTn>
                                        <p:tgtEl>
                                          <p:spTgt spid="6821"/>
                                        </p:tgtEl>
                                        <p:attrNameLst>
                                          <p:attrName>style.visibility</p:attrName>
                                        </p:attrNameLst>
                                      </p:cBhvr>
                                      <p:to>
                                        <p:strVal val="visible"/>
                                      </p:to>
                                    </p:set>
                                    <p:anim calcmode="lin" valueType="num">
                                      <p:cBhvr>
                                        <p:cTn id="57" dur="500" fill="hold"/>
                                        <p:tgtEl>
                                          <p:spTgt spid="6821"/>
                                        </p:tgtEl>
                                        <p:attrNameLst>
                                          <p:attrName>ppt_w</p:attrName>
                                        </p:attrNameLst>
                                      </p:cBhvr>
                                      <p:tavLst>
                                        <p:tav tm="0">
                                          <p:val>
                                            <p:fltVal val="0"/>
                                          </p:val>
                                        </p:tav>
                                        <p:tav tm="100000">
                                          <p:val>
                                            <p:strVal val="#ppt_w"/>
                                          </p:val>
                                        </p:tav>
                                      </p:tavLst>
                                    </p:anim>
                                    <p:anim calcmode="lin" valueType="num">
                                      <p:cBhvr>
                                        <p:cTn id="58" dur="500" fill="hold"/>
                                        <p:tgtEl>
                                          <p:spTgt spid="6821"/>
                                        </p:tgtEl>
                                        <p:attrNameLst>
                                          <p:attrName>ppt_h</p:attrName>
                                        </p:attrNameLst>
                                      </p:cBhvr>
                                      <p:tavLst>
                                        <p:tav tm="0">
                                          <p:val>
                                            <p:fltVal val="0"/>
                                          </p:val>
                                        </p:tav>
                                        <p:tav tm="100000">
                                          <p:val>
                                            <p:strVal val="#ppt_h"/>
                                          </p:val>
                                        </p:tav>
                                      </p:tavLst>
                                    </p:anim>
                                    <p:animEffect transition="in" filter="fade">
                                      <p:cBhvr>
                                        <p:cTn id="59" dur="500"/>
                                        <p:tgtEl>
                                          <p:spTgt spid="6821"/>
                                        </p:tgtEl>
                                      </p:cBhvr>
                                    </p:animEffect>
                                  </p:childTnLst>
                                </p:cTn>
                              </p:par>
                              <p:par>
                                <p:cTn id="60" presetID="53" presetClass="entr" presetSubtype="16" fill="hold" nodeType="withEffect">
                                  <p:stCondLst>
                                    <p:cond delay="0"/>
                                  </p:stCondLst>
                                  <p:childTnLst>
                                    <p:set>
                                      <p:cBhvr>
                                        <p:cTn id="61" dur="1" fill="hold">
                                          <p:stCondLst>
                                            <p:cond delay="0"/>
                                          </p:stCondLst>
                                        </p:cTn>
                                        <p:tgtEl>
                                          <p:spTgt spid="6826"/>
                                        </p:tgtEl>
                                        <p:attrNameLst>
                                          <p:attrName>style.visibility</p:attrName>
                                        </p:attrNameLst>
                                      </p:cBhvr>
                                      <p:to>
                                        <p:strVal val="visible"/>
                                      </p:to>
                                    </p:set>
                                    <p:anim calcmode="lin" valueType="num">
                                      <p:cBhvr>
                                        <p:cTn id="62" dur="500" fill="hold"/>
                                        <p:tgtEl>
                                          <p:spTgt spid="6826"/>
                                        </p:tgtEl>
                                        <p:attrNameLst>
                                          <p:attrName>ppt_w</p:attrName>
                                        </p:attrNameLst>
                                      </p:cBhvr>
                                      <p:tavLst>
                                        <p:tav tm="0">
                                          <p:val>
                                            <p:fltVal val="0"/>
                                          </p:val>
                                        </p:tav>
                                        <p:tav tm="100000">
                                          <p:val>
                                            <p:strVal val="#ppt_w"/>
                                          </p:val>
                                        </p:tav>
                                      </p:tavLst>
                                    </p:anim>
                                    <p:anim calcmode="lin" valueType="num">
                                      <p:cBhvr>
                                        <p:cTn id="63" dur="500" fill="hold"/>
                                        <p:tgtEl>
                                          <p:spTgt spid="6826"/>
                                        </p:tgtEl>
                                        <p:attrNameLst>
                                          <p:attrName>ppt_h</p:attrName>
                                        </p:attrNameLst>
                                      </p:cBhvr>
                                      <p:tavLst>
                                        <p:tav tm="0">
                                          <p:val>
                                            <p:fltVal val="0"/>
                                          </p:val>
                                        </p:tav>
                                        <p:tav tm="100000">
                                          <p:val>
                                            <p:strVal val="#ppt_h"/>
                                          </p:val>
                                        </p:tav>
                                      </p:tavLst>
                                    </p:anim>
                                    <p:animEffect transition="in" filter="fade">
                                      <p:cBhvr>
                                        <p:cTn id="64" dur="500"/>
                                        <p:tgtEl>
                                          <p:spTgt spid="6826"/>
                                        </p:tgtEl>
                                      </p:cBhvr>
                                    </p:animEffect>
                                  </p:childTnLst>
                                </p:cTn>
                              </p:par>
                              <p:par>
                                <p:cTn id="65" presetID="53" presetClass="entr" presetSubtype="16" fill="hold" nodeType="withEffect">
                                  <p:stCondLst>
                                    <p:cond delay="0"/>
                                  </p:stCondLst>
                                  <p:childTnLst>
                                    <p:set>
                                      <p:cBhvr>
                                        <p:cTn id="66" dur="1" fill="hold">
                                          <p:stCondLst>
                                            <p:cond delay="0"/>
                                          </p:stCondLst>
                                        </p:cTn>
                                        <p:tgtEl>
                                          <p:spTgt spid="6842"/>
                                        </p:tgtEl>
                                        <p:attrNameLst>
                                          <p:attrName>style.visibility</p:attrName>
                                        </p:attrNameLst>
                                      </p:cBhvr>
                                      <p:to>
                                        <p:strVal val="visible"/>
                                      </p:to>
                                    </p:set>
                                    <p:anim calcmode="lin" valueType="num">
                                      <p:cBhvr>
                                        <p:cTn id="67" dur="500" fill="hold"/>
                                        <p:tgtEl>
                                          <p:spTgt spid="6842"/>
                                        </p:tgtEl>
                                        <p:attrNameLst>
                                          <p:attrName>ppt_w</p:attrName>
                                        </p:attrNameLst>
                                      </p:cBhvr>
                                      <p:tavLst>
                                        <p:tav tm="0">
                                          <p:val>
                                            <p:fltVal val="0"/>
                                          </p:val>
                                        </p:tav>
                                        <p:tav tm="100000">
                                          <p:val>
                                            <p:strVal val="#ppt_w"/>
                                          </p:val>
                                        </p:tav>
                                      </p:tavLst>
                                    </p:anim>
                                    <p:anim calcmode="lin" valueType="num">
                                      <p:cBhvr>
                                        <p:cTn id="68" dur="500" fill="hold"/>
                                        <p:tgtEl>
                                          <p:spTgt spid="6842"/>
                                        </p:tgtEl>
                                        <p:attrNameLst>
                                          <p:attrName>ppt_h</p:attrName>
                                        </p:attrNameLst>
                                      </p:cBhvr>
                                      <p:tavLst>
                                        <p:tav tm="0">
                                          <p:val>
                                            <p:fltVal val="0"/>
                                          </p:val>
                                        </p:tav>
                                        <p:tav tm="100000">
                                          <p:val>
                                            <p:strVal val="#ppt_h"/>
                                          </p:val>
                                        </p:tav>
                                      </p:tavLst>
                                    </p:anim>
                                    <p:animEffect transition="in" filter="fade">
                                      <p:cBhvr>
                                        <p:cTn id="69" dur="500"/>
                                        <p:tgtEl>
                                          <p:spTgt spid="6842"/>
                                        </p:tgtEl>
                                      </p:cBhvr>
                                    </p:animEffect>
                                  </p:childTnLst>
                                </p:cTn>
                              </p:par>
                              <p:par>
                                <p:cTn id="70" presetID="53" presetClass="entr" presetSubtype="16" fill="hold" nodeType="withEffect">
                                  <p:stCondLst>
                                    <p:cond delay="0"/>
                                  </p:stCondLst>
                                  <p:childTnLst>
                                    <p:set>
                                      <p:cBhvr>
                                        <p:cTn id="71" dur="1" fill="hold">
                                          <p:stCondLst>
                                            <p:cond delay="0"/>
                                          </p:stCondLst>
                                        </p:cTn>
                                        <p:tgtEl>
                                          <p:spTgt spid="6855"/>
                                        </p:tgtEl>
                                        <p:attrNameLst>
                                          <p:attrName>style.visibility</p:attrName>
                                        </p:attrNameLst>
                                      </p:cBhvr>
                                      <p:to>
                                        <p:strVal val="visible"/>
                                      </p:to>
                                    </p:set>
                                    <p:anim calcmode="lin" valueType="num">
                                      <p:cBhvr>
                                        <p:cTn id="72" dur="500" fill="hold"/>
                                        <p:tgtEl>
                                          <p:spTgt spid="6855"/>
                                        </p:tgtEl>
                                        <p:attrNameLst>
                                          <p:attrName>ppt_w</p:attrName>
                                        </p:attrNameLst>
                                      </p:cBhvr>
                                      <p:tavLst>
                                        <p:tav tm="0">
                                          <p:val>
                                            <p:fltVal val="0"/>
                                          </p:val>
                                        </p:tav>
                                        <p:tav tm="100000">
                                          <p:val>
                                            <p:strVal val="#ppt_w"/>
                                          </p:val>
                                        </p:tav>
                                      </p:tavLst>
                                    </p:anim>
                                    <p:anim calcmode="lin" valueType="num">
                                      <p:cBhvr>
                                        <p:cTn id="73" dur="500" fill="hold"/>
                                        <p:tgtEl>
                                          <p:spTgt spid="6855"/>
                                        </p:tgtEl>
                                        <p:attrNameLst>
                                          <p:attrName>ppt_h</p:attrName>
                                        </p:attrNameLst>
                                      </p:cBhvr>
                                      <p:tavLst>
                                        <p:tav tm="0">
                                          <p:val>
                                            <p:fltVal val="0"/>
                                          </p:val>
                                        </p:tav>
                                        <p:tav tm="100000">
                                          <p:val>
                                            <p:strVal val="#ppt_h"/>
                                          </p:val>
                                        </p:tav>
                                      </p:tavLst>
                                    </p:anim>
                                    <p:animEffect transition="in" filter="fade">
                                      <p:cBhvr>
                                        <p:cTn id="74" dur="500"/>
                                        <p:tgtEl>
                                          <p:spTgt spid="6855"/>
                                        </p:tgtEl>
                                      </p:cBhvr>
                                    </p:animEffect>
                                  </p:childTnLst>
                                </p:cTn>
                              </p:par>
                              <p:par>
                                <p:cTn id="75" presetID="53" presetClass="entr" presetSubtype="16" fill="hold" nodeType="withEffect">
                                  <p:stCondLst>
                                    <p:cond delay="0"/>
                                  </p:stCondLst>
                                  <p:childTnLst>
                                    <p:set>
                                      <p:cBhvr>
                                        <p:cTn id="76" dur="1" fill="hold">
                                          <p:stCondLst>
                                            <p:cond delay="0"/>
                                          </p:stCondLst>
                                        </p:cTn>
                                        <p:tgtEl>
                                          <p:spTgt spid="6860"/>
                                        </p:tgtEl>
                                        <p:attrNameLst>
                                          <p:attrName>style.visibility</p:attrName>
                                        </p:attrNameLst>
                                      </p:cBhvr>
                                      <p:to>
                                        <p:strVal val="visible"/>
                                      </p:to>
                                    </p:set>
                                    <p:anim calcmode="lin" valueType="num">
                                      <p:cBhvr>
                                        <p:cTn id="77" dur="500" fill="hold"/>
                                        <p:tgtEl>
                                          <p:spTgt spid="6860"/>
                                        </p:tgtEl>
                                        <p:attrNameLst>
                                          <p:attrName>ppt_w</p:attrName>
                                        </p:attrNameLst>
                                      </p:cBhvr>
                                      <p:tavLst>
                                        <p:tav tm="0">
                                          <p:val>
                                            <p:fltVal val="0"/>
                                          </p:val>
                                        </p:tav>
                                        <p:tav tm="100000">
                                          <p:val>
                                            <p:strVal val="#ppt_w"/>
                                          </p:val>
                                        </p:tav>
                                      </p:tavLst>
                                    </p:anim>
                                    <p:anim calcmode="lin" valueType="num">
                                      <p:cBhvr>
                                        <p:cTn id="78" dur="500" fill="hold"/>
                                        <p:tgtEl>
                                          <p:spTgt spid="6860"/>
                                        </p:tgtEl>
                                        <p:attrNameLst>
                                          <p:attrName>ppt_h</p:attrName>
                                        </p:attrNameLst>
                                      </p:cBhvr>
                                      <p:tavLst>
                                        <p:tav tm="0">
                                          <p:val>
                                            <p:fltVal val="0"/>
                                          </p:val>
                                        </p:tav>
                                        <p:tav tm="100000">
                                          <p:val>
                                            <p:strVal val="#ppt_h"/>
                                          </p:val>
                                        </p:tav>
                                      </p:tavLst>
                                    </p:anim>
                                    <p:animEffect transition="in" filter="fade">
                                      <p:cBhvr>
                                        <p:cTn id="79" dur="500"/>
                                        <p:tgtEl>
                                          <p:spTgt spid="6860"/>
                                        </p:tgtEl>
                                      </p:cBhvr>
                                    </p:animEffect>
                                  </p:childTnLst>
                                </p:cTn>
                              </p:par>
                              <p:par>
                                <p:cTn id="80" presetID="53" presetClass="entr" presetSubtype="16" fill="hold" nodeType="withEffect">
                                  <p:stCondLst>
                                    <p:cond delay="0"/>
                                  </p:stCondLst>
                                  <p:childTnLst>
                                    <p:set>
                                      <p:cBhvr>
                                        <p:cTn id="81" dur="1" fill="hold">
                                          <p:stCondLst>
                                            <p:cond delay="0"/>
                                          </p:stCondLst>
                                        </p:cTn>
                                        <p:tgtEl>
                                          <p:spTgt spid="6921"/>
                                        </p:tgtEl>
                                        <p:attrNameLst>
                                          <p:attrName>style.visibility</p:attrName>
                                        </p:attrNameLst>
                                      </p:cBhvr>
                                      <p:to>
                                        <p:strVal val="visible"/>
                                      </p:to>
                                    </p:set>
                                    <p:anim calcmode="lin" valueType="num">
                                      <p:cBhvr>
                                        <p:cTn id="82" dur="500" fill="hold"/>
                                        <p:tgtEl>
                                          <p:spTgt spid="6921"/>
                                        </p:tgtEl>
                                        <p:attrNameLst>
                                          <p:attrName>ppt_w</p:attrName>
                                        </p:attrNameLst>
                                      </p:cBhvr>
                                      <p:tavLst>
                                        <p:tav tm="0">
                                          <p:val>
                                            <p:fltVal val="0"/>
                                          </p:val>
                                        </p:tav>
                                        <p:tav tm="100000">
                                          <p:val>
                                            <p:strVal val="#ppt_w"/>
                                          </p:val>
                                        </p:tav>
                                      </p:tavLst>
                                    </p:anim>
                                    <p:anim calcmode="lin" valueType="num">
                                      <p:cBhvr>
                                        <p:cTn id="83" dur="500" fill="hold"/>
                                        <p:tgtEl>
                                          <p:spTgt spid="6921"/>
                                        </p:tgtEl>
                                        <p:attrNameLst>
                                          <p:attrName>ppt_h</p:attrName>
                                        </p:attrNameLst>
                                      </p:cBhvr>
                                      <p:tavLst>
                                        <p:tav tm="0">
                                          <p:val>
                                            <p:fltVal val="0"/>
                                          </p:val>
                                        </p:tav>
                                        <p:tav tm="100000">
                                          <p:val>
                                            <p:strVal val="#ppt_h"/>
                                          </p:val>
                                        </p:tav>
                                      </p:tavLst>
                                    </p:anim>
                                    <p:animEffect transition="in" filter="fade">
                                      <p:cBhvr>
                                        <p:cTn id="84" dur="500"/>
                                        <p:tgtEl>
                                          <p:spTgt spid="6921"/>
                                        </p:tgtEl>
                                      </p:cBhvr>
                                    </p:animEffect>
                                  </p:childTnLst>
                                </p:cTn>
                              </p:par>
                              <p:par>
                                <p:cTn id="85" presetID="53" presetClass="entr" presetSubtype="16" fill="hold" nodeType="withEffect">
                                  <p:stCondLst>
                                    <p:cond delay="0"/>
                                  </p:stCondLst>
                                  <p:childTnLst>
                                    <p:set>
                                      <p:cBhvr>
                                        <p:cTn id="86" dur="1" fill="hold">
                                          <p:stCondLst>
                                            <p:cond delay="0"/>
                                          </p:stCondLst>
                                        </p:cTn>
                                        <p:tgtEl>
                                          <p:spTgt spid="6932"/>
                                        </p:tgtEl>
                                        <p:attrNameLst>
                                          <p:attrName>style.visibility</p:attrName>
                                        </p:attrNameLst>
                                      </p:cBhvr>
                                      <p:to>
                                        <p:strVal val="visible"/>
                                      </p:to>
                                    </p:set>
                                    <p:anim calcmode="lin" valueType="num">
                                      <p:cBhvr>
                                        <p:cTn id="87" dur="500" fill="hold"/>
                                        <p:tgtEl>
                                          <p:spTgt spid="6932"/>
                                        </p:tgtEl>
                                        <p:attrNameLst>
                                          <p:attrName>ppt_w</p:attrName>
                                        </p:attrNameLst>
                                      </p:cBhvr>
                                      <p:tavLst>
                                        <p:tav tm="0">
                                          <p:val>
                                            <p:fltVal val="0"/>
                                          </p:val>
                                        </p:tav>
                                        <p:tav tm="100000">
                                          <p:val>
                                            <p:strVal val="#ppt_w"/>
                                          </p:val>
                                        </p:tav>
                                      </p:tavLst>
                                    </p:anim>
                                    <p:anim calcmode="lin" valueType="num">
                                      <p:cBhvr>
                                        <p:cTn id="88" dur="500" fill="hold"/>
                                        <p:tgtEl>
                                          <p:spTgt spid="6932"/>
                                        </p:tgtEl>
                                        <p:attrNameLst>
                                          <p:attrName>ppt_h</p:attrName>
                                        </p:attrNameLst>
                                      </p:cBhvr>
                                      <p:tavLst>
                                        <p:tav tm="0">
                                          <p:val>
                                            <p:fltVal val="0"/>
                                          </p:val>
                                        </p:tav>
                                        <p:tav tm="100000">
                                          <p:val>
                                            <p:strVal val="#ppt_h"/>
                                          </p:val>
                                        </p:tav>
                                      </p:tavLst>
                                    </p:anim>
                                    <p:animEffect transition="in" filter="fade">
                                      <p:cBhvr>
                                        <p:cTn id="89" dur="500"/>
                                        <p:tgtEl>
                                          <p:spTgt spid="6932"/>
                                        </p:tgtEl>
                                      </p:cBhvr>
                                    </p:animEffect>
                                  </p:childTnLst>
                                </p:cTn>
                              </p:par>
                              <p:par>
                                <p:cTn id="90" presetID="53" presetClass="entr" presetSubtype="16" fill="hold" nodeType="withEffect">
                                  <p:stCondLst>
                                    <p:cond delay="0"/>
                                  </p:stCondLst>
                                  <p:childTnLst>
                                    <p:set>
                                      <p:cBhvr>
                                        <p:cTn id="91" dur="1" fill="hold">
                                          <p:stCondLst>
                                            <p:cond delay="0"/>
                                          </p:stCondLst>
                                        </p:cTn>
                                        <p:tgtEl>
                                          <p:spTgt spid="6942"/>
                                        </p:tgtEl>
                                        <p:attrNameLst>
                                          <p:attrName>style.visibility</p:attrName>
                                        </p:attrNameLst>
                                      </p:cBhvr>
                                      <p:to>
                                        <p:strVal val="visible"/>
                                      </p:to>
                                    </p:set>
                                    <p:anim calcmode="lin" valueType="num">
                                      <p:cBhvr>
                                        <p:cTn id="92" dur="500" fill="hold"/>
                                        <p:tgtEl>
                                          <p:spTgt spid="6942"/>
                                        </p:tgtEl>
                                        <p:attrNameLst>
                                          <p:attrName>ppt_w</p:attrName>
                                        </p:attrNameLst>
                                      </p:cBhvr>
                                      <p:tavLst>
                                        <p:tav tm="0">
                                          <p:val>
                                            <p:fltVal val="0"/>
                                          </p:val>
                                        </p:tav>
                                        <p:tav tm="100000">
                                          <p:val>
                                            <p:strVal val="#ppt_w"/>
                                          </p:val>
                                        </p:tav>
                                      </p:tavLst>
                                    </p:anim>
                                    <p:anim calcmode="lin" valueType="num">
                                      <p:cBhvr>
                                        <p:cTn id="93" dur="500" fill="hold"/>
                                        <p:tgtEl>
                                          <p:spTgt spid="6942"/>
                                        </p:tgtEl>
                                        <p:attrNameLst>
                                          <p:attrName>ppt_h</p:attrName>
                                        </p:attrNameLst>
                                      </p:cBhvr>
                                      <p:tavLst>
                                        <p:tav tm="0">
                                          <p:val>
                                            <p:fltVal val="0"/>
                                          </p:val>
                                        </p:tav>
                                        <p:tav tm="100000">
                                          <p:val>
                                            <p:strVal val="#ppt_h"/>
                                          </p:val>
                                        </p:tav>
                                      </p:tavLst>
                                    </p:anim>
                                    <p:animEffect transition="in" filter="fade">
                                      <p:cBhvr>
                                        <p:cTn id="94" dur="500"/>
                                        <p:tgtEl>
                                          <p:spTgt spid="6942"/>
                                        </p:tgtEl>
                                      </p:cBhvr>
                                    </p:animEffect>
                                  </p:childTnLst>
                                </p:cTn>
                              </p:par>
                              <p:par>
                                <p:cTn id="95" presetID="53" presetClass="entr" presetSubtype="16" fill="hold" nodeType="withEffect">
                                  <p:stCondLst>
                                    <p:cond delay="0"/>
                                  </p:stCondLst>
                                  <p:childTnLst>
                                    <p:set>
                                      <p:cBhvr>
                                        <p:cTn id="96" dur="1" fill="hold">
                                          <p:stCondLst>
                                            <p:cond delay="0"/>
                                          </p:stCondLst>
                                        </p:cTn>
                                        <p:tgtEl>
                                          <p:spTgt spid="6963"/>
                                        </p:tgtEl>
                                        <p:attrNameLst>
                                          <p:attrName>style.visibility</p:attrName>
                                        </p:attrNameLst>
                                      </p:cBhvr>
                                      <p:to>
                                        <p:strVal val="visible"/>
                                      </p:to>
                                    </p:set>
                                    <p:anim calcmode="lin" valueType="num">
                                      <p:cBhvr>
                                        <p:cTn id="97" dur="500" fill="hold"/>
                                        <p:tgtEl>
                                          <p:spTgt spid="6963"/>
                                        </p:tgtEl>
                                        <p:attrNameLst>
                                          <p:attrName>ppt_w</p:attrName>
                                        </p:attrNameLst>
                                      </p:cBhvr>
                                      <p:tavLst>
                                        <p:tav tm="0">
                                          <p:val>
                                            <p:fltVal val="0"/>
                                          </p:val>
                                        </p:tav>
                                        <p:tav tm="100000">
                                          <p:val>
                                            <p:strVal val="#ppt_w"/>
                                          </p:val>
                                        </p:tav>
                                      </p:tavLst>
                                    </p:anim>
                                    <p:anim calcmode="lin" valueType="num">
                                      <p:cBhvr>
                                        <p:cTn id="98" dur="500" fill="hold"/>
                                        <p:tgtEl>
                                          <p:spTgt spid="6963"/>
                                        </p:tgtEl>
                                        <p:attrNameLst>
                                          <p:attrName>ppt_h</p:attrName>
                                        </p:attrNameLst>
                                      </p:cBhvr>
                                      <p:tavLst>
                                        <p:tav tm="0">
                                          <p:val>
                                            <p:fltVal val="0"/>
                                          </p:val>
                                        </p:tav>
                                        <p:tav tm="100000">
                                          <p:val>
                                            <p:strVal val="#ppt_h"/>
                                          </p:val>
                                        </p:tav>
                                      </p:tavLst>
                                    </p:anim>
                                    <p:animEffect transition="in" filter="fade">
                                      <p:cBhvr>
                                        <p:cTn id="99" dur="500"/>
                                        <p:tgtEl>
                                          <p:spTgt spid="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995"/>
        <p:cNvGrpSpPr/>
        <p:nvPr/>
      </p:nvGrpSpPr>
      <p:grpSpPr>
        <a:xfrm>
          <a:off x="0" y="0"/>
          <a:ext cx="0" cy="0"/>
          <a:chOff x="0" y="0"/>
          <a:chExt cx="0" cy="0"/>
        </a:xfrm>
      </p:grpSpPr>
      <p:grpSp>
        <p:nvGrpSpPr>
          <p:cNvPr id="6996" name="Google Shape;6996;p64"/>
          <p:cNvGrpSpPr/>
          <p:nvPr/>
        </p:nvGrpSpPr>
        <p:grpSpPr>
          <a:xfrm>
            <a:off x="1119076" y="3090798"/>
            <a:ext cx="517323" cy="439101"/>
            <a:chOff x="839307" y="2318098"/>
            <a:chExt cx="387992" cy="329326"/>
          </a:xfrm>
        </p:grpSpPr>
        <p:sp>
          <p:nvSpPr>
            <p:cNvPr id="6997" name="Google Shape;6997;p6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6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6999" name="Google Shape;6999;p6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000" name="Google Shape;7000;p6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01" name="Google Shape;7001;p6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002" name="Google Shape;7002;p6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3" name="Google Shape;7003;p6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6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005" name="Google Shape;7005;p6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006" name="Google Shape;7006;p6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007" name="Google Shape;7007;p64"/>
          <p:cNvGrpSpPr/>
          <p:nvPr/>
        </p:nvGrpSpPr>
        <p:grpSpPr>
          <a:xfrm>
            <a:off x="1886654" y="3052895"/>
            <a:ext cx="516097" cy="514661"/>
            <a:chOff x="1414990" y="2289671"/>
            <a:chExt cx="387073" cy="385996"/>
          </a:xfrm>
        </p:grpSpPr>
        <p:sp>
          <p:nvSpPr>
            <p:cNvPr id="7008" name="Google Shape;7008;p6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009" name="Google Shape;7009;p6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010" name="Google Shape;7010;p6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011" name="Google Shape;7011;p6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12" name="Google Shape;7012;p6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013" name="Google Shape;7013;p6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4" name="Google Shape;7014;p6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015" name="Google Shape;7015;p6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7016" name="Google Shape;7016;p6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7017" name="Google Shape;7017;p6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8" name="Google Shape;7018;p6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019" name="Google Shape;7019;p6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020" name="Google Shape;7020;p6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7021" name="Google Shape;7021;p6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7022" name="Google Shape;7022;p6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023" name="Google Shape;7023;p6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024" name="Google Shape;7024;p6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025" name="Google Shape;7025;p6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64"/>
          <p:cNvGrpSpPr/>
          <p:nvPr/>
        </p:nvGrpSpPr>
        <p:grpSpPr>
          <a:xfrm>
            <a:off x="2653215" y="3074754"/>
            <a:ext cx="516132" cy="470943"/>
            <a:chOff x="1989911" y="2306065"/>
            <a:chExt cx="387099" cy="353207"/>
          </a:xfrm>
        </p:grpSpPr>
        <p:sp>
          <p:nvSpPr>
            <p:cNvPr id="7027" name="Google Shape;7027;p6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028" name="Google Shape;7028;p6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9" name="Google Shape;7029;p6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030" name="Google Shape;7030;p6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031" name="Google Shape;7031;p6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032" name="Google Shape;7032;p6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3" name="Google Shape;7033;p6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034" name="Google Shape;7034;p64"/>
          <p:cNvGrpSpPr/>
          <p:nvPr/>
        </p:nvGrpSpPr>
        <p:grpSpPr>
          <a:xfrm>
            <a:off x="3457470" y="3051705"/>
            <a:ext cx="272884" cy="484009"/>
            <a:chOff x="2593102" y="2288778"/>
            <a:chExt cx="204663" cy="363007"/>
          </a:xfrm>
        </p:grpSpPr>
        <p:sp>
          <p:nvSpPr>
            <p:cNvPr id="7035" name="Google Shape;7035;p6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036" name="Google Shape;7036;p6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121900" tIns="121900" rIns="121900" bIns="121900" anchor="ctr" anchorCtr="0">
              <a:noAutofit/>
            </a:bodyPr>
            <a:lstStyle/>
            <a:p>
              <a:endParaRPr sz="2400"/>
            </a:p>
          </p:txBody>
        </p:sp>
        <p:sp>
          <p:nvSpPr>
            <p:cNvPr id="7037" name="Google Shape;7037;p6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121900" tIns="121900" rIns="121900" bIns="121900" anchor="ctr" anchorCtr="0">
              <a:noAutofit/>
            </a:bodyPr>
            <a:lstStyle/>
            <a:p>
              <a:endParaRPr sz="2400"/>
            </a:p>
          </p:txBody>
        </p:sp>
        <p:sp>
          <p:nvSpPr>
            <p:cNvPr id="7038" name="Google Shape;7038;p6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121900" tIns="121900" rIns="121900" bIns="121900" anchor="ctr" anchorCtr="0">
              <a:noAutofit/>
            </a:bodyPr>
            <a:lstStyle/>
            <a:p>
              <a:endParaRPr sz="2400"/>
            </a:p>
          </p:txBody>
        </p:sp>
        <p:sp>
          <p:nvSpPr>
            <p:cNvPr id="7039" name="Google Shape;7039;p6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121900" tIns="121900" rIns="121900" bIns="121900" anchor="ctr" anchorCtr="0">
              <a:noAutofit/>
            </a:bodyPr>
            <a:lstStyle/>
            <a:p>
              <a:endParaRPr sz="2400"/>
            </a:p>
          </p:txBody>
        </p:sp>
        <p:sp>
          <p:nvSpPr>
            <p:cNvPr id="7040" name="Google Shape;7040;p6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121900" tIns="121900" rIns="121900" bIns="121900" anchor="ctr" anchorCtr="0">
              <a:noAutofit/>
            </a:bodyPr>
            <a:lstStyle/>
            <a:p>
              <a:endParaRPr sz="2400"/>
            </a:p>
          </p:txBody>
        </p:sp>
        <p:sp>
          <p:nvSpPr>
            <p:cNvPr id="7041" name="Google Shape;7041;p6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121900" tIns="121900" rIns="121900" bIns="121900" anchor="ctr" anchorCtr="0">
              <a:noAutofit/>
            </a:bodyPr>
            <a:lstStyle/>
            <a:p>
              <a:endParaRPr sz="2400"/>
            </a:p>
          </p:txBody>
        </p:sp>
        <p:sp>
          <p:nvSpPr>
            <p:cNvPr id="7042" name="Google Shape;7042;p6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043" name="Google Shape;7043;p6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121900" tIns="121900" rIns="121900" bIns="121900" anchor="ctr" anchorCtr="0">
              <a:noAutofit/>
            </a:bodyPr>
            <a:lstStyle/>
            <a:p>
              <a:endParaRPr sz="2400"/>
            </a:p>
          </p:txBody>
        </p:sp>
      </p:grpSp>
      <p:grpSp>
        <p:nvGrpSpPr>
          <p:cNvPr id="7044" name="Google Shape;7044;p64"/>
          <p:cNvGrpSpPr/>
          <p:nvPr/>
        </p:nvGrpSpPr>
        <p:grpSpPr>
          <a:xfrm>
            <a:off x="3961166" y="3106351"/>
            <a:ext cx="538201" cy="407995"/>
            <a:chOff x="2970874" y="2329763"/>
            <a:chExt cx="403651" cy="305996"/>
          </a:xfrm>
        </p:grpSpPr>
        <p:sp>
          <p:nvSpPr>
            <p:cNvPr id="7045" name="Google Shape;7045;p6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121900" tIns="121900" rIns="121900" bIns="121900" anchor="ctr" anchorCtr="0">
              <a:noAutofit/>
            </a:bodyPr>
            <a:lstStyle/>
            <a:p>
              <a:endParaRPr sz="2400"/>
            </a:p>
          </p:txBody>
        </p:sp>
        <p:sp>
          <p:nvSpPr>
            <p:cNvPr id="7046" name="Google Shape;7046;p6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121900" tIns="121900" rIns="121900" bIns="121900" anchor="ctr" anchorCtr="0">
              <a:noAutofit/>
            </a:bodyPr>
            <a:lstStyle/>
            <a:p>
              <a:endParaRPr sz="2400"/>
            </a:p>
          </p:txBody>
        </p:sp>
        <p:sp>
          <p:nvSpPr>
            <p:cNvPr id="7047" name="Google Shape;7047;p6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121900" tIns="121900" rIns="121900" bIns="121900" anchor="ctr" anchorCtr="0">
              <a:noAutofit/>
            </a:bodyPr>
            <a:lstStyle/>
            <a:p>
              <a:endParaRPr sz="2400"/>
            </a:p>
          </p:txBody>
        </p:sp>
        <p:sp>
          <p:nvSpPr>
            <p:cNvPr id="7048" name="Google Shape;7048;p6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121900" tIns="121900" rIns="121900" bIns="121900" anchor="ctr" anchorCtr="0">
              <a:noAutofit/>
            </a:bodyPr>
            <a:lstStyle/>
            <a:p>
              <a:endParaRPr sz="2400"/>
            </a:p>
          </p:txBody>
        </p:sp>
        <p:sp>
          <p:nvSpPr>
            <p:cNvPr id="7049" name="Google Shape;7049;p6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121900" tIns="121900" rIns="121900" bIns="121900" anchor="ctr" anchorCtr="0">
              <a:noAutofit/>
            </a:bodyPr>
            <a:lstStyle/>
            <a:p>
              <a:endParaRPr sz="2400"/>
            </a:p>
          </p:txBody>
        </p:sp>
        <p:sp>
          <p:nvSpPr>
            <p:cNvPr id="7050" name="Google Shape;7050;p6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121900" tIns="121900" rIns="121900" bIns="121900" anchor="ctr" anchorCtr="0">
              <a:noAutofit/>
            </a:bodyPr>
            <a:lstStyle/>
            <a:p>
              <a:endParaRPr sz="2400"/>
            </a:p>
          </p:txBody>
        </p:sp>
        <p:sp>
          <p:nvSpPr>
            <p:cNvPr id="7051" name="Google Shape;7051;p6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121900" tIns="121900" rIns="121900" bIns="121900" anchor="ctr" anchorCtr="0">
              <a:noAutofit/>
            </a:bodyPr>
            <a:lstStyle/>
            <a:p>
              <a:endParaRPr sz="2400"/>
            </a:p>
          </p:txBody>
        </p:sp>
        <p:sp>
          <p:nvSpPr>
            <p:cNvPr id="7052" name="Google Shape;7052;p6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121900" tIns="121900" rIns="121900" bIns="121900" anchor="ctr" anchorCtr="0">
              <a:noAutofit/>
            </a:bodyPr>
            <a:lstStyle/>
            <a:p>
              <a:endParaRPr sz="2400"/>
            </a:p>
          </p:txBody>
        </p:sp>
        <p:sp>
          <p:nvSpPr>
            <p:cNvPr id="7053" name="Google Shape;7053;p6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121900" tIns="121900" rIns="121900" bIns="121900" anchor="ctr" anchorCtr="0">
              <a:noAutofit/>
            </a:bodyPr>
            <a:lstStyle/>
            <a:p>
              <a:endParaRPr sz="2400"/>
            </a:p>
          </p:txBody>
        </p:sp>
      </p:grpSp>
      <p:grpSp>
        <p:nvGrpSpPr>
          <p:cNvPr id="7054" name="Google Shape;7054;p64"/>
          <p:cNvGrpSpPr/>
          <p:nvPr/>
        </p:nvGrpSpPr>
        <p:grpSpPr>
          <a:xfrm>
            <a:off x="4727728" y="3091674"/>
            <a:ext cx="517113" cy="437244"/>
            <a:chOff x="3545795" y="2318755"/>
            <a:chExt cx="387835" cy="327933"/>
          </a:xfrm>
        </p:grpSpPr>
        <p:sp>
          <p:nvSpPr>
            <p:cNvPr id="7055" name="Google Shape;7055;p6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121900" tIns="121900" rIns="121900" bIns="121900" anchor="ctr" anchorCtr="0">
              <a:noAutofit/>
            </a:bodyPr>
            <a:lstStyle/>
            <a:p>
              <a:endParaRPr sz="2400"/>
            </a:p>
          </p:txBody>
        </p:sp>
        <p:sp>
          <p:nvSpPr>
            <p:cNvPr id="7056" name="Google Shape;7056;p6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121900" tIns="121900" rIns="121900" bIns="121900" anchor="ctr" anchorCtr="0">
              <a:noAutofit/>
            </a:bodyPr>
            <a:lstStyle/>
            <a:p>
              <a:endParaRPr sz="2400"/>
            </a:p>
          </p:txBody>
        </p:sp>
        <p:sp>
          <p:nvSpPr>
            <p:cNvPr id="7057" name="Google Shape;7057;p6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121900" tIns="121900" rIns="121900" bIns="121900" anchor="ctr" anchorCtr="0">
              <a:noAutofit/>
            </a:bodyPr>
            <a:lstStyle/>
            <a:p>
              <a:endParaRPr sz="2400"/>
            </a:p>
          </p:txBody>
        </p:sp>
        <p:grpSp>
          <p:nvGrpSpPr>
            <p:cNvPr id="7058" name="Google Shape;7058;p64"/>
            <p:cNvGrpSpPr/>
            <p:nvPr/>
          </p:nvGrpSpPr>
          <p:grpSpPr>
            <a:xfrm>
              <a:off x="3545795" y="2322301"/>
              <a:ext cx="387835" cy="324387"/>
              <a:chOff x="3545795" y="2322301"/>
              <a:chExt cx="387835" cy="324387"/>
            </a:xfrm>
          </p:grpSpPr>
          <p:sp>
            <p:nvSpPr>
              <p:cNvPr id="7059" name="Google Shape;7059;p6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121900" tIns="121900" rIns="121900" bIns="121900" anchor="ctr" anchorCtr="0">
                <a:noAutofit/>
              </a:bodyPr>
              <a:lstStyle/>
              <a:p>
                <a:endParaRPr sz="2400"/>
              </a:p>
            </p:txBody>
          </p:sp>
          <p:sp>
            <p:nvSpPr>
              <p:cNvPr id="7060" name="Google Shape;7060;p6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121900" tIns="121900" rIns="121900" bIns="121900" anchor="ctr" anchorCtr="0">
                <a:noAutofit/>
              </a:bodyPr>
              <a:lstStyle/>
              <a:p>
                <a:endParaRPr sz="2400"/>
              </a:p>
            </p:txBody>
          </p:sp>
          <p:sp>
            <p:nvSpPr>
              <p:cNvPr id="7061" name="Google Shape;7061;p6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121900" tIns="121900" rIns="121900" bIns="121900" anchor="ctr" anchorCtr="0">
                <a:noAutofit/>
              </a:bodyPr>
              <a:lstStyle/>
              <a:p>
                <a:endParaRPr sz="2400"/>
              </a:p>
            </p:txBody>
          </p:sp>
          <p:sp>
            <p:nvSpPr>
              <p:cNvPr id="7062" name="Google Shape;7062;p6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121900" tIns="121900" rIns="121900" bIns="121900" anchor="ctr" anchorCtr="0">
                <a:noAutofit/>
              </a:bodyPr>
              <a:lstStyle/>
              <a:p>
                <a:endParaRPr sz="2400"/>
              </a:p>
            </p:txBody>
          </p:sp>
          <p:sp>
            <p:nvSpPr>
              <p:cNvPr id="7063" name="Google Shape;7063;p6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121900" tIns="121900" rIns="121900" bIns="121900" anchor="ctr" anchorCtr="0">
                <a:noAutofit/>
              </a:bodyPr>
              <a:lstStyle/>
              <a:p>
                <a:endParaRPr sz="2400"/>
              </a:p>
            </p:txBody>
          </p:sp>
          <p:sp>
            <p:nvSpPr>
              <p:cNvPr id="7064" name="Google Shape;7064;p6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121900" tIns="121900" rIns="121900" bIns="121900" anchor="ctr" anchorCtr="0">
                <a:noAutofit/>
              </a:bodyPr>
              <a:lstStyle/>
              <a:p>
                <a:endParaRPr sz="2400"/>
              </a:p>
            </p:txBody>
          </p:sp>
          <p:sp>
            <p:nvSpPr>
              <p:cNvPr id="7065" name="Google Shape;7065;p6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121900" tIns="121900" rIns="121900" bIns="121900" anchor="ctr" anchorCtr="0">
                <a:noAutofit/>
              </a:bodyPr>
              <a:lstStyle/>
              <a:p>
                <a:endParaRPr sz="2400"/>
              </a:p>
            </p:txBody>
          </p:sp>
        </p:grpSp>
      </p:grpSp>
      <p:grpSp>
        <p:nvGrpSpPr>
          <p:cNvPr id="7066" name="Google Shape;7066;p64"/>
          <p:cNvGrpSpPr/>
          <p:nvPr/>
        </p:nvGrpSpPr>
        <p:grpSpPr>
          <a:xfrm>
            <a:off x="6291291" y="3075979"/>
            <a:ext cx="485725" cy="468736"/>
            <a:chOff x="4718468" y="2306984"/>
            <a:chExt cx="364294" cy="351552"/>
          </a:xfrm>
        </p:grpSpPr>
        <p:sp>
          <p:nvSpPr>
            <p:cNvPr id="7067" name="Google Shape;7067;p6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7068" name="Google Shape;7068;p6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7069" name="Google Shape;7069;p6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7070" name="Google Shape;7070;p6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7071" name="Google Shape;7071;p6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7072" name="Google Shape;7072;p6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7073" name="Google Shape;7073;p6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121900" tIns="121900" rIns="121900" bIns="121900" anchor="ctr" anchorCtr="0">
              <a:noAutofit/>
            </a:bodyPr>
            <a:lstStyle/>
            <a:p>
              <a:endParaRPr sz="2400"/>
            </a:p>
          </p:txBody>
        </p:sp>
        <p:sp>
          <p:nvSpPr>
            <p:cNvPr id="7074" name="Google Shape;7074;p6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7075" name="Google Shape;7075;p6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121900" tIns="121900" rIns="121900" bIns="121900" anchor="ctr" anchorCtr="0">
              <a:noAutofit/>
            </a:bodyPr>
            <a:lstStyle/>
            <a:p>
              <a:endParaRPr sz="2400"/>
            </a:p>
          </p:txBody>
        </p:sp>
        <p:sp>
          <p:nvSpPr>
            <p:cNvPr id="7076" name="Google Shape;7076;p6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121900" tIns="121900" rIns="121900" bIns="121900" anchor="ctr" anchorCtr="0">
              <a:noAutofit/>
            </a:bodyPr>
            <a:lstStyle/>
            <a:p>
              <a:endParaRPr sz="2400"/>
            </a:p>
          </p:txBody>
        </p:sp>
      </p:grpSp>
      <p:grpSp>
        <p:nvGrpSpPr>
          <p:cNvPr id="7077" name="Google Shape;7077;p64"/>
          <p:cNvGrpSpPr/>
          <p:nvPr/>
        </p:nvGrpSpPr>
        <p:grpSpPr>
          <a:xfrm>
            <a:off x="5530544" y="3070690"/>
            <a:ext cx="481592" cy="479140"/>
            <a:chOff x="4147908" y="2303017"/>
            <a:chExt cx="361194" cy="359355"/>
          </a:xfrm>
        </p:grpSpPr>
        <p:sp>
          <p:nvSpPr>
            <p:cNvPr id="7078" name="Google Shape;7078;p6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121900" tIns="121900" rIns="121900" bIns="121900" anchor="ctr" anchorCtr="0">
              <a:noAutofit/>
            </a:bodyPr>
            <a:lstStyle/>
            <a:p>
              <a:endParaRPr sz="2400"/>
            </a:p>
          </p:txBody>
        </p:sp>
        <p:sp>
          <p:nvSpPr>
            <p:cNvPr id="7079" name="Google Shape;7079;p6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080" name="Google Shape;7080;p6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121900" tIns="121900" rIns="121900" bIns="121900" anchor="ctr" anchorCtr="0">
              <a:noAutofit/>
            </a:bodyPr>
            <a:lstStyle/>
            <a:p>
              <a:endParaRPr sz="2400"/>
            </a:p>
          </p:txBody>
        </p:sp>
        <p:sp>
          <p:nvSpPr>
            <p:cNvPr id="7081" name="Google Shape;7081;p6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121900" tIns="121900" rIns="121900" bIns="121900" anchor="ctr" anchorCtr="0">
              <a:noAutofit/>
            </a:bodyPr>
            <a:lstStyle/>
            <a:p>
              <a:endParaRPr sz="2400"/>
            </a:p>
          </p:txBody>
        </p:sp>
        <p:sp>
          <p:nvSpPr>
            <p:cNvPr id="7082" name="Google Shape;7082;p6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083" name="Google Shape;7083;p6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121900" tIns="121900" rIns="121900" bIns="121900" anchor="ctr" anchorCtr="0">
              <a:noAutofit/>
            </a:bodyPr>
            <a:lstStyle/>
            <a:p>
              <a:endParaRPr sz="2400"/>
            </a:p>
          </p:txBody>
        </p:sp>
        <p:sp>
          <p:nvSpPr>
            <p:cNvPr id="7084" name="Google Shape;7084;p6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121900" tIns="121900" rIns="121900" bIns="121900" anchor="ctr" anchorCtr="0">
              <a:noAutofit/>
            </a:bodyPr>
            <a:lstStyle/>
            <a:p>
              <a:endParaRPr sz="2400"/>
            </a:p>
          </p:txBody>
        </p:sp>
        <p:sp>
          <p:nvSpPr>
            <p:cNvPr id="7085" name="Google Shape;7085;p6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121900" tIns="121900" rIns="121900" bIns="121900" anchor="ctr" anchorCtr="0">
              <a:noAutofit/>
            </a:bodyPr>
            <a:lstStyle/>
            <a:p>
              <a:endParaRPr sz="2400"/>
            </a:p>
          </p:txBody>
        </p:sp>
        <p:sp>
          <p:nvSpPr>
            <p:cNvPr id="7086" name="Google Shape;7086;p6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087" name="Google Shape;7087;p6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121900" tIns="121900" rIns="121900" bIns="121900" anchor="ctr" anchorCtr="0">
              <a:noAutofit/>
            </a:bodyPr>
            <a:lstStyle/>
            <a:p>
              <a:endParaRPr sz="2400"/>
            </a:p>
          </p:txBody>
        </p:sp>
        <p:sp>
          <p:nvSpPr>
            <p:cNvPr id="7088" name="Google Shape;7088;p6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121900" tIns="121900" rIns="121900" bIns="121900" anchor="ctr" anchorCtr="0">
              <a:noAutofit/>
            </a:bodyPr>
            <a:lstStyle/>
            <a:p>
              <a:endParaRPr sz="2400"/>
            </a:p>
          </p:txBody>
        </p:sp>
        <p:sp>
          <p:nvSpPr>
            <p:cNvPr id="7089" name="Google Shape;7089;p6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121900" tIns="121900" rIns="121900" bIns="121900" anchor="ctr" anchorCtr="0">
              <a:noAutofit/>
            </a:bodyPr>
            <a:lstStyle/>
            <a:p>
              <a:endParaRPr sz="2400"/>
            </a:p>
          </p:txBody>
        </p:sp>
        <p:sp>
          <p:nvSpPr>
            <p:cNvPr id="7090" name="Google Shape;7090;p6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121900" tIns="121900" rIns="121900" bIns="121900" anchor="ctr" anchorCtr="0">
              <a:noAutofit/>
            </a:bodyPr>
            <a:lstStyle/>
            <a:p>
              <a:endParaRPr sz="2400"/>
            </a:p>
          </p:txBody>
        </p:sp>
        <p:sp>
          <p:nvSpPr>
            <p:cNvPr id="7091" name="Google Shape;7091;p6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7092" name="Google Shape;7092;p64"/>
          <p:cNvGrpSpPr/>
          <p:nvPr/>
        </p:nvGrpSpPr>
        <p:grpSpPr>
          <a:xfrm>
            <a:off x="7056172" y="3066521"/>
            <a:ext cx="489369" cy="486952"/>
            <a:chOff x="5292128" y="2299891"/>
            <a:chExt cx="367027" cy="365214"/>
          </a:xfrm>
        </p:grpSpPr>
        <p:sp>
          <p:nvSpPr>
            <p:cNvPr id="7093" name="Google Shape;7093;p6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121900" tIns="121900" rIns="121900" bIns="121900" anchor="ctr" anchorCtr="0">
              <a:noAutofit/>
            </a:bodyPr>
            <a:lstStyle/>
            <a:p>
              <a:endParaRPr sz="2400"/>
            </a:p>
          </p:txBody>
        </p:sp>
        <p:sp>
          <p:nvSpPr>
            <p:cNvPr id="7094" name="Google Shape;7094;p6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095" name="Google Shape;7095;p6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121900" tIns="121900" rIns="121900" bIns="121900" anchor="ctr" anchorCtr="0">
              <a:noAutofit/>
            </a:bodyPr>
            <a:lstStyle/>
            <a:p>
              <a:endParaRPr sz="2400"/>
            </a:p>
          </p:txBody>
        </p:sp>
        <p:sp>
          <p:nvSpPr>
            <p:cNvPr id="7096" name="Google Shape;7096;p6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121900" tIns="121900" rIns="121900" bIns="121900" anchor="ctr" anchorCtr="0">
              <a:noAutofit/>
            </a:bodyPr>
            <a:lstStyle/>
            <a:p>
              <a:endParaRPr sz="2400"/>
            </a:p>
          </p:txBody>
        </p:sp>
        <p:sp>
          <p:nvSpPr>
            <p:cNvPr id="7097" name="Google Shape;7097;p6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121900" tIns="121900" rIns="121900" bIns="121900" anchor="ctr" anchorCtr="0">
              <a:noAutofit/>
            </a:bodyPr>
            <a:lstStyle/>
            <a:p>
              <a:endParaRPr sz="2400"/>
            </a:p>
          </p:txBody>
        </p:sp>
        <p:sp>
          <p:nvSpPr>
            <p:cNvPr id="7098" name="Google Shape;7098;p6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121900" tIns="121900" rIns="121900" bIns="121900" anchor="ctr" anchorCtr="0">
              <a:noAutofit/>
            </a:bodyPr>
            <a:lstStyle/>
            <a:p>
              <a:endParaRPr sz="2400"/>
            </a:p>
          </p:txBody>
        </p:sp>
      </p:grpSp>
      <p:grpSp>
        <p:nvGrpSpPr>
          <p:cNvPr id="7099" name="Google Shape;7099;p64"/>
          <p:cNvGrpSpPr/>
          <p:nvPr/>
        </p:nvGrpSpPr>
        <p:grpSpPr>
          <a:xfrm>
            <a:off x="7831489" y="3079868"/>
            <a:ext cx="460960" cy="460960"/>
            <a:chOff x="5873617" y="2309901"/>
            <a:chExt cx="345720" cy="345720"/>
          </a:xfrm>
        </p:grpSpPr>
        <p:sp>
          <p:nvSpPr>
            <p:cNvPr id="7100" name="Google Shape;7100;p6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121900" tIns="121900" rIns="121900" bIns="121900" anchor="ctr" anchorCtr="0">
              <a:noAutofit/>
            </a:bodyPr>
            <a:lstStyle/>
            <a:p>
              <a:endParaRPr sz="2400"/>
            </a:p>
          </p:txBody>
        </p:sp>
        <p:sp>
          <p:nvSpPr>
            <p:cNvPr id="7101" name="Google Shape;7101;p6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121900" tIns="121900" rIns="121900" bIns="121900" anchor="ctr" anchorCtr="0">
              <a:noAutofit/>
            </a:bodyPr>
            <a:lstStyle/>
            <a:p>
              <a:endParaRPr sz="2400"/>
            </a:p>
          </p:txBody>
        </p:sp>
        <p:sp>
          <p:nvSpPr>
            <p:cNvPr id="7102" name="Google Shape;7102;p6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103" name="Google Shape;7103;p6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104" name="Google Shape;7104;p6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121900" tIns="121900" rIns="121900" bIns="121900" anchor="ctr" anchorCtr="0">
              <a:noAutofit/>
            </a:bodyPr>
            <a:lstStyle/>
            <a:p>
              <a:endParaRPr sz="2400"/>
            </a:p>
          </p:txBody>
        </p:sp>
        <p:sp>
          <p:nvSpPr>
            <p:cNvPr id="7105" name="Google Shape;7105;p6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06" name="Google Shape;7106;p6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07" name="Google Shape;7107;p6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08" name="Google Shape;7108;p6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09" name="Google Shape;7109;p6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0" name="Google Shape;7110;p6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1" name="Google Shape;7111;p6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2" name="Google Shape;7112;p6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3" name="Google Shape;7113;p6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4" name="Google Shape;7114;p6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5" name="Google Shape;7115;p6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6" name="Google Shape;7116;p6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7" name="Google Shape;7117;p6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sp>
          <p:nvSpPr>
            <p:cNvPr id="7118" name="Google Shape;7118;p6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121900" tIns="121900" rIns="121900" bIns="121900" anchor="ctr" anchorCtr="0">
              <a:noAutofit/>
            </a:bodyPr>
            <a:lstStyle/>
            <a:p>
              <a:endParaRPr sz="2400"/>
            </a:p>
          </p:txBody>
        </p:sp>
      </p:grpSp>
      <p:grpSp>
        <p:nvGrpSpPr>
          <p:cNvPr id="7119" name="Google Shape;7119;p64"/>
          <p:cNvGrpSpPr/>
          <p:nvPr/>
        </p:nvGrpSpPr>
        <p:grpSpPr>
          <a:xfrm>
            <a:off x="9151105" y="3063614"/>
            <a:ext cx="521947" cy="493503"/>
            <a:chOff x="6863329" y="2297710"/>
            <a:chExt cx="391460" cy="370127"/>
          </a:xfrm>
        </p:grpSpPr>
        <p:sp>
          <p:nvSpPr>
            <p:cNvPr id="7120" name="Google Shape;7120;p6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121" name="Google Shape;7121;p6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22" name="Google Shape;7122;p6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23" name="Google Shape;7123;p6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24" name="Google Shape;7124;p6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25" name="Google Shape;7125;p6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26" name="Google Shape;7126;p6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27" name="Google Shape;7127;p6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28" name="Google Shape;7128;p6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129" name="Google Shape;7129;p64"/>
          <p:cNvGrpSpPr/>
          <p:nvPr/>
        </p:nvGrpSpPr>
        <p:grpSpPr>
          <a:xfrm>
            <a:off x="9895317" y="3091358"/>
            <a:ext cx="456827" cy="437945"/>
            <a:chOff x="7421488" y="2318518"/>
            <a:chExt cx="342620" cy="328459"/>
          </a:xfrm>
        </p:grpSpPr>
        <p:sp>
          <p:nvSpPr>
            <p:cNvPr id="7130" name="Google Shape;7130;p6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31" name="Google Shape;7131;p6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32" name="Google Shape;7132;p6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33" name="Google Shape;7133;p6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4" name="Google Shape;7134;p6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135" name="Google Shape;7135;p6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36" name="Google Shape;7136;p6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7137" name="Google Shape;7137;p64"/>
          <p:cNvGrpSpPr/>
          <p:nvPr/>
        </p:nvGrpSpPr>
        <p:grpSpPr>
          <a:xfrm>
            <a:off x="3344498" y="3706519"/>
            <a:ext cx="450031" cy="450240"/>
            <a:chOff x="2508373" y="2779889"/>
            <a:chExt cx="337523" cy="337680"/>
          </a:xfrm>
        </p:grpSpPr>
        <p:sp>
          <p:nvSpPr>
            <p:cNvPr id="7138" name="Google Shape;7138;p6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39" name="Google Shape;7139;p6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121900" tIns="121900" rIns="121900" bIns="121900" anchor="ctr" anchorCtr="0">
              <a:noAutofit/>
            </a:bodyPr>
            <a:lstStyle/>
            <a:p>
              <a:endParaRPr sz="2400"/>
            </a:p>
          </p:txBody>
        </p:sp>
        <p:sp>
          <p:nvSpPr>
            <p:cNvPr id="7140" name="Google Shape;7140;p6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41" name="Google Shape;7141;p6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42" name="Google Shape;7142;p6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121900" tIns="121900" rIns="121900" bIns="121900" anchor="ctr" anchorCtr="0">
              <a:noAutofit/>
            </a:bodyPr>
            <a:lstStyle/>
            <a:p>
              <a:endParaRPr sz="2400"/>
            </a:p>
          </p:txBody>
        </p:sp>
        <p:sp>
          <p:nvSpPr>
            <p:cNvPr id="7143" name="Google Shape;7143;p6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144" name="Google Shape;7144;p64"/>
          <p:cNvGrpSpPr/>
          <p:nvPr/>
        </p:nvGrpSpPr>
        <p:grpSpPr>
          <a:xfrm>
            <a:off x="2512535" y="5522125"/>
            <a:ext cx="547484" cy="496305"/>
            <a:chOff x="1884401" y="4141593"/>
            <a:chExt cx="410613" cy="372229"/>
          </a:xfrm>
        </p:grpSpPr>
        <p:sp>
          <p:nvSpPr>
            <p:cNvPr id="7145" name="Google Shape;7145;p6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121900" tIns="121900" rIns="121900" bIns="121900" anchor="ctr" anchorCtr="0">
              <a:noAutofit/>
            </a:bodyPr>
            <a:lstStyle/>
            <a:p>
              <a:endParaRPr sz="2400"/>
            </a:p>
          </p:txBody>
        </p:sp>
        <p:sp>
          <p:nvSpPr>
            <p:cNvPr id="7146" name="Google Shape;7146;p6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121900" tIns="121900" rIns="121900" bIns="121900" anchor="ctr" anchorCtr="0">
              <a:noAutofit/>
            </a:bodyPr>
            <a:lstStyle/>
            <a:p>
              <a:endParaRPr sz="2400"/>
            </a:p>
          </p:txBody>
        </p:sp>
        <p:sp>
          <p:nvSpPr>
            <p:cNvPr id="7147" name="Google Shape;7147;p6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148" name="Google Shape;7148;p6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149" name="Google Shape;7149;p6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7150" name="Google Shape;7150;p6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7151" name="Google Shape;7151;p6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121900" tIns="121900" rIns="121900" bIns="121900" anchor="ctr" anchorCtr="0">
              <a:noAutofit/>
            </a:bodyPr>
            <a:lstStyle/>
            <a:p>
              <a:endParaRPr sz="2400"/>
            </a:p>
          </p:txBody>
        </p:sp>
      </p:grpSp>
      <p:grpSp>
        <p:nvGrpSpPr>
          <p:cNvPr id="7152" name="Google Shape;7152;p64"/>
          <p:cNvGrpSpPr/>
          <p:nvPr/>
        </p:nvGrpSpPr>
        <p:grpSpPr>
          <a:xfrm>
            <a:off x="1907777" y="3698253"/>
            <a:ext cx="392687" cy="466529"/>
            <a:chOff x="1430832" y="2773689"/>
            <a:chExt cx="294515" cy="349897"/>
          </a:xfrm>
        </p:grpSpPr>
        <p:sp>
          <p:nvSpPr>
            <p:cNvPr id="7153" name="Google Shape;7153;p6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54" name="Google Shape;7154;p6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55" name="Google Shape;7155;p6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56" name="Google Shape;7156;p6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57" name="Google Shape;7157;p6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58" name="Google Shape;7158;p6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59" name="Google Shape;7159;p6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6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61" name="Google Shape;7161;p6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62" name="Google Shape;7162;p6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63" name="Google Shape;7163;p6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4" name="Google Shape;7164;p6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5" name="Google Shape;7165;p6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166" name="Google Shape;7166;p64"/>
          <p:cNvGrpSpPr/>
          <p:nvPr/>
        </p:nvGrpSpPr>
        <p:grpSpPr>
          <a:xfrm>
            <a:off x="4109623" y="3718115"/>
            <a:ext cx="385155" cy="426981"/>
            <a:chOff x="3082217" y="2788586"/>
            <a:chExt cx="288866" cy="320236"/>
          </a:xfrm>
        </p:grpSpPr>
        <p:sp>
          <p:nvSpPr>
            <p:cNvPr id="7167" name="Google Shape;7167;p6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121900" tIns="121900" rIns="121900" bIns="121900" anchor="ctr" anchorCtr="0">
              <a:noAutofit/>
            </a:bodyPr>
            <a:lstStyle/>
            <a:p>
              <a:endParaRPr sz="2400"/>
            </a:p>
          </p:txBody>
        </p:sp>
        <p:sp>
          <p:nvSpPr>
            <p:cNvPr id="7168" name="Google Shape;7168;p6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121900" tIns="121900" rIns="121900" bIns="121900" anchor="ctr" anchorCtr="0">
              <a:noAutofit/>
            </a:bodyPr>
            <a:lstStyle/>
            <a:p>
              <a:endParaRPr sz="2400"/>
            </a:p>
          </p:txBody>
        </p:sp>
        <p:sp>
          <p:nvSpPr>
            <p:cNvPr id="7169" name="Google Shape;7169;p6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121900" tIns="121900" rIns="121900" bIns="121900" anchor="ctr" anchorCtr="0">
              <a:noAutofit/>
            </a:bodyPr>
            <a:lstStyle/>
            <a:p>
              <a:endParaRPr sz="2400"/>
            </a:p>
          </p:txBody>
        </p:sp>
        <p:sp>
          <p:nvSpPr>
            <p:cNvPr id="7170" name="Google Shape;7170;p6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7171" name="Google Shape;7171;p6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121900" tIns="121900" rIns="121900" bIns="121900" anchor="ctr" anchorCtr="0">
              <a:noAutofit/>
            </a:bodyPr>
            <a:lstStyle/>
            <a:p>
              <a:endParaRPr sz="2400"/>
            </a:p>
          </p:txBody>
        </p:sp>
        <p:sp>
          <p:nvSpPr>
            <p:cNvPr id="7172" name="Google Shape;7172;p6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121900" tIns="121900" rIns="121900" bIns="121900" anchor="ctr" anchorCtr="0">
              <a:noAutofit/>
            </a:bodyPr>
            <a:lstStyle/>
            <a:p>
              <a:endParaRPr sz="2400"/>
            </a:p>
          </p:txBody>
        </p:sp>
        <p:sp>
          <p:nvSpPr>
            <p:cNvPr id="7173" name="Google Shape;7173;p6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121900" tIns="121900" rIns="121900" bIns="121900" anchor="ctr" anchorCtr="0">
              <a:noAutofit/>
            </a:bodyPr>
            <a:lstStyle/>
            <a:p>
              <a:endParaRPr sz="2400"/>
            </a:p>
          </p:txBody>
        </p:sp>
      </p:grpSp>
      <p:grpSp>
        <p:nvGrpSpPr>
          <p:cNvPr id="7174" name="Google Shape;7174;p64"/>
          <p:cNvGrpSpPr/>
          <p:nvPr/>
        </p:nvGrpSpPr>
        <p:grpSpPr>
          <a:xfrm>
            <a:off x="4814077" y="3707606"/>
            <a:ext cx="433356" cy="448069"/>
            <a:chOff x="3610557" y="2780704"/>
            <a:chExt cx="325017" cy="336052"/>
          </a:xfrm>
        </p:grpSpPr>
        <p:sp>
          <p:nvSpPr>
            <p:cNvPr id="7175" name="Google Shape;7175;p6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121900" tIns="121900" rIns="121900" bIns="121900" anchor="ctr" anchorCtr="0">
              <a:noAutofit/>
            </a:bodyPr>
            <a:lstStyle/>
            <a:p>
              <a:endParaRPr sz="2400"/>
            </a:p>
          </p:txBody>
        </p:sp>
        <p:sp>
          <p:nvSpPr>
            <p:cNvPr id="7176" name="Google Shape;7176;p6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121900" tIns="121900" rIns="121900" bIns="121900" anchor="ctr" anchorCtr="0">
              <a:noAutofit/>
            </a:bodyPr>
            <a:lstStyle/>
            <a:p>
              <a:endParaRPr sz="2400"/>
            </a:p>
          </p:txBody>
        </p:sp>
        <p:sp>
          <p:nvSpPr>
            <p:cNvPr id="7177" name="Google Shape;7177;p6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121900" tIns="121900" rIns="121900" bIns="121900" anchor="ctr" anchorCtr="0">
              <a:noAutofit/>
            </a:bodyPr>
            <a:lstStyle/>
            <a:p>
              <a:endParaRPr sz="2400"/>
            </a:p>
          </p:txBody>
        </p:sp>
      </p:grpSp>
      <p:grpSp>
        <p:nvGrpSpPr>
          <p:cNvPr id="7178" name="Google Shape;7178;p64"/>
          <p:cNvGrpSpPr/>
          <p:nvPr/>
        </p:nvGrpSpPr>
        <p:grpSpPr>
          <a:xfrm>
            <a:off x="5572090" y="3748660"/>
            <a:ext cx="381967" cy="365853"/>
            <a:chOff x="4179067" y="2811495"/>
            <a:chExt cx="286475" cy="274390"/>
          </a:xfrm>
        </p:grpSpPr>
        <p:sp>
          <p:nvSpPr>
            <p:cNvPr id="7179" name="Google Shape;7179;p6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121900" tIns="121900" rIns="121900" bIns="121900" anchor="ctr" anchorCtr="0">
              <a:noAutofit/>
            </a:bodyPr>
            <a:lstStyle/>
            <a:p>
              <a:endParaRPr sz="2400"/>
            </a:p>
          </p:txBody>
        </p:sp>
        <p:sp>
          <p:nvSpPr>
            <p:cNvPr id="7180" name="Google Shape;7180;p6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121900" tIns="121900" rIns="121900" bIns="121900" anchor="ctr" anchorCtr="0">
              <a:noAutofit/>
            </a:bodyPr>
            <a:lstStyle/>
            <a:p>
              <a:endParaRPr sz="2400"/>
            </a:p>
          </p:txBody>
        </p:sp>
        <p:sp>
          <p:nvSpPr>
            <p:cNvPr id="7181" name="Google Shape;7181;p6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121900" tIns="121900" rIns="121900" bIns="121900" anchor="ctr" anchorCtr="0">
              <a:noAutofit/>
            </a:bodyPr>
            <a:lstStyle/>
            <a:p>
              <a:endParaRPr sz="2400"/>
            </a:p>
          </p:txBody>
        </p:sp>
        <p:sp>
          <p:nvSpPr>
            <p:cNvPr id="7182" name="Google Shape;7182;p6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121900" tIns="121900" rIns="121900" bIns="121900" anchor="ctr" anchorCtr="0">
              <a:noAutofit/>
            </a:bodyPr>
            <a:lstStyle/>
            <a:p>
              <a:endParaRPr sz="2400"/>
            </a:p>
          </p:txBody>
        </p:sp>
        <p:sp>
          <p:nvSpPr>
            <p:cNvPr id="7183" name="Google Shape;7183;p6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121900" tIns="121900" rIns="121900" bIns="121900" anchor="ctr" anchorCtr="0">
              <a:noAutofit/>
            </a:bodyPr>
            <a:lstStyle/>
            <a:p>
              <a:endParaRPr sz="2400"/>
            </a:p>
          </p:txBody>
        </p:sp>
        <p:sp>
          <p:nvSpPr>
            <p:cNvPr id="7184" name="Google Shape;7184;p6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121900" tIns="121900" rIns="121900" bIns="121900" anchor="ctr" anchorCtr="0">
              <a:noAutofit/>
            </a:bodyPr>
            <a:lstStyle/>
            <a:p>
              <a:endParaRPr sz="2400"/>
            </a:p>
          </p:txBody>
        </p:sp>
        <p:sp>
          <p:nvSpPr>
            <p:cNvPr id="7185" name="Google Shape;7185;p6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7186" name="Google Shape;7186;p6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121900" tIns="121900" rIns="121900" bIns="121900" anchor="ctr" anchorCtr="0">
              <a:noAutofit/>
            </a:bodyPr>
            <a:lstStyle/>
            <a:p>
              <a:endParaRPr sz="2400"/>
            </a:p>
          </p:txBody>
        </p:sp>
        <p:sp>
          <p:nvSpPr>
            <p:cNvPr id="7187" name="Google Shape;7187;p6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121900" tIns="121900" rIns="121900" bIns="121900" anchor="ctr" anchorCtr="0">
              <a:noAutofit/>
            </a:bodyPr>
            <a:lstStyle/>
            <a:p>
              <a:endParaRPr sz="2400"/>
            </a:p>
          </p:txBody>
        </p:sp>
      </p:grpSp>
      <p:grpSp>
        <p:nvGrpSpPr>
          <p:cNvPr id="7188" name="Google Shape;7188;p64"/>
          <p:cNvGrpSpPr/>
          <p:nvPr/>
        </p:nvGrpSpPr>
        <p:grpSpPr>
          <a:xfrm>
            <a:off x="6249010" y="3682875"/>
            <a:ext cx="494729" cy="498932"/>
            <a:chOff x="4686757" y="2762156"/>
            <a:chExt cx="371047" cy="374199"/>
          </a:xfrm>
        </p:grpSpPr>
        <p:sp>
          <p:nvSpPr>
            <p:cNvPr id="7189" name="Google Shape;7189;p6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0" name="Google Shape;7190;p6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191" name="Google Shape;7191;p6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192" name="Google Shape;7192;p6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193" name="Google Shape;7193;p6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194" name="Google Shape;7194;p6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195" name="Google Shape;7195;p6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7196" name="Google Shape;7196;p64"/>
          <p:cNvGrpSpPr/>
          <p:nvPr/>
        </p:nvGrpSpPr>
        <p:grpSpPr>
          <a:xfrm>
            <a:off x="6962152" y="3713070"/>
            <a:ext cx="542089" cy="437140"/>
            <a:chOff x="5221613" y="2784802"/>
            <a:chExt cx="406567" cy="327855"/>
          </a:xfrm>
        </p:grpSpPr>
        <p:sp>
          <p:nvSpPr>
            <p:cNvPr id="7197" name="Google Shape;7197;p6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121900" tIns="121900" rIns="121900" bIns="121900" anchor="ctr" anchorCtr="0">
              <a:noAutofit/>
            </a:bodyPr>
            <a:lstStyle/>
            <a:p>
              <a:endParaRPr sz="2400"/>
            </a:p>
          </p:txBody>
        </p:sp>
        <p:sp>
          <p:nvSpPr>
            <p:cNvPr id="7198" name="Google Shape;7198;p6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199" name="Google Shape;7199;p6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121900" tIns="121900" rIns="121900" bIns="121900" anchor="ctr" anchorCtr="0">
              <a:noAutofit/>
            </a:bodyPr>
            <a:lstStyle/>
            <a:p>
              <a:endParaRPr sz="2400"/>
            </a:p>
          </p:txBody>
        </p:sp>
        <p:sp>
          <p:nvSpPr>
            <p:cNvPr id="7200" name="Google Shape;7200;p6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121900" tIns="121900" rIns="121900" bIns="121900" anchor="ctr" anchorCtr="0">
              <a:noAutofit/>
            </a:bodyPr>
            <a:lstStyle/>
            <a:p>
              <a:endParaRPr sz="2400"/>
            </a:p>
          </p:txBody>
        </p:sp>
        <p:sp>
          <p:nvSpPr>
            <p:cNvPr id="7201" name="Google Shape;7201;p6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121900" tIns="121900" rIns="121900" bIns="121900" anchor="ctr" anchorCtr="0">
              <a:noAutofit/>
            </a:bodyPr>
            <a:lstStyle/>
            <a:p>
              <a:endParaRPr sz="2400"/>
            </a:p>
          </p:txBody>
        </p:sp>
        <p:sp>
          <p:nvSpPr>
            <p:cNvPr id="7202" name="Google Shape;7202;p6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121900" tIns="121900" rIns="121900" bIns="121900" anchor="ctr" anchorCtr="0">
              <a:noAutofit/>
            </a:bodyPr>
            <a:lstStyle/>
            <a:p>
              <a:endParaRPr sz="2400"/>
            </a:p>
          </p:txBody>
        </p:sp>
        <p:sp>
          <p:nvSpPr>
            <p:cNvPr id="7203" name="Google Shape;7203;p6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121900" tIns="121900" rIns="121900" bIns="121900" anchor="ctr" anchorCtr="0">
              <a:noAutofit/>
            </a:bodyPr>
            <a:lstStyle/>
            <a:p>
              <a:endParaRPr sz="2400"/>
            </a:p>
          </p:txBody>
        </p:sp>
        <p:sp>
          <p:nvSpPr>
            <p:cNvPr id="7204" name="Google Shape;7204;p6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121900" tIns="121900" rIns="121900" bIns="121900" anchor="ctr" anchorCtr="0">
              <a:noAutofit/>
            </a:bodyPr>
            <a:lstStyle/>
            <a:p>
              <a:endParaRPr sz="2400"/>
            </a:p>
          </p:txBody>
        </p:sp>
        <p:sp>
          <p:nvSpPr>
            <p:cNvPr id="7205" name="Google Shape;7205;p6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121900" tIns="121900" rIns="121900" bIns="121900" anchor="ctr" anchorCtr="0">
              <a:noAutofit/>
            </a:bodyPr>
            <a:lstStyle/>
            <a:p>
              <a:endParaRPr sz="2400"/>
            </a:p>
          </p:txBody>
        </p:sp>
        <p:sp>
          <p:nvSpPr>
            <p:cNvPr id="7206" name="Google Shape;7206;p6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07" name="Google Shape;7207;p6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08" name="Google Shape;7208;p6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09" name="Google Shape;7209;p6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0" name="Google Shape;7210;p6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1" name="Google Shape;7211;p6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2" name="Google Shape;7212;p6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3" name="Google Shape;7213;p6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4" name="Google Shape;7214;p6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5" name="Google Shape;7215;p6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6" name="Google Shape;7216;p6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7" name="Google Shape;7217;p6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8" name="Google Shape;7218;p6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19" name="Google Shape;7219;p6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20" name="Google Shape;7220;p6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21" name="Google Shape;7221;p6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22" name="Google Shape;7222;p6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223" name="Google Shape;7223;p6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224" name="Google Shape;7224;p6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225" name="Google Shape;7225;p6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226" name="Google Shape;7226;p6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grpSp>
      <p:grpSp>
        <p:nvGrpSpPr>
          <p:cNvPr id="7227" name="Google Shape;7227;p64"/>
          <p:cNvGrpSpPr/>
          <p:nvPr/>
        </p:nvGrpSpPr>
        <p:grpSpPr>
          <a:xfrm>
            <a:off x="7750115" y="3681228"/>
            <a:ext cx="404807" cy="500579"/>
            <a:chOff x="5812586" y="2760921"/>
            <a:chExt cx="303605" cy="375434"/>
          </a:xfrm>
        </p:grpSpPr>
        <p:sp>
          <p:nvSpPr>
            <p:cNvPr id="7228" name="Google Shape;7228;p6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121900" tIns="121900" rIns="121900" bIns="121900" anchor="ctr" anchorCtr="0">
              <a:noAutofit/>
            </a:bodyPr>
            <a:lstStyle/>
            <a:p>
              <a:endParaRPr sz="2400"/>
            </a:p>
          </p:txBody>
        </p:sp>
        <p:sp>
          <p:nvSpPr>
            <p:cNvPr id="7229" name="Google Shape;7229;p6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230" name="Google Shape;7230;p6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121900" tIns="121900" rIns="121900" bIns="121900" anchor="ctr" anchorCtr="0">
              <a:noAutofit/>
            </a:bodyPr>
            <a:lstStyle/>
            <a:p>
              <a:endParaRPr sz="2400"/>
            </a:p>
          </p:txBody>
        </p:sp>
        <p:sp>
          <p:nvSpPr>
            <p:cNvPr id="7231" name="Google Shape;7231;p6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121900" tIns="121900" rIns="121900" bIns="121900" anchor="ctr" anchorCtr="0">
              <a:noAutofit/>
            </a:bodyPr>
            <a:lstStyle/>
            <a:p>
              <a:endParaRPr sz="2400"/>
            </a:p>
          </p:txBody>
        </p:sp>
        <p:sp>
          <p:nvSpPr>
            <p:cNvPr id="7232" name="Google Shape;7232;p6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121900" tIns="121900" rIns="121900" bIns="121900" anchor="ctr" anchorCtr="0">
              <a:noAutofit/>
            </a:bodyPr>
            <a:lstStyle/>
            <a:p>
              <a:endParaRPr sz="2400"/>
            </a:p>
          </p:txBody>
        </p:sp>
        <p:sp>
          <p:nvSpPr>
            <p:cNvPr id="7233" name="Google Shape;7233;p6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121900" tIns="121900" rIns="121900" bIns="121900" anchor="ctr" anchorCtr="0">
              <a:noAutofit/>
            </a:bodyPr>
            <a:lstStyle/>
            <a:p>
              <a:endParaRPr sz="2400"/>
            </a:p>
          </p:txBody>
        </p:sp>
        <p:sp>
          <p:nvSpPr>
            <p:cNvPr id="7234" name="Google Shape;7234;p6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121900" tIns="121900" rIns="121900" bIns="121900" anchor="ctr" anchorCtr="0">
              <a:noAutofit/>
            </a:bodyPr>
            <a:lstStyle/>
            <a:p>
              <a:endParaRPr sz="2400"/>
            </a:p>
          </p:txBody>
        </p:sp>
        <p:sp>
          <p:nvSpPr>
            <p:cNvPr id="7235" name="Google Shape;7235;p6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121900" tIns="121900" rIns="121900" bIns="121900" anchor="ctr" anchorCtr="0">
              <a:noAutofit/>
            </a:bodyPr>
            <a:lstStyle/>
            <a:p>
              <a:endParaRPr sz="2400"/>
            </a:p>
          </p:txBody>
        </p:sp>
        <p:sp>
          <p:nvSpPr>
            <p:cNvPr id="7236" name="Google Shape;7236;p6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121900" tIns="121900" rIns="121900" bIns="121900" anchor="ctr" anchorCtr="0">
              <a:noAutofit/>
            </a:bodyPr>
            <a:lstStyle/>
            <a:p>
              <a:endParaRPr sz="2400"/>
            </a:p>
          </p:txBody>
        </p:sp>
        <p:sp>
          <p:nvSpPr>
            <p:cNvPr id="7237" name="Google Shape;7237;p6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121900" tIns="121900" rIns="121900" bIns="121900" anchor="ctr" anchorCtr="0">
              <a:noAutofit/>
            </a:bodyPr>
            <a:lstStyle/>
            <a:p>
              <a:endParaRPr sz="2400"/>
            </a:p>
          </p:txBody>
        </p:sp>
        <p:sp>
          <p:nvSpPr>
            <p:cNvPr id="7238" name="Google Shape;7238;p6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121900" tIns="121900" rIns="121900" bIns="121900" anchor="ctr" anchorCtr="0">
              <a:noAutofit/>
            </a:bodyPr>
            <a:lstStyle/>
            <a:p>
              <a:endParaRPr sz="2400"/>
            </a:p>
          </p:txBody>
        </p:sp>
      </p:grpSp>
      <p:grpSp>
        <p:nvGrpSpPr>
          <p:cNvPr id="7239" name="Google Shape;7239;p64"/>
          <p:cNvGrpSpPr/>
          <p:nvPr/>
        </p:nvGrpSpPr>
        <p:grpSpPr>
          <a:xfrm>
            <a:off x="8446231" y="3679511"/>
            <a:ext cx="504677" cy="504221"/>
            <a:chOff x="6334673" y="2759633"/>
            <a:chExt cx="378508" cy="378166"/>
          </a:xfrm>
        </p:grpSpPr>
        <p:sp>
          <p:nvSpPr>
            <p:cNvPr id="7240" name="Google Shape;7240;p6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121900" tIns="121900" rIns="121900" bIns="121900" anchor="ctr" anchorCtr="0">
              <a:noAutofit/>
            </a:bodyPr>
            <a:lstStyle/>
            <a:p>
              <a:endParaRPr sz="2400"/>
            </a:p>
          </p:txBody>
        </p:sp>
        <p:sp>
          <p:nvSpPr>
            <p:cNvPr id="7241" name="Google Shape;7241;p6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121900" tIns="121900" rIns="121900" bIns="121900" anchor="ctr" anchorCtr="0">
              <a:noAutofit/>
            </a:bodyPr>
            <a:lstStyle/>
            <a:p>
              <a:endParaRPr sz="2400"/>
            </a:p>
          </p:txBody>
        </p:sp>
        <p:sp>
          <p:nvSpPr>
            <p:cNvPr id="7242" name="Google Shape;7242;p6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243" name="Google Shape;7243;p6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244" name="Google Shape;7244;p64"/>
          <p:cNvGrpSpPr/>
          <p:nvPr/>
        </p:nvGrpSpPr>
        <p:grpSpPr>
          <a:xfrm>
            <a:off x="10683527" y="3741970"/>
            <a:ext cx="426351" cy="379340"/>
            <a:chOff x="8012645" y="2806477"/>
            <a:chExt cx="319763" cy="284505"/>
          </a:xfrm>
        </p:grpSpPr>
        <p:sp>
          <p:nvSpPr>
            <p:cNvPr id="7245" name="Google Shape;7245;p6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246" name="Google Shape;7246;p6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6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8" name="Google Shape;7248;p6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249" name="Google Shape;7249;p6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250" name="Google Shape;7250;p6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251" name="Google Shape;7251;p6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252" name="Google Shape;7252;p6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253" name="Google Shape;7253;p6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254" name="Google Shape;7254;p6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255" name="Google Shape;7255;p64"/>
          <p:cNvGrpSpPr/>
          <p:nvPr/>
        </p:nvGrpSpPr>
        <p:grpSpPr>
          <a:xfrm>
            <a:off x="3272581" y="5549518"/>
            <a:ext cx="513785" cy="517428"/>
            <a:chOff x="2454435" y="4162138"/>
            <a:chExt cx="385339" cy="388071"/>
          </a:xfrm>
        </p:grpSpPr>
        <p:sp>
          <p:nvSpPr>
            <p:cNvPr id="7256" name="Google Shape;7256;p6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121900" tIns="121900" rIns="121900" bIns="121900" anchor="ctr" anchorCtr="0">
              <a:noAutofit/>
            </a:bodyPr>
            <a:lstStyle/>
            <a:p>
              <a:endParaRPr sz="2400"/>
            </a:p>
          </p:txBody>
        </p:sp>
        <p:sp>
          <p:nvSpPr>
            <p:cNvPr id="7257" name="Google Shape;7257;p6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121900" tIns="121900" rIns="121900" bIns="121900" anchor="ctr" anchorCtr="0">
              <a:noAutofit/>
            </a:bodyPr>
            <a:lstStyle/>
            <a:p>
              <a:endParaRPr sz="2400"/>
            </a:p>
          </p:txBody>
        </p:sp>
        <p:sp>
          <p:nvSpPr>
            <p:cNvPr id="7258" name="Google Shape;7258;p6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121900" tIns="121900" rIns="121900" bIns="121900" anchor="ctr" anchorCtr="0">
              <a:noAutofit/>
            </a:bodyPr>
            <a:lstStyle/>
            <a:p>
              <a:endParaRPr sz="2400"/>
            </a:p>
          </p:txBody>
        </p:sp>
        <p:sp>
          <p:nvSpPr>
            <p:cNvPr id="7259" name="Google Shape;7259;p6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121900" tIns="121900" rIns="121900" bIns="121900" anchor="ctr" anchorCtr="0">
              <a:noAutofit/>
            </a:bodyPr>
            <a:lstStyle/>
            <a:p>
              <a:endParaRPr sz="2400"/>
            </a:p>
          </p:txBody>
        </p:sp>
        <p:sp>
          <p:nvSpPr>
            <p:cNvPr id="7260" name="Google Shape;7260;p6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7261" name="Google Shape;7261;p6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62" name="Google Shape;7262;p6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121900" tIns="121900" rIns="121900" bIns="121900" anchor="ctr" anchorCtr="0">
              <a:noAutofit/>
            </a:bodyPr>
            <a:lstStyle/>
            <a:p>
              <a:endParaRPr sz="2400"/>
            </a:p>
          </p:txBody>
        </p:sp>
        <p:sp>
          <p:nvSpPr>
            <p:cNvPr id="7263" name="Google Shape;7263;p6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121900" tIns="121900" rIns="121900" bIns="121900" anchor="ctr" anchorCtr="0">
              <a:noAutofit/>
            </a:bodyPr>
            <a:lstStyle/>
            <a:p>
              <a:endParaRPr sz="2400"/>
            </a:p>
          </p:txBody>
        </p:sp>
        <p:sp>
          <p:nvSpPr>
            <p:cNvPr id="7264" name="Google Shape;7264;p6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121900" tIns="121900" rIns="121900" bIns="121900" anchor="ctr" anchorCtr="0">
              <a:noAutofit/>
            </a:bodyPr>
            <a:lstStyle/>
            <a:p>
              <a:endParaRPr sz="2400"/>
            </a:p>
          </p:txBody>
        </p:sp>
        <p:sp>
          <p:nvSpPr>
            <p:cNvPr id="7265" name="Google Shape;7265;p6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121900" tIns="121900" rIns="121900" bIns="121900" anchor="ctr" anchorCtr="0">
              <a:noAutofit/>
            </a:bodyPr>
            <a:lstStyle/>
            <a:p>
              <a:endParaRPr sz="2400"/>
            </a:p>
          </p:txBody>
        </p:sp>
        <p:sp>
          <p:nvSpPr>
            <p:cNvPr id="7266" name="Google Shape;7266;p6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121900" tIns="121900" rIns="121900" bIns="121900" anchor="ctr" anchorCtr="0">
              <a:noAutofit/>
            </a:bodyPr>
            <a:lstStyle/>
            <a:p>
              <a:endParaRPr sz="2400"/>
            </a:p>
          </p:txBody>
        </p:sp>
      </p:grpSp>
      <p:grpSp>
        <p:nvGrpSpPr>
          <p:cNvPr id="7267" name="Google Shape;7267;p64"/>
          <p:cNvGrpSpPr/>
          <p:nvPr/>
        </p:nvGrpSpPr>
        <p:grpSpPr>
          <a:xfrm>
            <a:off x="4802585" y="5548256"/>
            <a:ext cx="366904" cy="518549"/>
            <a:chOff x="3601939" y="4161192"/>
            <a:chExt cx="275178" cy="388912"/>
          </a:xfrm>
        </p:grpSpPr>
        <p:sp>
          <p:nvSpPr>
            <p:cNvPr id="7268" name="Google Shape;7268;p6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121900" tIns="121900" rIns="121900" bIns="121900" anchor="ctr" anchorCtr="0">
              <a:noAutofit/>
            </a:bodyPr>
            <a:lstStyle/>
            <a:p>
              <a:endParaRPr sz="2400"/>
            </a:p>
          </p:txBody>
        </p:sp>
        <p:sp>
          <p:nvSpPr>
            <p:cNvPr id="7269" name="Google Shape;7269;p6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121900" tIns="121900" rIns="121900" bIns="121900" anchor="ctr" anchorCtr="0">
              <a:noAutofit/>
            </a:bodyPr>
            <a:lstStyle/>
            <a:p>
              <a:endParaRPr sz="2400"/>
            </a:p>
          </p:txBody>
        </p:sp>
        <p:sp>
          <p:nvSpPr>
            <p:cNvPr id="7270" name="Google Shape;7270;p6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7271" name="Google Shape;7271;p6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272" name="Google Shape;7272;p6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273" name="Google Shape;7273;p6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274" name="Google Shape;7274;p6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275" name="Google Shape;7275;p6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276" name="Google Shape;7276;p6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121900" tIns="121900" rIns="121900" bIns="121900" anchor="ctr" anchorCtr="0">
              <a:noAutofit/>
            </a:bodyPr>
            <a:lstStyle/>
            <a:p>
              <a:endParaRPr sz="2400"/>
            </a:p>
          </p:txBody>
        </p:sp>
        <p:sp>
          <p:nvSpPr>
            <p:cNvPr id="7277" name="Google Shape;7277;p6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121900" tIns="121900" rIns="121900" bIns="121900" anchor="ctr" anchorCtr="0">
              <a:noAutofit/>
            </a:bodyPr>
            <a:lstStyle/>
            <a:p>
              <a:endParaRPr sz="2400"/>
            </a:p>
          </p:txBody>
        </p:sp>
      </p:grpSp>
      <p:grpSp>
        <p:nvGrpSpPr>
          <p:cNvPr id="7278" name="Google Shape;7278;p64"/>
          <p:cNvGrpSpPr/>
          <p:nvPr/>
        </p:nvGrpSpPr>
        <p:grpSpPr>
          <a:xfrm>
            <a:off x="1114698" y="4286862"/>
            <a:ext cx="501069" cy="495569"/>
            <a:chOff x="836023" y="3215146"/>
            <a:chExt cx="375802" cy="371677"/>
          </a:xfrm>
        </p:grpSpPr>
        <p:sp>
          <p:nvSpPr>
            <p:cNvPr id="7279" name="Google Shape;7279;p6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121900" tIns="121900" rIns="121900" bIns="121900" anchor="ctr" anchorCtr="0">
              <a:noAutofit/>
            </a:bodyPr>
            <a:lstStyle/>
            <a:p>
              <a:endParaRPr sz="2400"/>
            </a:p>
          </p:txBody>
        </p:sp>
        <p:sp>
          <p:nvSpPr>
            <p:cNvPr id="7280" name="Google Shape;7280;p6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1" name="Google Shape;7281;p6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282" name="Google Shape;7282;p6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283" name="Google Shape;7283;p6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4" name="Google Shape;7284;p6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5" name="Google Shape;7285;p6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6" name="Google Shape;7286;p6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7" name="Google Shape;7287;p6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8" name="Google Shape;7288;p6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89" name="Google Shape;7289;p6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0" name="Google Shape;7290;p6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1" name="Google Shape;7291;p6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2" name="Google Shape;7292;p6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3" name="Google Shape;7293;p6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4" name="Google Shape;7294;p6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grpSp>
      <p:grpSp>
        <p:nvGrpSpPr>
          <p:cNvPr id="7295" name="Google Shape;7295;p64"/>
          <p:cNvGrpSpPr/>
          <p:nvPr/>
        </p:nvGrpSpPr>
        <p:grpSpPr>
          <a:xfrm>
            <a:off x="1808396" y="4281187"/>
            <a:ext cx="575157" cy="506919"/>
            <a:chOff x="1356297" y="3210890"/>
            <a:chExt cx="431368" cy="380189"/>
          </a:xfrm>
        </p:grpSpPr>
        <p:sp>
          <p:nvSpPr>
            <p:cNvPr id="7296" name="Google Shape;7296;p6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121900" tIns="121900" rIns="121900" bIns="121900" anchor="ctr" anchorCtr="0">
              <a:noAutofit/>
            </a:bodyPr>
            <a:lstStyle/>
            <a:p>
              <a:endParaRPr sz="2400"/>
            </a:p>
          </p:txBody>
        </p:sp>
        <p:sp>
          <p:nvSpPr>
            <p:cNvPr id="7297" name="Google Shape;7297;p6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298" name="Google Shape;7298;p6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299" name="Google Shape;7299;p6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300" name="Google Shape;7300;p6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1" name="Google Shape;7301;p6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2" name="Google Shape;7302;p6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3" name="Google Shape;7303;p6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4" name="Google Shape;7304;p6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5" name="Google Shape;7305;p6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6" name="Google Shape;7306;p6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07" name="Google Shape;7307;p6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121900" tIns="121900" rIns="121900" bIns="121900" anchor="ctr" anchorCtr="0">
              <a:noAutofit/>
            </a:bodyPr>
            <a:lstStyle/>
            <a:p>
              <a:endParaRPr sz="2400"/>
            </a:p>
          </p:txBody>
        </p:sp>
        <p:sp>
          <p:nvSpPr>
            <p:cNvPr id="7308" name="Google Shape;7308;p6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121900" tIns="121900" rIns="121900" bIns="121900" anchor="ctr" anchorCtr="0">
              <a:noAutofit/>
            </a:bodyPr>
            <a:lstStyle/>
            <a:p>
              <a:endParaRPr sz="2400"/>
            </a:p>
          </p:txBody>
        </p:sp>
      </p:grpSp>
      <p:grpSp>
        <p:nvGrpSpPr>
          <p:cNvPr id="7309" name="Google Shape;7309;p64"/>
          <p:cNvGrpSpPr/>
          <p:nvPr/>
        </p:nvGrpSpPr>
        <p:grpSpPr>
          <a:xfrm>
            <a:off x="2538316" y="4287387"/>
            <a:ext cx="549165" cy="494308"/>
            <a:chOff x="1903737" y="3215540"/>
            <a:chExt cx="411874" cy="370731"/>
          </a:xfrm>
        </p:grpSpPr>
        <p:sp>
          <p:nvSpPr>
            <p:cNvPr id="7310" name="Google Shape;7310;p6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311" name="Google Shape;7311;p6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312" name="Google Shape;7312;p6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313" name="Google Shape;7313;p6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121900" tIns="121900" rIns="121900" bIns="121900" anchor="ctr" anchorCtr="0">
              <a:noAutofit/>
            </a:bodyPr>
            <a:lstStyle/>
            <a:p>
              <a:endParaRPr sz="2400"/>
            </a:p>
          </p:txBody>
        </p:sp>
        <p:sp>
          <p:nvSpPr>
            <p:cNvPr id="7314" name="Google Shape;7314;p6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15" name="Google Shape;7315;p6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121900" tIns="121900" rIns="121900" bIns="121900" anchor="ctr" anchorCtr="0">
              <a:noAutofit/>
            </a:bodyPr>
            <a:lstStyle/>
            <a:p>
              <a:endParaRPr sz="2400"/>
            </a:p>
          </p:txBody>
        </p:sp>
        <p:sp>
          <p:nvSpPr>
            <p:cNvPr id="7316" name="Google Shape;7316;p6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17" name="Google Shape;7317;p6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sp>
          <p:nvSpPr>
            <p:cNvPr id="7318" name="Google Shape;7318;p6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121900" tIns="121900" rIns="121900" bIns="121900" anchor="ctr" anchorCtr="0">
              <a:noAutofit/>
            </a:bodyPr>
            <a:lstStyle/>
            <a:p>
              <a:endParaRPr sz="2400"/>
            </a:p>
          </p:txBody>
        </p:sp>
      </p:grpSp>
      <p:grpSp>
        <p:nvGrpSpPr>
          <p:cNvPr id="7319" name="Google Shape;7319;p64"/>
          <p:cNvGrpSpPr/>
          <p:nvPr/>
        </p:nvGrpSpPr>
        <p:grpSpPr>
          <a:xfrm>
            <a:off x="3291287" y="4331806"/>
            <a:ext cx="530424" cy="405437"/>
            <a:chOff x="2468465" y="3248854"/>
            <a:chExt cx="397818" cy="304078"/>
          </a:xfrm>
        </p:grpSpPr>
        <p:sp>
          <p:nvSpPr>
            <p:cNvPr id="7320" name="Google Shape;7320;p6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121900" tIns="121900" rIns="121900" bIns="121900" anchor="ctr" anchorCtr="0">
              <a:noAutofit/>
            </a:bodyPr>
            <a:lstStyle/>
            <a:p>
              <a:endParaRPr sz="2400"/>
            </a:p>
          </p:txBody>
        </p:sp>
        <p:sp>
          <p:nvSpPr>
            <p:cNvPr id="7321" name="Google Shape;7321;p6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121900" tIns="121900" rIns="121900" bIns="121900" anchor="ctr" anchorCtr="0">
              <a:noAutofit/>
            </a:bodyPr>
            <a:lstStyle/>
            <a:p>
              <a:endParaRPr sz="2400"/>
            </a:p>
          </p:txBody>
        </p:sp>
        <p:sp>
          <p:nvSpPr>
            <p:cNvPr id="7322" name="Google Shape;7322;p6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121900" tIns="121900" rIns="121900" bIns="121900" anchor="ctr" anchorCtr="0">
              <a:noAutofit/>
            </a:bodyPr>
            <a:lstStyle/>
            <a:p>
              <a:endParaRPr sz="2400"/>
            </a:p>
          </p:txBody>
        </p:sp>
        <p:sp>
          <p:nvSpPr>
            <p:cNvPr id="7323" name="Google Shape;7323;p6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121900" tIns="121900" rIns="121900" bIns="121900" anchor="ctr" anchorCtr="0">
              <a:noAutofit/>
            </a:bodyPr>
            <a:lstStyle/>
            <a:p>
              <a:endParaRPr sz="2400"/>
            </a:p>
          </p:txBody>
        </p:sp>
        <p:sp>
          <p:nvSpPr>
            <p:cNvPr id="7324" name="Google Shape;7324;p6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7325" name="Google Shape;7325;p6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121900" tIns="121900" rIns="121900" bIns="121900" anchor="ctr" anchorCtr="0">
              <a:noAutofit/>
            </a:bodyPr>
            <a:lstStyle/>
            <a:p>
              <a:endParaRPr sz="2400"/>
            </a:p>
          </p:txBody>
        </p:sp>
      </p:grpSp>
      <p:grpSp>
        <p:nvGrpSpPr>
          <p:cNvPr id="7326" name="Google Shape;7326;p64"/>
          <p:cNvGrpSpPr/>
          <p:nvPr/>
        </p:nvGrpSpPr>
        <p:grpSpPr>
          <a:xfrm>
            <a:off x="4022888" y="4288017"/>
            <a:ext cx="525835" cy="493083"/>
            <a:chOff x="3017166" y="3216013"/>
            <a:chExt cx="394376" cy="369812"/>
          </a:xfrm>
        </p:grpSpPr>
        <p:sp>
          <p:nvSpPr>
            <p:cNvPr id="7327" name="Google Shape;7327;p6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121900" tIns="121900" rIns="121900" bIns="121900" anchor="ctr" anchorCtr="0">
              <a:noAutofit/>
            </a:bodyPr>
            <a:lstStyle/>
            <a:p>
              <a:endParaRPr sz="2400"/>
            </a:p>
          </p:txBody>
        </p:sp>
        <p:sp>
          <p:nvSpPr>
            <p:cNvPr id="7328" name="Google Shape;7328;p6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121900" tIns="121900" rIns="121900" bIns="121900" anchor="ctr" anchorCtr="0">
              <a:noAutofit/>
            </a:bodyPr>
            <a:lstStyle/>
            <a:p>
              <a:endParaRPr sz="2400"/>
            </a:p>
          </p:txBody>
        </p:sp>
      </p:grpSp>
      <p:grpSp>
        <p:nvGrpSpPr>
          <p:cNvPr id="7329" name="Google Shape;7329;p64"/>
          <p:cNvGrpSpPr/>
          <p:nvPr/>
        </p:nvGrpSpPr>
        <p:grpSpPr>
          <a:xfrm>
            <a:off x="5613391" y="4284304"/>
            <a:ext cx="265352" cy="500544"/>
            <a:chOff x="4210043" y="3213228"/>
            <a:chExt cx="199014" cy="375408"/>
          </a:xfrm>
        </p:grpSpPr>
        <p:sp>
          <p:nvSpPr>
            <p:cNvPr id="7330" name="Google Shape;7330;p6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331" name="Google Shape;7331;p6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121900" tIns="121900" rIns="121900" bIns="121900" anchor="ctr" anchorCtr="0">
              <a:noAutofit/>
            </a:bodyPr>
            <a:lstStyle/>
            <a:p>
              <a:endParaRPr sz="2400"/>
            </a:p>
          </p:txBody>
        </p:sp>
        <p:sp>
          <p:nvSpPr>
            <p:cNvPr id="7332" name="Google Shape;7332;p6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121900" tIns="121900" rIns="121900" bIns="121900" anchor="ctr" anchorCtr="0">
              <a:noAutofit/>
            </a:bodyPr>
            <a:lstStyle/>
            <a:p>
              <a:endParaRPr sz="2400"/>
            </a:p>
          </p:txBody>
        </p:sp>
        <p:sp>
          <p:nvSpPr>
            <p:cNvPr id="7333" name="Google Shape;7333;p6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7334" name="Google Shape;7334;p6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121900" tIns="121900" rIns="121900" bIns="121900" anchor="ctr" anchorCtr="0">
              <a:noAutofit/>
            </a:bodyPr>
            <a:lstStyle/>
            <a:p>
              <a:endParaRPr sz="2400"/>
            </a:p>
          </p:txBody>
        </p:sp>
        <p:sp>
          <p:nvSpPr>
            <p:cNvPr id="7335" name="Google Shape;7335;p6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121900" tIns="121900" rIns="121900" bIns="121900" anchor="ctr" anchorCtr="0">
              <a:noAutofit/>
            </a:bodyPr>
            <a:lstStyle/>
            <a:p>
              <a:endParaRPr sz="2400"/>
            </a:p>
          </p:txBody>
        </p:sp>
        <p:sp>
          <p:nvSpPr>
            <p:cNvPr id="7336" name="Google Shape;7336;p6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337" name="Google Shape;7337;p6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121900" tIns="121900" rIns="121900" bIns="121900" anchor="ctr" anchorCtr="0">
              <a:noAutofit/>
            </a:bodyPr>
            <a:lstStyle/>
            <a:p>
              <a:endParaRPr sz="2400"/>
            </a:p>
          </p:txBody>
        </p:sp>
        <p:sp>
          <p:nvSpPr>
            <p:cNvPr id="7338" name="Google Shape;7338;p6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121900" tIns="121900" rIns="121900" bIns="121900" anchor="ctr" anchorCtr="0">
              <a:noAutofit/>
            </a:bodyPr>
            <a:lstStyle/>
            <a:p>
              <a:endParaRPr sz="2400"/>
            </a:p>
          </p:txBody>
        </p:sp>
        <p:sp>
          <p:nvSpPr>
            <p:cNvPr id="7339" name="Google Shape;7339;p6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121900" tIns="121900" rIns="121900" bIns="121900" anchor="ctr" anchorCtr="0">
              <a:noAutofit/>
            </a:bodyPr>
            <a:lstStyle/>
            <a:p>
              <a:endParaRPr sz="2400"/>
            </a:p>
          </p:txBody>
        </p:sp>
      </p:grpSp>
      <p:grpSp>
        <p:nvGrpSpPr>
          <p:cNvPr id="7340" name="Google Shape;7340;p64"/>
          <p:cNvGrpSpPr/>
          <p:nvPr/>
        </p:nvGrpSpPr>
        <p:grpSpPr>
          <a:xfrm>
            <a:off x="6424196" y="4271098"/>
            <a:ext cx="103793" cy="526887"/>
            <a:chOff x="4818146" y="3203323"/>
            <a:chExt cx="77845" cy="395165"/>
          </a:xfrm>
        </p:grpSpPr>
        <p:sp>
          <p:nvSpPr>
            <p:cNvPr id="7341" name="Google Shape;7341;p6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2" name="Google Shape;7342;p6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343" name="Google Shape;7343;p6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344" name="Google Shape;7344;p6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345" name="Google Shape;7345;p6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346" name="Google Shape;7346;p6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347" name="Google Shape;7347;p6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348" name="Google Shape;7348;p6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7349" name="Google Shape;7349;p64"/>
          <p:cNvGrpSpPr/>
          <p:nvPr/>
        </p:nvGrpSpPr>
        <p:grpSpPr>
          <a:xfrm>
            <a:off x="6971854" y="4313905"/>
            <a:ext cx="458788" cy="443689"/>
            <a:chOff x="5228890" y="3235428"/>
            <a:chExt cx="344091" cy="332767"/>
          </a:xfrm>
        </p:grpSpPr>
        <p:sp>
          <p:nvSpPr>
            <p:cNvPr id="7350" name="Google Shape;7350;p6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6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352" name="Google Shape;7352;p6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353" name="Google Shape;7353;p6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6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7355" name="Google Shape;7355;p64"/>
          <p:cNvGrpSpPr/>
          <p:nvPr/>
        </p:nvGrpSpPr>
        <p:grpSpPr>
          <a:xfrm>
            <a:off x="7677217" y="4302730"/>
            <a:ext cx="518059" cy="463903"/>
            <a:chOff x="5757913" y="3227047"/>
            <a:chExt cx="388544" cy="347927"/>
          </a:xfrm>
        </p:grpSpPr>
        <p:sp>
          <p:nvSpPr>
            <p:cNvPr id="7356" name="Google Shape;7356;p6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7357" name="Google Shape;7357;p6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grpSp>
      <p:sp>
        <p:nvSpPr>
          <p:cNvPr id="7358" name="Google Shape;7358;p64"/>
          <p:cNvSpPr/>
          <p:nvPr/>
        </p:nvSpPr>
        <p:spPr>
          <a:xfrm>
            <a:off x="9603272" y="4503522"/>
            <a:ext cx="23120" cy="262865"/>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7359" name="Google Shape;7359;p64"/>
          <p:cNvGrpSpPr/>
          <p:nvPr/>
        </p:nvGrpSpPr>
        <p:grpSpPr>
          <a:xfrm>
            <a:off x="9193141" y="4302766"/>
            <a:ext cx="433251" cy="463623"/>
            <a:chOff x="6894856" y="3227074"/>
            <a:chExt cx="324938" cy="347717"/>
          </a:xfrm>
        </p:grpSpPr>
        <p:sp>
          <p:nvSpPr>
            <p:cNvPr id="7360" name="Google Shape;7360;p6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7361" name="Google Shape;7361;p6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7362" name="Google Shape;7362;p6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363" name="Google Shape;7363;p6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364" name="Google Shape;7364;p6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7365" name="Google Shape;7365;p6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7366" name="Google Shape;7366;p6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67" name="Google Shape;7367;p6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68" name="Google Shape;7368;p6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69" name="Google Shape;7369;p6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370" name="Google Shape;7370;p6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121900" tIns="121900" rIns="121900" bIns="121900" anchor="ctr" anchorCtr="0">
              <a:noAutofit/>
            </a:bodyPr>
            <a:lstStyle/>
            <a:p>
              <a:endParaRPr sz="2400"/>
            </a:p>
          </p:txBody>
        </p:sp>
        <p:sp>
          <p:nvSpPr>
            <p:cNvPr id="7371" name="Google Shape;7371;p6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72" name="Google Shape;7372;p6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73" name="Google Shape;7373;p6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121900" tIns="121900" rIns="121900" bIns="121900" anchor="ctr" anchorCtr="0">
              <a:noAutofit/>
            </a:bodyPr>
            <a:lstStyle/>
            <a:p>
              <a:endParaRPr sz="2400"/>
            </a:p>
          </p:txBody>
        </p:sp>
        <p:sp>
          <p:nvSpPr>
            <p:cNvPr id="7374" name="Google Shape;7374;p6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grpSp>
      <p:grpSp>
        <p:nvGrpSpPr>
          <p:cNvPr id="7375" name="Google Shape;7375;p64"/>
          <p:cNvGrpSpPr/>
          <p:nvPr/>
        </p:nvGrpSpPr>
        <p:grpSpPr>
          <a:xfrm>
            <a:off x="9886596" y="4294498"/>
            <a:ext cx="480121" cy="480156"/>
            <a:chOff x="7414946" y="3220873"/>
            <a:chExt cx="360091" cy="360117"/>
          </a:xfrm>
        </p:grpSpPr>
        <p:sp>
          <p:nvSpPr>
            <p:cNvPr id="7376" name="Google Shape;7376;p6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121900" tIns="121900" rIns="121900" bIns="121900" anchor="ctr" anchorCtr="0">
              <a:noAutofit/>
            </a:bodyPr>
            <a:lstStyle/>
            <a:p>
              <a:endParaRPr sz="2400"/>
            </a:p>
          </p:txBody>
        </p:sp>
        <p:sp>
          <p:nvSpPr>
            <p:cNvPr id="7377" name="Google Shape;7377;p6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121900" tIns="121900" rIns="121900" bIns="121900" anchor="ctr" anchorCtr="0">
              <a:noAutofit/>
            </a:bodyPr>
            <a:lstStyle/>
            <a:p>
              <a:endParaRPr sz="2400"/>
            </a:p>
          </p:txBody>
        </p:sp>
        <p:sp>
          <p:nvSpPr>
            <p:cNvPr id="7378" name="Google Shape;7378;p6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121900" tIns="121900" rIns="121900" bIns="121900" anchor="ctr" anchorCtr="0">
              <a:noAutofit/>
            </a:bodyPr>
            <a:lstStyle/>
            <a:p>
              <a:endParaRPr sz="2400"/>
            </a:p>
          </p:txBody>
        </p:sp>
        <p:sp>
          <p:nvSpPr>
            <p:cNvPr id="7379" name="Google Shape;7379;p6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121900" tIns="121900" rIns="121900" bIns="121900" anchor="ctr" anchorCtr="0">
              <a:noAutofit/>
            </a:bodyPr>
            <a:lstStyle/>
            <a:p>
              <a:endParaRPr sz="2400"/>
            </a:p>
          </p:txBody>
        </p:sp>
        <p:sp>
          <p:nvSpPr>
            <p:cNvPr id="7380" name="Google Shape;7380;p6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121900" tIns="121900" rIns="121900" bIns="121900" anchor="ctr" anchorCtr="0">
              <a:noAutofit/>
            </a:bodyPr>
            <a:lstStyle/>
            <a:p>
              <a:endParaRPr sz="2400"/>
            </a:p>
          </p:txBody>
        </p:sp>
        <p:sp>
          <p:nvSpPr>
            <p:cNvPr id="7381" name="Google Shape;7381;p6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121900" tIns="121900" rIns="121900" bIns="121900" anchor="ctr" anchorCtr="0">
              <a:noAutofit/>
            </a:bodyPr>
            <a:lstStyle/>
            <a:p>
              <a:endParaRPr sz="2400"/>
            </a:p>
          </p:txBody>
        </p:sp>
        <p:sp>
          <p:nvSpPr>
            <p:cNvPr id="7382" name="Google Shape;7382;p6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121900" tIns="121900" rIns="121900" bIns="121900" anchor="ctr" anchorCtr="0">
              <a:noAutofit/>
            </a:bodyPr>
            <a:lstStyle/>
            <a:p>
              <a:endParaRPr sz="2400"/>
            </a:p>
          </p:txBody>
        </p:sp>
        <p:sp>
          <p:nvSpPr>
            <p:cNvPr id="7383" name="Google Shape;7383;p6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121900" tIns="121900" rIns="121900" bIns="121900" anchor="ctr" anchorCtr="0">
              <a:noAutofit/>
            </a:bodyPr>
            <a:lstStyle/>
            <a:p>
              <a:endParaRPr sz="2400"/>
            </a:p>
          </p:txBody>
        </p:sp>
        <p:sp>
          <p:nvSpPr>
            <p:cNvPr id="7384" name="Google Shape;7384;p6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121900" tIns="121900" rIns="121900" bIns="121900" anchor="ctr" anchorCtr="0">
              <a:noAutofit/>
            </a:bodyPr>
            <a:lstStyle/>
            <a:p>
              <a:endParaRPr sz="2400"/>
            </a:p>
          </p:txBody>
        </p:sp>
        <p:sp>
          <p:nvSpPr>
            <p:cNvPr id="7385" name="Google Shape;7385;p6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121900" tIns="121900" rIns="121900" bIns="121900" anchor="ctr" anchorCtr="0">
              <a:noAutofit/>
            </a:bodyPr>
            <a:lstStyle/>
            <a:p>
              <a:endParaRPr sz="2400"/>
            </a:p>
          </p:txBody>
        </p:sp>
        <p:sp>
          <p:nvSpPr>
            <p:cNvPr id="7386" name="Google Shape;7386;p6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387" name="Google Shape;7387;p64"/>
          <p:cNvGrpSpPr/>
          <p:nvPr/>
        </p:nvGrpSpPr>
        <p:grpSpPr>
          <a:xfrm>
            <a:off x="10702970" y="4286722"/>
            <a:ext cx="309105" cy="495709"/>
            <a:chOff x="8027227" y="3215041"/>
            <a:chExt cx="231829" cy="371782"/>
          </a:xfrm>
        </p:grpSpPr>
        <p:sp>
          <p:nvSpPr>
            <p:cNvPr id="7388" name="Google Shape;7388;p6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7389" name="Google Shape;7389;p6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7390" name="Google Shape;7390;p6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7391" name="Google Shape;7391;p6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7392" name="Google Shape;7392;p6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7393" name="Google Shape;7393;p6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7394" name="Google Shape;7394;p6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121900" tIns="121900" rIns="121900" bIns="121900" anchor="ctr" anchorCtr="0">
              <a:noAutofit/>
            </a:bodyPr>
            <a:lstStyle/>
            <a:p>
              <a:endParaRPr sz="2400"/>
            </a:p>
          </p:txBody>
        </p:sp>
        <p:sp>
          <p:nvSpPr>
            <p:cNvPr id="7395" name="Google Shape;7395;p6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121900" tIns="121900" rIns="121900" bIns="121900" anchor="ctr" anchorCtr="0">
              <a:noAutofit/>
            </a:bodyPr>
            <a:lstStyle/>
            <a:p>
              <a:endParaRPr sz="2400"/>
            </a:p>
          </p:txBody>
        </p:sp>
        <p:sp>
          <p:nvSpPr>
            <p:cNvPr id="7396" name="Google Shape;7396;p6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121900" tIns="121900" rIns="121900" bIns="121900" anchor="ctr" anchorCtr="0">
              <a:noAutofit/>
            </a:bodyPr>
            <a:lstStyle/>
            <a:p>
              <a:endParaRPr sz="2400"/>
            </a:p>
          </p:txBody>
        </p:sp>
        <p:sp>
          <p:nvSpPr>
            <p:cNvPr id="7397" name="Google Shape;7397;p6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121900" tIns="121900" rIns="121900" bIns="121900" anchor="ctr" anchorCtr="0">
              <a:noAutofit/>
            </a:bodyPr>
            <a:lstStyle/>
            <a:p>
              <a:endParaRPr sz="2400"/>
            </a:p>
          </p:txBody>
        </p:sp>
      </p:grpSp>
      <p:grpSp>
        <p:nvGrpSpPr>
          <p:cNvPr id="7398" name="Google Shape;7398;p64"/>
          <p:cNvGrpSpPr/>
          <p:nvPr/>
        </p:nvGrpSpPr>
        <p:grpSpPr>
          <a:xfrm>
            <a:off x="5458138" y="5528184"/>
            <a:ext cx="527517" cy="560725"/>
            <a:chOff x="4093603" y="4146138"/>
            <a:chExt cx="395638" cy="420544"/>
          </a:xfrm>
        </p:grpSpPr>
        <p:sp>
          <p:nvSpPr>
            <p:cNvPr id="7399" name="Google Shape;7399;p6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400" name="Google Shape;7400;p6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01" name="Google Shape;7401;p6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402" name="Google Shape;7402;p6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121900" tIns="121900" rIns="121900" bIns="121900" anchor="ctr" anchorCtr="0">
              <a:noAutofit/>
            </a:bodyPr>
            <a:lstStyle/>
            <a:p>
              <a:endParaRPr sz="2400"/>
            </a:p>
          </p:txBody>
        </p:sp>
        <p:sp>
          <p:nvSpPr>
            <p:cNvPr id="7403" name="Google Shape;7403;p6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404" name="Google Shape;7404;p6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405" name="Google Shape;7405;p6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406" name="Google Shape;7406;p6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07" name="Google Shape;7407;p6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08" name="Google Shape;7408;p6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09" name="Google Shape;7409;p6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10" name="Google Shape;7410;p6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11" name="Google Shape;7411;p6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12" name="Google Shape;7412;p6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13" name="Google Shape;7413;p6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7414" name="Google Shape;7414;p6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121900" tIns="121900" rIns="121900" bIns="121900" anchor="ctr" anchorCtr="0">
              <a:noAutofit/>
            </a:bodyPr>
            <a:lstStyle/>
            <a:p>
              <a:endParaRPr sz="2400"/>
            </a:p>
          </p:txBody>
        </p:sp>
        <p:sp>
          <p:nvSpPr>
            <p:cNvPr id="7415" name="Google Shape;7415;p6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121900" tIns="121900" rIns="121900" bIns="121900" anchor="ctr" anchorCtr="0">
              <a:noAutofit/>
            </a:bodyPr>
            <a:lstStyle/>
            <a:p>
              <a:endParaRPr sz="2400"/>
            </a:p>
          </p:txBody>
        </p:sp>
      </p:grpSp>
      <p:grpSp>
        <p:nvGrpSpPr>
          <p:cNvPr id="7416" name="Google Shape;7416;p64"/>
          <p:cNvGrpSpPr/>
          <p:nvPr/>
        </p:nvGrpSpPr>
        <p:grpSpPr>
          <a:xfrm>
            <a:off x="6192542" y="5549763"/>
            <a:ext cx="522753" cy="517183"/>
            <a:chOff x="4644406" y="4162322"/>
            <a:chExt cx="392065" cy="387887"/>
          </a:xfrm>
        </p:grpSpPr>
        <p:sp>
          <p:nvSpPr>
            <p:cNvPr id="7417" name="Google Shape;7417;p6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121900" tIns="121900" rIns="121900" bIns="121900" anchor="ctr" anchorCtr="0">
              <a:noAutofit/>
            </a:bodyPr>
            <a:lstStyle/>
            <a:p>
              <a:endParaRPr sz="2400"/>
            </a:p>
          </p:txBody>
        </p:sp>
        <p:sp>
          <p:nvSpPr>
            <p:cNvPr id="7418" name="Google Shape;7418;p6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121900" tIns="121900" rIns="121900" bIns="121900" anchor="ctr" anchorCtr="0">
              <a:noAutofit/>
            </a:bodyPr>
            <a:lstStyle/>
            <a:p>
              <a:endParaRPr sz="2400"/>
            </a:p>
          </p:txBody>
        </p:sp>
        <p:sp>
          <p:nvSpPr>
            <p:cNvPr id="7419" name="Google Shape;7419;p6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121900" tIns="121900" rIns="121900" bIns="121900" anchor="ctr" anchorCtr="0">
              <a:noAutofit/>
            </a:bodyPr>
            <a:lstStyle/>
            <a:p>
              <a:endParaRPr sz="2400"/>
            </a:p>
          </p:txBody>
        </p:sp>
        <p:sp>
          <p:nvSpPr>
            <p:cNvPr id="7420" name="Google Shape;7420;p6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121900" tIns="121900" rIns="121900" bIns="121900" anchor="ctr" anchorCtr="0">
              <a:noAutofit/>
            </a:bodyPr>
            <a:lstStyle/>
            <a:p>
              <a:endParaRPr sz="2400"/>
            </a:p>
          </p:txBody>
        </p:sp>
        <p:sp>
          <p:nvSpPr>
            <p:cNvPr id="7421" name="Google Shape;7421;p6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121900" tIns="121900" rIns="121900" bIns="121900" anchor="ctr" anchorCtr="0">
              <a:noAutofit/>
            </a:bodyPr>
            <a:lstStyle/>
            <a:p>
              <a:endParaRPr sz="2400"/>
            </a:p>
          </p:txBody>
        </p:sp>
        <p:sp>
          <p:nvSpPr>
            <p:cNvPr id="7422" name="Google Shape;7422;p6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121900" tIns="121900" rIns="121900" bIns="121900" anchor="ctr" anchorCtr="0">
              <a:noAutofit/>
            </a:bodyPr>
            <a:lstStyle/>
            <a:p>
              <a:endParaRPr sz="2400"/>
            </a:p>
          </p:txBody>
        </p:sp>
      </p:grpSp>
      <p:grpSp>
        <p:nvGrpSpPr>
          <p:cNvPr id="7423" name="Google Shape;7423;p64"/>
          <p:cNvGrpSpPr/>
          <p:nvPr/>
        </p:nvGrpSpPr>
        <p:grpSpPr>
          <a:xfrm>
            <a:off x="7637844" y="5628931"/>
            <a:ext cx="556171" cy="358883"/>
            <a:chOff x="5728383" y="4221698"/>
            <a:chExt cx="417128" cy="269162"/>
          </a:xfrm>
        </p:grpSpPr>
        <p:sp>
          <p:nvSpPr>
            <p:cNvPr id="7424" name="Google Shape;7424;p6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121900" tIns="121900" rIns="121900" bIns="121900" anchor="ctr" anchorCtr="0">
              <a:noAutofit/>
            </a:bodyPr>
            <a:lstStyle/>
            <a:p>
              <a:endParaRPr sz="2400"/>
            </a:p>
          </p:txBody>
        </p:sp>
        <p:sp>
          <p:nvSpPr>
            <p:cNvPr id="7425" name="Google Shape;7425;p6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7426" name="Google Shape;7426;p6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121900" tIns="121900" rIns="121900" bIns="121900" anchor="ctr" anchorCtr="0">
              <a:noAutofit/>
            </a:bodyPr>
            <a:lstStyle/>
            <a:p>
              <a:endParaRPr sz="2400"/>
            </a:p>
          </p:txBody>
        </p:sp>
        <p:sp>
          <p:nvSpPr>
            <p:cNvPr id="7427" name="Google Shape;7427;p6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121900" tIns="121900" rIns="121900" bIns="121900" anchor="ctr" anchorCtr="0">
              <a:noAutofit/>
            </a:bodyPr>
            <a:lstStyle/>
            <a:p>
              <a:endParaRPr sz="2400"/>
            </a:p>
          </p:txBody>
        </p:sp>
        <p:sp>
          <p:nvSpPr>
            <p:cNvPr id="7428" name="Google Shape;7428;p6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121900" tIns="121900" rIns="121900" bIns="121900" anchor="ctr" anchorCtr="0">
              <a:noAutofit/>
            </a:bodyPr>
            <a:lstStyle/>
            <a:p>
              <a:endParaRPr sz="2400"/>
            </a:p>
          </p:txBody>
        </p:sp>
        <p:sp>
          <p:nvSpPr>
            <p:cNvPr id="7429" name="Google Shape;7429;p6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121900" tIns="121900" rIns="121900" bIns="121900" anchor="ctr" anchorCtr="0">
              <a:noAutofit/>
            </a:bodyPr>
            <a:lstStyle/>
            <a:p>
              <a:endParaRPr sz="2400"/>
            </a:p>
          </p:txBody>
        </p:sp>
        <p:sp>
          <p:nvSpPr>
            <p:cNvPr id="7430" name="Google Shape;7430;p6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121900" tIns="121900" rIns="121900" bIns="121900" anchor="ctr" anchorCtr="0">
              <a:noAutofit/>
            </a:bodyPr>
            <a:lstStyle/>
            <a:p>
              <a:endParaRPr sz="2400"/>
            </a:p>
          </p:txBody>
        </p:sp>
        <p:sp>
          <p:nvSpPr>
            <p:cNvPr id="7431" name="Google Shape;7431;p6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121900" tIns="121900" rIns="121900" bIns="121900" anchor="ctr" anchorCtr="0">
              <a:noAutofit/>
            </a:bodyPr>
            <a:lstStyle/>
            <a:p>
              <a:endParaRPr sz="2400"/>
            </a:p>
          </p:txBody>
        </p:sp>
        <p:sp>
          <p:nvSpPr>
            <p:cNvPr id="7432" name="Google Shape;7432;p6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121900" tIns="121900" rIns="121900" bIns="121900" anchor="ctr" anchorCtr="0">
              <a:noAutofit/>
            </a:bodyPr>
            <a:lstStyle/>
            <a:p>
              <a:endParaRPr sz="2400"/>
            </a:p>
          </p:txBody>
        </p:sp>
        <p:sp>
          <p:nvSpPr>
            <p:cNvPr id="7433" name="Google Shape;7433;p6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121900" tIns="121900" rIns="121900" bIns="121900" anchor="ctr" anchorCtr="0">
              <a:noAutofit/>
            </a:bodyPr>
            <a:lstStyle/>
            <a:p>
              <a:endParaRPr sz="2400"/>
            </a:p>
          </p:txBody>
        </p:sp>
        <p:sp>
          <p:nvSpPr>
            <p:cNvPr id="7434" name="Google Shape;7434;p6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121900" tIns="121900" rIns="121900" bIns="121900" anchor="ctr" anchorCtr="0">
              <a:noAutofit/>
            </a:bodyPr>
            <a:lstStyle/>
            <a:p>
              <a:endParaRPr sz="2400"/>
            </a:p>
          </p:txBody>
        </p:sp>
        <p:sp>
          <p:nvSpPr>
            <p:cNvPr id="7435" name="Google Shape;7435;p6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121900" tIns="121900" rIns="121900" bIns="121900" anchor="ctr" anchorCtr="0">
              <a:noAutofit/>
            </a:bodyPr>
            <a:lstStyle/>
            <a:p>
              <a:endParaRPr sz="2400"/>
            </a:p>
          </p:txBody>
        </p:sp>
      </p:grpSp>
      <p:grpSp>
        <p:nvGrpSpPr>
          <p:cNvPr id="7436" name="Google Shape;7436;p64"/>
          <p:cNvGrpSpPr/>
          <p:nvPr/>
        </p:nvGrpSpPr>
        <p:grpSpPr>
          <a:xfrm>
            <a:off x="1112280" y="4929208"/>
            <a:ext cx="495709" cy="457001"/>
            <a:chOff x="834210" y="3696905"/>
            <a:chExt cx="371782" cy="342751"/>
          </a:xfrm>
        </p:grpSpPr>
        <p:sp>
          <p:nvSpPr>
            <p:cNvPr id="7437" name="Google Shape;7437;p6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438" name="Google Shape;7438;p6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439" name="Google Shape;7439;p6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440" name="Google Shape;7440;p6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441" name="Google Shape;7441;p6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442" name="Google Shape;7442;p6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443" name="Google Shape;7443;p6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121900" tIns="121900" rIns="121900" bIns="121900" anchor="ctr" anchorCtr="0">
              <a:noAutofit/>
            </a:bodyPr>
            <a:lstStyle/>
            <a:p>
              <a:endParaRPr sz="2400"/>
            </a:p>
          </p:txBody>
        </p:sp>
        <p:sp>
          <p:nvSpPr>
            <p:cNvPr id="7444" name="Google Shape;7444;p6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121900" tIns="121900" rIns="121900" bIns="121900" anchor="ctr" anchorCtr="0">
              <a:noAutofit/>
            </a:bodyPr>
            <a:lstStyle/>
            <a:p>
              <a:endParaRPr sz="2400"/>
            </a:p>
          </p:txBody>
        </p:sp>
        <p:sp>
          <p:nvSpPr>
            <p:cNvPr id="7445" name="Google Shape;7445;p6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121900" tIns="121900" rIns="121900" bIns="121900" anchor="ctr" anchorCtr="0">
              <a:noAutofit/>
            </a:bodyPr>
            <a:lstStyle/>
            <a:p>
              <a:endParaRPr sz="2400"/>
            </a:p>
          </p:txBody>
        </p:sp>
        <p:sp>
          <p:nvSpPr>
            <p:cNvPr id="7446" name="Google Shape;7446;p6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447" name="Google Shape;7447;p6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448" name="Google Shape;7448;p6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7449" name="Google Shape;7449;p64"/>
          <p:cNvGrpSpPr/>
          <p:nvPr/>
        </p:nvGrpSpPr>
        <p:grpSpPr>
          <a:xfrm>
            <a:off x="1812531" y="4909695"/>
            <a:ext cx="527061" cy="495955"/>
            <a:chOff x="1359398" y="3682271"/>
            <a:chExt cx="395296" cy="371966"/>
          </a:xfrm>
        </p:grpSpPr>
        <p:sp>
          <p:nvSpPr>
            <p:cNvPr id="7450" name="Google Shape;7450;p6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121900" tIns="121900" rIns="121900" bIns="121900" anchor="ctr" anchorCtr="0">
              <a:noAutofit/>
            </a:bodyPr>
            <a:lstStyle/>
            <a:p>
              <a:endParaRPr sz="2400"/>
            </a:p>
          </p:txBody>
        </p:sp>
        <p:sp>
          <p:nvSpPr>
            <p:cNvPr id="7451" name="Google Shape;7451;p6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121900" tIns="121900" rIns="121900" bIns="121900" anchor="ctr" anchorCtr="0">
              <a:noAutofit/>
            </a:bodyPr>
            <a:lstStyle/>
            <a:p>
              <a:endParaRPr sz="2400"/>
            </a:p>
          </p:txBody>
        </p:sp>
        <p:sp>
          <p:nvSpPr>
            <p:cNvPr id="7452" name="Google Shape;7452;p6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53" name="Google Shape;7453;p6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54" name="Google Shape;7454;p6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55" name="Google Shape;7455;p6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56" name="Google Shape;7456;p6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121900" tIns="121900" rIns="121900" bIns="121900" anchor="ctr" anchorCtr="0">
              <a:noAutofit/>
            </a:bodyPr>
            <a:lstStyle/>
            <a:p>
              <a:endParaRPr sz="2400"/>
            </a:p>
          </p:txBody>
        </p:sp>
      </p:grpSp>
      <p:grpSp>
        <p:nvGrpSpPr>
          <p:cNvPr id="7457" name="Google Shape;7457;p64"/>
          <p:cNvGrpSpPr/>
          <p:nvPr/>
        </p:nvGrpSpPr>
        <p:grpSpPr>
          <a:xfrm>
            <a:off x="2544132" y="4909695"/>
            <a:ext cx="527061" cy="495955"/>
            <a:chOff x="1908099" y="3682271"/>
            <a:chExt cx="395296" cy="371966"/>
          </a:xfrm>
        </p:grpSpPr>
        <p:sp>
          <p:nvSpPr>
            <p:cNvPr id="7458" name="Google Shape;7458;p6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121900" tIns="121900" rIns="121900" bIns="121900" anchor="ctr" anchorCtr="0">
              <a:noAutofit/>
            </a:bodyPr>
            <a:lstStyle/>
            <a:p>
              <a:endParaRPr sz="2400"/>
            </a:p>
          </p:txBody>
        </p:sp>
        <p:sp>
          <p:nvSpPr>
            <p:cNvPr id="7459" name="Google Shape;7459;p6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60" name="Google Shape;7460;p6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61" name="Google Shape;7461;p6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62" name="Google Shape;7462;p6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63" name="Google Shape;7463;p6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121900" tIns="121900" rIns="121900" bIns="121900" anchor="ctr" anchorCtr="0">
              <a:noAutofit/>
            </a:bodyPr>
            <a:lstStyle/>
            <a:p>
              <a:endParaRPr sz="2400"/>
            </a:p>
          </p:txBody>
        </p:sp>
        <p:sp>
          <p:nvSpPr>
            <p:cNvPr id="7464" name="Google Shape;7464;p6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121900" tIns="121900" rIns="121900" bIns="121900" anchor="ctr" anchorCtr="0">
              <a:noAutofit/>
            </a:bodyPr>
            <a:lstStyle/>
            <a:p>
              <a:endParaRPr sz="2400"/>
            </a:p>
          </p:txBody>
        </p:sp>
      </p:grpSp>
      <p:grpSp>
        <p:nvGrpSpPr>
          <p:cNvPr id="7465" name="Google Shape;7465;p64"/>
          <p:cNvGrpSpPr/>
          <p:nvPr/>
        </p:nvGrpSpPr>
        <p:grpSpPr>
          <a:xfrm>
            <a:off x="3275733" y="4909695"/>
            <a:ext cx="527027" cy="495955"/>
            <a:chOff x="2456800" y="3682271"/>
            <a:chExt cx="395270" cy="371966"/>
          </a:xfrm>
        </p:grpSpPr>
        <p:sp>
          <p:nvSpPr>
            <p:cNvPr id="7466" name="Google Shape;7466;p6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121900" tIns="121900" rIns="121900" bIns="121900" anchor="ctr" anchorCtr="0">
              <a:noAutofit/>
            </a:bodyPr>
            <a:lstStyle/>
            <a:p>
              <a:endParaRPr sz="2400"/>
            </a:p>
          </p:txBody>
        </p:sp>
        <p:sp>
          <p:nvSpPr>
            <p:cNvPr id="7467" name="Google Shape;7467;p6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121900" tIns="121900" rIns="121900" bIns="121900" anchor="ctr" anchorCtr="0">
              <a:noAutofit/>
            </a:bodyPr>
            <a:lstStyle/>
            <a:p>
              <a:endParaRPr sz="2400"/>
            </a:p>
          </p:txBody>
        </p:sp>
        <p:sp>
          <p:nvSpPr>
            <p:cNvPr id="7468" name="Google Shape;7468;p6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69" name="Google Shape;7469;p6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70" name="Google Shape;7470;p6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71" name="Google Shape;7471;p6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72" name="Google Shape;7472;p6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121900" tIns="121900" rIns="121900" bIns="121900" anchor="ctr" anchorCtr="0">
              <a:noAutofit/>
            </a:bodyPr>
            <a:lstStyle/>
            <a:p>
              <a:endParaRPr sz="2400"/>
            </a:p>
          </p:txBody>
        </p:sp>
        <p:sp>
          <p:nvSpPr>
            <p:cNvPr id="7473" name="Google Shape;7473;p6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121900" tIns="121900" rIns="121900" bIns="121900" anchor="ctr" anchorCtr="0">
              <a:noAutofit/>
            </a:bodyPr>
            <a:lstStyle/>
            <a:p>
              <a:endParaRPr sz="2400"/>
            </a:p>
          </p:txBody>
        </p:sp>
        <p:sp>
          <p:nvSpPr>
            <p:cNvPr id="7474" name="Google Shape;7474;p6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475" name="Google Shape;7475;p64"/>
          <p:cNvGrpSpPr/>
          <p:nvPr/>
        </p:nvGrpSpPr>
        <p:grpSpPr>
          <a:xfrm>
            <a:off x="4019000" y="4909695"/>
            <a:ext cx="521456" cy="495920"/>
            <a:chOff x="3014250" y="3682271"/>
            <a:chExt cx="391092" cy="371940"/>
          </a:xfrm>
        </p:grpSpPr>
        <p:sp>
          <p:nvSpPr>
            <p:cNvPr id="7476" name="Google Shape;7476;p6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477" name="Google Shape;7477;p6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478" name="Google Shape;7478;p6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7479" name="Google Shape;7479;p64"/>
          <p:cNvGrpSpPr/>
          <p:nvPr/>
        </p:nvGrpSpPr>
        <p:grpSpPr>
          <a:xfrm>
            <a:off x="4758833" y="4937263"/>
            <a:ext cx="518304" cy="440923"/>
            <a:chOff x="3569125" y="3702947"/>
            <a:chExt cx="388728" cy="330692"/>
          </a:xfrm>
        </p:grpSpPr>
        <p:sp>
          <p:nvSpPr>
            <p:cNvPr id="7480" name="Google Shape;7480;p6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81" name="Google Shape;7481;p6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482" name="Google Shape;7482;p6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83" name="Google Shape;7483;p6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484" name="Google Shape;7484;p64"/>
          <p:cNvGrpSpPr/>
          <p:nvPr/>
        </p:nvGrpSpPr>
        <p:grpSpPr>
          <a:xfrm>
            <a:off x="5482659" y="4909941"/>
            <a:ext cx="517323" cy="495500"/>
            <a:chOff x="4111994" y="3682455"/>
            <a:chExt cx="387992" cy="371625"/>
          </a:xfrm>
        </p:grpSpPr>
        <p:sp>
          <p:nvSpPr>
            <p:cNvPr id="7485" name="Google Shape;7485;p6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121900" tIns="121900" rIns="121900" bIns="121900" anchor="ctr" anchorCtr="0">
              <a:noAutofit/>
            </a:bodyPr>
            <a:lstStyle/>
            <a:p>
              <a:endParaRPr sz="2400"/>
            </a:p>
          </p:txBody>
        </p:sp>
        <p:sp>
          <p:nvSpPr>
            <p:cNvPr id="7486" name="Google Shape;7486;p6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grpSp>
      <p:grpSp>
        <p:nvGrpSpPr>
          <p:cNvPr id="7487" name="Google Shape;7487;p64"/>
          <p:cNvGrpSpPr/>
          <p:nvPr/>
        </p:nvGrpSpPr>
        <p:grpSpPr>
          <a:xfrm>
            <a:off x="6233211" y="4909695"/>
            <a:ext cx="495955" cy="495955"/>
            <a:chOff x="4674908" y="3682271"/>
            <a:chExt cx="371966" cy="371966"/>
          </a:xfrm>
        </p:grpSpPr>
        <p:sp>
          <p:nvSpPr>
            <p:cNvPr id="7488" name="Google Shape;7488;p6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89" name="Google Shape;7489;p6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490" name="Google Shape;7490;p6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491" name="Google Shape;7491;p6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492" name="Google Shape;7492;p64"/>
          <p:cNvGrpSpPr/>
          <p:nvPr/>
        </p:nvGrpSpPr>
        <p:grpSpPr>
          <a:xfrm>
            <a:off x="6964812" y="4974817"/>
            <a:ext cx="495709" cy="365713"/>
            <a:chOff x="5223609" y="3731112"/>
            <a:chExt cx="371782" cy="274285"/>
          </a:xfrm>
        </p:grpSpPr>
        <p:sp>
          <p:nvSpPr>
            <p:cNvPr id="7493" name="Google Shape;7493;p6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121900" tIns="121900" rIns="121900" bIns="121900" anchor="ctr" anchorCtr="0">
              <a:noAutofit/>
            </a:bodyPr>
            <a:lstStyle/>
            <a:p>
              <a:endParaRPr sz="2400"/>
            </a:p>
          </p:txBody>
        </p:sp>
        <p:sp>
          <p:nvSpPr>
            <p:cNvPr id="7494" name="Google Shape;7494;p6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121900" tIns="121900" rIns="121900" bIns="121900" anchor="ctr" anchorCtr="0">
              <a:noAutofit/>
            </a:bodyPr>
            <a:lstStyle/>
            <a:p>
              <a:endParaRPr sz="2400"/>
            </a:p>
          </p:txBody>
        </p:sp>
      </p:grpSp>
      <p:sp>
        <p:nvSpPr>
          <p:cNvPr id="7495" name="Google Shape;7495;p64"/>
          <p:cNvSpPr/>
          <p:nvPr/>
        </p:nvSpPr>
        <p:spPr>
          <a:xfrm>
            <a:off x="7749624" y="4965112"/>
            <a:ext cx="389288" cy="38540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grpSp>
        <p:nvGrpSpPr>
          <p:cNvPr id="7496" name="Google Shape;7496;p64"/>
          <p:cNvGrpSpPr/>
          <p:nvPr/>
        </p:nvGrpSpPr>
        <p:grpSpPr>
          <a:xfrm>
            <a:off x="8426545" y="4928962"/>
            <a:ext cx="498617" cy="457492"/>
            <a:chOff x="6319908" y="3696721"/>
            <a:chExt cx="373963" cy="343119"/>
          </a:xfrm>
        </p:grpSpPr>
        <p:sp>
          <p:nvSpPr>
            <p:cNvPr id="7497" name="Google Shape;7497;p6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121900" tIns="121900" rIns="121900" bIns="121900" anchor="ctr" anchorCtr="0">
              <a:noAutofit/>
            </a:bodyPr>
            <a:lstStyle/>
            <a:p>
              <a:endParaRPr sz="2400"/>
            </a:p>
          </p:txBody>
        </p:sp>
        <p:sp>
          <p:nvSpPr>
            <p:cNvPr id="7498" name="Google Shape;7498;p6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121900" tIns="121900" rIns="121900" bIns="121900" anchor="ctr" anchorCtr="0">
              <a:noAutofit/>
            </a:bodyPr>
            <a:lstStyle/>
            <a:p>
              <a:endParaRPr sz="2400"/>
            </a:p>
          </p:txBody>
        </p:sp>
        <p:sp>
          <p:nvSpPr>
            <p:cNvPr id="7499" name="Google Shape;7499;p6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121900" tIns="121900" rIns="121900" bIns="121900" anchor="ctr" anchorCtr="0">
              <a:noAutofit/>
            </a:bodyPr>
            <a:lstStyle/>
            <a:p>
              <a:endParaRPr sz="2400"/>
            </a:p>
          </p:txBody>
        </p:sp>
        <p:sp>
          <p:nvSpPr>
            <p:cNvPr id="7500" name="Google Shape;7500;p6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01" name="Google Shape;7501;p6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121900" tIns="121900" rIns="121900" bIns="121900" anchor="ctr" anchorCtr="0">
              <a:noAutofit/>
            </a:bodyPr>
            <a:lstStyle/>
            <a:p>
              <a:endParaRPr sz="2400"/>
            </a:p>
          </p:txBody>
        </p:sp>
        <p:sp>
          <p:nvSpPr>
            <p:cNvPr id="7502" name="Google Shape;7502;p6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121900" tIns="121900" rIns="121900" bIns="121900" anchor="ctr" anchorCtr="0">
              <a:noAutofit/>
            </a:bodyPr>
            <a:lstStyle/>
            <a:p>
              <a:endParaRPr sz="2400"/>
            </a:p>
          </p:txBody>
        </p:sp>
        <p:sp>
          <p:nvSpPr>
            <p:cNvPr id="7503" name="Google Shape;7503;p6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121900" tIns="121900" rIns="121900" bIns="121900" anchor="ctr" anchorCtr="0">
              <a:noAutofit/>
            </a:bodyPr>
            <a:lstStyle/>
            <a:p>
              <a:endParaRPr sz="2400"/>
            </a:p>
          </p:txBody>
        </p:sp>
        <p:sp>
          <p:nvSpPr>
            <p:cNvPr id="7504" name="Google Shape;7504;p6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121900" tIns="121900" rIns="121900" bIns="121900" anchor="ctr" anchorCtr="0">
              <a:noAutofit/>
            </a:bodyPr>
            <a:lstStyle/>
            <a:p>
              <a:endParaRPr sz="2400"/>
            </a:p>
          </p:txBody>
        </p:sp>
        <p:sp>
          <p:nvSpPr>
            <p:cNvPr id="7505" name="Google Shape;7505;p6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121900" tIns="121900" rIns="121900" bIns="121900" anchor="ctr" anchorCtr="0">
              <a:noAutofit/>
            </a:bodyPr>
            <a:lstStyle/>
            <a:p>
              <a:endParaRPr sz="2400"/>
            </a:p>
          </p:txBody>
        </p:sp>
      </p:grpSp>
      <p:grpSp>
        <p:nvGrpSpPr>
          <p:cNvPr id="7506" name="Google Shape;7506;p64"/>
          <p:cNvGrpSpPr/>
          <p:nvPr/>
        </p:nvGrpSpPr>
        <p:grpSpPr>
          <a:xfrm>
            <a:off x="9161789" y="4986726"/>
            <a:ext cx="495955" cy="341893"/>
            <a:chOff x="6871342" y="3740044"/>
            <a:chExt cx="371966" cy="256420"/>
          </a:xfrm>
        </p:grpSpPr>
        <p:sp>
          <p:nvSpPr>
            <p:cNvPr id="7507" name="Google Shape;7507;p6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121900" tIns="121900" rIns="121900" bIns="121900" anchor="ctr" anchorCtr="0">
              <a:noAutofit/>
            </a:bodyPr>
            <a:lstStyle/>
            <a:p>
              <a:endParaRPr sz="2400"/>
            </a:p>
          </p:txBody>
        </p:sp>
        <p:sp>
          <p:nvSpPr>
            <p:cNvPr id="7508" name="Google Shape;7508;p6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7509" name="Google Shape;7509;p6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510" name="Google Shape;7510;p6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121900" tIns="121900" rIns="121900" bIns="121900" anchor="ctr" anchorCtr="0">
              <a:noAutofit/>
            </a:bodyPr>
            <a:lstStyle/>
            <a:p>
              <a:endParaRPr sz="2400"/>
            </a:p>
          </p:txBody>
        </p:sp>
        <p:sp>
          <p:nvSpPr>
            <p:cNvPr id="7511" name="Google Shape;7511;p6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7512" name="Google Shape;7512;p6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513" name="Google Shape;7513;p6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514" name="Google Shape;7514;p6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515" name="Google Shape;7515;p6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121900" tIns="121900" rIns="121900" bIns="121900" anchor="ctr" anchorCtr="0">
              <a:noAutofit/>
            </a:bodyPr>
            <a:lstStyle/>
            <a:p>
              <a:endParaRPr sz="2400"/>
            </a:p>
          </p:txBody>
        </p:sp>
        <p:sp>
          <p:nvSpPr>
            <p:cNvPr id="7516" name="Google Shape;7516;p6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121900" tIns="121900" rIns="121900" bIns="121900" anchor="ctr" anchorCtr="0">
              <a:noAutofit/>
            </a:bodyPr>
            <a:lstStyle/>
            <a:p>
              <a:endParaRPr sz="2400"/>
            </a:p>
          </p:txBody>
        </p:sp>
        <p:sp>
          <p:nvSpPr>
            <p:cNvPr id="7517" name="Google Shape;7517;p6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121900" tIns="121900" rIns="121900" bIns="121900" anchor="ctr" anchorCtr="0">
              <a:noAutofit/>
            </a:bodyPr>
            <a:lstStyle/>
            <a:p>
              <a:endParaRPr sz="2400"/>
            </a:p>
          </p:txBody>
        </p:sp>
        <p:sp>
          <p:nvSpPr>
            <p:cNvPr id="7518" name="Google Shape;7518;p6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121900" tIns="121900" rIns="121900" bIns="121900" anchor="ctr" anchorCtr="0">
              <a:noAutofit/>
            </a:bodyPr>
            <a:lstStyle/>
            <a:p>
              <a:endParaRPr sz="2400"/>
            </a:p>
          </p:txBody>
        </p:sp>
      </p:grpSp>
      <p:grpSp>
        <p:nvGrpSpPr>
          <p:cNvPr id="7519" name="Google Shape;7519;p64"/>
          <p:cNvGrpSpPr/>
          <p:nvPr/>
        </p:nvGrpSpPr>
        <p:grpSpPr>
          <a:xfrm>
            <a:off x="9869817" y="4908713"/>
            <a:ext cx="537009" cy="496971"/>
            <a:chOff x="7402362" y="3681535"/>
            <a:chExt cx="402757" cy="372728"/>
          </a:xfrm>
        </p:grpSpPr>
        <p:sp>
          <p:nvSpPr>
            <p:cNvPr id="7520" name="Google Shape;7520;p6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121900" tIns="121900" rIns="121900" bIns="121900" anchor="ctr" anchorCtr="0">
              <a:noAutofit/>
            </a:bodyPr>
            <a:lstStyle/>
            <a:p>
              <a:endParaRPr sz="2400"/>
            </a:p>
          </p:txBody>
        </p:sp>
        <p:sp>
          <p:nvSpPr>
            <p:cNvPr id="7521" name="Google Shape;7521;p6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22" name="Google Shape;7522;p6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121900" tIns="121900" rIns="121900" bIns="121900" anchor="ctr" anchorCtr="0">
              <a:noAutofit/>
            </a:bodyPr>
            <a:lstStyle/>
            <a:p>
              <a:endParaRPr sz="2400"/>
            </a:p>
          </p:txBody>
        </p:sp>
        <p:sp>
          <p:nvSpPr>
            <p:cNvPr id="7523" name="Google Shape;7523;p6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121900" tIns="121900" rIns="121900" bIns="121900" anchor="ctr" anchorCtr="0">
              <a:noAutofit/>
            </a:bodyPr>
            <a:lstStyle/>
            <a:p>
              <a:endParaRPr sz="2400"/>
            </a:p>
          </p:txBody>
        </p:sp>
        <p:sp>
          <p:nvSpPr>
            <p:cNvPr id="7524" name="Google Shape;7524;p6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25" name="Google Shape;7525;p6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26" name="Google Shape;7526;p6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27" name="Google Shape;7527;p6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121900" tIns="121900" rIns="121900" bIns="121900" anchor="ctr" anchorCtr="0">
              <a:noAutofit/>
            </a:bodyPr>
            <a:lstStyle/>
            <a:p>
              <a:endParaRPr sz="2400"/>
            </a:p>
          </p:txBody>
        </p:sp>
        <p:sp>
          <p:nvSpPr>
            <p:cNvPr id="7528" name="Google Shape;7528;p6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121900" tIns="121900" rIns="121900" bIns="121900" anchor="ctr" anchorCtr="0">
              <a:noAutofit/>
            </a:bodyPr>
            <a:lstStyle/>
            <a:p>
              <a:endParaRPr sz="2400"/>
            </a:p>
          </p:txBody>
        </p:sp>
        <p:sp>
          <p:nvSpPr>
            <p:cNvPr id="7529" name="Google Shape;7529;p6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30" name="Google Shape;7530;p6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121900" tIns="121900" rIns="121900" bIns="121900" anchor="ctr" anchorCtr="0">
              <a:noAutofit/>
            </a:bodyPr>
            <a:lstStyle/>
            <a:p>
              <a:endParaRPr sz="2400"/>
            </a:p>
          </p:txBody>
        </p:sp>
        <p:sp>
          <p:nvSpPr>
            <p:cNvPr id="7531" name="Google Shape;7531;p6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121900" tIns="121900" rIns="121900" bIns="121900" anchor="ctr" anchorCtr="0">
              <a:noAutofit/>
            </a:bodyPr>
            <a:lstStyle/>
            <a:p>
              <a:endParaRPr sz="2400"/>
            </a:p>
          </p:txBody>
        </p:sp>
        <p:sp>
          <p:nvSpPr>
            <p:cNvPr id="7532" name="Google Shape;7532;p6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121900" tIns="121900" rIns="121900" bIns="121900" anchor="ctr" anchorCtr="0">
              <a:noAutofit/>
            </a:bodyPr>
            <a:lstStyle/>
            <a:p>
              <a:endParaRPr sz="2400"/>
            </a:p>
          </p:txBody>
        </p:sp>
        <p:sp>
          <p:nvSpPr>
            <p:cNvPr id="7533" name="Google Shape;7533;p6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121900" tIns="121900" rIns="121900" bIns="121900" anchor="ctr" anchorCtr="0">
              <a:noAutofit/>
            </a:bodyPr>
            <a:lstStyle/>
            <a:p>
              <a:endParaRPr sz="2400"/>
            </a:p>
          </p:txBody>
        </p:sp>
        <p:sp>
          <p:nvSpPr>
            <p:cNvPr id="7534" name="Google Shape;7534;p6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121900" tIns="121900" rIns="121900" bIns="121900" anchor="ctr" anchorCtr="0">
              <a:noAutofit/>
            </a:bodyPr>
            <a:lstStyle/>
            <a:p>
              <a:endParaRPr sz="2400"/>
            </a:p>
          </p:txBody>
        </p:sp>
        <p:sp>
          <p:nvSpPr>
            <p:cNvPr id="7535" name="Google Shape;7535;p6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121900" tIns="121900" rIns="121900" bIns="121900" anchor="ctr" anchorCtr="0">
              <a:noAutofit/>
            </a:bodyPr>
            <a:lstStyle/>
            <a:p>
              <a:endParaRPr sz="2400"/>
            </a:p>
          </p:txBody>
        </p:sp>
      </p:grpSp>
      <p:grpSp>
        <p:nvGrpSpPr>
          <p:cNvPr id="7536" name="Google Shape;7536;p64"/>
          <p:cNvGrpSpPr/>
          <p:nvPr/>
        </p:nvGrpSpPr>
        <p:grpSpPr>
          <a:xfrm>
            <a:off x="10614273" y="4981647"/>
            <a:ext cx="505203" cy="352087"/>
            <a:chOff x="7960705" y="3736235"/>
            <a:chExt cx="378902" cy="264065"/>
          </a:xfrm>
        </p:grpSpPr>
        <p:sp>
          <p:nvSpPr>
            <p:cNvPr id="7537" name="Google Shape;7537;p6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121900" tIns="121900" rIns="121900" bIns="121900" anchor="ctr" anchorCtr="0">
              <a:noAutofit/>
            </a:bodyPr>
            <a:lstStyle/>
            <a:p>
              <a:endParaRPr sz="2400"/>
            </a:p>
          </p:txBody>
        </p:sp>
        <p:sp>
          <p:nvSpPr>
            <p:cNvPr id="7538" name="Google Shape;7538;p6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121900" tIns="121900" rIns="121900" bIns="121900" anchor="ctr" anchorCtr="0">
              <a:noAutofit/>
            </a:bodyPr>
            <a:lstStyle/>
            <a:p>
              <a:endParaRPr sz="2400"/>
            </a:p>
          </p:txBody>
        </p:sp>
        <p:sp>
          <p:nvSpPr>
            <p:cNvPr id="7539" name="Google Shape;7539;p6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540" name="Google Shape;7540;p6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541" name="Google Shape;7541;p6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542" name="Google Shape;7542;p6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543" name="Google Shape;7543;p6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7544" name="Google Shape;7544;p6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7545" name="Google Shape;7545;p6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7546" name="Google Shape;7546;p6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7547" name="Google Shape;7547;p6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7548" name="Google Shape;7548;p6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7549" name="Google Shape;7549;p6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121900" tIns="121900" rIns="121900" bIns="121900" anchor="ctr" anchorCtr="0">
              <a:noAutofit/>
            </a:bodyPr>
            <a:lstStyle/>
            <a:p>
              <a:endParaRPr sz="2400"/>
            </a:p>
          </p:txBody>
        </p:sp>
        <p:sp>
          <p:nvSpPr>
            <p:cNvPr id="7550" name="Google Shape;7550;p6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121900" tIns="121900" rIns="121900" bIns="121900" anchor="ctr" anchorCtr="0">
              <a:noAutofit/>
            </a:bodyPr>
            <a:lstStyle/>
            <a:p>
              <a:endParaRPr sz="2400"/>
            </a:p>
          </p:txBody>
        </p:sp>
      </p:grpSp>
      <p:grpSp>
        <p:nvGrpSpPr>
          <p:cNvPr id="7551" name="Google Shape;7551;p64"/>
          <p:cNvGrpSpPr/>
          <p:nvPr/>
        </p:nvGrpSpPr>
        <p:grpSpPr>
          <a:xfrm>
            <a:off x="8534437" y="5549694"/>
            <a:ext cx="221600" cy="517359"/>
            <a:chOff x="6400828" y="4162270"/>
            <a:chExt cx="166200" cy="388019"/>
          </a:xfrm>
        </p:grpSpPr>
        <p:sp>
          <p:nvSpPr>
            <p:cNvPr id="7552" name="Google Shape;7552;p6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121900" tIns="121900" rIns="121900" bIns="121900" anchor="ctr" anchorCtr="0">
              <a:noAutofit/>
            </a:bodyPr>
            <a:lstStyle/>
            <a:p>
              <a:endParaRPr sz="2400"/>
            </a:p>
          </p:txBody>
        </p:sp>
        <p:sp>
          <p:nvSpPr>
            <p:cNvPr id="7553" name="Google Shape;7553;p6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54" name="Google Shape;7554;p6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121900" tIns="121900" rIns="121900" bIns="121900" anchor="ctr" anchorCtr="0">
              <a:noAutofit/>
            </a:bodyPr>
            <a:lstStyle/>
            <a:p>
              <a:endParaRPr sz="2400"/>
            </a:p>
          </p:txBody>
        </p:sp>
        <p:sp>
          <p:nvSpPr>
            <p:cNvPr id="7555" name="Google Shape;7555;p6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56" name="Google Shape;7556;p6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57" name="Google Shape;7557;p6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58" name="Google Shape;7558;p6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grpSp>
      <p:grpSp>
        <p:nvGrpSpPr>
          <p:cNvPr id="7559" name="Google Shape;7559;p64"/>
          <p:cNvGrpSpPr/>
          <p:nvPr/>
        </p:nvGrpSpPr>
        <p:grpSpPr>
          <a:xfrm>
            <a:off x="9226420" y="5549694"/>
            <a:ext cx="300347" cy="517359"/>
            <a:chOff x="6919815" y="4162270"/>
            <a:chExt cx="225260" cy="388019"/>
          </a:xfrm>
        </p:grpSpPr>
        <p:sp>
          <p:nvSpPr>
            <p:cNvPr id="7560" name="Google Shape;7560;p6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121900" tIns="121900" rIns="121900" bIns="121900" anchor="ctr" anchorCtr="0">
              <a:noAutofit/>
            </a:bodyPr>
            <a:lstStyle/>
            <a:p>
              <a:endParaRPr sz="2400"/>
            </a:p>
          </p:txBody>
        </p:sp>
        <p:sp>
          <p:nvSpPr>
            <p:cNvPr id="7561" name="Google Shape;7561;p6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121900" tIns="121900" rIns="121900" bIns="121900" anchor="ctr" anchorCtr="0">
              <a:noAutofit/>
            </a:bodyPr>
            <a:lstStyle/>
            <a:p>
              <a:endParaRPr sz="2400"/>
            </a:p>
          </p:txBody>
        </p:sp>
        <p:sp>
          <p:nvSpPr>
            <p:cNvPr id="7562" name="Google Shape;7562;p6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63" name="Google Shape;7563;p6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64" name="Google Shape;7564;p6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65" name="Google Shape;7565;p6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66" name="Google Shape;7566;p6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121900" tIns="121900" rIns="121900" bIns="121900" anchor="ctr" anchorCtr="0">
              <a:noAutofit/>
            </a:bodyPr>
            <a:lstStyle/>
            <a:p>
              <a:endParaRPr sz="2400"/>
            </a:p>
          </p:txBody>
        </p:sp>
        <p:sp>
          <p:nvSpPr>
            <p:cNvPr id="7567" name="Google Shape;7567;p6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121900" tIns="121900" rIns="121900" bIns="121900" anchor="ctr" anchorCtr="0">
              <a:noAutofit/>
            </a:bodyPr>
            <a:lstStyle/>
            <a:p>
              <a:endParaRPr sz="2400"/>
            </a:p>
          </p:txBody>
        </p:sp>
      </p:grpSp>
      <p:grpSp>
        <p:nvGrpSpPr>
          <p:cNvPr id="7568" name="Google Shape;7568;p64"/>
          <p:cNvGrpSpPr/>
          <p:nvPr/>
        </p:nvGrpSpPr>
        <p:grpSpPr>
          <a:xfrm>
            <a:off x="9847467" y="5569381"/>
            <a:ext cx="518304" cy="477844"/>
            <a:chOff x="7385600" y="4177035"/>
            <a:chExt cx="388728" cy="358383"/>
          </a:xfrm>
        </p:grpSpPr>
        <p:sp>
          <p:nvSpPr>
            <p:cNvPr id="7569" name="Google Shape;7569;p6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121900" tIns="121900" rIns="121900" bIns="121900" anchor="ctr" anchorCtr="0">
              <a:noAutofit/>
            </a:bodyPr>
            <a:lstStyle/>
            <a:p>
              <a:endParaRPr sz="2400"/>
            </a:p>
          </p:txBody>
        </p:sp>
        <p:sp>
          <p:nvSpPr>
            <p:cNvPr id="7570" name="Google Shape;7570;p6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7571" name="Google Shape;7571;p6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7572" name="Google Shape;7572;p6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121900" tIns="121900" rIns="121900" bIns="121900" anchor="ctr" anchorCtr="0">
              <a:noAutofit/>
            </a:bodyPr>
            <a:lstStyle/>
            <a:p>
              <a:endParaRPr sz="2400"/>
            </a:p>
          </p:txBody>
        </p:sp>
        <p:sp>
          <p:nvSpPr>
            <p:cNvPr id="7573" name="Google Shape;7573;p6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121900" tIns="121900" rIns="121900" bIns="121900" anchor="ctr" anchorCtr="0">
              <a:noAutofit/>
            </a:bodyPr>
            <a:lstStyle/>
            <a:p>
              <a:endParaRPr sz="2400"/>
            </a:p>
          </p:txBody>
        </p:sp>
        <p:sp>
          <p:nvSpPr>
            <p:cNvPr id="7574" name="Google Shape;7574;p6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121900" tIns="121900" rIns="121900" bIns="121900" anchor="ctr" anchorCtr="0">
              <a:noAutofit/>
            </a:bodyPr>
            <a:lstStyle/>
            <a:p>
              <a:endParaRPr sz="2400"/>
            </a:p>
          </p:txBody>
        </p:sp>
        <p:sp>
          <p:nvSpPr>
            <p:cNvPr id="7575" name="Google Shape;7575;p6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121900" tIns="121900" rIns="121900" bIns="121900" anchor="ctr" anchorCtr="0">
              <a:noAutofit/>
            </a:bodyPr>
            <a:lstStyle/>
            <a:p>
              <a:endParaRPr sz="2400"/>
            </a:p>
          </p:txBody>
        </p:sp>
      </p:grpSp>
      <p:grpSp>
        <p:nvGrpSpPr>
          <p:cNvPr id="7576" name="Google Shape;7576;p64"/>
          <p:cNvGrpSpPr/>
          <p:nvPr/>
        </p:nvGrpSpPr>
        <p:grpSpPr>
          <a:xfrm>
            <a:off x="4833447" y="4346484"/>
            <a:ext cx="492276" cy="344345"/>
            <a:chOff x="3625085" y="3259862"/>
            <a:chExt cx="369207" cy="258259"/>
          </a:xfrm>
        </p:grpSpPr>
        <p:sp>
          <p:nvSpPr>
            <p:cNvPr id="7577" name="Google Shape;7577;p6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78" name="Google Shape;7578;p6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79" name="Google Shape;7579;p6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580" name="Google Shape;7580;p6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7581" name="Google Shape;7581;p6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82" name="Google Shape;7582;p6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583" name="Google Shape;7583;p6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7584" name="Google Shape;7584;p6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7585" name="Google Shape;7585;p6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7586" name="Google Shape;7586;p6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87" name="Google Shape;7587;p6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88" name="Google Shape;7588;p6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7589" name="Google Shape;7589;p6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grpSp>
      <p:grpSp>
        <p:nvGrpSpPr>
          <p:cNvPr id="7590" name="Google Shape;7590;p64"/>
          <p:cNvGrpSpPr/>
          <p:nvPr/>
        </p:nvGrpSpPr>
        <p:grpSpPr>
          <a:xfrm>
            <a:off x="8423148" y="4369078"/>
            <a:ext cx="484289" cy="331453"/>
            <a:chOff x="6317360" y="3276808"/>
            <a:chExt cx="363217" cy="248590"/>
          </a:xfrm>
        </p:grpSpPr>
        <p:sp>
          <p:nvSpPr>
            <p:cNvPr id="7591" name="Google Shape;7591;p6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7592" name="Google Shape;7592;p6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7593" name="Google Shape;7593;p6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7594" name="Google Shape;7594;p6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7595" name="Google Shape;7595;p6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7596" name="Google Shape;7596;p6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597" name="Google Shape;7597;p6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598" name="Google Shape;7598;p6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7599" name="Google Shape;7599;p6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7600" name="Google Shape;7600;p6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601" name="Google Shape;7601;p6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602" name="Google Shape;7602;p6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7603" name="Google Shape;7603;p6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4" name="Google Shape;7604;p6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5" name="Google Shape;7605;p6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6" name="Google Shape;7606;p6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7" name="Google Shape;7607;p6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8" name="Google Shape;7608;p6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09" name="Google Shape;7609;p6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10" name="Google Shape;7610;p6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11" name="Google Shape;7611;p6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612" name="Google Shape;7612;p6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613" name="Google Shape;7613;p6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614" name="Google Shape;7614;p6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7615" name="Google Shape;7615;p6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7616" name="Google Shape;7616;p6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7617" name="Google Shape;7617;p6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grpSp>
      <p:grpSp>
        <p:nvGrpSpPr>
          <p:cNvPr id="7618" name="Google Shape;7618;p64"/>
          <p:cNvGrpSpPr/>
          <p:nvPr/>
        </p:nvGrpSpPr>
        <p:grpSpPr>
          <a:xfrm>
            <a:off x="6779188" y="5578243"/>
            <a:ext cx="672085" cy="434127"/>
            <a:chOff x="5084391" y="4183682"/>
            <a:chExt cx="504064" cy="325595"/>
          </a:xfrm>
        </p:grpSpPr>
        <p:sp>
          <p:nvSpPr>
            <p:cNvPr id="7619" name="Google Shape;7619;p6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7620" name="Google Shape;7620;p6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7621" name="Google Shape;7621;p6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121900" tIns="121900" rIns="121900" bIns="121900" anchor="ctr" anchorCtr="0">
              <a:noAutofit/>
            </a:bodyPr>
            <a:lstStyle/>
            <a:p>
              <a:endParaRPr sz="2400"/>
            </a:p>
          </p:txBody>
        </p:sp>
        <p:sp>
          <p:nvSpPr>
            <p:cNvPr id="7622" name="Google Shape;7622;p6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7623" name="Google Shape;7623;p6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121900" tIns="121900" rIns="121900" bIns="121900" anchor="ctr" anchorCtr="0">
              <a:noAutofit/>
            </a:bodyPr>
            <a:lstStyle/>
            <a:p>
              <a:endParaRPr sz="2400"/>
            </a:p>
          </p:txBody>
        </p:sp>
        <p:sp>
          <p:nvSpPr>
            <p:cNvPr id="7624" name="Google Shape;7624;p6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25" name="Google Shape;7625;p6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26" name="Google Shape;7626;p6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27" name="Google Shape;7627;p6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28" name="Google Shape;7628;p6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29" name="Google Shape;7629;p6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630" name="Google Shape;7630;p6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7631" name="Google Shape;7631;p6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632" name="Google Shape;7632;p6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633" name="Google Shape;7633;p6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7634" name="Google Shape;7634;p6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grpSp>
      <p:grpSp>
        <p:nvGrpSpPr>
          <p:cNvPr id="7635" name="Google Shape;7635;p64"/>
          <p:cNvGrpSpPr/>
          <p:nvPr/>
        </p:nvGrpSpPr>
        <p:grpSpPr>
          <a:xfrm>
            <a:off x="10596794" y="3130662"/>
            <a:ext cx="506393" cy="356220"/>
            <a:chOff x="7947595" y="2347996"/>
            <a:chExt cx="379795" cy="267165"/>
          </a:xfrm>
        </p:grpSpPr>
        <p:sp>
          <p:nvSpPr>
            <p:cNvPr id="7636" name="Google Shape;7636;p6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37" name="Google Shape;7637;p6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38" name="Google Shape;7638;p6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7639" name="Google Shape;7639;p6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7640" name="Google Shape;7640;p6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121900" tIns="121900" rIns="121900" bIns="121900" anchor="ctr" anchorCtr="0">
              <a:noAutofit/>
            </a:bodyPr>
            <a:lstStyle/>
            <a:p>
              <a:endParaRPr sz="2400"/>
            </a:p>
          </p:txBody>
        </p:sp>
        <p:sp>
          <p:nvSpPr>
            <p:cNvPr id="7641" name="Google Shape;7641;p6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7642" name="Google Shape;7642;p6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43" name="Google Shape;7643;p6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44" name="Google Shape;7644;p6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grpSp>
      <p:grpSp>
        <p:nvGrpSpPr>
          <p:cNvPr id="7645" name="Google Shape;7645;p64"/>
          <p:cNvGrpSpPr/>
          <p:nvPr/>
        </p:nvGrpSpPr>
        <p:grpSpPr>
          <a:xfrm>
            <a:off x="8534192" y="3080359"/>
            <a:ext cx="367149" cy="451712"/>
            <a:chOff x="6400644" y="2310269"/>
            <a:chExt cx="275362" cy="338784"/>
          </a:xfrm>
        </p:grpSpPr>
        <p:sp>
          <p:nvSpPr>
            <p:cNvPr id="7646" name="Google Shape;7646;p6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47" name="Google Shape;7647;p6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48" name="Google Shape;7648;p6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49" name="Google Shape;7649;p6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50" name="Google Shape;7650;p6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51" name="Google Shape;7651;p6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52" name="Google Shape;7652;p6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53" name="Google Shape;7653;p6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54" name="Google Shape;7654;p6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55" name="Google Shape;7655;p6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56" name="Google Shape;7656;p6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57" name="Google Shape;7657;p6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58" name="Google Shape;7658;p6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59" name="Google Shape;7659;p64"/>
          <p:cNvGrpSpPr/>
          <p:nvPr/>
        </p:nvGrpSpPr>
        <p:grpSpPr>
          <a:xfrm>
            <a:off x="1789691" y="5548012"/>
            <a:ext cx="479420" cy="477459"/>
            <a:chOff x="1342268" y="4161009"/>
            <a:chExt cx="359565" cy="358094"/>
          </a:xfrm>
        </p:grpSpPr>
        <p:sp>
          <p:nvSpPr>
            <p:cNvPr id="7660" name="Google Shape;7660;p6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7661" name="Google Shape;7661;p6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662" name="Google Shape;7662;p6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7663" name="Google Shape;7663;p6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664" name="Google Shape;7664;p6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7665" name="Google Shape;7665;p6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121900" tIns="121900" rIns="121900" bIns="121900" anchor="ctr" anchorCtr="0">
              <a:noAutofit/>
            </a:bodyPr>
            <a:lstStyle/>
            <a:p>
              <a:endParaRPr sz="2400"/>
            </a:p>
          </p:txBody>
        </p:sp>
        <p:sp>
          <p:nvSpPr>
            <p:cNvPr id="7666" name="Google Shape;7666;p6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667" name="Google Shape;7667;p6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7668" name="Google Shape;7668;p6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7669" name="Google Shape;7669;p64"/>
          <p:cNvGrpSpPr/>
          <p:nvPr/>
        </p:nvGrpSpPr>
        <p:grpSpPr>
          <a:xfrm>
            <a:off x="2550684" y="3686587"/>
            <a:ext cx="556697" cy="499003"/>
            <a:chOff x="1913012" y="2764940"/>
            <a:chExt cx="417523" cy="374252"/>
          </a:xfrm>
        </p:grpSpPr>
        <p:sp>
          <p:nvSpPr>
            <p:cNvPr id="7670" name="Google Shape;7670;p6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7671" name="Google Shape;7671;p6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72" name="Google Shape;7672;p6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673" name="Google Shape;7673;p6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7674" name="Google Shape;7674;p6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675" name="Google Shape;7675;p6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7676" name="Google Shape;7676;p6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7677" name="Google Shape;7677;p6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7678" name="Google Shape;7678;p6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7679" name="Google Shape;7679;p6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7680" name="Google Shape;7680;p6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7681" name="Google Shape;7681;p6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grpSp>
      <p:grpSp>
        <p:nvGrpSpPr>
          <p:cNvPr id="7682" name="Google Shape;7682;p64"/>
          <p:cNvGrpSpPr/>
          <p:nvPr/>
        </p:nvGrpSpPr>
        <p:grpSpPr>
          <a:xfrm>
            <a:off x="1107656" y="3684802"/>
            <a:ext cx="512979" cy="508741"/>
            <a:chOff x="830742" y="2763601"/>
            <a:chExt cx="384734" cy="381556"/>
          </a:xfrm>
        </p:grpSpPr>
        <p:sp>
          <p:nvSpPr>
            <p:cNvPr id="7683" name="Google Shape;7683;p6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7684" name="Google Shape;7684;p6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7685" name="Google Shape;7685;p6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7686" name="Google Shape;7686;p6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7687" name="Google Shape;7687;p6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688" name="Google Shape;7688;p6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89" name="Google Shape;7689;p6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7690" name="Google Shape;7690;p6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7691" name="Google Shape;7691;p6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7692" name="Google Shape;7692;p6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7693" name="Google Shape;7693;p6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7694" name="Google Shape;7694;p6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7695" name="Google Shape;7695;p6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696" name="Google Shape;7696;p6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697" name="Google Shape;7697;p6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698" name="Google Shape;7698;p6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7699" name="Google Shape;7699;p6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00" name="Google Shape;7700;p6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01" name="Google Shape;7701;p6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7702" name="Google Shape;7702;p6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7703" name="Google Shape;7703;p6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grpSp>
      <p:grpSp>
        <p:nvGrpSpPr>
          <p:cNvPr id="7704" name="Google Shape;7704;p64"/>
          <p:cNvGrpSpPr/>
          <p:nvPr/>
        </p:nvGrpSpPr>
        <p:grpSpPr>
          <a:xfrm>
            <a:off x="4009997" y="5577893"/>
            <a:ext cx="500579" cy="439556"/>
            <a:chOff x="3007498" y="4183419"/>
            <a:chExt cx="375434" cy="329667"/>
          </a:xfrm>
        </p:grpSpPr>
        <p:sp>
          <p:nvSpPr>
            <p:cNvPr id="7705" name="Google Shape;7705;p6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06" name="Google Shape;7706;p6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07" name="Google Shape;7707;p6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08" name="Google Shape;7708;p6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09" name="Google Shape;7709;p6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10" name="Google Shape;7710;p6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11" name="Google Shape;7711;p6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12" name="Google Shape;7712;p6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13" name="Google Shape;7713;p6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14" name="Google Shape;7714;p6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15" name="Google Shape;7715;p6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16" name="Google Shape;7716;p6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17" name="Google Shape;7717;p6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18" name="Google Shape;7718;p6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19" name="Google Shape;7719;p6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720" name="Google Shape;7720;p6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21" name="Google Shape;7721;p6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22" name="Google Shape;7722;p6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23" name="Google Shape;7723;p6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7724" name="Google Shape;7724;p6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grpSp>
      <p:grpSp>
        <p:nvGrpSpPr>
          <p:cNvPr id="7725" name="Google Shape;7725;p64"/>
          <p:cNvGrpSpPr/>
          <p:nvPr/>
        </p:nvGrpSpPr>
        <p:grpSpPr>
          <a:xfrm>
            <a:off x="9225701" y="3689320"/>
            <a:ext cx="366067" cy="472971"/>
            <a:chOff x="7606826" y="2419290"/>
            <a:chExt cx="274550" cy="354728"/>
          </a:xfrm>
        </p:grpSpPr>
        <p:sp>
          <p:nvSpPr>
            <p:cNvPr id="7726" name="Google Shape;7726;p6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7727" name="Google Shape;7727;p6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8" name="Google Shape;7728;p6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29" name="Google Shape;7729;p6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7730" name="Google Shape;7730;p6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7731" name="Google Shape;7731;p6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32" name="Google Shape;7732;p6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3" name="Google Shape;7733;p6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6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5" name="Google Shape;7735;p6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7736" name="Google Shape;7736;p6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37" name="Google Shape;7737;p6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38" name="Google Shape;7738;p6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39" name="Google Shape;7739;p6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40" name="Google Shape;7740;p6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grpSp>
      <p:grpSp>
        <p:nvGrpSpPr>
          <p:cNvPr id="7741" name="Google Shape;7741;p64"/>
          <p:cNvGrpSpPr/>
          <p:nvPr/>
        </p:nvGrpSpPr>
        <p:grpSpPr>
          <a:xfrm>
            <a:off x="10066891" y="3702671"/>
            <a:ext cx="351088" cy="472971"/>
            <a:chOff x="8062968" y="2419290"/>
            <a:chExt cx="263316" cy="354728"/>
          </a:xfrm>
        </p:grpSpPr>
        <p:sp>
          <p:nvSpPr>
            <p:cNvPr id="7742" name="Google Shape;7742;p6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3" name="Google Shape;7743;p6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7744" name="Google Shape;7744;p6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7745" name="Google Shape;7745;p6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7746" name="Google Shape;7746;p6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7747" name="Google Shape;7747;p6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7748" name="Google Shape;7748;p6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7749" name="Google Shape;7749;p6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50" name="Google Shape;7750;p6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7751" name="Google Shape;7751;p6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52" name="Google Shape;7752;p6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53" name="Google Shape;7753;p6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7754" name="Google Shape;7754;p6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55" name="Google Shape;7755;p6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7756" name="Google Shape;7756;p6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7757" name="Google Shape;7757;p6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7758" name="Google Shape;7758;p6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grpSp>
      <p:sp>
        <p:nvSpPr>
          <p:cNvPr id="7759" name="Google Shape;7759;p64"/>
          <p:cNvSpPr txBox="1"/>
          <p:nvPr/>
        </p:nvSpPr>
        <p:spPr>
          <a:xfrm>
            <a:off x="1105167" y="1568943"/>
            <a:ext cx="10034400" cy="1015200"/>
          </a:xfrm>
          <a:prstGeom prst="rect">
            <a:avLst/>
          </a:prstGeom>
          <a:noFill/>
          <a:ln>
            <a:noFill/>
          </a:ln>
        </p:spPr>
        <p:txBody>
          <a:bodyPr spcFirstLastPara="1" wrap="square" lIns="121900" tIns="121900" rIns="121900" bIns="121900" anchor="ctr" anchorCtr="0">
            <a:noAutofit/>
          </a:bodyPr>
          <a:lstStyle/>
          <a:p>
            <a:pPr algn="ctr">
              <a:lnSpc>
                <a:spcPct val="115000"/>
              </a:lnSpc>
            </a:pPr>
            <a:r>
              <a:rPr lang="en" sz="1467">
                <a:solidFill>
                  <a:srgbClr val="FFFFFF"/>
                </a:solidFill>
              </a:rPr>
              <a:t>You can</a:t>
            </a:r>
            <a:r>
              <a:rPr lang="en" sz="1467">
                <a:solidFill>
                  <a:srgbClr val="435D74"/>
                </a:solidFill>
              </a:rPr>
              <a:t> </a:t>
            </a:r>
            <a:r>
              <a:rPr lang="en" sz="1467">
                <a:solidFill>
                  <a:srgbClr val="869FB2"/>
                </a:solidFill>
              </a:rPr>
              <a:t>resize</a:t>
            </a:r>
            <a:r>
              <a:rPr lang="en" sz="1467">
                <a:solidFill>
                  <a:srgbClr val="435D74"/>
                </a:solidFill>
              </a:rPr>
              <a:t> </a:t>
            </a:r>
            <a:r>
              <a:rPr lang="en" sz="1467">
                <a:solidFill>
                  <a:srgbClr val="FFFFFF"/>
                </a:solidFill>
              </a:rPr>
              <a:t>these icons without losing quality.</a:t>
            </a:r>
            <a:endParaRPr sz="1467">
              <a:solidFill>
                <a:srgbClr val="FFFFFF"/>
              </a:solidFill>
            </a:endParaRPr>
          </a:p>
          <a:p>
            <a:pPr algn="ctr">
              <a:lnSpc>
                <a:spcPct val="115000"/>
              </a:lnSpc>
            </a:pPr>
            <a:r>
              <a:rPr lang="en" sz="1467">
                <a:solidFill>
                  <a:srgbClr val="FFFFFF"/>
                </a:solidFill>
              </a:rPr>
              <a:t>You can </a:t>
            </a:r>
            <a:r>
              <a:rPr lang="en" sz="1467">
                <a:solidFill>
                  <a:srgbClr val="869FB2"/>
                </a:solidFill>
              </a:rPr>
              <a:t>change the stroke and fill color</a:t>
            </a:r>
            <a:r>
              <a:rPr lang="en" sz="1467">
                <a:solidFill>
                  <a:srgbClr val="FFFFFF"/>
                </a:solidFill>
              </a:rPr>
              <a:t>; just select the icon and click on the</a:t>
            </a:r>
            <a:r>
              <a:rPr lang="en" sz="1467">
                <a:solidFill>
                  <a:srgbClr val="435D74"/>
                </a:solidFill>
              </a:rPr>
              <a:t> </a:t>
            </a:r>
            <a:r>
              <a:rPr lang="en" sz="1467">
                <a:solidFill>
                  <a:srgbClr val="869FB2"/>
                </a:solidFill>
              </a:rPr>
              <a:t>paint bucket/pen</a:t>
            </a:r>
            <a:r>
              <a:rPr lang="en" sz="1467">
                <a:solidFill>
                  <a:srgbClr val="FFFFFF"/>
                </a:solidFill>
              </a:rPr>
              <a:t>.</a:t>
            </a:r>
            <a:endParaRPr sz="1467">
              <a:solidFill>
                <a:srgbClr val="FFFFFF"/>
              </a:solidFill>
            </a:endParaRPr>
          </a:p>
          <a:p>
            <a:pPr algn="ctr">
              <a:lnSpc>
                <a:spcPct val="115000"/>
              </a:lnSpc>
            </a:pPr>
            <a:r>
              <a:rPr lang="en" sz="1467">
                <a:solidFill>
                  <a:srgbClr val="FFFFFF"/>
                </a:solidFill>
              </a:rPr>
              <a:t>In Google Slides, you can also use </a:t>
            </a:r>
            <a:r>
              <a:rPr lang="en" sz="1467">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467">
                <a:solidFill>
                  <a:srgbClr val="FFFFFF"/>
                </a:solidFill>
              </a:rPr>
              <a:t>, allowing you to customize and add even more icons.</a:t>
            </a:r>
            <a:br>
              <a:rPr lang="en" sz="1467">
                <a:solidFill>
                  <a:srgbClr val="435D74"/>
                </a:solidFill>
              </a:rPr>
            </a:br>
            <a:endParaRPr sz="1467">
              <a:solidFill>
                <a:srgbClr val="435D74"/>
              </a:solidFill>
            </a:endParaRPr>
          </a:p>
        </p:txBody>
      </p:sp>
      <p:sp>
        <p:nvSpPr>
          <p:cNvPr id="7760" name="Google Shape;7760;p64"/>
          <p:cNvSpPr txBox="1">
            <a:spLocks noGrp="1"/>
          </p:cNvSpPr>
          <p:nvPr>
            <p:ph type="title"/>
          </p:nvPr>
        </p:nvSpPr>
        <p:spPr>
          <a:prstGeom prst="rect">
            <a:avLst/>
          </a:prstGeom>
        </p:spPr>
        <p:txBody>
          <a:bodyPr spcFirstLastPara="1" vert="horz" wrap="square" lIns="121900" tIns="121900" rIns="121900" bIns="121900" rtlCol="0" anchor="t" anchorCtr="0">
            <a:noAutofit/>
          </a:bodyPr>
          <a:lstStyle/>
          <a:p>
            <a:pPr algn="ctr"/>
            <a:r>
              <a:rPr lang="en">
                <a:solidFill>
                  <a:schemeClr val="lt1"/>
                </a:solidFill>
              </a:rPr>
              <a:t>...and our sets of editable icons</a:t>
            </a:r>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996"/>
                                        </p:tgtEl>
                                        <p:attrNameLst>
                                          <p:attrName>style.visibility</p:attrName>
                                        </p:attrNameLst>
                                      </p:cBhvr>
                                      <p:to>
                                        <p:strVal val="visible"/>
                                      </p:to>
                                    </p:set>
                                    <p:anim calcmode="lin" valueType="num">
                                      <p:cBhvr>
                                        <p:cTn id="7" dur="500" fill="hold"/>
                                        <p:tgtEl>
                                          <p:spTgt spid="6996"/>
                                        </p:tgtEl>
                                        <p:attrNameLst>
                                          <p:attrName>ppt_w</p:attrName>
                                        </p:attrNameLst>
                                      </p:cBhvr>
                                      <p:tavLst>
                                        <p:tav tm="0">
                                          <p:val>
                                            <p:fltVal val="0"/>
                                          </p:val>
                                        </p:tav>
                                        <p:tav tm="100000">
                                          <p:val>
                                            <p:strVal val="#ppt_w"/>
                                          </p:val>
                                        </p:tav>
                                      </p:tavLst>
                                    </p:anim>
                                    <p:anim calcmode="lin" valueType="num">
                                      <p:cBhvr>
                                        <p:cTn id="8" dur="500" fill="hold"/>
                                        <p:tgtEl>
                                          <p:spTgt spid="6996"/>
                                        </p:tgtEl>
                                        <p:attrNameLst>
                                          <p:attrName>ppt_h</p:attrName>
                                        </p:attrNameLst>
                                      </p:cBhvr>
                                      <p:tavLst>
                                        <p:tav tm="0">
                                          <p:val>
                                            <p:fltVal val="0"/>
                                          </p:val>
                                        </p:tav>
                                        <p:tav tm="100000">
                                          <p:val>
                                            <p:strVal val="#ppt_h"/>
                                          </p:val>
                                        </p:tav>
                                      </p:tavLst>
                                    </p:anim>
                                    <p:animEffect transition="in" filter="fade">
                                      <p:cBhvr>
                                        <p:cTn id="9" dur="500"/>
                                        <p:tgtEl>
                                          <p:spTgt spid="6996"/>
                                        </p:tgtEl>
                                      </p:cBhvr>
                                    </p:animEffect>
                                  </p:childTnLst>
                                </p:cTn>
                              </p:par>
                              <p:par>
                                <p:cTn id="10" presetID="53" presetClass="entr" presetSubtype="16" fill="hold" nodeType="withEffect">
                                  <p:stCondLst>
                                    <p:cond delay="0"/>
                                  </p:stCondLst>
                                  <p:childTnLst>
                                    <p:set>
                                      <p:cBhvr>
                                        <p:cTn id="11" dur="1" fill="hold">
                                          <p:stCondLst>
                                            <p:cond delay="0"/>
                                          </p:stCondLst>
                                        </p:cTn>
                                        <p:tgtEl>
                                          <p:spTgt spid="7007"/>
                                        </p:tgtEl>
                                        <p:attrNameLst>
                                          <p:attrName>style.visibility</p:attrName>
                                        </p:attrNameLst>
                                      </p:cBhvr>
                                      <p:to>
                                        <p:strVal val="visible"/>
                                      </p:to>
                                    </p:set>
                                    <p:anim calcmode="lin" valueType="num">
                                      <p:cBhvr>
                                        <p:cTn id="12" dur="500" fill="hold"/>
                                        <p:tgtEl>
                                          <p:spTgt spid="7007"/>
                                        </p:tgtEl>
                                        <p:attrNameLst>
                                          <p:attrName>ppt_w</p:attrName>
                                        </p:attrNameLst>
                                      </p:cBhvr>
                                      <p:tavLst>
                                        <p:tav tm="0">
                                          <p:val>
                                            <p:fltVal val="0"/>
                                          </p:val>
                                        </p:tav>
                                        <p:tav tm="100000">
                                          <p:val>
                                            <p:strVal val="#ppt_w"/>
                                          </p:val>
                                        </p:tav>
                                      </p:tavLst>
                                    </p:anim>
                                    <p:anim calcmode="lin" valueType="num">
                                      <p:cBhvr>
                                        <p:cTn id="13" dur="500" fill="hold"/>
                                        <p:tgtEl>
                                          <p:spTgt spid="7007"/>
                                        </p:tgtEl>
                                        <p:attrNameLst>
                                          <p:attrName>ppt_h</p:attrName>
                                        </p:attrNameLst>
                                      </p:cBhvr>
                                      <p:tavLst>
                                        <p:tav tm="0">
                                          <p:val>
                                            <p:fltVal val="0"/>
                                          </p:val>
                                        </p:tav>
                                        <p:tav tm="100000">
                                          <p:val>
                                            <p:strVal val="#ppt_h"/>
                                          </p:val>
                                        </p:tav>
                                      </p:tavLst>
                                    </p:anim>
                                    <p:animEffect transition="in" filter="fade">
                                      <p:cBhvr>
                                        <p:cTn id="14" dur="500"/>
                                        <p:tgtEl>
                                          <p:spTgt spid="7007"/>
                                        </p:tgtEl>
                                      </p:cBhvr>
                                    </p:animEffect>
                                  </p:childTnLst>
                                </p:cTn>
                              </p:par>
                              <p:par>
                                <p:cTn id="15" presetID="53" presetClass="entr" presetSubtype="16" fill="hold" nodeType="withEffect">
                                  <p:stCondLst>
                                    <p:cond delay="0"/>
                                  </p:stCondLst>
                                  <p:childTnLst>
                                    <p:set>
                                      <p:cBhvr>
                                        <p:cTn id="16" dur="1" fill="hold">
                                          <p:stCondLst>
                                            <p:cond delay="0"/>
                                          </p:stCondLst>
                                        </p:cTn>
                                        <p:tgtEl>
                                          <p:spTgt spid="7026"/>
                                        </p:tgtEl>
                                        <p:attrNameLst>
                                          <p:attrName>style.visibility</p:attrName>
                                        </p:attrNameLst>
                                      </p:cBhvr>
                                      <p:to>
                                        <p:strVal val="visible"/>
                                      </p:to>
                                    </p:set>
                                    <p:anim calcmode="lin" valueType="num">
                                      <p:cBhvr>
                                        <p:cTn id="17" dur="500" fill="hold"/>
                                        <p:tgtEl>
                                          <p:spTgt spid="7026"/>
                                        </p:tgtEl>
                                        <p:attrNameLst>
                                          <p:attrName>ppt_w</p:attrName>
                                        </p:attrNameLst>
                                      </p:cBhvr>
                                      <p:tavLst>
                                        <p:tav tm="0">
                                          <p:val>
                                            <p:fltVal val="0"/>
                                          </p:val>
                                        </p:tav>
                                        <p:tav tm="100000">
                                          <p:val>
                                            <p:strVal val="#ppt_w"/>
                                          </p:val>
                                        </p:tav>
                                      </p:tavLst>
                                    </p:anim>
                                    <p:anim calcmode="lin" valueType="num">
                                      <p:cBhvr>
                                        <p:cTn id="18" dur="500" fill="hold"/>
                                        <p:tgtEl>
                                          <p:spTgt spid="7026"/>
                                        </p:tgtEl>
                                        <p:attrNameLst>
                                          <p:attrName>ppt_h</p:attrName>
                                        </p:attrNameLst>
                                      </p:cBhvr>
                                      <p:tavLst>
                                        <p:tav tm="0">
                                          <p:val>
                                            <p:fltVal val="0"/>
                                          </p:val>
                                        </p:tav>
                                        <p:tav tm="100000">
                                          <p:val>
                                            <p:strVal val="#ppt_h"/>
                                          </p:val>
                                        </p:tav>
                                      </p:tavLst>
                                    </p:anim>
                                    <p:animEffect transition="in" filter="fade">
                                      <p:cBhvr>
                                        <p:cTn id="19" dur="500"/>
                                        <p:tgtEl>
                                          <p:spTgt spid="7026"/>
                                        </p:tgtEl>
                                      </p:cBhvr>
                                    </p:animEffect>
                                  </p:childTnLst>
                                </p:cTn>
                              </p:par>
                              <p:par>
                                <p:cTn id="20" presetID="53" presetClass="entr" presetSubtype="16" fill="hold" nodeType="withEffect">
                                  <p:stCondLst>
                                    <p:cond delay="0"/>
                                  </p:stCondLst>
                                  <p:childTnLst>
                                    <p:set>
                                      <p:cBhvr>
                                        <p:cTn id="21" dur="1" fill="hold">
                                          <p:stCondLst>
                                            <p:cond delay="0"/>
                                          </p:stCondLst>
                                        </p:cTn>
                                        <p:tgtEl>
                                          <p:spTgt spid="7034"/>
                                        </p:tgtEl>
                                        <p:attrNameLst>
                                          <p:attrName>style.visibility</p:attrName>
                                        </p:attrNameLst>
                                      </p:cBhvr>
                                      <p:to>
                                        <p:strVal val="visible"/>
                                      </p:to>
                                    </p:set>
                                    <p:anim calcmode="lin" valueType="num">
                                      <p:cBhvr>
                                        <p:cTn id="22" dur="500" fill="hold"/>
                                        <p:tgtEl>
                                          <p:spTgt spid="7034"/>
                                        </p:tgtEl>
                                        <p:attrNameLst>
                                          <p:attrName>ppt_w</p:attrName>
                                        </p:attrNameLst>
                                      </p:cBhvr>
                                      <p:tavLst>
                                        <p:tav tm="0">
                                          <p:val>
                                            <p:fltVal val="0"/>
                                          </p:val>
                                        </p:tav>
                                        <p:tav tm="100000">
                                          <p:val>
                                            <p:strVal val="#ppt_w"/>
                                          </p:val>
                                        </p:tav>
                                      </p:tavLst>
                                    </p:anim>
                                    <p:anim calcmode="lin" valueType="num">
                                      <p:cBhvr>
                                        <p:cTn id="23" dur="500" fill="hold"/>
                                        <p:tgtEl>
                                          <p:spTgt spid="7034"/>
                                        </p:tgtEl>
                                        <p:attrNameLst>
                                          <p:attrName>ppt_h</p:attrName>
                                        </p:attrNameLst>
                                      </p:cBhvr>
                                      <p:tavLst>
                                        <p:tav tm="0">
                                          <p:val>
                                            <p:fltVal val="0"/>
                                          </p:val>
                                        </p:tav>
                                        <p:tav tm="100000">
                                          <p:val>
                                            <p:strVal val="#ppt_h"/>
                                          </p:val>
                                        </p:tav>
                                      </p:tavLst>
                                    </p:anim>
                                    <p:animEffect transition="in" filter="fade">
                                      <p:cBhvr>
                                        <p:cTn id="24" dur="500"/>
                                        <p:tgtEl>
                                          <p:spTgt spid="7034"/>
                                        </p:tgtEl>
                                      </p:cBhvr>
                                    </p:animEffect>
                                  </p:childTnLst>
                                </p:cTn>
                              </p:par>
                              <p:par>
                                <p:cTn id="25" presetID="53" presetClass="entr" presetSubtype="16" fill="hold" nodeType="withEffect">
                                  <p:stCondLst>
                                    <p:cond delay="0"/>
                                  </p:stCondLst>
                                  <p:childTnLst>
                                    <p:set>
                                      <p:cBhvr>
                                        <p:cTn id="26" dur="1" fill="hold">
                                          <p:stCondLst>
                                            <p:cond delay="0"/>
                                          </p:stCondLst>
                                        </p:cTn>
                                        <p:tgtEl>
                                          <p:spTgt spid="7044"/>
                                        </p:tgtEl>
                                        <p:attrNameLst>
                                          <p:attrName>style.visibility</p:attrName>
                                        </p:attrNameLst>
                                      </p:cBhvr>
                                      <p:to>
                                        <p:strVal val="visible"/>
                                      </p:to>
                                    </p:set>
                                    <p:anim calcmode="lin" valueType="num">
                                      <p:cBhvr>
                                        <p:cTn id="27" dur="500" fill="hold"/>
                                        <p:tgtEl>
                                          <p:spTgt spid="7044"/>
                                        </p:tgtEl>
                                        <p:attrNameLst>
                                          <p:attrName>ppt_w</p:attrName>
                                        </p:attrNameLst>
                                      </p:cBhvr>
                                      <p:tavLst>
                                        <p:tav tm="0">
                                          <p:val>
                                            <p:fltVal val="0"/>
                                          </p:val>
                                        </p:tav>
                                        <p:tav tm="100000">
                                          <p:val>
                                            <p:strVal val="#ppt_w"/>
                                          </p:val>
                                        </p:tav>
                                      </p:tavLst>
                                    </p:anim>
                                    <p:anim calcmode="lin" valueType="num">
                                      <p:cBhvr>
                                        <p:cTn id="28" dur="500" fill="hold"/>
                                        <p:tgtEl>
                                          <p:spTgt spid="7044"/>
                                        </p:tgtEl>
                                        <p:attrNameLst>
                                          <p:attrName>ppt_h</p:attrName>
                                        </p:attrNameLst>
                                      </p:cBhvr>
                                      <p:tavLst>
                                        <p:tav tm="0">
                                          <p:val>
                                            <p:fltVal val="0"/>
                                          </p:val>
                                        </p:tav>
                                        <p:tav tm="100000">
                                          <p:val>
                                            <p:strVal val="#ppt_h"/>
                                          </p:val>
                                        </p:tav>
                                      </p:tavLst>
                                    </p:anim>
                                    <p:animEffect transition="in" filter="fade">
                                      <p:cBhvr>
                                        <p:cTn id="29" dur="500"/>
                                        <p:tgtEl>
                                          <p:spTgt spid="7044"/>
                                        </p:tgtEl>
                                      </p:cBhvr>
                                    </p:animEffect>
                                  </p:childTnLst>
                                </p:cTn>
                              </p:par>
                              <p:par>
                                <p:cTn id="30" presetID="53" presetClass="entr" presetSubtype="16" fill="hold" nodeType="withEffect">
                                  <p:stCondLst>
                                    <p:cond delay="0"/>
                                  </p:stCondLst>
                                  <p:childTnLst>
                                    <p:set>
                                      <p:cBhvr>
                                        <p:cTn id="31" dur="1" fill="hold">
                                          <p:stCondLst>
                                            <p:cond delay="0"/>
                                          </p:stCondLst>
                                        </p:cTn>
                                        <p:tgtEl>
                                          <p:spTgt spid="7054"/>
                                        </p:tgtEl>
                                        <p:attrNameLst>
                                          <p:attrName>style.visibility</p:attrName>
                                        </p:attrNameLst>
                                      </p:cBhvr>
                                      <p:to>
                                        <p:strVal val="visible"/>
                                      </p:to>
                                    </p:set>
                                    <p:anim calcmode="lin" valueType="num">
                                      <p:cBhvr>
                                        <p:cTn id="32" dur="500" fill="hold"/>
                                        <p:tgtEl>
                                          <p:spTgt spid="7054"/>
                                        </p:tgtEl>
                                        <p:attrNameLst>
                                          <p:attrName>ppt_w</p:attrName>
                                        </p:attrNameLst>
                                      </p:cBhvr>
                                      <p:tavLst>
                                        <p:tav tm="0">
                                          <p:val>
                                            <p:fltVal val="0"/>
                                          </p:val>
                                        </p:tav>
                                        <p:tav tm="100000">
                                          <p:val>
                                            <p:strVal val="#ppt_w"/>
                                          </p:val>
                                        </p:tav>
                                      </p:tavLst>
                                    </p:anim>
                                    <p:anim calcmode="lin" valueType="num">
                                      <p:cBhvr>
                                        <p:cTn id="33" dur="500" fill="hold"/>
                                        <p:tgtEl>
                                          <p:spTgt spid="7054"/>
                                        </p:tgtEl>
                                        <p:attrNameLst>
                                          <p:attrName>ppt_h</p:attrName>
                                        </p:attrNameLst>
                                      </p:cBhvr>
                                      <p:tavLst>
                                        <p:tav tm="0">
                                          <p:val>
                                            <p:fltVal val="0"/>
                                          </p:val>
                                        </p:tav>
                                        <p:tav tm="100000">
                                          <p:val>
                                            <p:strVal val="#ppt_h"/>
                                          </p:val>
                                        </p:tav>
                                      </p:tavLst>
                                    </p:anim>
                                    <p:animEffect transition="in" filter="fade">
                                      <p:cBhvr>
                                        <p:cTn id="34" dur="500"/>
                                        <p:tgtEl>
                                          <p:spTgt spid="7054"/>
                                        </p:tgtEl>
                                      </p:cBhvr>
                                    </p:animEffect>
                                  </p:childTnLst>
                                </p:cTn>
                              </p:par>
                              <p:par>
                                <p:cTn id="35" presetID="53" presetClass="entr" presetSubtype="16" fill="hold" nodeType="withEffect">
                                  <p:stCondLst>
                                    <p:cond delay="0"/>
                                  </p:stCondLst>
                                  <p:childTnLst>
                                    <p:set>
                                      <p:cBhvr>
                                        <p:cTn id="36" dur="1" fill="hold">
                                          <p:stCondLst>
                                            <p:cond delay="0"/>
                                          </p:stCondLst>
                                        </p:cTn>
                                        <p:tgtEl>
                                          <p:spTgt spid="7066"/>
                                        </p:tgtEl>
                                        <p:attrNameLst>
                                          <p:attrName>style.visibility</p:attrName>
                                        </p:attrNameLst>
                                      </p:cBhvr>
                                      <p:to>
                                        <p:strVal val="visible"/>
                                      </p:to>
                                    </p:set>
                                    <p:anim calcmode="lin" valueType="num">
                                      <p:cBhvr>
                                        <p:cTn id="37" dur="500" fill="hold"/>
                                        <p:tgtEl>
                                          <p:spTgt spid="7066"/>
                                        </p:tgtEl>
                                        <p:attrNameLst>
                                          <p:attrName>ppt_w</p:attrName>
                                        </p:attrNameLst>
                                      </p:cBhvr>
                                      <p:tavLst>
                                        <p:tav tm="0">
                                          <p:val>
                                            <p:fltVal val="0"/>
                                          </p:val>
                                        </p:tav>
                                        <p:tav tm="100000">
                                          <p:val>
                                            <p:strVal val="#ppt_w"/>
                                          </p:val>
                                        </p:tav>
                                      </p:tavLst>
                                    </p:anim>
                                    <p:anim calcmode="lin" valueType="num">
                                      <p:cBhvr>
                                        <p:cTn id="38" dur="500" fill="hold"/>
                                        <p:tgtEl>
                                          <p:spTgt spid="7066"/>
                                        </p:tgtEl>
                                        <p:attrNameLst>
                                          <p:attrName>ppt_h</p:attrName>
                                        </p:attrNameLst>
                                      </p:cBhvr>
                                      <p:tavLst>
                                        <p:tav tm="0">
                                          <p:val>
                                            <p:fltVal val="0"/>
                                          </p:val>
                                        </p:tav>
                                        <p:tav tm="100000">
                                          <p:val>
                                            <p:strVal val="#ppt_h"/>
                                          </p:val>
                                        </p:tav>
                                      </p:tavLst>
                                    </p:anim>
                                    <p:animEffect transition="in" filter="fade">
                                      <p:cBhvr>
                                        <p:cTn id="39" dur="500"/>
                                        <p:tgtEl>
                                          <p:spTgt spid="7066"/>
                                        </p:tgtEl>
                                      </p:cBhvr>
                                    </p:animEffect>
                                  </p:childTnLst>
                                </p:cTn>
                              </p:par>
                              <p:par>
                                <p:cTn id="40" presetID="53" presetClass="entr" presetSubtype="16" fill="hold" nodeType="withEffect">
                                  <p:stCondLst>
                                    <p:cond delay="0"/>
                                  </p:stCondLst>
                                  <p:childTnLst>
                                    <p:set>
                                      <p:cBhvr>
                                        <p:cTn id="41" dur="1" fill="hold">
                                          <p:stCondLst>
                                            <p:cond delay="0"/>
                                          </p:stCondLst>
                                        </p:cTn>
                                        <p:tgtEl>
                                          <p:spTgt spid="7077"/>
                                        </p:tgtEl>
                                        <p:attrNameLst>
                                          <p:attrName>style.visibility</p:attrName>
                                        </p:attrNameLst>
                                      </p:cBhvr>
                                      <p:to>
                                        <p:strVal val="visible"/>
                                      </p:to>
                                    </p:set>
                                    <p:anim calcmode="lin" valueType="num">
                                      <p:cBhvr>
                                        <p:cTn id="42" dur="500" fill="hold"/>
                                        <p:tgtEl>
                                          <p:spTgt spid="7077"/>
                                        </p:tgtEl>
                                        <p:attrNameLst>
                                          <p:attrName>ppt_w</p:attrName>
                                        </p:attrNameLst>
                                      </p:cBhvr>
                                      <p:tavLst>
                                        <p:tav tm="0">
                                          <p:val>
                                            <p:fltVal val="0"/>
                                          </p:val>
                                        </p:tav>
                                        <p:tav tm="100000">
                                          <p:val>
                                            <p:strVal val="#ppt_w"/>
                                          </p:val>
                                        </p:tav>
                                      </p:tavLst>
                                    </p:anim>
                                    <p:anim calcmode="lin" valueType="num">
                                      <p:cBhvr>
                                        <p:cTn id="43" dur="500" fill="hold"/>
                                        <p:tgtEl>
                                          <p:spTgt spid="7077"/>
                                        </p:tgtEl>
                                        <p:attrNameLst>
                                          <p:attrName>ppt_h</p:attrName>
                                        </p:attrNameLst>
                                      </p:cBhvr>
                                      <p:tavLst>
                                        <p:tav tm="0">
                                          <p:val>
                                            <p:fltVal val="0"/>
                                          </p:val>
                                        </p:tav>
                                        <p:tav tm="100000">
                                          <p:val>
                                            <p:strVal val="#ppt_h"/>
                                          </p:val>
                                        </p:tav>
                                      </p:tavLst>
                                    </p:anim>
                                    <p:animEffect transition="in" filter="fade">
                                      <p:cBhvr>
                                        <p:cTn id="44" dur="500"/>
                                        <p:tgtEl>
                                          <p:spTgt spid="7077"/>
                                        </p:tgtEl>
                                      </p:cBhvr>
                                    </p:animEffect>
                                  </p:childTnLst>
                                </p:cTn>
                              </p:par>
                              <p:par>
                                <p:cTn id="45" presetID="53" presetClass="entr" presetSubtype="16" fill="hold" nodeType="withEffect">
                                  <p:stCondLst>
                                    <p:cond delay="0"/>
                                  </p:stCondLst>
                                  <p:childTnLst>
                                    <p:set>
                                      <p:cBhvr>
                                        <p:cTn id="46" dur="1" fill="hold">
                                          <p:stCondLst>
                                            <p:cond delay="0"/>
                                          </p:stCondLst>
                                        </p:cTn>
                                        <p:tgtEl>
                                          <p:spTgt spid="7092"/>
                                        </p:tgtEl>
                                        <p:attrNameLst>
                                          <p:attrName>style.visibility</p:attrName>
                                        </p:attrNameLst>
                                      </p:cBhvr>
                                      <p:to>
                                        <p:strVal val="visible"/>
                                      </p:to>
                                    </p:set>
                                    <p:anim calcmode="lin" valueType="num">
                                      <p:cBhvr>
                                        <p:cTn id="47" dur="500" fill="hold"/>
                                        <p:tgtEl>
                                          <p:spTgt spid="7092"/>
                                        </p:tgtEl>
                                        <p:attrNameLst>
                                          <p:attrName>ppt_w</p:attrName>
                                        </p:attrNameLst>
                                      </p:cBhvr>
                                      <p:tavLst>
                                        <p:tav tm="0">
                                          <p:val>
                                            <p:fltVal val="0"/>
                                          </p:val>
                                        </p:tav>
                                        <p:tav tm="100000">
                                          <p:val>
                                            <p:strVal val="#ppt_w"/>
                                          </p:val>
                                        </p:tav>
                                      </p:tavLst>
                                    </p:anim>
                                    <p:anim calcmode="lin" valueType="num">
                                      <p:cBhvr>
                                        <p:cTn id="48" dur="500" fill="hold"/>
                                        <p:tgtEl>
                                          <p:spTgt spid="7092"/>
                                        </p:tgtEl>
                                        <p:attrNameLst>
                                          <p:attrName>ppt_h</p:attrName>
                                        </p:attrNameLst>
                                      </p:cBhvr>
                                      <p:tavLst>
                                        <p:tav tm="0">
                                          <p:val>
                                            <p:fltVal val="0"/>
                                          </p:val>
                                        </p:tav>
                                        <p:tav tm="100000">
                                          <p:val>
                                            <p:strVal val="#ppt_h"/>
                                          </p:val>
                                        </p:tav>
                                      </p:tavLst>
                                    </p:anim>
                                    <p:animEffect transition="in" filter="fade">
                                      <p:cBhvr>
                                        <p:cTn id="49" dur="500"/>
                                        <p:tgtEl>
                                          <p:spTgt spid="7092"/>
                                        </p:tgtEl>
                                      </p:cBhvr>
                                    </p:animEffect>
                                  </p:childTnLst>
                                </p:cTn>
                              </p:par>
                              <p:par>
                                <p:cTn id="50" presetID="53" presetClass="entr" presetSubtype="16" fill="hold" nodeType="withEffect">
                                  <p:stCondLst>
                                    <p:cond delay="0"/>
                                  </p:stCondLst>
                                  <p:childTnLst>
                                    <p:set>
                                      <p:cBhvr>
                                        <p:cTn id="51" dur="1" fill="hold">
                                          <p:stCondLst>
                                            <p:cond delay="0"/>
                                          </p:stCondLst>
                                        </p:cTn>
                                        <p:tgtEl>
                                          <p:spTgt spid="7099"/>
                                        </p:tgtEl>
                                        <p:attrNameLst>
                                          <p:attrName>style.visibility</p:attrName>
                                        </p:attrNameLst>
                                      </p:cBhvr>
                                      <p:to>
                                        <p:strVal val="visible"/>
                                      </p:to>
                                    </p:set>
                                    <p:anim calcmode="lin" valueType="num">
                                      <p:cBhvr>
                                        <p:cTn id="52" dur="500" fill="hold"/>
                                        <p:tgtEl>
                                          <p:spTgt spid="7099"/>
                                        </p:tgtEl>
                                        <p:attrNameLst>
                                          <p:attrName>ppt_w</p:attrName>
                                        </p:attrNameLst>
                                      </p:cBhvr>
                                      <p:tavLst>
                                        <p:tav tm="0">
                                          <p:val>
                                            <p:fltVal val="0"/>
                                          </p:val>
                                        </p:tav>
                                        <p:tav tm="100000">
                                          <p:val>
                                            <p:strVal val="#ppt_w"/>
                                          </p:val>
                                        </p:tav>
                                      </p:tavLst>
                                    </p:anim>
                                    <p:anim calcmode="lin" valueType="num">
                                      <p:cBhvr>
                                        <p:cTn id="53" dur="500" fill="hold"/>
                                        <p:tgtEl>
                                          <p:spTgt spid="7099"/>
                                        </p:tgtEl>
                                        <p:attrNameLst>
                                          <p:attrName>ppt_h</p:attrName>
                                        </p:attrNameLst>
                                      </p:cBhvr>
                                      <p:tavLst>
                                        <p:tav tm="0">
                                          <p:val>
                                            <p:fltVal val="0"/>
                                          </p:val>
                                        </p:tav>
                                        <p:tav tm="100000">
                                          <p:val>
                                            <p:strVal val="#ppt_h"/>
                                          </p:val>
                                        </p:tav>
                                      </p:tavLst>
                                    </p:anim>
                                    <p:animEffect transition="in" filter="fade">
                                      <p:cBhvr>
                                        <p:cTn id="54" dur="500"/>
                                        <p:tgtEl>
                                          <p:spTgt spid="7099"/>
                                        </p:tgtEl>
                                      </p:cBhvr>
                                    </p:animEffect>
                                  </p:childTnLst>
                                </p:cTn>
                              </p:par>
                              <p:par>
                                <p:cTn id="55" presetID="53" presetClass="entr" presetSubtype="16" fill="hold" nodeType="withEffect">
                                  <p:stCondLst>
                                    <p:cond delay="0"/>
                                  </p:stCondLst>
                                  <p:childTnLst>
                                    <p:set>
                                      <p:cBhvr>
                                        <p:cTn id="56" dur="1" fill="hold">
                                          <p:stCondLst>
                                            <p:cond delay="0"/>
                                          </p:stCondLst>
                                        </p:cTn>
                                        <p:tgtEl>
                                          <p:spTgt spid="7119"/>
                                        </p:tgtEl>
                                        <p:attrNameLst>
                                          <p:attrName>style.visibility</p:attrName>
                                        </p:attrNameLst>
                                      </p:cBhvr>
                                      <p:to>
                                        <p:strVal val="visible"/>
                                      </p:to>
                                    </p:set>
                                    <p:anim calcmode="lin" valueType="num">
                                      <p:cBhvr>
                                        <p:cTn id="57" dur="500" fill="hold"/>
                                        <p:tgtEl>
                                          <p:spTgt spid="7119"/>
                                        </p:tgtEl>
                                        <p:attrNameLst>
                                          <p:attrName>ppt_w</p:attrName>
                                        </p:attrNameLst>
                                      </p:cBhvr>
                                      <p:tavLst>
                                        <p:tav tm="0">
                                          <p:val>
                                            <p:fltVal val="0"/>
                                          </p:val>
                                        </p:tav>
                                        <p:tav tm="100000">
                                          <p:val>
                                            <p:strVal val="#ppt_w"/>
                                          </p:val>
                                        </p:tav>
                                      </p:tavLst>
                                    </p:anim>
                                    <p:anim calcmode="lin" valueType="num">
                                      <p:cBhvr>
                                        <p:cTn id="58" dur="500" fill="hold"/>
                                        <p:tgtEl>
                                          <p:spTgt spid="7119"/>
                                        </p:tgtEl>
                                        <p:attrNameLst>
                                          <p:attrName>ppt_h</p:attrName>
                                        </p:attrNameLst>
                                      </p:cBhvr>
                                      <p:tavLst>
                                        <p:tav tm="0">
                                          <p:val>
                                            <p:fltVal val="0"/>
                                          </p:val>
                                        </p:tav>
                                        <p:tav tm="100000">
                                          <p:val>
                                            <p:strVal val="#ppt_h"/>
                                          </p:val>
                                        </p:tav>
                                      </p:tavLst>
                                    </p:anim>
                                    <p:animEffect transition="in" filter="fade">
                                      <p:cBhvr>
                                        <p:cTn id="59" dur="500"/>
                                        <p:tgtEl>
                                          <p:spTgt spid="7119"/>
                                        </p:tgtEl>
                                      </p:cBhvr>
                                    </p:animEffect>
                                  </p:childTnLst>
                                </p:cTn>
                              </p:par>
                              <p:par>
                                <p:cTn id="60" presetID="53" presetClass="entr" presetSubtype="16" fill="hold" nodeType="withEffect">
                                  <p:stCondLst>
                                    <p:cond delay="0"/>
                                  </p:stCondLst>
                                  <p:childTnLst>
                                    <p:set>
                                      <p:cBhvr>
                                        <p:cTn id="61" dur="1" fill="hold">
                                          <p:stCondLst>
                                            <p:cond delay="0"/>
                                          </p:stCondLst>
                                        </p:cTn>
                                        <p:tgtEl>
                                          <p:spTgt spid="7129"/>
                                        </p:tgtEl>
                                        <p:attrNameLst>
                                          <p:attrName>style.visibility</p:attrName>
                                        </p:attrNameLst>
                                      </p:cBhvr>
                                      <p:to>
                                        <p:strVal val="visible"/>
                                      </p:to>
                                    </p:set>
                                    <p:anim calcmode="lin" valueType="num">
                                      <p:cBhvr>
                                        <p:cTn id="62" dur="500" fill="hold"/>
                                        <p:tgtEl>
                                          <p:spTgt spid="7129"/>
                                        </p:tgtEl>
                                        <p:attrNameLst>
                                          <p:attrName>ppt_w</p:attrName>
                                        </p:attrNameLst>
                                      </p:cBhvr>
                                      <p:tavLst>
                                        <p:tav tm="0">
                                          <p:val>
                                            <p:fltVal val="0"/>
                                          </p:val>
                                        </p:tav>
                                        <p:tav tm="100000">
                                          <p:val>
                                            <p:strVal val="#ppt_w"/>
                                          </p:val>
                                        </p:tav>
                                      </p:tavLst>
                                    </p:anim>
                                    <p:anim calcmode="lin" valueType="num">
                                      <p:cBhvr>
                                        <p:cTn id="63" dur="500" fill="hold"/>
                                        <p:tgtEl>
                                          <p:spTgt spid="7129"/>
                                        </p:tgtEl>
                                        <p:attrNameLst>
                                          <p:attrName>ppt_h</p:attrName>
                                        </p:attrNameLst>
                                      </p:cBhvr>
                                      <p:tavLst>
                                        <p:tav tm="0">
                                          <p:val>
                                            <p:fltVal val="0"/>
                                          </p:val>
                                        </p:tav>
                                        <p:tav tm="100000">
                                          <p:val>
                                            <p:strVal val="#ppt_h"/>
                                          </p:val>
                                        </p:tav>
                                      </p:tavLst>
                                    </p:anim>
                                    <p:animEffect transition="in" filter="fade">
                                      <p:cBhvr>
                                        <p:cTn id="64" dur="500"/>
                                        <p:tgtEl>
                                          <p:spTgt spid="7129"/>
                                        </p:tgtEl>
                                      </p:cBhvr>
                                    </p:animEffect>
                                  </p:childTnLst>
                                </p:cTn>
                              </p:par>
                              <p:par>
                                <p:cTn id="65" presetID="53" presetClass="entr" presetSubtype="16" fill="hold" nodeType="withEffect">
                                  <p:stCondLst>
                                    <p:cond delay="0"/>
                                  </p:stCondLst>
                                  <p:childTnLst>
                                    <p:set>
                                      <p:cBhvr>
                                        <p:cTn id="66" dur="1" fill="hold">
                                          <p:stCondLst>
                                            <p:cond delay="0"/>
                                          </p:stCondLst>
                                        </p:cTn>
                                        <p:tgtEl>
                                          <p:spTgt spid="7137"/>
                                        </p:tgtEl>
                                        <p:attrNameLst>
                                          <p:attrName>style.visibility</p:attrName>
                                        </p:attrNameLst>
                                      </p:cBhvr>
                                      <p:to>
                                        <p:strVal val="visible"/>
                                      </p:to>
                                    </p:set>
                                    <p:anim calcmode="lin" valueType="num">
                                      <p:cBhvr>
                                        <p:cTn id="67" dur="500" fill="hold"/>
                                        <p:tgtEl>
                                          <p:spTgt spid="7137"/>
                                        </p:tgtEl>
                                        <p:attrNameLst>
                                          <p:attrName>ppt_w</p:attrName>
                                        </p:attrNameLst>
                                      </p:cBhvr>
                                      <p:tavLst>
                                        <p:tav tm="0">
                                          <p:val>
                                            <p:fltVal val="0"/>
                                          </p:val>
                                        </p:tav>
                                        <p:tav tm="100000">
                                          <p:val>
                                            <p:strVal val="#ppt_w"/>
                                          </p:val>
                                        </p:tav>
                                      </p:tavLst>
                                    </p:anim>
                                    <p:anim calcmode="lin" valueType="num">
                                      <p:cBhvr>
                                        <p:cTn id="68" dur="500" fill="hold"/>
                                        <p:tgtEl>
                                          <p:spTgt spid="7137"/>
                                        </p:tgtEl>
                                        <p:attrNameLst>
                                          <p:attrName>ppt_h</p:attrName>
                                        </p:attrNameLst>
                                      </p:cBhvr>
                                      <p:tavLst>
                                        <p:tav tm="0">
                                          <p:val>
                                            <p:fltVal val="0"/>
                                          </p:val>
                                        </p:tav>
                                        <p:tav tm="100000">
                                          <p:val>
                                            <p:strVal val="#ppt_h"/>
                                          </p:val>
                                        </p:tav>
                                      </p:tavLst>
                                    </p:anim>
                                    <p:animEffect transition="in" filter="fade">
                                      <p:cBhvr>
                                        <p:cTn id="69" dur="500"/>
                                        <p:tgtEl>
                                          <p:spTgt spid="7137"/>
                                        </p:tgtEl>
                                      </p:cBhvr>
                                    </p:animEffect>
                                  </p:childTnLst>
                                </p:cTn>
                              </p:par>
                              <p:par>
                                <p:cTn id="70" presetID="53" presetClass="entr" presetSubtype="16" fill="hold" nodeType="withEffect">
                                  <p:stCondLst>
                                    <p:cond delay="0"/>
                                  </p:stCondLst>
                                  <p:childTnLst>
                                    <p:set>
                                      <p:cBhvr>
                                        <p:cTn id="71" dur="1" fill="hold">
                                          <p:stCondLst>
                                            <p:cond delay="0"/>
                                          </p:stCondLst>
                                        </p:cTn>
                                        <p:tgtEl>
                                          <p:spTgt spid="7144"/>
                                        </p:tgtEl>
                                        <p:attrNameLst>
                                          <p:attrName>style.visibility</p:attrName>
                                        </p:attrNameLst>
                                      </p:cBhvr>
                                      <p:to>
                                        <p:strVal val="visible"/>
                                      </p:to>
                                    </p:set>
                                    <p:anim calcmode="lin" valueType="num">
                                      <p:cBhvr>
                                        <p:cTn id="72" dur="500" fill="hold"/>
                                        <p:tgtEl>
                                          <p:spTgt spid="7144"/>
                                        </p:tgtEl>
                                        <p:attrNameLst>
                                          <p:attrName>ppt_w</p:attrName>
                                        </p:attrNameLst>
                                      </p:cBhvr>
                                      <p:tavLst>
                                        <p:tav tm="0">
                                          <p:val>
                                            <p:fltVal val="0"/>
                                          </p:val>
                                        </p:tav>
                                        <p:tav tm="100000">
                                          <p:val>
                                            <p:strVal val="#ppt_w"/>
                                          </p:val>
                                        </p:tav>
                                      </p:tavLst>
                                    </p:anim>
                                    <p:anim calcmode="lin" valueType="num">
                                      <p:cBhvr>
                                        <p:cTn id="73" dur="500" fill="hold"/>
                                        <p:tgtEl>
                                          <p:spTgt spid="7144"/>
                                        </p:tgtEl>
                                        <p:attrNameLst>
                                          <p:attrName>ppt_h</p:attrName>
                                        </p:attrNameLst>
                                      </p:cBhvr>
                                      <p:tavLst>
                                        <p:tav tm="0">
                                          <p:val>
                                            <p:fltVal val="0"/>
                                          </p:val>
                                        </p:tav>
                                        <p:tav tm="100000">
                                          <p:val>
                                            <p:strVal val="#ppt_h"/>
                                          </p:val>
                                        </p:tav>
                                      </p:tavLst>
                                    </p:anim>
                                    <p:animEffect transition="in" filter="fade">
                                      <p:cBhvr>
                                        <p:cTn id="74" dur="500"/>
                                        <p:tgtEl>
                                          <p:spTgt spid="7144"/>
                                        </p:tgtEl>
                                      </p:cBhvr>
                                    </p:animEffect>
                                  </p:childTnLst>
                                </p:cTn>
                              </p:par>
                              <p:par>
                                <p:cTn id="75" presetID="53" presetClass="entr" presetSubtype="16" fill="hold" nodeType="withEffect">
                                  <p:stCondLst>
                                    <p:cond delay="0"/>
                                  </p:stCondLst>
                                  <p:childTnLst>
                                    <p:set>
                                      <p:cBhvr>
                                        <p:cTn id="76" dur="1" fill="hold">
                                          <p:stCondLst>
                                            <p:cond delay="0"/>
                                          </p:stCondLst>
                                        </p:cTn>
                                        <p:tgtEl>
                                          <p:spTgt spid="7152"/>
                                        </p:tgtEl>
                                        <p:attrNameLst>
                                          <p:attrName>style.visibility</p:attrName>
                                        </p:attrNameLst>
                                      </p:cBhvr>
                                      <p:to>
                                        <p:strVal val="visible"/>
                                      </p:to>
                                    </p:set>
                                    <p:anim calcmode="lin" valueType="num">
                                      <p:cBhvr>
                                        <p:cTn id="77" dur="500" fill="hold"/>
                                        <p:tgtEl>
                                          <p:spTgt spid="7152"/>
                                        </p:tgtEl>
                                        <p:attrNameLst>
                                          <p:attrName>ppt_w</p:attrName>
                                        </p:attrNameLst>
                                      </p:cBhvr>
                                      <p:tavLst>
                                        <p:tav tm="0">
                                          <p:val>
                                            <p:fltVal val="0"/>
                                          </p:val>
                                        </p:tav>
                                        <p:tav tm="100000">
                                          <p:val>
                                            <p:strVal val="#ppt_w"/>
                                          </p:val>
                                        </p:tav>
                                      </p:tavLst>
                                    </p:anim>
                                    <p:anim calcmode="lin" valueType="num">
                                      <p:cBhvr>
                                        <p:cTn id="78" dur="500" fill="hold"/>
                                        <p:tgtEl>
                                          <p:spTgt spid="7152"/>
                                        </p:tgtEl>
                                        <p:attrNameLst>
                                          <p:attrName>ppt_h</p:attrName>
                                        </p:attrNameLst>
                                      </p:cBhvr>
                                      <p:tavLst>
                                        <p:tav tm="0">
                                          <p:val>
                                            <p:fltVal val="0"/>
                                          </p:val>
                                        </p:tav>
                                        <p:tav tm="100000">
                                          <p:val>
                                            <p:strVal val="#ppt_h"/>
                                          </p:val>
                                        </p:tav>
                                      </p:tavLst>
                                    </p:anim>
                                    <p:animEffect transition="in" filter="fade">
                                      <p:cBhvr>
                                        <p:cTn id="79" dur="500"/>
                                        <p:tgtEl>
                                          <p:spTgt spid="7152"/>
                                        </p:tgtEl>
                                      </p:cBhvr>
                                    </p:animEffect>
                                  </p:childTnLst>
                                </p:cTn>
                              </p:par>
                              <p:par>
                                <p:cTn id="80" presetID="53" presetClass="entr" presetSubtype="16" fill="hold" nodeType="withEffect">
                                  <p:stCondLst>
                                    <p:cond delay="0"/>
                                  </p:stCondLst>
                                  <p:childTnLst>
                                    <p:set>
                                      <p:cBhvr>
                                        <p:cTn id="81" dur="1" fill="hold">
                                          <p:stCondLst>
                                            <p:cond delay="0"/>
                                          </p:stCondLst>
                                        </p:cTn>
                                        <p:tgtEl>
                                          <p:spTgt spid="7166"/>
                                        </p:tgtEl>
                                        <p:attrNameLst>
                                          <p:attrName>style.visibility</p:attrName>
                                        </p:attrNameLst>
                                      </p:cBhvr>
                                      <p:to>
                                        <p:strVal val="visible"/>
                                      </p:to>
                                    </p:set>
                                    <p:anim calcmode="lin" valueType="num">
                                      <p:cBhvr>
                                        <p:cTn id="82" dur="500" fill="hold"/>
                                        <p:tgtEl>
                                          <p:spTgt spid="7166"/>
                                        </p:tgtEl>
                                        <p:attrNameLst>
                                          <p:attrName>ppt_w</p:attrName>
                                        </p:attrNameLst>
                                      </p:cBhvr>
                                      <p:tavLst>
                                        <p:tav tm="0">
                                          <p:val>
                                            <p:fltVal val="0"/>
                                          </p:val>
                                        </p:tav>
                                        <p:tav tm="100000">
                                          <p:val>
                                            <p:strVal val="#ppt_w"/>
                                          </p:val>
                                        </p:tav>
                                      </p:tavLst>
                                    </p:anim>
                                    <p:anim calcmode="lin" valueType="num">
                                      <p:cBhvr>
                                        <p:cTn id="83" dur="500" fill="hold"/>
                                        <p:tgtEl>
                                          <p:spTgt spid="7166"/>
                                        </p:tgtEl>
                                        <p:attrNameLst>
                                          <p:attrName>ppt_h</p:attrName>
                                        </p:attrNameLst>
                                      </p:cBhvr>
                                      <p:tavLst>
                                        <p:tav tm="0">
                                          <p:val>
                                            <p:fltVal val="0"/>
                                          </p:val>
                                        </p:tav>
                                        <p:tav tm="100000">
                                          <p:val>
                                            <p:strVal val="#ppt_h"/>
                                          </p:val>
                                        </p:tav>
                                      </p:tavLst>
                                    </p:anim>
                                    <p:animEffect transition="in" filter="fade">
                                      <p:cBhvr>
                                        <p:cTn id="84" dur="500"/>
                                        <p:tgtEl>
                                          <p:spTgt spid="7166"/>
                                        </p:tgtEl>
                                      </p:cBhvr>
                                    </p:animEffect>
                                  </p:childTnLst>
                                </p:cTn>
                              </p:par>
                              <p:par>
                                <p:cTn id="85" presetID="53" presetClass="entr" presetSubtype="16" fill="hold" nodeType="withEffect">
                                  <p:stCondLst>
                                    <p:cond delay="0"/>
                                  </p:stCondLst>
                                  <p:childTnLst>
                                    <p:set>
                                      <p:cBhvr>
                                        <p:cTn id="86" dur="1" fill="hold">
                                          <p:stCondLst>
                                            <p:cond delay="0"/>
                                          </p:stCondLst>
                                        </p:cTn>
                                        <p:tgtEl>
                                          <p:spTgt spid="7174"/>
                                        </p:tgtEl>
                                        <p:attrNameLst>
                                          <p:attrName>style.visibility</p:attrName>
                                        </p:attrNameLst>
                                      </p:cBhvr>
                                      <p:to>
                                        <p:strVal val="visible"/>
                                      </p:to>
                                    </p:set>
                                    <p:anim calcmode="lin" valueType="num">
                                      <p:cBhvr>
                                        <p:cTn id="87" dur="500" fill="hold"/>
                                        <p:tgtEl>
                                          <p:spTgt spid="7174"/>
                                        </p:tgtEl>
                                        <p:attrNameLst>
                                          <p:attrName>ppt_w</p:attrName>
                                        </p:attrNameLst>
                                      </p:cBhvr>
                                      <p:tavLst>
                                        <p:tav tm="0">
                                          <p:val>
                                            <p:fltVal val="0"/>
                                          </p:val>
                                        </p:tav>
                                        <p:tav tm="100000">
                                          <p:val>
                                            <p:strVal val="#ppt_w"/>
                                          </p:val>
                                        </p:tav>
                                      </p:tavLst>
                                    </p:anim>
                                    <p:anim calcmode="lin" valueType="num">
                                      <p:cBhvr>
                                        <p:cTn id="88" dur="500" fill="hold"/>
                                        <p:tgtEl>
                                          <p:spTgt spid="7174"/>
                                        </p:tgtEl>
                                        <p:attrNameLst>
                                          <p:attrName>ppt_h</p:attrName>
                                        </p:attrNameLst>
                                      </p:cBhvr>
                                      <p:tavLst>
                                        <p:tav tm="0">
                                          <p:val>
                                            <p:fltVal val="0"/>
                                          </p:val>
                                        </p:tav>
                                        <p:tav tm="100000">
                                          <p:val>
                                            <p:strVal val="#ppt_h"/>
                                          </p:val>
                                        </p:tav>
                                      </p:tavLst>
                                    </p:anim>
                                    <p:animEffect transition="in" filter="fade">
                                      <p:cBhvr>
                                        <p:cTn id="89" dur="500"/>
                                        <p:tgtEl>
                                          <p:spTgt spid="7174"/>
                                        </p:tgtEl>
                                      </p:cBhvr>
                                    </p:animEffect>
                                  </p:childTnLst>
                                </p:cTn>
                              </p:par>
                              <p:par>
                                <p:cTn id="90" presetID="53" presetClass="entr" presetSubtype="16" fill="hold" nodeType="withEffect">
                                  <p:stCondLst>
                                    <p:cond delay="0"/>
                                  </p:stCondLst>
                                  <p:childTnLst>
                                    <p:set>
                                      <p:cBhvr>
                                        <p:cTn id="91" dur="1" fill="hold">
                                          <p:stCondLst>
                                            <p:cond delay="0"/>
                                          </p:stCondLst>
                                        </p:cTn>
                                        <p:tgtEl>
                                          <p:spTgt spid="7178"/>
                                        </p:tgtEl>
                                        <p:attrNameLst>
                                          <p:attrName>style.visibility</p:attrName>
                                        </p:attrNameLst>
                                      </p:cBhvr>
                                      <p:to>
                                        <p:strVal val="visible"/>
                                      </p:to>
                                    </p:set>
                                    <p:anim calcmode="lin" valueType="num">
                                      <p:cBhvr>
                                        <p:cTn id="92" dur="500" fill="hold"/>
                                        <p:tgtEl>
                                          <p:spTgt spid="7178"/>
                                        </p:tgtEl>
                                        <p:attrNameLst>
                                          <p:attrName>ppt_w</p:attrName>
                                        </p:attrNameLst>
                                      </p:cBhvr>
                                      <p:tavLst>
                                        <p:tav tm="0">
                                          <p:val>
                                            <p:fltVal val="0"/>
                                          </p:val>
                                        </p:tav>
                                        <p:tav tm="100000">
                                          <p:val>
                                            <p:strVal val="#ppt_w"/>
                                          </p:val>
                                        </p:tav>
                                      </p:tavLst>
                                    </p:anim>
                                    <p:anim calcmode="lin" valueType="num">
                                      <p:cBhvr>
                                        <p:cTn id="93" dur="500" fill="hold"/>
                                        <p:tgtEl>
                                          <p:spTgt spid="7178"/>
                                        </p:tgtEl>
                                        <p:attrNameLst>
                                          <p:attrName>ppt_h</p:attrName>
                                        </p:attrNameLst>
                                      </p:cBhvr>
                                      <p:tavLst>
                                        <p:tav tm="0">
                                          <p:val>
                                            <p:fltVal val="0"/>
                                          </p:val>
                                        </p:tav>
                                        <p:tav tm="100000">
                                          <p:val>
                                            <p:strVal val="#ppt_h"/>
                                          </p:val>
                                        </p:tav>
                                      </p:tavLst>
                                    </p:anim>
                                    <p:animEffect transition="in" filter="fade">
                                      <p:cBhvr>
                                        <p:cTn id="94" dur="500"/>
                                        <p:tgtEl>
                                          <p:spTgt spid="7178"/>
                                        </p:tgtEl>
                                      </p:cBhvr>
                                    </p:animEffect>
                                  </p:childTnLst>
                                </p:cTn>
                              </p:par>
                              <p:par>
                                <p:cTn id="95" presetID="53" presetClass="entr" presetSubtype="16" fill="hold" nodeType="withEffect">
                                  <p:stCondLst>
                                    <p:cond delay="0"/>
                                  </p:stCondLst>
                                  <p:childTnLst>
                                    <p:set>
                                      <p:cBhvr>
                                        <p:cTn id="96" dur="1" fill="hold">
                                          <p:stCondLst>
                                            <p:cond delay="0"/>
                                          </p:stCondLst>
                                        </p:cTn>
                                        <p:tgtEl>
                                          <p:spTgt spid="7188"/>
                                        </p:tgtEl>
                                        <p:attrNameLst>
                                          <p:attrName>style.visibility</p:attrName>
                                        </p:attrNameLst>
                                      </p:cBhvr>
                                      <p:to>
                                        <p:strVal val="visible"/>
                                      </p:to>
                                    </p:set>
                                    <p:anim calcmode="lin" valueType="num">
                                      <p:cBhvr>
                                        <p:cTn id="97" dur="500" fill="hold"/>
                                        <p:tgtEl>
                                          <p:spTgt spid="7188"/>
                                        </p:tgtEl>
                                        <p:attrNameLst>
                                          <p:attrName>ppt_w</p:attrName>
                                        </p:attrNameLst>
                                      </p:cBhvr>
                                      <p:tavLst>
                                        <p:tav tm="0">
                                          <p:val>
                                            <p:fltVal val="0"/>
                                          </p:val>
                                        </p:tav>
                                        <p:tav tm="100000">
                                          <p:val>
                                            <p:strVal val="#ppt_w"/>
                                          </p:val>
                                        </p:tav>
                                      </p:tavLst>
                                    </p:anim>
                                    <p:anim calcmode="lin" valueType="num">
                                      <p:cBhvr>
                                        <p:cTn id="98" dur="500" fill="hold"/>
                                        <p:tgtEl>
                                          <p:spTgt spid="7188"/>
                                        </p:tgtEl>
                                        <p:attrNameLst>
                                          <p:attrName>ppt_h</p:attrName>
                                        </p:attrNameLst>
                                      </p:cBhvr>
                                      <p:tavLst>
                                        <p:tav tm="0">
                                          <p:val>
                                            <p:fltVal val="0"/>
                                          </p:val>
                                        </p:tav>
                                        <p:tav tm="100000">
                                          <p:val>
                                            <p:strVal val="#ppt_h"/>
                                          </p:val>
                                        </p:tav>
                                      </p:tavLst>
                                    </p:anim>
                                    <p:animEffect transition="in" filter="fade">
                                      <p:cBhvr>
                                        <p:cTn id="99" dur="500"/>
                                        <p:tgtEl>
                                          <p:spTgt spid="7188"/>
                                        </p:tgtEl>
                                      </p:cBhvr>
                                    </p:animEffect>
                                  </p:childTnLst>
                                </p:cTn>
                              </p:par>
                              <p:par>
                                <p:cTn id="100" presetID="53" presetClass="entr" presetSubtype="16" fill="hold" nodeType="withEffect">
                                  <p:stCondLst>
                                    <p:cond delay="0"/>
                                  </p:stCondLst>
                                  <p:childTnLst>
                                    <p:set>
                                      <p:cBhvr>
                                        <p:cTn id="101" dur="1" fill="hold">
                                          <p:stCondLst>
                                            <p:cond delay="0"/>
                                          </p:stCondLst>
                                        </p:cTn>
                                        <p:tgtEl>
                                          <p:spTgt spid="7196"/>
                                        </p:tgtEl>
                                        <p:attrNameLst>
                                          <p:attrName>style.visibility</p:attrName>
                                        </p:attrNameLst>
                                      </p:cBhvr>
                                      <p:to>
                                        <p:strVal val="visible"/>
                                      </p:to>
                                    </p:set>
                                    <p:anim calcmode="lin" valueType="num">
                                      <p:cBhvr>
                                        <p:cTn id="102" dur="500" fill="hold"/>
                                        <p:tgtEl>
                                          <p:spTgt spid="7196"/>
                                        </p:tgtEl>
                                        <p:attrNameLst>
                                          <p:attrName>ppt_w</p:attrName>
                                        </p:attrNameLst>
                                      </p:cBhvr>
                                      <p:tavLst>
                                        <p:tav tm="0">
                                          <p:val>
                                            <p:fltVal val="0"/>
                                          </p:val>
                                        </p:tav>
                                        <p:tav tm="100000">
                                          <p:val>
                                            <p:strVal val="#ppt_w"/>
                                          </p:val>
                                        </p:tav>
                                      </p:tavLst>
                                    </p:anim>
                                    <p:anim calcmode="lin" valueType="num">
                                      <p:cBhvr>
                                        <p:cTn id="103" dur="500" fill="hold"/>
                                        <p:tgtEl>
                                          <p:spTgt spid="7196"/>
                                        </p:tgtEl>
                                        <p:attrNameLst>
                                          <p:attrName>ppt_h</p:attrName>
                                        </p:attrNameLst>
                                      </p:cBhvr>
                                      <p:tavLst>
                                        <p:tav tm="0">
                                          <p:val>
                                            <p:fltVal val="0"/>
                                          </p:val>
                                        </p:tav>
                                        <p:tav tm="100000">
                                          <p:val>
                                            <p:strVal val="#ppt_h"/>
                                          </p:val>
                                        </p:tav>
                                      </p:tavLst>
                                    </p:anim>
                                    <p:animEffect transition="in" filter="fade">
                                      <p:cBhvr>
                                        <p:cTn id="104" dur="500"/>
                                        <p:tgtEl>
                                          <p:spTgt spid="7196"/>
                                        </p:tgtEl>
                                      </p:cBhvr>
                                    </p:animEffect>
                                  </p:childTnLst>
                                </p:cTn>
                              </p:par>
                              <p:par>
                                <p:cTn id="105" presetID="53" presetClass="entr" presetSubtype="16" fill="hold" nodeType="withEffect">
                                  <p:stCondLst>
                                    <p:cond delay="0"/>
                                  </p:stCondLst>
                                  <p:childTnLst>
                                    <p:set>
                                      <p:cBhvr>
                                        <p:cTn id="106" dur="1" fill="hold">
                                          <p:stCondLst>
                                            <p:cond delay="0"/>
                                          </p:stCondLst>
                                        </p:cTn>
                                        <p:tgtEl>
                                          <p:spTgt spid="7227"/>
                                        </p:tgtEl>
                                        <p:attrNameLst>
                                          <p:attrName>style.visibility</p:attrName>
                                        </p:attrNameLst>
                                      </p:cBhvr>
                                      <p:to>
                                        <p:strVal val="visible"/>
                                      </p:to>
                                    </p:set>
                                    <p:anim calcmode="lin" valueType="num">
                                      <p:cBhvr>
                                        <p:cTn id="107" dur="500" fill="hold"/>
                                        <p:tgtEl>
                                          <p:spTgt spid="7227"/>
                                        </p:tgtEl>
                                        <p:attrNameLst>
                                          <p:attrName>ppt_w</p:attrName>
                                        </p:attrNameLst>
                                      </p:cBhvr>
                                      <p:tavLst>
                                        <p:tav tm="0">
                                          <p:val>
                                            <p:fltVal val="0"/>
                                          </p:val>
                                        </p:tav>
                                        <p:tav tm="100000">
                                          <p:val>
                                            <p:strVal val="#ppt_w"/>
                                          </p:val>
                                        </p:tav>
                                      </p:tavLst>
                                    </p:anim>
                                    <p:anim calcmode="lin" valueType="num">
                                      <p:cBhvr>
                                        <p:cTn id="108" dur="500" fill="hold"/>
                                        <p:tgtEl>
                                          <p:spTgt spid="7227"/>
                                        </p:tgtEl>
                                        <p:attrNameLst>
                                          <p:attrName>ppt_h</p:attrName>
                                        </p:attrNameLst>
                                      </p:cBhvr>
                                      <p:tavLst>
                                        <p:tav tm="0">
                                          <p:val>
                                            <p:fltVal val="0"/>
                                          </p:val>
                                        </p:tav>
                                        <p:tav tm="100000">
                                          <p:val>
                                            <p:strVal val="#ppt_h"/>
                                          </p:val>
                                        </p:tav>
                                      </p:tavLst>
                                    </p:anim>
                                    <p:animEffect transition="in" filter="fade">
                                      <p:cBhvr>
                                        <p:cTn id="109" dur="500"/>
                                        <p:tgtEl>
                                          <p:spTgt spid="7227"/>
                                        </p:tgtEl>
                                      </p:cBhvr>
                                    </p:animEffect>
                                  </p:childTnLst>
                                </p:cTn>
                              </p:par>
                              <p:par>
                                <p:cTn id="110" presetID="53" presetClass="entr" presetSubtype="16" fill="hold" nodeType="withEffect">
                                  <p:stCondLst>
                                    <p:cond delay="0"/>
                                  </p:stCondLst>
                                  <p:childTnLst>
                                    <p:set>
                                      <p:cBhvr>
                                        <p:cTn id="111" dur="1" fill="hold">
                                          <p:stCondLst>
                                            <p:cond delay="0"/>
                                          </p:stCondLst>
                                        </p:cTn>
                                        <p:tgtEl>
                                          <p:spTgt spid="7239"/>
                                        </p:tgtEl>
                                        <p:attrNameLst>
                                          <p:attrName>style.visibility</p:attrName>
                                        </p:attrNameLst>
                                      </p:cBhvr>
                                      <p:to>
                                        <p:strVal val="visible"/>
                                      </p:to>
                                    </p:set>
                                    <p:anim calcmode="lin" valueType="num">
                                      <p:cBhvr>
                                        <p:cTn id="112" dur="500" fill="hold"/>
                                        <p:tgtEl>
                                          <p:spTgt spid="7239"/>
                                        </p:tgtEl>
                                        <p:attrNameLst>
                                          <p:attrName>ppt_w</p:attrName>
                                        </p:attrNameLst>
                                      </p:cBhvr>
                                      <p:tavLst>
                                        <p:tav tm="0">
                                          <p:val>
                                            <p:fltVal val="0"/>
                                          </p:val>
                                        </p:tav>
                                        <p:tav tm="100000">
                                          <p:val>
                                            <p:strVal val="#ppt_w"/>
                                          </p:val>
                                        </p:tav>
                                      </p:tavLst>
                                    </p:anim>
                                    <p:anim calcmode="lin" valueType="num">
                                      <p:cBhvr>
                                        <p:cTn id="113" dur="500" fill="hold"/>
                                        <p:tgtEl>
                                          <p:spTgt spid="7239"/>
                                        </p:tgtEl>
                                        <p:attrNameLst>
                                          <p:attrName>ppt_h</p:attrName>
                                        </p:attrNameLst>
                                      </p:cBhvr>
                                      <p:tavLst>
                                        <p:tav tm="0">
                                          <p:val>
                                            <p:fltVal val="0"/>
                                          </p:val>
                                        </p:tav>
                                        <p:tav tm="100000">
                                          <p:val>
                                            <p:strVal val="#ppt_h"/>
                                          </p:val>
                                        </p:tav>
                                      </p:tavLst>
                                    </p:anim>
                                    <p:animEffect transition="in" filter="fade">
                                      <p:cBhvr>
                                        <p:cTn id="114" dur="500"/>
                                        <p:tgtEl>
                                          <p:spTgt spid="7239"/>
                                        </p:tgtEl>
                                      </p:cBhvr>
                                    </p:animEffect>
                                  </p:childTnLst>
                                </p:cTn>
                              </p:par>
                              <p:par>
                                <p:cTn id="115" presetID="53" presetClass="entr" presetSubtype="16" fill="hold" nodeType="withEffect">
                                  <p:stCondLst>
                                    <p:cond delay="0"/>
                                  </p:stCondLst>
                                  <p:childTnLst>
                                    <p:set>
                                      <p:cBhvr>
                                        <p:cTn id="116" dur="1" fill="hold">
                                          <p:stCondLst>
                                            <p:cond delay="0"/>
                                          </p:stCondLst>
                                        </p:cTn>
                                        <p:tgtEl>
                                          <p:spTgt spid="7244"/>
                                        </p:tgtEl>
                                        <p:attrNameLst>
                                          <p:attrName>style.visibility</p:attrName>
                                        </p:attrNameLst>
                                      </p:cBhvr>
                                      <p:to>
                                        <p:strVal val="visible"/>
                                      </p:to>
                                    </p:set>
                                    <p:anim calcmode="lin" valueType="num">
                                      <p:cBhvr>
                                        <p:cTn id="117" dur="500" fill="hold"/>
                                        <p:tgtEl>
                                          <p:spTgt spid="7244"/>
                                        </p:tgtEl>
                                        <p:attrNameLst>
                                          <p:attrName>ppt_w</p:attrName>
                                        </p:attrNameLst>
                                      </p:cBhvr>
                                      <p:tavLst>
                                        <p:tav tm="0">
                                          <p:val>
                                            <p:fltVal val="0"/>
                                          </p:val>
                                        </p:tav>
                                        <p:tav tm="100000">
                                          <p:val>
                                            <p:strVal val="#ppt_w"/>
                                          </p:val>
                                        </p:tav>
                                      </p:tavLst>
                                    </p:anim>
                                    <p:anim calcmode="lin" valueType="num">
                                      <p:cBhvr>
                                        <p:cTn id="118" dur="500" fill="hold"/>
                                        <p:tgtEl>
                                          <p:spTgt spid="7244"/>
                                        </p:tgtEl>
                                        <p:attrNameLst>
                                          <p:attrName>ppt_h</p:attrName>
                                        </p:attrNameLst>
                                      </p:cBhvr>
                                      <p:tavLst>
                                        <p:tav tm="0">
                                          <p:val>
                                            <p:fltVal val="0"/>
                                          </p:val>
                                        </p:tav>
                                        <p:tav tm="100000">
                                          <p:val>
                                            <p:strVal val="#ppt_h"/>
                                          </p:val>
                                        </p:tav>
                                      </p:tavLst>
                                    </p:anim>
                                    <p:animEffect transition="in" filter="fade">
                                      <p:cBhvr>
                                        <p:cTn id="119" dur="500"/>
                                        <p:tgtEl>
                                          <p:spTgt spid="7244"/>
                                        </p:tgtEl>
                                      </p:cBhvr>
                                    </p:animEffect>
                                  </p:childTnLst>
                                </p:cTn>
                              </p:par>
                              <p:par>
                                <p:cTn id="120" presetID="53" presetClass="entr" presetSubtype="16" fill="hold" nodeType="withEffect">
                                  <p:stCondLst>
                                    <p:cond delay="0"/>
                                  </p:stCondLst>
                                  <p:childTnLst>
                                    <p:set>
                                      <p:cBhvr>
                                        <p:cTn id="121" dur="1" fill="hold">
                                          <p:stCondLst>
                                            <p:cond delay="0"/>
                                          </p:stCondLst>
                                        </p:cTn>
                                        <p:tgtEl>
                                          <p:spTgt spid="7255"/>
                                        </p:tgtEl>
                                        <p:attrNameLst>
                                          <p:attrName>style.visibility</p:attrName>
                                        </p:attrNameLst>
                                      </p:cBhvr>
                                      <p:to>
                                        <p:strVal val="visible"/>
                                      </p:to>
                                    </p:set>
                                    <p:anim calcmode="lin" valueType="num">
                                      <p:cBhvr>
                                        <p:cTn id="122" dur="500" fill="hold"/>
                                        <p:tgtEl>
                                          <p:spTgt spid="7255"/>
                                        </p:tgtEl>
                                        <p:attrNameLst>
                                          <p:attrName>ppt_w</p:attrName>
                                        </p:attrNameLst>
                                      </p:cBhvr>
                                      <p:tavLst>
                                        <p:tav tm="0">
                                          <p:val>
                                            <p:fltVal val="0"/>
                                          </p:val>
                                        </p:tav>
                                        <p:tav tm="100000">
                                          <p:val>
                                            <p:strVal val="#ppt_w"/>
                                          </p:val>
                                        </p:tav>
                                      </p:tavLst>
                                    </p:anim>
                                    <p:anim calcmode="lin" valueType="num">
                                      <p:cBhvr>
                                        <p:cTn id="123" dur="500" fill="hold"/>
                                        <p:tgtEl>
                                          <p:spTgt spid="7255"/>
                                        </p:tgtEl>
                                        <p:attrNameLst>
                                          <p:attrName>ppt_h</p:attrName>
                                        </p:attrNameLst>
                                      </p:cBhvr>
                                      <p:tavLst>
                                        <p:tav tm="0">
                                          <p:val>
                                            <p:fltVal val="0"/>
                                          </p:val>
                                        </p:tav>
                                        <p:tav tm="100000">
                                          <p:val>
                                            <p:strVal val="#ppt_h"/>
                                          </p:val>
                                        </p:tav>
                                      </p:tavLst>
                                    </p:anim>
                                    <p:animEffect transition="in" filter="fade">
                                      <p:cBhvr>
                                        <p:cTn id="124" dur="500"/>
                                        <p:tgtEl>
                                          <p:spTgt spid="7255"/>
                                        </p:tgtEl>
                                      </p:cBhvr>
                                    </p:animEffect>
                                  </p:childTnLst>
                                </p:cTn>
                              </p:par>
                              <p:par>
                                <p:cTn id="125" presetID="53" presetClass="entr" presetSubtype="16" fill="hold" nodeType="withEffect">
                                  <p:stCondLst>
                                    <p:cond delay="0"/>
                                  </p:stCondLst>
                                  <p:childTnLst>
                                    <p:set>
                                      <p:cBhvr>
                                        <p:cTn id="126" dur="1" fill="hold">
                                          <p:stCondLst>
                                            <p:cond delay="0"/>
                                          </p:stCondLst>
                                        </p:cTn>
                                        <p:tgtEl>
                                          <p:spTgt spid="7267"/>
                                        </p:tgtEl>
                                        <p:attrNameLst>
                                          <p:attrName>style.visibility</p:attrName>
                                        </p:attrNameLst>
                                      </p:cBhvr>
                                      <p:to>
                                        <p:strVal val="visible"/>
                                      </p:to>
                                    </p:set>
                                    <p:anim calcmode="lin" valueType="num">
                                      <p:cBhvr>
                                        <p:cTn id="127" dur="500" fill="hold"/>
                                        <p:tgtEl>
                                          <p:spTgt spid="7267"/>
                                        </p:tgtEl>
                                        <p:attrNameLst>
                                          <p:attrName>ppt_w</p:attrName>
                                        </p:attrNameLst>
                                      </p:cBhvr>
                                      <p:tavLst>
                                        <p:tav tm="0">
                                          <p:val>
                                            <p:fltVal val="0"/>
                                          </p:val>
                                        </p:tav>
                                        <p:tav tm="100000">
                                          <p:val>
                                            <p:strVal val="#ppt_w"/>
                                          </p:val>
                                        </p:tav>
                                      </p:tavLst>
                                    </p:anim>
                                    <p:anim calcmode="lin" valueType="num">
                                      <p:cBhvr>
                                        <p:cTn id="128" dur="500" fill="hold"/>
                                        <p:tgtEl>
                                          <p:spTgt spid="7267"/>
                                        </p:tgtEl>
                                        <p:attrNameLst>
                                          <p:attrName>ppt_h</p:attrName>
                                        </p:attrNameLst>
                                      </p:cBhvr>
                                      <p:tavLst>
                                        <p:tav tm="0">
                                          <p:val>
                                            <p:fltVal val="0"/>
                                          </p:val>
                                        </p:tav>
                                        <p:tav tm="100000">
                                          <p:val>
                                            <p:strVal val="#ppt_h"/>
                                          </p:val>
                                        </p:tav>
                                      </p:tavLst>
                                    </p:anim>
                                    <p:animEffect transition="in" filter="fade">
                                      <p:cBhvr>
                                        <p:cTn id="129" dur="500"/>
                                        <p:tgtEl>
                                          <p:spTgt spid="7267"/>
                                        </p:tgtEl>
                                      </p:cBhvr>
                                    </p:animEffect>
                                  </p:childTnLst>
                                </p:cTn>
                              </p:par>
                              <p:par>
                                <p:cTn id="130" presetID="53" presetClass="entr" presetSubtype="16" fill="hold" nodeType="withEffect">
                                  <p:stCondLst>
                                    <p:cond delay="0"/>
                                  </p:stCondLst>
                                  <p:childTnLst>
                                    <p:set>
                                      <p:cBhvr>
                                        <p:cTn id="131" dur="1" fill="hold">
                                          <p:stCondLst>
                                            <p:cond delay="0"/>
                                          </p:stCondLst>
                                        </p:cTn>
                                        <p:tgtEl>
                                          <p:spTgt spid="7278"/>
                                        </p:tgtEl>
                                        <p:attrNameLst>
                                          <p:attrName>style.visibility</p:attrName>
                                        </p:attrNameLst>
                                      </p:cBhvr>
                                      <p:to>
                                        <p:strVal val="visible"/>
                                      </p:to>
                                    </p:set>
                                    <p:anim calcmode="lin" valueType="num">
                                      <p:cBhvr>
                                        <p:cTn id="132" dur="500" fill="hold"/>
                                        <p:tgtEl>
                                          <p:spTgt spid="7278"/>
                                        </p:tgtEl>
                                        <p:attrNameLst>
                                          <p:attrName>ppt_w</p:attrName>
                                        </p:attrNameLst>
                                      </p:cBhvr>
                                      <p:tavLst>
                                        <p:tav tm="0">
                                          <p:val>
                                            <p:fltVal val="0"/>
                                          </p:val>
                                        </p:tav>
                                        <p:tav tm="100000">
                                          <p:val>
                                            <p:strVal val="#ppt_w"/>
                                          </p:val>
                                        </p:tav>
                                      </p:tavLst>
                                    </p:anim>
                                    <p:anim calcmode="lin" valueType="num">
                                      <p:cBhvr>
                                        <p:cTn id="133" dur="500" fill="hold"/>
                                        <p:tgtEl>
                                          <p:spTgt spid="7278"/>
                                        </p:tgtEl>
                                        <p:attrNameLst>
                                          <p:attrName>ppt_h</p:attrName>
                                        </p:attrNameLst>
                                      </p:cBhvr>
                                      <p:tavLst>
                                        <p:tav tm="0">
                                          <p:val>
                                            <p:fltVal val="0"/>
                                          </p:val>
                                        </p:tav>
                                        <p:tav tm="100000">
                                          <p:val>
                                            <p:strVal val="#ppt_h"/>
                                          </p:val>
                                        </p:tav>
                                      </p:tavLst>
                                    </p:anim>
                                    <p:animEffect transition="in" filter="fade">
                                      <p:cBhvr>
                                        <p:cTn id="134" dur="500"/>
                                        <p:tgtEl>
                                          <p:spTgt spid="7278"/>
                                        </p:tgtEl>
                                      </p:cBhvr>
                                    </p:animEffect>
                                  </p:childTnLst>
                                </p:cTn>
                              </p:par>
                              <p:par>
                                <p:cTn id="135" presetID="53" presetClass="entr" presetSubtype="16" fill="hold" nodeType="withEffect">
                                  <p:stCondLst>
                                    <p:cond delay="0"/>
                                  </p:stCondLst>
                                  <p:childTnLst>
                                    <p:set>
                                      <p:cBhvr>
                                        <p:cTn id="136" dur="1" fill="hold">
                                          <p:stCondLst>
                                            <p:cond delay="0"/>
                                          </p:stCondLst>
                                        </p:cTn>
                                        <p:tgtEl>
                                          <p:spTgt spid="7295"/>
                                        </p:tgtEl>
                                        <p:attrNameLst>
                                          <p:attrName>style.visibility</p:attrName>
                                        </p:attrNameLst>
                                      </p:cBhvr>
                                      <p:to>
                                        <p:strVal val="visible"/>
                                      </p:to>
                                    </p:set>
                                    <p:anim calcmode="lin" valueType="num">
                                      <p:cBhvr>
                                        <p:cTn id="137" dur="500" fill="hold"/>
                                        <p:tgtEl>
                                          <p:spTgt spid="7295"/>
                                        </p:tgtEl>
                                        <p:attrNameLst>
                                          <p:attrName>ppt_w</p:attrName>
                                        </p:attrNameLst>
                                      </p:cBhvr>
                                      <p:tavLst>
                                        <p:tav tm="0">
                                          <p:val>
                                            <p:fltVal val="0"/>
                                          </p:val>
                                        </p:tav>
                                        <p:tav tm="100000">
                                          <p:val>
                                            <p:strVal val="#ppt_w"/>
                                          </p:val>
                                        </p:tav>
                                      </p:tavLst>
                                    </p:anim>
                                    <p:anim calcmode="lin" valueType="num">
                                      <p:cBhvr>
                                        <p:cTn id="138" dur="500" fill="hold"/>
                                        <p:tgtEl>
                                          <p:spTgt spid="7295"/>
                                        </p:tgtEl>
                                        <p:attrNameLst>
                                          <p:attrName>ppt_h</p:attrName>
                                        </p:attrNameLst>
                                      </p:cBhvr>
                                      <p:tavLst>
                                        <p:tav tm="0">
                                          <p:val>
                                            <p:fltVal val="0"/>
                                          </p:val>
                                        </p:tav>
                                        <p:tav tm="100000">
                                          <p:val>
                                            <p:strVal val="#ppt_h"/>
                                          </p:val>
                                        </p:tav>
                                      </p:tavLst>
                                    </p:anim>
                                    <p:animEffect transition="in" filter="fade">
                                      <p:cBhvr>
                                        <p:cTn id="139" dur="500"/>
                                        <p:tgtEl>
                                          <p:spTgt spid="7295"/>
                                        </p:tgtEl>
                                      </p:cBhvr>
                                    </p:animEffect>
                                  </p:childTnLst>
                                </p:cTn>
                              </p:par>
                              <p:par>
                                <p:cTn id="140" presetID="53" presetClass="entr" presetSubtype="16" fill="hold" nodeType="withEffect">
                                  <p:stCondLst>
                                    <p:cond delay="0"/>
                                  </p:stCondLst>
                                  <p:childTnLst>
                                    <p:set>
                                      <p:cBhvr>
                                        <p:cTn id="141" dur="1" fill="hold">
                                          <p:stCondLst>
                                            <p:cond delay="0"/>
                                          </p:stCondLst>
                                        </p:cTn>
                                        <p:tgtEl>
                                          <p:spTgt spid="7309"/>
                                        </p:tgtEl>
                                        <p:attrNameLst>
                                          <p:attrName>style.visibility</p:attrName>
                                        </p:attrNameLst>
                                      </p:cBhvr>
                                      <p:to>
                                        <p:strVal val="visible"/>
                                      </p:to>
                                    </p:set>
                                    <p:anim calcmode="lin" valueType="num">
                                      <p:cBhvr>
                                        <p:cTn id="142" dur="500" fill="hold"/>
                                        <p:tgtEl>
                                          <p:spTgt spid="7309"/>
                                        </p:tgtEl>
                                        <p:attrNameLst>
                                          <p:attrName>ppt_w</p:attrName>
                                        </p:attrNameLst>
                                      </p:cBhvr>
                                      <p:tavLst>
                                        <p:tav tm="0">
                                          <p:val>
                                            <p:fltVal val="0"/>
                                          </p:val>
                                        </p:tav>
                                        <p:tav tm="100000">
                                          <p:val>
                                            <p:strVal val="#ppt_w"/>
                                          </p:val>
                                        </p:tav>
                                      </p:tavLst>
                                    </p:anim>
                                    <p:anim calcmode="lin" valueType="num">
                                      <p:cBhvr>
                                        <p:cTn id="143" dur="500" fill="hold"/>
                                        <p:tgtEl>
                                          <p:spTgt spid="7309"/>
                                        </p:tgtEl>
                                        <p:attrNameLst>
                                          <p:attrName>ppt_h</p:attrName>
                                        </p:attrNameLst>
                                      </p:cBhvr>
                                      <p:tavLst>
                                        <p:tav tm="0">
                                          <p:val>
                                            <p:fltVal val="0"/>
                                          </p:val>
                                        </p:tav>
                                        <p:tav tm="100000">
                                          <p:val>
                                            <p:strVal val="#ppt_h"/>
                                          </p:val>
                                        </p:tav>
                                      </p:tavLst>
                                    </p:anim>
                                    <p:animEffect transition="in" filter="fade">
                                      <p:cBhvr>
                                        <p:cTn id="144" dur="500"/>
                                        <p:tgtEl>
                                          <p:spTgt spid="7309"/>
                                        </p:tgtEl>
                                      </p:cBhvr>
                                    </p:animEffect>
                                  </p:childTnLst>
                                </p:cTn>
                              </p:par>
                              <p:par>
                                <p:cTn id="145" presetID="53" presetClass="entr" presetSubtype="16" fill="hold" nodeType="withEffect">
                                  <p:stCondLst>
                                    <p:cond delay="0"/>
                                  </p:stCondLst>
                                  <p:childTnLst>
                                    <p:set>
                                      <p:cBhvr>
                                        <p:cTn id="146" dur="1" fill="hold">
                                          <p:stCondLst>
                                            <p:cond delay="0"/>
                                          </p:stCondLst>
                                        </p:cTn>
                                        <p:tgtEl>
                                          <p:spTgt spid="7319"/>
                                        </p:tgtEl>
                                        <p:attrNameLst>
                                          <p:attrName>style.visibility</p:attrName>
                                        </p:attrNameLst>
                                      </p:cBhvr>
                                      <p:to>
                                        <p:strVal val="visible"/>
                                      </p:to>
                                    </p:set>
                                    <p:anim calcmode="lin" valueType="num">
                                      <p:cBhvr>
                                        <p:cTn id="147" dur="500" fill="hold"/>
                                        <p:tgtEl>
                                          <p:spTgt spid="7319"/>
                                        </p:tgtEl>
                                        <p:attrNameLst>
                                          <p:attrName>ppt_w</p:attrName>
                                        </p:attrNameLst>
                                      </p:cBhvr>
                                      <p:tavLst>
                                        <p:tav tm="0">
                                          <p:val>
                                            <p:fltVal val="0"/>
                                          </p:val>
                                        </p:tav>
                                        <p:tav tm="100000">
                                          <p:val>
                                            <p:strVal val="#ppt_w"/>
                                          </p:val>
                                        </p:tav>
                                      </p:tavLst>
                                    </p:anim>
                                    <p:anim calcmode="lin" valueType="num">
                                      <p:cBhvr>
                                        <p:cTn id="148" dur="500" fill="hold"/>
                                        <p:tgtEl>
                                          <p:spTgt spid="7319"/>
                                        </p:tgtEl>
                                        <p:attrNameLst>
                                          <p:attrName>ppt_h</p:attrName>
                                        </p:attrNameLst>
                                      </p:cBhvr>
                                      <p:tavLst>
                                        <p:tav tm="0">
                                          <p:val>
                                            <p:fltVal val="0"/>
                                          </p:val>
                                        </p:tav>
                                        <p:tav tm="100000">
                                          <p:val>
                                            <p:strVal val="#ppt_h"/>
                                          </p:val>
                                        </p:tav>
                                      </p:tavLst>
                                    </p:anim>
                                    <p:animEffect transition="in" filter="fade">
                                      <p:cBhvr>
                                        <p:cTn id="149" dur="500"/>
                                        <p:tgtEl>
                                          <p:spTgt spid="7319"/>
                                        </p:tgtEl>
                                      </p:cBhvr>
                                    </p:animEffect>
                                  </p:childTnLst>
                                </p:cTn>
                              </p:par>
                              <p:par>
                                <p:cTn id="150" presetID="53" presetClass="entr" presetSubtype="16" fill="hold" nodeType="withEffect">
                                  <p:stCondLst>
                                    <p:cond delay="0"/>
                                  </p:stCondLst>
                                  <p:childTnLst>
                                    <p:set>
                                      <p:cBhvr>
                                        <p:cTn id="151" dur="1" fill="hold">
                                          <p:stCondLst>
                                            <p:cond delay="0"/>
                                          </p:stCondLst>
                                        </p:cTn>
                                        <p:tgtEl>
                                          <p:spTgt spid="7326"/>
                                        </p:tgtEl>
                                        <p:attrNameLst>
                                          <p:attrName>style.visibility</p:attrName>
                                        </p:attrNameLst>
                                      </p:cBhvr>
                                      <p:to>
                                        <p:strVal val="visible"/>
                                      </p:to>
                                    </p:set>
                                    <p:anim calcmode="lin" valueType="num">
                                      <p:cBhvr>
                                        <p:cTn id="152" dur="500" fill="hold"/>
                                        <p:tgtEl>
                                          <p:spTgt spid="7326"/>
                                        </p:tgtEl>
                                        <p:attrNameLst>
                                          <p:attrName>ppt_w</p:attrName>
                                        </p:attrNameLst>
                                      </p:cBhvr>
                                      <p:tavLst>
                                        <p:tav tm="0">
                                          <p:val>
                                            <p:fltVal val="0"/>
                                          </p:val>
                                        </p:tav>
                                        <p:tav tm="100000">
                                          <p:val>
                                            <p:strVal val="#ppt_w"/>
                                          </p:val>
                                        </p:tav>
                                      </p:tavLst>
                                    </p:anim>
                                    <p:anim calcmode="lin" valueType="num">
                                      <p:cBhvr>
                                        <p:cTn id="153" dur="500" fill="hold"/>
                                        <p:tgtEl>
                                          <p:spTgt spid="7326"/>
                                        </p:tgtEl>
                                        <p:attrNameLst>
                                          <p:attrName>ppt_h</p:attrName>
                                        </p:attrNameLst>
                                      </p:cBhvr>
                                      <p:tavLst>
                                        <p:tav tm="0">
                                          <p:val>
                                            <p:fltVal val="0"/>
                                          </p:val>
                                        </p:tav>
                                        <p:tav tm="100000">
                                          <p:val>
                                            <p:strVal val="#ppt_h"/>
                                          </p:val>
                                        </p:tav>
                                      </p:tavLst>
                                    </p:anim>
                                    <p:animEffect transition="in" filter="fade">
                                      <p:cBhvr>
                                        <p:cTn id="154" dur="500"/>
                                        <p:tgtEl>
                                          <p:spTgt spid="7326"/>
                                        </p:tgtEl>
                                      </p:cBhvr>
                                    </p:animEffect>
                                  </p:childTnLst>
                                </p:cTn>
                              </p:par>
                              <p:par>
                                <p:cTn id="155" presetID="53" presetClass="entr" presetSubtype="16" fill="hold" nodeType="withEffect">
                                  <p:stCondLst>
                                    <p:cond delay="0"/>
                                  </p:stCondLst>
                                  <p:childTnLst>
                                    <p:set>
                                      <p:cBhvr>
                                        <p:cTn id="156" dur="1" fill="hold">
                                          <p:stCondLst>
                                            <p:cond delay="0"/>
                                          </p:stCondLst>
                                        </p:cTn>
                                        <p:tgtEl>
                                          <p:spTgt spid="7329"/>
                                        </p:tgtEl>
                                        <p:attrNameLst>
                                          <p:attrName>style.visibility</p:attrName>
                                        </p:attrNameLst>
                                      </p:cBhvr>
                                      <p:to>
                                        <p:strVal val="visible"/>
                                      </p:to>
                                    </p:set>
                                    <p:anim calcmode="lin" valueType="num">
                                      <p:cBhvr>
                                        <p:cTn id="157" dur="500" fill="hold"/>
                                        <p:tgtEl>
                                          <p:spTgt spid="7329"/>
                                        </p:tgtEl>
                                        <p:attrNameLst>
                                          <p:attrName>ppt_w</p:attrName>
                                        </p:attrNameLst>
                                      </p:cBhvr>
                                      <p:tavLst>
                                        <p:tav tm="0">
                                          <p:val>
                                            <p:fltVal val="0"/>
                                          </p:val>
                                        </p:tav>
                                        <p:tav tm="100000">
                                          <p:val>
                                            <p:strVal val="#ppt_w"/>
                                          </p:val>
                                        </p:tav>
                                      </p:tavLst>
                                    </p:anim>
                                    <p:anim calcmode="lin" valueType="num">
                                      <p:cBhvr>
                                        <p:cTn id="158" dur="500" fill="hold"/>
                                        <p:tgtEl>
                                          <p:spTgt spid="7329"/>
                                        </p:tgtEl>
                                        <p:attrNameLst>
                                          <p:attrName>ppt_h</p:attrName>
                                        </p:attrNameLst>
                                      </p:cBhvr>
                                      <p:tavLst>
                                        <p:tav tm="0">
                                          <p:val>
                                            <p:fltVal val="0"/>
                                          </p:val>
                                        </p:tav>
                                        <p:tav tm="100000">
                                          <p:val>
                                            <p:strVal val="#ppt_h"/>
                                          </p:val>
                                        </p:tav>
                                      </p:tavLst>
                                    </p:anim>
                                    <p:animEffect transition="in" filter="fade">
                                      <p:cBhvr>
                                        <p:cTn id="159" dur="500"/>
                                        <p:tgtEl>
                                          <p:spTgt spid="7329"/>
                                        </p:tgtEl>
                                      </p:cBhvr>
                                    </p:animEffect>
                                  </p:childTnLst>
                                </p:cTn>
                              </p:par>
                              <p:par>
                                <p:cTn id="160" presetID="53" presetClass="entr" presetSubtype="16" fill="hold" nodeType="withEffect">
                                  <p:stCondLst>
                                    <p:cond delay="0"/>
                                  </p:stCondLst>
                                  <p:childTnLst>
                                    <p:set>
                                      <p:cBhvr>
                                        <p:cTn id="161" dur="1" fill="hold">
                                          <p:stCondLst>
                                            <p:cond delay="0"/>
                                          </p:stCondLst>
                                        </p:cTn>
                                        <p:tgtEl>
                                          <p:spTgt spid="7340"/>
                                        </p:tgtEl>
                                        <p:attrNameLst>
                                          <p:attrName>style.visibility</p:attrName>
                                        </p:attrNameLst>
                                      </p:cBhvr>
                                      <p:to>
                                        <p:strVal val="visible"/>
                                      </p:to>
                                    </p:set>
                                    <p:anim calcmode="lin" valueType="num">
                                      <p:cBhvr>
                                        <p:cTn id="162" dur="500" fill="hold"/>
                                        <p:tgtEl>
                                          <p:spTgt spid="7340"/>
                                        </p:tgtEl>
                                        <p:attrNameLst>
                                          <p:attrName>ppt_w</p:attrName>
                                        </p:attrNameLst>
                                      </p:cBhvr>
                                      <p:tavLst>
                                        <p:tav tm="0">
                                          <p:val>
                                            <p:fltVal val="0"/>
                                          </p:val>
                                        </p:tav>
                                        <p:tav tm="100000">
                                          <p:val>
                                            <p:strVal val="#ppt_w"/>
                                          </p:val>
                                        </p:tav>
                                      </p:tavLst>
                                    </p:anim>
                                    <p:anim calcmode="lin" valueType="num">
                                      <p:cBhvr>
                                        <p:cTn id="163" dur="500" fill="hold"/>
                                        <p:tgtEl>
                                          <p:spTgt spid="7340"/>
                                        </p:tgtEl>
                                        <p:attrNameLst>
                                          <p:attrName>ppt_h</p:attrName>
                                        </p:attrNameLst>
                                      </p:cBhvr>
                                      <p:tavLst>
                                        <p:tav tm="0">
                                          <p:val>
                                            <p:fltVal val="0"/>
                                          </p:val>
                                        </p:tav>
                                        <p:tav tm="100000">
                                          <p:val>
                                            <p:strVal val="#ppt_h"/>
                                          </p:val>
                                        </p:tav>
                                      </p:tavLst>
                                    </p:anim>
                                    <p:animEffect transition="in" filter="fade">
                                      <p:cBhvr>
                                        <p:cTn id="164" dur="500"/>
                                        <p:tgtEl>
                                          <p:spTgt spid="7340"/>
                                        </p:tgtEl>
                                      </p:cBhvr>
                                    </p:animEffect>
                                  </p:childTnLst>
                                </p:cTn>
                              </p:par>
                              <p:par>
                                <p:cTn id="165" presetID="53" presetClass="entr" presetSubtype="16" fill="hold" nodeType="withEffect">
                                  <p:stCondLst>
                                    <p:cond delay="0"/>
                                  </p:stCondLst>
                                  <p:childTnLst>
                                    <p:set>
                                      <p:cBhvr>
                                        <p:cTn id="166" dur="1" fill="hold">
                                          <p:stCondLst>
                                            <p:cond delay="0"/>
                                          </p:stCondLst>
                                        </p:cTn>
                                        <p:tgtEl>
                                          <p:spTgt spid="7349"/>
                                        </p:tgtEl>
                                        <p:attrNameLst>
                                          <p:attrName>style.visibility</p:attrName>
                                        </p:attrNameLst>
                                      </p:cBhvr>
                                      <p:to>
                                        <p:strVal val="visible"/>
                                      </p:to>
                                    </p:set>
                                    <p:anim calcmode="lin" valueType="num">
                                      <p:cBhvr>
                                        <p:cTn id="167" dur="500" fill="hold"/>
                                        <p:tgtEl>
                                          <p:spTgt spid="7349"/>
                                        </p:tgtEl>
                                        <p:attrNameLst>
                                          <p:attrName>ppt_w</p:attrName>
                                        </p:attrNameLst>
                                      </p:cBhvr>
                                      <p:tavLst>
                                        <p:tav tm="0">
                                          <p:val>
                                            <p:fltVal val="0"/>
                                          </p:val>
                                        </p:tav>
                                        <p:tav tm="100000">
                                          <p:val>
                                            <p:strVal val="#ppt_w"/>
                                          </p:val>
                                        </p:tav>
                                      </p:tavLst>
                                    </p:anim>
                                    <p:anim calcmode="lin" valueType="num">
                                      <p:cBhvr>
                                        <p:cTn id="168" dur="500" fill="hold"/>
                                        <p:tgtEl>
                                          <p:spTgt spid="7349"/>
                                        </p:tgtEl>
                                        <p:attrNameLst>
                                          <p:attrName>ppt_h</p:attrName>
                                        </p:attrNameLst>
                                      </p:cBhvr>
                                      <p:tavLst>
                                        <p:tav tm="0">
                                          <p:val>
                                            <p:fltVal val="0"/>
                                          </p:val>
                                        </p:tav>
                                        <p:tav tm="100000">
                                          <p:val>
                                            <p:strVal val="#ppt_h"/>
                                          </p:val>
                                        </p:tav>
                                      </p:tavLst>
                                    </p:anim>
                                    <p:animEffect transition="in" filter="fade">
                                      <p:cBhvr>
                                        <p:cTn id="169" dur="500"/>
                                        <p:tgtEl>
                                          <p:spTgt spid="7349"/>
                                        </p:tgtEl>
                                      </p:cBhvr>
                                    </p:animEffect>
                                  </p:childTnLst>
                                </p:cTn>
                              </p:par>
                              <p:par>
                                <p:cTn id="170" presetID="53" presetClass="entr" presetSubtype="16" fill="hold" nodeType="withEffect">
                                  <p:stCondLst>
                                    <p:cond delay="0"/>
                                  </p:stCondLst>
                                  <p:childTnLst>
                                    <p:set>
                                      <p:cBhvr>
                                        <p:cTn id="171" dur="1" fill="hold">
                                          <p:stCondLst>
                                            <p:cond delay="0"/>
                                          </p:stCondLst>
                                        </p:cTn>
                                        <p:tgtEl>
                                          <p:spTgt spid="7355"/>
                                        </p:tgtEl>
                                        <p:attrNameLst>
                                          <p:attrName>style.visibility</p:attrName>
                                        </p:attrNameLst>
                                      </p:cBhvr>
                                      <p:to>
                                        <p:strVal val="visible"/>
                                      </p:to>
                                    </p:set>
                                    <p:anim calcmode="lin" valueType="num">
                                      <p:cBhvr>
                                        <p:cTn id="172" dur="500" fill="hold"/>
                                        <p:tgtEl>
                                          <p:spTgt spid="7355"/>
                                        </p:tgtEl>
                                        <p:attrNameLst>
                                          <p:attrName>ppt_w</p:attrName>
                                        </p:attrNameLst>
                                      </p:cBhvr>
                                      <p:tavLst>
                                        <p:tav tm="0">
                                          <p:val>
                                            <p:fltVal val="0"/>
                                          </p:val>
                                        </p:tav>
                                        <p:tav tm="100000">
                                          <p:val>
                                            <p:strVal val="#ppt_w"/>
                                          </p:val>
                                        </p:tav>
                                      </p:tavLst>
                                    </p:anim>
                                    <p:anim calcmode="lin" valueType="num">
                                      <p:cBhvr>
                                        <p:cTn id="173" dur="500" fill="hold"/>
                                        <p:tgtEl>
                                          <p:spTgt spid="7355"/>
                                        </p:tgtEl>
                                        <p:attrNameLst>
                                          <p:attrName>ppt_h</p:attrName>
                                        </p:attrNameLst>
                                      </p:cBhvr>
                                      <p:tavLst>
                                        <p:tav tm="0">
                                          <p:val>
                                            <p:fltVal val="0"/>
                                          </p:val>
                                        </p:tav>
                                        <p:tav tm="100000">
                                          <p:val>
                                            <p:strVal val="#ppt_h"/>
                                          </p:val>
                                        </p:tav>
                                      </p:tavLst>
                                    </p:anim>
                                    <p:animEffect transition="in" filter="fade">
                                      <p:cBhvr>
                                        <p:cTn id="174" dur="500"/>
                                        <p:tgtEl>
                                          <p:spTgt spid="7355"/>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7358"/>
                                        </p:tgtEl>
                                        <p:attrNameLst>
                                          <p:attrName>style.visibility</p:attrName>
                                        </p:attrNameLst>
                                      </p:cBhvr>
                                      <p:to>
                                        <p:strVal val="visible"/>
                                      </p:to>
                                    </p:set>
                                    <p:anim calcmode="lin" valueType="num">
                                      <p:cBhvr>
                                        <p:cTn id="177" dur="500" fill="hold"/>
                                        <p:tgtEl>
                                          <p:spTgt spid="7358"/>
                                        </p:tgtEl>
                                        <p:attrNameLst>
                                          <p:attrName>ppt_w</p:attrName>
                                        </p:attrNameLst>
                                      </p:cBhvr>
                                      <p:tavLst>
                                        <p:tav tm="0">
                                          <p:val>
                                            <p:fltVal val="0"/>
                                          </p:val>
                                        </p:tav>
                                        <p:tav tm="100000">
                                          <p:val>
                                            <p:strVal val="#ppt_w"/>
                                          </p:val>
                                        </p:tav>
                                      </p:tavLst>
                                    </p:anim>
                                    <p:anim calcmode="lin" valueType="num">
                                      <p:cBhvr>
                                        <p:cTn id="178" dur="500" fill="hold"/>
                                        <p:tgtEl>
                                          <p:spTgt spid="7358"/>
                                        </p:tgtEl>
                                        <p:attrNameLst>
                                          <p:attrName>ppt_h</p:attrName>
                                        </p:attrNameLst>
                                      </p:cBhvr>
                                      <p:tavLst>
                                        <p:tav tm="0">
                                          <p:val>
                                            <p:fltVal val="0"/>
                                          </p:val>
                                        </p:tav>
                                        <p:tav tm="100000">
                                          <p:val>
                                            <p:strVal val="#ppt_h"/>
                                          </p:val>
                                        </p:tav>
                                      </p:tavLst>
                                    </p:anim>
                                    <p:animEffect transition="in" filter="fade">
                                      <p:cBhvr>
                                        <p:cTn id="179" dur="500"/>
                                        <p:tgtEl>
                                          <p:spTgt spid="7358"/>
                                        </p:tgtEl>
                                      </p:cBhvr>
                                    </p:animEffect>
                                  </p:childTnLst>
                                </p:cTn>
                              </p:par>
                              <p:par>
                                <p:cTn id="180" presetID="53" presetClass="entr" presetSubtype="16" fill="hold" nodeType="withEffect">
                                  <p:stCondLst>
                                    <p:cond delay="0"/>
                                  </p:stCondLst>
                                  <p:childTnLst>
                                    <p:set>
                                      <p:cBhvr>
                                        <p:cTn id="181" dur="1" fill="hold">
                                          <p:stCondLst>
                                            <p:cond delay="0"/>
                                          </p:stCondLst>
                                        </p:cTn>
                                        <p:tgtEl>
                                          <p:spTgt spid="7359"/>
                                        </p:tgtEl>
                                        <p:attrNameLst>
                                          <p:attrName>style.visibility</p:attrName>
                                        </p:attrNameLst>
                                      </p:cBhvr>
                                      <p:to>
                                        <p:strVal val="visible"/>
                                      </p:to>
                                    </p:set>
                                    <p:anim calcmode="lin" valueType="num">
                                      <p:cBhvr>
                                        <p:cTn id="182" dur="500" fill="hold"/>
                                        <p:tgtEl>
                                          <p:spTgt spid="7359"/>
                                        </p:tgtEl>
                                        <p:attrNameLst>
                                          <p:attrName>ppt_w</p:attrName>
                                        </p:attrNameLst>
                                      </p:cBhvr>
                                      <p:tavLst>
                                        <p:tav tm="0">
                                          <p:val>
                                            <p:fltVal val="0"/>
                                          </p:val>
                                        </p:tav>
                                        <p:tav tm="100000">
                                          <p:val>
                                            <p:strVal val="#ppt_w"/>
                                          </p:val>
                                        </p:tav>
                                      </p:tavLst>
                                    </p:anim>
                                    <p:anim calcmode="lin" valueType="num">
                                      <p:cBhvr>
                                        <p:cTn id="183" dur="500" fill="hold"/>
                                        <p:tgtEl>
                                          <p:spTgt spid="7359"/>
                                        </p:tgtEl>
                                        <p:attrNameLst>
                                          <p:attrName>ppt_h</p:attrName>
                                        </p:attrNameLst>
                                      </p:cBhvr>
                                      <p:tavLst>
                                        <p:tav tm="0">
                                          <p:val>
                                            <p:fltVal val="0"/>
                                          </p:val>
                                        </p:tav>
                                        <p:tav tm="100000">
                                          <p:val>
                                            <p:strVal val="#ppt_h"/>
                                          </p:val>
                                        </p:tav>
                                      </p:tavLst>
                                    </p:anim>
                                    <p:animEffect transition="in" filter="fade">
                                      <p:cBhvr>
                                        <p:cTn id="184" dur="500"/>
                                        <p:tgtEl>
                                          <p:spTgt spid="7359"/>
                                        </p:tgtEl>
                                      </p:cBhvr>
                                    </p:animEffect>
                                  </p:childTnLst>
                                </p:cTn>
                              </p:par>
                              <p:par>
                                <p:cTn id="185" presetID="53" presetClass="entr" presetSubtype="16" fill="hold" nodeType="withEffect">
                                  <p:stCondLst>
                                    <p:cond delay="0"/>
                                  </p:stCondLst>
                                  <p:childTnLst>
                                    <p:set>
                                      <p:cBhvr>
                                        <p:cTn id="186" dur="1" fill="hold">
                                          <p:stCondLst>
                                            <p:cond delay="0"/>
                                          </p:stCondLst>
                                        </p:cTn>
                                        <p:tgtEl>
                                          <p:spTgt spid="7375"/>
                                        </p:tgtEl>
                                        <p:attrNameLst>
                                          <p:attrName>style.visibility</p:attrName>
                                        </p:attrNameLst>
                                      </p:cBhvr>
                                      <p:to>
                                        <p:strVal val="visible"/>
                                      </p:to>
                                    </p:set>
                                    <p:anim calcmode="lin" valueType="num">
                                      <p:cBhvr>
                                        <p:cTn id="187" dur="500" fill="hold"/>
                                        <p:tgtEl>
                                          <p:spTgt spid="7375"/>
                                        </p:tgtEl>
                                        <p:attrNameLst>
                                          <p:attrName>ppt_w</p:attrName>
                                        </p:attrNameLst>
                                      </p:cBhvr>
                                      <p:tavLst>
                                        <p:tav tm="0">
                                          <p:val>
                                            <p:fltVal val="0"/>
                                          </p:val>
                                        </p:tav>
                                        <p:tav tm="100000">
                                          <p:val>
                                            <p:strVal val="#ppt_w"/>
                                          </p:val>
                                        </p:tav>
                                      </p:tavLst>
                                    </p:anim>
                                    <p:anim calcmode="lin" valueType="num">
                                      <p:cBhvr>
                                        <p:cTn id="188" dur="500" fill="hold"/>
                                        <p:tgtEl>
                                          <p:spTgt spid="7375"/>
                                        </p:tgtEl>
                                        <p:attrNameLst>
                                          <p:attrName>ppt_h</p:attrName>
                                        </p:attrNameLst>
                                      </p:cBhvr>
                                      <p:tavLst>
                                        <p:tav tm="0">
                                          <p:val>
                                            <p:fltVal val="0"/>
                                          </p:val>
                                        </p:tav>
                                        <p:tav tm="100000">
                                          <p:val>
                                            <p:strVal val="#ppt_h"/>
                                          </p:val>
                                        </p:tav>
                                      </p:tavLst>
                                    </p:anim>
                                    <p:animEffect transition="in" filter="fade">
                                      <p:cBhvr>
                                        <p:cTn id="189" dur="500"/>
                                        <p:tgtEl>
                                          <p:spTgt spid="7375"/>
                                        </p:tgtEl>
                                      </p:cBhvr>
                                    </p:animEffect>
                                  </p:childTnLst>
                                </p:cTn>
                              </p:par>
                              <p:par>
                                <p:cTn id="190" presetID="53" presetClass="entr" presetSubtype="16" fill="hold" nodeType="withEffect">
                                  <p:stCondLst>
                                    <p:cond delay="0"/>
                                  </p:stCondLst>
                                  <p:childTnLst>
                                    <p:set>
                                      <p:cBhvr>
                                        <p:cTn id="191" dur="1" fill="hold">
                                          <p:stCondLst>
                                            <p:cond delay="0"/>
                                          </p:stCondLst>
                                        </p:cTn>
                                        <p:tgtEl>
                                          <p:spTgt spid="7387"/>
                                        </p:tgtEl>
                                        <p:attrNameLst>
                                          <p:attrName>style.visibility</p:attrName>
                                        </p:attrNameLst>
                                      </p:cBhvr>
                                      <p:to>
                                        <p:strVal val="visible"/>
                                      </p:to>
                                    </p:set>
                                    <p:anim calcmode="lin" valueType="num">
                                      <p:cBhvr>
                                        <p:cTn id="192" dur="500" fill="hold"/>
                                        <p:tgtEl>
                                          <p:spTgt spid="7387"/>
                                        </p:tgtEl>
                                        <p:attrNameLst>
                                          <p:attrName>ppt_w</p:attrName>
                                        </p:attrNameLst>
                                      </p:cBhvr>
                                      <p:tavLst>
                                        <p:tav tm="0">
                                          <p:val>
                                            <p:fltVal val="0"/>
                                          </p:val>
                                        </p:tav>
                                        <p:tav tm="100000">
                                          <p:val>
                                            <p:strVal val="#ppt_w"/>
                                          </p:val>
                                        </p:tav>
                                      </p:tavLst>
                                    </p:anim>
                                    <p:anim calcmode="lin" valueType="num">
                                      <p:cBhvr>
                                        <p:cTn id="193" dur="500" fill="hold"/>
                                        <p:tgtEl>
                                          <p:spTgt spid="7387"/>
                                        </p:tgtEl>
                                        <p:attrNameLst>
                                          <p:attrName>ppt_h</p:attrName>
                                        </p:attrNameLst>
                                      </p:cBhvr>
                                      <p:tavLst>
                                        <p:tav tm="0">
                                          <p:val>
                                            <p:fltVal val="0"/>
                                          </p:val>
                                        </p:tav>
                                        <p:tav tm="100000">
                                          <p:val>
                                            <p:strVal val="#ppt_h"/>
                                          </p:val>
                                        </p:tav>
                                      </p:tavLst>
                                    </p:anim>
                                    <p:animEffect transition="in" filter="fade">
                                      <p:cBhvr>
                                        <p:cTn id="194" dur="500"/>
                                        <p:tgtEl>
                                          <p:spTgt spid="7387"/>
                                        </p:tgtEl>
                                      </p:cBhvr>
                                    </p:animEffect>
                                  </p:childTnLst>
                                </p:cTn>
                              </p:par>
                              <p:par>
                                <p:cTn id="195" presetID="53" presetClass="entr" presetSubtype="16" fill="hold" nodeType="withEffect">
                                  <p:stCondLst>
                                    <p:cond delay="0"/>
                                  </p:stCondLst>
                                  <p:childTnLst>
                                    <p:set>
                                      <p:cBhvr>
                                        <p:cTn id="196" dur="1" fill="hold">
                                          <p:stCondLst>
                                            <p:cond delay="0"/>
                                          </p:stCondLst>
                                        </p:cTn>
                                        <p:tgtEl>
                                          <p:spTgt spid="7398"/>
                                        </p:tgtEl>
                                        <p:attrNameLst>
                                          <p:attrName>style.visibility</p:attrName>
                                        </p:attrNameLst>
                                      </p:cBhvr>
                                      <p:to>
                                        <p:strVal val="visible"/>
                                      </p:to>
                                    </p:set>
                                    <p:anim calcmode="lin" valueType="num">
                                      <p:cBhvr>
                                        <p:cTn id="197" dur="500" fill="hold"/>
                                        <p:tgtEl>
                                          <p:spTgt spid="7398"/>
                                        </p:tgtEl>
                                        <p:attrNameLst>
                                          <p:attrName>ppt_w</p:attrName>
                                        </p:attrNameLst>
                                      </p:cBhvr>
                                      <p:tavLst>
                                        <p:tav tm="0">
                                          <p:val>
                                            <p:fltVal val="0"/>
                                          </p:val>
                                        </p:tav>
                                        <p:tav tm="100000">
                                          <p:val>
                                            <p:strVal val="#ppt_w"/>
                                          </p:val>
                                        </p:tav>
                                      </p:tavLst>
                                    </p:anim>
                                    <p:anim calcmode="lin" valueType="num">
                                      <p:cBhvr>
                                        <p:cTn id="198" dur="500" fill="hold"/>
                                        <p:tgtEl>
                                          <p:spTgt spid="7398"/>
                                        </p:tgtEl>
                                        <p:attrNameLst>
                                          <p:attrName>ppt_h</p:attrName>
                                        </p:attrNameLst>
                                      </p:cBhvr>
                                      <p:tavLst>
                                        <p:tav tm="0">
                                          <p:val>
                                            <p:fltVal val="0"/>
                                          </p:val>
                                        </p:tav>
                                        <p:tav tm="100000">
                                          <p:val>
                                            <p:strVal val="#ppt_h"/>
                                          </p:val>
                                        </p:tav>
                                      </p:tavLst>
                                    </p:anim>
                                    <p:animEffect transition="in" filter="fade">
                                      <p:cBhvr>
                                        <p:cTn id="199" dur="500"/>
                                        <p:tgtEl>
                                          <p:spTgt spid="7398"/>
                                        </p:tgtEl>
                                      </p:cBhvr>
                                    </p:animEffect>
                                  </p:childTnLst>
                                </p:cTn>
                              </p:par>
                              <p:par>
                                <p:cTn id="200" presetID="53" presetClass="entr" presetSubtype="16" fill="hold" nodeType="withEffect">
                                  <p:stCondLst>
                                    <p:cond delay="0"/>
                                  </p:stCondLst>
                                  <p:childTnLst>
                                    <p:set>
                                      <p:cBhvr>
                                        <p:cTn id="201" dur="1" fill="hold">
                                          <p:stCondLst>
                                            <p:cond delay="0"/>
                                          </p:stCondLst>
                                        </p:cTn>
                                        <p:tgtEl>
                                          <p:spTgt spid="7416"/>
                                        </p:tgtEl>
                                        <p:attrNameLst>
                                          <p:attrName>style.visibility</p:attrName>
                                        </p:attrNameLst>
                                      </p:cBhvr>
                                      <p:to>
                                        <p:strVal val="visible"/>
                                      </p:to>
                                    </p:set>
                                    <p:anim calcmode="lin" valueType="num">
                                      <p:cBhvr>
                                        <p:cTn id="202" dur="500" fill="hold"/>
                                        <p:tgtEl>
                                          <p:spTgt spid="7416"/>
                                        </p:tgtEl>
                                        <p:attrNameLst>
                                          <p:attrName>ppt_w</p:attrName>
                                        </p:attrNameLst>
                                      </p:cBhvr>
                                      <p:tavLst>
                                        <p:tav tm="0">
                                          <p:val>
                                            <p:fltVal val="0"/>
                                          </p:val>
                                        </p:tav>
                                        <p:tav tm="100000">
                                          <p:val>
                                            <p:strVal val="#ppt_w"/>
                                          </p:val>
                                        </p:tav>
                                      </p:tavLst>
                                    </p:anim>
                                    <p:anim calcmode="lin" valueType="num">
                                      <p:cBhvr>
                                        <p:cTn id="203" dur="500" fill="hold"/>
                                        <p:tgtEl>
                                          <p:spTgt spid="7416"/>
                                        </p:tgtEl>
                                        <p:attrNameLst>
                                          <p:attrName>ppt_h</p:attrName>
                                        </p:attrNameLst>
                                      </p:cBhvr>
                                      <p:tavLst>
                                        <p:tav tm="0">
                                          <p:val>
                                            <p:fltVal val="0"/>
                                          </p:val>
                                        </p:tav>
                                        <p:tav tm="100000">
                                          <p:val>
                                            <p:strVal val="#ppt_h"/>
                                          </p:val>
                                        </p:tav>
                                      </p:tavLst>
                                    </p:anim>
                                    <p:animEffect transition="in" filter="fade">
                                      <p:cBhvr>
                                        <p:cTn id="204" dur="500"/>
                                        <p:tgtEl>
                                          <p:spTgt spid="7416"/>
                                        </p:tgtEl>
                                      </p:cBhvr>
                                    </p:animEffect>
                                  </p:childTnLst>
                                </p:cTn>
                              </p:par>
                              <p:par>
                                <p:cTn id="205" presetID="53" presetClass="entr" presetSubtype="16" fill="hold" nodeType="withEffect">
                                  <p:stCondLst>
                                    <p:cond delay="0"/>
                                  </p:stCondLst>
                                  <p:childTnLst>
                                    <p:set>
                                      <p:cBhvr>
                                        <p:cTn id="206" dur="1" fill="hold">
                                          <p:stCondLst>
                                            <p:cond delay="0"/>
                                          </p:stCondLst>
                                        </p:cTn>
                                        <p:tgtEl>
                                          <p:spTgt spid="7423"/>
                                        </p:tgtEl>
                                        <p:attrNameLst>
                                          <p:attrName>style.visibility</p:attrName>
                                        </p:attrNameLst>
                                      </p:cBhvr>
                                      <p:to>
                                        <p:strVal val="visible"/>
                                      </p:to>
                                    </p:set>
                                    <p:anim calcmode="lin" valueType="num">
                                      <p:cBhvr>
                                        <p:cTn id="207" dur="500" fill="hold"/>
                                        <p:tgtEl>
                                          <p:spTgt spid="7423"/>
                                        </p:tgtEl>
                                        <p:attrNameLst>
                                          <p:attrName>ppt_w</p:attrName>
                                        </p:attrNameLst>
                                      </p:cBhvr>
                                      <p:tavLst>
                                        <p:tav tm="0">
                                          <p:val>
                                            <p:fltVal val="0"/>
                                          </p:val>
                                        </p:tav>
                                        <p:tav tm="100000">
                                          <p:val>
                                            <p:strVal val="#ppt_w"/>
                                          </p:val>
                                        </p:tav>
                                      </p:tavLst>
                                    </p:anim>
                                    <p:anim calcmode="lin" valueType="num">
                                      <p:cBhvr>
                                        <p:cTn id="208" dur="500" fill="hold"/>
                                        <p:tgtEl>
                                          <p:spTgt spid="7423"/>
                                        </p:tgtEl>
                                        <p:attrNameLst>
                                          <p:attrName>ppt_h</p:attrName>
                                        </p:attrNameLst>
                                      </p:cBhvr>
                                      <p:tavLst>
                                        <p:tav tm="0">
                                          <p:val>
                                            <p:fltVal val="0"/>
                                          </p:val>
                                        </p:tav>
                                        <p:tav tm="100000">
                                          <p:val>
                                            <p:strVal val="#ppt_h"/>
                                          </p:val>
                                        </p:tav>
                                      </p:tavLst>
                                    </p:anim>
                                    <p:animEffect transition="in" filter="fade">
                                      <p:cBhvr>
                                        <p:cTn id="209" dur="500"/>
                                        <p:tgtEl>
                                          <p:spTgt spid="7423"/>
                                        </p:tgtEl>
                                      </p:cBhvr>
                                    </p:animEffect>
                                  </p:childTnLst>
                                </p:cTn>
                              </p:par>
                              <p:par>
                                <p:cTn id="210" presetID="53" presetClass="entr" presetSubtype="16" fill="hold" nodeType="withEffect">
                                  <p:stCondLst>
                                    <p:cond delay="0"/>
                                  </p:stCondLst>
                                  <p:childTnLst>
                                    <p:set>
                                      <p:cBhvr>
                                        <p:cTn id="211" dur="1" fill="hold">
                                          <p:stCondLst>
                                            <p:cond delay="0"/>
                                          </p:stCondLst>
                                        </p:cTn>
                                        <p:tgtEl>
                                          <p:spTgt spid="7436"/>
                                        </p:tgtEl>
                                        <p:attrNameLst>
                                          <p:attrName>style.visibility</p:attrName>
                                        </p:attrNameLst>
                                      </p:cBhvr>
                                      <p:to>
                                        <p:strVal val="visible"/>
                                      </p:to>
                                    </p:set>
                                    <p:anim calcmode="lin" valueType="num">
                                      <p:cBhvr>
                                        <p:cTn id="212" dur="500" fill="hold"/>
                                        <p:tgtEl>
                                          <p:spTgt spid="7436"/>
                                        </p:tgtEl>
                                        <p:attrNameLst>
                                          <p:attrName>ppt_w</p:attrName>
                                        </p:attrNameLst>
                                      </p:cBhvr>
                                      <p:tavLst>
                                        <p:tav tm="0">
                                          <p:val>
                                            <p:fltVal val="0"/>
                                          </p:val>
                                        </p:tav>
                                        <p:tav tm="100000">
                                          <p:val>
                                            <p:strVal val="#ppt_w"/>
                                          </p:val>
                                        </p:tav>
                                      </p:tavLst>
                                    </p:anim>
                                    <p:anim calcmode="lin" valueType="num">
                                      <p:cBhvr>
                                        <p:cTn id="213" dur="500" fill="hold"/>
                                        <p:tgtEl>
                                          <p:spTgt spid="7436"/>
                                        </p:tgtEl>
                                        <p:attrNameLst>
                                          <p:attrName>ppt_h</p:attrName>
                                        </p:attrNameLst>
                                      </p:cBhvr>
                                      <p:tavLst>
                                        <p:tav tm="0">
                                          <p:val>
                                            <p:fltVal val="0"/>
                                          </p:val>
                                        </p:tav>
                                        <p:tav tm="100000">
                                          <p:val>
                                            <p:strVal val="#ppt_h"/>
                                          </p:val>
                                        </p:tav>
                                      </p:tavLst>
                                    </p:anim>
                                    <p:animEffect transition="in" filter="fade">
                                      <p:cBhvr>
                                        <p:cTn id="214" dur="500"/>
                                        <p:tgtEl>
                                          <p:spTgt spid="7436"/>
                                        </p:tgtEl>
                                      </p:cBhvr>
                                    </p:animEffect>
                                  </p:childTnLst>
                                </p:cTn>
                              </p:par>
                              <p:par>
                                <p:cTn id="215" presetID="53" presetClass="entr" presetSubtype="16" fill="hold" nodeType="withEffect">
                                  <p:stCondLst>
                                    <p:cond delay="0"/>
                                  </p:stCondLst>
                                  <p:childTnLst>
                                    <p:set>
                                      <p:cBhvr>
                                        <p:cTn id="216" dur="1" fill="hold">
                                          <p:stCondLst>
                                            <p:cond delay="0"/>
                                          </p:stCondLst>
                                        </p:cTn>
                                        <p:tgtEl>
                                          <p:spTgt spid="7449"/>
                                        </p:tgtEl>
                                        <p:attrNameLst>
                                          <p:attrName>style.visibility</p:attrName>
                                        </p:attrNameLst>
                                      </p:cBhvr>
                                      <p:to>
                                        <p:strVal val="visible"/>
                                      </p:to>
                                    </p:set>
                                    <p:anim calcmode="lin" valueType="num">
                                      <p:cBhvr>
                                        <p:cTn id="217" dur="500" fill="hold"/>
                                        <p:tgtEl>
                                          <p:spTgt spid="7449"/>
                                        </p:tgtEl>
                                        <p:attrNameLst>
                                          <p:attrName>ppt_w</p:attrName>
                                        </p:attrNameLst>
                                      </p:cBhvr>
                                      <p:tavLst>
                                        <p:tav tm="0">
                                          <p:val>
                                            <p:fltVal val="0"/>
                                          </p:val>
                                        </p:tav>
                                        <p:tav tm="100000">
                                          <p:val>
                                            <p:strVal val="#ppt_w"/>
                                          </p:val>
                                        </p:tav>
                                      </p:tavLst>
                                    </p:anim>
                                    <p:anim calcmode="lin" valueType="num">
                                      <p:cBhvr>
                                        <p:cTn id="218" dur="500" fill="hold"/>
                                        <p:tgtEl>
                                          <p:spTgt spid="7449"/>
                                        </p:tgtEl>
                                        <p:attrNameLst>
                                          <p:attrName>ppt_h</p:attrName>
                                        </p:attrNameLst>
                                      </p:cBhvr>
                                      <p:tavLst>
                                        <p:tav tm="0">
                                          <p:val>
                                            <p:fltVal val="0"/>
                                          </p:val>
                                        </p:tav>
                                        <p:tav tm="100000">
                                          <p:val>
                                            <p:strVal val="#ppt_h"/>
                                          </p:val>
                                        </p:tav>
                                      </p:tavLst>
                                    </p:anim>
                                    <p:animEffect transition="in" filter="fade">
                                      <p:cBhvr>
                                        <p:cTn id="219" dur="500"/>
                                        <p:tgtEl>
                                          <p:spTgt spid="7449"/>
                                        </p:tgtEl>
                                      </p:cBhvr>
                                    </p:animEffect>
                                  </p:childTnLst>
                                </p:cTn>
                              </p:par>
                              <p:par>
                                <p:cTn id="220" presetID="53" presetClass="entr" presetSubtype="16" fill="hold" nodeType="withEffect">
                                  <p:stCondLst>
                                    <p:cond delay="0"/>
                                  </p:stCondLst>
                                  <p:childTnLst>
                                    <p:set>
                                      <p:cBhvr>
                                        <p:cTn id="221" dur="1" fill="hold">
                                          <p:stCondLst>
                                            <p:cond delay="0"/>
                                          </p:stCondLst>
                                        </p:cTn>
                                        <p:tgtEl>
                                          <p:spTgt spid="7457"/>
                                        </p:tgtEl>
                                        <p:attrNameLst>
                                          <p:attrName>style.visibility</p:attrName>
                                        </p:attrNameLst>
                                      </p:cBhvr>
                                      <p:to>
                                        <p:strVal val="visible"/>
                                      </p:to>
                                    </p:set>
                                    <p:anim calcmode="lin" valueType="num">
                                      <p:cBhvr>
                                        <p:cTn id="222" dur="500" fill="hold"/>
                                        <p:tgtEl>
                                          <p:spTgt spid="7457"/>
                                        </p:tgtEl>
                                        <p:attrNameLst>
                                          <p:attrName>ppt_w</p:attrName>
                                        </p:attrNameLst>
                                      </p:cBhvr>
                                      <p:tavLst>
                                        <p:tav tm="0">
                                          <p:val>
                                            <p:fltVal val="0"/>
                                          </p:val>
                                        </p:tav>
                                        <p:tav tm="100000">
                                          <p:val>
                                            <p:strVal val="#ppt_w"/>
                                          </p:val>
                                        </p:tav>
                                      </p:tavLst>
                                    </p:anim>
                                    <p:anim calcmode="lin" valueType="num">
                                      <p:cBhvr>
                                        <p:cTn id="223" dur="500" fill="hold"/>
                                        <p:tgtEl>
                                          <p:spTgt spid="7457"/>
                                        </p:tgtEl>
                                        <p:attrNameLst>
                                          <p:attrName>ppt_h</p:attrName>
                                        </p:attrNameLst>
                                      </p:cBhvr>
                                      <p:tavLst>
                                        <p:tav tm="0">
                                          <p:val>
                                            <p:fltVal val="0"/>
                                          </p:val>
                                        </p:tav>
                                        <p:tav tm="100000">
                                          <p:val>
                                            <p:strVal val="#ppt_h"/>
                                          </p:val>
                                        </p:tav>
                                      </p:tavLst>
                                    </p:anim>
                                    <p:animEffect transition="in" filter="fade">
                                      <p:cBhvr>
                                        <p:cTn id="224" dur="500"/>
                                        <p:tgtEl>
                                          <p:spTgt spid="7457"/>
                                        </p:tgtEl>
                                      </p:cBhvr>
                                    </p:animEffect>
                                  </p:childTnLst>
                                </p:cTn>
                              </p:par>
                              <p:par>
                                <p:cTn id="225" presetID="53" presetClass="entr" presetSubtype="16" fill="hold" nodeType="withEffect">
                                  <p:stCondLst>
                                    <p:cond delay="0"/>
                                  </p:stCondLst>
                                  <p:childTnLst>
                                    <p:set>
                                      <p:cBhvr>
                                        <p:cTn id="226" dur="1" fill="hold">
                                          <p:stCondLst>
                                            <p:cond delay="0"/>
                                          </p:stCondLst>
                                        </p:cTn>
                                        <p:tgtEl>
                                          <p:spTgt spid="7465"/>
                                        </p:tgtEl>
                                        <p:attrNameLst>
                                          <p:attrName>style.visibility</p:attrName>
                                        </p:attrNameLst>
                                      </p:cBhvr>
                                      <p:to>
                                        <p:strVal val="visible"/>
                                      </p:to>
                                    </p:set>
                                    <p:anim calcmode="lin" valueType="num">
                                      <p:cBhvr>
                                        <p:cTn id="227" dur="500" fill="hold"/>
                                        <p:tgtEl>
                                          <p:spTgt spid="7465"/>
                                        </p:tgtEl>
                                        <p:attrNameLst>
                                          <p:attrName>ppt_w</p:attrName>
                                        </p:attrNameLst>
                                      </p:cBhvr>
                                      <p:tavLst>
                                        <p:tav tm="0">
                                          <p:val>
                                            <p:fltVal val="0"/>
                                          </p:val>
                                        </p:tav>
                                        <p:tav tm="100000">
                                          <p:val>
                                            <p:strVal val="#ppt_w"/>
                                          </p:val>
                                        </p:tav>
                                      </p:tavLst>
                                    </p:anim>
                                    <p:anim calcmode="lin" valueType="num">
                                      <p:cBhvr>
                                        <p:cTn id="228" dur="500" fill="hold"/>
                                        <p:tgtEl>
                                          <p:spTgt spid="7465"/>
                                        </p:tgtEl>
                                        <p:attrNameLst>
                                          <p:attrName>ppt_h</p:attrName>
                                        </p:attrNameLst>
                                      </p:cBhvr>
                                      <p:tavLst>
                                        <p:tav tm="0">
                                          <p:val>
                                            <p:fltVal val="0"/>
                                          </p:val>
                                        </p:tav>
                                        <p:tav tm="100000">
                                          <p:val>
                                            <p:strVal val="#ppt_h"/>
                                          </p:val>
                                        </p:tav>
                                      </p:tavLst>
                                    </p:anim>
                                    <p:animEffect transition="in" filter="fade">
                                      <p:cBhvr>
                                        <p:cTn id="229" dur="500"/>
                                        <p:tgtEl>
                                          <p:spTgt spid="7465"/>
                                        </p:tgtEl>
                                      </p:cBhvr>
                                    </p:animEffect>
                                  </p:childTnLst>
                                </p:cTn>
                              </p:par>
                              <p:par>
                                <p:cTn id="230" presetID="53" presetClass="entr" presetSubtype="16" fill="hold" nodeType="withEffect">
                                  <p:stCondLst>
                                    <p:cond delay="0"/>
                                  </p:stCondLst>
                                  <p:childTnLst>
                                    <p:set>
                                      <p:cBhvr>
                                        <p:cTn id="231" dur="1" fill="hold">
                                          <p:stCondLst>
                                            <p:cond delay="0"/>
                                          </p:stCondLst>
                                        </p:cTn>
                                        <p:tgtEl>
                                          <p:spTgt spid="7475"/>
                                        </p:tgtEl>
                                        <p:attrNameLst>
                                          <p:attrName>style.visibility</p:attrName>
                                        </p:attrNameLst>
                                      </p:cBhvr>
                                      <p:to>
                                        <p:strVal val="visible"/>
                                      </p:to>
                                    </p:set>
                                    <p:anim calcmode="lin" valueType="num">
                                      <p:cBhvr>
                                        <p:cTn id="232" dur="500" fill="hold"/>
                                        <p:tgtEl>
                                          <p:spTgt spid="7475"/>
                                        </p:tgtEl>
                                        <p:attrNameLst>
                                          <p:attrName>ppt_w</p:attrName>
                                        </p:attrNameLst>
                                      </p:cBhvr>
                                      <p:tavLst>
                                        <p:tav tm="0">
                                          <p:val>
                                            <p:fltVal val="0"/>
                                          </p:val>
                                        </p:tav>
                                        <p:tav tm="100000">
                                          <p:val>
                                            <p:strVal val="#ppt_w"/>
                                          </p:val>
                                        </p:tav>
                                      </p:tavLst>
                                    </p:anim>
                                    <p:anim calcmode="lin" valueType="num">
                                      <p:cBhvr>
                                        <p:cTn id="233" dur="500" fill="hold"/>
                                        <p:tgtEl>
                                          <p:spTgt spid="7475"/>
                                        </p:tgtEl>
                                        <p:attrNameLst>
                                          <p:attrName>ppt_h</p:attrName>
                                        </p:attrNameLst>
                                      </p:cBhvr>
                                      <p:tavLst>
                                        <p:tav tm="0">
                                          <p:val>
                                            <p:fltVal val="0"/>
                                          </p:val>
                                        </p:tav>
                                        <p:tav tm="100000">
                                          <p:val>
                                            <p:strVal val="#ppt_h"/>
                                          </p:val>
                                        </p:tav>
                                      </p:tavLst>
                                    </p:anim>
                                    <p:animEffect transition="in" filter="fade">
                                      <p:cBhvr>
                                        <p:cTn id="234" dur="500"/>
                                        <p:tgtEl>
                                          <p:spTgt spid="7475"/>
                                        </p:tgtEl>
                                      </p:cBhvr>
                                    </p:animEffect>
                                  </p:childTnLst>
                                </p:cTn>
                              </p:par>
                              <p:par>
                                <p:cTn id="235" presetID="53" presetClass="entr" presetSubtype="16" fill="hold" nodeType="withEffect">
                                  <p:stCondLst>
                                    <p:cond delay="0"/>
                                  </p:stCondLst>
                                  <p:childTnLst>
                                    <p:set>
                                      <p:cBhvr>
                                        <p:cTn id="236" dur="1" fill="hold">
                                          <p:stCondLst>
                                            <p:cond delay="0"/>
                                          </p:stCondLst>
                                        </p:cTn>
                                        <p:tgtEl>
                                          <p:spTgt spid="7479"/>
                                        </p:tgtEl>
                                        <p:attrNameLst>
                                          <p:attrName>style.visibility</p:attrName>
                                        </p:attrNameLst>
                                      </p:cBhvr>
                                      <p:to>
                                        <p:strVal val="visible"/>
                                      </p:to>
                                    </p:set>
                                    <p:anim calcmode="lin" valueType="num">
                                      <p:cBhvr>
                                        <p:cTn id="237" dur="500" fill="hold"/>
                                        <p:tgtEl>
                                          <p:spTgt spid="7479"/>
                                        </p:tgtEl>
                                        <p:attrNameLst>
                                          <p:attrName>ppt_w</p:attrName>
                                        </p:attrNameLst>
                                      </p:cBhvr>
                                      <p:tavLst>
                                        <p:tav tm="0">
                                          <p:val>
                                            <p:fltVal val="0"/>
                                          </p:val>
                                        </p:tav>
                                        <p:tav tm="100000">
                                          <p:val>
                                            <p:strVal val="#ppt_w"/>
                                          </p:val>
                                        </p:tav>
                                      </p:tavLst>
                                    </p:anim>
                                    <p:anim calcmode="lin" valueType="num">
                                      <p:cBhvr>
                                        <p:cTn id="238" dur="500" fill="hold"/>
                                        <p:tgtEl>
                                          <p:spTgt spid="7479"/>
                                        </p:tgtEl>
                                        <p:attrNameLst>
                                          <p:attrName>ppt_h</p:attrName>
                                        </p:attrNameLst>
                                      </p:cBhvr>
                                      <p:tavLst>
                                        <p:tav tm="0">
                                          <p:val>
                                            <p:fltVal val="0"/>
                                          </p:val>
                                        </p:tav>
                                        <p:tav tm="100000">
                                          <p:val>
                                            <p:strVal val="#ppt_h"/>
                                          </p:val>
                                        </p:tav>
                                      </p:tavLst>
                                    </p:anim>
                                    <p:animEffect transition="in" filter="fade">
                                      <p:cBhvr>
                                        <p:cTn id="239" dur="500"/>
                                        <p:tgtEl>
                                          <p:spTgt spid="7479"/>
                                        </p:tgtEl>
                                      </p:cBhvr>
                                    </p:animEffect>
                                  </p:childTnLst>
                                </p:cTn>
                              </p:par>
                              <p:par>
                                <p:cTn id="240" presetID="53" presetClass="entr" presetSubtype="16" fill="hold" nodeType="withEffect">
                                  <p:stCondLst>
                                    <p:cond delay="0"/>
                                  </p:stCondLst>
                                  <p:childTnLst>
                                    <p:set>
                                      <p:cBhvr>
                                        <p:cTn id="241" dur="1" fill="hold">
                                          <p:stCondLst>
                                            <p:cond delay="0"/>
                                          </p:stCondLst>
                                        </p:cTn>
                                        <p:tgtEl>
                                          <p:spTgt spid="7484"/>
                                        </p:tgtEl>
                                        <p:attrNameLst>
                                          <p:attrName>style.visibility</p:attrName>
                                        </p:attrNameLst>
                                      </p:cBhvr>
                                      <p:to>
                                        <p:strVal val="visible"/>
                                      </p:to>
                                    </p:set>
                                    <p:anim calcmode="lin" valueType="num">
                                      <p:cBhvr>
                                        <p:cTn id="242" dur="500" fill="hold"/>
                                        <p:tgtEl>
                                          <p:spTgt spid="7484"/>
                                        </p:tgtEl>
                                        <p:attrNameLst>
                                          <p:attrName>ppt_w</p:attrName>
                                        </p:attrNameLst>
                                      </p:cBhvr>
                                      <p:tavLst>
                                        <p:tav tm="0">
                                          <p:val>
                                            <p:fltVal val="0"/>
                                          </p:val>
                                        </p:tav>
                                        <p:tav tm="100000">
                                          <p:val>
                                            <p:strVal val="#ppt_w"/>
                                          </p:val>
                                        </p:tav>
                                      </p:tavLst>
                                    </p:anim>
                                    <p:anim calcmode="lin" valueType="num">
                                      <p:cBhvr>
                                        <p:cTn id="243" dur="500" fill="hold"/>
                                        <p:tgtEl>
                                          <p:spTgt spid="7484"/>
                                        </p:tgtEl>
                                        <p:attrNameLst>
                                          <p:attrName>ppt_h</p:attrName>
                                        </p:attrNameLst>
                                      </p:cBhvr>
                                      <p:tavLst>
                                        <p:tav tm="0">
                                          <p:val>
                                            <p:fltVal val="0"/>
                                          </p:val>
                                        </p:tav>
                                        <p:tav tm="100000">
                                          <p:val>
                                            <p:strVal val="#ppt_h"/>
                                          </p:val>
                                        </p:tav>
                                      </p:tavLst>
                                    </p:anim>
                                    <p:animEffect transition="in" filter="fade">
                                      <p:cBhvr>
                                        <p:cTn id="244" dur="500"/>
                                        <p:tgtEl>
                                          <p:spTgt spid="7484"/>
                                        </p:tgtEl>
                                      </p:cBhvr>
                                    </p:animEffect>
                                  </p:childTnLst>
                                </p:cTn>
                              </p:par>
                              <p:par>
                                <p:cTn id="245" presetID="53" presetClass="entr" presetSubtype="16" fill="hold" nodeType="withEffect">
                                  <p:stCondLst>
                                    <p:cond delay="0"/>
                                  </p:stCondLst>
                                  <p:childTnLst>
                                    <p:set>
                                      <p:cBhvr>
                                        <p:cTn id="246" dur="1" fill="hold">
                                          <p:stCondLst>
                                            <p:cond delay="0"/>
                                          </p:stCondLst>
                                        </p:cTn>
                                        <p:tgtEl>
                                          <p:spTgt spid="7487"/>
                                        </p:tgtEl>
                                        <p:attrNameLst>
                                          <p:attrName>style.visibility</p:attrName>
                                        </p:attrNameLst>
                                      </p:cBhvr>
                                      <p:to>
                                        <p:strVal val="visible"/>
                                      </p:to>
                                    </p:set>
                                    <p:anim calcmode="lin" valueType="num">
                                      <p:cBhvr>
                                        <p:cTn id="247" dur="500" fill="hold"/>
                                        <p:tgtEl>
                                          <p:spTgt spid="7487"/>
                                        </p:tgtEl>
                                        <p:attrNameLst>
                                          <p:attrName>ppt_w</p:attrName>
                                        </p:attrNameLst>
                                      </p:cBhvr>
                                      <p:tavLst>
                                        <p:tav tm="0">
                                          <p:val>
                                            <p:fltVal val="0"/>
                                          </p:val>
                                        </p:tav>
                                        <p:tav tm="100000">
                                          <p:val>
                                            <p:strVal val="#ppt_w"/>
                                          </p:val>
                                        </p:tav>
                                      </p:tavLst>
                                    </p:anim>
                                    <p:anim calcmode="lin" valueType="num">
                                      <p:cBhvr>
                                        <p:cTn id="248" dur="500" fill="hold"/>
                                        <p:tgtEl>
                                          <p:spTgt spid="7487"/>
                                        </p:tgtEl>
                                        <p:attrNameLst>
                                          <p:attrName>ppt_h</p:attrName>
                                        </p:attrNameLst>
                                      </p:cBhvr>
                                      <p:tavLst>
                                        <p:tav tm="0">
                                          <p:val>
                                            <p:fltVal val="0"/>
                                          </p:val>
                                        </p:tav>
                                        <p:tav tm="100000">
                                          <p:val>
                                            <p:strVal val="#ppt_h"/>
                                          </p:val>
                                        </p:tav>
                                      </p:tavLst>
                                    </p:anim>
                                    <p:animEffect transition="in" filter="fade">
                                      <p:cBhvr>
                                        <p:cTn id="249" dur="500"/>
                                        <p:tgtEl>
                                          <p:spTgt spid="7487"/>
                                        </p:tgtEl>
                                      </p:cBhvr>
                                    </p:animEffect>
                                  </p:childTnLst>
                                </p:cTn>
                              </p:par>
                              <p:par>
                                <p:cTn id="250" presetID="53" presetClass="entr" presetSubtype="16" fill="hold" nodeType="withEffect">
                                  <p:stCondLst>
                                    <p:cond delay="0"/>
                                  </p:stCondLst>
                                  <p:childTnLst>
                                    <p:set>
                                      <p:cBhvr>
                                        <p:cTn id="251" dur="1" fill="hold">
                                          <p:stCondLst>
                                            <p:cond delay="0"/>
                                          </p:stCondLst>
                                        </p:cTn>
                                        <p:tgtEl>
                                          <p:spTgt spid="7492"/>
                                        </p:tgtEl>
                                        <p:attrNameLst>
                                          <p:attrName>style.visibility</p:attrName>
                                        </p:attrNameLst>
                                      </p:cBhvr>
                                      <p:to>
                                        <p:strVal val="visible"/>
                                      </p:to>
                                    </p:set>
                                    <p:anim calcmode="lin" valueType="num">
                                      <p:cBhvr>
                                        <p:cTn id="252" dur="500" fill="hold"/>
                                        <p:tgtEl>
                                          <p:spTgt spid="7492"/>
                                        </p:tgtEl>
                                        <p:attrNameLst>
                                          <p:attrName>ppt_w</p:attrName>
                                        </p:attrNameLst>
                                      </p:cBhvr>
                                      <p:tavLst>
                                        <p:tav tm="0">
                                          <p:val>
                                            <p:fltVal val="0"/>
                                          </p:val>
                                        </p:tav>
                                        <p:tav tm="100000">
                                          <p:val>
                                            <p:strVal val="#ppt_w"/>
                                          </p:val>
                                        </p:tav>
                                      </p:tavLst>
                                    </p:anim>
                                    <p:anim calcmode="lin" valueType="num">
                                      <p:cBhvr>
                                        <p:cTn id="253" dur="500" fill="hold"/>
                                        <p:tgtEl>
                                          <p:spTgt spid="7492"/>
                                        </p:tgtEl>
                                        <p:attrNameLst>
                                          <p:attrName>ppt_h</p:attrName>
                                        </p:attrNameLst>
                                      </p:cBhvr>
                                      <p:tavLst>
                                        <p:tav tm="0">
                                          <p:val>
                                            <p:fltVal val="0"/>
                                          </p:val>
                                        </p:tav>
                                        <p:tav tm="100000">
                                          <p:val>
                                            <p:strVal val="#ppt_h"/>
                                          </p:val>
                                        </p:tav>
                                      </p:tavLst>
                                    </p:anim>
                                    <p:animEffect transition="in" filter="fade">
                                      <p:cBhvr>
                                        <p:cTn id="254" dur="500"/>
                                        <p:tgtEl>
                                          <p:spTgt spid="7492"/>
                                        </p:tgtEl>
                                      </p:cBhvr>
                                    </p:animEffect>
                                  </p:childTnLst>
                                </p:cTn>
                              </p:par>
                              <p:par>
                                <p:cTn id="255" presetID="53" presetClass="entr" presetSubtype="16" fill="hold" grpId="0" nodeType="withEffect">
                                  <p:stCondLst>
                                    <p:cond delay="0"/>
                                  </p:stCondLst>
                                  <p:childTnLst>
                                    <p:set>
                                      <p:cBhvr>
                                        <p:cTn id="256" dur="1" fill="hold">
                                          <p:stCondLst>
                                            <p:cond delay="0"/>
                                          </p:stCondLst>
                                        </p:cTn>
                                        <p:tgtEl>
                                          <p:spTgt spid="7495"/>
                                        </p:tgtEl>
                                        <p:attrNameLst>
                                          <p:attrName>style.visibility</p:attrName>
                                        </p:attrNameLst>
                                      </p:cBhvr>
                                      <p:to>
                                        <p:strVal val="visible"/>
                                      </p:to>
                                    </p:set>
                                    <p:anim calcmode="lin" valueType="num">
                                      <p:cBhvr>
                                        <p:cTn id="257" dur="500" fill="hold"/>
                                        <p:tgtEl>
                                          <p:spTgt spid="7495"/>
                                        </p:tgtEl>
                                        <p:attrNameLst>
                                          <p:attrName>ppt_w</p:attrName>
                                        </p:attrNameLst>
                                      </p:cBhvr>
                                      <p:tavLst>
                                        <p:tav tm="0">
                                          <p:val>
                                            <p:fltVal val="0"/>
                                          </p:val>
                                        </p:tav>
                                        <p:tav tm="100000">
                                          <p:val>
                                            <p:strVal val="#ppt_w"/>
                                          </p:val>
                                        </p:tav>
                                      </p:tavLst>
                                    </p:anim>
                                    <p:anim calcmode="lin" valueType="num">
                                      <p:cBhvr>
                                        <p:cTn id="258" dur="500" fill="hold"/>
                                        <p:tgtEl>
                                          <p:spTgt spid="7495"/>
                                        </p:tgtEl>
                                        <p:attrNameLst>
                                          <p:attrName>ppt_h</p:attrName>
                                        </p:attrNameLst>
                                      </p:cBhvr>
                                      <p:tavLst>
                                        <p:tav tm="0">
                                          <p:val>
                                            <p:fltVal val="0"/>
                                          </p:val>
                                        </p:tav>
                                        <p:tav tm="100000">
                                          <p:val>
                                            <p:strVal val="#ppt_h"/>
                                          </p:val>
                                        </p:tav>
                                      </p:tavLst>
                                    </p:anim>
                                    <p:animEffect transition="in" filter="fade">
                                      <p:cBhvr>
                                        <p:cTn id="259" dur="500"/>
                                        <p:tgtEl>
                                          <p:spTgt spid="7495"/>
                                        </p:tgtEl>
                                      </p:cBhvr>
                                    </p:animEffect>
                                  </p:childTnLst>
                                </p:cTn>
                              </p:par>
                              <p:par>
                                <p:cTn id="260" presetID="53" presetClass="entr" presetSubtype="16" fill="hold" nodeType="withEffect">
                                  <p:stCondLst>
                                    <p:cond delay="0"/>
                                  </p:stCondLst>
                                  <p:childTnLst>
                                    <p:set>
                                      <p:cBhvr>
                                        <p:cTn id="261" dur="1" fill="hold">
                                          <p:stCondLst>
                                            <p:cond delay="0"/>
                                          </p:stCondLst>
                                        </p:cTn>
                                        <p:tgtEl>
                                          <p:spTgt spid="7496"/>
                                        </p:tgtEl>
                                        <p:attrNameLst>
                                          <p:attrName>style.visibility</p:attrName>
                                        </p:attrNameLst>
                                      </p:cBhvr>
                                      <p:to>
                                        <p:strVal val="visible"/>
                                      </p:to>
                                    </p:set>
                                    <p:anim calcmode="lin" valueType="num">
                                      <p:cBhvr>
                                        <p:cTn id="262" dur="500" fill="hold"/>
                                        <p:tgtEl>
                                          <p:spTgt spid="7496"/>
                                        </p:tgtEl>
                                        <p:attrNameLst>
                                          <p:attrName>ppt_w</p:attrName>
                                        </p:attrNameLst>
                                      </p:cBhvr>
                                      <p:tavLst>
                                        <p:tav tm="0">
                                          <p:val>
                                            <p:fltVal val="0"/>
                                          </p:val>
                                        </p:tav>
                                        <p:tav tm="100000">
                                          <p:val>
                                            <p:strVal val="#ppt_w"/>
                                          </p:val>
                                        </p:tav>
                                      </p:tavLst>
                                    </p:anim>
                                    <p:anim calcmode="lin" valueType="num">
                                      <p:cBhvr>
                                        <p:cTn id="263" dur="500" fill="hold"/>
                                        <p:tgtEl>
                                          <p:spTgt spid="7496"/>
                                        </p:tgtEl>
                                        <p:attrNameLst>
                                          <p:attrName>ppt_h</p:attrName>
                                        </p:attrNameLst>
                                      </p:cBhvr>
                                      <p:tavLst>
                                        <p:tav tm="0">
                                          <p:val>
                                            <p:fltVal val="0"/>
                                          </p:val>
                                        </p:tav>
                                        <p:tav tm="100000">
                                          <p:val>
                                            <p:strVal val="#ppt_h"/>
                                          </p:val>
                                        </p:tav>
                                      </p:tavLst>
                                    </p:anim>
                                    <p:animEffect transition="in" filter="fade">
                                      <p:cBhvr>
                                        <p:cTn id="264" dur="500"/>
                                        <p:tgtEl>
                                          <p:spTgt spid="7496"/>
                                        </p:tgtEl>
                                      </p:cBhvr>
                                    </p:animEffect>
                                  </p:childTnLst>
                                </p:cTn>
                              </p:par>
                              <p:par>
                                <p:cTn id="265" presetID="53" presetClass="entr" presetSubtype="16" fill="hold" nodeType="withEffect">
                                  <p:stCondLst>
                                    <p:cond delay="0"/>
                                  </p:stCondLst>
                                  <p:childTnLst>
                                    <p:set>
                                      <p:cBhvr>
                                        <p:cTn id="266" dur="1" fill="hold">
                                          <p:stCondLst>
                                            <p:cond delay="0"/>
                                          </p:stCondLst>
                                        </p:cTn>
                                        <p:tgtEl>
                                          <p:spTgt spid="7506"/>
                                        </p:tgtEl>
                                        <p:attrNameLst>
                                          <p:attrName>style.visibility</p:attrName>
                                        </p:attrNameLst>
                                      </p:cBhvr>
                                      <p:to>
                                        <p:strVal val="visible"/>
                                      </p:to>
                                    </p:set>
                                    <p:anim calcmode="lin" valueType="num">
                                      <p:cBhvr>
                                        <p:cTn id="267" dur="500" fill="hold"/>
                                        <p:tgtEl>
                                          <p:spTgt spid="7506"/>
                                        </p:tgtEl>
                                        <p:attrNameLst>
                                          <p:attrName>ppt_w</p:attrName>
                                        </p:attrNameLst>
                                      </p:cBhvr>
                                      <p:tavLst>
                                        <p:tav tm="0">
                                          <p:val>
                                            <p:fltVal val="0"/>
                                          </p:val>
                                        </p:tav>
                                        <p:tav tm="100000">
                                          <p:val>
                                            <p:strVal val="#ppt_w"/>
                                          </p:val>
                                        </p:tav>
                                      </p:tavLst>
                                    </p:anim>
                                    <p:anim calcmode="lin" valueType="num">
                                      <p:cBhvr>
                                        <p:cTn id="268" dur="500" fill="hold"/>
                                        <p:tgtEl>
                                          <p:spTgt spid="7506"/>
                                        </p:tgtEl>
                                        <p:attrNameLst>
                                          <p:attrName>ppt_h</p:attrName>
                                        </p:attrNameLst>
                                      </p:cBhvr>
                                      <p:tavLst>
                                        <p:tav tm="0">
                                          <p:val>
                                            <p:fltVal val="0"/>
                                          </p:val>
                                        </p:tav>
                                        <p:tav tm="100000">
                                          <p:val>
                                            <p:strVal val="#ppt_h"/>
                                          </p:val>
                                        </p:tav>
                                      </p:tavLst>
                                    </p:anim>
                                    <p:animEffect transition="in" filter="fade">
                                      <p:cBhvr>
                                        <p:cTn id="269" dur="500"/>
                                        <p:tgtEl>
                                          <p:spTgt spid="7506"/>
                                        </p:tgtEl>
                                      </p:cBhvr>
                                    </p:animEffect>
                                  </p:childTnLst>
                                </p:cTn>
                              </p:par>
                              <p:par>
                                <p:cTn id="270" presetID="53" presetClass="entr" presetSubtype="16" fill="hold" nodeType="withEffect">
                                  <p:stCondLst>
                                    <p:cond delay="0"/>
                                  </p:stCondLst>
                                  <p:childTnLst>
                                    <p:set>
                                      <p:cBhvr>
                                        <p:cTn id="271" dur="1" fill="hold">
                                          <p:stCondLst>
                                            <p:cond delay="0"/>
                                          </p:stCondLst>
                                        </p:cTn>
                                        <p:tgtEl>
                                          <p:spTgt spid="7519"/>
                                        </p:tgtEl>
                                        <p:attrNameLst>
                                          <p:attrName>style.visibility</p:attrName>
                                        </p:attrNameLst>
                                      </p:cBhvr>
                                      <p:to>
                                        <p:strVal val="visible"/>
                                      </p:to>
                                    </p:set>
                                    <p:anim calcmode="lin" valueType="num">
                                      <p:cBhvr>
                                        <p:cTn id="272" dur="500" fill="hold"/>
                                        <p:tgtEl>
                                          <p:spTgt spid="7519"/>
                                        </p:tgtEl>
                                        <p:attrNameLst>
                                          <p:attrName>ppt_w</p:attrName>
                                        </p:attrNameLst>
                                      </p:cBhvr>
                                      <p:tavLst>
                                        <p:tav tm="0">
                                          <p:val>
                                            <p:fltVal val="0"/>
                                          </p:val>
                                        </p:tav>
                                        <p:tav tm="100000">
                                          <p:val>
                                            <p:strVal val="#ppt_w"/>
                                          </p:val>
                                        </p:tav>
                                      </p:tavLst>
                                    </p:anim>
                                    <p:anim calcmode="lin" valueType="num">
                                      <p:cBhvr>
                                        <p:cTn id="273" dur="500" fill="hold"/>
                                        <p:tgtEl>
                                          <p:spTgt spid="7519"/>
                                        </p:tgtEl>
                                        <p:attrNameLst>
                                          <p:attrName>ppt_h</p:attrName>
                                        </p:attrNameLst>
                                      </p:cBhvr>
                                      <p:tavLst>
                                        <p:tav tm="0">
                                          <p:val>
                                            <p:fltVal val="0"/>
                                          </p:val>
                                        </p:tav>
                                        <p:tav tm="100000">
                                          <p:val>
                                            <p:strVal val="#ppt_h"/>
                                          </p:val>
                                        </p:tav>
                                      </p:tavLst>
                                    </p:anim>
                                    <p:animEffect transition="in" filter="fade">
                                      <p:cBhvr>
                                        <p:cTn id="274" dur="500"/>
                                        <p:tgtEl>
                                          <p:spTgt spid="7519"/>
                                        </p:tgtEl>
                                      </p:cBhvr>
                                    </p:animEffect>
                                  </p:childTnLst>
                                </p:cTn>
                              </p:par>
                              <p:par>
                                <p:cTn id="275" presetID="53" presetClass="entr" presetSubtype="16" fill="hold" nodeType="withEffect">
                                  <p:stCondLst>
                                    <p:cond delay="0"/>
                                  </p:stCondLst>
                                  <p:childTnLst>
                                    <p:set>
                                      <p:cBhvr>
                                        <p:cTn id="276" dur="1" fill="hold">
                                          <p:stCondLst>
                                            <p:cond delay="0"/>
                                          </p:stCondLst>
                                        </p:cTn>
                                        <p:tgtEl>
                                          <p:spTgt spid="7536"/>
                                        </p:tgtEl>
                                        <p:attrNameLst>
                                          <p:attrName>style.visibility</p:attrName>
                                        </p:attrNameLst>
                                      </p:cBhvr>
                                      <p:to>
                                        <p:strVal val="visible"/>
                                      </p:to>
                                    </p:set>
                                    <p:anim calcmode="lin" valueType="num">
                                      <p:cBhvr>
                                        <p:cTn id="277" dur="500" fill="hold"/>
                                        <p:tgtEl>
                                          <p:spTgt spid="7536"/>
                                        </p:tgtEl>
                                        <p:attrNameLst>
                                          <p:attrName>ppt_w</p:attrName>
                                        </p:attrNameLst>
                                      </p:cBhvr>
                                      <p:tavLst>
                                        <p:tav tm="0">
                                          <p:val>
                                            <p:fltVal val="0"/>
                                          </p:val>
                                        </p:tav>
                                        <p:tav tm="100000">
                                          <p:val>
                                            <p:strVal val="#ppt_w"/>
                                          </p:val>
                                        </p:tav>
                                      </p:tavLst>
                                    </p:anim>
                                    <p:anim calcmode="lin" valueType="num">
                                      <p:cBhvr>
                                        <p:cTn id="278" dur="500" fill="hold"/>
                                        <p:tgtEl>
                                          <p:spTgt spid="7536"/>
                                        </p:tgtEl>
                                        <p:attrNameLst>
                                          <p:attrName>ppt_h</p:attrName>
                                        </p:attrNameLst>
                                      </p:cBhvr>
                                      <p:tavLst>
                                        <p:tav tm="0">
                                          <p:val>
                                            <p:fltVal val="0"/>
                                          </p:val>
                                        </p:tav>
                                        <p:tav tm="100000">
                                          <p:val>
                                            <p:strVal val="#ppt_h"/>
                                          </p:val>
                                        </p:tav>
                                      </p:tavLst>
                                    </p:anim>
                                    <p:animEffect transition="in" filter="fade">
                                      <p:cBhvr>
                                        <p:cTn id="279" dur="500"/>
                                        <p:tgtEl>
                                          <p:spTgt spid="7536"/>
                                        </p:tgtEl>
                                      </p:cBhvr>
                                    </p:animEffect>
                                  </p:childTnLst>
                                </p:cTn>
                              </p:par>
                              <p:par>
                                <p:cTn id="280" presetID="53" presetClass="entr" presetSubtype="16" fill="hold" nodeType="withEffect">
                                  <p:stCondLst>
                                    <p:cond delay="0"/>
                                  </p:stCondLst>
                                  <p:childTnLst>
                                    <p:set>
                                      <p:cBhvr>
                                        <p:cTn id="281" dur="1" fill="hold">
                                          <p:stCondLst>
                                            <p:cond delay="0"/>
                                          </p:stCondLst>
                                        </p:cTn>
                                        <p:tgtEl>
                                          <p:spTgt spid="7551"/>
                                        </p:tgtEl>
                                        <p:attrNameLst>
                                          <p:attrName>style.visibility</p:attrName>
                                        </p:attrNameLst>
                                      </p:cBhvr>
                                      <p:to>
                                        <p:strVal val="visible"/>
                                      </p:to>
                                    </p:set>
                                    <p:anim calcmode="lin" valueType="num">
                                      <p:cBhvr>
                                        <p:cTn id="282" dur="500" fill="hold"/>
                                        <p:tgtEl>
                                          <p:spTgt spid="7551"/>
                                        </p:tgtEl>
                                        <p:attrNameLst>
                                          <p:attrName>ppt_w</p:attrName>
                                        </p:attrNameLst>
                                      </p:cBhvr>
                                      <p:tavLst>
                                        <p:tav tm="0">
                                          <p:val>
                                            <p:fltVal val="0"/>
                                          </p:val>
                                        </p:tav>
                                        <p:tav tm="100000">
                                          <p:val>
                                            <p:strVal val="#ppt_w"/>
                                          </p:val>
                                        </p:tav>
                                      </p:tavLst>
                                    </p:anim>
                                    <p:anim calcmode="lin" valueType="num">
                                      <p:cBhvr>
                                        <p:cTn id="283" dur="500" fill="hold"/>
                                        <p:tgtEl>
                                          <p:spTgt spid="7551"/>
                                        </p:tgtEl>
                                        <p:attrNameLst>
                                          <p:attrName>ppt_h</p:attrName>
                                        </p:attrNameLst>
                                      </p:cBhvr>
                                      <p:tavLst>
                                        <p:tav tm="0">
                                          <p:val>
                                            <p:fltVal val="0"/>
                                          </p:val>
                                        </p:tav>
                                        <p:tav tm="100000">
                                          <p:val>
                                            <p:strVal val="#ppt_h"/>
                                          </p:val>
                                        </p:tav>
                                      </p:tavLst>
                                    </p:anim>
                                    <p:animEffect transition="in" filter="fade">
                                      <p:cBhvr>
                                        <p:cTn id="284" dur="500"/>
                                        <p:tgtEl>
                                          <p:spTgt spid="7551"/>
                                        </p:tgtEl>
                                      </p:cBhvr>
                                    </p:animEffect>
                                  </p:childTnLst>
                                </p:cTn>
                              </p:par>
                              <p:par>
                                <p:cTn id="285" presetID="53" presetClass="entr" presetSubtype="16" fill="hold" nodeType="withEffect">
                                  <p:stCondLst>
                                    <p:cond delay="0"/>
                                  </p:stCondLst>
                                  <p:childTnLst>
                                    <p:set>
                                      <p:cBhvr>
                                        <p:cTn id="286" dur="1" fill="hold">
                                          <p:stCondLst>
                                            <p:cond delay="0"/>
                                          </p:stCondLst>
                                        </p:cTn>
                                        <p:tgtEl>
                                          <p:spTgt spid="7559"/>
                                        </p:tgtEl>
                                        <p:attrNameLst>
                                          <p:attrName>style.visibility</p:attrName>
                                        </p:attrNameLst>
                                      </p:cBhvr>
                                      <p:to>
                                        <p:strVal val="visible"/>
                                      </p:to>
                                    </p:set>
                                    <p:anim calcmode="lin" valueType="num">
                                      <p:cBhvr>
                                        <p:cTn id="287" dur="500" fill="hold"/>
                                        <p:tgtEl>
                                          <p:spTgt spid="7559"/>
                                        </p:tgtEl>
                                        <p:attrNameLst>
                                          <p:attrName>ppt_w</p:attrName>
                                        </p:attrNameLst>
                                      </p:cBhvr>
                                      <p:tavLst>
                                        <p:tav tm="0">
                                          <p:val>
                                            <p:fltVal val="0"/>
                                          </p:val>
                                        </p:tav>
                                        <p:tav tm="100000">
                                          <p:val>
                                            <p:strVal val="#ppt_w"/>
                                          </p:val>
                                        </p:tav>
                                      </p:tavLst>
                                    </p:anim>
                                    <p:anim calcmode="lin" valueType="num">
                                      <p:cBhvr>
                                        <p:cTn id="288" dur="500" fill="hold"/>
                                        <p:tgtEl>
                                          <p:spTgt spid="7559"/>
                                        </p:tgtEl>
                                        <p:attrNameLst>
                                          <p:attrName>ppt_h</p:attrName>
                                        </p:attrNameLst>
                                      </p:cBhvr>
                                      <p:tavLst>
                                        <p:tav tm="0">
                                          <p:val>
                                            <p:fltVal val="0"/>
                                          </p:val>
                                        </p:tav>
                                        <p:tav tm="100000">
                                          <p:val>
                                            <p:strVal val="#ppt_h"/>
                                          </p:val>
                                        </p:tav>
                                      </p:tavLst>
                                    </p:anim>
                                    <p:animEffect transition="in" filter="fade">
                                      <p:cBhvr>
                                        <p:cTn id="289" dur="500"/>
                                        <p:tgtEl>
                                          <p:spTgt spid="7559"/>
                                        </p:tgtEl>
                                      </p:cBhvr>
                                    </p:animEffect>
                                  </p:childTnLst>
                                </p:cTn>
                              </p:par>
                              <p:par>
                                <p:cTn id="290" presetID="53" presetClass="entr" presetSubtype="16" fill="hold" nodeType="withEffect">
                                  <p:stCondLst>
                                    <p:cond delay="0"/>
                                  </p:stCondLst>
                                  <p:childTnLst>
                                    <p:set>
                                      <p:cBhvr>
                                        <p:cTn id="291" dur="1" fill="hold">
                                          <p:stCondLst>
                                            <p:cond delay="0"/>
                                          </p:stCondLst>
                                        </p:cTn>
                                        <p:tgtEl>
                                          <p:spTgt spid="7568"/>
                                        </p:tgtEl>
                                        <p:attrNameLst>
                                          <p:attrName>style.visibility</p:attrName>
                                        </p:attrNameLst>
                                      </p:cBhvr>
                                      <p:to>
                                        <p:strVal val="visible"/>
                                      </p:to>
                                    </p:set>
                                    <p:anim calcmode="lin" valueType="num">
                                      <p:cBhvr>
                                        <p:cTn id="292" dur="500" fill="hold"/>
                                        <p:tgtEl>
                                          <p:spTgt spid="7568"/>
                                        </p:tgtEl>
                                        <p:attrNameLst>
                                          <p:attrName>ppt_w</p:attrName>
                                        </p:attrNameLst>
                                      </p:cBhvr>
                                      <p:tavLst>
                                        <p:tav tm="0">
                                          <p:val>
                                            <p:fltVal val="0"/>
                                          </p:val>
                                        </p:tav>
                                        <p:tav tm="100000">
                                          <p:val>
                                            <p:strVal val="#ppt_w"/>
                                          </p:val>
                                        </p:tav>
                                      </p:tavLst>
                                    </p:anim>
                                    <p:anim calcmode="lin" valueType="num">
                                      <p:cBhvr>
                                        <p:cTn id="293" dur="500" fill="hold"/>
                                        <p:tgtEl>
                                          <p:spTgt spid="7568"/>
                                        </p:tgtEl>
                                        <p:attrNameLst>
                                          <p:attrName>ppt_h</p:attrName>
                                        </p:attrNameLst>
                                      </p:cBhvr>
                                      <p:tavLst>
                                        <p:tav tm="0">
                                          <p:val>
                                            <p:fltVal val="0"/>
                                          </p:val>
                                        </p:tav>
                                        <p:tav tm="100000">
                                          <p:val>
                                            <p:strVal val="#ppt_h"/>
                                          </p:val>
                                        </p:tav>
                                      </p:tavLst>
                                    </p:anim>
                                    <p:animEffect transition="in" filter="fade">
                                      <p:cBhvr>
                                        <p:cTn id="294" dur="500"/>
                                        <p:tgtEl>
                                          <p:spTgt spid="7568"/>
                                        </p:tgtEl>
                                      </p:cBhvr>
                                    </p:animEffect>
                                  </p:childTnLst>
                                </p:cTn>
                              </p:par>
                              <p:par>
                                <p:cTn id="295" presetID="53" presetClass="entr" presetSubtype="16" fill="hold" nodeType="withEffect">
                                  <p:stCondLst>
                                    <p:cond delay="0"/>
                                  </p:stCondLst>
                                  <p:childTnLst>
                                    <p:set>
                                      <p:cBhvr>
                                        <p:cTn id="296" dur="1" fill="hold">
                                          <p:stCondLst>
                                            <p:cond delay="0"/>
                                          </p:stCondLst>
                                        </p:cTn>
                                        <p:tgtEl>
                                          <p:spTgt spid="7576"/>
                                        </p:tgtEl>
                                        <p:attrNameLst>
                                          <p:attrName>style.visibility</p:attrName>
                                        </p:attrNameLst>
                                      </p:cBhvr>
                                      <p:to>
                                        <p:strVal val="visible"/>
                                      </p:to>
                                    </p:set>
                                    <p:anim calcmode="lin" valueType="num">
                                      <p:cBhvr>
                                        <p:cTn id="297" dur="500" fill="hold"/>
                                        <p:tgtEl>
                                          <p:spTgt spid="7576"/>
                                        </p:tgtEl>
                                        <p:attrNameLst>
                                          <p:attrName>ppt_w</p:attrName>
                                        </p:attrNameLst>
                                      </p:cBhvr>
                                      <p:tavLst>
                                        <p:tav tm="0">
                                          <p:val>
                                            <p:fltVal val="0"/>
                                          </p:val>
                                        </p:tav>
                                        <p:tav tm="100000">
                                          <p:val>
                                            <p:strVal val="#ppt_w"/>
                                          </p:val>
                                        </p:tav>
                                      </p:tavLst>
                                    </p:anim>
                                    <p:anim calcmode="lin" valueType="num">
                                      <p:cBhvr>
                                        <p:cTn id="298" dur="500" fill="hold"/>
                                        <p:tgtEl>
                                          <p:spTgt spid="7576"/>
                                        </p:tgtEl>
                                        <p:attrNameLst>
                                          <p:attrName>ppt_h</p:attrName>
                                        </p:attrNameLst>
                                      </p:cBhvr>
                                      <p:tavLst>
                                        <p:tav tm="0">
                                          <p:val>
                                            <p:fltVal val="0"/>
                                          </p:val>
                                        </p:tav>
                                        <p:tav tm="100000">
                                          <p:val>
                                            <p:strVal val="#ppt_h"/>
                                          </p:val>
                                        </p:tav>
                                      </p:tavLst>
                                    </p:anim>
                                    <p:animEffect transition="in" filter="fade">
                                      <p:cBhvr>
                                        <p:cTn id="299" dur="500"/>
                                        <p:tgtEl>
                                          <p:spTgt spid="7576"/>
                                        </p:tgtEl>
                                      </p:cBhvr>
                                    </p:animEffect>
                                  </p:childTnLst>
                                </p:cTn>
                              </p:par>
                              <p:par>
                                <p:cTn id="300" presetID="53" presetClass="entr" presetSubtype="16" fill="hold" nodeType="withEffect">
                                  <p:stCondLst>
                                    <p:cond delay="0"/>
                                  </p:stCondLst>
                                  <p:childTnLst>
                                    <p:set>
                                      <p:cBhvr>
                                        <p:cTn id="301" dur="1" fill="hold">
                                          <p:stCondLst>
                                            <p:cond delay="0"/>
                                          </p:stCondLst>
                                        </p:cTn>
                                        <p:tgtEl>
                                          <p:spTgt spid="7590"/>
                                        </p:tgtEl>
                                        <p:attrNameLst>
                                          <p:attrName>style.visibility</p:attrName>
                                        </p:attrNameLst>
                                      </p:cBhvr>
                                      <p:to>
                                        <p:strVal val="visible"/>
                                      </p:to>
                                    </p:set>
                                    <p:anim calcmode="lin" valueType="num">
                                      <p:cBhvr>
                                        <p:cTn id="302" dur="500" fill="hold"/>
                                        <p:tgtEl>
                                          <p:spTgt spid="7590"/>
                                        </p:tgtEl>
                                        <p:attrNameLst>
                                          <p:attrName>ppt_w</p:attrName>
                                        </p:attrNameLst>
                                      </p:cBhvr>
                                      <p:tavLst>
                                        <p:tav tm="0">
                                          <p:val>
                                            <p:fltVal val="0"/>
                                          </p:val>
                                        </p:tav>
                                        <p:tav tm="100000">
                                          <p:val>
                                            <p:strVal val="#ppt_w"/>
                                          </p:val>
                                        </p:tav>
                                      </p:tavLst>
                                    </p:anim>
                                    <p:anim calcmode="lin" valueType="num">
                                      <p:cBhvr>
                                        <p:cTn id="303" dur="500" fill="hold"/>
                                        <p:tgtEl>
                                          <p:spTgt spid="7590"/>
                                        </p:tgtEl>
                                        <p:attrNameLst>
                                          <p:attrName>ppt_h</p:attrName>
                                        </p:attrNameLst>
                                      </p:cBhvr>
                                      <p:tavLst>
                                        <p:tav tm="0">
                                          <p:val>
                                            <p:fltVal val="0"/>
                                          </p:val>
                                        </p:tav>
                                        <p:tav tm="100000">
                                          <p:val>
                                            <p:strVal val="#ppt_h"/>
                                          </p:val>
                                        </p:tav>
                                      </p:tavLst>
                                    </p:anim>
                                    <p:animEffect transition="in" filter="fade">
                                      <p:cBhvr>
                                        <p:cTn id="304" dur="500"/>
                                        <p:tgtEl>
                                          <p:spTgt spid="7590"/>
                                        </p:tgtEl>
                                      </p:cBhvr>
                                    </p:animEffect>
                                  </p:childTnLst>
                                </p:cTn>
                              </p:par>
                              <p:par>
                                <p:cTn id="305" presetID="53" presetClass="entr" presetSubtype="16" fill="hold" nodeType="withEffect">
                                  <p:stCondLst>
                                    <p:cond delay="0"/>
                                  </p:stCondLst>
                                  <p:childTnLst>
                                    <p:set>
                                      <p:cBhvr>
                                        <p:cTn id="306" dur="1" fill="hold">
                                          <p:stCondLst>
                                            <p:cond delay="0"/>
                                          </p:stCondLst>
                                        </p:cTn>
                                        <p:tgtEl>
                                          <p:spTgt spid="7618"/>
                                        </p:tgtEl>
                                        <p:attrNameLst>
                                          <p:attrName>style.visibility</p:attrName>
                                        </p:attrNameLst>
                                      </p:cBhvr>
                                      <p:to>
                                        <p:strVal val="visible"/>
                                      </p:to>
                                    </p:set>
                                    <p:anim calcmode="lin" valueType="num">
                                      <p:cBhvr>
                                        <p:cTn id="307" dur="500" fill="hold"/>
                                        <p:tgtEl>
                                          <p:spTgt spid="7618"/>
                                        </p:tgtEl>
                                        <p:attrNameLst>
                                          <p:attrName>ppt_w</p:attrName>
                                        </p:attrNameLst>
                                      </p:cBhvr>
                                      <p:tavLst>
                                        <p:tav tm="0">
                                          <p:val>
                                            <p:fltVal val="0"/>
                                          </p:val>
                                        </p:tav>
                                        <p:tav tm="100000">
                                          <p:val>
                                            <p:strVal val="#ppt_w"/>
                                          </p:val>
                                        </p:tav>
                                      </p:tavLst>
                                    </p:anim>
                                    <p:anim calcmode="lin" valueType="num">
                                      <p:cBhvr>
                                        <p:cTn id="308" dur="500" fill="hold"/>
                                        <p:tgtEl>
                                          <p:spTgt spid="7618"/>
                                        </p:tgtEl>
                                        <p:attrNameLst>
                                          <p:attrName>ppt_h</p:attrName>
                                        </p:attrNameLst>
                                      </p:cBhvr>
                                      <p:tavLst>
                                        <p:tav tm="0">
                                          <p:val>
                                            <p:fltVal val="0"/>
                                          </p:val>
                                        </p:tav>
                                        <p:tav tm="100000">
                                          <p:val>
                                            <p:strVal val="#ppt_h"/>
                                          </p:val>
                                        </p:tav>
                                      </p:tavLst>
                                    </p:anim>
                                    <p:animEffect transition="in" filter="fade">
                                      <p:cBhvr>
                                        <p:cTn id="309" dur="500"/>
                                        <p:tgtEl>
                                          <p:spTgt spid="7618"/>
                                        </p:tgtEl>
                                      </p:cBhvr>
                                    </p:animEffect>
                                  </p:childTnLst>
                                </p:cTn>
                              </p:par>
                              <p:par>
                                <p:cTn id="310" presetID="53" presetClass="entr" presetSubtype="16" fill="hold" nodeType="withEffect">
                                  <p:stCondLst>
                                    <p:cond delay="0"/>
                                  </p:stCondLst>
                                  <p:childTnLst>
                                    <p:set>
                                      <p:cBhvr>
                                        <p:cTn id="311" dur="1" fill="hold">
                                          <p:stCondLst>
                                            <p:cond delay="0"/>
                                          </p:stCondLst>
                                        </p:cTn>
                                        <p:tgtEl>
                                          <p:spTgt spid="7635"/>
                                        </p:tgtEl>
                                        <p:attrNameLst>
                                          <p:attrName>style.visibility</p:attrName>
                                        </p:attrNameLst>
                                      </p:cBhvr>
                                      <p:to>
                                        <p:strVal val="visible"/>
                                      </p:to>
                                    </p:set>
                                    <p:anim calcmode="lin" valueType="num">
                                      <p:cBhvr>
                                        <p:cTn id="312" dur="500" fill="hold"/>
                                        <p:tgtEl>
                                          <p:spTgt spid="7635"/>
                                        </p:tgtEl>
                                        <p:attrNameLst>
                                          <p:attrName>ppt_w</p:attrName>
                                        </p:attrNameLst>
                                      </p:cBhvr>
                                      <p:tavLst>
                                        <p:tav tm="0">
                                          <p:val>
                                            <p:fltVal val="0"/>
                                          </p:val>
                                        </p:tav>
                                        <p:tav tm="100000">
                                          <p:val>
                                            <p:strVal val="#ppt_w"/>
                                          </p:val>
                                        </p:tav>
                                      </p:tavLst>
                                    </p:anim>
                                    <p:anim calcmode="lin" valueType="num">
                                      <p:cBhvr>
                                        <p:cTn id="313" dur="500" fill="hold"/>
                                        <p:tgtEl>
                                          <p:spTgt spid="7635"/>
                                        </p:tgtEl>
                                        <p:attrNameLst>
                                          <p:attrName>ppt_h</p:attrName>
                                        </p:attrNameLst>
                                      </p:cBhvr>
                                      <p:tavLst>
                                        <p:tav tm="0">
                                          <p:val>
                                            <p:fltVal val="0"/>
                                          </p:val>
                                        </p:tav>
                                        <p:tav tm="100000">
                                          <p:val>
                                            <p:strVal val="#ppt_h"/>
                                          </p:val>
                                        </p:tav>
                                      </p:tavLst>
                                    </p:anim>
                                    <p:animEffect transition="in" filter="fade">
                                      <p:cBhvr>
                                        <p:cTn id="314" dur="500"/>
                                        <p:tgtEl>
                                          <p:spTgt spid="7635"/>
                                        </p:tgtEl>
                                      </p:cBhvr>
                                    </p:animEffect>
                                  </p:childTnLst>
                                </p:cTn>
                              </p:par>
                              <p:par>
                                <p:cTn id="315" presetID="53" presetClass="entr" presetSubtype="16" fill="hold" nodeType="withEffect">
                                  <p:stCondLst>
                                    <p:cond delay="0"/>
                                  </p:stCondLst>
                                  <p:childTnLst>
                                    <p:set>
                                      <p:cBhvr>
                                        <p:cTn id="316" dur="1" fill="hold">
                                          <p:stCondLst>
                                            <p:cond delay="0"/>
                                          </p:stCondLst>
                                        </p:cTn>
                                        <p:tgtEl>
                                          <p:spTgt spid="7645"/>
                                        </p:tgtEl>
                                        <p:attrNameLst>
                                          <p:attrName>style.visibility</p:attrName>
                                        </p:attrNameLst>
                                      </p:cBhvr>
                                      <p:to>
                                        <p:strVal val="visible"/>
                                      </p:to>
                                    </p:set>
                                    <p:anim calcmode="lin" valueType="num">
                                      <p:cBhvr>
                                        <p:cTn id="317" dur="500" fill="hold"/>
                                        <p:tgtEl>
                                          <p:spTgt spid="7645"/>
                                        </p:tgtEl>
                                        <p:attrNameLst>
                                          <p:attrName>ppt_w</p:attrName>
                                        </p:attrNameLst>
                                      </p:cBhvr>
                                      <p:tavLst>
                                        <p:tav tm="0">
                                          <p:val>
                                            <p:fltVal val="0"/>
                                          </p:val>
                                        </p:tav>
                                        <p:tav tm="100000">
                                          <p:val>
                                            <p:strVal val="#ppt_w"/>
                                          </p:val>
                                        </p:tav>
                                      </p:tavLst>
                                    </p:anim>
                                    <p:anim calcmode="lin" valueType="num">
                                      <p:cBhvr>
                                        <p:cTn id="318" dur="500" fill="hold"/>
                                        <p:tgtEl>
                                          <p:spTgt spid="7645"/>
                                        </p:tgtEl>
                                        <p:attrNameLst>
                                          <p:attrName>ppt_h</p:attrName>
                                        </p:attrNameLst>
                                      </p:cBhvr>
                                      <p:tavLst>
                                        <p:tav tm="0">
                                          <p:val>
                                            <p:fltVal val="0"/>
                                          </p:val>
                                        </p:tav>
                                        <p:tav tm="100000">
                                          <p:val>
                                            <p:strVal val="#ppt_h"/>
                                          </p:val>
                                        </p:tav>
                                      </p:tavLst>
                                    </p:anim>
                                    <p:animEffect transition="in" filter="fade">
                                      <p:cBhvr>
                                        <p:cTn id="319" dur="500"/>
                                        <p:tgtEl>
                                          <p:spTgt spid="7645"/>
                                        </p:tgtEl>
                                      </p:cBhvr>
                                    </p:animEffect>
                                  </p:childTnLst>
                                </p:cTn>
                              </p:par>
                              <p:par>
                                <p:cTn id="320" presetID="53" presetClass="entr" presetSubtype="16" fill="hold" nodeType="withEffect">
                                  <p:stCondLst>
                                    <p:cond delay="0"/>
                                  </p:stCondLst>
                                  <p:childTnLst>
                                    <p:set>
                                      <p:cBhvr>
                                        <p:cTn id="321" dur="1" fill="hold">
                                          <p:stCondLst>
                                            <p:cond delay="0"/>
                                          </p:stCondLst>
                                        </p:cTn>
                                        <p:tgtEl>
                                          <p:spTgt spid="7659"/>
                                        </p:tgtEl>
                                        <p:attrNameLst>
                                          <p:attrName>style.visibility</p:attrName>
                                        </p:attrNameLst>
                                      </p:cBhvr>
                                      <p:to>
                                        <p:strVal val="visible"/>
                                      </p:to>
                                    </p:set>
                                    <p:anim calcmode="lin" valueType="num">
                                      <p:cBhvr>
                                        <p:cTn id="322" dur="500" fill="hold"/>
                                        <p:tgtEl>
                                          <p:spTgt spid="7659"/>
                                        </p:tgtEl>
                                        <p:attrNameLst>
                                          <p:attrName>ppt_w</p:attrName>
                                        </p:attrNameLst>
                                      </p:cBhvr>
                                      <p:tavLst>
                                        <p:tav tm="0">
                                          <p:val>
                                            <p:fltVal val="0"/>
                                          </p:val>
                                        </p:tav>
                                        <p:tav tm="100000">
                                          <p:val>
                                            <p:strVal val="#ppt_w"/>
                                          </p:val>
                                        </p:tav>
                                      </p:tavLst>
                                    </p:anim>
                                    <p:anim calcmode="lin" valueType="num">
                                      <p:cBhvr>
                                        <p:cTn id="323" dur="500" fill="hold"/>
                                        <p:tgtEl>
                                          <p:spTgt spid="7659"/>
                                        </p:tgtEl>
                                        <p:attrNameLst>
                                          <p:attrName>ppt_h</p:attrName>
                                        </p:attrNameLst>
                                      </p:cBhvr>
                                      <p:tavLst>
                                        <p:tav tm="0">
                                          <p:val>
                                            <p:fltVal val="0"/>
                                          </p:val>
                                        </p:tav>
                                        <p:tav tm="100000">
                                          <p:val>
                                            <p:strVal val="#ppt_h"/>
                                          </p:val>
                                        </p:tav>
                                      </p:tavLst>
                                    </p:anim>
                                    <p:animEffect transition="in" filter="fade">
                                      <p:cBhvr>
                                        <p:cTn id="324" dur="500"/>
                                        <p:tgtEl>
                                          <p:spTgt spid="7659"/>
                                        </p:tgtEl>
                                      </p:cBhvr>
                                    </p:animEffect>
                                  </p:childTnLst>
                                </p:cTn>
                              </p:par>
                              <p:par>
                                <p:cTn id="325" presetID="53" presetClass="entr" presetSubtype="16" fill="hold" nodeType="withEffect">
                                  <p:stCondLst>
                                    <p:cond delay="0"/>
                                  </p:stCondLst>
                                  <p:childTnLst>
                                    <p:set>
                                      <p:cBhvr>
                                        <p:cTn id="326" dur="1" fill="hold">
                                          <p:stCondLst>
                                            <p:cond delay="0"/>
                                          </p:stCondLst>
                                        </p:cTn>
                                        <p:tgtEl>
                                          <p:spTgt spid="7669"/>
                                        </p:tgtEl>
                                        <p:attrNameLst>
                                          <p:attrName>style.visibility</p:attrName>
                                        </p:attrNameLst>
                                      </p:cBhvr>
                                      <p:to>
                                        <p:strVal val="visible"/>
                                      </p:to>
                                    </p:set>
                                    <p:anim calcmode="lin" valueType="num">
                                      <p:cBhvr>
                                        <p:cTn id="327" dur="500" fill="hold"/>
                                        <p:tgtEl>
                                          <p:spTgt spid="7669"/>
                                        </p:tgtEl>
                                        <p:attrNameLst>
                                          <p:attrName>ppt_w</p:attrName>
                                        </p:attrNameLst>
                                      </p:cBhvr>
                                      <p:tavLst>
                                        <p:tav tm="0">
                                          <p:val>
                                            <p:fltVal val="0"/>
                                          </p:val>
                                        </p:tav>
                                        <p:tav tm="100000">
                                          <p:val>
                                            <p:strVal val="#ppt_w"/>
                                          </p:val>
                                        </p:tav>
                                      </p:tavLst>
                                    </p:anim>
                                    <p:anim calcmode="lin" valueType="num">
                                      <p:cBhvr>
                                        <p:cTn id="328" dur="500" fill="hold"/>
                                        <p:tgtEl>
                                          <p:spTgt spid="7669"/>
                                        </p:tgtEl>
                                        <p:attrNameLst>
                                          <p:attrName>ppt_h</p:attrName>
                                        </p:attrNameLst>
                                      </p:cBhvr>
                                      <p:tavLst>
                                        <p:tav tm="0">
                                          <p:val>
                                            <p:fltVal val="0"/>
                                          </p:val>
                                        </p:tav>
                                        <p:tav tm="100000">
                                          <p:val>
                                            <p:strVal val="#ppt_h"/>
                                          </p:val>
                                        </p:tav>
                                      </p:tavLst>
                                    </p:anim>
                                    <p:animEffect transition="in" filter="fade">
                                      <p:cBhvr>
                                        <p:cTn id="329" dur="500"/>
                                        <p:tgtEl>
                                          <p:spTgt spid="7669"/>
                                        </p:tgtEl>
                                      </p:cBhvr>
                                    </p:animEffect>
                                  </p:childTnLst>
                                </p:cTn>
                              </p:par>
                              <p:par>
                                <p:cTn id="330" presetID="53" presetClass="entr" presetSubtype="16" fill="hold" nodeType="withEffect">
                                  <p:stCondLst>
                                    <p:cond delay="0"/>
                                  </p:stCondLst>
                                  <p:childTnLst>
                                    <p:set>
                                      <p:cBhvr>
                                        <p:cTn id="331" dur="1" fill="hold">
                                          <p:stCondLst>
                                            <p:cond delay="0"/>
                                          </p:stCondLst>
                                        </p:cTn>
                                        <p:tgtEl>
                                          <p:spTgt spid="7682"/>
                                        </p:tgtEl>
                                        <p:attrNameLst>
                                          <p:attrName>style.visibility</p:attrName>
                                        </p:attrNameLst>
                                      </p:cBhvr>
                                      <p:to>
                                        <p:strVal val="visible"/>
                                      </p:to>
                                    </p:set>
                                    <p:anim calcmode="lin" valueType="num">
                                      <p:cBhvr>
                                        <p:cTn id="332" dur="500" fill="hold"/>
                                        <p:tgtEl>
                                          <p:spTgt spid="7682"/>
                                        </p:tgtEl>
                                        <p:attrNameLst>
                                          <p:attrName>ppt_w</p:attrName>
                                        </p:attrNameLst>
                                      </p:cBhvr>
                                      <p:tavLst>
                                        <p:tav tm="0">
                                          <p:val>
                                            <p:fltVal val="0"/>
                                          </p:val>
                                        </p:tav>
                                        <p:tav tm="100000">
                                          <p:val>
                                            <p:strVal val="#ppt_w"/>
                                          </p:val>
                                        </p:tav>
                                      </p:tavLst>
                                    </p:anim>
                                    <p:anim calcmode="lin" valueType="num">
                                      <p:cBhvr>
                                        <p:cTn id="333" dur="500" fill="hold"/>
                                        <p:tgtEl>
                                          <p:spTgt spid="7682"/>
                                        </p:tgtEl>
                                        <p:attrNameLst>
                                          <p:attrName>ppt_h</p:attrName>
                                        </p:attrNameLst>
                                      </p:cBhvr>
                                      <p:tavLst>
                                        <p:tav tm="0">
                                          <p:val>
                                            <p:fltVal val="0"/>
                                          </p:val>
                                        </p:tav>
                                        <p:tav tm="100000">
                                          <p:val>
                                            <p:strVal val="#ppt_h"/>
                                          </p:val>
                                        </p:tav>
                                      </p:tavLst>
                                    </p:anim>
                                    <p:animEffect transition="in" filter="fade">
                                      <p:cBhvr>
                                        <p:cTn id="334" dur="500"/>
                                        <p:tgtEl>
                                          <p:spTgt spid="7682"/>
                                        </p:tgtEl>
                                      </p:cBhvr>
                                    </p:animEffect>
                                  </p:childTnLst>
                                </p:cTn>
                              </p:par>
                              <p:par>
                                <p:cTn id="335" presetID="53" presetClass="entr" presetSubtype="16" fill="hold" nodeType="withEffect">
                                  <p:stCondLst>
                                    <p:cond delay="0"/>
                                  </p:stCondLst>
                                  <p:childTnLst>
                                    <p:set>
                                      <p:cBhvr>
                                        <p:cTn id="336" dur="1" fill="hold">
                                          <p:stCondLst>
                                            <p:cond delay="0"/>
                                          </p:stCondLst>
                                        </p:cTn>
                                        <p:tgtEl>
                                          <p:spTgt spid="7704"/>
                                        </p:tgtEl>
                                        <p:attrNameLst>
                                          <p:attrName>style.visibility</p:attrName>
                                        </p:attrNameLst>
                                      </p:cBhvr>
                                      <p:to>
                                        <p:strVal val="visible"/>
                                      </p:to>
                                    </p:set>
                                    <p:anim calcmode="lin" valueType="num">
                                      <p:cBhvr>
                                        <p:cTn id="337" dur="500" fill="hold"/>
                                        <p:tgtEl>
                                          <p:spTgt spid="7704"/>
                                        </p:tgtEl>
                                        <p:attrNameLst>
                                          <p:attrName>ppt_w</p:attrName>
                                        </p:attrNameLst>
                                      </p:cBhvr>
                                      <p:tavLst>
                                        <p:tav tm="0">
                                          <p:val>
                                            <p:fltVal val="0"/>
                                          </p:val>
                                        </p:tav>
                                        <p:tav tm="100000">
                                          <p:val>
                                            <p:strVal val="#ppt_w"/>
                                          </p:val>
                                        </p:tav>
                                      </p:tavLst>
                                    </p:anim>
                                    <p:anim calcmode="lin" valueType="num">
                                      <p:cBhvr>
                                        <p:cTn id="338" dur="500" fill="hold"/>
                                        <p:tgtEl>
                                          <p:spTgt spid="7704"/>
                                        </p:tgtEl>
                                        <p:attrNameLst>
                                          <p:attrName>ppt_h</p:attrName>
                                        </p:attrNameLst>
                                      </p:cBhvr>
                                      <p:tavLst>
                                        <p:tav tm="0">
                                          <p:val>
                                            <p:fltVal val="0"/>
                                          </p:val>
                                        </p:tav>
                                        <p:tav tm="100000">
                                          <p:val>
                                            <p:strVal val="#ppt_h"/>
                                          </p:val>
                                        </p:tav>
                                      </p:tavLst>
                                    </p:anim>
                                    <p:animEffect transition="in" filter="fade">
                                      <p:cBhvr>
                                        <p:cTn id="339" dur="500"/>
                                        <p:tgtEl>
                                          <p:spTgt spid="7704"/>
                                        </p:tgtEl>
                                      </p:cBhvr>
                                    </p:animEffect>
                                  </p:childTnLst>
                                </p:cTn>
                              </p:par>
                              <p:par>
                                <p:cTn id="340" presetID="53" presetClass="entr" presetSubtype="16" fill="hold" nodeType="withEffect">
                                  <p:stCondLst>
                                    <p:cond delay="0"/>
                                  </p:stCondLst>
                                  <p:childTnLst>
                                    <p:set>
                                      <p:cBhvr>
                                        <p:cTn id="341" dur="1" fill="hold">
                                          <p:stCondLst>
                                            <p:cond delay="0"/>
                                          </p:stCondLst>
                                        </p:cTn>
                                        <p:tgtEl>
                                          <p:spTgt spid="7725"/>
                                        </p:tgtEl>
                                        <p:attrNameLst>
                                          <p:attrName>style.visibility</p:attrName>
                                        </p:attrNameLst>
                                      </p:cBhvr>
                                      <p:to>
                                        <p:strVal val="visible"/>
                                      </p:to>
                                    </p:set>
                                    <p:anim calcmode="lin" valueType="num">
                                      <p:cBhvr>
                                        <p:cTn id="342" dur="500" fill="hold"/>
                                        <p:tgtEl>
                                          <p:spTgt spid="7725"/>
                                        </p:tgtEl>
                                        <p:attrNameLst>
                                          <p:attrName>ppt_w</p:attrName>
                                        </p:attrNameLst>
                                      </p:cBhvr>
                                      <p:tavLst>
                                        <p:tav tm="0">
                                          <p:val>
                                            <p:fltVal val="0"/>
                                          </p:val>
                                        </p:tav>
                                        <p:tav tm="100000">
                                          <p:val>
                                            <p:strVal val="#ppt_w"/>
                                          </p:val>
                                        </p:tav>
                                      </p:tavLst>
                                    </p:anim>
                                    <p:anim calcmode="lin" valueType="num">
                                      <p:cBhvr>
                                        <p:cTn id="343" dur="500" fill="hold"/>
                                        <p:tgtEl>
                                          <p:spTgt spid="7725"/>
                                        </p:tgtEl>
                                        <p:attrNameLst>
                                          <p:attrName>ppt_h</p:attrName>
                                        </p:attrNameLst>
                                      </p:cBhvr>
                                      <p:tavLst>
                                        <p:tav tm="0">
                                          <p:val>
                                            <p:fltVal val="0"/>
                                          </p:val>
                                        </p:tav>
                                        <p:tav tm="100000">
                                          <p:val>
                                            <p:strVal val="#ppt_h"/>
                                          </p:val>
                                        </p:tav>
                                      </p:tavLst>
                                    </p:anim>
                                    <p:animEffect transition="in" filter="fade">
                                      <p:cBhvr>
                                        <p:cTn id="344" dur="500"/>
                                        <p:tgtEl>
                                          <p:spTgt spid="7725"/>
                                        </p:tgtEl>
                                      </p:cBhvr>
                                    </p:animEffect>
                                  </p:childTnLst>
                                </p:cTn>
                              </p:par>
                              <p:par>
                                <p:cTn id="345" presetID="53" presetClass="entr" presetSubtype="16" fill="hold" nodeType="withEffect">
                                  <p:stCondLst>
                                    <p:cond delay="0"/>
                                  </p:stCondLst>
                                  <p:childTnLst>
                                    <p:set>
                                      <p:cBhvr>
                                        <p:cTn id="346" dur="1" fill="hold">
                                          <p:stCondLst>
                                            <p:cond delay="0"/>
                                          </p:stCondLst>
                                        </p:cTn>
                                        <p:tgtEl>
                                          <p:spTgt spid="7741"/>
                                        </p:tgtEl>
                                        <p:attrNameLst>
                                          <p:attrName>style.visibility</p:attrName>
                                        </p:attrNameLst>
                                      </p:cBhvr>
                                      <p:to>
                                        <p:strVal val="visible"/>
                                      </p:to>
                                    </p:set>
                                    <p:anim calcmode="lin" valueType="num">
                                      <p:cBhvr>
                                        <p:cTn id="347" dur="500" fill="hold"/>
                                        <p:tgtEl>
                                          <p:spTgt spid="7741"/>
                                        </p:tgtEl>
                                        <p:attrNameLst>
                                          <p:attrName>ppt_w</p:attrName>
                                        </p:attrNameLst>
                                      </p:cBhvr>
                                      <p:tavLst>
                                        <p:tav tm="0">
                                          <p:val>
                                            <p:fltVal val="0"/>
                                          </p:val>
                                        </p:tav>
                                        <p:tav tm="100000">
                                          <p:val>
                                            <p:strVal val="#ppt_w"/>
                                          </p:val>
                                        </p:tav>
                                      </p:tavLst>
                                    </p:anim>
                                    <p:anim calcmode="lin" valueType="num">
                                      <p:cBhvr>
                                        <p:cTn id="348" dur="500" fill="hold"/>
                                        <p:tgtEl>
                                          <p:spTgt spid="7741"/>
                                        </p:tgtEl>
                                        <p:attrNameLst>
                                          <p:attrName>ppt_h</p:attrName>
                                        </p:attrNameLst>
                                      </p:cBhvr>
                                      <p:tavLst>
                                        <p:tav tm="0">
                                          <p:val>
                                            <p:fltVal val="0"/>
                                          </p:val>
                                        </p:tav>
                                        <p:tav tm="100000">
                                          <p:val>
                                            <p:strVal val="#ppt_h"/>
                                          </p:val>
                                        </p:tav>
                                      </p:tavLst>
                                    </p:anim>
                                    <p:animEffect transition="in" filter="fade">
                                      <p:cBhvr>
                                        <p:cTn id="349" dur="500"/>
                                        <p:tgtEl>
                                          <p:spTgt spid="7741"/>
                                        </p:tgtEl>
                                      </p:cBhvr>
                                    </p:animEffect>
                                  </p:childTnLst>
                                </p:cTn>
                              </p:par>
                              <p:par>
                                <p:cTn id="350" presetID="53" presetClass="entr" presetSubtype="16" fill="hold" grpId="0" nodeType="withEffect">
                                  <p:stCondLst>
                                    <p:cond delay="0"/>
                                  </p:stCondLst>
                                  <p:childTnLst>
                                    <p:set>
                                      <p:cBhvr>
                                        <p:cTn id="351" dur="1" fill="hold">
                                          <p:stCondLst>
                                            <p:cond delay="0"/>
                                          </p:stCondLst>
                                        </p:cTn>
                                        <p:tgtEl>
                                          <p:spTgt spid="7759"/>
                                        </p:tgtEl>
                                        <p:attrNameLst>
                                          <p:attrName>style.visibility</p:attrName>
                                        </p:attrNameLst>
                                      </p:cBhvr>
                                      <p:to>
                                        <p:strVal val="visible"/>
                                      </p:to>
                                    </p:set>
                                    <p:anim calcmode="lin" valueType="num">
                                      <p:cBhvr>
                                        <p:cTn id="352" dur="500" fill="hold"/>
                                        <p:tgtEl>
                                          <p:spTgt spid="7759"/>
                                        </p:tgtEl>
                                        <p:attrNameLst>
                                          <p:attrName>ppt_w</p:attrName>
                                        </p:attrNameLst>
                                      </p:cBhvr>
                                      <p:tavLst>
                                        <p:tav tm="0">
                                          <p:val>
                                            <p:fltVal val="0"/>
                                          </p:val>
                                        </p:tav>
                                        <p:tav tm="100000">
                                          <p:val>
                                            <p:strVal val="#ppt_w"/>
                                          </p:val>
                                        </p:tav>
                                      </p:tavLst>
                                    </p:anim>
                                    <p:anim calcmode="lin" valueType="num">
                                      <p:cBhvr>
                                        <p:cTn id="353" dur="500" fill="hold"/>
                                        <p:tgtEl>
                                          <p:spTgt spid="7759"/>
                                        </p:tgtEl>
                                        <p:attrNameLst>
                                          <p:attrName>ppt_h</p:attrName>
                                        </p:attrNameLst>
                                      </p:cBhvr>
                                      <p:tavLst>
                                        <p:tav tm="0">
                                          <p:val>
                                            <p:fltVal val="0"/>
                                          </p:val>
                                        </p:tav>
                                        <p:tav tm="100000">
                                          <p:val>
                                            <p:strVal val="#ppt_h"/>
                                          </p:val>
                                        </p:tav>
                                      </p:tavLst>
                                    </p:anim>
                                    <p:animEffect transition="in" filter="fade">
                                      <p:cBhvr>
                                        <p:cTn id="354" dur="500"/>
                                        <p:tgtEl>
                                          <p:spTgt spid="7759"/>
                                        </p:tgtEl>
                                      </p:cBhvr>
                                    </p:animEffect>
                                  </p:childTnLst>
                                </p:cTn>
                              </p:par>
                              <p:par>
                                <p:cTn id="355" presetID="53" presetClass="entr" presetSubtype="16" fill="hold" grpId="0" nodeType="withEffect">
                                  <p:stCondLst>
                                    <p:cond delay="0"/>
                                  </p:stCondLst>
                                  <p:childTnLst>
                                    <p:set>
                                      <p:cBhvr>
                                        <p:cTn id="356" dur="1" fill="hold">
                                          <p:stCondLst>
                                            <p:cond delay="0"/>
                                          </p:stCondLst>
                                        </p:cTn>
                                        <p:tgtEl>
                                          <p:spTgt spid="7760"/>
                                        </p:tgtEl>
                                        <p:attrNameLst>
                                          <p:attrName>style.visibility</p:attrName>
                                        </p:attrNameLst>
                                      </p:cBhvr>
                                      <p:to>
                                        <p:strVal val="visible"/>
                                      </p:to>
                                    </p:set>
                                    <p:anim calcmode="lin" valueType="num">
                                      <p:cBhvr>
                                        <p:cTn id="357" dur="500" fill="hold"/>
                                        <p:tgtEl>
                                          <p:spTgt spid="7760"/>
                                        </p:tgtEl>
                                        <p:attrNameLst>
                                          <p:attrName>ppt_w</p:attrName>
                                        </p:attrNameLst>
                                      </p:cBhvr>
                                      <p:tavLst>
                                        <p:tav tm="0">
                                          <p:val>
                                            <p:fltVal val="0"/>
                                          </p:val>
                                        </p:tav>
                                        <p:tav tm="100000">
                                          <p:val>
                                            <p:strVal val="#ppt_w"/>
                                          </p:val>
                                        </p:tav>
                                      </p:tavLst>
                                    </p:anim>
                                    <p:anim calcmode="lin" valueType="num">
                                      <p:cBhvr>
                                        <p:cTn id="358" dur="500" fill="hold"/>
                                        <p:tgtEl>
                                          <p:spTgt spid="7760"/>
                                        </p:tgtEl>
                                        <p:attrNameLst>
                                          <p:attrName>ppt_h</p:attrName>
                                        </p:attrNameLst>
                                      </p:cBhvr>
                                      <p:tavLst>
                                        <p:tav tm="0">
                                          <p:val>
                                            <p:fltVal val="0"/>
                                          </p:val>
                                        </p:tav>
                                        <p:tav tm="100000">
                                          <p:val>
                                            <p:strVal val="#ppt_h"/>
                                          </p:val>
                                        </p:tav>
                                      </p:tavLst>
                                    </p:anim>
                                    <p:animEffect transition="in" filter="fade">
                                      <p:cBhvr>
                                        <p:cTn id="359" dur="500"/>
                                        <p:tgtEl>
                                          <p:spTgt spid="7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8" grpId="0" animBg="1"/>
      <p:bldP spid="7495" grpId="0" animBg="1"/>
      <p:bldP spid="7759" grpId="0"/>
      <p:bldP spid="776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764"/>
        <p:cNvGrpSpPr/>
        <p:nvPr/>
      </p:nvGrpSpPr>
      <p:grpSpPr>
        <a:xfrm>
          <a:off x="0" y="0"/>
          <a:ext cx="0" cy="0"/>
          <a:chOff x="0" y="0"/>
          <a:chExt cx="0" cy="0"/>
        </a:xfrm>
      </p:grpSpPr>
      <p:grpSp>
        <p:nvGrpSpPr>
          <p:cNvPr id="7765" name="Google Shape;7765;p65"/>
          <p:cNvGrpSpPr/>
          <p:nvPr/>
        </p:nvGrpSpPr>
        <p:grpSpPr>
          <a:xfrm>
            <a:off x="9434218" y="3014839"/>
            <a:ext cx="482884" cy="462797"/>
            <a:chOff x="7075663" y="2444129"/>
            <a:chExt cx="362163" cy="347098"/>
          </a:xfrm>
        </p:grpSpPr>
        <p:sp>
          <p:nvSpPr>
            <p:cNvPr id="7766" name="Google Shape;7766;p6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7767" name="Google Shape;7767;p6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768" name="Google Shape;7768;p6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769" name="Google Shape;7769;p6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121900" tIns="121900" rIns="121900" bIns="121900" anchor="ctr" anchorCtr="0">
              <a:noAutofit/>
            </a:bodyPr>
            <a:lstStyle/>
            <a:p>
              <a:endParaRPr sz="2400"/>
            </a:p>
          </p:txBody>
        </p:sp>
        <p:sp>
          <p:nvSpPr>
            <p:cNvPr id="7770" name="Google Shape;7770;p6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7771" name="Google Shape;7771;p6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72" name="Google Shape;7772;p6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7773" name="Google Shape;7773;p6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7774" name="Google Shape;7774;p65"/>
          <p:cNvGrpSpPr/>
          <p:nvPr/>
        </p:nvGrpSpPr>
        <p:grpSpPr>
          <a:xfrm>
            <a:off x="8850901" y="3004779"/>
            <a:ext cx="496263" cy="482884"/>
            <a:chOff x="6638175" y="2436584"/>
            <a:chExt cx="372197" cy="362163"/>
          </a:xfrm>
        </p:grpSpPr>
        <p:sp>
          <p:nvSpPr>
            <p:cNvPr id="7775" name="Google Shape;7775;p6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776" name="Google Shape;7776;p6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7777" name="Google Shape;7777;p6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78" name="Google Shape;7778;p6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7779" name="Google Shape;7779;p6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121900" tIns="121900" rIns="121900" bIns="121900" anchor="ctr" anchorCtr="0">
              <a:noAutofit/>
            </a:bodyPr>
            <a:lstStyle/>
            <a:p>
              <a:endParaRPr sz="2400"/>
            </a:p>
          </p:txBody>
        </p:sp>
        <p:sp>
          <p:nvSpPr>
            <p:cNvPr id="7780" name="Google Shape;7780;p6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7781" name="Google Shape;7781;p6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121900" tIns="121900" rIns="121900" bIns="121900" anchor="ctr" anchorCtr="0">
              <a:noAutofit/>
            </a:bodyPr>
            <a:lstStyle/>
            <a:p>
              <a:endParaRPr sz="2400"/>
            </a:p>
          </p:txBody>
        </p:sp>
        <p:sp>
          <p:nvSpPr>
            <p:cNvPr id="7782" name="Google Shape;7782;p6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7783" name="Google Shape;7783;p6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7784" name="Google Shape;7784;p6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7785" name="Google Shape;7785;p6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86" name="Google Shape;7786;p6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787" name="Google Shape;7787;p6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7788" name="Google Shape;7788;p65"/>
          <p:cNvGrpSpPr/>
          <p:nvPr/>
        </p:nvGrpSpPr>
        <p:grpSpPr>
          <a:xfrm>
            <a:off x="8257209" y="3008587"/>
            <a:ext cx="495599" cy="474779"/>
            <a:chOff x="6192906" y="2439440"/>
            <a:chExt cx="371699" cy="356084"/>
          </a:xfrm>
        </p:grpSpPr>
        <p:sp>
          <p:nvSpPr>
            <p:cNvPr id="7789" name="Google Shape;7789;p6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790" name="Google Shape;7790;p6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791" name="Google Shape;7791;p6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792" name="Google Shape;7792;p6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7793" name="Google Shape;7793;p6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7794" name="Google Shape;7794;p6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795" name="Google Shape;7795;p6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796" name="Google Shape;7796;p6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7797" name="Google Shape;7797;p6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798" name="Google Shape;7798;p6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7799" name="Google Shape;7799;p6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121900" tIns="121900" rIns="121900" bIns="121900" anchor="ctr" anchorCtr="0">
              <a:noAutofit/>
            </a:bodyPr>
            <a:lstStyle/>
            <a:p>
              <a:endParaRPr sz="2400"/>
            </a:p>
          </p:txBody>
        </p:sp>
        <p:sp>
          <p:nvSpPr>
            <p:cNvPr id="7800" name="Google Shape;7800;p6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121900" tIns="121900" rIns="121900" bIns="121900" anchor="ctr" anchorCtr="0">
              <a:noAutofit/>
            </a:bodyPr>
            <a:lstStyle/>
            <a:p>
              <a:endParaRPr sz="2400"/>
            </a:p>
          </p:txBody>
        </p:sp>
        <p:sp>
          <p:nvSpPr>
            <p:cNvPr id="7801" name="Google Shape;7801;p6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grpSp>
      <p:grpSp>
        <p:nvGrpSpPr>
          <p:cNvPr id="7802" name="Google Shape;7802;p65"/>
          <p:cNvGrpSpPr/>
          <p:nvPr/>
        </p:nvGrpSpPr>
        <p:grpSpPr>
          <a:xfrm>
            <a:off x="7683290" y="3004779"/>
            <a:ext cx="482884" cy="482884"/>
            <a:chOff x="5762467" y="2436584"/>
            <a:chExt cx="362163" cy="362163"/>
          </a:xfrm>
        </p:grpSpPr>
        <p:sp>
          <p:nvSpPr>
            <p:cNvPr id="7803" name="Google Shape;7803;p6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7804" name="Google Shape;7804;p6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805" name="Google Shape;7805;p6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121900" tIns="121900" rIns="121900" bIns="121900" anchor="ctr" anchorCtr="0">
              <a:noAutofit/>
            </a:bodyPr>
            <a:lstStyle/>
            <a:p>
              <a:endParaRPr sz="2400"/>
            </a:p>
          </p:txBody>
        </p:sp>
        <p:sp>
          <p:nvSpPr>
            <p:cNvPr id="7806" name="Google Shape;7806;p6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7807" name="Google Shape;7807;p6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808" name="Google Shape;7808;p6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7809" name="Google Shape;7809;p6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810" name="Google Shape;7810;p6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811" name="Google Shape;7811;p6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12" name="Google Shape;7812;p6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7813" name="Google Shape;7813;p6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121900" tIns="121900" rIns="121900" bIns="121900" anchor="ctr" anchorCtr="0">
              <a:noAutofit/>
            </a:bodyPr>
            <a:lstStyle/>
            <a:p>
              <a:endParaRPr sz="2400"/>
            </a:p>
          </p:txBody>
        </p:sp>
        <p:sp>
          <p:nvSpPr>
            <p:cNvPr id="7814" name="Google Shape;7814;p6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121900" tIns="121900" rIns="121900" bIns="121900" anchor="ctr" anchorCtr="0">
              <a:noAutofit/>
            </a:bodyPr>
            <a:lstStyle/>
            <a:p>
              <a:endParaRPr sz="2400"/>
            </a:p>
          </p:txBody>
        </p:sp>
        <p:sp>
          <p:nvSpPr>
            <p:cNvPr id="7815" name="Google Shape;7815;p6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121900" tIns="121900" rIns="121900" bIns="121900" anchor="ctr" anchorCtr="0">
              <a:noAutofit/>
            </a:bodyPr>
            <a:lstStyle/>
            <a:p>
              <a:endParaRPr sz="2400"/>
            </a:p>
          </p:txBody>
        </p:sp>
        <p:sp>
          <p:nvSpPr>
            <p:cNvPr id="7816" name="Google Shape;7816;p6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121900" tIns="121900" rIns="121900" bIns="121900" anchor="ctr" anchorCtr="0">
              <a:noAutofit/>
            </a:bodyPr>
            <a:lstStyle/>
            <a:p>
              <a:endParaRPr sz="2400"/>
            </a:p>
          </p:txBody>
        </p:sp>
        <p:sp>
          <p:nvSpPr>
            <p:cNvPr id="7817" name="Google Shape;7817;p6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121900" tIns="121900" rIns="121900" bIns="121900" anchor="ctr" anchorCtr="0">
              <a:noAutofit/>
            </a:bodyPr>
            <a:lstStyle/>
            <a:p>
              <a:endParaRPr sz="2400"/>
            </a:p>
          </p:txBody>
        </p:sp>
        <p:sp>
          <p:nvSpPr>
            <p:cNvPr id="7818" name="Google Shape;7818;p6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19" name="Google Shape;7819;p6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20" name="Google Shape;7820;p6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21" name="Google Shape;7821;p6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22" name="Google Shape;7822;p6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23" name="Google Shape;7823;p6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7824" name="Google Shape;7824;p6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7825" name="Google Shape;7825;p6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826" name="Google Shape;7826;p6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7827" name="Google Shape;7827;p6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28" name="Google Shape;7828;p65"/>
          <p:cNvGrpSpPr/>
          <p:nvPr/>
        </p:nvGrpSpPr>
        <p:grpSpPr>
          <a:xfrm>
            <a:off x="7098295" y="3005373"/>
            <a:ext cx="483896" cy="481625"/>
            <a:chOff x="5323721" y="2437029"/>
            <a:chExt cx="362922" cy="361219"/>
          </a:xfrm>
        </p:grpSpPr>
        <p:sp>
          <p:nvSpPr>
            <p:cNvPr id="7829" name="Google Shape;7829;p6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30" name="Google Shape;7830;p6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31" name="Google Shape;7831;p6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121900" tIns="121900" rIns="121900" bIns="121900" anchor="ctr" anchorCtr="0">
              <a:noAutofit/>
            </a:bodyPr>
            <a:lstStyle/>
            <a:p>
              <a:endParaRPr sz="2400"/>
            </a:p>
          </p:txBody>
        </p:sp>
        <p:sp>
          <p:nvSpPr>
            <p:cNvPr id="7832" name="Google Shape;7832;p6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121900" tIns="121900" rIns="121900" bIns="121900" anchor="ctr" anchorCtr="0">
              <a:noAutofit/>
            </a:bodyPr>
            <a:lstStyle/>
            <a:p>
              <a:endParaRPr sz="2400"/>
            </a:p>
          </p:txBody>
        </p:sp>
        <p:sp>
          <p:nvSpPr>
            <p:cNvPr id="7833" name="Google Shape;7833;p6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121900" tIns="121900" rIns="121900" bIns="121900" anchor="ctr" anchorCtr="0">
              <a:noAutofit/>
            </a:bodyPr>
            <a:lstStyle/>
            <a:p>
              <a:endParaRPr sz="2400"/>
            </a:p>
          </p:txBody>
        </p:sp>
        <p:sp>
          <p:nvSpPr>
            <p:cNvPr id="7834" name="Google Shape;7834;p6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35" name="Google Shape;7835;p6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7836" name="Google Shape;7836;p6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121900" tIns="121900" rIns="121900" bIns="121900" anchor="ctr" anchorCtr="0">
              <a:noAutofit/>
            </a:bodyPr>
            <a:lstStyle/>
            <a:p>
              <a:endParaRPr sz="2400"/>
            </a:p>
          </p:txBody>
        </p:sp>
        <p:sp>
          <p:nvSpPr>
            <p:cNvPr id="7837" name="Google Shape;7837;p6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121900" tIns="121900" rIns="121900" bIns="121900" anchor="ctr" anchorCtr="0">
              <a:noAutofit/>
            </a:bodyPr>
            <a:lstStyle/>
            <a:p>
              <a:endParaRPr sz="2400"/>
            </a:p>
          </p:txBody>
        </p:sp>
        <p:sp>
          <p:nvSpPr>
            <p:cNvPr id="7838" name="Google Shape;7838;p6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7839" name="Google Shape;7839;p6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121900" tIns="121900" rIns="121900" bIns="121900" anchor="ctr" anchorCtr="0">
              <a:noAutofit/>
            </a:bodyPr>
            <a:lstStyle/>
            <a:p>
              <a:endParaRPr sz="2400"/>
            </a:p>
          </p:txBody>
        </p:sp>
        <p:sp>
          <p:nvSpPr>
            <p:cNvPr id="7840" name="Google Shape;7840;p6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41" name="Google Shape;7841;p6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42" name="Google Shape;7842;p6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43" name="Google Shape;7843;p6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44" name="Google Shape;7844;p6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45" name="Google Shape;7845;p6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grpSp>
      <p:grpSp>
        <p:nvGrpSpPr>
          <p:cNvPr id="7846" name="Google Shape;7846;p65"/>
          <p:cNvGrpSpPr/>
          <p:nvPr/>
        </p:nvGrpSpPr>
        <p:grpSpPr>
          <a:xfrm>
            <a:off x="6501250" y="3047642"/>
            <a:ext cx="542829" cy="420597"/>
            <a:chOff x="4875937" y="2468731"/>
            <a:chExt cx="407122" cy="315448"/>
          </a:xfrm>
        </p:grpSpPr>
        <p:sp>
          <p:nvSpPr>
            <p:cNvPr id="7847" name="Google Shape;7847;p6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8" name="Google Shape;7848;p6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121900" tIns="121900" rIns="121900" bIns="121900" anchor="ctr" anchorCtr="0">
              <a:noAutofit/>
            </a:bodyPr>
            <a:lstStyle/>
            <a:p>
              <a:endParaRPr sz="2400"/>
            </a:p>
          </p:txBody>
        </p:sp>
        <p:sp>
          <p:nvSpPr>
            <p:cNvPr id="7849" name="Google Shape;7849;p6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0" name="Google Shape;7850;p6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121900" tIns="121900" rIns="121900" bIns="121900" anchor="ctr" anchorCtr="0">
              <a:noAutofit/>
            </a:bodyPr>
            <a:lstStyle/>
            <a:p>
              <a:endParaRPr sz="2400"/>
            </a:p>
          </p:txBody>
        </p:sp>
        <p:sp>
          <p:nvSpPr>
            <p:cNvPr id="7851" name="Google Shape;7851;p6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52" name="Google Shape;7852;p6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7853" name="Google Shape;7853;p6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854" name="Google Shape;7854;p6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7855" name="Google Shape;7855;p6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7856" name="Google Shape;7856;p6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57" name="Google Shape;7857;p6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121900" tIns="121900" rIns="121900" bIns="121900" anchor="ctr" anchorCtr="0">
              <a:noAutofit/>
            </a:bodyPr>
            <a:lstStyle/>
            <a:p>
              <a:endParaRPr sz="2400"/>
            </a:p>
          </p:txBody>
        </p:sp>
        <p:sp>
          <p:nvSpPr>
            <p:cNvPr id="7858" name="Google Shape;7858;p6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7859" name="Google Shape;7859;p6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7860" name="Google Shape;7860;p6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121900" tIns="121900" rIns="121900" bIns="121900" anchor="ctr" anchorCtr="0">
              <a:noAutofit/>
            </a:bodyPr>
            <a:lstStyle/>
            <a:p>
              <a:endParaRPr sz="2400"/>
            </a:p>
          </p:txBody>
        </p:sp>
        <p:sp>
          <p:nvSpPr>
            <p:cNvPr id="7861" name="Google Shape;7861;p6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862" name="Google Shape;7862;p6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863" name="Google Shape;7863;p6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7864" name="Google Shape;7864;p6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865" name="Google Shape;7865;p6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121900" tIns="121900" rIns="121900" bIns="121900" anchor="ctr" anchorCtr="0">
              <a:noAutofit/>
            </a:bodyPr>
            <a:lstStyle/>
            <a:p>
              <a:endParaRPr sz="2400"/>
            </a:p>
          </p:txBody>
        </p:sp>
      </p:grpSp>
      <p:grpSp>
        <p:nvGrpSpPr>
          <p:cNvPr id="7866" name="Google Shape;7866;p65"/>
          <p:cNvGrpSpPr/>
          <p:nvPr/>
        </p:nvGrpSpPr>
        <p:grpSpPr>
          <a:xfrm>
            <a:off x="6524376" y="4829033"/>
            <a:ext cx="322819" cy="482884"/>
            <a:chOff x="4893282" y="3804774"/>
            <a:chExt cx="242114" cy="362163"/>
          </a:xfrm>
        </p:grpSpPr>
        <p:sp>
          <p:nvSpPr>
            <p:cNvPr id="7867" name="Google Shape;7867;p6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121900" tIns="121900" rIns="121900" bIns="121900" anchor="ctr" anchorCtr="0">
              <a:noAutofit/>
            </a:bodyPr>
            <a:lstStyle/>
            <a:p>
              <a:endParaRPr sz="2400"/>
            </a:p>
          </p:txBody>
        </p:sp>
        <p:sp>
          <p:nvSpPr>
            <p:cNvPr id="7868" name="Google Shape;7868;p6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121900" tIns="121900" rIns="121900" bIns="121900" anchor="ctr" anchorCtr="0">
              <a:noAutofit/>
            </a:bodyPr>
            <a:lstStyle/>
            <a:p>
              <a:endParaRPr sz="2400"/>
            </a:p>
          </p:txBody>
        </p:sp>
        <p:sp>
          <p:nvSpPr>
            <p:cNvPr id="7869" name="Google Shape;7869;p6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70" name="Google Shape;7870;p6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71" name="Google Shape;7871;p6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72" name="Google Shape;7872;p6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873" name="Google Shape;7873;p6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74" name="Google Shape;7874;p6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75" name="Google Shape;7875;p6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76" name="Google Shape;7876;p6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877" name="Google Shape;7877;p6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78" name="Google Shape;7878;p6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79" name="Google Shape;7879;p6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80" name="Google Shape;7880;p6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881" name="Google Shape;7881;p6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82" name="Google Shape;7882;p6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83" name="Google Shape;7883;p6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84" name="Google Shape;7884;p6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885" name="Google Shape;7885;p6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86" name="Google Shape;7886;p6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87" name="Google Shape;7887;p6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88" name="Google Shape;7888;p6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889" name="Google Shape;7889;p6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890" name="Google Shape;7890;p6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891" name="Google Shape;7891;p6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892" name="Google Shape;7892;p6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7893" name="Google Shape;7893;p65"/>
          <p:cNvGrpSpPr/>
          <p:nvPr/>
        </p:nvGrpSpPr>
        <p:grpSpPr>
          <a:xfrm>
            <a:off x="8330883" y="4829033"/>
            <a:ext cx="308077" cy="483233"/>
            <a:chOff x="6248162" y="3804774"/>
            <a:chExt cx="231058" cy="362425"/>
          </a:xfrm>
        </p:grpSpPr>
        <p:sp>
          <p:nvSpPr>
            <p:cNvPr id="7894" name="Google Shape;7894;p6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7895" name="Google Shape;7895;p6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7896" name="Google Shape;7896;p6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7897" name="Google Shape;7897;p6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65"/>
          <p:cNvGrpSpPr/>
          <p:nvPr/>
        </p:nvGrpSpPr>
        <p:grpSpPr>
          <a:xfrm>
            <a:off x="7128758" y="4829033"/>
            <a:ext cx="311116" cy="482884"/>
            <a:chOff x="5346568" y="3804774"/>
            <a:chExt cx="233337" cy="362163"/>
          </a:xfrm>
        </p:grpSpPr>
        <p:sp>
          <p:nvSpPr>
            <p:cNvPr id="7899" name="Google Shape;7899;p6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900" name="Google Shape;7900;p6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901" name="Google Shape;7901;p6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7902" name="Google Shape;7902;p6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121900" tIns="121900" rIns="121900" bIns="121900" anchor="ctr" anchorCtr="0">
              <a:noAutofit/>
            </a:bodyPr>
            <a:lstStyle/>
            <a:p>
              <a:endParaRPr sz="2400"/>
            </a:p>
          </p:txBody>
        </p:sp>
        <p:sp>
          <p:nvSpPr>
            <p:cNvPr id="7903" name="Google Shape;7903;p6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04" name="Google Shape;7904;p6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121900" tIns="121900" rIns="121900" bIns="121900" anchor="ctr" anchorCtr="0">
              <a:noAutofit/>
            </a:bodyPr>
            <a:lstStyle/>
            <a:p>
              <a:endParaRPr sz="2400"/>
            </a:p>
          </p:txBody>
        </p:sp>
        <p:sp>
          <p:nvSpPr>
            <p:cNvPr id="7905" name="Google Shape;7905;p6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121900" tIns="121900" rIns="121900" bIns="121900" anchor="ctr" anchorCtr="0">
              <a:noAutofit/>
            </a:bodyPr>
            <a:lstStyle/>
            <a:p>
              <a:endParaRPr sz="2400"/>
            </a:p>
          </p:txBody>
        </p:sp>
        <p:sp>
          <p:nvSpPr>
            <p:cNvPr id="7906" name="Google Shape;7906;p6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907" name="Google Shape;7907;p6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121900" tIns="121900" rIns="121900" bIns="121900" anchor="ctr" anchorCtr="0">
              <a:noAutofit/>
            </a:bodyPr>
            <a:lstStyle/>
            <a:p>
              <a:endParaRPr sz="2400"/>
            </a:p>
          </p:txBody>
        </p:sp>
        <p:sp>
          <p:nvSpPr>
            <p:cNvPr id="7908" name="Google Shape;7908;p6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909" name="Google Shape;7909;p6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121900" tIns="121900" rIns="121900" bIns="121900" anchor="ctr" anchorCtr="0">
              <a:noAutofit/>
            </a:bodyPr>
            <a:lstStyle/>
            <a:p>
              <a:endParaRPr sz="2400"/>
            </a:p>
          </p:txBody>
        </p:sp>
        <p:sp>
          <p:nvSpPr>
            <p:cNvPr id="7910" name="Google Shape;7910;p6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911" name="Google Shape;7911;p6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121900" tIns="121900" rIns="121900" bIns="121900" anchor="ctr" anchorCtr="0">
              <a:noAutofit/>
            </a:bodyPr>
            <a:lstStyle/>
            <a:p>
              <a:endParaRPr sz="2400"/>
            </a:p>
          </p:txBody>
        </p:sp>
        <p:sp>
          <p:nvSpPr>
            <p:cNvPr id="7912" name="Google Shape;7912;p6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7913" name="Google Shape;7913;p6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7914" name="Google Shape;7914;p6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7915" name="Google Shape;7915;p6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7916" name="Google Shape;7916;p6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7917" name="Google Shape;7917;p6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grpSp>
      <p:grpSp>
        <p:nvGrpSpPr>
          <p:cNvPr id="7918" name="Google Shape;7918;p65"/>
          <p:cNvGrpSpPr/>
          <p:nvPr/>
        </p:nvGrpSpPr>
        <p:grpSpPr>
          <a:xfrm>
            <a:off x="8939981" y="4829522"/>
            <a:ext cx="279956" cy="482185"/>
            <a:chOff x="6704985" y="3805141"/>
            <a:chExt cx="209967" cy="361639"/>
          </a:xfrm>
        </p:grpSpPr>
        <p:sp>
          <p:nvSpPr>
            <p:cNvPr id="7919" name="Google Shape;7919;p6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7920" name="Google Shape;7920;p6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121900" tIns="121900" rIns="121900" bIns="121900" anchor="ctr" anchorCtr="0">
              <a:noAutofit/>
            </a:bodyPr>
            <a:lstStyle/>
            <a:p>
              <a:endParaRPr sz="2400"/>
            </a:p>
          </p:txBody>
        </p:sp>
        <p:sp>
          <p:nvSpPr>
            <p:cNvPr id="7921" name="Google Shape;7921;p6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121900" tIns="121900" rIns="121900" bIns="121900" anchor="ctr" anchorCtr="0">
              <a:noAutofit/>
            </a:bodyPr>
            <a:lstStyle/>
            <a:p>
              <a:endParaRPr sz="2400"/>
            </a:p>
          </p:txBody>
        </p:sp>
        <p:sp>
          <p:nvSpPr>
            <p:cNvPr id="7922" name="Google Shape;7922;p6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7923" name="Google Shape;7923;p6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7924" name="Google Shape;7924;p6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121900" tIns="121900" rIns="121900" bIns="121900" anchor="ctr" anchorCtr="0">
              <a:noAutofit/>
            </a:bodyPr>
            <a:lstStyle/>
            <a:p>
              <a:endParaRPr sz="2400"/>
            </a:p>
          </p:txBody>
        </p:sp>
        <p:sp>
          <p:nvSpPr>
            <p:cNvPr id="7925" name="Google Shape;7925;p6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7926" name="Google Shape;7926;p6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7927" name="Google Shape;7927;p6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7928" name="Google Shape;7928;p6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sp>
          <p:nvSpPr>
            <p:cNvPr id="7929" name="Google Shape;7929;p6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7930" name="Google Shape;7930;p6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grpSp>
      <p:grpSp>
        <p:nvGrpSpPr>
          <p:cNvPr id="7931" name="Google Shape;7931;p65"/>
          <p:cNvGrpSpPr/>
          <p:nvPr/>
        </p:nvGrpSpPr>
        <p:grpSpPr>
          <a:xfrm>
            <a:off x="10018512" y="3020359"/>
            <a:ext cx="484245" cy="451723"/>
            <a:chOff x="7513884" y="2448269"/>
            <a:chExt cx="363184" cy="338792"/>
          </a:xfrm>
        </p:grpSpPr>
        <p:sp>
          <p:nvSpPr>
            <p:cNvPr id="7932" name="Google Shape;7932;p6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33" name="Google Shape;7933;p6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7934" name="Google Shape;7934;p6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935" name="Google Shape;7935;p6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936" name="Google Shape;7936;p6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121900" tIns="121900" rIns="121900" bIns="121900" anchor="ctr" anchorCtr="0">
              <a:noAutofit/>
            </a:bodyPr>
            <a:lstStyle/>
            <a:p>
              <a:endParaRPr sz="2400"/>
            </a:p>
          </p:txBody>
        </p:sp>
        <p:sp>
          <p:nvSpPr>
            <p:cNvPr id="7937" name="Google Shape;7937;p6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121900" tIns="121900" rIns="121900" bIns="121900" anchor="ctr" anchorCtr="0">
              <a:noAutofit/>
            </a:bodyPr>
            <a:lstStyle/>
            <a:p>
              <a:endParaRPr sz="2400"/>
            </a:p>
          </p:txBody>
        </p:sp>
      </p:grpSp>
      <p:grpSp>
        <p:nvGrpSpPr>
          <p:cNvPr id="7938" name="Google Shape;7938;p65"/>
          <p:cNvGrpSpPr/>
          <p:nvPr/>
        </p:nvGrpSpPr>
        <p:grpSpPr>
          <a:xfrm>
            <a:off x="7703690" y="4829101"/>
            <a:ext cx="344932" cy="482848"/>
            <a:chOff x="5777767" y="3804826"/>
            <a:chExt cx="258699" cy="362136"/>
          </a:xfrm>
        </p:grpSpPr>
        <p:sp>
          <p:nvSpPr>
            <p:cNvPr id="7939" name="Google Shape;7939;p6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7940" name="Google Shape;7940;p6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7941" name="Google Shape;7941;p6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grpSp>
      <p:grpSp>
        <p:nvGrpSpPr>
          <p:cNvPr id="7942" name="Google Shape;7942;p65"/>
          <p:cNvGrpSpPr/>
          <p:nvPr/>
        </p:nvGrpSpPr>
        <p:grpSpPr>
          <a:xfrm>
            <a:off x="10604135" y="3004779"/>
            <a:ext cx="482255" cy="482884"/>
            <a:chOff x="7953101" y="2436584"/>
            <a:chExt cx="361691" cy="362163"/>
          </a:xfrm>
        </p:grpSpPr>
        <p:sp>
          <p:nvSpPr>
            <p:cNvPr id="7943" name="Google Shape;7943;p6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7944" name="Google Shape;7944;p6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45" name="Google Shape;7945;p6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946" name="Google Shape;7946;p6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47" name="Google Shape;7947;p6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948" name="Google Shape;7948;p6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7949" name="Google Shape;7949;p6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121900" tIns="121900" rIns="121900" bIns="121900" anchor="ctr" anchorCtr="0">
              <a:noAutofit/>
            </a:bodyPr>
            <a:lstStyle/>
            <a:p>
              <a:endParaRPr sz="2400"/>
            </a:p>
          </p:txBody>
        </p:sp>
        <p:sp>
          <p:nvSpPr>
            <p:cNvPr id="7950" name="Google Shape;7950;p6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7951" name="Google Shape;7951;p6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grpSp>
      <p:grpSp>
        <p:nvGrpSpPr>
          <p:cNvPr id="7952" name="Google Shape;7952;p65"/>
          <p:cNvGrpSpPr/>
          <p:nvPr/>
        </p:nvGrpSpPr>
        <p:grpSpPr>
          <a:xfrm>
            <a:off x="6479138" y="4229507"/>
            <a:ext cx="497975" cy="483023"/>
            <a:chOff x="4859353" y="3355130"/>
            <a:chExt cx="373481" cy="362267"/>
          </a:xfrm>
        </p:grpSpPr>
        <p:sp>
          <p:nvSpPr>
            <p:cNvPr id="7953" name="Google Shape;7953;p6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54" name="Google Shape;7954;p6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955" name="Google Shape;7955;p6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121900" tIns="121900" rIns="121900" bIns="121900" anchor="ctr" anchorCtr="0">
              <a:noAutofit/>
            </a:bodyPr>
            <a:lstStyle/>
            <a:p>
              <a:endParaRPr sz="2400"/>
            </a:p>
          </p:txBody>
        </p:sp>
        <p:sp>
          <p:nvSpPr>
            <p:cNvPr id="7956" name="Google Shape;7956;p6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121900" tIns="121900" rIns="121900" bIns="121900" anchor="ctr" anchorCtr="0">
              <a:noAutofit/>
            </a:bodyPr>
            <a:lstStyle/>
            <a:p>
              <a:endParaRPr sz="2400"/>
            </a:p>
          </p:txBody>
        </p:sp>
        <p:sp>
          <p:nvSpPr>
            <p:cNvPr id="7957" name="Google Shape;7957;p6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121900" tIns="121900" rIns="121900" bIns="121900" anchor="ctr" anchorCtr="0">
              <a:noAutofit/>
            </a:bodyPr>
            <a:lstStyle/>
            <a:p>
              <a:endParaRPr sz="2400"/>
            </a:p>
          </p:txBody>
        </p:sp>
        <p:sp>
          <p:nvSpPr>
            <p:cNvPr id="7958" name="Google Shape;7958;p6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7959" name="Google Shape;7959;p6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960" name="Google Shape;7960;p6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961" name="Google Shape;7961;p6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962" name="Google Shape;7962;p6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963" name="Google Shape;7963;p6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964" name="Google Shape;7964;p6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965" name="Google Shape;7965;p6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7966" name="Google Shape;7966;p6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121900" tIns="121900" rIns="121900" bIns="121900" anchor="ctr" anchorCtr="0">
              <a:noAutofit/>
            </a:bodyPr>
            <a:lstStyle/>
            <a:p>
              <a:endParaRPr sz="2400"/>
            </a:p>
          </p:txBody>
        </p:sp>
      </p:grpSp>
      <p:grpSp>
        <p:nvGrpSpPr>
          <p:cNvPr id="7967" name="Google Shape;7967;p65"/>
          <p:cNvGrpSpPr/>
          <p:nvPr/>
        </p:nvGrpSpPr>
        <p:grpSpPr>
          <a:xfrm>
            <a:off x="8850238" y="1757310"/>
            <a:ext cx="504961" cy="482673"/>
            <a:chOff x="6637678" y="1500982"/>
            <a:chExt cx="378721" cy="362005"/>
          </a:xfrm>
        </p:grpSpPr>
        <p:sp>
          <p:nvSpPr>
            <p:cNvPr id="7968" name="Google Shape;7968;p6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121900" tIns="121900" rIns="121900" bIns="121900" anchor="ctr" anchorCtr="0">
              <a:noAutofit/>
            </a:bodyPr>
            <a:lstStyle/>
            <a:p>
              <a:endParaRPr sz="2400"/>
            </a:p>
          </p:txBody>
        </p:sp>
        <p:sp>
          <p:nvSpPr>
            <p:cNvPr id="7969" name="Google Shape;7969;p6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0" name="Google Shape;7970;p6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121900" tIns="121900" rIns="121900" bIns="121900" anchor="ctr" anchorCtr="0">
              <a:noAutofit/>
            </a:bodyPr>
            <a:lstStyle/>
            <a:p>
              <a:endParaRPr sz="2400"/>
            </a:p>
          </p:txBody>
        </p:sp>
        <p:sp>
          <p:nvSpPr>
            <p:cNvPr id="7971" name="Google Shape;7971;p6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2" name="Google Shape;7972;p6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sp>
          <p:nvSpPr>
            <p:cNvPr id="7973" name="Google Shape;7973;p6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7974" name="Google Shape;7974;p6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5" name="Google Shape;7975;p6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6" name="Google Shape;7976;p6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7" name="Google Shape;7977;p6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8" name="Google Shape;7978;p6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79" name="Google Shape;7979;p6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80" name="Google Shape;7980;p6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81" name="Google Shape;7981;p6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82" name="Google Shape;7982;p6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sp>
          <p:nvSpPr>
            <p:cNvPr id="7983" name="Google Shape;7983;p6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121900" tIns="121900" rIns="121900" bIns="121900" anchor="ctr" anchorCtr="0">
              <a:noAutofit/>
            </a:bodyPr>
            <a:lstStyle/>
            <a:p>
              <a:endParaRPr sz="2400"/>
            </a:p>
          </p:txBody>
        </p:sp>
      </p:grpSp>
      <p:grpSp>
        <p:nvGrpSpPr>
          <p:cNvPr id="7984" name="Google Shape;7984;p65"/>
          <p:cNvGrpSpPr/>
          <p:nvPr/>
        </p:nvGrpSpPr>
        <p:grpSpPr>
          <a:xfrm>
            <a:off x="7770658" y="4229995"/>
            <a:ext cx="297388" cy="482884"/>
            <a:chOff x="5827993" y="3355496"/>
            <a:chExt cx="223041" cy="362163"/>
          </a:xfrm>
        </p:grpSpPr>
        <p:sp>
          <p:nvSpPr>
            <p:cNvPr id="7985" name="Google Shape;7985;p6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86" name="Google Shape;7986;p6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987" name="Google Shape;7987;p6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988" name="Google Shape;7988;p6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7989" name="Google Shape;7989;p6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7990" name="Google Shape;7990;p6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7991" name="Google Shape;7991;p6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7992" name="Google Shape;7992;p6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121900" tIns="121900" rIns="121900" bIns="121900" anchor="ctr" anchorCtr="0">
              <a:noAutofit/>
            </a:bodyPr>
            <a:lstStyle/>
            <a:p>
              <a:endParaRPr sz="2400"/>
            </a:p>
          </p:txBody>
        </p:sp>
        <p:sp>
          <p:nvSpPr>
            <p:cNvPr id="7993" name="Google Shape;7993;p6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121900" tIns="121900" rIns="121900" bIns="121900" anchor="ctr" anchorCtr="0">
              <a:noAutofit/>
            </a:bodyPr>
            <a:lstStyle/>
            <a:p>
              <a:endParaRPr sz="2400"/>
            </a:p>
          </p:txBody>
        </p:sp>
        <p:sp>
          <p:nvSpPr>
            <p:cNvPr id="7994" name="Google Shape;7994;p6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7995" name="Google Shape;7995;p6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7996" name="Google Shape;7996;p6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7997" name="Google Shape;7997;p6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7998" name="Google Shape;7998;p6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7999" name="Google Shape;7999;p6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grpSp>
      <p:grpSp>
        <p:nvGrpSpPr>
          <p:cNvPr id="8000" name="Google Shape;8000;p65"/>
          <p:cNvGrpSpPr/>
          <p:nvPr/>
        </p:nvGrpSpPr>
        <p:grpSpPr>
          <a:xfrm>
            <a:off x="10038284" y="1756855"/>
            <a:ext cx="494027" cy="482115"/>
            <a:chOff x="7528713" y="1500641"/>
            <a:chExt cx="370520" cy="361586"/>
          </a:xfrm>
        </p:grpSpPr>
        <p:sp>
          <p:nvSpPr>
            <p:cNvPr id="8001" name="Google Shape;8001;p6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8002" name="Google Shape;8002;p6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8003" name="Google Shape;8003;p6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121900" tIns="121900" rIns="121900" bIns="121900" anchor="ctr" anchorCtr="0">
              <a:noAutofit/>
            </a:bodyPr>
            <a:lstStyle/>
            <a:p>
              <a:endParaRPr sz="2400"/>
            </a:p>
          </p:txBody>
        </p:sp>
        <p:sp>
          <p:nvSpPr>
            <p:cNvPr id="8004" name="Google Shape;8004;p6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121900" tIns="121900" rIns="121900" bIns="121900" anchor="ctr" anchorCtr="0">
              <a:noAutofit/>
            </a:bodyPr>
            <a:lstStyle/>
            <a:p>
              <a:endParaRPr sz="2400"/>
            </a:p>
          </p:txBody>
        </p:sp>
        <p:sp>
          <p:nvSpPr>
            <p:cNvPr id="8005" name="Google Shape;8005;p6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121900" tIns="121900" rIns="121900" bIns="121900" anchor="ctr" anchorCtr="0">
              <a:noAutofit/>
            </a:bodyPr>
            <a:lstStyle/>
            <a:p>
              <a:endParaRPr sz="2400"/>
            </a:p>
          </p:txBody>
        </p:sp>
        <p:sp>
          <p:nvSpPr>
            <p:cNvPr id="8006" name="Google Shape;8006;p6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121900" tIns="121900" rIns="121900" bIns="121900" anchor="ctr" anchorCtr="0">
              <a:noAutofit/>
            </a:bodyPr>
            <a:lstStyle/>
            <a:p>
              <a:endParaRPr sz="2400"/>
            </a:p>
          </p:txBody>
        </p:sp>
        <p:sp>
          <p:nvSpPr>
            <p:cNvPr id="8007" name="Google Shape;8007;p6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121900" tIns="121900" rIns="121900" bIns="121900" anchor="ctr" anchorCtr="0">
              <a:noAutofit/>
            </a:bodyPr>
            <a:lstStyle/>
            <a:p>
              <a:endParaRPr sz="2400"/>
            </a:p>
          </p:txBody>
        </p:sp>
      </p:grpSp>
      <p:grpSp>
        <p:nvGrpSpPr>
          <p:cNvPr id="8008" name="Google Shape;8008;p65"/>
          <p:cNvGrpSpPr/>
          <p:nvPr/>
        </p:nvGrpSpPr>
        <p:grpSpPr>
          <a:xfrm>
            <a:off x="7089598" y="4229995"/>
            <a:ext cx="489905" cy="482884"/>
            <a:chOff x="5317198" y="3355496"/>
            <a:chExt cx="367429" cy="362163"/>
          </a:xfrm>
        </p:grpSpPr>
        <p:sp>
          <p:nvSpPr>
            <p:cNvPr id="8009" name="Google Shape;8009;p6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10" name="Google Shape;8010;p6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11" name="Google Shape;8011;p6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121900" tIns="121900" rIns="121900" bIns="121900" anchor="ctr" anchorCtr="0">
              <a:noAutofit/>
            </a:bodyPr>
            <a:lstStyle/>
            <a:p>
              <a:endParaRPr sz="2400"/>
            </a:p>
          </p:txBody>
        </p:sp>
        <p:sp>
          <p:nvSpPr>
            <p:cNvPr id="8012" name="Google Shape;8012;p6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013" name="Google Shape;8013;p6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121900" tIns="121900" rIns="121900" bIns="121900" anchor="ctr" anchorCtr="0">
              <a:noAutofit/>
            </a:bodyPr>
            <a:lstStyle/>
            <a:p>
              <a:endParaRPr sz="2400"/>
            </a:p>
          </p:txBody>
        </p:sp>
        <p:sp>
          <p:nvSpPr>
            <p:cNvPr id="8014" name="Google Shape;8014;p6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015" name="Google Shape;8015;p6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121900" tIns="121900" rIns="121900" bIns="121900" anchor="ctr" anchorCtr="0">
              <a:noAutofit/>
            </a:bodyPr>
            <a:lstStyle/>
            <a:p>
              <a:endParaRPr sz="2400"/>
            </a:p>
          </p:txBody>
        </p:sp>
        <p:sp>
          <p:nvSpPr>
            <p:cNvPr id="8016" name="Google Shape;8016;p6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017" name="Google Shape;8017;p6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018" name="Google Shape;8018;p6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121900" tIns="121900" rIns="121900" bIns="121900" anchor="ctr" anchorCtr="0">
              <a:noAutofit/>
            </a:bodyPr>
            <a:lstStyle/>
            <a:p>
              <a:endParaRPr sz="2400"/>
            </a:p>
          </p:txBody>
        </p:sp>
        <p:sp>
          <p:nvSpPr>
            <p:cNvPr id="8019" name="Google Shape;8019;p6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121900" tIns="121900" rIns="121900" bIns="121900" anchor="ctr" anchorCtr="0">
              <a:noAutofit/>
            </a:bodyPr>
            <a:lstStyle/>
            <a:p>
              <a:endParaRPr sz="2400"/>
            </a:p>
          </p:txBody>
        </p:sp>
        <p:sp>
          <p:nvSpPr>
            <p:cNvPr id="8020" name="Google Shape;8020;p6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8021" name="Google Shape;8021;p6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8022" name="Google Shape;8022;p6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8023" name="Google Shape;8023;p6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8024" name="Google Shape;8024;p6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grpSp>
      <p:grpSp>
        <p:nvGrpSpPr>
          <p:cNvPr id="8025" name="Google Shape;8025;p65"/>
          <p:cNvGrpSpPr/>
          <p:nvPr/>
        </p:nvGrpSpPr>
        <p:grpSpPr>
          <a:xfrm>
            <a:off x="7070629" y="1756751"/>
            <a:ext cx="510900" cy="482988"/>
            <a:chOff x="5302971" y="1500563"/>
            <a:chExt cx="383175" cy="362241"/>
          </a:xfrm>
        </p:grpSpPr>
        <p:sp>
          <p:nvSpPr>
            <p:cNvPr id="8026" name="Google Shape;8026;p6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8027" name="Google Shape;8027;p6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grpSp>
      <p:grpSp>
        <p:nvGrpSpPr>
          <p:cNvPr id="8028" name="Google Shape;8028;p65"/>
          <p:cNvGrpSpPr/>
          <p:nvPr/>
        </p:nvGrpSpPr>
        <p:grpSpPr>
          <a:xfrm>
            <a:off x="8270274" y="1789938"/>
            <a:ext cx="485573" cy="416615"/>
            <a:chOff x="6202705" y="1525453"/>
            <a:chExt cx="364180" cy="312461"/>
          </a:xfrm>
        </p:grpSpPr>
        <p:sp>
          <p:nvSpPr>
            <p:cNvPr id="8029" name="Google Shape;8029;p6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030" name="Google Shape;8030;p6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031" name="Google Shape;8031;p6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032" name="Google Shape;8032;p6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033" name="Google Shape;8033;p6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034" name="Google Shape;8034;p6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035" name="Google Shape;8035;p6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grpSp>
      <p:grpSp>
        <p:nvGrpSpPr>
          <p:cNvPr id="8036" name="Google Shape;8036;p65"/>
          <p:cNvGrpSpPr/>
          <p:nvPr/>
        </p:nvGrpSpPr>
        <p:grpSpPr>
          <a:xfrm>
            <a:off x="9449623" y="1760803"/>
            <a:ext cx="483197" cy="474884"/>
            <a:chOff x="7087217" y="1503602"/>
            <a:chExt cx="362398" cy="356163"/>
          </a:xfrm>
        </p:grpSpPr>
        <p:sp>
          <p:nvSpPr>
            <p:cNvPr id="8037" name="Google Shape;8037;p6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121900" tIns="121900" rIns="121900" bIns="121900" anchor="ctr" anchorCtr="0">
              <a:noAutofit/>
            </a:bodyPr>
            <a:lstStyle/>
            <a:p>
              <a:endParaRPr sz="2400"/>
            </a:p>
          </p:txBody>
        </p:sp>
        <p:sp>
          <p:nvSpPr>
            <p:cNvPr id="8038" name="Google Shape;8038;p6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39" name="Google Shape;8039;p6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0" name="Google Shape;8040;p6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1" name="Google Shape;8041;p6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2" name="Google Shape;8042;p6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3" name="Google Shape;8043;p6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4" name="Google Shape;8044;p6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5" name="Google Shape;8045;p6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6" name="Google Shape;8046;p6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047" name="Google Shape;8047;p6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121900" tIns="121900" rIns="121900" bIns="121900" anchor="ctr" anchorCtr="0">
              <a:noAutofit/>
            </a:bodyPr>
            <a:lstStyle/>
            <a:p>
              <a:endParaRPr sz="2400"/>
            </a:p>
          </p:txBody>
        </p:sp>
        <p:sp>
          <p:nvSpPr>
            <p:cNvPr id="8048" name="Google Shape;8048;p6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8049" name="Google Shape;8049;p6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0" name="Google Shape;8050;p6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1" name="Google Shape;8051;p6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2" name="Google Shape;8052;p6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3" name="Google Shape;8053;p6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4" name="Google Shape;8054;p6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5" name="Google Shape;8055;p6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6" name="Google Shape;8056;p6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57" name="Google Shape;8057;p6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grpSp>
      <p:grpSp>
        <p:nvGrpSpPr>
          <p:cNvPr id="8058" name="Google Shape;8058;p65"/>
          <p:cNvGrpSpPr/>
          <p:nvPr/>
        </p:nvGrpSpPr>
        <p:grpSpPr>
          <a:xfrm>
            <a:off x="10625270" y="1757170"/>
            <a:ext cx="504996" cy="481940"/>
            <a:chOff x="7968952" y="1500877"/>
            <a:chExt cx="378747" cy="361455"/>
          </a:xfrm>
        </p:grpSpPr>
        <p:sp>
          <p:nvSpPr>
            <p:cNvPr id="8059" name="Google Shape;8059;p6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060" name="Google Shape;8060;p6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121900" tIns="121900" rIns="121900" bIns="121900" anchor="ctr" anchorCtr="0">
              <a:noAutofit/>
            </a:bodyPr>
            <a:lstStyle/>
            <a:p>
              <a:endParaRPr sz="2400"/>
            </a:p>
          </p:txBody>
        </p:sp>
        <p:sp>
          <p:nvSpPr>
            <p:cNvPr id="8061" name="Google Shape;8061;p6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121900" tIns="121900" rIns="121900" bIns="121900" anchor="ctr" anchorCtr="0">
              <a:noAutofit/>
            </a:bodyPr>
            <a:lstStyle/>
            <a:p>
              <a:endParaRPr sz="2400"/>
            </a:p>
          </p:txBody>
        </p:sp>
        <p:sp>
          <p:nvSpPr>
            <p:cNvPr id="8062" name="Google Shape;8062;p6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063" name="Google Shape;8063;p6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064" name="Google Shape;8064;p6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121900" tIns="121900" rIns="121900" bIns="121900" anchor="ctr" anchorCtr="0">
              <a:noAutofit/>
            </a:bodyPr>
            <a:lstStyle/>
            <a:p>
              <a:endParaRPr sz="2400"/>
            </a:p>
          </p:txBody>
        </p:sp>
        <p:sp>
          <p:nvSpPr>
            <p:cNvPr id="8065" name="Google Shape;8065;p6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066" name="Google Shape;8066;p6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121900" tIns="121900" rIns="121900" bIns="121900" anchor="ctr" anchorCtr="0">
              <a:noAutofit/>
            </a:bodyPr>
            <a:lstStyle/>
            <a:p>
              <a:endParaRPr sz="2400"/>
            </a:p>
          </p:txBody>
        </p:sp>
        <p:sp>
          <p:nvSpPr>
            <p:cNvPr id="8067" name="Google Shape;8067;p6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068" name="Google Shape;8068;p6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069" name="Google Shape;8069;p6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121900" tIns="121900" rIns="121900" bIns="121900" anchor="ctr" anchorCtr="0">
              <a:noAutofit/>
            </a:bodyPr>
            <a:lstStyle/>
            <a:p>
              <a:endParaRPr sz="2400"/>
            </a:p>
          </p:txBody>
        </p:sp>
        <p:sp>
          <p:nvSpPr>
            <p:cNvPr id="8070" name="Google Shape;8070;p6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121900" tIns="121900" rIns="121900" bIns="121900" anchor="ctr" anchorCtr="0">
              <a:noAutofit/>
            </a:bodyPr>
            <a:lstStyle/>
            <a:p>
              <a:endParaRPr sz="2400"/>
            </a:p>
          </p:txBody>
        </p:sp>
        <p:sp>
          <p:nvSpPr>
            <p:cNvPr id="8071" name="Google Shape;8071;p6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072" name="Google Shape;8072;p6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073" name="Google Shape;8073;p6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121900" tIns="121900" rIns="121900" bIns="121900" anchor="ctr" anchorCtr="0">
              <a:noAutofit/>
            </a:bodyPr>
            <a:lstStyle/>
            <a:p>
              <a:endParaRPr sz="2400"/>
            </a:p>
          </p:txBody>
        </p:sp>
      </p:grpSp>
      <p:grpSp>
        <p:nvGrpSpPr>
          <p:cNvPr id="8074" name="Google Shape;8074;p65"/>
          <p:cNvGrpSpPr/>
          <p:nvPr/>
        </p:nvGrpSpPr>
        <p:grpSpPr>
          <a:xfrm>
            <a:off x="7681927" y="1811631"/>
            <a:ext cx="482884" cy="372983"/>
            <a:chOff x="5761445" y="1541723"/>
            <a:chExt cx="362163" cy="279737"/>
          </a:xfrm>
        </p:grpSpPr>
        <p:sp>
          <p:nvSpPr>
            <p:cNvPr id="8075" name="Google Shape;8075;p6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8076" name="Google Shape;8076;p6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077" name="Google Shape;8077;p6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078" name="Google Shape;8078;p6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8079" name="Google Shape;8079;p6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080" name="Google Shape;8080;p6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grpSp>
      <p:grpSp>
        <p:nvGrpSpPr>
          <p:cNvPr id="8081" name="Google Shape;8081;p65"/>
          <p:cNvGrpSpPr/>
          <p:nvPr/>
        </p:nvGrpSpPr>
        <p:grpSpPr>
          <a:xfrm>
            <a:off x="8273278" y="4230100"/>
            <a:ext cx="477853" cy="483093"/>
            <a:chOff x="6204958" y="3355575"/>
            <a:chExt cx="358390" cy="362320"/>
          </a:xfrm>
        </p:grpSpPr>
        <p:sp>
          <p:nvSpPr>
            <p:cNvPr id="8082" name="Google Shape;8082;p6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083" name="Google Shape;8083;p6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121900" tIns="121900" rIns="121900" bIns="121900" anchor="ctr" anchorCtr="0">
              <a:noAutofit/>
            </a:bodyPr>
            <a:lstStyle/>
            <a:p>
              <a:endParaRPr sz="2400"/>
            </a:p>
          </p:txBody>
        </p:sp>
        <p:sp>
          <p:nvSpPr>
            <p:cNvPr id="8084" name="Google Shape;8084;p6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121900" tIns="121900" rIns="121900" bIns="121900" anchor="ctr" anchorCtr="0">
              <a:noAutofit/>
            </a:bodyPr>
            <a:lstStyle/>
            <a:p>
              <a:endParaRPr sz="2400"/>
            </a:p>
          </p:txBody>
        </p:sp>
        <p:sp>
          <p:nvSpPr>
            <p:cNvPr id="8085" name="Google Shape;8085;p6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121900" tIns="121900" rIns="121900" bIns="121900" anchor="ctr" anchorCtr="0">
              <a:noAutofit/>
            </a:bodyPr>
            <a:lstStyle/>
            <a:p>
              <a:endParaRPr sz="2400"/>
            </a:p>
          </p:txBody>
        </p:sp>
        <p:sp>
          <p:nvSpPr>
            <p:cNvPr id="8086" name="Google Shape;8086;p6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121900" tIns="121900" rIns="121900" bIns="121900" anchor="ctr" anchorCtr="0">
              <a:noAutofit/>
            </a:bodyPr>
            <a:lstStyle/>
            <a:p>
              <a:endParaRPr sz="2400"/>
            </a:p>
          </p:txBody>
        </p:sp>
        <p:sp>
          <p:nvSpPr>
            <p:cNvPr id="8087" name="Google Shape;8087;p6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088" name="Google Shape;8088;p6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8089" name="Google Shape;8089;p6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0" name="Google Shape;8090;p6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1" name="Google Shape;8091;p6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2" name="Google Shape;8092;p6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3" name="Google Shape;8093;p6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4" name="Google Shape;8094;p6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5" name="Google Shape;8095;p6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6" name="Google Shape;8096;p6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8097" name="Google Shape;8097;p6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grpSp>
      <p:grpSp>
        <p:nvGrpSpPr>
          <p:cNvPr id="8098" name="Google Shape;8098;p65"/>
          <p:cNvGrpSpPr/>
          <p:nvPr/>
        </p:nvGrpSpPr>
        <p:grpSpPr>
          <a:xfrm>
            <a:off x="6586627" y="1755807"/>
            <a:ext cx="323972" cy="483547"/>
            <a:chOff x="4939970" y="1499855"/>
            <a:chExt cx="242979" cy="362660"/>
          </a:xfrm>
        </p:grpSpPr>
        <p:sp>
          <p:nvSpPr>
            <p:cNvPr id="8099" name="Google Shape;8099;p6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100" name="Google Shape;8100;p6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101" name="Google Shape;8101;p6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102" name="Google Shape;8102;p6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103" name="Google Shape;8103;p6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104" name="Google Shape;8104;p6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grpSp>
      <p:grpSp>
        <p:nvGrpSpPr>
          <p:cNvPr id="8105" name="Google Shape;8105;p65"/>
          <p:cNvGrpSpPr/>
          <p:nvPr/>
        </p:nvGrpSpPr>
        <p:grpSpPr>
          <a:xfrm>
            <a:off x="10697931" y="4229995"/>
            <a:ext cx="379096" cy="482884"/>
            <a:chOff x="8023448" y="3355496"/>
            <a:chExt cx="284322" cy="362163"/>
          </a:xfrm>
        </p:grpSpPr>
        <p:sp>
          <p:nvSpPr>
            <p:cNvPr id="8106" name="Google Shape;8106;p6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121900" tIns="121900" rIns="121900" bIns="121900" anchor="ctr" anchorCtr="0">
              <a:noAutofit/>
            </a:bodyPr>
            <a:lstStyle/>
            <a:p>
              <a:endParaRPr sz="2400"/>
            </a:p>
          </p:txBody>
        </p:sp>
        <p:sp>
          <p:nvSpPr>
            <p:cNvPr id="8107" name="Google Shape;8107;p6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8108" name="Google Shape;8108;p6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121900" tIns="121900" rIns="121900" bIns="121900" anchor="ctr" anchorCtr="0">
              <a:noAutofit/>
            </a:bodyPr>
            <a:lstStyle/>
            <a:p>
              <a:endParaRPr sz="2400"/>
            </a:p>
          </p:txBody>
        </p:sp>
        <p:sp>
          <p:nvSpPr>
            <p:cNvPr id="8109" name="Google Shape;8109;p6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8110" name="Google Shape;8110;p6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111" name="Google Shape;8111;p6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8112" name="Google Shape;8112;p6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121900" tIns="121900" rIns="121900" bIns="121900" anchor="ctr" anchorCtr="0">
              <a:noAutofit/>
            </a:bodyPr>
            <a:lstStyle/>
            <a:p>
              <a:endParaRPr sz="2400"/>
            </a:p>
          </p:txBody>
        </p:sp>
        <p:sp>
          <p:nvSpPr>
            <p:cNvPr id="8113" name="Google Shape;8113;p6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121900" tIns="121900" rIns="121900" bIns="121900" anchor="ctr" anchorCtr="0">
              <a:noAutofit/>
            </a:bodyPr>
            <a:lstStyle/>
            <a:p>
              <a:endParaRPr sz="2400"/>
            </a:p>
          </p:txBody>
        </p:sp>
        <p:sp>
          <p:nvSpPr>
            <p:cNvPr id="8114" name="Google Shape;8114;p6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121900" tIns="121900" rIns="121900" bIns="121900" anchor="ctr" anchorCtr="0">
              <a:noAutofit/>
            </a:bodyPr>
            <a:lstStyle/>
            <a:p>
              <a:endParaRPr sz="2400"/>
            </a:p>
          </p:txBody>
        </p:sp>
      </p:grpSp>
      <p:grpSp>
        <p:nvGrpSpPr>
          <p:cNvPr id="8115" name="Google Shape;8115;p65"/>
          <p:cNvGrpSpPr/>
          <p:nvPr/>
        </p:nvGrpSpPr>
        <p:grpSpPr>
          <a:xfrm>
            <a:off x="8858935" y="4229995"/>
            <a:ext cx="488927" cy="482639"/>
            <a:chOff x="6644201" y="3355496"/>
            <a:chExt cx="366695" cy="361979"/>
          </a:xfrm>
        </p:grpSpPr>
        <p:sp>
          <p:nvSpPr>
            <p:cNvPr id="8116" name="Google Shape;8116;p6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17" name="Google Shape;8117;p6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18" name="Google Shape;8118;p6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19" name="Google Shape;8119;p6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0" name="Google Shape;8120;p6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1" name="Google Shape;8121;p6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2" name="Google Shape;8122;p6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3" name="Google Shape;8123;p6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4" name="Google Shape;8124;p6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125" name="Google Shape;8125;p6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121900" tIns="121900" rIns="121900" bIns="121900" anchor="ctr" anchorCtr="0">
              <a:noAutofit/>
            </a:bodyPr>
            <a:lstStyle/>
            <a:p>
              <a:endParaRPr sz="2400"/>
            </a:p>
          </p:txBody>
        </p:sp>
        <p:sp>
          <p:nvSpPr>
            <p:cNvPr id="8126" name="Google Shape;8126;p6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121900" tIns="121900" rIns="121900" bIns="121900" anchor="ctr" anchorCtr="0">
              <a:noAutofit/>
            </a:bodyPr>
            <a:lstStyle/>
            <a:p>
              <a:endParaRPr sz="2400"/>
            </a:p>
          </p:txBody>
        </p:sp>
        <p:sp>
          <p:nvSpPr>
            <p:cNvPr id="8127" name="Google Shape;8127;p6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28" name="Google Shape;8128;p6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29" name="Google Shape;8129;p6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0" name="Google Shape;8130;p6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1" name="Google Shape;8131;p6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2" name="Google Shape;8132;p6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3" name="Google Shape;8133;p6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4" name="Google Shape;8134;p6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5" name="Google Shape;8135;p6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6" name="Google Shape;8136;p6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sp>
          <p:nvSpPr>
            <p:cNvPr id="8137" name="Google Shape;8137;p6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121900" tIns="121900" rIns="121900" bIns="121900" anchor="ctr" anchorCtr="0">
              <a:noAutofit/>
            </a:bodyPr>
            <a:lstStyle/>
            <a:p>
              <a:endParaRPr sz="2400"/>
            </a:p>
          </p:txBody>
        </p:sp>
      </p:grpSp>
      <p:grpSp>
        <p:nvGrpSpPr>
          <p:cNvPr id="8138" name="Google Shape;8138;p65"/>
          <p:cNvGrpSpPr/>
          <p:nvPr/>
        </p:nvGrpSpPr>
        <p:grpSpPr>
          <a:xfrm>
            <a:off x="10606860" y="2448257"/>
            <a:ext cx="486901" cy="361351"/>
            <a:chOff x="7955145" y="2019192"/>
            <a:chExt cx="365176" cy="271013"/>
          </a:xfrm>
        </p:grpSpPr>
        <p:sp>
          <p:nvSpPr>
            <p:cNvPr id="8139" name="Google Shape;8139;p6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140" name="Google Shape;8140;p6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141" name="Google Shape;8141;p6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142" name="Google Shape;8142;p6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143" name="Google Shape;8143;p6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144" name="Google Shape;8144;p6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8145" name="Google Shape;8145;p65"/>
          <p:cNvGrpSpPr/>
          <p:nvPr/>
        </p:nvGrpSpPr>
        <p:grpSpPr>
          <a:xfrm>
            <a:off x="10024208" y="2435295"/>
            <a:ext cx="482569" cy="387027"/>
            <a:chOff x="7518155" y="2009471"/>
            <a:chExt cx="361927" cy="290270"/>
          </a:xfrm>
        </p:grpSpPr>
        <p:sp>
          <p:nvSpPr>
            <p:cNvPr id="8146" name="Google Shape;8146;p6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121900" tIns="121900" rIns="121900" bIns="121900" anchor="ctr" anchorCtr="0">
              <a:noAutofit/>
            </a:bodyPr>
            <a:lstStyle/>
            <a:p>
              <a:endParaRPr sz="2400"/>
            </a:p>
          </p:txBody>
        </p:sp>
        <p:sp>
          <p:nvSpPr>
            <p:cNvPr id="8147" name="Google Shape;8147;p6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121900" tIns="121900" rIns="121900" bIns="121900" anchor="ctr" anchorCtr="0">
              <a:noAutofit/>
            </a:bodyPr>
            <a:lstStyle/>
            <a:p>
              <a:endParaRPr sz="2400"/>
            </a:p>
          </p:txBody>
        </p:sp>
        <p:sp>
          <p:nvSpPr>
            <p:cNvPr id="8148" name="Google Shape;8148;p6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121900" tIns="121900" rIns="121900" bIns="121900" anchor="ctr" anchorCtr="0">
              <a:noAutofit/>
            </a:bodyPr>
            <a:lstStyle/>
            <a:p>
              <a:endParaRPr sz="2400"/>
            </a:p>
          </p:txBody>
        </p:sp>
        <p:sp>
          <p:nvSpPr>
            <p:cNvPr id="8149" name="Google Shape;8149;p6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150" name="Google Shape;8150;p6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151" name="Google Shape;8151;p6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2" name="Google Shape;8152;p6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3" name="Google Shape;8153;p6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4" name="Google Shape;8154;p6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5" name="Google Shape;8155;p6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6" name="Google Shape;8156;p6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157" name="Google Shape;8157;p6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8158" name="Google Shape;8158;p6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grpSp>
      <p:grpSp>
        <p:nvGrpSpPr>
          <p:cNvPr id="8159" name="Google Shape;8159;p65"/>
          <p:cNvGrpSpPr/>
          <p:nvPr/>
        </p:nvGrpSpPr>
        <p:grpSpPr>
          <a:xfrm>
            <a:off x="9439563" y="2410737"/>
            <a:ext cx="482884" cy="436352"/>
            <a:chOff x="7079672" y="1991053"/>
            <a:chExt cx="362163" cy="327264"/>
          </a:xfrm>
        </p:grpSpPr>
        <p:sp>
          <p:nvSpPr>
            <p:cNvPr id="8160" name="Google Shape;8160;p6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8161" name="Google Shape;8161;p6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sp>
          <p:nvSpPr>
            <p:cNvPr id="8162" name="Google Shape;8162;p6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121900" tIns="121900" rIns="121900" bIns="121900" anchor="ctr" anchorCtr="0">
              <a:noAutofit/>
            </a:bodyPr>
            <a:lstStyle/>
            <a:p>
              <a:endParaRPr sz="2400"/>
            </a:p>
          </p:txBody>
        </p:sp>
        <p:sp>
          <p:nvSpPr>
            <p:cNvPr id="8163" name="Google Shape;8163;p6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121900" tIns="121900" rIns="121900" bIns="121900" anchor="ctr" anchorCtr="0">
              <a:noAutofit/>
            </a:bodyPr>
            <a:lstStyle/>
            <a:p>
              <a:endParaRPr sz="2400"/>
            </a:p>
          </p:txBody>
        </p:sp>
        <p:sp>
          <p:nvSpPr>
            <p:cNvPr id="8164" name="Google Shape;8164;p6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121900" tIns="121900" rIns="121900" bIns="121900" anchor="ctr" anchorCtr="0">
              <a:noAutofit/>
            </a:bodyPr>
            <a:lstStyle/>
            <a:p>
              <a:endParaRPr sz="2400"/>
            </a:p>
          </p:txBody>
        </p:sp>
        <p:sp>
          <p:nvSpPr>
            <p:cNvPr id="8165" name="Google Shape;8165;p6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121900" tIns="121900" rIns="121900" bIns="121900" anchor="ctr" anchorCtr="0">
              <a:noAutofit/>
            </a:bodyPr>
            <a:lstStyle/>
            <a:p>
              <a:endParaRPr sz="2400"/>
            </a:p>
          </p:txBody>
        </p:sp>
        <p:sp>
          <p:nvSpPr>
            <p:cNvPr id="8166" name="Google Shape;8166;p6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121900" tIns="121900" rIns="121900" bIns="121900" anchor="ctr" anchorCtr="0">
              <a:noAutofit/>
            </a:bodyPr>
            <a:lstStyle/>
            <a:p>
              <a:endParaRPr sz="2400"/>
            </a:p>
          </p:txBody>
        </p:sp>
        <p:sp>
          <p:nvSpPr>
            <p:cNvPr id="8167" name="Google Shape;8167;p6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121900" tIns="121900" rIns="121900" bIns="121900" anchor="ctr" anchorCtr="0">
              <a:noAutofit/>
            </a:bodyPr>
            <a:lstStyle/>
            <a:p>
              <a:endParaRPr sz="2400"/>
            </a:p>
          </p:txBody>
        </p:sp>
        <p:sp>
          <p:nvSpPr>
            <p:cNvPr id="8168" name="Google Shape;8168;p6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121900" tIns="121900" rIns="121900" bIns="121900" anchor="ctr" anchorCtr="0">
              <a:noAutofit/>
            </a:bodyPr>
            <a:lstStyle/>
            <a:p>
              <a:endParaRPr sz="2400"/>
            </a:p>
          </p:txBody>
        </p:sp>
        <p:sp>
          <p:nvSpPr>
            <p:cNvPr id="8169" name="Google Shape;8169;p6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70" name="Google Shape;8170;p6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8171" name="Google Shape;8171;p6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72" name="Google Shape;8172;p6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8173" name="Google Shape;8173;p6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121900" tIns="121900" rIns="121900" bIns="121900" anchor="ctr" anchorCtr="0">
              <a:noAutofit/>
            </a:bodyPr>
            <a:lstStyle/>
            <a:p>
              <a:endParaRPr sz="2400"/>
            </a:p>
          </p:txBody>
        </p:sp>
        <p:sp>
          <p:nvSpPr>
            <p:cNvPr id="8174" name="Google Shape;8174;p6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8175" name="Google Shape;8175;p6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grpSp>
      <p:grpSp>
        <p:nvGrpSpPr>
          <p:cNvPr id="8176" name="Google Shape;8176;p65"/>
          <p:cNvGrpSpPr/>
          <p:nvPr/>
        </p:nvGrpSpPr>
        <p:grpSpPr>
          <a:xfrm>
            <a:off x="8854918" y="2470019"/>
            <a:ext cx="482535" cy="317509"/>
            <a:chOff x="6641188" y="2035514"/>
            <a:chExt cx="361901" cy="238132"/>
          </a:xfrm>
        </p:grpSpPr>
        <p:sp>
          <p:nvSpPr>
            <p:cNvPr id="8177" name="Google Shape;8177;p6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121900" tIns="121900" rIns="121900" bIns="121900" anchor="ctr" anchorCtr="0">
              <a:noAutofit/>
            </a:bodyPr>
            <a:lstStyle/>
            <a:p>
              <a:endParaRPr sz="2400"/>
            </a:p>
          </p:txBody>
        </p:sp>
        <p:sp>
          <p:nvSpPr>
            <p:cNvPr id="8178" name="Google Shape;8178;p6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8179" name="Google Shape;8179;p6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121900" tIns="121900" rIns="121900" bIns="121900" anchor="ctr" anchorCtr="0">
              <a:noAutofit/>
            </a:bodyPr>
            <a:lstStyle/>
            <a:p>
              <a:endParaRPr sz="2400"/>
            </a:p>
          </p:txBody>
        </p:sp>
        <p:sp>
          <p:nvSpPr>
            <p:cNvPr id="8180" name="Google Shape;8180;p6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121900" tIns="121900" rIns="121900" bIns="121900" anchor="ctr" anchorCtr="0">
              <a:noAutofit/>
            </a:bodyPr>
            <a:lstStyle/>
            <a:p>
              <a:endParaRPr sz="2400"/>
            </a:p>
          </p:txBody>
        </p:sp>
        <p:sp>
          <p:nvSpPr>
            <p:cNvPr id="8181" name="Google Shape;8181;p6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121900" tIns="121900" rIns="121900" bIns="121900" anchor="ctr" anchorCtr="0">
              <a:noAutofit/>
            </a:bodyPr>
            <a:lstStyle/>
            <a:p>
              <a:endParaRPr sz="2400"/>
            </a:p>
          </p:txBody>
        </p:sp>
        <p:sp>
          <p:nvSpPr>
            <p:cNvPr id="8182" name="Google Shape;8182;p6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121900" tIns="121900" rIns="121900" bIns="121900" anchor="ctr" anchorCtr="0">
              <a:noAutofit/>
            </a:bodyPr>
            <a:lstStyle/>
            <a:p>
              <a:endParaRPr sz="2400"/>
            </a:p>
          </p:txBody>
        </p:sp>
        <p:sp>
          <p:nvSpPr>
            <p:cNvPr id="8183" name="Google Shape;8183;p6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84" name="Google Shape;8184;p6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8185" name="Google Shape;8185;p6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86" name="Google Shape;8186;p6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8187" name="Google Shape;8187;p6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88" name="Google Shape;8188;p6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89" name="Google Shape;8189;p6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8190" name="Google Shape;8190;p6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8191" name="Google Shape;8191;p6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92" name="Google Shape;8192;p6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8193" name="Google Shape;8193;p6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194" name="Google Shape;8194;p6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195" name="Google Shape;8195;p6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196" name="Google Shape;8196;p65"/>
          <p:cNvGrpSpPr/>
          <p:nvPr/>
        </p:nvGrpSpPr>
        <p:grpSpPr>
          <a:xfrm>
            <a:off x="8269925" y="2404903"/>
            <a:ext cx="483233" cy="447845"/>
            <a:chOff x="6202443" y="1986677"/>
            <a:chExt cx="362425" cy="335884"/>
          </a:xfrm>
        </p:grpSpPr>
        <p:sp>
          <p:nvSpPr>
            <p:cNvPr id="8197" name="Google Shape;8197;p6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198" name="Google Shape;8198;p6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199" name="Google Shape;8199;p6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8200" name="Google Shape;8200;p6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8201" name="Google Shape;8201;p6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02" name="Google Shape;8202;p6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203" name="Google Shape;8203;p6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04" name="Google Shape;8204;p6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8205" name="Google Shape;8205;p6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121900" tIns="121900" rIns="121900" bIns="121900" anchor="ctr" anchorCtr="0">
              <a:noAutofit/>
            </a:bodyPr>
            <a:lstStyle/>
            <a:p>
              <a:endParaRPr sz="2400"/>
            </a:p>
          </p:txBody>
        </p:sp>
        <p:sp>
          <p:nvSpPr>
            <p:cNvPr id="8206" name="Google Shape;8206;p6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8207" name="Google Shape;8207;p6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8208" name="Google Shape;8208;p6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209" name="Google Shape;8209;p6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121900" tIns="121900" rIns="121900" bIns="121900" anchor="ctr" anchorCtr="0">
              <a:noAutofit/>
            </a:bodyPr>
            <a:lstStyle/>
            <a:p>
              <a:endParaRPr sz="2400"/>
            </a:p>
          </p:txBody>
        </p:sp>
        <p:sp>
          <p:nvSpPr>
            <p:cNvPr id="8210" name="Google Shape;8210;p6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11" name="Google Shape;8211;p6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212" name="Google Shape;8212;p6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213" name="Google Shape;8213;p6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214" name="Google Shape;8214;p6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215" name="Google Shape;8215;p6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216" name="Google Shape;8216;p6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121900" tIns="121900" rIns="121900" bIns="121900" anchor="ctr" anchorCtr="0">
              <a:noAutofit/>
            </a:bodyPr>
            <a:lstStyle/>
            <a:p>
              <a:endParaRPr sz="2400"/>
            </a:p>
          </p:txBody>
        </p:sp>
      </p:grpSp>
      <p:grpSp>
        <p:nvGrpSpPr>
          <p:cNvPr id="8217" name="Google Shape;8217;p65"/>
          <p:cNvGrpSpPr/>
          <p:nvPr/>
        </p:nvGrpSpPr>
        <p:grpSpPr>
          <a:xfrm>
            <a:off x="7685630" y="2444798"/>
            <a:ext cx="499057" cy="368092"/>
            <a:chOff x="5764222" y="2016598"/>
            <a:chExt cx="374293" cy="276069"/>
          </a:xfrm>
        </p:grpSpPr>
        <p:sp>
          <p:nvSpPr>
            <p:cNvPr id="8218" name="Google Shape;8218;p6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19" name="Google Shape;8219;p6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220" name="Google Shape;8220;p6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21" name="Google Shape;8221;p6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222" name="Google Shape;8222;p6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23" name="Google Shape;8223;p6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8224" name="Google Shape;8224;p6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225" name="Google Shape;8225;p6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226" name="Google Shape;8226;p6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227" name="Google Shape;8227;p6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228" name="Google Shape;8228;p6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grpSp>
      <p:grpSp>
        <p:nvGrpSpPr>
          <p:cNvPr id="8229" name="Google Shape;8229;p65"/>
          <p:cNvGrpSpPr/>
          <p:nvPr/>
        </p:nvGrpSpPr>
        <p:grpSpPr>
          <a:xfrm>
            <a:off x="7100637" y="2444589"/>
            <a:ext cx="482569" cy="368687"/>
            <a:chOff x="5325477" y="2016441"/>
            <a:chExt cx="361927" cy="276515"/>
          </a:xfrm>
        </p:grpSpPr>
        <p:sp>
          <p:nvSpPr>
            <p:cNvPr id="8230" name="Google Shape;8230;p6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121900" tIns="121900" rIns="121900" bIns="121900" anchor="ctr" anchorCtr="0">
              <a:noAutofit/>
            </a:bodyPr>
            <a:lstStyle/>
            <a:p>
              <a:endParaRPr sz="2400"/>
            </a:p>
          </p:txBody>
        </p:sp>
        <p:sp>
          <p:nvSpPr>
            <p:cNvPr id="8231" name="Google Shape;8231;p6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121900" tIns="121900" rIns="121900" bIns="121900" anchor="ctr" anchorCtr="0">
              <a:noAutofit/>
            </a:bodyPr>
            <a:lstStyle/>
            <a:p>
              <a:endParaRPr sz="2400"/>
            </a:p>
          </p:txBody>
        </p:sp>
        <p:sp>
          <p:nvSpPr>
            <p:cNvPr id="8232" name="Google Shape;8232;p6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8233" name="Google Shape;8233;p6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34" name="Google Shape;8234;p6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121900" tIns="121900" rIns="121900" bIns="121900" anchor="ctr" anchorCtr="0">
              <a:noAutofit/>
            </a:bodyPr>
            <a:lstStyle/>
            <a:p>
              <a:endParaRPr sz="2400"/>
            </a:p>
          </p:txBody>
        </p:sp>
        <p:sp>
          <p:nvSpPr>
            <p:cNvPr id="8235" name="Google Shape;8235;p6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236" name="Google Shape;8236;p6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121900" tIns="121900" rIns="121900" bIns="121900" anchor="ctr" anchorCtr="0">
              <a:noAutofit/>
            </a:bodyPr>
            <a:lstStyle/>
            <a:p>
              <a:endParaRPr sz="2400"/>
            </a:p>
          </p:txBody>
        </p:sp>
        <p:sp>
          <p:nvSpPr>
            <p:cNvPr id="8237" name="Google Shape;8237;p6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8238" name="Google Shape;8238;p6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121900" tIns="121900" rIns="121900" bIns="121900" anchor="ctr" anchorCtr="0">
              <a:noAutofit/>
            </a:bodyPr>
            <a:lstStyle/>
            <a:p>
              <a:endParaRPr sz="2400"/>
            </a:p>
          </p:txBody>
        </p:sp>
        <p:sp>
          <p:nvSpPr>
            <p:cNvPr id="8239" name="Google Shape;8239;p6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121900" tIns="121900" rIns="121900" bIns="121900" anchor="ctr" anchorCtr="0">
              <a:noAutofit/>
            </a:bodyPr>
            <a:lstStyle/>
            <a:p>
              <a:endParaRPr sz="2400"/>
            </a:p>
          </p:txBody>
        </p:sp>
        <p:sp>
          <p:nvSpPr>
            <p:cNvPr id="8240" name="Google Shape;8240;p6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41" name="Google Shape;8241;p6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121900" tIns="121900" rIns="121900" bIns="121900" anchor="ctr" anchorCtr="0">
              <a:noAutofit/>
            </a:bodyPr>
            <a:lstStyle/>
            <a:p>
              <a:endParaRPr sz="2400"/>
            </a:p>
          </p:txBody>
        </p:sp>
        <p:sp>
          <p:nvSpPr>
            <p:cNvPr id="8242" name="Google Shape;8242;p6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8243" name="Google Shape;8243;p6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244" name="Google Shape;8244;p6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121900" tIns="121900" rIns="121900" bIns="121900" anchor="ctr" anchorCtr="0">
              <a:noAutofit/>
            </a:bodyPr>
            <a:lstStyle/>
            <a:p>
              <a:endParaRPr sz="2400"/>
            </a:p>
          </p:txBody>
        </p:sp>
        <p:sp>
          <p:nvSpPr>
            <p:cNvPr id="8245" name="Google Shape;8245;p6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121900" tIns="121900" rIns="121900" bIns="121900" anchor="ctr" anchorCtr="0">
              <a:noAutofit/>
            </a:bodyPr>
            <a:lstStyle/>
            <a:p>
              <a:endParaRPr sz="2400"/>
            </a:p>
          </p:txBody>
        </p:sp>
        <p:sp>
          <p:nvSpPr>
            <p:cNvPr id="8246" name="Google Shape;8246;p6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121900" tIns="121900" rIns="121900" bIns="121900" anchor="ctr" anchorCtr="0">
              <a:noAutofit/>
            </a:bodyPr>
            <a:lstStyle/>
            <a:p>
              <a:endParaRPr sz="2400"/>
            </a:p>
          </p:txBody>
        </p:sp>
        <p:sp>
          <p:nvSpPr>
            <p:cNvPr id="8247" name="Google Shape;8247;p6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248" name="Google Shape;8248;p6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121900" tIns="121900" rIns="121900" bIns="121900" anchor="ctr" anchorCtr="0">
              <a:noAutofit/>
            </a:bodyPr>
            <a:lstStyle/>
            <a:p>
              <a:endParaRPr sz="2400"/>
            </a:p>
          </p:txBody>
        </p:sp>
        <p:sp>
          <p:nvSpPr>
            <p:cNvPr id="8249" name="Google Shape;8249;p6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121900" tIns="121900" rIns="121900" bIns="121900" anchor="ctr" anchorCtr="0">
              <a:noAutofit/>
            </a:bodyPr>
            <a:lstStyle/>
            <a:p>
              <a:endParaRPr sz="2400"/>
            </a:p>
          </p:txBody>
        </p:sp>
      </p:grpSp>
      <p:grpSp>
        <p:nvGrpSpPr>
          <p:cNvPr id="8250" name="Google Shape;8250;p65"/>
          <p:cNvGrpSpPr/>
          <p:nvPr/>
        </p:nvGrpSpPr>
        <p:grpSpPr>
          <a:xfrm>
            <a:off x="6494228" y="2445600"/>
            <a:ext cx="485573" cy="366416"/>
            <a:chOff x="4870671" y="2017200"/>
            <a:chExt cx="364180" cy="274812"/>
          </a:xfrm>
        </p:grpSpPr>
        <p:sp>
          <p:nvSpPr>
            <p:cNvPr id="8251" name="Google Shape;8251;p6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52" name="Google Shape;8252;p6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253" name="Google Shape;8253;p6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121900" tIns="121900" rIns="121900" bIns="121900" anchor="ctr" anchorCtr="0">
              <a:noAutofit/>
            </a:bodyPr>
            <a:lstStyle/>
            <a:p>
              <a:endParaRPr sz="2400"/>
            </a:p>
          </p:txBody>
        </p:sp>
        <p:sp>
          <p:nvSpPr>
            <p:cNvPr id="8254" name="Google Shape;8254;p6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8255" name="Google Shape;8255;p6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121900" tIns="121900" rIns="121900" bIns="121900" anchor="ctr" anchorCtr="0">
              <a:noAutofit/>
            </a:bodyPr>
            <a:lstStyle/>
            <a:p>
              <a:endParaRPr sz="2400"/>
            </a:p>
          </p:txBody>
        </p:sp>
        <p:sp>
          <p:nvSpPr>
            <p:cNvPr id="8256" name="Google Shape;8256;p6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57" name="Google Shape;8257;p6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8258" name="Google Shape;8258;p6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8259" name="Google Shape;8259;p6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60" name="Google Shape;8260;p6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61" name="Google Shape;8261;p6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62" name="Google Shape;8262;p6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63" name="Google Shape;8263;p6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8264" name="Google Shape;8264;p65"/>
          <p:cNvGrpSpPr/>
          <p:nvPr/>
        </p:nvGrpSpPr>
        <p:grpSpPr>
          <a:xfrm>
            <a:off x="9526301" y="4229995"/>
            <a:ext cx="347587" cy="482709"/>
            <a:chOff x="7144726" y="3355496"/>
            <a:chExt cx="260690" cy="362032"/>
          </a:xfrm>
        </p:grpSpPr>
        <p:sp>
          <p:nvSpPr>
            <p:cNvPr id="8265" name="Google Shape;8265;p6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266" name="Google Shape;8266;p6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8267" name="Google Shape;8267;p6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sp>
          <p:nvSpPr>
            <p:cNvPr id="8268" name="Google Shape;8268;p6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121900" tIns="121900" rIns="121900" bIns="121900" anchor="ctr" anchorCtr="0">
              <a:noAutofit/>
            </a:bodyPr>
            <a:lstStyle/>
            <a:p>
              <a:endParaRPr sz="2400"/>
            </a:p>
          </p:txBody>
        </p:sp>
        <p:sp>
          <p:nvSpPr>
            <p:cNvPr id="8269" name="Google Shape;8269;p6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8270" name="Google Shape;8270;p6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grpSp>
      <p:grpSp>
        <p:nvGrpSpPr>
          <p:cNvPr id="8271" name="Google Shape;8271;p65"/>
          <p:cNvGrpSpPr/>
          <p:nvPr/>
        </p:nvGrpSpPr>
        <p:grpSpPr>
          <a:xfrm>
            <a:off x="8940959" y="5460068"/>
            <a:ext cx="348949" cy="482360"/>
            <a:chOff x="6705719" y="4278051"/>
            <a:chExt cx="261712" cy="361770"/>
          </a:xfrm>
        </p:grpSpPr>
        <p:sp>
          <p:nvSpPr>
            <p:cNvPr id="8272" name="Google Shape;8272;p6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8273" name="Google Shape;8273;p6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8274" name="Google Shape;8274;p6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121900" tIns="121900" rIns="121900" bIns="121900" anchor="ctr" anchorCtr="0">
              <a:noAutofit/>
            </a:bodyPr>
            <a:lstStyle/>
            <a:p>
              <a:endParaRPr sz="2400"/>
            </a:p>
          </p:txBody>
        </p:sp>
        <p:sp>
          <p:nvSpPr>
            <p:cNvPr id="8275" name="Google Shape;8275;p6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8276" name="Google Shape;8276;p6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77" name="Google Shape;8277;p6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8278" name="Google Shape;8278;p6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279" name="Google Shape;8279;p6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8280" name="Google Shape;8280;p6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8281" name="Google Shape;8281;p6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282" name="Google Shape;8282;p6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283" name="Google Shape;8283;p6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284" name="Google Shape;8284;p6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285" name="Google Shape;8285;p6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286" name="Google Shape;8286;p6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8287" name="Google Shape;8287;p65"/>
          <p:cNvGrpSpPr/>
          <p:nvPr/>
        </p:nvGrpSpPr>
        <p:grpSpPr>
          <a:xfrm>
            <a:off x="7667533" y="3611537"/>
            <a:ext cx="426955" cy="481871"/>
            <a:chOff x="5750650" y="2891652"/>
            <a:chExt cx="320216" cy="361403"/>
          </a:xfrm>
        </p:grpSpPr>
        <p:sp>
          <p:nvSpPr>
            <p:cNvPr id="8288" name="Google Shape;8288;p6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121900" tIns="121900" rIns="121900" bIns="121900" anchor="ctr" anchorCtr="0">
              <a:noAutofit/>
            </a:bodyPr>
            <a:lstStyle/>
            <a:p>
              <a:endParaRPr sz="2400"/>
            </a:p>
          </p:txBody>
        </p:sp>
        <p:sp>
          <p:nvSpPr>
            <p:cNvPr id="8289" name="Google Shape;8289;p6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121900" tIns="121900" rIns="121900" bIns="121900" anchor="ctr" anchorCtr="0">
              <a:noAutofit/>
            </a:bodyPr>
            <a:lstStyle/>
            <a:p>
              <a:endParaRPr sz="2400"/>
            </a:p>
          </p:txBody>
        </p:sp>
        <p:sp>
          <p:nvSpPr>
            <p:cNvPr id="8290" name="Google Shape;8290;p6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91" name="Google Shape;8291;p6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292" name="Google Shape;8292;p6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293" name="Google Shape;8293;p6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294" name="Google Shape;8294;p6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8295" name="Google Shape;8295;p6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121900" tIns="121900" rIns="121900" bIns="121900" anchor="ctr" anchorCtr="0">
              <a:noAutofit/>
            </a:bodyPr>
            <a:lstStyle/>
            <a:p>
              <a:endParaRPr sz="2400"/>
            </a:p>
          </p:txBody>
        </p:sp>
        <p:sp>
          <p:nvSpPr>
            <p:cNvPr id="8296" name="Google Shape;8296;p6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121900" tIns="121900" rIns="121900" bIns="121900" anchor="ctr" anchorCtr="0">
              <a:noAutofit/>
            </a:bodyPr>
            <a:lstStyle/>
            <a:p>
              <a:endParaRPr sz="2400"/>
            </a:p>
          </p:txBody>
        </p:sp>
        <p:sp>
          <p:nvSpPr>
            <p:cNvPr id="8297" name="Google Shape;8297;p6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8298" name="Google Shape;8298;p6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299" name="Google Shape;8299;p6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300" name="Google Shape;8300;p6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301" name="Google Shape;8301;p6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302" name="Google Shape;8302;p6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8303" name="Google Shape;8303;p65"/>
          <p:cNvGrpSpPr/>
          <p:nvPr/>
        </p:nvGrpSpPr>
        <p:grpSpPr>
          <a:xfrm>
            <a:off x="8877345" y="3611188"/>
            <a:ext cx="421296" cy="482569"/>
            <a:chOff x="6658009" y="2891390"/>
            <a:chExt cx="315972" cy="361927"/>
          </a:xfrm>
        </p:grpSpPr>
        <p:sp>
          <p:nvSpPr>
            <p:cNvPr id="8304" name="Google Shape;8304;p6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121900" tIns="121900" rIns="121900" bIns="121900" anchor="ctr" anchorCtr="0">
              <a:noAutofit/>
            </a:bodyPr>
            <a:lstStyle/>
            <a:p>
              <a:endParaRPr sz="2400"/>
            </a:p>
          </p:txBody>
        </p:sp>
        <p:sp>
          <p:nvSpPr>
            <p:cNvPr id="8305" name="Google Shape;8305;p6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121900" tIns="121900" rIns="121900" bIns="121900" anchor="ctr" anchorCtr="0">
              <a:noAutofit/>
            </a:bodyPr>
            <a:lstStyle/>
            <a:p>
              <a:endParaRPr sz="2400"/>
            </a:p>
          </p:txBody>
        </p:sp>
        <p:sp>
          <p:nvSpPr>
            <p:cNvPr id="8306" name="Google Shape;8306;p6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307" name="Google Shape;8307;p6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121900" tIns="121900" rIns="121900" bIns="121900" anchor="ctr" anchorCtr="0">
              <a:noAutofit/>
            </a:bodyPr>
            <a:lstStyle/>
            <a:p>
              <a:endParaRPr sz="2400"/>
            </a:p>
          </p:txBody>
        </p:sp>
        <p:sp>
          <p:nvSpPr>
            <p:cNvPr id="8308" name="Google Shape;8308;p6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309" name="Google Shape;8309;p6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310" name="Google Shape;8310;p6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grpSp>
      <p:grpSp>
        <p:nvGrpSpPr>
          <p:cNvPr id="8311" name="Google Shape;8311;p65"/>
          <p:cNvGrpSpPr/>
          <p:nvPr/>
        </p:nvGrpSpPr>
        <p:grpSpPr>
          <a:xfrm>
            <a:off x="8271287" y="3610942"/>
            <a:ext cx="427304" cy="482813"/>
            <a:chOff x="6203465" y="2891206"/>
            <a:chExt cx="320478" cy="362110"/>
          </a:xfrm>
        </p:grpSpPr>
        <p:sp>
          <p:nvSpPr>
            <p:cNvPr id="8312" name="Google Shape;8312;p6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313" name="Google Shape;8313;p6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sp>
          <p:nvSpPr>
            <p:cNvPr id="8314" name="Google Shape;8314;p6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sp>
          <p:nvSpPr>
            <p:cNvPr id="8315" name="Google Shape;8315;p6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316" name="Google Shape;8316;p6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grpSp>
      <p:grpSp>
        <p:nvGrpSpPr>
          <p:cNvPr id="8317" name="Google Shape;8317;p65"/>
          <p:cNvGrpSpPr/>
          <p:nvPr/>
        </p:nvGrpSpPr>
        <p:grpSpPr>
          <a:xfrm>
            <a:off x="10089707" y="3611012"/>
            <a:ext cx="409488" cy="483059"/>
            <a:chOff x="7567280" y="2891259"/>
            <a:chExt cx="307116" cy="362294"/>
          </a:xfrm>
        </p:grpSpPr>
        <p:sp>
          <p:nvSpPr>
            <p:cNvPr id="8318" name="Google Shape;8318;p6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8319" name="Google Shape;8319;p6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8320" name="Google Shape;8320;p6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1" name="Google Shape;8321;p6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2" name="Google Shape;8322;p6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3" name="Google Shape;8323;p6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4" name="Google Shape;8324;p6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5" name="Google Shape;8325;p6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6" name="Google Shape;8326;p6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7" name="Google Shape;8327;p6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28" name="Google Shape;8328;p6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329" name="Google Shape;8329;p6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grpSp>
      <p:grpSp>
        <p:nvGrpSpPr>
          <p:cNvPr id="8330" name="Google Shape;8330;p65"/>
          <p:cNvGrpSpPr/>
          <p:nvPr/>
        </p:nvGrpSpPr>
        <p:grpSpPr>
          <a:xfrm>
            <a:off x="9483439" y="3611362"/>
            <a:ext cx="451408" cy="482045"/>
            <a:chOff x="7112579" y="2891521"/>
            <a:chExt cx="338556" cy="361534"/>
          </a:xfrm>
        </p:grpSpPr>
        <p:sp>
          <p:nvSpPr>
            <p:cNvPr id="8331" name="Google Shape;8331;p6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8332" name="Google Shape;8332;p6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grpSp>
      <p:grpSp>
        <p:nvGrpSpPr>
          <p:cNvPr id="8333" name="Google Shape;8333;p65"/>
          <p:cNvGrpSpPr/>
          <p:nvPr/>
        </p:nvGrpSpPr>
        <p:grpSpPr>
          <a:xfrm>
            <a:off x="9540346" y="4829381"/>
            <a:ext cx="276637" cy="481696"/>
            <a:chOff x="7155259" y="3805036"/>
            <a:chExt cx="207478" cy="361272"/>
          </a:xfrm>
        </p:grpSpPr>
        <p:sp>
          <p:nvSpPr>
            <p:cNvPr id="8334" name="Google Shape;8334;p6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8335" name="Google Shape;8335;p6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336" name="Google Shape;8336;p6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337" name="Google Shape;8337;p6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338" name="Google Shape;8338;p6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339" name="Google Shape;8339;p6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121900" tIns="121900" rIns="121900" bIns="121900" anchor="ctr" anchorCtr="0">
              <a:noAutofit/>
            </a:bodyPr>
            <a:lstStyle/>
            <a:p>
              <a:endParaRPr sz="2400"/>
            </a:p>
          </p:txBody>
        </p:sp>
        <p:sp>
          <p:nvSpPr>
            <p:cNvPr id="8340" name="Google Shape;8340;p6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121900" tIns="121900" rIns="121900" bIns="121900" anchor="ctr" anchorCtr="0">
              <a:noAutofit/>
            </a:bodyPr>
            <a:lstStyle/>
            <a:p>
              <a:endParaRPr sz="2400"/>
            </a:p>
          </p:txBody>
        </p:sp>
        <p:sp>
          <p:nvSpPr>
            <p:cNvPr id="8341" name="Google Shape;8341;p6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121900" tIns="121900" rIns="121900" bIns="121900" anchor="ctr" anchorCtr="0">
              <a:noAutofit/>
            </a:bodyPr>
            <a:lstStyle/>
            <a:p>
              <a:endParaRPr sz="2400"/>
            </a:p>
          </p:txBody>
        </p:sp>
        <p:sp>
          <p:nvSpPr>
            <p:cNvPr id="8342" name="Google Shape;8342;p6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343" name="Google Shape;8343;p6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sp>
          <p:nvSpPr>
            <p:cNvPr id="8344" name="Google Shape;8344;p6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121900" tIns="121900" rIns="121900" bIns="121900" anchor="ctr" anchorCtr="0">
              <a:noAutofit/>
            </a:bodyPr>
            <a:lstStyle/>
            <a:p>
              <a:endParaRPr sz="2400"/>
            </a:p>
          </p:txBody>
        </p:sp>
        <p:sp>
          <p:nvSpPr>
            <p:cNvPr id="8345" name="Google Shape;8345;p6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grpSp>
      <p:grpSp>
        <p:nvGrpSpPr>
          <p:cNvPr id="8346" name="Google Shape;8346;p65"/>
          <p:cNvGrpSpPr/>
          <p:nvPr/>
        </p:nvGrpSpPr>
        <p:grpSpPr>
          <a:xfrm>
            <a:off x="6553824" y="3611188"/>
            <a:ext cx="243800" cy="482569"/>
            <a:chOff x="4915368" y="2891390"/>
            <a:chExt cx="182850" cy="361927"/>
          </a:xfrm>
        </p:grpSpPr>
        <p:sp>
          <p:nvSpPr>
            <p:cNvPr id="8347" name="Google Shape;8347;p6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121900" tIns="121900" rIns="121900" bIns="121900" anchor="ctr" anchorCtr="0">
              <a:noAutofit/>
            </a:bodyPr>
            <a:lstStyle/>
            <a:p>
              <a:endParaRPr sz="2400"/>
            </a:p>
          </p:txBody>
        </p:sp>
        <p:sp>
          <p:nvSpPr>
            <p:cNvPr id="8348" name="Google Shape;8348;p6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121900" tIns="121900" rIns="121900" bIns="121900" anchor="ctr" anchorCtr="0">
              <a:noAutofit/>
            </a:bodyPr>
            <a:lstStyle/>
            <a:p>
              <a:endParaRPr sz="2400"/>
            </a:p>
          </p:txBody>
        </p:sp>
        <p:sp>
          <p:nvSpPr>
            <p:cNvPr id="8349" name="Google Shape;8349;p6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121900" tIns="121900" rIns="121900" bIns="121900" anchor="ctr" anchorCtr="0">
              <a:noAutofit/>
            </a:bodyPr>
            <a:lstStyle/>
            <a:p>
              <a:endParaRPr sz="2400"/>
            </a:p>
          </p:txBody>
        </p:sp>
        <p:sp>
          <p:nvSpPr>
            <p:cNvPr id="8350" name="Google Shape;8350;p6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121900" tIns="121900" rIns="121900" bIns="121900" anchor="ctr" anchorCtr="0">
              <a:noAutofit/>
            </a:bodyPr>
            <a:lstStyle/>
            <a:p>
              <a:endParaRPr sz="2400"/>
            </a:p>
          </p:txBody>
        </p:sp>
        <p:sp>
          <p:nvSpPr>
            <p:cNvPr id="8351" name="Google Shape;8351;p6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52" name="Google Shape;8352;p6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53" name="Google Shape;8353;p6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54" name="Google Shape;8354;p6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55" name="Google Shape;8355;p6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56" name="Google Shape;8356;p6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121900" tIns="121900" rIns="121900" bIns="121900" anchor="ctr" anchorCtr="0">
              <a:noAutofit/>
            </a:bodyPr>
            <a:lstStyle/>
            <a:p>
              <a:endParaRPr sz="2400"/>
            </a:p>
          </p:txBody>
        </p:sp>
        <p:sp>
          <p:nvSpPr>
            <p:cNvPr id="8357" name="Google Shape;8357;p6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121900" tIns="121900" rIns="121900" bIns="121900" anchor="ctr" anchorCtr="0">
              <a:noAutofit/>
            </a:bodyPr>
            <a:lstStyle/>
            <a:p>
              <a:endParaRPr sz="2400"/>
            </a:p>
          </p:txBody>
        </p:sp>
      </p:grpSp>
      <p:grpSp>
        <p:nvGrpSpPr>
          <p:cNvPr id="8358" name="Google Shape;8358;p65"/>
          <p:cNvGrpSpPr/>
          <p:nvPr/>
        </p:nvGrpSpPr>
        <p:grpSpPr>
          <a:xfrm>
            <a:off x="10704953" y="3611537"/>
            <a:ext cx="386119" cy="481871"/>
            <a:chOff x="8028714" y="2891652"/>
            <a:chExt cx="289589" cy="361403"/>
          </a:xfrm>
        </p:grpSpPr>
        <p:sp>
          <p:nvSpPr>
            <p:cNvPr id="8359" name="Google Shape;8359;p6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121900" tIns="121900" rIns="121900" bIns="121900" anchor="ctr" anchorCtr="0">
              <a:noAutofit/>
            </a:bodyPr>
            <a:lstStyle/>
            <a:p>
              <a:endParaRPr sz="2400"/>
            </a:p>
          </p:txBody>
        </p:sp>
        <p:sp>
          <p:nvSpPr>
            <p:cNvPr id="8360" name="Google Shape;8360;p6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121900" tIns="121900" rIns="121900" bIns="121900" anchor="ctr" anchorCtr="0">
              <a:noAutofit/>
            </a:bodyPr>
            <a:lstStyle/>
            <a:p>
              <a:endParaRPr sz="2400"/>
            </a:p>
          </p:txBody>
        </p:sp>
        <p:sp>
          <p:nvSpPr>
            <p:cNvPr id="8361" name="Google Shape;8361;p6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362" name="Google Shape;8362;p6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121900" tIns="121900" rIns="121900" bIns="121900" anchor="ctr" anchorCtr="0">
              <a:noAutofit/>
            </a:bodyPr>
            <a:lstStyle/>
            <a:p>
              <a:endParaRPr sz="2400"/>
            </a:p>
          </p:txBody>
        </p:sp>
        <p:sp>
          <p:nvSpPr>
            <p:cNvPr id="8363" name="Google Shape;8363;p6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121900" tIns="121900" rIns="121900" bIns="121900" anchor="ctr" anchorCtr="0">
              <a:noAutofit/>
            </a:bodyPr>
            <a:lstStyle/>
            <a:p>
              <a:endParaRPr sz="2400"/>
            </a:p>
          </p:txBody>
        </p:sp>
        <p:sp>
          <p:nvSpPr>
            <p:cNvPr id="8364" name="Google Shape;8364;p6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121900" tIns="121900" rIns="121900" bIns="121900" anchor="ctr" anchorCtr="0">
              <a:noAutofit/>
            </a:bodyPr>
            <a:lstStyle/>
            <a:p>
              <a:endParaRPr sz="2400"/>
            </a:p>
          </p:txBody>
        </p:sp>
        <p:sp>
          <p:nvSpPr>
            <p:cNvPr id="8365" name="Google Shape;8365;p6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121900" tIns="121900" rIns="121900" bIns="121900" anchor="ctr" anchorCtr="0">
              <a:noAutofit/>
            </a:bodyPr>
            <a:lstStyle/>
            <a:p>
              <a:endParaRPr sz="2400"/>
            </a:p>
          </p:txBody>
        </p:sp>
        <p:sp>
          <p:nvSpPr>
            <p:cNvPr id="8366" name="Google Shape;8366;p6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121900" tIns="121900" rIns="121900" bIns="121900" anchor="ctr" anchorCtr="0">
              <a:noAutofit/>
            </a:bodyPr>
            <a:lstStyle/>
            <a:p>
              <a:endParaRPr sz="2400"/>
            </a:p>
          </p:txBody>
        </p:sp>
        <p:sp>
          <p:nvSpPr>
            <p:cNvPr id="8367" name="Google Shape;8367;p6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121900" tIns="121900" rIns="121900" bIns="121900" anchor="ctr" anchorCtr="0">
              <a:noAutofit/>
            </a:bodyPr>
            <a:lstStyle/>
            <a:p>
              <a:endParaRPr sz="2400"/>
            </a:p>
          </p:txBody>
        </p:sp>
        <p:sp>
          <p:nvSpPr>
            <p:cNvPr id="8368" name="Google Shape;8368;p6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121900" tIns="121900" rIns="121900" bIns="121900" anchor="ctr" anchorCtr="0">
              <a:noAutofit/>
            </a:bodyPr>
            <a:lstStyle/>
            <a:p>
              <a:endParaRPr sz="2400"/>
            </a:p>
          </p:txBody>
        </p:sp>
        <p:sp>
          <p:nvSpPr>
            <p:cNvPr id="8369" name="Google Shape;8369;p6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370" name="Google Shape;8370;p6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8371" name="Google Shape;8371;p6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372" name="Google Shape;8372;p6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8373" name="Google Shape;8373;p6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374" name="Google Shape;8374;p6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121900" tIns="121900" rIns="121900" bIns="121900" anchor="ctr" anchorCtr="0">
              <a:noAutofit/>
            </a:bodyPr>
            <a:lstStyle/>
            <a:p>
              <a:endParaRPr sz="2400"/>
            </a:p>
          </p:txBody>
        </p:sp>
        <p:sp>
          <p:nvSpPr>
            <p:cNvPr id="8375" name="Google Shape;8375;p6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121900" tIns="121900" rIns="121900" bIns="121900" anchor="ctr" anchorCtr="0">
              <a:noAutofit/>
            </a:bodyPr>
            <a:lstStyle/>
            <a:p>
              <a:endParaRPr sz="2400"/>
            </a:p>
          </p:txBody>
        </p:sp>
        <p:sp>
          <p:nvSpPr>
            <p:cNvPr id="8376" name="Google Shape;8376;p6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121900" tIns="121900" rIns="121900" bIns="121900" anchor="ctr" anchorCtr="0">
              <a:noAutofit/>
            </a:bodyPr>
            <a:lstStyle/>
            <a:p>
              <a:endParaRPr sz="2400"/>
            </a:p>
          </p:txBody>
        </p:sp>
        <p:sp>
          <p:nvSpPr>
            <p:cNvPr id="8377" name="Google Shape;8377;p6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121900" tIns="121900" rIns="121900" bIns="121900" anchor="ctr" anchorCtr="0">
              <a:noAutofit/>
            </a:bodyPr>
            <a:lstStyle/>
            <a:p>
              <a:endParaRPr sz="2400"/>
            </a:p>
          </p:txBody>
        </p:sp>
        <p:sp>
          <p:nvSpPr>
            <p:cNvPr id="8378" name="Google Shape;8378;p6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121900" tIns="121900" rIns="121900" bIns="121900" anchor="ctr" anchorCtr="0">
              <a:noAutofit/>
            </a:bodyPr>
            <a:lstStyle/>
            <a:p>
              <a:endParaRPr sz="2400"/>
            </a:p>
          </p:txBody>
        </p:sp>
      </p:grpSp>
      <p:grpSp>
        <p:nvGrpSpPr>
          <p:cNvPr id="8379" name="Google Shape;8379;p65"/>
          <p:cNvGrpSpPr/>
          <p:nvPr/>
        </p:nvGrpSpPr>
        <p:grpSpPr>
          <a:xfrm>
            <a:off x="10069097" y="4829033"/>
            <a:ext cx="391113" cy="482569"/>
            <a:chOff x="7551822" y="3804774"/>
            <a:chExt cx="293335" cy="361927"/>
          </a:xfrm>
        </p:grpSpPr>
        <p:sp>
          <p:nvSpPr>
            <p:cNvPr id="8380" name="Google Shape;8380;p6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121900" tIns="121900" rIns="121900" bIns="121900" anchor="ctr" anchorCtr="0">
              <a:noAutofit/>
            </a:bodyPr>
            <a:lstStyle/>
            <a:p>
              <a:endParaRPr sz="2400"/>
            </a:p>
          </p:txBody>
        </p:sp>
        <p:sp>
          <p:nvSpPr>
            <p:cNvPr id="8381" name="Google Shape;8381;p6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121900" tIns="121900" rIns="121900" bIns="121900" anchor="ctr" anchorCtr="0">
              <a:noAutofit/>
            </a:bodyPr>
            <a:lstStyle/>
            <a:p>
              <a:endParaRPr sz="2400"/>
            </a:p>
          </p:txBody>
        </p:sp>
        <p:sp>
          <p:nvSpPr>
            <p:cNvPr id="8382" name="Google Shape;8382;p6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121900" tIns="121900" rIns="121900" bIns="121900" anchor="ctr" anchorCtr="0">
              <a:noAutofit/>
            </a:bodyPr>
            <a:lstStyle/>
            <a:p>
              <a:endParaRPr sz="2400"/>
            </a:p>
          </p:txBody>
        </p:sp>
        <p:sp>
          <p:nvSpPr>
            <p:cNvPr id="8383" name="Google Shape;8383;p6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121900" tIns="121900" rIns="121900" bIns="121900" anchor="ctr" anchorCtr="0">
              <a:noAutofit/>
            </a:bodyPr>
            <a:lstStyle/>
            <a:p>
              <a:endParaRPr sz="2400"/>
            </a:p>
          </p:txBody>
        </p:sp>
        <p:sp>
          <p:nvSpPr>
            <p:cNvPr id="8384" name="Google Shape;8384;p6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121900" tIns="121900" rIns="121900" bIns="121900" anchor="ctr" anchorCtr="0">
              <a:noAutofit/>
            </a:bodyPr>
            <a:lstStyle/>
            <a:p>
              <a:endParaRPr sz="2400"/>
            </a:p>
          </p:txBody>
        </p:sp>
        <p:sp>
          <p:nvSpPr>
            <p:cNvPr id="8385" name="Google Shape;8385;p6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121900" tIns="121900" rIns="121900" bIns="121900" anchor="ctr" anchorCtr="0">
              <a:noAutofit/>
            </a:bodyPr>
            <a:lstStyle/>
            <a:p>
              <a:endParaRPr sz="2400"/>
            </a:p>
          </p:txBody>
        </p:sp>
        <p:sp>
          <p:nvSpPr>
            <p:cNvPr id="8386" name="Google Shape;8386;p6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87" name="Google Shape;8387;p6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88" name="Google Shape;8388;p6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89" name="Google Shape;8389;p6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8390" name="Google Shape;8390;p6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grpSp>
      <p:grpSp>
        <p:nvGrpSpPr>
          <p:cNvPr id="8391" name="Google Shape;8391;p65"/>
          <p:cNvGrpSpPr/>
          <p:nvPr/>
        </p:nvGrpSpPr>
        <p:grpSpPr>
          <a:xfrm>
            <a:off x="8351634" y="5459545"/>
            <a:ext cx="280655" cy="482884"/>
            <a:chOff x="6263725" y="4277658"/>
            <a:chExt cx="210491" cy="362163"/>
          </a:xfrm>
        </p:grpSpPr>
        <p:sp>
          <p:nvSpPr>
            <p:cNvPr id="8392" name="Google Shape;8392;p6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393" name="Google Shape;8393;p6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394" name="Google Shape;8394;p6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395" name="Google Shape;8395;p6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396" name="Google Shape;8396;p6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121900" tIns="121900" rIns="121900" bIns="121900" anchor="ctr" anchorCtr="0">
              <a:noAutofit/>
            </a:bodyPr>
            <a:lstStyle/>
            <a:p>
              <a:endParaRPr sz="2400"/>
            </a:p>
          </p:txBody>
        </p:sp>
        <p:sp>
          <p:nvSpPr>
            <p:cNvPr id="8397" name="Google Shape;8397;p6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398" name="Google Shape;8398;p6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399" name="Google Shape;8399;p6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400" name="Google Shape;8400;p6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401" name="Google Shape;8401;p6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02" name="Google Shape;8402;p6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03" name="Google Shape;8403;p6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121900" tIns="121900" rIns="121900" bIns="121900" anchor="ctr" anchorCtr="0">
              <a:noAutofit/>
            </a:bodyPr>
            <a:lstStyle/>
            <a:p>
              <a:endParaRPr sz="2400"/>
            </a:p>
          </p:txBody>
        </p:sp>
        <p:sp>
          <p:nvSpPr>
            <p:cNvPr id="8404" name="Google Shape;8404;p6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121900" tIns="121900" rIns="121900" bIns="121900" anchor="ctr" anchorCtr="0">
              <a:noAutofit/>
            </a:bodyPr>
            <a:lstStyle/>
            <a:p>
              <a:endParaRPr sz="2400"/>
            </a:p>
          </p:txBody>
        </p:sp>
        <p:sp>
          <p:nvSpPr>
            <p:cNvPr id="8405" name="Google Shape;8405;p6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06" name="Google Shape;8406;p6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grpSp>
      <p:grpSp>
        <p:nvGrpSpPr>
          <p:cNvPr id="8407" name="Google Shape;8407;p65"/>
          <p:cNvGrpSpPr/>
          <p:nvPr/>
        </p:nvGrpSpPr>
        <p:grpSpPr>
          <a:xfrm>
            <a:off x="10650387" y="4828928"/>
            <a:ext cx="448404" cy="482673"/>
            <a:chOff x="7987790" y="3804695"/>
            <a:chExt cx="336303" cy="362005"/>
          </a:xfrm>
        </p:grpSpPr>
        <p:sp>
          <p:nvSpPr>
            <p:cNvPr id="8408" name="Google Shape;8408;p6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409" name="Google Shape;8409;p6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0" name="Google Shape;8410;p6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1" name="Google Shape;8411;p6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2" name="Google Shape;8412;p6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3" name="Google Shape;8413;p6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4" name="Google Shape;8414;p6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415" name="Google Shape;8415;p6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8416" name="Google Shape;8416;p6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417" name="Google Shape;8417;p6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grpSp>
      <p:grpSp>
        <p:nvGrpSpPr>
          <p:cNvPr id="8418" name="Google Shape;8418;p65"/>
          <p:cNvGrpSpPr/>
          <p:nvPr/>
        </p:nvGrpSpPr>
        <p:grpSpPr>
          <a:xfrm>
            <a:off x="7031259" y="3611047"/>
            <a:ext cx="494831" cy="483023"/>
            <a:chOff x="5273444" y="2891285"/>
            <a:chExt cx="371123" cy="362267"/>
          </a:xfrm>
        </p:grpSpPr>
        <p:sp>
          <p:nvSpPr>
            <p:cNvPr id="8419" name="Google Shape;8419;p6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121900" tIns="121900" rIns="121900" bIns="121900" anchor="ctr" anchorCtr="0">
              <a:noAutofit/>
            </a:bodyPr>
            <a:lstStyle/>
            <a:p>
              <a:endParaRPr sz="2400"/>
            </a:p>
          </p:txBody>
        </p:sp>
        <p:sp>
          <p:nvSpPr>
            <p:cNvPr id="8420" name="Google Shape;8420;p6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121900" tIns="121900" rIns="121900" bIns="121900" anchor="ctr" anchorCtr="0">
              <a:noAutofit/>
            </a:bodyPr>
            <a:lstStyle/>
            <a:p>
              <a:endParaRPr sz="2400"/>
            </a:p>
          </p:txBody>
        </p:sp>
        <p:sp>
          <p:nvSpPr>
            <p:cNvPr id="8421" name="Google Shape;8421;p6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2" name="Google Shape;8422;p6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423" name="Google Shape;8423;p6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4" name="Google Shape;8424;p6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425" name="Google Shape;8425;p6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6" name="Google Shape;8426;p6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7" name="Google Shape;8427;p6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8" name="Google Shape;8428;p6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29" name="Google Shape;8429;p6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30" name="Google Shape;8430;p6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31" name="Google Shape;8431;p6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32" name="Google Shape;8432;p6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grpSp>
      <p:grpSp>
        <p:nvGrpSpPr>
          <p:cNvPr id="8433" name="Google Shape;8433;p65"/>
          <p:cNvGrpSpPr/>
          <p:nvPr/>
        </p:nvGrpSpPr>
        <p:grpSpPr>
          <a:xfrm>
            <a:off x="10173864" y="4233865"/>
            <a:ext cx="286345" cy="476040"/>
            <a:chOff x="2235125" y="238075"/>
            <a:chExt cx="3144350" cy="5227375"/>
          </a:xfrm>
        </p:grpSpPr>
        <p:sp>
          <p:nvSpPr>
            <p:cNvPr id="8434" name="Google Shape;8434;p6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121900" tIns="121900" rIns="121900" bIns="121900" anchor="ctr" anchorCtr="0">
              <a:noAutofit/>
            </a:bodyPr>
            <a:lstStyle/>
            <a:p>
              <a:endParaRPr sz="2400"/>
            </a:p>
          </p:txBody>
        </p:sp>
        <p:sp>
          <p:nvSpPr>
            <p:cNvPr id="8435" name="Google Shape;8435;p6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121900" tIns="121900" rIns="121900" bIns="121900" anchor="ctr" anchorCtr="0">
              <a:noAutofit/>
            </a:bodyPr>
            <a:lstStyle/>
            <a:p>
              <a:endParaRPr sz="2400"/>
            </a:p>
          </p:txBody>
        </p:sp>
        <p:sp>
          <p:nvSpPr>
            <p:cNvPr id="8436" name="Google Shape;8436;p6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437" name="Google Shape;8437;p6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8438" name="Google Shape;8438;p6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39" name="Google Shape;8439;p6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440" name="Google Shape;8440;p6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121900" tIns="121900" rIns="121900" bIns="121900" anchor="ctr" anchorCtr="0">
              <a:noAutofit/>
            </a:bodyPr>
            <a:lstStyle/>
            <a:p>
              <a:endParaRPr sz="2400"/>
            </a:p>
          </p:txBody>
        </p:sp>
        <p:sp>
          <p:nvSpPr>
            <p:cNvPr id="8441" name="Google Shape;8441;p6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121900" tIns="121900" rIns="121900" bIns="121900" anchor="ctr" anchorCtr="0">
              <a:noAutofit/>
            </a:bodyPr>
            <a:lstStyle/>
            <a:p>
              <a:endParaRPr sz="2400"/>
            </a:p>
          </p:txBody>
        </p:sp>
        <p:sp>
          <p:nvSpPr>
            <p:cNvPr id="8442" name="Google Shape;8442;p6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121900" tIns="121900" rIns="121900" bIns="121900" anchor="ctr" anchorCtr="0">
              <a:noAutofit/>
            </a:bodyPr>
            <a:lstStyle/>
            <a:p>
              <a:endParaRPr sz="2400"/>
            </a:p>
          </p:txBody>
        </p:sp>
      </p:grpSp>
      <p:grpSp>
        <p:nvGrpSpPr>
          <p:cNvPr id="8443" name="Google Shape;8443;p65"/>
          <p:cNvGrpSpPr/>
          <p:nvPr/>
        </p:nvGrpSpPr>
        <p:grpSpPr>
          <a:xfrm>
            <a:off x="3747639" y="5445476"/>
            <a:ext cx="456661" cy="469259"/>
            <a:chOff x="2810729" y="4267107"/>
            <a:chExt cx="342496" cy="351944"/>
          </a:xfrm>
        </p:grpSpPr>
        <p:sp>
          <p:nvSpPr>
            <p:cNvPr id="8444" name="Google Shape;8444;p6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121900" tIns="121900" rIns="121900" bIns="121900" anchor="ctr" anchorCtr="0">
              <a:noAutofit/>
            </a:bodyPr>
            <a:lstStyle/>
            <a:p>
              <a:endParaRPr sz="2400"/>
            </a:p>
          </p:txBody>
        </p:sp>
        <p:sp>
          <p:nvSpPr>
            <p:cNvPr id="8445" name="Google Shape;8445;p6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121900" tIns="121900" rIns="121900" bIns="121900" anchor="ctr" anchorCtr="0">
              <a:noAutofit/>
            </a:bodyPr>
            <a:lstStyle/>
            <a:p>
              <a:endParaRPr sz="2400"/>
            </a:p>
          </p:txBody>
        </p:sp>
        <p:sp>
          <p:nvSpPr>
            <p:cNvPr id="8446" name="Google Shape;8446;p6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7" name="Google Shape;8447;p6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448" name="Google Shape;8448;p6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449" name="Google Shape;8449;p6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8450" name="Google Shape;8450;p6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8451" name="Google Shape;8451;p6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8452" name="Google Shape;8452;p6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8453" name="Google Shape;8453;p6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454" name="Google Shape;8454;p6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8455" name="Google Shape;8455;p6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456" name="Google Shape;8456;p6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457" name="Google Shape;8457;p6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458" name="Google Shape;8458;p6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8459" name="Google Shape;8459;p6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8460" name="Google Shape;8460;p6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121900" tIns="121900" rIns="121900" bIns="121900" anchor="ctr" anchorCtr="0">
              <a:noAutofit/>
            </a:bodyPr>
            <a:lstStyle/>
            <a:p>
              <a:endParaRPr sz="2400"/>
            </a:p>
          </p:txBody>
        </p:sp>
        <p:sp>
          <p:nvSpPr>
            <p:cNvPr id="8461" name="Google Shape;8461;p6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2" name="Google Shape;8462;p6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3" name="Google Shape;8463;p6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4" name="Google Shape;8464;p6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5" name="Google Shape;8465;p6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6" name="Google Shape;8466;p6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7" name="Google Shape;8467;p6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8" name="Google Shape;8468;p6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69" name="Google Shape;8469;p6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70" name="Google Shape;8470;p6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71" name="Google Shape;8471;p6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72" name="Google Shape;8472;p6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sp>
          <p:nvSpPr>
            <p:cNvPr id="8473" name="Google Shape;8473;p6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121900" tIns="121900" rIns="121900" bIns="121900" anchor="ctr" anchorCtr="0">
              <a:noAutofit/>
            </a:bodyPr>
            <a:lstStyle/>
            <a:p>
              <a:endParaRPr sz="2400"/>
            </a:p>
          </p:txBody>
        </p:sp>
      </p:grpSp>
      <p:grpSp>
        <p:nvGrpSpPr>
          <p:cNvPr id="8474" name="Google Shape;8474;p65"/>
          <p:cNvGrpSpPr/>
          <p:nvPr/>
        </p:nvGrpSpPr>
        <p:grpSpPr>
          <a:xfrm>
            <a:off x="2372225" y="4830167"/>
            <a:ext cx="376508" cy="457939"/>
            <a:chOff x="1779168" y="3805625"/>
            <a:chExt cx="282381" cy="343454"/>
          </a:xfrm>
        </p:grpSpPr>
        <p:sp>
          <p:nvSpPr>
            <p:cNvPr id="8475" name="Google Shape;8475;p6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476" name="Google Shape;8476;p6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477" name="Google Shape;8477;p6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478" name="Google Shape;8478;p6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8479" name="Google Shape;8479;p6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480" name="Google Shape;8480;p6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121900" tIns="121900" rIns="121900" bIns="121900" anchor="ctr" anchorCtr="0">
              <a:noAutofit/>
            </a:bodyPr>
            <a:lstStyle/>
            <a:p>
              <a:endParaRPr sz="2400"/>
            </a:p>
          </p:txBody>
        </p:sp>
        <p:sp>
          <p:nvSpPr>
            <p:cNvPr id="8481" name="Google Shape;8481;p6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482" name="Google Shape;8482;p6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483" name="Google Shape;8483;p6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484" name="Google Shape;8484;p6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485" name="Google Shape;8485;p6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486" name="Google Shape;8486;p6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487" name="Google Shape;8487;p6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488" name="Google Shape;8488;p6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489" name="Google Shape;8489;p6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490" name="Google Shape;8490;p6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491" name="Google Shape;8491;p6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121900" tIns="121900" rIns="121900" bIns="121900" anchor="ctr" anchorCtr="0">
              <a:noAutofit/>
            </a:bodyPr>
            <a:lstStyle/>
            <a:p>
              <a:endParaRPr sz="2400"/>
            </a:p>
          </p:txBody>
        </p:sp>
        <p:sp>
          <p:nvSpPr>
            <p:cNvPr id="8492" name="Google Shape;8492;p6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8493" name="Google Shape;8493;p6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121900" tIns="121900" rIns="121900" bIns="121900" anchor="ctr" anchorCtr="0">
              <a:noAutofit/>
            </a:bodyPr>
            <a:lstStyle/>
            <a:p>
              <a:endParaRPr sz="2400"/>
            </a:p>
          </p:txBody>
        </p:sp>
        <p:sp>
          <p:nvSpPr>
            <p:cNvPr id="8494" name="Google Shape;8494;p6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121900" tIns="121900" rIns="121900" bIns="121900" anchor="ctr" anchorCtr="0">
              <a:noAutofit/>
            </a:bodyPr>
            <a:lstStyle/>
            <a:p>
              <a:endParaRPr sz="2400"/>
            </a:p>
          </p:txBody>
        </p:sp>
        <p:sp>
          <p:nvSpPr>
            <p:cNvPr id="8495" name="Google Shape;8495;p6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8496" name="Google Shape;8496;p6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8497" name="Google Shape;8497;p6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8498" name="Google Shape;8498;p6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8499" name="Google Shape;8499;p6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8500" name="Google Shape;8500;p6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8501" name="Google Shape;8501;p6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502" name="Google Shape;8502;p6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8503" name="Google Shape;8503;p65"/>
          <p:cNvGrpSpPr/>
          <p:nvPr/>
        </p:nvGrpSpPr>
        <p:grpSpPr>
          <a:xfrm>
            <a:off x="3458030" y="2965373"/>
            <a:ext cx="522141" cy="486047"/>
            <a:chOff x="2593522" y="2407029"/>
            <a:chExt cx="391606" cy="364535"/>
          </a:xfrm>
        </p:grpSpPr>
        <p:sp>
          <p:nvSpPr>
            <p:cNvPr id="8504" name="Google Shape;8504;p6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05" name="Google Shape;8505;p6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06" name="Google Shape;8506;p6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8507" name="Google Shape;8507;p6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508" name="Google Shape;8508;p6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09" name="Google Shape;8509;p6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10" name="Google Shape;8510;p6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511" name="Google Shape;8511;p6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12" name="Google Shape;8512;p6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13" name="Google Shape;8513;p6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14" name="Google Shape;8514;p6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8515" name="Google Shape;8515;p6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8516" name="Google Shape;8516;p6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517" name="Google Shape;8517;p6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18" name="Google Shape;8518;p6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19" name="Google Shape;8519;p6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20" name="Google Shape;8520;p6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21" name="Google Shape;8521;p6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22" name="Google Shape;8522;p6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23" name="Google Shape;8523;p6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24" name="Google Shape;8524;p6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525" name="Google Shape;8525;p6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26" name="Google Shape;8526;p6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527" name="Google Shape;8527;p6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28" name="Google Shape;8528;p6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529" name="Google Shape;8529;p6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30" name="Google Shape;8530;p6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31" name="Google Shape;8531;p6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32" name="Google Shape;8532;p6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533" name="Google Shape;8533;p6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534" name="Google Shape;8534;p6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35" name="Google Shape;8535;p6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536" name="Google Shape;8536;p6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37" name="Google Shape;8537;p6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8538" name="Google Shape;8538;p6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39" name="Google Shape;8539;p6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40" name="Google Shape;8540;p6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541" name="Google Shape;8541;p6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42" name="Google Shape;8542;p6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grpSp>
      <p:grpSp>
        <p:nvGrpSpPr>
          <p:cNvPr id="8543" name="Google Shape;8543;p65"/>
          <p:cNvGrpSpPr/>
          <p:nvPr/>
        </p:nvGrpSpPr>
        <p:grpSpPr>
          <a:xfrm>
            <a:off x="5273396" y="2998990"/>
            <a:ext cx="430549" cy="445861"/>
            <a:chOff x="3955047" y="2432242"/>
            <a:chExt cx="322912" cy="334396"/>
          </a:xfrm>
        </p:grpSpPr>
        <p:sp>
          <p:nvSpPr>
            <p:cNvPr id="8544" name="Google Shape;8544;p6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545" name="Google Shape;8545;p6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121900" tIns="121900" rIns="121900" bIns="121900" anchor="ctr" anchorCtr="0">
              <a:noAutofit/>
            </a:bodyPr>
            <a:lstStyle/>
            <a:p>
              <a:endParaRPr sz="2400"/>
            </a:p>
          </p:txBody>
        </p:sp>
        <p:sp>
          <p:nvSpPr>
            <p:cNvPr id="8546" name="Google Shape;8546;p6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121900" tIns="121900" rIns="121900" bIns="121900" anchor="ctr" anchorCtr="0">
              <a:noAutofit/>
            </a:bodyPr>
            <a:lstStyle/>
            <a:p>
              <a:endParaRPr sz="2400"/>
            </a:p>
          </p:txBody>
        </p:sp>
      </p:grpSp>
      <p:grpSp>
        <p:nvGrpSpPr>
          <p:cNvPr id="8547" name="Google Shape;8547;p65"/>
          <p:cNvGrpSpPr/>
          <p:nvPr/>
        </p:nvGrpSpPr>
        <p:grpSpPr>
          <a:xfrm>
            <a:off x="2403287" y="2373139"/>
            <a:ext cx="353831" cy="469259"/>
            <a:chOff x="1802465" y="1962854"/>
            <a:chExt cx="265373" cy="351944"/>
          </a:xfrm>
        </p:grpSpPr>
        <p:sp>
          <p:nvSpPr>
            <p:cNvPr id="8548" name="Google Shape;8548;p6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8549" name="Google Shape;8549;p6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550" name="Google Shape;8550;p6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8551" name="Google Shape;8551;p6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552" name="Google Shape;8552;p6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553" name="Google Shape;8553;p6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8554" name="Google Shape;8554;p6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grpSp>
      <p:grpSp>
        <p:nvGrpSpPr>
          <p:cNvPr id="8555" name="Google Shape;8555;p65"/>
          <p:cNvGrpSpPr/>
          <p:nvPr/>
        </p:nvGrpSpPr>
        <p:grpSpPr>
          <a:xfrm>
            <a:off x="4682761" y="2364296"/>
            <a:ext cx="498644" cy="484829"/>
            <a:chOff x="3512070" y="1956222"/>
            <a:chExt cx="373983" cy="363622"/>
          </a:xfrm>
        </p:grpSpPr>
        <p:sp>
          <p:nvSpPr>
            <p:cNvPr id="8556" name="Google Shape;8556;p6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57" name="Google Shape;8557;p6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558" name="Google Shape;8558;p6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559" name="Google Shape;8559;p6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60" name="Google Shape;8560;p6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61" name="Google Shape;8561;p6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62" name="Google Shape;8562;p6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63" name="Google Shape;8563;p6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564" name="Google Shape;8564;p6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8565" name="Google Shape;8565;p6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566" name="Google Shape;8566;p6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567" name="Google Shape;8567;p6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568" name="Google Shape;8568;p6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569" name="Google Shape;8569;p6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570" name="Google Shape;8570;p6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571" name="Google Shape;8571;p6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121900" tIns="121900" rIns="121900" bIns="121900" anchor="ctr" anchorCtr="0">
              <a:noAutofit/>
            </a:bodyPr>
            <a:lstStyle/>
            <a:p>
              <a:endParaRPr sz="2400"/>
            </a:p>
          </p:txBody>
        </p:sp>
        <p:sp>
          <p:nvSpPr>
            <p:cNvPr id="8572" name="Google Shape;8572;p6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8573" name="Google Shape;8573;p65"/>
          <p:cNvGrpSpPr/>
          <p:nvPr/>
        </p:nvGrpSpPr>
        <p:grpSpPr>
          <a:xfrm>
            <a:off x="1123578" y="2949001"/>
            <a:ext cx="460853" cy="475547"/>
            <a:chOff x="842683" y="2394751"/>
            <a:chExt cx="345640" cy="356660"/>
          </a:xfrm>
        </p:grpSpPr>
        <p:sp>
          <p:nvSpPr>
            <p:cNvPr id="8574" name="Google Shape;8574;p6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575" name="Google Shape;8575;p6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121900" tIns="121900" rIns="121900" bIns="121900" anchor="ctr" anchorCtr="0">
              <a:noAutofit/>
            </a:bodyPr>
            <a:lstStyle/>
            <a:p>
              <a:endParaRPr sz="2400"/>
            </a:p>
          </p:txBody>
        </p:sp>
        <p:sp>
          <p:nvSpPr>
            <p:cNvPr id="8576" name="Google Shape;8576;p6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77" name="Google Shape;8577;p6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578" name="Google Shape;8578;p6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121900" tIns="121900" rIns="121900" bIns="121900" anchor="ctr" anchorCtr="0">
              <a:noAutofit/>
            </a:bodyPr>
            <a:lstStyle/>
            <a:p>
              <a:endParaRPr sz="2400"/>
            </a:p>
          </p:txBody>
        </p:sp>
        <p:sp>
          <p:nvSpPr>
            <p:cNvPr id="8579" name="Google Shape;8579;p6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580" name="Google Shape;8580;p6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81" name="Google Shape;8581;p6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121900" tIns="121900" rIns="121900" bIns="121900" anchor="ctr" anchorCtr="0">
              <a:noAutofit/>
            </a:bodyPr>
            <a:lstStyle/>
            <a:p>
              <a:endParaRPr sz="2400"/>
            </a:p>
          </p:txBody>
        </p:sp>
        <p:sp>
          <p:nvSpPr>
            <p:cNvPr id="8582" name="Google Shape;8582;p6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583" name="Google Shape;8583;p6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84" name="Google Shape;8584;p6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121900" tIns="121900" rIns="121900" bIns="121900" anchor="ctr" anchorCtr="0">
              <a:noAutofit/>
            </a:bodyPr>
            <a:lstStyle/>
            <a:p>
              <a:endParaRPr sz="2400"/>
            </a:p>
          </p:txBody>
        </p:sp>
        <p:sp>
          <p:nvSpPr>
            <p:cNvPr id="8585" name="Google Shape;8585;p6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86" name="Google Shape;8586;p6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121900" tIns="121900" rIns="121900" bIns="121900" anchor="ctr" anchorCtr="0">
              <a:noAutofit/>
            </a:bodyPr>
            <a:lstStyle/>
            <a:p>
              <a:endParaRPr sz="2400"/>
            </a:p>
          </p:txBody>
        </p:sp>
        <p:sp>
          <p:nvSpPr>
            <p:cNvPr id="8587" name="Google Shape;8587;p6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8588" name="Google Shape;8588;p6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8589" name="Google Shape;8589;p6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grpSp>
      <p:grpSp>
        <p:nvGrpSpPr>
          <p:cNvPr id="8590" name="Google Shape;8590;p65"/>
          <p:cNvGrpSpPr/>
          <p:nvPr/>
        </p:nvGrpSpPr>
        <p:grpSpPr>
          <a:xfrm>
            <a:off x="1720820" y="2955290"/>
            <a:ext cx="449115" cy="456681"/>
            <a:chOff x="1290615" y="2399467"/>
            <a:chExt cx="336836" cy="342511"/>
          </a:xfrm>
        </p:grpSpPr>
        <p:sp>
          <p:nvSpPr>
            <p:cNvPr id="8591" name="Google Shape;8591;p6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8592" name="Google Shape;8592;p6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593" name="Google Shape;8593;p6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594" name="Google Shape;8594;p6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8595" name="Google Shape;8595;p6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8596" name="Google Shape;8596;p6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8597" name="Google Shape;8597;p6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8598" name="Google Shape;8598;p6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121900" tIns="121900" rIns="121900" bIns="121900" anchor="ctr" anchorCtr="0">
              <a:noAutofit/>
            </a:bodyPr>
            <a:lstStyle/>
            <a:p>
              <a:endParaRPr sz="2400"/>
            </a:p>
          </p:txBody>
        </p:sp>
        <p:sp>
          <p:nvSpPr>
            <p:cNvPr id="8599" name="Google Shape;8599;p6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8600" name="Google Shape;8600;p6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8601" name="Google Shape;8601;p6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602" name="Google Shape;8602;p6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603" name="Google Shape;8603;p6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8604" name="Google Shape;8604;p6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8605" name="Google Shape;8605;p6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8606" name="Google Shape;8606;p6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8607" name="Google Shape;8607;p6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8608" name="Google Shape;8608;p6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8609" name="Google Shape;8609;p6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grpSp>
      <p:grpSp>
        <p:nvGrpSpPr>
          <p:cNvPr id="8610" name="Google Shape;8610;p65"/>
          <p:cNvGrpSpPr/>
          <p:nvPr/>
        </p:nvGrpSpPr>
        <p:grpSpPr>
          <a:xfrm>
            <a:off x="2331080" y="2967468"/>
            <a:ext cx="411344" cy="444504"/>
            <a:chOff x="1748310" y="2408601"/>
            <a:chExt cx="308508" cy="333378"/>
          </a:xfrm>
        </p:grpSpPr>
        <p:sp>
          <p:nvSpPr>
            <p:cNvPr id="8611" name="Google Shape;8611;p6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12" name="Google Shape;8612;p6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613" name="Google Shape;8613;p6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14" name="Google Shape;8614;p6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121900" tIns="121900" rIns="121900" bIns="121900" anchor="ctr" anchorCtr="0">
              <a:noAutofit/>
            </a:bodyPr>
            <a:lstStyle/>
            <a:p>
              <a:endParaRPr sz="2400"/>
            </a:p>
          </p:txBody>
        </p:sp>
        <p:sp>
          <p:nvSpPr>
            <p:cNvPr id="8615" name="Google Shape;8615;p6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16" name="Google Shape;8616;p6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17" name="Google Shape;8617;p6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18" name="Google Shape;8618;p6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grpSp>
      <p:grpSp>
        <p:nvGrpSpPr>
          <p:cNvPr id="8619" name="Google Shape;8619;p65"/>
          <p:cNvGrpSpPr/>
          <p:nvPr/>
        </p:nvGrpSpPr>
        <p:grpSpPr>
          <a:xfrm>
            <a:off x="4059485" y="2980045"/>
            <a:ext cx="501579" cy="420188"/>
            <a:chOff x="3044614" y="2418033"/>
            <a:chExt cx="376184" cy="315141"/>
          </a:xfrm>
        </p:grpSpPr>
        <p:sp>
          <p:nvSpPr>
            <p:cNvPr id="8620" name="Google Shape;8620;p6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21" name="Google Shape;8621;p6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22" name="Google Shape;8622;p6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23" name="Google Shape;8623;p6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24" name="Google Shape;8624;p6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625" name="Google Shape;8625;p6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121900" tIns="121900" rIns="121900" bIns="121900" anchor="ctr" anchorCtr="0">
              <a:noAutofit/>
            </a:bodyPr>
            <a:lstStyle/>
            <a:p>
              <a:endParaRPr sz="2400"/>
            </a:p>
          </p:txBody>
        </p:sp>
        <p:sp>
          <p:nvSpPr>
            <p:cNvPr id="8626" name="Google Shape;8626;p6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121900" tIns="121900" rIns="121900" bIns="121900" anchor="ctr" anchorCtr="0">
              <a:noAutofit/>
            </a:bodyPr>
            <a:lstStyle/>
            <a:p>
              <a:endParaRPr sz="2400"/>
            </a:p>
          </p:txBody>
        </p:sp>
        <p:sp>
          <p:nvSpPr>
            <p:cNvPr id="8627" name="Google Shape;8627;p6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628" name="Google Shape;8628;p6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8629" name="Google Shape;8629;p65"/>
          <p:cNvGrpSpPr/>
          <p:nvPr/>
        </p:nvGrpSpPr>
        <p:grpSpPr>
          <a:xfrm>
            <a:off x="5258185" y="4842763"/>
            <a:ext cx="477244" cy="456901"/>
            <a:chOff x="3943638" y="3815072"/>
            <a:chExt cx="357933" cy="342676"/>
          </a:xfrm>
        </p:grpSpPr>
        <p:sp>
          <p:nvSpPr>
            <p:cNvPr id="8630" name="Google Shape;8630;p6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8631" name="Google Shape;8631;p6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32" name="Google Shape;8632;p6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121900" tIns="121900" rIns="121900" bIns="121900" anchor="ctr" anchorCtr="0">
              <a:noAutofit/>
            </a:bodyPr>
            <a:lstStyle/>
            <a:p>
              <a:endParaRPr sz="2400"/>
            </a:p>
          </p:txBody>
        </p:sp>
        <p:sp>
          <p:nvSpPr>
            <p:cNvPr id="8633" name="Google Shape;8633;p6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8634" name="Google Shape;8634;p6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8635" name="Google Shape;8635;p6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8636" name="Google Shape;8636;p6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637" name="Google Shape;8637;p6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8638" name="Google Shape;8638;p6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8639" name="Google Shape;8639;p65"/>
          <p:cNvGrpSpPr/>
          <p:nvPr/>
        </p:nvGrpSpPr>
        <p:grpSpPr>
          <a:xfrm>
            <a:off x="4677709" y="4836455"/>
            <a:ext cx="468859" cy="469279"/>
            <a:chOff x="3508282" y="3810341"/>
            <a:chExt cx="351644" cy="351959"/>
          </a:xfrm>
        </p:grpSpPr>
        <p:sp>
          <p:nvSpPr>
            <p:cNvPr id="8640" name="Google Shape;8640;p6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41" name="Google Shape;8641;p6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642" name="Google Shape;8642;p6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8643" name="Google Shape;8643;p6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644" name="Google Shape;8644;p6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645" name="Google Shape;8645;p6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8646" name="Google Shape;8646;p6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647" name="Google Shape;8647;p6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48" name="Google Shape;8648;p6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649" name="Google Shape;8649;p6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650" name="Google Shape;8650;p6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8651" name="Google Shape;8651;p6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8652" name="Google Shape;8652;p6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grpSp>
      <p:grpSp>
        <p:nvGrpSpPr>
          <p:cNvPr id="8653" name="Google Shape;8653;p65"/>
          <p:cNvGrpSpPr/>
          <p:nvPr/>
        </p:nvGrpSpPr>
        <p:grpSpPr>
          <a:xfrm>
            <a:off x="2966114" y="2373139"/>
            <a:ext cx="404217" cy="469079"/>
            <a:chOff x="2224585" y="1962854"/>
            <a:chExt cx="303163" cy="351809"/>
          </a:xfrm>
        </p:grpSpPr>
        <p:sp>
          <p:nvSpPr>
            <p:cNvPr id="8654" name="Google Shape;8654;p6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8655" name="Google Shape;8655;p6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8656" name="Google Shape;8656;p6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8657" name="Google Shape;8657;p6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8658" name="Google Shape;8658;p6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8659" name="Google Shape;8659;p6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8660" name="Google Shape;8660;p6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8661" name="Google Shape;8661;p6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grpSp>
      <p:grpSp>
        <p:nvGrpSpPr>
          <p:cNvPr id="8662" name="Google Shape;8662;p65"/>
          <p:cNvGrpSpPr/>
          <p:nvPr/>
        </p:nvGrpSpPr>
        <p:grpSpPr>
          <a:xfrm>
            <a:off x="3497059" y="2410491"/>
            <a:ext cx="518787" cy="394975"/>
            <a:chOff x="2622794" y="1990868"/>
            <a:chExt cx="389090" cy="296231"/>
          </a:xfrm>
        </p:grpSpPr>
        <p:sp>
          <p:nvSpPr>
            <p:cNvPr id="8663" name="Google Shape;8663;p6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8664" name="Google Shape;8664;p6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121900" tIns="121900" rIns="121900" bIns="121900" anchor="ctr" anchorCtr="0">
              <a:noAutofit/>
            </a:bodyPr>
            <a:lstStyle/>
            <a:p>
              <a:endParaRPr sz="2400"/>
            </a:p>
          </p:txBody>
        </p:sp>
        <p:sp>
          <p:nvSpPr>
            <p:cNvPr id="8665" name="Google Shape;8665;p6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8666" name="Google Shape;8666;p6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8667" name="Google Shape;8667;p6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8668" name="Google Shape;8668;p6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121900" tIns="121900" rIns="121900" bIns="121900" anchor="ctr" anchorCtr="0">
              <a:noAutofit/>
            </a:bodyPr>
            <a:lstStyle/>
            <a:p>
              <a:endParaRPr sz="2400"/>
            </a:p>
          </p:txBody>
        </p:sp>
        <p:sp>
          <p:nvSpPr>
            <p:cNvPr id="8669" name="Google Shape;8669;p6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670" name="Google Shape;8670;p6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8671" name="Google Shape;8671;p6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121900" tIns="121900" rIns="121900" bIns="121900" anchor="ctr" anchorCtr="0">
              <a:noAutofit/>
            </a:bodyPr>
            <a:lstStyle/>
            <a:p>
              <a:endParaRPr sz="2400"/>
            </a:p>
          </p:txBody>
        </p:sp>
      </p:grpSp>
      <p:grpSp>
        <p:nvGrpSpPr>
          <p:cNvPr id="8672" name="Google Shape;8672;p65"/>
          <p:cNvGrpSpPr/>
          <p:nvPr/>
        </p:nvGrpSpPr>
        <p:grpSpPr>
          <a:xfrm>
            <a:off x="5303101" y="2358866"/>
            <a:ext cx="436099" cy="500321"/>
            <a:chOff x="3977326" y="1952149"/>
            <a:chExt cx="327074" cy="375241"/>
          </a:xfrm>
        </p:grpSpPr>
        <p:sp>
          <p:nvSpPr>
            <p:cNvPr id="8673" name="Google Shape;8673;p6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674" name="Google Shape;8674;p6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75" name="Google Shape;8675;p6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76" name="Google Shape;8676;p6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77" name="Google Shape;8677;p6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78" name="Google Shape;8678;p6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121900" tIns="121900" rIns="121900" bIns="121900" anchor="ctr" anchorCtr="0">
              <a:noAutofit/>
            </a:bodyPr>
            <a:lstStyle/>
            <a:p>
              <a:endParaRPr sz="2400"/>
            </a:p>
          </p:txBody>
        </p:sp>
        <p:sp>
          <p:nvSpPr>
            <p:cNvPr id="8679" name="Google Shape;8679;p6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80" name="Google Shape;8680;p6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8681" name="Google Shape;8681;p6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82" name="Google Shape;8682;p6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83" name="Google Shape;8683;p6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84" name="Google Shape;8684;p6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685" name="Google Shape;8685;p6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8686" name="Google Shape;8686;p6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8687" name="Google Shape;8687;p6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88" name="Google Shape;8688;p6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689" name="Google Shape;8689;p6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grpSp>
      <p:grpSp>
        <p:nvGrpSpPr>
          <p:cNvPr id="8690" name="Google Shape;8690;p65"/>
          <p:cNvGrpSpPr/>
          <p:nvPr/>
        </p:nvGrpSpPr>
        <p:grpSpPr>
          <a:xfrm>
            <a:off x="1788817" y="4209407"/>
            <a:ext cx="345865" cy="494032"/>
            <a:chOff x="1341612" y="3340055"/>
            <a:chExt cx="259399" cy="370524"/>
          </a:xfrm>
        </p:grpSpPr>
        <p:sp>
          <p:nvSpPr>
            <p:cNvPr id="8691" name="Google Shape;8691;p6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692" name="Google Shape;8692;p6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693" name="Google Shape;8693;p6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121900" tIns="121900" rIns="121900" bIns="121900" anchor="ctr" anchorCtr="0">
              <a:noAutofit/>
            </a:bodyPr>
            <a:lstStyle/>
            <a:p>
              <a:endParaRPr sz="2400"/>
            </a:p>
          </p:txBody>
        </p:sp>
        <p:sp>
          <p:nvSpPr>
            <p:cNvPr id="8694" name="Google Shape;8694;p6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8695" name="Google Shape;8695;p6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696" name="Google Shape;8696;p6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8697" name="Google Shape;8697;p6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698" name="Google Shape;8698;p6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699" name="Google Shape;8699;p6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0" name="Google Shape;8700;p6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1" name="Google Shape;8701;p6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2" name="Google Shape;8702;p6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3" name="Google Shape;8703;p6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4" name="Google Shape;8704;p6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5" name="Google Shape;8705;p6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6" name="Google Shape;8706;p6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7" name="Google Shape;8707;p6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08" name="Google Shape;8708;p6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8709" name="Google Shape;8709;p65"/>
          <p:cNvGrpSpPr/>
          <p:nvPr/>
        </p:nvGrpSpPr>
        <p:grpSpPr>
          <a:xfrm>
            <a:off x="2906523" y="4882630"/>
            <a:ext cx="468839" cy="376508"/>
            <a:chOff x="2179892" y="3844972"/>
            <a:chExt cx="351629" cy="282381"/>
          </a:xfrm>
        </p:grpSpPr>
        <p:sp>
          <p:nvSpPr>
            <p:cNvPr id="8710" name="Google Shape;8710;p6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8711" name="Google Shape;8711;p6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712" name="Google Shape;8712;p6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8713" name="Google Shape;8713;p6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714" name="Google Shape;8714;p6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8715" name="Google Shape;8715;p6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8716" name="Google Shape;8716;p6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8717" name="Google Shape;8717;p6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718" name="Google Shape;8718;p6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719" name="Google Shape;8719;p6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8720" name="Google Shape;8720;p6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1" name="Google Shape;8721;p6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722" name="Google Shape;8722;p6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3" name="Google Shape;8723;p6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724" name="Google Shape;8724;p6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5" name="Google Shape;8725;p6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8726" name="Google Shape;8726;p6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7" name="Google Shape;8727;p6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8" name="Google Shape;8728;p6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8729" name="Google Shape;8729;p6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121900" tIns="121900" rIns="121900" bIns="121900" anchor="ctr" anchorCtr="0">
              <a:noAutofit/>
            </a:bodyPr>
            <a:lstStyle/>
            <a:p>
              <a:endParaRPr sz="2400"/>
            </a:p>
          </p:txBody>
        </p:sp>
      </p:grpSp>
      <p:grpSp>
        <p:nvGrpSpPr>
          <p:cNvPr id="8730" name="Google Shape;8730;p65"/>
          <p:cNvGrpSpPr/>
          <p:nvPr/>
        </p:nvGrpSpPr>
        <p:grpSpPr>
          <a:xfrm>
            <a:off x="4174894" y="4845179"/>
            <a:ext cx="293401" cy="450892"/>
            <a:chOff x="3131170" y="3816884"/>
            <a:chExt cx="220051" cy="338169"/>
          </a:xfrm>
        </p:grpSpPr>
        <p:sp>
          <p:nvSpPr>
            <p:cNvPr id="8731" name="Google Shape;8731;p6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8732" name="Google Shape;8732;p6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733" name="Google Shape;8733;p6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734" name="Google Shape;8734;p6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735" name="Google Shape;8735;p6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8736" name="Google Shape;8736;p6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37" name="Google Shape;8737;p6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121900" tIns="121900" rIns="121900" bIns="121900" anchor="ctr" anchorCtr="0">
              <a:noAutofit/>
            </a:bodyPr>
            <a:lstStyle/>
            <a:p>
              <a:endParaRPr sz="2400"/>
            </a:p>
          </p:txBody>
        </p:sp>
        <p:sp>
          <p:nvSpPr>
            <p:cNvPr id="8738" name="Google Shape;8738;p6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121900" tIns="121900" rIns="121900" bIns="121900" anchor="ctr" anchorCtr="0">
              <a:noAutofit/>
            </a:bodyPr>
            <a:lstStyle/>
            <a:p>
              <a:endParaRPr sz="2400"/>
            </a:p>
          </p:txBody>
        </p:sp>
        <p:sp>
          <p:nvSpPr>
            <p:cNvPr id="8739" name="Google Shape;8739;p6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8740" name="Google Shape;8740;p65"/>
          <p:cNvGrpSpPr/>
          <p:nvPr/>
        </p:nvGrpSpPr>
        <p:grpSpPr>
          <a:xfrm>
            <a:off x="1204670" y="4235419"/>
            <a:ext cx="330653" cy="444524"/>
            <a:chOff x="903502" y="3359564"/>
            <a:chExt cx="247990" cy="333393"/>
          </a:xfrm>
        </p:grpSpPr>
        <p:sp>
          <p:nvSpPr>
            <p:cNvPr id="8741" name="Google Shape;8741;p6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42" name="Google Shape;8742;p6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43" name="Google Shape;8743;p6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8744" name="Google Shape;8744;p6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745" name="Google Shape;8745;p6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46" name="Google Shape;8746;p6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47" name="Google Shape;8747;p6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48" name="Google Shape;8748;p6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49" name="Google Shape;8749;p6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50" name="Google Shape;8750;p6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51" name="Google Shape;8751;p6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8752" name="Google Shape;8752;p6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753" name="Google Shape;8753;p6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8754" name="Google Shape;8754;p6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755" name="Google Shape;8755;p6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8756" name="Google Shape;8756;p6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757" name="Google Shape;8757;p6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58" name="Google Shape;8758;p6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59" name="Google Shape;8759;p6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60" name="Google Shape;8760;p6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8761" name="Google Shape;8761;p6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762" name="Google Shape;8762;p6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grpSp>
      <p:grpSp>
        <p:nvGrpSpPr>
          <p:cNvPr id="8763" name="Google Shape;8763;p65"/>
          <p:cNvGrpSpPr/>
          <p:nvPr/>
        </p:nvGrpSpPr>
        <p:grpSpPr>
          <a:xfrm>
            <a:off x="3488255" y="3609948"/>
            <a:ext cx="487724" cy="481536"/>
            <a:chOff x="2616191" y="2890461"/>
            <a:chExt cx="365793" cy="361152"/>
          </a:xfrm>
        </p:grpSpPr>
        <p:sp>
          <p:nvSpPr>
            <p:cNvPr id="8764" name="Google Shape;8764;p6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121900" tIns="121900" rIns="121900" bIns="121900" anchor="ctr" anchorCtr="0">
              <a:noAutofit/>
            </a:bodyPr>
            <a:lstStyle/>
            <a:p>
              <a:endParaRPr sz="2400"/>
            </a:p>
          </p:txBody>
        </p:sp>
        <p:sp>
          <p:nvSpPr>
            <p:cNvPr id="8765" name="Google Shape;8765;p6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8766" name="Google Shape;8766;p6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8767" name="Google Shape;8767;p6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121900" tIns="121900" rIns="121900" bIns="121900" anchor="ctr" anchorCtr="0">
              <a:noAutofit/>
            </a:bodyPr>
            <a:lstStyle/>
            <a:p>
              <a:endParaRPr sz="2400"/>
            </a:p>
          </p:txBody>
        </p:sp>
        <p:sp>
          <p:nvSpPr>
            <p:cNvPr id="8768" name="Google Shape;8768;p6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121900" tIns="121900" rIns="121900" bIns="121900" anchor="ctr" anchorCtr="0">
              <a:noAutofit/>
            </a:bodyPr>
            <a:lstStyle/>
            <a:p>
              <a:endParaRPr sz="2400"/>
            </a:p>
          </p:txBody>
        </p:sp>
        <p:sp>
          <p:nvSpPr>
            <p:cNvPr id="8769" name="Google Shape;8769;p6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121900" tIns="121900" rIns="121900" bIns="121900" anchor="ctr" anchorCtr="0">
              <a:noAutofit/>
            </a:bodyPr>
            <a:lstStyle/>
            <a:p>
              <a:endParaRPr sz="2400"/>
            </a:p>
          </p:txBody>
        </p:sp>
        <p:sp>
          <p:nvSpPr>
            <p:cNvPr id="8770" name="Google Shape;8770;p6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71" name="Google Shape;8771;p6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8772" name="Google Shape;8772;p6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773" name="Google Shape;8773;p6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774" name="Google Shape;8774;p6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grpSp>
      <p:grpSp>
        <p:nvGrpSpPr>
          <p:cNvPr id="8775" name="Google Shape;8775;p65"/>
          <p:cNvGrpSpPr/>
          <p:nvPr/>
        </p:nvGrpSpPr>
        <p:grpSpPr>
          <a:xfrm>
            <a:off x="4066612" y="2350481"/>
            <a:ext cx="537253" cy="518048"/>
            <a:chOff x="3049959" y="1945861"/>
            <a:chExt cx="402940" cy="388536"/>
          </a:xfrm>
        </p:grpSpPr>
        <p:sp>
          <p:nvSpPr>
            <p:cNvPr id="8776" name="Google Shape;8776;p6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121900" tIns="121900" rIns="121900" bIns="121900" anchor="ctr" anchorCtr="0">
              <a:noAutofit/>
            </a:bodyPr>
            <a:lstStyle/>
            <a:p>
              <a:endParaRPr sz="2400"/>
            </a:p>
          </p:txBody>
        </p:sp>
        <p:sp>
          <p:nvSpPr>
            <p:cNvPr id="8777" name="Google Shape;8777;p6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sp>
          <p:nvSpPr>
            <p:cNvPr id="8778" name="Google Shape;8778;p6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sp>
          <p:nvSpPr>
            <p:cNvPr id="8779" name="Google Shape;8779;p6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sp>
          <p:nvSpPr>
            <p:cNvPr id="8780" name="Google Shape;8780;p6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8781" name="Google Shape;8781;p6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8782" name="Google Shape;8782;p65"/>
          <p:cNvGrpSpPr/>
          <p:nvPr/>
        </p:nvGrpSpPr>
        <p:grpSpPr>
          <a:xfrm>
            <a:off x="3310700" y="5447572"/>
            <a:ext cx="269904" cy="465485"/>
            <a:chOff x="2483025" y="4268679"/>
            <a:chExt cx="202428" cy="349114"/>
          </a:xfrm>
        </p:grpSpPr>
        <p:sp>
          <p:nvSpPr>
            <p:cNvPr id="8783" name="Google Shape;8783;p6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8784" name="Google Shape;8784;p6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121900" tIns="121900" rIns="121900" bIns="121900" anchor="ctr" anchorCtr="0">
              <a:noAutofit/>
            </a:bodyPr>
            <a:lstStyle/>
            <a:p>
              <a:endParaRPr sz="2400"/>
            </a:p>
          </p:txBody>
        </p:sp>
        <p:sp>
          <p:nvSpPr>
            <p:cNvPr id="8785" name="Google Shape;8785;p6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121900" tIns="121900" rIns="121900" bIns="121900" anchor="ctr" anchorCtr="0">
              <a:noAutofit/>
            </a:bodyPr>
            <a:lstStyle/>
            <a:p>
              <a:endParaRPr sz="2400"/>
            </a:p>
          </p:txBody>
        </p:sp>
        <p:sp>
          <p:nvSpPr>
            <p:cNvPr id="8786" name="Google Shape;8786;p6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8787" name="Google Shape;8787;p6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8788" name="Google Shape;8788;p6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121900" tIns="121900" rIns="121900" bIns="121900" anchor="ctr" anchorCtr="0">
              <a:noAutofit/>
            </a:bodyPr>
            <a:lstStyle/>
            <a:p>
              <a:endParaRPr sz="2400"/>
            </a:p>
          </p:txBody>
        </p:sp>
      </p:grpSp>
      <p:grpSp>
        <p:nvGrpSpPr>
          <p:cNvPr id="8789" name="Google Shape;8789;p65"/>
          <p:cNvGrpSpPr/>
          <p:nvPr/>
        </p:nvGrpSpPr>
        <p:grpSpPr>
          <a:xfrm>
            <a:off x="1150010" y="3603979"/>
            <a:ext cx="439453" cy="486667"/>
            <a:chOff x="862507" y="2885984"/>
            <a:chExt cx="329590" cy="365000"/>
          </a:xfrm>
        </p:grpSpPr>
        <p:sp>
          <p:nvSpPr>
            <p:cNvPr id="8790" name="Google Shape;8790;p6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8791" name="Google Shape;8791;p6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8792" name="Google Shape;8792;p6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8793" name="Google Shape;8793;p6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121900" tIns="121900" rIns="121900" bIns="121900" anchor="ctr" anchorCtr="0">
              <a:noAutofit/>
            </a:bodyPr>
            <a:lstStyle/>
            <a:p>
              <a:endParaRPr sz="2400"/>
            </a:p>
          </p:txBody>
        </p:sp>
        <p:sp>
          <p:nvSpPr>
            <p:cNvPr id="8794" name="Google Shape;8794;p6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8795" name="Google Shape;8795;p6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8796" name="Google Shape;8796;p6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121900" tIns="121900" rIns="121900" bIns="121900" anchor="ctr" anchorCtr="0">
              <a:noAutofit/>
            </a:bodyPr>
            <a:lstStyle/>
            <a:p>
              <a:endParaRPr sz="2400"/>
            </a:p>
          </p:txBody>
        </p:sp>
      </p:grpSp>
      <p:grpSp>
        <p:nvGrpSpPr>
          <p:cNvPr id="8797" name="Google Shape;8797;p65"/>
          <p:cNvGrpSpPr/>
          <p:nvPr/>
        </p:nvGrpSpPr>
        <p:grpSpPr>
          <a:xfrm>
            <a:off x="4109433" y="3585074"/>
            <a:ext cx="425179" cy="506409"/>
            <a:chOff x="3082075" y="2871805"/>
            <a:chExt cx="318884" cy="379807"/>
          </a:xfrm>
        </p:grpSpPr>
        <p:sp>
          <p:nvSpPr>
            <p:cNvPr id="8798" name="Google Shape;8798;p6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799" name="Google Shape;8799;p6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8800" name="Google Shape;8800;p6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801" name="Google Shape;8801;p6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802" name="Google Shape;8802;p6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8803" name="Google Shape;8803;p6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8804" name="Google Shape;8804;p6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805" name="Google Shape;8805;p6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806" name="Google Shape;8806;p6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07" name="Google Shape;8807;p6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08" name="Google Shape;8808;p6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09" name="Google Shape;8809;p6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0" name="Google Shape;8810;p6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1" name="Google Shape;8811;p6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2" name="Google Shape;8812;p6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3" name="Google Shape;8813;p6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4" name="Google Shape;8814;p6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8815" name="Google Shape;8815;p6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16" name="Google Shape;8816;p6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817" name="Google Shape;8817;p6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818" name="Google Shape;8818;p65"/>
          <p:cNvGrpSpPr/>
          <p:nvPr/>
        </p:nvGrpSpPr>
        <p:grpSpPr>
          <a:xfrm>
            <a:off x="3459707" y="1777992"/>
            <a:ext cx="546916" cy="432325"/>
            <a:chOff x="2594780" y="1516494"/>
            <a:chExt cx="410187" cy="324244"/>
          </a:xfrm>
        </p:grpSpPr>
        <p:sp>
          <p:nvSpPr>
            <p:cNvPr id="8819" name="Google Shape;8819;p6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121900" tIns="121900" rIns="121900" bIns="121900" anchor="ctr" anchorCtr="0">
              <a:noAutofit/>
            </a:bodyPr>
            <a:lstStyle/>
            <a:p>
              <a:endParaRPr sz="2400"/>
            </a:p>
          </p:txBody>
        </p:sp>
        <p:sp>
          <p:nvSpPr>
            <p:cNvPr id="8820" name="Google Shape;8820;p6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21" name="Google Shape;8821;p6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8822" name="Google Shape;8822;p6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23" name="Google Shape;8823;p6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24" name="Google Shape;8824;p6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25" name="Google Shape;8825;p6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26" name="Google Shape;8826;p6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grpSp>
      <p:grpSp>
        <p:nvGrpSpPr>
          <p:cNvPr id="8827" name="Google Shape;8827;p65"/>
          <p:cNvGrpSpPr/>
          <p:nvPr/>
        </p:nvGrpSpPr>
        <p:grpSpPr>
          <a:xfrm>
            <a:off x="2323953" y="1759946"/>
            <a:ext cx="444923" cy="444484"/>
            <a:chOff x="1742965" y="1502959"/>
            <a:chExt cx="333692" cy="333363"/>
          </a:xfrm>
        </p:grpSpPr>
        <p:sp>
          <p:nvSpPr>
            <p:cNvPr id="8828" name="Google Shape;8828;p6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8829" name="Google Shape;8829;p6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830" name="Google Shape;8830;p6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8831" name="Google Shape;8831;p6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8832" name="Google Shape;8832;p65"/>
          <p:cNvGrpSpPr/>
          <p:nvPr/>
        </p:nvGrpSpPr>
        <p:grpSpPr>
          <a:xfrm>
            <a:off x="4068708" y="1778413"/>
            <a:ext cx="520045" cy="395393"/>
            <a:chOff x="3051531" y="1516809"/>
            <a:chExt cx="390034" cy="296545"/>
          </a:xfrm>
        </p:grpSpPr>
        <p:sp>
          <p:nvSpPr>
            <p:cNvPr id="8833" name="Google Shape;8833;p6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834" name="Google Shape;8834;p6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8835" name="Google Shape;8835;p6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8836" name="Google Shape;8836;p6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8837" name="Google Shape;8837;p6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8838" name="Google Shape;8838;p6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839" name="Google Shape;8839;p6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8840" name="Google Shape;8840;p6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121900" tIns="121900" rIns="121900" bIns="121900" anchor="ctr" anchorCtr="0">
              <a:noAutofit/>
            </a:bodyPr>
            <a:lstStyle/>
            <a:p>
              <a:endParaRPr sz="2400"/>
            </a:p>
          </p:txBody>
        </p:sp>
        <p:sp>
          <p:nvSpPr>
            <p:cNvPr id="8841" name="Google Shape;8841;p6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842" name="Google Shape;8842;p6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8843" name="Google Shape;8843;p6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8844" name="Google Shape;8844;p6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8845" name="Google Shape;8845;p6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8846" name="Google Shape;8846;p6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847" name="Google Shape;8847;p6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grpSp>
      <p:grpSp>
        <p:nvGrpSpPr>
          <p:cNvPr id="8848" name="Google Shape;8848;p65"/>
          <p:cNvGrpSpPr/>
          <p:nvPr/>
        </p:nvGrpSpPr>
        <p:grpSpPr>
          <a:xfrm>
            <a:off x="4686534" y="1741361"/>
            <a:ext cx="472193" cy="469159"/>
            <a:chOff x="3514900" y="1489020"/>
            <a:chExt cx="354145" cy="351869"/>
          </a:xfrm>
        </p:grpSpPr>
        <p:sp>
          <p:nvSpPr>
            <p:cNvPr id="8849" name="Google Shape;8849;p6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850" name="Google Shape;8850;p6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1" name="Google Shape;8851;p6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2" name="Google Shape;8852;p6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3" name="Google Shape;8853;p6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4" name="Google Shape;8854;p6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5" name="Google Shape;8855;p6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6" name="Google Shape;8856;p6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7" name="Google Shape;8857;p6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8" name="Google Shape;8858;p6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59" name="Google Shape;8859;p6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60" name="Google Shape;8860;p6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61" name="Google Shape;8861;p6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62" name="Google Shape;8862;p6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121900" tIns="121900" rIns="121900" bIns="121900" anchor="ctr" anchorCtr="0">
              <a:noAutofit/>
            </a:bodyPr>
            <a:lstStyle/>
            <a:p>
              <a:endParaRPr sz="2400"/>
            </a:p>
          </p:txBody>
        </p:sp>
        <p:sp>
          <p:nvSpPr>
            <p:cNvPr id="8863" name="Google Shape;8863;p6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8864" name="Google Shape;8864;p6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121900" tIns="121900" rIns="121900" bIns="121900" anchor="ctr" anchorCtr="0">
              <a:noAutofit/>
            </a:bodyPr>
            <a:lstStyle/>
            <a:p>
              <a:endParaRPr sz="2400"/>
            </a:p>
          </p:txBody>
        </p:sp>
        <p:sp>
          <p:nvSpPr>
            <p:cNvPr id="8865" name="Google Shape;8865;p6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8866" name="Google Shape;8866;p6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121900" tIns="121900" rIns="121900" bIns="121900" anchor="ctr" anchorCtr="0">
              <a:noAutofit/>
            </a:bodyPr>
            <a:lstStyle/>
            <a:p>
              <a:endParaRPr sz="2400"/>
            </a:p>
          </p:txBody>
        </p:sp>
        <p:sp>
          <p:nvSpPr>
            <p:cNvPr id="8867" name="Google Shape;8867;p6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8868" name="Google Shape;8868;p6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121900" tIns="121900" rIns="121900" bIns="121900" anchor="ctr" anchorCtr="0">
              <a:noAutofit/>
            </a:bodyPr>
            <a:lstStyle/>
            <a:p>
              <a:endParaRPr sz="2400"/>
            </a:p>
          </p:txBody>
        </p:sp>
        <p:sp>
          <p:nvSpPr>
            <p:cNvPr id="8869" name="Google Shape;8869;p6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121900" tIns="121900" rIns="121900" bIns="121900" anchor="ctr" anchorCtr="0">
              <a:noAutofit/>
            </a:bodyPr>
            <a:lstStyle/>
            <a:p>
              <a:endParaRPr sz="2400"/>
            </a:p>
          </p:txBody>
        </p:sp>
        <p:sp>
          <p:nvSpPr>
            <p:cNvPr id="8870" name="Google Shape;8870;p6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8871" name="Google Shape;8871;p65"/>
          <p:cNvGrpSpPr/>
          <p:nvPr/>
        </p:nvGrpSpPr>
        <p:grpSpPr>
          <a:xfrm>
            <a:off x="4088432" y="4223262"/>
            <a:ext cx="462131" cy="444244"/>
            <a:chOff x="3066324" y="3350446"/>
            <a:chExt cx="346598" cy="333183"/>
          </a:xfrm>
        </p:grpSpPr>
        <p:sp>
          <p:nvSpPr>
            <p:cNvPr id="8872" name="Google Shape;8872;p6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8873" name="Google Shape;8873;p6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8874" name="Google Shape;8874;p6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121900" tIns="121900" rIns="121900" bIns="121900" anchor="ctr" anchorCtr="0">
              <a:noAutofit/>
            </a:bodyPr>
            <a:lstStyle/>
            <a:p>
              <a:endParaRPr sz="2400"/>
            </a:p>
          </p:txBody>
        </p:sp>
        <p:sp>
          <p:nvSpPr>
            <p:cNvPr id="8875" name="Google Shape;8875;p6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8876" name="Google Shape;8876;p6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8877" name="Google Shape;8877;p6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8878" name="Google Shape;8878;p6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879" name="Google Shape;8879;p6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121900" tIns="121900" rIns="121900" bIns="121900" anchor="ctr" anchorCtr="0">
              <a:noAutofit/>
            </a:bodyPr>
            <a:lstStyle/>
            <a:p>
              <a:endParaRPr sz="2400"/>
            </a:p>
          </p:txBody>
        </p:sp>
        <p:sp>
          <p:nvSpPr>
            <p:cNvPr id="8880" name="Google Shape;8880;p6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8881" name="Google Shape;8881;p6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grpSp>
      <p:grpSp>
        <p:nvGrpSpPr>
          <p:cNvPr id="8882" name="Google Shape;8882;p65"/>
          <p:cNvGrpSpPr/>
          <p:nvPr/>
        </p:nvGrpSpPr>
        <p:grpSpPr>
          <a:xfrm>
            <a:off x="1710340" y="2358785"/>
            <a:ext cx="484371" cy="484451"/>
            <a:chOff x="1282755" y="1952089"/>
            <a:chExt cx="363278" cy="363338"/>
          </a:xfrm>
        </p:grpSpPr>
        <p:sp>
          <p:nvSpPr>
            <p:cNvPr id="8883" name="Google Shape;8883;p6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8884" name="Google Shape;8884;p6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121900" tIns="121900" rIns="121900" bIns="121900" anchor="ctr" anchorCtr="0">
              <a:noAutofit/>
            </a:bodyPr>
            <a:lstStyle/>
            <a:p>
              <a:endParaRPr sz="2400"/>
            </a:p>
          </p:txBody>
        </p:sp>
        <p:sp>
          <p:nvSpPr>
            <p:cNvPr id="8885" name="Google Shape;8885;p6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121900" tIns="121900" rIns="121900" bIns="121900" anchor="ctr" anchorCtr="0">
              <a:noAutofit/>
            </a:bodyPr>
            <a:lstStyle/>
            <a:p>
              <a:endParaRPr sz="2400"/>
            </a:p>
          </p:txBody>
        </p:sp>
        <p:sp>
          <p:nvSpPr>
            <p:cNvPr id="8886" name="Google Shape;8886;p6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8887" name="Google Shape;8887;p6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8888" name="Google Shape;8888;p6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8889" name="Google Shape;8889;p6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grpSp>
      <p:grpSp>
        <p:nvGrpSpPr>
          <p:cNvPr id="8890" name="Google Shape;8890;p65"/>
          <p:cNvGrpSpPr/>
          <p:nvPr/>
        </p:nvGrpSpPr>
        <p:grpSpPr>
          <a:xfrm>
            <a:off x="4680126" y="3635041"/>
            <a:ext cx="473511" cy="458099"/>
            <a:chOff x="3510094" y="2909281"/>
            <a:chExt cx="355133" cy="343574"/>
          </a:xfrm>
        </p:grpSpPr>
        <p:sp>
          <p:nvSpPr>
            <p:cNvPr id="8891" name="Google Shape;8891;p6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892" name="Google Shape;8892;p6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8893" name="Google Shape;8893;p6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894" name="Google Shape;8894;p6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895" name="Google Shape;8895;p6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896" name="Google Shape;8896;p6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897" name="Google Shape;8897;p6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8898" name="Google Shape;8898;p6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8899" name="Google Shape;8899;p6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8900" name="Google Shape;8900;p6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901" name="Google Shape;8901;p6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902" name="Google Shape;8902;p6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903" name="Google Shape;8903;p6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grpSp>
      <p:sp>
        <p:nvSpPr>
          <p:cNvPr id="8904" name="Google Shape;8904;p65"/>
          <p:cNvSpPr/>
          <p:nvPr/>
        </p:nvSpPr>
        <p:spPr>
          <a:xfrm>
            <a:off x="3351846" y="2172108"/>
            <a:ext cx="43660" cy="35275"/>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grpSp>
        <p:nvGrpSpPr>
          <p:cNvPr id="8905" name="Google Shape;8905;p65"/>
          <p:cNvGrpSpPr/>
          <p:nvPr/>
        </p:nvGrpSpPr>
        <p:grpSpPr>
          <a:xfrm>
            <a:off x="2885123" y="1765296"/>
            <a:ext cx="510383" cy="442088"/>
            <a:chOff x="2163842" y="1506972"/>
            <a:chExt cx="382787" cy="331566"/>
          </a:xfrm>
        </p:grpSpPr>
        <p:sp>
          <p:nvSpPr>
            <p:cNvPr id="8906" name="Google Shape;8906;p6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07" name="Google Shape;8907;p6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08" name="Google Shape;8908;p6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8909" name="Google Shape;8909;p6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10" name="Google Shape;8910;p6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911" name="Google Shape;8911;p6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sp>
          <p:nvSpPr>
            <p:cNvPr id="8912" name="Google Shape;8912;p6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13" name="Google Shape;8913;p6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grpSp>
      <p:grpSp>
        <p:nvGrpSpPr>
          <p:cNvPr id="8914" name="Google Shape;8914;p65"/>
          <p:cNvGrpSpPr/>
          <p:nvPr/>
        </p:nvGrpSpPr>
        <p:grpSpPr>
          <a:xfrm>
            <a:off x="2318503" y="4222203"/>
            <a:ext cx="477224" cy="467381"/>
            <a:chOff x="1738877" y="3349652"/>
            <a:chExt cx="357918" cy="350536"/>
          </a:xfrm>
        </p:grpSpPr>
        <p:sp>
          <p:nvSpPr>
            <p:cNvPr id="8915" name="Google Shape;8915;p6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16" name="Google Shape;8916;p6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17" name="Google Shape;8917;p6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18" name="Google Shape;8918;p6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19" name="Google Shape;8919;p6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20" name="Google Shape;8920;p6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921" name="Google Shape;8921;p6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8922" name="Google Shape;8922;p6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23" name="Google Shape;8923;p6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24" name="Google Shape;8924;p6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25" name="Google Shape;8925;p6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26" name="Google Shape;8926;p6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27" name="Google Shape;8927;p6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8928" name="Google Shape;8928;p6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8929" name="Google Shape;8929;p6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30" name="Google Shape;8930;p6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31" name="Google Shape;8931;p6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932" name="Google Shape;8932;p6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grpSp>
      <p:grpSp>
        <p:nvGrpSpPr>
          <p:cNvPr id="8933" name="Google Shape;8933;p65"/>
          <p:cNvGrpSpPr/>
          <p:nvPr/>
        </p:nvGrpSpPr>
        <p:grpSpPr>
          <a:xfrm>
            <a:off x="2629093" y="5458473"/>
            <a:ext cx="511041" cy="445263"/>
            <a:chOff x="1971819" y="4276854"/>
            <a:chExt cx="383281" cy="333947"/>
          </a:xfrm>
        </p:grpSpPr>
        <p:sp>
          <p:nvSpPr>
            <p:cNvPr id="8934" name="Google Shape;8934;p6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8935" name="Google Shape;8935;p6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36" name="Google Shape;8936;p6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8937" name="Google Shape;8937;p6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8938" name="Google Shape;8938;p6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939" name="Google Shape;8939;p6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940" name="Google Shape;8940;p6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8941" name="Google Shape;8941;p6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121900" tIns="121900" rIns="121900" bIns="121900" anchor="ctr" anchorCtr="0">
              <a:noAutofit/>
            </a:bodyPr>
            <a:lstStyle/>
            <a:p>
              <a:endParaRPr sz="2400"/>
            </a:p>
          </p:txBody>
        </p:sp>
        <p:sp>
          <p:nvSpPr>
            <p:cNvPr id="8942" name="Google Shape;8942;p6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943" name="Google Shape;8943;p6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grpSp>
      <p:grpSp>
        <p:nvGrpSpPr>
          <p:cNvPr id="8944" name="Google Shape;8944;p65"/>
          <p:cNvGrpSpPr/>
          <p:nvPr/>
        </p:nvGrpSpPr>
        <p:grpSpPr>
          <a:xfrm>
            <a:off x="2433493" y="3603759"/>
            <a:ext cx="234649" cy="481855"/>
            <a:chOff x="1825119" y="2885819"/>
            <a:chExt cx="175987" cy="361391"/>
          </a:xfrm>
        </p:grpSpPr>
        <p:sp>
          <p:nvSpPr>
            <p:cNvPr id="8945" name="Google Shape;8945;p6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8946" name="Google Shape;8946;p6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121900" tIns="121900" rIns="121900" bIns="121900" anchor="ctr" anchorCtr="0">
              <a:noAutofit/>
            </a:bodyPr>
            <a:lstStyle/>
            <a:p>
              <a:endParaRPr sz="2400"/>
            </a:p>
          </p:txBody>
        </p:sp>
        <p:sp>
          <p:nvSpPr>
            <p:cNvPr id="8947" name="Google Shape;8947;p6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8948" name="Google Shape;8948;p6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8949" name="Google Shape;8949;p6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0" name="Google Shape;8950;p6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1" name="Google Shape;8951;p6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2" name="Google Shape;8952;p6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3" name="Google Shape;8953;p6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4" name="Google Shape;8954;p6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grpSp>
      <p:grpSp>
        <p:nvGrpSpPr>
          <p:cNvPr id="8955" name="Google Shape;8955;p65"/>
          <p:cNvGrpSpPr/>
          <p:nvPr/>
        </p:nvGrpSpPr>
        <p:grpSpPr>
          <a:xfrm>
            <a:off x="4673099" y="4297126"/>
            <a:ext cx="493195" cy="301785"/>
            <a:chOff x="3504824" y="3405844"/>
            <a:chExt cx="369896" cy="226339"/>
          </a:xfrm>
        </p:grpSpPr>
        <p:sp>
          <p:nvSpPr>
            <p:cNvPr id="8956" name="Google Shape;8956;p6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7" name="Google Shape;8957;p6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58" name="Google Shape;8958;p6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59" name="Google Shape;8959;p6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60" name="Google Shape;8960;p6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61" name="Google Shape;8961;p6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62" name="Google Shape;8962;p6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63" name="Google Shape;8963;p6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64" name="Google Shape;8964;p6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8965" name="Google Shape;8965;p6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8966" name="Google Shape;8966;p6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967" name="Google Shape;8967;p6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8968" name="Google Shape;8968;p6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8969" name="Google Shape;8969;p6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8970" name="Google Shape;8970;p6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71" name="Google Shape;8971;p6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grpSp>
      <p:grpSp>
        <p:nvGrpSpPr>
          <p:cNvPr id="8972" name="Google Shape;8972;p65"/>
          <p:cNvGrpSpPr/>
          <p:nvPr/>
        </p:nvGrpSpPr>
        <p:grpSpPr>
          <a:xfrm>
            <a:off x="1727548" y="4848792"/>
            <a:ext cx="460853" cy="457200"/>
            <a:chOff x="1295661" y="3819594"/>
            <a:chExt cx="345640" cy="342900"/>
          </a:xfrm>
        </p:grpSpPr>
        <p:sp>
          <p:nvSpPr>
            <p:cNvPr id="8973" name="Google Shape;8973;p6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74" name="Google Shape;8974;p6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75" name="Google Shape;8975;p6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76" name="Google Shape;8976;p6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77" name="Google Shape;8977;p6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78" name="Google Shape;8978;p6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79" name="Google Shape;8979;p6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8980" name="Google Shape;8980;p6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8981" name="Google Shape;8981;p6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82" name="Google Shape;8982;p6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8983" name="Google Shape;8983;p6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8984" name="Google Shape;8984;p6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8985" name="Google Shape;8985;p6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986" name="Google Shape;8986;p6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8987" name="Google Shape;8987;p6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88" name="Google Shape;8988;p6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8989" name="Google Shape;8989;p6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grpSp>
      <p:grpSp>
        <p:nvGrpSpPr>
          <p:cNvPr id="8990" name="Google Shape;8990;p65"/>
          <p:cNvGrpSpPr/>
          <p:nvPr/>
        </p:nvGrpSpPr>
        <p:grpSpPr>
          <a:xfrm>
            <a:off x="4648763" y="3000627"/>
            <a:ext cx="505771" cy="375651"/>
            <a:chOff x="3486572" y="2433470"/>
            <a:chExt cx="379328" cy="281738"/>
          </a:xfrm>
        </p:grpSpPr>
        <p:sp>
          <p:nvSpPr>
            <p:cNvPr id="8991" name="Google Shape;8991;p6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8992" name="Google Shape;8992;p6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993" name="Google Shape;8993;p6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994" name="Google Shape;8994;p6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995" name="Google Shape;8995;p6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8996" name="Google Shape;8996;p6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8997" name="Google Shape;8997;p6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grpSp>
      <p:sp>
        <p:nvSpPr>
          <p:cNvPr id="8998" name="Google Shape;8998;p65"/>
          <p:cNvSpPr/>
          <p:nvPr/>
        </p:nvSpPr>
        <p:spPr>
          <a:xfrm>
            <a:off x="5002574" y="3368711"/>
            <a:ext cx="50807" cy="43380"/>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grpSp>
        <p:nvGrpSpPr>
          <p:cNvPr id="8999" name="Google Shape;8999;p65"/>
          <p:cNvGrpSpPr/>
          <p:nvPr/>
        </p:nvGrpSpPr>
        <p:grpSpPr>
          <a:xfrm>
            <a:off x="5329533" y="4195512"/>
            <a:ext cx="360977" cy="474349"/>
            <a:chOff x="3997149" y="3329634"/>
            <a:chExt cx="270733" cy="355762"/>
          </a:xfrm>
        </p:grpSpPr>
        <p:sp>
          <p:nvSpPr>
            <p:cNvPr id="9000" name="Google Shape;9000;p6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9001" name="Google Shape;9001;p6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9002" name="Google Shape;9002;p6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03" name="Google Shape;9003;p6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04" name="Google Shape;9004;p6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05" name="Google Shape;9005;p6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06" name="Google Shape;9006;p6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9007" name="Google Shape;9007;p6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008" name="Google Shape;9008;p6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9009" name="Google Shape;9009;p6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10" name="Google Shape;9010;p6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9011" name="Google Shape;9011;p6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9012" name="Google Shape;9012;p6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9013" name="Google Shape;9013;p6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9014" name="Google Shape;9014;p6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15" name="Google Shape;9015;p6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16" name="Google Shape;9016;p6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9017" name="Google Shape;9017;p6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9018" name="Google Shape;9018;p6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9019" name="Google Shape;9019;p6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9020" name="Google Shape;9020;p6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grpSp>
      <p:grpSp>
        <p:nvGrpSpPr>
          <p:cNvPr id="9021" name="Google Shape;9021;p65"/>
          <p:cNvGrpSpPr/>
          <p:nvPr/>
        </p:nvGrpSpPr>
        <p:grpSpPr>
          <a:xfrm>
            <a:off x="5272458" y="3621806"/>
            <a:ext cx="460873" cy="458039"/>
            <a:chOff x="3954343" y="2899354"/>
            <a:chExt cx="345655" cy="343529"/>
          </a:xfrm>
        </p:grpSpPr>
        <p:sp>
          <p:nvSpPr>
            <p:cNvPr id="9022" name="Google Shape;9022;p6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9023" name="Google Shape;9023;p6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4" name="Google Shape;9024;p6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5" name="Google Shape;9025;p6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6" name="Google Shape;9026;p6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7" name="Google Shape;9027;p6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8" name="Google Shape;9028;p6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29" name="Google Shape;9029;p6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30" name="Google Shape;9030;p6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31" name="Google Shape;9031;p6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32" name="Google Shape;9032;p6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sp>
          <p:nvSpPr>
            <p:cNvPr id="9033" name="Google Shape;9033;p6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121900" tIns="121900" rIns="121900" bIns="121900" anchor="ctr" anchorCtr="0">
              <a:noAutofit/>
            </a:bodyPr>
            <a:lstStyle/>
            <a:p>
              <a:endParaRPr sz="2400"/>
            </a:p>
          </p:txBody>
        </p:sp>
      </p:grpSp>
      <p:grpSp>
        <p:nvGrpSpPr>
          <p:cNvPr id="9034" name="Google Shape;9034;p65"/>
          <p:cNvGrpSpPr/>
          <p:nvPr/>
        </p:nvGrpSpPr>
        <p:grpSpPr>
          <a:xfrm>
            <a:off x="2888057" y="4224459"/>
            <a:ext cx="492755" cy="466404"/>
            <a:chOff x="2166043" y="3351344"/>
            <a:chExt cx="369566" cy="349803"/>
          </a:xfrm>
        </p:grpSpPr>
        <p:sp>
          <p:nvSpPr>
            <p:cNvPr id="9035" name="Google Shape;9035;p6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9036" name="Google Shape;9036;p6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37" name="Google Shape;9037;p6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9038" name="Google Shape;9038;p6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039" name="Google Shape;9039;p6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40" name="Google Shape;9040;p6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9041" name="Google Shape;9041;p6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9042" name="Google Shape;9042;p6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9043" name="Google Shape;9043;p6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grpSp>
      <p:grpSp>
        <p:nvGrpSpPr>
          <p:cNvPr id="9044" name="Google Shape;9044;p65"/>
          <p:cNvGrpSpPr/>
          <p:nvPr/>
        </p:nvGrpSpPr>
        <p:grpSpPr>
          <a:xfrm>
            <a:off x="3492866" y="4225777"/>
            <a:ext cx="487724" cy="439033"/>
            <a:chOff x="2619649" y="3352332"/>
            <a:chExt cx="365793" cy="329275"/>
          </a:xfrm>
        </p:grpSpPr>
        <p:sp>
          <p:nvSpPr>
            <p:cNvPr id="9045" name="Google Shape;9045;p6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46" name="Google Shape;9046;p6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47" name="Google Shape;9047;p6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9048" name="Google Shape;9048;p6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49" name="Google Shape;9049;p6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50" name="Google Shape;9050;p6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9051" name="Google Shape;9051;p6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52" name="Google Shape;9052;p6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53" name="Google Shape;9053;p6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9054" name="Google Shape;9054;p6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121900" tIns="121900" rIns="121900" bIns="121900" anchor="ctr" anchorCtr="0">
              <a:noAutofit/>
            </a:bodyPr>
            <a:lstStyle/>
            <a:p>
              <a:endParaRPr sz="2400"/>
            </a:p>
          </p:txBody>
        </p:sp>
      </p:grpSp>
      <p:grpSp>
        <p:nvGrpSpPr>
          <p:cNvPr id="9055" name="Google Shape;9055;p65"/>
          <p:cNvGrpSpPr/>
          <p:nvPr/>
        </p:nvGrpSpPr>
        <p:grpSpPr>
          <a:xfrm>
            <a:off x="1728180" y="1776320"/>
            <a:ext cx="454165" cy="469259"/>
            <a:chOff x="1293760" y="1498228"/>
            <a:chExt cx="340624" cy="351944"/>
          </a:xfrm>
        </p:grpSpPr>
        <p:sp>
          <p:nvSpPr>
            <p:cNvPr id="9056" name="Google Shape;9056;p6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057" name="Google Shape;9057;p6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058" name="Google Shape;9058;p6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059" name="Google Shape;9059;p6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060" name="Google Shape;9060;p6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061" name="Google Shape;9061;p6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9062" name="Google Shape;9062;p6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9063" name="Google Shape;9063;p6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121900" tIns="121900" rIns="121900" bIns="121900" anchor="ctr" anchorCtr="0">
              <a:noAutofit/>
            </a:bodyPr>
            <a:lstStyle/>
            <a:p>
              <a:endParaRPr sz="2400"/>
            </a:p>
          </p:txBody>
        </p:sp>
        <p:sp>
          <p:nvSpPr>
            <p:cNvPr id="9064" name="Google Shape;9064;p6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9065" name="Google Shape;9065;p6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9066" name="Google Shape;9066;p6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9067" name="Google Shape;9067;p6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121900" tIns="121900" rIns="121900" bIns="121900" anchor="ctr" anchorCtr="0">
              <a:noAutofit/>
            </a:bodyPr>
            <a:lstStyle/>
            <a:p>
              <a:endParaRPr sz="2400"/>
            </a:p>
          </p:txBody>
        </p:sp>
        <p:sp>
          <p:nvSpPr>
            <p:cNvPr id="9068" name="Google Shape;9068;p6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9069" name="Google Shape;9069;p6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121900" tIns="121900" rIns="121900" bIns="121900" anchor="ctr" anchorCtr="0">
              <a:noAutofit/>
            </a:bodyPr>
            <a:lstStyle/>
            <a:p>
              <a:endParaRPr sz="2400"/>
            </a:p>
          </p:txBody>
        </p:sp>
      </p:grpSp>
      <p:grpSp>
        <p:nvGrpSpPr>
          <p:cNvPr id="9070" name="Google Shape;9070;p65"/>
          <p:cNvGrpSpPr/>
          <p:nvPr/>
        </p:nvGrpSpPr>
        <p:grpSpPr>
          <a:xfrm>
            <a:off x="1132802" y="2358766"/>
            <a:ext cx="542284" cy="511660"/>
            <a:chOff x="849601" y="1952074"/>
            <a:chExt cx="406713" cy="383745"/>
          </a:xfrm>
        </p:grpSpPr>
        <p:sp>
          <p:nvSpPr>
            <p:cNvPr id="9071" name="Google Shape;9071;p6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72" name="Google Shape;9072;p6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9073" name="Google Shape;9073;p6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9074" name="Google Shape;9074;p6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075" name="Google Shape;9075;p6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9076" name="Google Shape;9076;p6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077" name="Google Shape;9077;p6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grpSp>
      <p:grpSp>
        <p:nvGrpSpPr>
          <p:cNvPr id="9078" name="Google Shape;9078;p65"/>
          <p:cNvGrpSpPr/>
          <p:nvPr/>
        </p:nvGrpSpPr>
        <p:grpSpPr>
          <a:xfrm>
            <a:off x="3005162" y="3613821"/>
            <a:ext cx="271980" cy="473889"/>
            <a:chOff x="2253871" y="2893365"/>
            <a:chExt cx="203985" cy="355417"/>
          </a:xfrm>
        </p:grpSpPr>
        <p:sp>
          <p:nvSpPr>
            <p:cNvPr id="9079" name="Google Shape;9079;p6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9080" name="Google Shape;9080;p6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121900" tIns="121900" rIns="121900" bIns="121900" anchor="ctr" anchorCtr="0">
              <a:noAutofit/>
            </a:bodyPr>
            <a:lstStyle/>
            <a:p>
              <a:endParaRPr sz="2400"/>
            </a:p>
          </p:txBody>
        </p:sp>
        <p:sp>
          <p:nvSpPr>
            <p:cNvPr id="9081" name="Google Shape;9081;p6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9082" name="Google Shape;9082;p6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9083" name="Google Shape;9083;p6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121900" tIns="121900" rIns="121900" bIns="121900" anchor="ctr" anchorCtr="0">
              <a:noAutofit/>
            </a:bodyPr>
            <a:lstStyle/>
            <a:p>
              <a:endParaRPr sz="2400"/>
            </a:p>
          </p:txBody>
        </p:sp>
        <p:sp>
          <p:nvSpPr>
            <p:cNvPr id="9084" name="Google Shape;9084;p6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121900" tIns="121900" rIns="121900" bIns="121900" anchor="ctr" anchorCtr="0">
              <a:noAutofit/>
            </a:bodyPr>
            <a:lstStyle/>
            <a:p>
              <a:endParaRPr sz="2400"/>
            </a:p>
          </p:txBody>
        </p:sp>
        <p:sp>
          <p:nvSpPr>
            <p:cNvPr id="9085" name="Google Shape;9085;p6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9086" name="Google Shape;9086;p6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9087" name="Google Shape;9087;p6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121900" tIns="121900" rIns="121900" bIns="121900" anchor="ctr" anchorCtr="0">
              <a:noAutofit/>
            </a:bodyPr>
            <a:lstStyle/>
            <a:p>
              <a:endParaRPr sz="2400"/>
            </a:p>
          </p:txBody>
        </p:sp>
        <p:sp>
          <p:nvSpPr>
            <p:cNvPr id="9088" name="Google Shape;9088;p6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9089" name="Google Shape;9089;p6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121900" tIns="121900" rIns="121900" bIns="121900" anchor="ctr" anchorCtr="0">
              <a:noAutofit/>
            </a:bodyPr>
            <a:lstStyle/>
            <a:p>
              <a:endParaRPr sz="2400"/>
            </a:p>
          </p:txBody>
        </p:sp>
      </p:grpSp>
      <p:grpSp>
        <p:nvGrpSpPr>
          <p:cNvPr id="9090" name="Google Shape;9090;p65"/>
          <p:cNvGrpSpPr/>
          <p:nvPr/>
        </p:nvGrpSpPr>
        <p:grpSpPr>
          <a:xfrm>
            <a:off x="2922055" y="2967469"/>
            <a:ext cx="411764" cy="456761"/>
            <a:chOff x="2191541" y="2408601"/>
            <a:chExt cx="308823" cy="342571"/>
          </a:xfrm>
        </p:grpSpPr>
        <p:sp>
          <p:nvSpPr>
            <p:cNvPr id="9091" name="Google Shape;9091;p6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092" name="Google Shape;9092;p6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093" name="Google Shape;9093;p6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094" name="Google Shape;9094;p6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9095" name="Google Shape;9095;p6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9096" name="Google Shape;9096;p6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9097" name="Google Shape;9097;p6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9098" name="Google Shape;9098;p6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099" name="Google Shape;9099;p6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9100" name="Google Shape;9100;p6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9101" name="Google Shape;9101;p6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102" name="Google Shape;9102;p6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121900" tIns="121900" rIns="121900" bIns="121900" anchor="ctr" anchorCtr="0">
              <a:noAutofit/>
            </a:bodyPr>
            <a:lstStyle/>
            <a:p>
              <a:endParaRPr sz="2400"/>
            </a:p>
          </p:txBody>
        </p:sp>
        <p:sp>
          <p:nvSpPr>
            <p:cNvPr id="9103" name="Google Shape;9103;p6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grpSp>
      <p:grpSp>
        <p:nvGrpSpPr>
          <p:cNvPr id="9104" name="Google Shape;9104;p65"/>
          <p:cNvGrpSpPr/>
          <p:nvPr/>
        </p:nvGrpSpPr>
        <p:grpSpPr>
          <a:xfrm>
            <a:off x="1129867" y="1760785"/>
            <a:ext cx="456661" cy="455404"/>
            <a:chOff x="847400" y="1503588"/>
            <a:chExt cx="342496" cy="341553"/>
          </a:xfrm>
        </p:grpSpPr>
        <p:sp>
          <p:nvSpPr>
            <p:cNvPr id="9105" name="Google Shape;9105;p6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9106" name="Google Shape;9106;p6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107" name="Google Shape;9107;p6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121900" tIns="121900" rIns="121900" bIns="121900" anchor="ctr" anchorCtr="0">
              <a:noAutofit/>
            </a:bodyPr>
            <a:lstStyle/>
            <a:p>
              <a:endParaRPr sz="2400"/>
            </a:p>
          </p:txBody>
        </p:sp>
        <p:sp>
          <p:nvSpPr>
            <p:cNvPr id="9108" name="Google Shape;9108;p6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9109" name="Google Shape;9109;p6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9110" name="Google Shape;9110;p6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121900" tIns="121900" rIns="121900" bIns="121900" anchor="ctr" anchorCtr="0">
              <a:noAutofit/>
            </a:bodyPr>
            <a:lstStyle/>
            <a:p>
              <a:endParaRPr sz="2400"/>
            </a:p>
          </p:txBody>
        </p:sp>
        <p:sp>
          <p:nvSpPr>
            <p:cNvPr id="9111" name="Google Shape;9111;p6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9112" name="Google Shape;9112;p6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9113" name="Google Shape;9113;p6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121900" tIns="121900" rIns="121900" bIns="121900" anchor="ctr" anchorCtr="0">
              <a:noAutofit/>
            </a:bodyPr>
            <a:lstStyle/>
            <a:p>
              <a:endParaRPr sz="2400"/>
            </a:p>
          </p:txBody>
        </p:sp>
        <p:sp>
          <p:nvSpPr>
            <p:cNvPr id="9114" name="Google Shape;9114;p6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121900" tIns="121900" rIns="121900" bIns="121900" anchor="ctr" anchorCtr="0">
              <a:noAutofit/>
            </a:bodyPr>
            <a:lstStyle/>
            <a:p>
              <a:endParaRPr sz="2400"/>
            </a:p>
          </p:txBody>
        </p:sp>
        <p:sp>
          <p:nvSpPr>
            <p:cNvPr id="9115" name="Google Shape;9115;p6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9116" name="Google Shape;9116;p6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9117" name="Google Shape;9117;p6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9118" name="Google Shape;9118;p6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119" name="Google Shape;9119;p6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120" name="Google Shape;9120;p6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121" name="Google Shape;9121;p6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9122" name="Google Shape;9122;p6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9123" name="Google Shape;9123;p6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9124" name="Google Shape;9124;p6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grpSp>
      <p:grpSp>
        <p:nvGrpSpPr>
          <p:cNvPr id="9125" name="Google Shape;9125;p65"/>
          <p:cNvGrpSpPr/>
          <p:nvPr/>
        </p:nvGrpSpPr>
        <p:grpSpPr>
          <a:xfrm>
            <a:off x="1773285" y="3622226"/>
            <a:ext cx="373993" cy="481436"/>
            <a:chOff x="1329963" y="2899669"/>
            <a:chExt cx="280495" cy="361077"/>
          </a:xfrm>
        </p:grpSpPr>
        <p:sp>
          <p:nvSpPr>
            <p:cNvPr id="9126" name="Google Shape;9126;p6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121900" tIns="121900" rIns="121900" bIns="121900" anchor="ctr" anchorCtr="0">
              <a:noAutofit/>
            </a:bodyPr>
            <a:lstStyle/>
            <a:p>
              <a:endParaRPr sz="2400"/>
            </a:p>
          </p:txBody>
        </p:sp>
        <p:sp>
          <p:nvSpPr>
            <p:cNvPr id="9127" name="Google Shape;9127;p6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9128" name="Google Shape;9128;p6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121900" tIns="121900" rIns="121900" bIns="121900" anchor="ctr" anchorCtr="0">
              <a:noAutofit/>
            </a:bodyPr>
            <a:lstStyle/>
            <a:p>
              <a:endParaRPr sz="2400"/>
            </a:p>
          </p:txBody>
        </p:sp>
        <p:sp>
          <p:nvSpPr>
            <p:cNvPr id="9129" name="Google Shape;9129;p6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9130" name="Google Shape;9130;p6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9131" name="Google Shape;9131;p6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9132" name="Google Shape;9132;p6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grpSp>
      <p:grpSp>
        <p:nvGrpSpPr>
          <p:cNvPr id="9133" name="Google Shape;9133;p65"/>
          <p:cNvGrpSpPr/>
          <p:nvPr/>
        </p:nvGrpSpPr>
        <p:grpSpPr>
          <a:xfrm>
            <a:off x="1249906" y="4823878"/>
            <a:ext cx="260661" cy="457919"/>
            <a:chOff x="937429" y="3800908"/>
            <a:chExt cx="195496" cy="343439"/>
          </a:xfrm>
        </p:grpSpPr>
        <p:sp>
          <p:nvSpPr>
            <p:cNvPr id="9134" name="Google Shape;9134;p6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9135" name="Google Shape;9135;p6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9136" name="Google Shape;9136;p6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9137" name="Google Shape;9137;p6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9138" name="Google Shape;9138;p6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9139" name="Google Shape;9139;p6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9140" name="Google Shape;9140;p6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9141" name="Google Shape;9141;p6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9142" name="Google Shape;9142;p6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9143" name="Google Shape;9143;p6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121900" tIns="121900" rIns="121900" bIns="121900" anchor="ctr" anchorCtr="0">
              <a:noAutofit/>
            </a:bodyPr>
            <a:lstStyle/>
            <a:p>
              <a:endParaRPr sz="2400"/>
            </a:p>
          </p:txBody>
        </p:sp>
        <p:sp>
          <p:nvSpPr>
            <p:cNvPr id="9144" name="Google Shape;9144;p6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9146" name="Google Shape;9146;p6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grpSp>
      <p:grpSp>
        <p:nvGrpSpPr>
          <p:cNvPr id="9147" name="Google Shape;9147;p65"/>
          <p:cNvGrpSpPr/>
          <p:nvPr/>
        </p:nvGrpSpPr>
        <p:grpSpPr>
          <a:xfrm>
            <a:off x="3583546" y="4836874"/>
            <a:ext cx="486885" cy="456681"/>
            <a:chOff x="2611459" y="3810655"/>
            <a:chExt cx="365164" cy="342511"/>
          </a:xfrm>
        </p:grpSpPr>
        <p:sp>
          <p:nvSpPr>
            <p:cNvPr id="9148" name="Google Shape;9148;p6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149" name="Google Shape;9149;p6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121900" tIns="121900" rIns="121900" bIns="121900" anchor="ctr" anchorCtr="0">
              <a:noAutofit/>
            </a:bodyPr>
            <a:lstStyle/>
            <a:p>
              <a:endParaRPr sz="2400"/>
            </a:p>
          </p:txBody>
        </p:sp>
        <p:sp>
          <p:nvSpPr>
            <p:cNvPr id="9150" name="Google Shape;9150;p6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9151" name="Google Shape;9151;p6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9152" name="Google Shape;9152;p6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9153" name="Google Shape;9153;p6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9154" name="Google Shape;9154;p6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9155" name="Google Shape;9155;p6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9156" name="Google Shape;9156;p6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9157" name="Google Shape;9157;p6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9158" name="Google Shape;9158;p6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121900" tIns="121900" rIns="121900" bIns="121900" anchor="ctr" anchorCtr="0">
              <a:noAutofit/>
            </a:bodyPr>
            <a:lstStyle/>
            <a:p>
              <a:endParaRPr sz="2400"/>
            </a:p>
          </p:txBody>
        </p:sp>
      </p:grpSp>
      <p:grpSp>
        <p:nvGrpSpPr>
          <p:cNvPr id="9159" name="Google Shape;9159;p65"/>
          <p:cNvGrpSpPr/>
          <p:nvPr/>
        </p:nvGrpSpPr>
        <p:grpSpPr>
          <a:xfrm>
            <a:off x="5269942" y="1788374"/>
            <a:ext cx="493593" cy="400205"/>
            <a:chOff x="3952456" y="1524280"/>
            <a:chExt cx="370195" cy="300154"/>
          </a:xfrm>
        </p:grpSpPr>
        <p:sp>
          <p:nvSpPr>
            <p:cNvPr id="9160" name="Google Shape;9160;p6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121900" tIns="121900" rIns="121900" bIns="121900" anchor="ctr" anchorCtr="0">
              <a:noAutofit/>
            </a:bodyPr>
            <a:lstStyle/>
            <a:p>
              <a:endParaRPr sz="2400"/>
            </a:p>
          </p:txBody>
        </p:sp>
        <p:sp>
          <p:nvSpPr>
            <p:cNvPr id="9161" name="Google Shape;9161;p6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121900" tIns="121900" rIns="121900" bIns="121900" anchor="ctr" anchorCtr="0">
              <a:noAutofit/>
            </a:bodyPr>
            <a:lstStyle/>
            <a:p>
              <a:endParaRPr sz="2400"/>
            </a:p>
          </p:txBody>
        </p:sp>
        <p:sp>
          <p:nvSpPr>
            <p:cNvPr id="9162" name="Google Shape;9162;p6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9163" name="Google Shape;9163;p6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164" name="Google Shape;9164;p6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121900" tIns="121900" rIns="121900" bIns="121900" anchor="ctr" anchorCtr="0">
              <a:noAutofit/>
            </a:bodyPr>
            <a:lstStyle/>
            <a:p>
              <a:endParaRPr sz="2400"/>
            </a:p>
          </p:txBody>
        </p:sp>
        <p:sp>
          <p:nvSpPr>
            <p:cNvPr id="9165" name="Google Shape;9165;p6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121900" tIns="121900" rIns="121900" bIns="121900" anchor="ctr" anchorCtr="0">
              <a:noAutofit/>
            </a:bodyPr>
            <a:lstStyle/>
            <a:p>
              <a:endParaRPr sz="2400"/>
            </a:p>
          </p:txBody>
        </p:sp>
      </p:grpSp>
      <p:sp>
        <p:nvSpPr>
          <p:cNvPr id="9166" name="Google Shape;9166;p65"/>
          <p:cNvSpPr txBox="1"/>
          <p:nvPr/>
        </p:nvSpPr>
        <p:spPr>
          <a:xfrm>
            <a:off x="1132900" y="962789"/>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Educational Icons</a:t>
            </a:r>
            <a:endParaRPr sz="3200">
              <a:solidFill>
                <a:srgbClr val="FFFFFF"/>
              </a:solidFill>
            </a:endParaRPr>
          </a:p>
        </p:txBody>
      </p:sp>
      <p:sp>
        <p:nvSpPr>
          <p:cNvPr id="9167" name="Google Shape;9167;p65"/>
          <p:cNvSpPr txBox="1"/>
          <p:nvPr/>
        </p:nvSpPr>
        <p:spPr>
          <a:xfrm>
            <a:off x="6477867" y="962789"/>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Medical Icons</a:t>
            </a:r>
            <a:endParaRPr sz="3200">
              <a:solidFill>
                <a:srgbClr val="FFFFFF"/>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765"/>
                                        </p:tgtEl>
                                        <p:attrNameLst>
                                          <p:attrName>style.visibility</p:attrName>
                                        </p:attrNameLst>
                                      </p:cBhvr>
                                      <p:to>
                                        <p:strVal val="visible"/>
                                      </p:to>
                                    </p:set>
                                    <p:anim calcmode="lin" valueType="num">
                                      <p:cBhvr>
                                        <p:cTn id="7" dur="500" fill="hold"/>
                                        <p:tgtEl>
                                          <p:spTgt spid="7765"/>
                                        </p:tgtEl>
                                        <p:attrNameLst>
                                          <p:attrName>ppt_w</p:attrName>
                                        </p:attrNameLst>
                                      </p:cBhvr>
                                      <p:tavLst>
                                        <p:tav tm="0">
                                          <p:val>
                                            <p:fltVal val="0"/>
                                          </p:val>
                                        </p:tav>
                                        <p:tav tm="100000">
                                          <p:val>
                                            <p:strVal val="#ppt_w"/>
                                          </p:val>
                                        </p:tav>
                                      </p:tavLst>
                                    </p:anim>
                                    <p:anim calcmode="lin" valueType="num">
                                      <p:cBhvr>
                                        <p:cTn id="8" dur="500" fill="hold"/>
                                        <p:tgtEl>
                                          <p:spTgt spid="7765"/>
                                        </p:tgtEl>
                                        <p:attrNameLst>
                                          <p:attrName>ppt_h</p:attrName>
                                        </p:attrNameLst>
                                      </p:cBhvr>
                                      <p:tavLst>
                                        <p:tav tm="0">
                                          <p:val>
                                            <p:fltVal val="0"/>
                                          </p:val>
                                        </p:tav>
                                        <p:tav tm="100000">
                                          <p:val>
                                            <p:strVal val="#ppt_h"/>
                                          </p:val>
                                        </p:tav>
                                      </p:tavLst>
                                    </p:anim>
                                    <p:animEffect transition="in" filter="fade">
                                      <p:cBhvr>
                                        <p:cTn id="9" dur="500"/>
                                        <p:tgtEl>
                                          <p:spTgt spid="7765"/>
                                        </p:tgtEl>
                                      </p:cBhvr>
                                    </p:animEffect>
                                  </p:childTnLst>
                                </p:cTn>
                              </p:par>
                              <p:par>
                                <p:cTn id="10" presetID="53" presetClass="entr" presetSubtype="16" fill="hold" nodeType="withEffect">
                                  <p:stCondLst>
                                    <p:cond delay="0"/>
                                  </p:stCondLst>
                                  <p:childTnLst>
                                    <p:set>
                                      <p:cBhvr>
                                        <p:cTn id="11" dur="1" fill="hold">
                                          <p:stCondLst>
                                            <p:cond delay="0"/>
                                          </p:stCondLst>
                                        </p:cTn>
                                        <p:tgtEl>
                                          <p:spTgt spid="7774"/>
                                        </p:tgtEl>
                                        <p:attrNameLst>
                                          <p:attrName>style.visibility</p:attrName>
                                        </p:attrNameLst>
                                      </p:cBhvr>
                                      <p:to>
                                        <p:strVal val="visible"/>
                                      </p:to>
                                    </p:set>
                                    <p:anim calcmode="lin" valueType="num">
                                      <p:cBhvr>
                                        <p:cTn id="12" dur="500" fill="hold"/>
                                        <p:tgtEl>
                                          <p:spTgt spid="7774"/>
                                        </p:tgtEl>
                                        <p:attrNameLst>
                                          <p:attrName>ppt_w</p:attrName>
                                        </p:attrNameLst>
                                      </p:cBhvr>
                                      <p:tavLst>
                                        <p:tav tm="0">
                                          <p:val>
                                            <p:fltVal val="0"/>
                                          </p:val>
                                        </p:tav>
                                        <p:tav tm="100000">
                                          <p:val>
                                            <p:strVal val="#ppt_w"/>
                                          </p:val>
                                        </p:tav>
                                      </p:tavLst>
                                    </p:anim>
                                    <p:anim calcmode="lin" valueType="num">
                                      <p:cBhvr>
                                        <p:cTn id="13" dur="500" fill="hold"/>
                                        <p:tgtEl>
                                          <p:spTgt spid="7774"/>
                                        </p:tgtEl>
                                        <p:attrNameLst>
                                          <p:attrName>ppt_h</p:attrName>
                                        </p:attrNameLst>
                                      </p:cBhvr>
                                      <p:tavLst>
                                        <p:tav tm="0">
                                          <p:val>
                                            <p:fltVal val="0"/>
                                          </p:val>
                                        </p:tav>
                                        <p:tav tm="100000">
                                          <p:val>
                                            <p:strVal val="#ppt_h"/>
                                          </p:val>
                                        </p:tav>
                                      </p:tavLst>
                                    </p:anim>
                                    <p:animEffect transition="in" filter="fade">
                                      <p:cBhvr>
                                        <p:cTn id="14" dur="500"/>
                                        <p:tgtEl>
                                          <p:spTgt spid="7774"/>
                                        </p:tgtEl>
                                      </p:cBhvr>
                                    </p:animEffect>
                                  </p:childTnLst>
                                </p:cTn>
                              </p:par>
                              <p:par>
                                <p:cTn id="15" presetID="53" presetClass="entr" presetSubtype="16" fill="hold" nodeType="withEffect">
                                  <p:stCondLst>
                                    <p:cond delay="0"/>
                                  </p:stCondLst>
                                  <p:childTnLst>
                                    <p:set>
                                      <p:cBhvr>
                                        <p:cTn id="16" dur="1" fill="hold">
                                          <p:stCondLst>
                                            <p:cond delay="0"/>
                                          </p:stCondLst>
                                        </p:cTn>
                                        <p:tgtEl>
                                          <p:spTgt spid="7788"/>
                                        </p:tgtEl>
                                        <p:attrNameLst>
                                          <p:attrName>style.visibility</p:attrName>
                                        </p:attrNameLst>
                                      </p:cBhvr>
                                      <p:to>
                                        <p:strVal val="visible"/>
                                      </p:to>
                                    </p:set>
                                    <p:anim calcmode="lin" valueType="num">
                                      <p:cBhvr>
                                        <p:cTn id="17" dur="500" fill="hold"/>
                                        <p:tgtEl>
                                          <p:spTgt spid="7788"/>
                                        </p:tgtEl>
                                        <p:attrNameLst>
                                          <p:attrName>ppt_w</p:attrName>
                                        </p:attrNameLst>
                                      </p:cBhvr>
                                      <p:tavLst>
                                        <p:tav tm="0">
                                          <p:val>
                                            <p:fltVal val="0"/>
                                          </p:val>
                                        </p:tav>
                                        <p:tav tm="100000">
                                          <p:val>
                                            <p:strVal val="#ppt_w"/>
                                          </p:val>
                                        </p:tav>
                                      </p:tavLst>
                                    </p:anim>
                                    <p:anim calcmode="lin" valueType="num">
                                      <p:cBhvr>
                                        <p:cTn id="18" dur="500" fill="hold"/>
                                        <p:tgtEl>
                                          <p:spTgt spid="7788"/>
                                        </p:tgtEl>
                                        <p:attrNameLst>
                                          <p:attrName>ppt_h</p:attrName>
                                        </p:attrNameLst>
                                      </p:cBhvr>
                                      <p:tavLst>
                                        <p:tav tm="0">
                                          <p:val>
                                            <p:fltVal val="0"/>
                                          </p:val>
                                        </p:tav>
                                        <p:tav tm="100000">
                                          <p:val>
                                            <p:strVal val="#ppt_h"/>
                                          </p:val>
                                        </p:tav>
                                      </p:tavLst>
                                    </p:anim>
                                    <p:animEffect transition="in" filter="fade">
                                      <p:cBhvr>
                                        <p:cTn id="19" dur="500"/>
                                        <p:tgtEl>
                                          <p:spTgt spid="7788"/>
                                        </p:tgtEl>
                                      </p:cBhvr>
                                    </p:animEffect>
                                  </p:childTnLst>
                                </p:cTn>
                              </p:par>
                              <p:par>
                                <p:cTn id="20" presetID="53" presetClass="entr" presetSubtype="16" fill="hold" nodeType="withEffect">
                                  <p:stCondLst>
                                    <p:cond delay="0"/>
                                  </p:stCondLst>
                                  <p:childTnLst>
                                    <p:set>
                                      <p:cBhvr>
                                        <p:cTn id="21" dur="1" fill="hold">
                                          <p:stCondLst>
                                            <p:cond delay="0"/>
                                          </p:stCondLst>
                                        </p:cTn>
                                        <p:tgtEl>
                                          <p:spTgt spid="7802"/>
                                        </p:tgtEl>
                                        <p:attrNameLst>
                                          <p:attrName>style.visibility</p:attrName>
                                        </p:attrNameLst>
                                      </p:cBhvr>
                                      <p:to>
                                        <p:strVal val="visible"/>
                                      </p:to>
                                    </p:set>
                                    <p:anim calcmode="lin" valueType="num">
                                      <p:cBhvr>
                                        <p:cTn id="22" dur="500" fill="hold"/>
                                        <p:tgtEl>
                                          <p:spTgt spid="7802"/>
                                        </p:tgtEl>
                                        <p:attrNameLst>
                                          <p:attrName>ppt_w</p:attrName>
                                        </p:attrNameLst>
                                      </p:cBhvr>
                                      <p:tavLst>
                                        <p:tav tm="0">
                                          <p:val>
                                            <p:fltVal val="0"/>
                                          </p:val>
                                        </p:tav>
                                        <p:tav tm="100000">
                                          <p:val>
                                            <p:strVal val="#ppt_w"/>
                                          </p:val>
                                        </p:tav>
                                      </p:tavLst>
                                    </p:anim>
                                    <p:anim calcmode="lin" valueType="num">
                                      <p:cBhvr>
                                        <p:cTn id="23" dur="500" fill="hold"/>
                                        <p:tgtEl>
                                          <p:spTgt spid="7802"/>
                                        </p:tgtEl>
                                        <p:attrNameLst>
                                          <p:attrName>ppt_h</p:attrName>
                                        </p:attrNameLst>
                                      </p:cBhvr>
                                      <p:tavLst>
                                        <p:tav tm="0">
                                          <p:val>
                                            <p:fltVal val="0"/>
                                          </p:val>
                                        </p:tav>
                                        <p:tav tm="100000">
                                          <p:val>
                                            <p:strVal val="#ppt_h"/>
                                          </p:val>
                                        </p:tav>
                                      </p:tavLst>
                                    </p:anim>
                                    <p:animEffect transition="in" filter="fade">
                                      <p:cBhvr>
                                        <p:cTn id="24" dur="500"/>
                                        <p:tgtEl>
                                          <p:spTgt spid="7802"/>
                                        </p:tgtEl>
                                      </p:cBhvr>
                                    </p:animEffect>
                                  </p:childTnLst>
                                </p:cTn>
                              </p:par>
                              <p:par>
                                <p:cTn id="25" presetID="53" presetClass="entr" presetSubtype="16" fill="hold" nodeType="withEffect">
                                  <p:stCondLst>
                                    <p:cond delay="0"/>
                                  </p:stCondLst>
                                  <p:childTnLst>
                                    <p:set>
                                      <p:cBhvr>
                                        <p:cTn id="26" dur="1" fill="hold">
                                          <p:stCondLst>
                                            <p:cond delay="0"/>
                                          </p:stCondLst>
                                        </p:cTn>
                                        <p:tgtEl>
                                          <p:spTgt spid="7828"/>
                                        </p:tgtEl>
                                        <p:attrNameLst>
                                          <p:attrName>style.visibility</p:attrName>
                                        </p:attrNameLst>
                                      </p:cBhvr>
                                      <p:to>
                                        <p:strVal val="visible"/>
                                      </p:to>
                                    </p:set>
                                    <p:anim calcmode="lin" valueType="num">
                                      <p:cBhvr>
                                        <p:cTn id="27" dur="500" fill="hold"/>
                                        <p:tgtEl>
                                          <p:spTgt spid="7828"/>
                                        </p:tgtEl>
                                        <p:attrNameLst>
                                          <p:attrName>ppt_w</p:attrName>
                                        </p:attrNameLst>
                                      </p:cBhvr>
                                      <p:tavLst>
                                        <p:tav tm="0">
                                          <p:val>
                                            <p:fltVal val="0"/>
                                          </p:val>
                                        </p:tav>
                                        <p:tav tm="100000">
                                          <p:val>
                                            <p:strVal val="#ppt_w"/>
                                          </p:val>
                                        </p:tav>
                                      </p:tavLst>
                                    </p:anim>
                                    <p:anim calcmode="lin" valueType="num">
                                      <p:cBhvr>
                                        <p:cTn id="28" dur="500" fill="hold"/>
                                        <p:tgtEl>
                                          <p:spTgt spid="7828"/>
                                        </p:tgtEl>
                                        <p:attrNameLst>
                                          <p:attrName>ppt_h</p:attrName>
                                        </p:attrNameLst>
                                      </p:cBhvr>
                                      <p:tavLst>
                                        <p:tav tm="0">
                                          <p:val>
                                            <p:fltVal val="0"/>
                                          </p:val>
                                        </p:tav>
                                        <p:tav tm="100000">
                                          <p:val>
                                            <p:strVal val="#ppt_h"/>
                                          </p:val>
                                        </p:tav>
                                      </p:tavLst>
                                    </p:anim>
                                    <p:animEffect transition="in" filter="fade">
                                      <p:cBhvr>
                                        <p:cTn id="29" dur="500"/>
                                        <p:tgtEl>
                                          <p:spTgt spid="7828"/>
                                        </p:tgtEl>
                                      </p:cBhvr>
                                    </p:animEffect>
                                  </p:childTnLst>
                                </p:cTn>
                              </p:par>
                              <p:par>
                                <p:cTn id="30" presetID="53" presetClass="entr" presetSubtype="16" fill="hold" nodeType="withEffect">
                                  <p:stCondLst>
                                    <p:cond delay="0"/>
                                  </p:stCondLst>
                                  <p:childTnLst>
                                    <p:set>
                                      <p:cBhvr>
                                        <p:cTn id="31" dur="1" fill="hold">
                                          <p:stCondLst>
                                            <p:cond delay="0"/>
                                          </p:stCondLst>
                                        </p:cTn>
                                        <p:tgtEl>
                                          <p:spTgt spid="7846"/>
                                        </p:tgtEl>
                                        <p:attrNameLst>
                                          <p:attrName>style.visibility</p:attrName>
                                        </p:attrNameLst>
                                      </p:cBhvr>
                                      <p:to>
                                        <p:strVal val="visible"/>
                                      </p:to>
                                    </p:set>
                                    <p:anim calcmode="lin" valueType="num">
                                      <p:cBhvr>
                                        <p:cTn id="32" dur="500" fill="hold"/>
                                        <p:tgtEl>
                                          <p:spTgt spid="7846"/>
                                        </p:tgtEl>
                                        <p:attrNameLst>
                                          <p:attrName>ppt_w</p:attrName>
                                        </p:attrNameLst>
                                      </p:cBhvr>
                                      <p:tavLst>
                                        <p:tav tm="0">
                                          <p:val>
                                            <p:fltVal val="0"/>
                                          </p:val>
                                        </p:tav>
                                        <p:tav tm="100000">
                                          <p:val>
                                            <p:strVal val="#ppt_w"/>
                                          </p:val>
                                        </p:tav>
                                      </p:tavLst>
                                    </p:anim>
                                    <p:anim calcmode="lin" valueType="num">
                                      <p:cBhvr>
                                        <p:cTn id="33" dur="500" fill="hold"/>
                                        <p:tgtEl>
                                          <p:spTgt spid="7846"/>
                                        </p:tgtEl>
                                        <p:attrNameLst>
                                          <p:attrName>ppt_h</p:attrName>
                                        </p:attrNameLst>
                                      </p:cBhvr>
                                      <p:tavLst>
                                        <p:tav tm="0">
                                          <p:val>
                                            <p:fltVal val="0"/>
                                          </p:val>
                                        </p:tav>
                                        <p:tav tm="100000">
                                          <p:val>
                                            <p:strVal val="#ppt_h"/>
                                          </p:val>
                                        </p:tav>
                                      </p:tavLst>
                                    </p:anim>
                                    <p:animEffect transition="in" filter="fade">
                                      <p:cBhvr>
                                        <p:cTn id="34" dur="500"/>
                                        <p:tgtEl>
                                          <p:spTgt spid="7846"/>
                                        </p:tgtEl>
                                      </p:cBhvr>
                                    </p:animEffect>
                                  </p:childTnLst>
                                </p:cTn>
                              </p:par>
                              <p:par>
                                <p:cTn id="35" presetID="53" presetClass="entr" presetSubtype="16" fill="hold" nodeType="withEffect">
                                  <p:stCondLst>
                                    <p:cond delay="0"/>
                                  </p:stCondLst>
                                  <p:childTnLst>
                                    <p:set>
                                      <p:cBhvr>
                                        <p:cTn id="36" dur="1" fill="hold">
                                          <p:stCondLst>
                                            <p:cond delay="0"/>
                                          </p:stCondLst>
                                        </p:cTn>
                                        <p:tgtEl>
                                          <p:spTgt spid="7866"/>
                                        </p:tgtEl>
                                        <p:attrNameLst>
                                          <p:attrName>style.visibility</p:attrName>
                                        </p:attrNameLst>
                                      </p:cBhvr>
                                      <p:to>
                                        <p:strVal val="visible"/>
                                      </p:to>
                                    </p:set>
                                    <p:anim calcmode="lin" valueType="num">
                                      <p:cBhvr>
                                        <p:cTn id="37" dur="500" fill="hold"/>
                                        <p:tgtEl>
                                          <p:spTgt spid="7866"/>
                                        </p:tgtEl>
                                        <p:attrNameLst>
                                          <p:attrName>ppt_w</p:attrName>
                                        </p:attrNameLst>
                                      </p:cBhvr>
                                      <p:tavLst>
                                        <p:tav tm="0">
                                          <p:val>
                                            <p:fltVal val="0"/>
                                          </p:val>
                                        </p:tav>
                                        <p:tav tm="100000">
                                          <p:val>
                                            <p:strVal val="#ppt_w"/>
                                          </p:val>
                                        </p:tav>
                                      </p:tavLst>
                                    </p:anim>
                                    <p:anim calcmode="lin" valueType="num">
                                      <p:cBhvr>
                                        <p:cTn id="38" dur="500" fill="hold"/>
                                        <p:tgtEl>
                                          <p:spTgt spid="7866"/>
                                        </p:tgtEl>
                                        <p:attrNameLst>
                                          <p:attrName>ppt_h</p:attrName>
                                        </p:attrNameLst>
                                      </p:cBhvr>
                                      <p:tavLst>
                                        <p:tav tm="0">
                                          <p:val>
                                            <p:fltVal val="0"/>
                                          </p:val>
                                        </p:tav>
                                        <p:tav tm="100000">
                                          <p:val>
                                            <p:strVal val="#ppt_h"/>
                                          </p:val>
                                        </p:tav>
                                      </p:tavLst>
                                    </p:anim>
                                    <p:animEffect transition="in" filter="fade">
                                      <p:cBhvr>
                                        <p:cTn id="39" dur="500"/>
                                        <p:tgtEl>
                                          <p:spTgt spid="7866"/>
                                        </p:tgtEl>
                                      </p:cBhvr>
                                    </p:animEffect>
                                  </p:childTnLst>
                                </p:cTn>
                              </p:par>
                              <p:par>
                                <p:cTn id="40" presetID="53" presetClass="entr" presetSubtype="16" fill="hold" nodeType="withEffect">
                                  <p:stCondLst>
                                    <p:cond delay="0"/>
                                  </p:stCondLst>
                                  <p:childTnLst>
                                    <p:set>
                                      <p:cBhvr>
                                        <p:cTn id="41" dur="1" fill="hold">
                                          <p:stCondLst>
                                            <p:cond delay="0"/>
                                          </p:stCondLst>
                                        </p:cTn>
                                        <p:tgtEl>
                                          <p:spTgt spid="7893"/>
                                        </p:tgtEl>
                                        <p:attrNameLst>
                                          <p:attrName>style.visibility</p:attrName>
                                        </p:attrNameLst>
                                      </p:cBhvr>
                                      <p:to>
                                        <p:strVal val="visible"/>
                                      </p:to>
                                    </p:set>
                                    <p:anim calcmode="lin" valueType="num">
                                      <p:cBhvr>
                                        <p:cTn id="42" dur="500" fill="hold"/>
                                        <p:tgtEl>
                                          <p:spTgt spid="7893"/>
                                        </p:tgtEl>
                                        <p:attrNameLst>
                                          <p:attrName>ppt_w</p:attrName>
                                        </p:attrNameLst>
                                      </p:cBhvr>
                                      <p:tavLst>
                                        <p:tav tm="0">
                                          <p:val>
                                            <p:fltVal val="0"/>
                                          </p:val>
                                        </p:tav>
                                        <p:tav tm="100000">
                                          <p:val>
                                            <p:strVal val="#ppt_w"/>
                                          </p:val>
                                        </p:tav>
                                      </p:tavLst>
                                    </p:anim>
                                    <p:anim calcmode="lin" valueType="num">
                                      <p:cBhvr>
                                        <p:cTn id="43" dur="500" fill="hold"/>
                                        <p:tgtEl>
                                          <p:spTgt spid="7893"/>
                                        </p:tgtEl>
                                        <p:attrNameLst>
                                          <p:attrName>ppt_h</p:attrName>
                                        </p:attrNameLst>
                                      </p:cBhvr>
                                      <p:tavLst>
                                        <p:tav tm="0">
                                          <p:val>
                                            <p:fltVal val="0"/>
                                          </p:val>
                                        </p:tav>
                                        <p:tav tm="100000">
                                          <p:val>
                                            <p:strVal val="#ppt_h"/>
                                          </p:val>
                                        </p:tav>
                                      </p:tavLst>
                                    </p:anim>
                                    <p:animEffect transition="in" filter="fade">
                                      <p:cBhvr>
                                        <p:cTn id="44" dur="500"/>
                                        <p:tgtEl>
                                          <p:spTgt spid="7893"/>
                                        </p:tgtEl>
                                      </p:cBhvr>
                                    </p:animEffect>
                                  </p:childTnLst>
                                </p:cTn>
                              </p:par>
                              <p:par>
                                <p:cTn id="45" presetID="53" presetClass="entr" presetSubtype="16" fill="hold" nodeType="withEffect">
                                  <p:stCondLst>
                                    <p:cond delay="0"/>
                                  </p:stCondLst>
                                  <p:childTnLst>
                                    <p:set>
                                      <p:cBhvr>
                                        <p:cTn id="46" dur="1" fill="hold">
                                          <p:stCondLst>
                                            <p:cond delay="0"/>
                                          </p:stCondLst>
                                        </p:cTn>
                                        <p:tgtEl>
                                          <p:spTgt spid="7898"/>
                                        </p:tgtEl>
                                        <p:attrNameLst>
                                          <p:attrName>style.visibility</p:attrName>
                                        </p:attrNameLst>
                                      </p:cBhvr>
                                      <p:to>
                                        <p:strVal val="visible"/>
                                      </p:to>
                                    </p:set>
                                    <p:anim calcmode="lin" valueType="num">
                                      <p:cBhvr>
                                        <p:cTn id="47" dur="500" fill="hold"/>
                                        <p:tgtEl>
                                          <p:spTgt spid="7898"/>
                                        </p:tgtEl>
                                        <p:attrNameLst>
                                          <p:attrName>ppt_w</p:attrName>
                                        </p:attrNameLst>
                                      </p:cBhvr>
                                      <p:tavLst>
                                        <p:tav tm="0">
                                          <p:val>
                                            <p:fltVal val="0"/>
                                          </p:val>
                                        </p:tav>
                                        <p:tav tm="100000">
                                          <p:val>
                                            <p:strVal val="#ppt_w"/>
                                          </p:val>
                                        </p:tav>
                                      </p:tavLst>
                                    </p:anim>
                                    <p:anim calcmode="lin" valueType="num">
                                      <p:cBhvr>
                                        <p:cTn id="48" dur="500" fill="hold"/>
                                        <p:tgtEl>
                                          <p:spTgt spid="7898"/>
                                        </p:tgtEl>
                                        <p:attrNameLst>
                                          <p:attrName>ppt_h</p:attrName>
                                        </p:attrNameLst>
                                      </p:cBhvr>
                                      <p:tavLst>
                                        <p:tav tm="0">
                                          <p:val>
                                            <p:fltVal val="0"/>
                                          </p:val>
                                        </p:tav>
                                        <p:tav tm="100000">
                                          <p:val>
                                            <p:strVal val="#ppt_h"/>
                                          </p:val>
                                        </p:tav>
                                      </p:tavLst>
                                    </p:anim>
                                    <p:animEffect transition="in" filter="fade">
                                      <p:cBhvr>
                                        <p:cTn id="49" dur="500"/>
                                        <p:tgtEl>
                                          <p:spTgt spid="7898"/>
                                        </p:tgtEl>
                                      </p:cBhvr>
                                    </p:animEffect>
                                  </p:childTnLst>
                                </p:cTn>
                              </p:par>
                              <p:par>
                                <p:cTn id="50" presetID="53" presetClass="entr" presetSubtype="16" fill="hold" nodeType="withEffect">
                                  <p:stCondLst>
                                    <p:cond delay="0"/>
                                  </p:stCondLst>
                                  <p:childTnLst>
                                    <p:set>
                                      <p:cBhvr>
                                        <p:cTn id="51" dur="1" fill="hold">
                                          <p:stCondLst>
                                            <p:cond delay="0"/>
                                          </p:stCondLst>
                                        </p:cTn>
                                        <p:tgtEl>
                                          <p:spTgt spid="7918"/>
                                        </p:tgtEl>
                                        <p:attrNameLst>
                                          <p:attrName>style.visibility</p:attrName>
                                        </p:attrNameLst>
                                      </p:cBhvr>
                                      <p:to>
                                        <p:strVal val="visible"/>
                                      </p:to>
                                    </p:set>
                                    <p:anim calcmode="lin" valueType="num">
                                      <p:cBhvr>
                                        <p:cTn id="52" dur="500" fill="hold"/>
                                        <p:tgtEl>
                                          <p:spTgt spid="7918"/>
                                        </p:tgtEl>
                                        <p:attrNameLst>
                                          <p:attrName>ppt_w</p:attrName>
                                        </p:attrNameLst>
                                      </p:cBhvr>
                                      <p:tavLst>
                                        <p:tav tm="0">
                                          <p:val>
                                            <p:fltVal val="0"/>
                                          </p:val>
                                        </p:tav>
                                        <p:tav tm="100000">
                                          <p:val>
                                            <p:strVal val="#ppt_w"/>
                                          </p:val>
                                        </p:tav>
                                      </p:tavLst>
                                    </p:anim>
                                    <p:anim calcmode="lin" valueType="num">
                                      <p:cBhvr>
                                        <p:cTn id="53" dur="500" fill="hold"/>
                                        <p:tgtEl>
                                          <p:spTgt spid="7918"/>
                                        </p:tgtEl>
                                        <p:attrNameLst>
                                          <p:attrName>ppt_h</p:attrName>
                                        </p:attrNameLst>
                                      </p:cBhvr>
                                      <p:tavLst>
                                        <p:tav tm="0">
                                          <p:val>
                                            <p:fltVal val="0"/>
                                          </p:val>
                                        </p:tav>
                                        <p:tav tm="100000">
                                          <p:val>
                                            <p:strVal val="#ppt_h"/>
                                          </p:val>
                                        </p:tav>
                                      </p:tavLst>
                                    </p:anim>
                                    <p:animEffect transition="in" filter="fade">
                                      <p:cBhvr>
                                        <p:cTn id="54" dur="500"/>
                                        <p:tgtEl>
                                          <p:spTgt spid="7918"/>
                                        </p:tgtEl>
                                      </p:cBhvr>
                                    </p:animEffect>
                                  </p:childTnLst>
                                </p:cTn>
                              </p:par>
                              <p:par>
                                <p:cTn id="55" presetID="53" presetClass="entr" presetSubtype="16" fill="hold" nodeType="withEffect">
                                  <p:stCondLst>
                                    <p:cond delay="0"/>
                                  </p:stCondLst>
                                  <p:childTnLst>
                                    <p:set>
                                      <p:cBhvr>
                                        <p:cTn id="56" dur="1" fill="hold">
                                          <p:stCondLst>
                                            <p:cond delay="0"/>
                                          </p:stCondLst>
                                        </p:cTn>
                                        <p:tgtEl>
                                          <p:spTgt spid="7931"/>
                                        </p:tgtEl>
                                        <p:attrNameLst>
                                          <p:attrName>style.visibility</p:attrName>
                                        </p:attrNameLst>
                                      </p:cBhvr>
                                      <p:to>
                                        <p:strVal val="visible"/>
                                      </p:to>
                                    </p:set>
                                    <p:anim calcmode="lin" valueType="num">
                                      <p:cBhvr>
                                        <p:cTn id="57" dur="500" fill="hold"/>
                                        <p:tgtEl>
                                          <p:spTgt spid="7931"/>
                                        </p:tgtEl>
                                        <p:attrNameLst>
                                          <p:attrName>ppt_w</p:attrName>
                                        </p:attrNameLst>
                                      </p:cBhvr>
                                      <p:tavLst>
                                        <p:tav tm="0">
                                          <p:val>
                                            <p:fltVal val="0"/>
                                          </p:val>
                                        </p:tav>
                                        <p:tav tm="100000">
                                          <p:val>
                                            <p:strVal val="#ppt_w"/>
                                          </p:val>
                                        </p:tav>
                                      </p:tavLst>
                                    </p:anim>
                                    <p:anim calcmode="lin" valueType="num">
                                      <p:cBhvr>
                                        <p:cTn id="58" dur="500" fill="hold"/>
                                        <p:tgtEl>
                                          <p:spTgt spid="7931"/>
                                        </p:tgtEl>
                                        <p:attrNameLst>
                                          <p:attrName>ppt_h</p:attrName>
                                        </p:attrNameLst>
                                      </p:cBhvr>
                                      <p:tavLst>
                                        <p:tav tm="0">
                                          <p:val>
                                            <p:fltVal val="0"/>
                                          </p:val>
                                        </p:tav>
                                        <p:tav tm="100000">
                                          <p:val>
                                            <p:strVal val="#ppt_h"/>
                                          </p:val>
                                        </p:tav>
                                      </p:tavLst>
                                    </p:anim>
                                    <p:animEffect transition="in" filter="fade">
                                      <p:cBhvr>
                                        <p:cTn id="59" dur="500"/>
                                        <p:tgtEl>
                                          <p:spTgt spid="7931"/>
                                        </p:tgtEl>
                                      </p:cBhvr>
                                    </p:animEffect>
                                  </p:childTnLst>
                                </p:cTn>
                              </p:par>
                              <p:par>
                                <p:cTn id="60" presetID="53" presetClass="entr" presetSubtype="16" fill="hold" nodeType="withEffect">
                                  <p:stCondLst>
                                    <p:cond delay="0"/>
                                  </p:stCondLst>
                                  <p:childTnLst>
                                    <p:set>
                                      <p:cBhvr>
                                        <p:cTn id="61" dur="1" fill="hold">
                                          <p:stCondLst>
                                            <p:cond delay="0"/>
                                          </p:stCondLst>
                                        </p:cTn>
                                        <p:tgtEl>
                                          <p:spTgt spid="7938"/>
                                        </p:tgtEl>
                                        <p:attrNameLst>
                                          <p:attrName>style.visibility</p:attrName>
                                        </p:attrNameLst>
                                      </p:cBhvr>
                                      <p:to>
                                        <p:strVal val="visible"/>
                                      </p:to>
                                    </p:set>
                                    <p:anim calcmode="lin" valueType="num">
                                      <p:cBhvr>
                                        <p:cTn id="62" dur="500" fill="hold"/>
                                        <p:tgtEl>
                                          <p:spTgt spid="7938"/>
                                        </p:tgtEl>
                                        <p:attrNameLst>
                                          <p:attrName>ppt_w</p:attrName>
                                        </p:attrNameLst>
                                      </p:cBhvr>
                                      <p:tavLst>
                                        <p:tav tm="0">
                                          <p:val>
                                            <p:fltVal val="0"/>
                                          </p:val>
                                        </p:tav>
                                        <p:tav tm="100000">
                                          <p:val>
                                            <p:strVal val="#ppt_w"/>
                                          </p:val>
                                        </p:tav>
                                      </p:tavLst>
                                    </p:anim>
                                    <p:anim calcmode="lin" valueType="num">
                                      <p:cBhvr>
                                        <p:cTn id="63" dur="500" fill="hold"/>
                                        <p:tgtEl>
                                          <p:spTgt spid="7938"/>
                                        </p:tgtEl>
                                        <p:attrNameLst>
                                          <p:attrName>ppt_h</p:attrName>
                                        </p:attrNameLst>
                                      </p:cBhvr>
                                      <p:tavLst>
                                        <p:tav tm="0">
                                          <p:val>
                                            <p:fltVal val="0"/>
                                          </p:val>
                                        </p:tav>
                                        <p:tav tm="100000">
                                          <p:val>
                                            <p:strVal val="#ppt_h"/>
                                          </p:val>
                                        </p:tav>
                                      </p:tavLst>
                                    </p:anim>
                                    <p:animEffect transition="in" filter="fade">
                                      <p:cBhvr>
                                        <p:cTn id="64" dur="500"/>
                                        <p:tgtEl>
                                          <p:spTgt spid="7938"/>
                                        </p:tgtEl>
                                      </p:cBhvr>
                                    </p:animEffect>
                                  </p:childTnLst>
                                </p:cTn>
                              </p:par>
                              <p:par>
                                <p:cTn id="65" presetID="53" presetClass="entr" presetSubtype="16" fill="hold" nodeType="withEffect">
                                  <p:stCondLst>
                                    <p:cond delay="0"/>
                                  </p:stCondLst>
                                  <p:childTnLst>
                                    <p:set>
                                      <p:cBhvr>
                                        <p:cTn id="66" dur="1" fill="hold">
                                          <p:stCondLst>
                                            <p:cond delay="0"/>
                                          </p:stCondLst>
                                        </p:cTn>
                                        <p:tgtEl>
                                          <p:spTgt spid="7942"/>
                                        </p:tgtEl>
                                        <p:attrNameLst>
                                          <p:attrName>style.visibility</p:attrName>
                                        </p:attrNameLst>
                                      </p:cBhvr>
                                      <p:to>
                                        <p:strVal val="visible"/>
                                      </p:to>
                                    </p:set>
                                    <p:anim calcmode="lin" valueType="num">
                                      <p:cBhvr>
                                        <p:cTn id="67" dur="500" fill="hold"/>
                                        <p:tgtEl>
                                          <p:spTgt spid="7942"/>
                                        </p:tgtEl>
                                        <p:attrNameLst>
                                          <p:attrName>ppt_w</p:attrName>
                                        </p:attrNameLst>
                                      </p:cBhvr>
                                      <p:tavLst>
                                        <p:tav tm="0">
                                          <p:val>
                                            <p:fltVal val="0"/>
                                          </p:val>
                                        </p:tav>
                                        <p:tav tm="100000">
                                          <p:val>
                                            <p:strVal val="#ppt_w"/>
                                          </p:val>
                                        </p:tav>
                                      </p:tavLst>
                                    </p:anim>
                                    <p:anim calcmode="lin" valueType="num">
                                      <p:cBhvr>
                                        <p:cTn id="68" dur="500" fill="hold"/>
                                        <p:tgtEl>
                                          <p:spTgt spid="7942"/>
                                        </p:tgtEl>
                                        <p:attrNameLst>
                                          <p:attrName>ppt_h</p:attrName>
                                        </p:attrNameLst>
                                      </p:cBhvr>
                                      <p:tavLst>
                                        <p:tav tm="0">
                                          <p:val>
                                            <p:fltVal val="0"/>
                                          </p:val>
                                        </p:tav>
                                        <p:tav tm="100000">
                                          <p:val>
                                            <p:strVal val="#ppt_h"/>
                                          </p:val>
                                        </p:tav>
                                      </p:tavLst>
                                    </p:anim>
                                    <p:animEffect transition="in" filter="fade">
                                      <p:cBhvr>
                                        <p:cTn id="69" dur="500"/>
                                        <p:tgtEl>
                                          <p:spTgt spid="7942"/>
                                        </p:tgtEl>
                                      </p:cBhvr>
                                    </p:animEffect>
                                  </p:childTnLst>
                                </p:cTn>
                              </p:par>
                              <p:par>
                                <p:cTn id="70" presetID="53" presetClass="entr" presetSubtype="16" fill="hold" nodeType="withEffect">
                                  <p:stCondLst>
                                    <p:cond delay="0"/>
                                  </p:stCondLst>
                                  <p:childTnLst>
                                    <p:set>
                                      <p:cBhvr>
                                        <p:cTn id="71" dur="1" fill="hold">
                                          <p:stCondLst>
                                            <p:cond delay="0"/>
                                          </p:stCondLst>
                                        </p:cTn>
                                        <p:tgtEl>
                                          <p:spTgt spid="7952"/>
                                        </p:tgtEl>
                                        <p:attrNameLst>
                                          <p:attrName>style.visibility</p:attrName>
                                        </p:attrNameLst>
                                      </p:cBhvr>
                                      <p:to>
                                        <p:strVal val="visible"/>
                                      </p:to>
                                    </p:set>
                                    <p:anim calcmode="lin" valueType="num">
                                      <p:cBhvr>
                                        <p:cTn id="72" dur="500" fill="hold"/>
                                        <p:tgtEl>
                                          <p:spTgt spid="7952"/>
                                        </p:tgtEl>
                                        <p:attrNameLst>
                                          <p:attrName>ppt_w</p:attrName>
                                        </p:attrNameLst>
                                      </p:cBhvr>
                                      <p:tavLst>
                                        <p:tav tm="0">
                                          <p:val>
                                            <p:fltVal val="0"/>
                                          </p:val>
                                        </p:tav>
                                        <p:tav tm="100000">
                                          <p:val>
                                            <p:strVal val="#ppt_w"/>
                                          </p:val>
                                        </p:tav>
                                      </p:tavLst>
                                    </p:anim>
                                    <p:anim calcmode="lin" valueType="num">
                                      <p:cBhvr>
                                        <p:cTn id="73" dur="500" fill="hold"/>
                                        <p:tgtEl>
                                          <p:spTgt spid="7952"/>
                                        </p:tgtEl>
                                        <p:attrNameLst>
                                          <p:attrName>ppt_h</p:attrName>
                                        </p:attrNameLst>
                                      </p:cBhvr>
                                      <p:tavLst>
                                        <p:tav tm="0">
                                          <p:val>
                                            <p:fltVal val="0"/>
                                          </p:val>
                                        </p:tav>
                                        <p:tav tm="100000">
                                          <p:val>
                                            <p:strVal val="#ppt_h"/>
                                          </p:val>
                                        </p:tav>
                                      </p:tavLst>
                                    </p:anim>
                                    <p:animEffect transition="in" filter="fade">
                                      <p:cBhvr>
                                        <p:cTn id="74" dur="500"/>
                                        <p:tgtEl>
                                          <p:spTgt spid="7952"/>
                                        </p:tgtEl>
                                      </p:cBhvr>
                                    </p:animEffect>
                                  </p:childTnLst>
                                </p:cTn>
                              </p:par>
                              <p:par>
                                <p:cTn id="75" presetID="53" presetClass="entr" presetSubtype="16" fill="hold" nodeType="withEffect">
                                  <p:stCondLst>
                                    <p:cond delay="0"/>
                                  </p:stCondLst>
                                  <p:childTnLst>
                                    <p:set>
                                      <p:cBhvr>
                                        <p:cTn id="76" dur="1" fill="hold">
                                          <p:stCondLst>
                                            <p:cond delay="0"/>
                                          </p:stCondLst>
                                        </p:cTn>
                                        <p:tgtEl>
                                          <p:spTgt spid="7967"/>
                                        </p:tgtEl>
                                        <p:attrNameLst>
                                          <p:attrName>style.visibility</p:attrName>
                                        </p:attrNameLst>
                                      </p:cBhvr>
                                      <p:to>
                                        <p:strVal val="visible"/>
                                      </p:to>
                                    </p:set>
                                    <p:anim calcmode="lin" valueType="num">
                                      <p:cBhvr>
                                        <p:cTn id="77" dur="500" fill="hold"/>
                                        <p:tgtEl>
                                          <p:spTgt spid="7967"/>
                                        </p:tgtEl>
                                        <p:attrNameLst>
                                          <p:attrName>ppt_w</p:attrName>
                                        </p:attrNameLst>
                                      </p:cBhvr>
                                      <p:tavLst>
                                        <p:tav tm="0">
                                          <p:val>
                                            <p:fltVal val="0"/>
                                          </p:val>
                                        </p:tav>
                                        <p:tav tm="100000">
                                          <p:val>
                                            <p:strVal val="#ppt_w"/>
                                          </p:val>
                                        </p:tav>
                                      </p:tavLst>
                                    </p:anim>
                                    <p:anim calcmode="lin" valueType="num">
                                      <p:cBhvr>
                                        <p:cTn id="78" dur="500" fill="hold"/>
                                        <p:tgtEl>
                                          <p:spTgt spid="7967"/>
                                        </p:tgtEl>
                                        <p:attrNameLst>
                                          <p:attrName>ppt_h</p:attrName>
                                        </p:attrNameLst>
                                      </p:cBhvr>
                                      <p:tavLst>
                                        <p:tav tm="0">
                                          <p:val>
                                            <p:fltVal val="0"/>
                                          </p:val>
                                        </p:tav>
                                        <p:tav tm="100000">
                                          <p:val>
                                            <p:strVal val="#ppt_h"/>
                                          </p:val>
                                        </p:tav>
                                      </p:tavLst>
                                    </p:anim>
                                    <p:animEffect transition="in" filter="fade">
                                      <p:cBhvr>
                                        <p:cTn id="79" dur="500"/>
                                        <p:tgtEl>
                                          <p:spTgt spid="7967"/>
                                        </p:tgtEl>
                                      </p:cBhvr>
                                    </p:animEffect>
                                  </p:childTnLst>
                                </p:cTn>
                              </p:par>
                              <p:par>
                                <p:cTn id="80" presetID="53" presetClass="entr" presetSubtype="16" fill="hold" nodeType="withEffect">
                                  <p:stCondLst>
                                    <p:cond delay="0"/>
                                  </p:stCondLst>
                                  <p:childTnLst>
                                    <p:set>
                                      <p:cBhvr>
                                        <p:cTn id="81" dur="1" fill="hold">
                                          <p:stCondLst>
                                            <p:cond delay="0"/>
                                          </p:stCondLst>
                                        </p:cTn>
                                        <p:tgtEl>
                                          <p:spTgt spid="7984"/>
                                        </p:tgtEl>
                                        <p:attrNameLst>
                                          <p:attrName>style.visibility</p:attrName>
                                        </p:attrNameLst>
                                      </p:cBhvr>
                                      <p:to>
                                        <p:strVal val="visible"/>
                                      </p:to>
                                    </p:set>
                                    <p:anim calcmode="lin" valueType="num">
                                      <p:cBhvr>
                                        <p:cTn id="82" dur="500" fill="hold"/>
                                        <p:tgtEl>
                                          <p:spTgt spid="7984"/>
                                        </p:tgtEl>
                                        <p:attrNameLst>
                                          <p:attrName>ppt_w</p:attrName>
                                        </p:attrNameLst>
                                      </p:cBhvr>
                                      <p:tavLst>
                                        <p:tav tm="0">
                                          <p:val>
                                            <p:fltVal val="0"/>
                                          </p:val>
                                        </p:tav>
                                        <p:tav tm="100000">
                                          <p:val>
                                            <p:strVal val="#ppt_w"/>
                                          </p:val>
                                        </p:tav>
                                      </p:tavLst>
                                    </p:anim>
                                    <p:anim calcmode="lin" valueType="num">
                                      <p:cBhvr>
                                        <p:cTn id="83" dur="500" fill="hold"/>
                                        <p:tgtEl>
                                          <p:spTgt spid="7984"/>
                                        </p:tgtEl>
                                        <p:attrNameLst>
                                          <p:attrName>ppt_h</p:attrName>
                                        </p:attrNameLst>
                                      </p:cBhvr>
                                      <p:tavLst>
                                        <p:tav tm="0">
                                          <p:val>
                                            <p:fltVal val="0"/>
                                          </p:val>
                                        </p:tav>
                                        <p:tav tm="100000">
                                          <p:val>
                                            <p:strVal val="#ppt_h"/>
                                          </p:val>
                                        </p:tav>
                                      </p:tavLst>
                                    </p:anim>
                                    <p:animEffect transition="in" filter="fade">
                                      <p:cBhvr>
                                        <p:cTn id="84" dur="500"/>
                                        <p:tgtEl>
                                          <p:spTgt spid="7984"/>
                                        </p:tgtEl>
                                      </p:cBhvr>
                                    </p:animEffect>
                                  </p:childTnLst>
                                </p:cTn>
                              </p:par>
                              <p:par>
                                <p:cTn id="85" presetID="53" presetClass="entr" presetSubtype="16" fill="hold" nodeType="withEffect">
                                  <p:stCondLst>
                                    <p:cond delay="0"/>
                                  </p:stCondLst>
                                  <p:childTnLst>
                                    <p:set>
                                      <p:cBhvr>
                                        <p:cTn id="86" dur="1" fill="hold">
                                          <p:stCondLst>
                                            <p:cond delay="0"/>
                                          </p:stCondLst>
                                        </p:cTn>
                                        <p:tgtEl>
                                          <p:spTgt spid="8000"/>
                                        </p:tgtEl>
                                        <p:attrNameLst>
                                          <p:attrName>style.visibility</p:attrName>
                                        </p:attrNameLst>
                                      </p:cBhvr>
                                      <p:to>
                                        <p:strVal val="visible"/>
                                      </p:to>
                                    </p:set>
                                    <p:anim calcmode="lin" valueType="num">
                                      <p:cBhvr>
                                        <p:cTn id="87" dur="500" fill="hold"/>
                                        <p:tgtEl>
                                          <p:spTgt spid="8000"/>
                                        </p:tgtEl>
                                        <p:attrNameLst>
                                          <p:attrName>ppt_w</p:attrName>
                                        </p:attrNameLst>
                                      </p:cBhvr>
                                      <p:tavLst>
                                        <p:tav tm="0">
                                          <p:val>
                                            <p:fltVal val="0"/>
                                          </p:val>
                                        </p:tav>
                                        <p:tav tm="100000">
                                          <p:val>
                                            <p:strVal val="#ppt_w"/>
                                          </p:val>
                                        </p:tav>
                                      </p:tavLst>
                                    </p:anim>
                                    <p:anim calcmode="lin" valueType="num">
                                      <p:cBhvr>
                                        <p:cTn id="88" dur="500" fill="hold"/>
                                        <p:tgtEl>
                                          <p:spTgt spid="8000"/>
                                        </p:tgtEl>
                                        <p:attrNameLst>
                                          <p:attrName>ppt_h</p:attrName>
                                        </p:attrNameLst>
                                      </p:cBhvr>
                                      <p:tavLst>
                                        <p:tav tm="0">
                                          <p:val>
                                            <p:fltVal val="0"/>
                                          </p:val>
                                        </p:tav>
                                        <p:tav tm="100000">
                                          <p:val>
                                            <p:strVal val="#ppt_h"/>
                                          </p:val>
                                        </p:tav>
                                      </p:tavLst>
                                    </p:anim>
                                    <p:animEffect transition="in" filter="fade">
                                      <p:cBhvr>
                                        <p:cTn id="89" dur="500"/>
                                        <p:tgtEl>
                                          <p:spTgt spid="8000"/>
                                        </p:tgtEl>
                                      </p:cBhvr>
                                    </p:animEffect>
                                  </p:childTnLst>
                                </p:cTn>
                              </p:par>
                              <p:par>
                                <p:cTn id="90" presetID="53" presetClass="entr" presetSubtype="16" fill="hold" nodeType="withEffect">
                                  <p:stCondLst>
                                    <p:cond delay="0"/>
                                  </p:stCondLst>
                                  <p:childTnLst>
                                    <p:set>
                                      <p:cBhvr>
                                        <p:cTn id="91" dur="1" fill="hold">
                                          <p:stCondLst>
                                            <p:cond delay="0"/>
                                          </p:stCondLst>
                                        </p:cTn>
                                        <p:tgtEl>
                                          <p:spTgt spid="8008"/>
                                        </p:tgtEl>
                                        <p:attrNameLst>
                                          <p:attrName>style.visibility</p:attrName>
                                        </p:attrNameLst>
                                      </p:cBhvr>
                                      <p:to>
                                        <p:strVal val="visible"/>
                                      </p:to>
                                    </p:set>
                                    <p:anim calcmode="lin" valueType="num">
                                      <p:cBhvr>
                                        <p:cTn id="92" dur="500" fill="hold"/>
                                        <p:tgtEl>
                                          <p:spTgt spid="8008"/>
                                        </p:tgtEl>
                                        <p:attrNameLst>
                                          <p:attrName>ppt_w</p:attrName>
                                        </p:attrNameLst>
                                      </p:cBhvr>
                                      <p:tavLst>
                                        <p:tav tm="0">
                                          <p:val>
                                            <p:fltVal val="0"/>
                                          </p:val>
                                        </p:tav>
                                        <p:tav tm="100000">
                                          <p:val>
                                            <p:strVal val="#ppt_w"/>
                                          </p:val>
                                        </p:tav>
                                      </p:tavLst>
                                    </p:anim>
                                    <p:anim calcmode="lin" valueType="num">
                                      <p:cBhvr>
                                        <p:cTn id="93" dur="500" fill="hold"/>
                                        <p:tgtEl>
                                          <p:spTgt spid="8008"/>
                                        </p:tgtEl>
                                        <p:attrNameLst>
                                          <p:attrName>ppt_h</p:attrName>
                                        </p:attrNameLst>
                                      </p:cBhvr>
                                      <p:tavLst>
                                        <p:tav tm="0">
                                          <p:val>
                                            <p:fltVal val="0"/>
                                          </p:val>
                                        </p:tav>
                                        <p:tav tm="100000">
                                          <p:val>
                                            <p:strVal val="#ppt_h"/>
                                          </p:val>
                                        </p:tav>
                                      </p:tavLst>
                                    </p:anim>
                                    <p:animEffect transition="in" filter="fade">
                                      <p:cBhvr>
                                        <p:cTn id="94" dur="500"/>
                                        <p:tgtEl>
                                          <p:spTgt spid="8008"/>
                                        </p:tgtEl>
                                      </p:cBhvr>
                                    </p:animEffect>
                                  </p:childTnLst>
                                </p:cTn>
                              </p:par>
                              <p:par>
                                <p:cTn id="95" presetID="53" presetClass="entr" presetSubtype="16" fill="hold" nodeType="withEffect">
                                  <p:stCondLst>
                                    <p:cond delay="0"/>
                                  </p:stCondLst>
                                  <p:childTnLst>
                                    <p:set>
                                      <p:cBhvr>
                                        <p:cTn id="96" dur="1" fill="hold">
                                          <p:stCondLst>
                                            <p:cond delay="0"/>
                                          </p:stCondLst>
                                        </p:cTn>
                                        <p:tgtEl>
                                          <p:spTgt spid="8025"/>
                                        </p:tgtEl>
                                        <p:attrNameLst>
                                          <p:attrName>style.visibility</p:attrName>
                                        </p:attrNameLst>
                                      </p:cBhvr>
                                      <p:to>
                                        <p:strVal val="visible"/>
                                      </p:to>
                                    </p:set>
                                    <p:anim calcmode="lin" valueType="num">
                                      <p:cBhvr>
                                        <p:cTn id="97" dur="500" fill="hold"/>
                                        <p:tgtEl>
                                          <p:spTgt spid="8025"/>
                                        </p:tgtEl>
                                        <p:attrNameLst>
                                          <p:attrName>ppt_w</p:attrName>
                                        </p:attrNameLst>
                                      </p:cBhvr>
                                      <p:tavLst>
                                        <p:tav tm="0">
                                          <p:val>
                                            <p:fltVal val="0"/>
                                          </p:val>
                                        </p:tav>
                                        <p:tav tm="100000">
                                          <p:val>
                                            <p:strVal val="#ppt_w"/>
                                          </p:val>
                                        </p:tav>
                                      </p:tavLst>
                                    </p:anim>
                                    <p:anim calcmode="lin" valueType="num">
                                      <p:cBhvr>
                                        <p:cTn id="98" dur="500" fill="hold"/>
                                        <p:tgtEl>
                                          <p:spTgt spid="8025"/>
                                        </p:tgtEl>
                                        <p:attrNameLst>
                                          <p:attrName>ppt_h</p:attrName>
                                        </p:attrNameLst>
                                      </p:cBhvr>
                                      <p:tavLst>
                                        <p:tav tm="0">
                                          <p:val>
                                            <p:fltVal val="0"/>
                                          </p:val>
                                        </p:tav>
                                        <p:tav tm="100000">
                                          <p:val>
                                            <p:strVal val="#ppt_h"/>
                                          </p:val>
                                        </p:tav>
                                      </p:tavLst>
                                    </p:anim>
                                    <p:animEffect transition="in" filter="fade">
                                      <p:cBhvr>
                                        <p:cTn id="99" dur="500"/>
                                        <p:tgtEl>
                                          <p:spTgt spid="8025"/>
                                        </p:tgtEl>
                                      </p:cBhvr>
                                    </p:animEffect>
                                  </p:childTnLst>
                                </p:cTn>
                              </p:par>
                              <p:par>
                                <p:cTn id="100" presetID="53" presetClass="entr" presetSubtype="16" fill="hold" nodeType="withEffect">
                                  <p:stCondLst>
                                    <p:cond delay="0"/>
                                  </p:stCondLst>
                                  <p:childTnLst>
                                    <p:set>
                                      <p:cBhvr>
                                        <p:cTn id="101" dur="1" fill="hold">
                                          <p:stCondLst>
                                            <p:cond delay="0"/>
                                          </p:stCondLst>
                                        </p:cTn>
                                        <p:tgtEl>
                                          <p:spTgt spid="8028"/>
                                        </p:tgtEl>
                                        <p:attrNameLst>
                                          <p:attrName>style.visibility</p:attrName>
                                        </p:attrNameLst>
                                      </p:cBhvr>
                                      <p:to>
                                        <p:strVal val="visible"/>
                                      </p:to>
                                    </p:set>
                                    <p:anim calcmode="lin" valueType="num">
                                      <p:cBhvr>
                                        <p:cTn id="102" dur="500" fill="hold"/>
                                        <p:tgtEl>
                                          <p:spTgt spid="8028"/>
                                        </p:tgtEl>
                                        <p:attrNameLst>
                                          <p:attrName>ppt_w</p:attrName>
                                        </p:attrNameLst>
                                      </p:cBhvr>
                                      <p:tavLst>
                                        <p:tav tm="0">
                                          <p:val>
                                            <p:fltVal val="0"/>
                                          </p:val>
                                        </p:tav>
                                        <p:tav tm="100000">
                                          <p:val>
                                            <p:strVal val="#ppt_w"/>
                                          </p:val>
                                        </p:tav>
                                      </p:tavLst>
                                    </p:anim>
                                    <p:anim calcmode="lin" valueType="num">
                                      <p:cBhvr>
                                        <p:cTn id="103" dur="500" fill="hold"/>
                                        <p:tgtEl>
                                          <p:spTgt spid="8028"/>
                                        </p:tgtEl>
                                        <p:attrNameLst>
                                          <p:attrName>ppt_h</p:attrName>
                                        </p:attrNameLst>
                                      </p:cBhvr>
                                      <p:tavLst>
                                        <p:tav tm="0">
                                          <p:val>
                                            <p:fltVal val="0"/>
                                          </p:val>
                                        </p:tav>
                                        <p:tav tm="100000">
                                          <p:val>
                                            <p:strVal val="#ppt_h"/>
                                          </p:val>
                                        </p:tav>
                                      </p:tavLst>
                                    </p:anim>
                                    <p:animEffect transition="in" filter="fade">
                                      <p:cBhvr>
                                        <p:cTn id="104" dur="500"/>
                                        <p:tgtEl>
                                          <p:spTgt spid="8028"/>
                                        </p:tgtEl>
                                      </p:cBhvr>
                                    </p:animEffect>
                                  </p:childTnLst>
                                </p:cTn>
                              </p:par>
                              <p:par>
                                <p:cTn id="105" presetID="53" presetClass="entr" presetSubtype="16" fill="hold" nodeType="withEffect">
                                  <p:stCondLst>
                                    <p:cond delay="0"/>
                                  </p:stCondLst>
                                  <p:childTnLst>
                                    <p:set>
                                      <p:cBhvr>
                                        <p:cTn id="106" dur="1" fill="hold">
                                          <p:stCondLst>
                                            <p:cond delay="0"/>
                                          </p:stCondLst>
                                        </p:cTn>
                                        <p:tgtEl>
                                          <p:spTgt spid="8036"/>
                                        </p:tgtEl>
                                        <p:attrNameLst>
                                          <p:attrName>style.visibility</p:attrName>
                                        </p:attrNameLst>
                                      </p:cBhvr>
                                      <p:to>
                                        <p:strVal val="visible"/>
                                      </p:to>
                                    </p:set>
                                    <p:anim calcmode="lin" valueType="num">
                                      <p:cBhvr>
                                        <p:cTn id="107" dur="500" fill="hold"/>
                                        <p:tgtEl>
                                          <p:spTgt spid="8036"/>
                                        </p:tgtEl>
                                        <p:attrNameLst>
                                          <p:attrName>ppt_w</p:attrName>
                                        </p:attrNameLst>
                                      </p:cBhvr>
                                      <p:tavLst>
                                        <p:tav tm="0">
                                          <p:val>
                                            <p:fltVal val="0"/>
                                          </p:val>
                                        </p:tav>
                                        <p:tav tm="100000">
                                          <p:val>
                                            <p:strVal val="#ppt_w"/>
                                          </p:val>
                                        </p:tav>
                                      </p:tavLst>
                                    </p:anim>
                                    <p:anim calcmode="lin" valueType="num">
                                      <p:cBhvr>
                                        <p:cTn id="108" dur="500" fill="hold"/>
                                        <p:tgtEl>
                                          <p:spTgt spid="8036"/>
                                        </p:tgtEl>
                                        <p:attrNameLst>
                                          <p:attrName>ppt_h</p:attrName>
                                        </p:attrNameLst>
                                      </p:cBhvr>
                                      <p:tavLst>
                                        <p:tav tm="0">
                                          <p:val>
                                            <p:fltVal val="0"/>
                                          </p:val>
                                        </p:tav>
                                        <p:tav tm="100000">
                                          <p:val>
                                            <p:strVal val="#ppt_h"/>
                                          </p:val>
                                        </p:tav>
                                      </p:tavLst>
                                    </p:anim>
                                    <p:animEffect transition="in" filter="fade">
                                      <p:cBhvr>
                                        <p:cTn id="109" dur="500"/>
                                        <p:tgtEl>
                                          <p:spTgt spid="8036"/>
                                        </p:tgtEl>
                                      </p:cBhvr>
                                    </p:animEffect>
                                  </p:childTnLst>
                                </p:cTn>
                              </p:par>
                              <p:par>
                                <p:cTn id="110" presetID="53" presetClass="entr" presetSubtype="16" fill="hold" nodeType="withEffect">
                                  <p:stCondLst>
                                    <p:cond delay="0"/>
                                  </p:stCondLst>
                                  <p:childTnLst>
                                    <p:set>
                                      <p:cBhvr>
                                        <p:cTn id="111" dur="1" fill="hold">
                                          <p:stCondLst>
                                            <p:cond delay="0"/>
                                          </p:stCondLst>
                                        </p:cTn>
                                        <p:tgtEl>
                                          <p:spTgt spid="8058"/>
                                        </p:tgtEl>
                                        <p:attrNameLst>
                                          <p:attrName>style.visibility</p:attrName>
                                        </p:attrNameLst>
                                      </p:cBhvr>
                                      <p:to>
                                        <p:strVal val="visible"/>
                                      </p:to>
                                    </p:set>
                                    <p:anim calcmode="lin" valueType="num">
                                      <p:cBhvr>
                                        <p:cTn id="112" dur="500" fill="hold"/>
                                        <p:tgtEl>
                                          <p:spTgt spid="8058"/>
                                        </p:tgtEl>
                                        <p:attrNameLst>
                                          <p:attrName>ppt_w</p:attrName>
                                        </p:attrNameLst>
                                      </p:cBhvr>
                                      <p:tavLst>
                                        <p:tav tm="0">
                                          <p:val>
                                            <p:fltVal val="0"/>
                                          </p:val>
                                        </p:tav>
                                        <p:tav tm="100000">
                                          <p:val>
                                            <p:strVal val="#ppt_w"/>
                                          </p:val>
                                        </p:tav>
                                      </p:tavLst>
                                    </p:anim>
                                    <p:anim calcmode="lin" valueType="num">
                                      <p:cBhvr>
                                        <p:cTn id="113" dur="500" fill="hold"/>
                                        <p:tgtEl>
                                          <p:spTgt spid="8058"/>
                                        </p:tgtEl>
                                        <p:attrNameLst>
                                          <p:attrName>ppt_h</p:attrName>
                                        </p:attrNameLst>
                                      </p:cBhvr>
                                      <p:tavLst>
                                        <p:tav tm="0">
                                          <p:val>
                                            <p:fltVal val="0"/>
                                          </p:val>
                                        </p:tav>
                                        <p:tav tm="100000">
                                          <p:val>
                                            <p:strVal val="#ppt_h"/>
                                          </p:val>
                                        </p:tav>
                                      </p:tavLst>
                                    </p:anim>
                                    <p:animEffect transition="in" filter="fade">
                                      <p:cBhvr>
                                        <p:cTn id="114" dur="500"/>
                                        <p:tgtEl>
                                          <p:spTgt spid="8058"/>
                                        </p:tgtEl>
                                      </p:cBhvr>
                                    </p:animEffect>
                                  </p:childTnLst>
                                </p:cTn>
                              </p:par>
                              <p:par>
                                <p:cTn id="115" presetID="53" presetClass="entr" presetSubtype="16" fill="hold" nodeType="withEffect">
                                  <p:stCondLst>
                                    <p:cond delay="0"/>
                                  </p:stCondLst>
                                  <p:childTnLst>
                                    <p:set>
                                      <p:cBhvr>
                                        <p:cTn id="116" dur="1" fill="hold">
                                          <p:stCondLst>
                                            <p:cond delay="0"/>
                                          </p:stCondLst>
                                        </p:cTn>
                                        <p:tgtEl>
                                          <p:spTgt spid="8074"/>
                                        </p:tgtEl>
                                        <p:attrNameLst>
                                          <p:attrName>style.visibility</p:attrName>
                                        </p:attrNameLst>
                                      </p:cBhvr>
                                      <p:to>
                                        <p:strVal val="visible"/>
                                      </p:to>
                                    </p:set>
                                    <p:anim calcmode="lin" valueType="num">
                                      <p:cBhvr>
                                        <p:cTn id="117" dur="500" fill="hold"/>
                                        <p:tgtEl>
                                          <p:spTgt spid="8074"/>
                                        </p:tgtEl>
                                        <p:attrNameLst>
                                          <p:attrName>ppt_w</p:attrName>
                                        </p:attrNameLst>
                                      </p:cBhvr>
                                      <p:tavLst>
                                        <p:tav tm="0">
                                          <p:val>
                                            <p:fltVal val="0"/>
                                          </p:val>
                                        </p:tav>
                                        <p:tav tm="100000">
                                          <p:val>
                                            <p:strVal val="#ppt_w"/>
                                          </p:val>
                                        </p:tav>
                                      </p:tavLst>
                                    </p:anim>
                                    <p:anim calcmode="lin" valueType="num">
                                      <p:cBhvr>
                                        <p:cTn id="118" dur="500" fill="hold"/>
                                        <p:tgtEl>
                                          <p:spTgt spid="8074"/>
                                        </p:tgtEl>
                                        <p:attrNameLst>
                                          <p:attrName>ppt_h</p:attrName>
                                        </p:attrNameLst>
                                      </p:cBhvr>
                                      <p:tavLst>
                                        <p:tav tm="0">
                                          <p:val>
                                            <p:fltVal val="0"/>
                                          </p:val>
                                        </p:tav>
                                        <p:tav tm="100000">
                                          <p:val>
                                            <p:strVal val="#ppt_h"/>
                                          </p:val>
                                        </p:tav>
                                      </p:tavLst>
                                    </p:anim>
                                    <p:animEffect transition="in" filter="fade">
                                      <p:cBhvr>
                                        <p:cTn id="119" dur="500"/>
                                        <p:tgtEl>
                                          <p:spTgt spid="8074"/>
                                        </p:tgtEl>
                                      </p:cBhvr>
                                    </p:animEffect>
                                  </p:childTnLst>
                                </p:cTn>
                              </p:par>
                              <p:par>
                                <p:cTn id="120" presetID="53" presetClass="entr" presetSubtype="16" fill="hold" nodeType="withEffect">
                                  <p:stCondLst>
                                    <p:cond delay="0"/>
                                  </p:stCondLst>
                                  <p:childTnLst>
                                    <p:set>
                                      <p:cBhvr>
                                        <p:cTn id="121" dur="1" fill="hold">
                                          <p:stCondLst>
                                            <p:cond delay="0"/>
                                          </p:stCondLst>
                                        </p:cTn>
                                        <p:tgtEl>
                                          <p:spTgt spid="8081"/>
                                        </p:tgtEl>
                                        <p:attrNameLst>
                                          <p:attrName>style.visibility</p:attrName>
                                        </p:attrNameLst>
                                      </p:cBhvr>
                                      <p:to>
                                        <p:strVal val="visible"/>
                                      </p:to>
                                    </p:set>
                                    <p:anim calcmode="lin" valueType="num">
                                      <p:cBhvr>
                                        <p:cTn id="122" dur="500" fill="hold"/>
                                        <p:tgtEl>
                                          <p:spTgt spid="8081"/>
                                        </p:tgtEl>
                                        <p:attrNameLst>
                                          <p:attrName>ppt_w</p:attrName>
                                        </p:attrNameLst>
                                      </p:cBhvr>
                                      <p:tavLst>
                                        <p:tav tm="0">
                                          <p:val>
                                            <p:fltVal val="0"/>
                                          </p:val>
                                        </p:tav>
                                        <p:tav tm="100000">
                                          <p:val>
                                            <p:strVal val="#ppt_w"/>
                                          </p:val>
                                        </p:tav>
                                      </p:tavLst>
                                    </p:anim>
                                    <p:anim calcmode="lin" valueType="num">
                                      <p:cBhvr>
                                        <p:cTn id="123" dur="500" fill="hold"/>
                                        <p:tgtEl>
                                          <p:spTgt spid="8081"/>
                                        </p:tgtEl>
                                        <p:attrNameLst>
                                          <p:attrName>ppt_h</p:attrName>
                                        </p:attrNameLst>
                                      </p:cBhvr>
                                      <p:tavLst>
                                        <p:tav tm="0">
                                          <p:val>
                                            <p:fltVal val="0"/>
                                          </p:val>
                                        </p:tav>
                                        <p:tav tm="100000">
                                          <p:val>
                                            <p:strVal val="#ppt_h"/>
                                          </p:val>
                                        </p:tav>
                                      </p:tavLst>
                                    </p:anim>
                                    <p:animEffect transition="in" filter="fade">
                                      <p:cBhvr>
                                        <p:cTn id="124" dur="500"/>
                                        <p:tgtEl>
                                          <p:spTgt spid="8081"/>
                                        </p:tgtEl>
                                      </p:cBhvr>
                                    </p:animEffect>
                                  </p:childTnLst>
                                </p:cTn>
                              </p:par>
                              <p:par>
                                <p:cTn id="125" presetID="53" presetClass="entr" presetSubtype="16" fill="hold" nodeType="withEffect">
                                  <p:stCondLst>
                                    <p:cond delay="0"/>
                                  </p:stCondLst>
                                  <p:childTnLst>
                                    <p:set>
                                      <p:cBhvr>
                                        <p:cTn id="126" dur="1" fill="hold">
                                          <p:stCondLst>
                                            <p:cond delay="0"/>
                                          </p:stCondLst>
                                        </p:cTn>
                                        <p:tgtEl>
                                          <p:spTgt spid="8098"/>
                                        </p:tgtEl>
                                        <p:attrNameLst>
                                          <p:attrName>style.visibility</p:attrName>
                                        </p:attrNameLst>
                                      </p:cBhvr>
                                      <p:to>
                                        <p:strVal val="visible"/>
                                      </p:to>
                                    </p:set>
                                    <p:anim calcmode="lin" valueType="num">
                                      <p:cBhvr>
                                        <p:cTn id="127" dur="500" fill="hold"/>
                                        <p:tgtEl>
                                          <p:spTgt spid="8098"/>
                                        </p:tgtEl>
                                        <p:attrNameLst>
                                          <p:attrName>ppt_w</p:attrName>
                                        </p:attrNameLst>
                                      </p:cBhvr>
                                      <p:tavLst>
                                        <p:tav tm="0">
                                          <p:val>
                                            <p:fltVal val="0"/>
                                          </p:val>
                                        </p:tav>
                                        <p:tav tm="100000">
                                          <p:val>
                                            <p:strVal val="#ppt_w"/>
                                          </p:val>
                                        </p:tav>
                                      </p:tavLst>
                                    </p:anim>
                                    <p:anim calcmode="lin" valueType="num">
                                      <p:cBhvr>
                                        <p:cTn id="128" dur="500" fill="hold"/>
                                        <p:tgtEl>
                                          <p:spTgt spid="8098"/>
                                        </p:tgtEl>
                                        <p:attrNameLst>
                                          <p:attrName>ppt_h</p:attrName>
                                        </p:attrNameLst>
                                      </p:cBhvr>
                                      <p:tavLst>
                                        <p:tav tm="0">
                                          <p:val>
                                            <p:fltVal val="0"/>
                                          </p:val>
                                        </p:tav>
                                        <p:tav tm="100000">
                                          <p:val>
                                            <p:strVal val="#ppt_h"/>
                                          </p:val>
                                        </p:tav>
                                      </p:tavLst>
                                    </p:anim>
                                    <p:animEffect transition="in" filter="fade">
                                      <p:cBhvr>
                                        <p:cTn id="129" dur="500"/>
                                        <p:tgtEl>
                                          <p:spTgt spid="8098"/>
                                        </p:tgtEl>
                                      </p:cBhvr>
                                    </p:animEffect>
                                  </p:childTnLst>
                                </p:cTn>
                              </p:par>
                              <p:par>
                                <p:cTn id="130" presetID="53" presetClass="entr" presetSubtype="16" fill="hold" nodeType="withEffect">
                                  <p:stCondLst>
                                    <p:cond delay="0"/>
                                  </p:stCondLst>
                                  <p:childTnLst>
                                    <p:set>
                                      <p:cBhvr>
                                        <p:cTn id="131" dur="1" fill="hold">
                                          <p:stCondLst>
                                            <p:cond delay="0"/>
                                          </p:stCondLst>
                                        </p:cTn>
                                        <p:tgtEl>
                                          <p:spTgt spid="8105"/>
                                        </p:tgtEl>
                                        <p:attrNameLst>
                                          <p:attrName>style.visibility</p:attrName>
                                        </p:attrNameLst>
                                      </p:cBhvr>
                                      <p:to>
                                        <p:strVal val="visible"/>
                                      </p:to>
                                    </p:set>
                                    <p:anim calcmode="lin" valueType="num">
                                      <p:cBhvr>
                                        <p:cTn id="132" dur="500" fill="hold"/>
                                        <p:tgtEl>
                                          <p:spTgt spid="8105"/>
                                        </p:tgtEl>
                                        <p:attrNameLst>
                                          <p:attrName>ppt_w</p:attrName>
                                        </p:attrNameLst>
                                      </p:cBhvr>
                                      <p:tavLst>
                                        <p:tav tm="0">
                                          <p:val>
                                            <p:fltVal val="0"/>
                                          </p:val>
                                        </p:tav>
                                        <p:tav tm="100000">
                                          <p:val>
                                            <p:strVal val="#ppt_w"/>
                                          </p:val>
                                        </p:tav>
                                      </p:tavLst>
                                    </p:anim>
                                    <p:anim calcmode="lin" valueType="num">
                                      <p:cBhvr>
                                        <p:cTn id="133" dur="500" fill="hold"/>
                                        <p:tgtEl>
                                          <p:spTgt spid="8105"/>
                                        </p:tgtEl>
                                        <p:attrNameLst>
                                          <p:attrName>ppt_h</p:attrName>
                                        </p:attrNameLst>
                                      </p:cBhvr>
                                      <p:tavLst>
                                        <p:tav tm="0">
                                          <p:val>
                                            <p:fltVal val="0"/>
                                          </p:val>
                                        </p:tav>
                                        <p:tav tm="100000">
                                          <p:val>
                                            <p:strVal val="#ppt_h"/>
                                          </p:val>
                                        </p:tav>
                                      </p:tavLst>
                                    </p:anim>
                                    <p:animEffect transition="in" filter="fade">
                                      <p:cBhvr>
                                        <p:cTn id="134" dur="500"/>
                                        <p:tgtEl>
                                          <p:spTgt spid="8105"/>
                                        </p:tgtEl>
                                      </p:cBhvr>
                                    </p:animEffect>
                                  </p:childTnLst>
                                </p:cTn>
                              </p:par>
                              <p:par>
                                <p:cTn id="135" presetID="53" presetClass="entr" presetSubtype="16" fill="hold" nodeType="withEffect">
                                  <p:stCondLst>
                                    <p:cond delay="0"/>
                                  </p:stCondLst>
                                  <p:childTnLst>
                                    <p:set>
                                      <p:cBhvr>
                                        <p:cTn id="136" dur="1" fill="hold">
                                          <p:stCondLst>
                                            <p:cond delay="0"/>
                                          </p:stCondLst>
                                        </p:cTn>
                                        <p:tgtEl>
                                          <p:spTgt spid="8115"/>
                                        </p:tgtEl>
                                        <p:attrNameLst>
                                          <p:attrName>style.visibility</p:attrName>
                                        </p:attrNameLst>
                                      </p:cBhvr>
                                      <p:to>
                                        <p:strVal val="visible"/>
                                      </p:to>
                                    </p:set>
                                    <p:anim calcmode="lin" valueType="num">
                                      <p:cBhvr>
                                        <p:cTn id="137" dur="500" fill="hold"/>
                                        <p:tgtEl>
                                          <p:spTgt spid="8115"/>
                                        </p:tgtEl>
                                        <p:attrNameLst>
                                          <p:attrName>ppt_w</p:attrName>
                                        </p:attrNameLst>
                                      </p:cBhvr>
                                      <p:tavLst>
                                        <p:tav tm="0">
                                          <p:val>
                                            <p:fltVal val="0"/>
                                          </p:val>
                                        </p:tav>
                                        <p:tav tm="100000">
                                          <p:val>
                                            <p:strVal val="#ppt_w"/>
                                          </p:val>
                                        </p:tav>
                                      </p:tavLst>
                                    </p:anim>
                                    <p:anim calcmode="lin" valueType="num">
                                      <p:cBhvr>
                                        <p:cTn id="138" dur="500" fill="hold"/>
                                        <p:tgtEl>
                                          <p:spTgt spid="8115"/>
                                        </p:tgtEl>
                                        <p:attrNameLst>
                                          <p:attrName>ppt_h</p:attrName>
                                        </p:attrNameLst>
                                      </p:cBhvr>
                                      <p:tavLst>
                                        <p:tav tm="0">
                                          <p:val>
                                            <p:fltVal val="0"/>
                                          </p:val>
                                        </p:tav>
                                        <p:tav tm="100000">
                                          <p:val>
                                            <p:strVal val="#ppt_h"/>
                                          </p:val>
                                        </p:tav>
                                      </p:tavLst>
                                    </p:anim>
                                    <p:animEffect transition="in" filter="fade">
                                      <p:cBhvr>
                                        <p:cTn id="139" dur="500"/>
                                        <p:tgtEl>
                                          <p:spTgt spid="8115"/>
                                        </p:tgtEl>
                                      </p:cBhvr>
                                    </p:animEffect>
                                  </p:childTnLst>
                                </p:cTn>
                              </p:par>
                              <p:par>
                                <p:cTn id="140" presetID="53" presetClass="entr" presetSubtype="16" fill="hold" nodeType="withEffect">
                                  <p:stCondLst>
                                    <p:cond delay="0"/>
                                  </p:stCondLst>
                                  <p:childTnLst>
                                    <p:set>
                                      <p:cBhvr>
                                        <p:cTn id="141" dur="1" fill="hold">
                                          <p:stCondLst>
                                            <p:cond delay="0"/>
                                          </p:stCondLst>
                                        </p:cTn>
                                        <p:tgtEl>
                                          <p:spTgt spid="8138"/>
                                        </p:tgtEl>
                                        <p:attrNameLst>
                                          <p:attrName>style.visibility</p:attrName>
                                        </p:attrNameLst>
                                      </p:cBhvr>
                                      <p:to>
                                        <p:strVal val="visible"/>
                                      </p:to>
                                    </p:set>
                                    <p:anim calcmode="lin" valueType="num">
                                      <p:cBhvr>
                                        <p:cTn id="142" dur="500" fill="hold"/>
                                        <p:tgtEl>
                                          <p:spTgt spid="8138"/>
                                        </p:tgtEl>
                                        <p:attrNameLst>
                                          <p:attrName>ppt_w</p:attrName>
                                        </p:attrNameLst>
                                      </p:cBhvr>
                                      <p:tavLst>
                                        <p:tav tm="0">
                                          <p:val>
                                            <p:fltVal val="0"/>
                                          </p:val>
                                        </p:tav>
                                        <p:tav tm="100000">
                                          <p:val>
                                            <p:strVal val="#ppt_w"/>
                                          </p:val>
                                        </p:tav>
                                      </p:tavLst>
                                    </p:anim>
                                    <p:anim calcmode="lin" valueType="num">
                                      <p:cBhvr>
                                        <p:cTn id="143" dur="500" fill="hold"/>
                                        <p:tgtEl>
                                          <p:spTgt spid="8138"/>
                                        </p:tgtEl>
                                        <p:attrNameLst>
                                          <p:attrName>ppt_h</p:attrName>
                                        </p:attrNameLst>
                                      </p:cBhvr>
                                      <p:tavLst>
                                        <p:tav tm="0">
                                          <p:val>
                                            <p:fltVal val="0"/>
                                          </p:val>
                                        </p:tav>
                                        <p:tav tm="100000">
                                          <p:val>
                                            <p:strVal val="#ppt_h"/>
                                          </p:val>
                                        </p:tav>
                                      </p:tavLst>
                                    </p:anim>
                                    <p:animEffect transition="in" filter="fade">
                                      <p:cBhvr>
                                        <p:cTn id="144" dur="500"/>
                                        <p:tgtEl>
                                          <p:spTgt spid="8138"/>
                                        </p:tgtEl>
                                      </p:cBhvr>
                                    </p:animEffect>
                                  </p:childTnLst>
                                </p:cTn>
                              </p:par>
                              <p:par>
                                <p:cTn id="145" presetID="53" presetClass="entr" presetSubtype="16" fill="hold" nodeType="withEffect">
                                  <p:stCondLst>
                                    <p:cond delay="0"/>
                                  </p:stCondLst>
                                  <p:childTnLst>
                                    <p:set>
                                      <p:cBhvr>
                                        <p:cTn id="146" dur="1" fill="hold">
                                          <p:stCondLst>
                                            <p:cond delay="0"/>
                                          </p:stCondLst>
                                        </p:cTn>
                                        <p:tgtEl>
                                          <p:spTgt spid="8145"/>
                                        </p:tgtEl>
                                        <p:attrNameLst>
                                          <p:attrName>style.visibility</p:attrName>
                                        </p:attrNameLst>
                                      </p:cBhvr>
                                      <p:to>
                                        <p:strVal val="visible"/>
                                      </p:to>
                                    </p:set>
                                    <p:anim calcmode="lin" valueType="num">
                                      <p:cBhvr>
                                        <p:cTn id="147" dur="500" fill="hold"/>
                                        <p:tgtEl>
                                          <p:spTgt spid="8145"/>
                                        </p:tgtEl>
                                        <p:attrNameLst>
                                          <p:attrName>ppt_w</p:attrName>
                                        </p:attrNameLst>
                                      </p:cBhvr>
                                      <p:tavLst>
                                        <p:tav tm="0">
                                          <p:val>
                                            <p:fltVal val="0"/>
                                          </p:val>
                                        </p:tav>
                                        <p:tav tm="100000">
                                          <p:val>
                                            <p:strVal val="#ppt_w"/>
                                          </p:val>
                                        </p:tav>
                                      </p:tavLst>
                                    </p:anim>
                                    <p:anim calcmode="lin" valueType="num">
                                      <p:cBhvr>
                                        <p:cTn id="148" dur="500" fill="hold"/>
                                        <p:tgtEl>
                                          <p:spTgt spid="8145"/>
                                        </p:tgtEl>
                                        <p:attrNameLst>
                                          <p:attrName>ppt_h</p:attrName>
                                        </p:attrNameLst>
                                      </p:cBhvr>
                                      <p:tavLst>
                                        <p:tav tm="0">
                                          <p:val>
                                            <p:fltVal val="0"/>
                                          </p:val>
                                        </p:tav>
                                        <p:tav tm="100000">
                                          <p:val>
                                            <p:strVal val="#ppt_h"/>
                                          </p:val>
                                        </p:tav>
                                      </p:tavLst>
                                    </p:anim>
                                    <p:animEffect transition="in" filter="fade">
                                      <p:cBhvr>
                                        <p:cTn id="149" dur="500"/>
                                        <p:tgtEl>
                                          <p:spTgt spid="8145"/>
                                        </p:tgtEl>
                                      </p:cBhvr>
                                    </p:animEffect>
                                  </p:childTnLst>
                                </p:cTn>
                              </p:par>
                              <p:par>
                                <p:cTn id="150" presetID="53" presetClass="entr" presetSubtype="16" fill="hold" nodeType="withEffect">
                                  <p:stCondLst>
                                    <p:cond delay="0"/>
                                  </p:stCondLst>
                                  <p:childTnLst>
                                    <p:set>
                                      <p:cBhvr>
                                        <p:cTn id="151" dur="1" fill="hold">
                                          <p:stCondLst>
                                            <p:cond delay="0"/>
                                          </p:stCondLst>
                                        </p:cTn>
                                        <p:tgtEl>
                                          <p:spTgt spid="8159"/>
                                        </p:tgtEl>
                                        <p:attrNameLst>
                                          <p:attrName>style.visibility</p:attrName>
                                        </p:attrNameLst>
                                      </p:cBhvr>
                                      <p:to>
                                        <p:strVal val="visible"/>
                                      </p:to>
                                    </p:set>
                                    <p:anim calcmode="lin" valueType="num">
                                      <p:cBhvr>
                                        <p:cTn id="152" dur="500" fill="hold"/>
                                        <p:tgtEl>
                                          <p:spTgt spid="8159"/>
                                        </p:tgtEl>
                                        <p:attrNameLst>
                                          <p:attrName>ppt_w</p:attrName>
                                        </p:attrNameLst>
                                      </p:cBhvr>
                                      <p:tavLst>
                                        <p:tav tm="0">
                                          <p:val>
                                            <p:fltVal val="0"/>
                                          </p:val>
                                        </p:tav>
                                        <p:tav tm="100000">
                                          <p:val>
                                            <p:strVal val="#ppt_w"/>
                                          </p:val>
                                        </p:tav>
                                      </p:tavLst>
                                    </p:anim>
                                    <p:anim calcmode="lin" valueType="num">
                                      <p:cBhvr>
                                        <p:cTn id="153" dur="500" fill="hold"/>
                                        <p:tgtEl>
                                          <p:spTgt spid="8159"/>
                                        </p:tgtEl>
                                        <p:attrNameLst>
                                          <p:attrName>ppt_h</p:attrName>
                                        </p:attrNameLst>
                                      </p:cBhvr>
                                      <p:tavLst>
                                        <p:tav tm="0">
                                          <p:val>
                                            <p:fltVal val="0"/>
                                          </p:val>
                                        </p:tav>
                                        <p:tav tm="100000">
                                          <p:val>
                                            <p:strVal val="#ppt_h"/>
                                          </p:val>
                                        </p:tav>
                                      </p:tavLst>
                                    </p:anim>
                                    <p:animEffect transition="in" filter="fade">
                                      <p:cBhvr>
                                        <p:cTn id="154" dur="500"/>
                                        <p:tgtEl>
                                          <p:spTgt spid="8159"/>
                                        </p:tgtEl>
                                      </p:cBhvr>
                                    </p:animEffect>
                                  </p:childTnLst>
                                </p:cTn>
                              </p:par>
                              <p:par>
                                <p:cTn id="155" presetID="53" presetClass="entr" presetSubtype="16" fill="hold" nodeType="withEffect">
                                  <p:stCondLst>
                                    <p:cond delay="0"/>
                                  </p:stCondLst>
                                  <p:childTnLst>
                                    <p:set>
                                      <p:cBhvr>
                                        <p:cTn id="156" dur="1" fill="hold">
                                          <p:stCondLst>
                                            <p:cond delay="0"/>
                                          </p:stCondLst>
                                        </p:cTn>
                                        <p:tgtEl>
                                          <p:spTgt spid="8176"/>
                                        </p:tgtEl>
                                        <p:attrNameLst>
                                          <p:attrName>style.visibility</p:attrName>
                                        </p:attrNameLst>
                                      </p:cBhvr>
                                      <p:to>
                                        <p:strVal val="visible"/>
                                      </p:to>
                                    </p:set>
                                    <p:anim calcmode="lin" valueType="num">
                                      <p:cBhvr>
                                        <p:cTn id="157" dur="500" fill="hold"/>
                                        <p:tgtEl>
                                          <p:spTgt spid="8176"/>
                                        </p:tgtEl>
                                        <p:attrNameLst>
                                          <p:attrName>ppt_w</p:attrName>
                                        </p:attrNameLst>
                                      </p:cBhvr>
                                      <p:tavLst>
                                        <p:tav tm="0">
                                          <p:val>
                                            <p:fltVal val="0"/>
                                          </p:val>
                                        </p:tav>
                                        <p:tav tm="100000">
                                          <p:val>
                                            <p:strVal val="#ppt_w"/>
                                          </p:val>
                                        </p:tav>
                                      </p:tavLst>
                                    </p:anim>
                                    <p:anim calcmode="lin" valueType="num">
                                      <p:cBhvr>
                                        <p:cTn id="158" dur="500" fill="hold"/>
                                        <p:tgtEl>
                                          <p:spTgt spid="8176"/>
                                        </p:tgtEl>
                                        <p:attrNameLst>
                                          <p:attrName>ppt_h</p:attrName>
                                        </p:attrNameLst>
                                      </p:cBhvr>
                                      <p:tavLst>
                                        <p:tav tm="0">
                                          <p:val>
                                            <p:fltVal val="0"/>
                                          </p:val>
                                        </p:tav>
                                        <p:tav tm="100000">
                                          <p:val>
                                            <p:strVal val="#ppt_h"/>
                                          </p:val>
                                        </p:tav>
                                      </p:tavLst>
                                    </p:anim>
                                    <p:animEffect transition="in" filter="fade">
                                      <p:cBhvr>
                                        <p:cTn id="159" dur="500"/>
                                        <p:tgtEl>
                                          <p:spTgt spid="8176"/>
                                        </p:tgtEl>
                                      </p:cBhvr>
                                    </p:animEffect>
                                  </p:childTnLst>
                                </p:cTn>
                              </p:par>
                              <p:par>
                                <p:cTn id="160" presetID="53" presetClass="entr" presetSubtype="16" fill="hold" nodeType="withEffect">
                                  <p:stCondLst>
                                    <p:cond delay="0"/>
                                  </p:stCondLst>
                                  <p:childTnLst>
                                    <p:set>
                                      <p:cBhvr>
                                        <p:cTn id="161" dur="1" fill="hold">
                                          <p:stCondLst>
                                            <p:cond delay="0"/>
                                          </p:stCondLst>
                                        </p:cTn>
                                        <p:tgtEl>
                                          <p:spTgt spid="8196"/>
                                        </p:tgtEl>
                                        <p:attrNameLst>
                                          <p:attrName>style.visibility</p:attrName>
                                        </p:attrNameLst>
                                      </p:cBhvr>
                                      <p:to>
                                        <p:strVal val="visible"/>
                                      </p:to>
                                    </p:set>
                                    <p:anim calcmode="lin" valueType="num">
                                      <p:cBhvr>
                                        <p:cTn id="162" dur="500" fill="hold"/>
                                        <p:tgtEl>
                                          <p:spTgt spid="8196"/>
                                        </p:tgtEl>
                                        <p:attrNameLst>
                                          <p:attrName>ppt_w</p:attrName>
                                        </p:attrNameLst>
                                      </p:cBhvr>
                                      <p:tavLst>
                                        <p:tav tm="0">
                                          <p:val>
                                            <p:fltVal val="0"/>
                                          </p:val>
                                        </p:tav>
                                        <p:tav tm="100000">
                                          <p:val>
                                            <p:strVal val="#ppt_w"/>
                                          </p:val>
                                        </p:tav>
                                      </p:tavLst>
                                    </p:anim>
                                    <p:anim calcmode="lin" valueType="num">
                                      <p:cBhvr>
                                        <p:cTn id="163" dur="500" fill="hold"/>
                                        <p:tgtEl>
                                          <p:spTgt spid="8196"/>
                                        </p:tgtEl>
                                        <p:attrNameLst>
                                          <p:attrName>ppt_h</p:attrName>
                                        </p:attrNameLst>
                                      </p:cBhvr>
                                      <p:tavLst>
                                        <p:tav tm="0">
                                          <p:val>
                                            <p:fltVal val="0"/>
                                          </p:val>
                                        </p:tav>
                                        <p:tav tm="100000">
                                          <p:val>
                                            <p:strVal val="#ppt_h"/>
                                          </p:val>
                                        </p:tav>
                                      </p:tavLst>
                                    </p:anim>
                                    <p:animEffect transition="in" filter="fade">
                                      <p:cBhvr>
                                        <p:cTn id="164" dur="500"/>
                                        <p:tgtEl>
                                          <p:spTgt spid="8196"/>
                                        </p:tgtEl>
                                      </p:cBhvr>
                                    </p:animEffect>
                                  </p:childTnLst>
                                </p:cTn>
                              </p:par>
                              <p:par>
                                <p:cTn id="165" presetID="53" presetClass="entr" presetSubtype="16" fill="hold" nodeType="withEffect">
                                  <p:stCondLst>
                                    <p:cond delay="0"/>
                                  </p:stCondLst>
                                  <p:childTnLst>
                                    <p:set>
                                      <p:cBhvr>
                                        <p:cTn id="166" dur="1" fill="hold">
                                          <p:stCondLst>
                                            <p:cond delay="0"/>
                                          </p:stCondLst>
                                        </p:cTn>
                                        <p:tgtEl>
                                          <p:spTgt spid="8217"/>
                                        </p:tgtEl>
                                        <p:attrNameLst>
                                          <p:attrName>style.visibility</p:attrName>
                                        </p:attrNameLst>
                                      </p:cBhvr>
                                      <p:to>
                                        <p:strVal val="visible"/>
                                      </p:to>
                                    </p:set>
                                    <p:anim calcmode="lin" valueType="num">
                                      <p:cBhvr>
                                        <p:cTn id="167" dur="500" fill="hold"/>
                                        <p:tgtEl>
                                          <p:spTgt spid="8217"/>
                                        </p:tgtEl>
                                        <p:attrNameLst>
                                          <p:attrName>ppt_w</p:attrName>
                                        </p:attrNameLst>
                                      </p:cBhvr>
                                      <p:tavLst>
                                        <p:tav tm="0">
                                          <p:val>
                                            <p:fltVal val="0"/>
                                          </p:val>
                                        </p:tav>
                                        <p:tav tm="100000">
                                          <p:val>
                                            <p:strVal val="#ppt_w"/>
                                          </p:val>
                                        </p:tav>
                                      </p:tavLst>
                                    </p:anim>
                                    <p:anim calcmode="lin" valueType="num">
                                      <p:cBhvr>
                                        <p:cTn id="168" dur="500" fill="hold"/>
                                        <p:tgtEl>
                                          <p:spTgt spid="8217"/>
                                        </p:tgtEl>
                                        <p:attrNameLst>
                                          <p:attrName>ppt_h</p:attrName>
                                        </p:attrNameLst>
                                      </p:cBhvr>
                                      <p:tavLst>
                                        <p:tav tm="0">
                                          <p:val>
                                            <p:fltVal val="0"/>
                                          </p:val>
                                        </p:tav>
                                        <p:tav tm="100000">
                                          <p:val>
                                            <p:strVal val="#ppt_h"/>
                                          </p:val>
                                        </p:tav>
                                      </p:tavLst>
                                    </p:anim>
                                    <p:animEffect transition="in" filter="fade">
                                      <p:cBhvr>
                                        <p:cTn id="169" dur="500"/>
                                        <p:tgtEl>
                                          <p:spTgt spid="8217"/>
                                        </p:tgtEl>
                                      </p:cBhvr>
                                    </p:animEffect>
                                  </p:childTnLst>
                                </p:cTn>
                              </p:par>
                              <p:par>
                                <p:cTn id="170" presetID="53" presetClass="entr" presetSubtype="16" fill="hold" nodeType="withEffect">
                                  <p:stCondLst>
                                    <p:cond delay="0"/>
                                  </p:stCondLst>
                                  <p:childTnLst>
                                    <p:set>
                                      <p:cBhvr>
                                        <p:cTn id="171" dur="1" fill="hold">
                                          <p:stCondLst>
                                            <p:cond delay="0"/>
                                          </p:stCondLst>
                                        </p:cTn>
                                        <p:tgtEl>
                                          <p:spTgt spid="8229"/>
                                        </p:tgtEl>
                                        <p:attrNameLst>
                                          <p:attrName>style.visibility</p:attrName>
                                        </p:attrNameLst>
                                      </p:cBhvr>
                                      <p:to>
                                        <p:strVal val="visible"/>
                                      </p:to>
                                    </p:set>
                                    <p:anim calcmode="lin" valueType="num">
                                      <p:cBhvr>
                                        <p:cTn id="172" dur="500" fill="hold"/>
                                        <p:tgtEl>
                                          <p:spTgt spid="8229"/>
                                        </p:tgtEl>
                                        <p:attrNameLst>
                                          <p:attrName>ppt_w</p:attrName>
                                        </p:attrNameLst>
                                      </p:cBhvr>
                                      <p:tavLst>
                                        <p:tav tm="0">
                                          <p:val>
                                            <p:fltVal val="0"/>
                                          </p:val>
                                        </p:tav>
                                        <p:tav tm="100000">
                                          <p:val>
                                            <p:strVal val="#ppt_w"/>
                                          </p:val>
                                        </p:tav>
                                      </p:tavLst>
                                    </p:anim>
                                    <p:anim calcmode="lin" valueType="num">
                                      <p:cBhvr>
                                        <p:cTn id="173" dur="500" fill="hold"/>
                                        <p:tgtEl>
                                          <p:spTgt spid="8229"/>
                                        </p:tgtEl>
                                        <p:attrNameLst>
                                          <p:attrName>ppt_h</p:attrName>
                                        </p:attrNameLst>
                                      </p:cBhvr>
                                      <p:tavLst>
                                        <p:tav tm="0">
                                          <p:val>
                                            <p:fltVal val="0"/>
                                          </p:val>
                                        </p:tav>
                                        <p:tav tm="100000">
                                          <p:val>
                                            <p:strVal val="#ppt_h"/>
                                          </p:val>
                                        </p:tav>
                                      </p:tavLst>
                                    </p:anim>
                                    <p:animEffect transition="in" filter="fade">
                                      <p:cBhvr>
                                        <p:cTn id="174" dur="500"/>
                                        <p:tgtEl>
                                          <p:spTgt spid="8229"/>
                                        </p:tgtEl>
                                      </p:cBhvr>
                                    </p:animEffect>
                                  </p:childTnLst>
                                </p:cTn>
                              </p:par>
                              <p:par>
                                <p:cTn id="175" presetID="53" presetClass="entr" presetSubtype="16" fill="hold" nodeType="withEffect">
                                  <p:stCondLst>
                                    <p:cond delay="0"/>
                                  </p:stCondLst>
                                  <p:childTnLst>
                                    <p:set>
                                      <p:cBhvr>
                                        <p:cTn id="176" dur="1" fill="hold">
                                          <p:stCondLst>
                                            <p:cond delay="0"/>
                                          </p:stCondLst>
                                        </p:cTn>
                                        <p:tgtEl>
                                          <p:spTgt spid="8250"/>
                                        </p:tgtEl>
                                        <p:attrNameLst>
                                          <p:attrName>style.visibility</p:attrName>
                                        </p:attrNameLst>
                                      </p:cBhvr>
                                      <p:to>
                                        <p:strVal val="visible"/>
                                      </p:to>
                                    </p:set>
                                    <p:anim calcmode="lin" valueType="num">
                                      <p:cBhvr>
                                        <p:cTn id="177" dur="500" fill="hold"/>
                                        <p:tgtEl>
                                          <p:spTgt spid="8250"/>
                                        </p:tgtEl>
                                        <p:attrNameLst>
                                          <p:attrName>ppt_w</p:attrName>
                                        </p:attrNameLst>
                                      </p:cBhvr>
                                      <p:tavLst>
                                        <p:tav tm="0">
                                          <p:val>
                                            <p:fltVal val="0"/>
                                          </p:val>
                                        </p:tav>
                                        <p:tav tm="100000">
                                          <p:val>
                                            <p:strVal val="#ppt_w"/>
                                          </p:val>
                                        </p:tav>
                                      </p:tavLst>
                                    </p:anim>
                                    <p:anim calcmode="lin" valueType="num">
                                      <p:cBhvr>
                                        <p:cTn id="178" dur="500" fill="hold"/>
                                        <p:tgtEl>
                                          <p:spTgt spid="8250"/>
                                        </p:tgtEl>
                                        <p:attrNameLst>
                                          <p:attrName>ppt_h</p:attrName>
                                        </p:attrNameLst>
                                      </p:cBhvr>
                                      <p:tavLst>
                                        <p:tav tm="0">
                                          <p:val>
                                            <p:fltVal val="0"/>
                                          </p:val>
                                        </p:tav>
                                        <p:tav tm="100000">
                                          <p:val>
                                            <p:strVal val="#ppt_h"/>
                                          </p:val>
                                        </p:tav>
                                      </p:tavLst>
                                    </p:anim>
                                    <p:animEffect transition="in" filter="fade">
                                      <p:cBhvr>
                                        <p:cTn id="179" dur="500"/>
                                        <p:tgtEl>
                                          <p:spTgt spid="8250"/>
                                        </p:tgtEl>
                                      </p:cBhvr>
                                    </p:animEffect>
                                  </p:childTnLst>
                                </p:cTn>
                              </p:par>
                              <p:par>
                                <p:cTn id="180" presetID="53" presetClass="entr" presetSubtype="16" fill="hold" nodeType="withEffect">
                                  <p:stCondLst>
                                    <p:cond delay="0"/>
                                  </p:stCondLst>
                                  <p:childTnLst>
                                    <p:set>
                                      <p:cBhvr>
                                        <p:cTn id="181" dur="1" fill="hold">
                                          <p:stCondLst>
                                            <p:cond delay="0"/>
                                          </p:stCondLst>
                                        </p:cTn>
                                        <p:tgtEl>
                                          <p:spTgt spid="8264"/>
                                        </p:tgtEl>
                                        <p:attrNameLst>
                                          <p:attrName>style.visibility</p:attrName>
                                        </p:attrNameLst>
                                      </p:cBhvr>
                                      <p:to>
                                        <p:strVal val="visible"/>
                                      </p:to>
                                    </p:set>
                                    <p:anim calcmode="lin" valueType="num">
                                      <p:cBhvr>
                                        <p:cTn id="182" dur="500" fill="hold"/>
                                        <p:tgtEl>
                                          <p:spTgt spid="8264"/>
                                        </p:tgtEl>
                                        <p:attrNameLst>
                                          <p:attrName>ppt_w</p:attrName>
                                        </p:attrNameLst>
                                      </p:cBhvr>
                                      <p:tavLst>
                                        <p:tav tm="0">
                                          <p:val>
                                            <p:fltVal val="0"/>
                                          </p:val>
                                        </p:tav>
                                        <p:tav tm="100000">
                                          <p:val>
                                            <p:strVal val="#ppt_w"/>
                                          </p:val>
                                        </p:tav>
                                      </p:tavLst>
                                    </p:anim>
                                    <p:anim calcmode="lin" valueType="num">
                                      <p:cBhvr>
                                        <p:cTn id="183" dur="500" fill="hold"/>
                                        <p:tgtEl>
                                          <p:spTgt spid="8264"/>
                                        </p:tgtEl>
                                        <p:attrNameLst>
                                          <p:attrName>ppt_h</p:attrName>
                                        </p:attrNameLst>
                                      </p:cBhvr>
                                      <p:tavLst>
                                        <p:tav tm="0">
                                          <p:val>
                                            <p:fltVal val="0"/>
                                          </p:val>
                                        </p:tav>
                                        <p:tav tm="100000">
                                          <p:val>
                                            <p:strVal val="#ppt_h"/>
                                          </p:val>
                                        </p:tav>
                                      </p:tavLst>
                                    </p:anim>
                                    <p:animEffect transition="in" filter="fade">
                                      <p:cBhvr>
                                        <p:cTn id="184" dur="500"/>
                                        <p:tgtEl>
                                          <p:spTgt spid="8264"/>
                                        </p:tgtEl>
                                      </p:cBhvr>
                                    </p:animEffect>
                                  </p:childTnLst>
                                </p:cTn>
                              </p:par>
                              <p:par>
                                <p:cTn id="185" presetID="53" presetClass="entr" presetSubtype="16" fill="hold" nodeType="withEffect">
                                  <p:stCondLst>
                                    <p:cond delay="0"/>
                                  </p:stCondLst>
                                  <p:childTnLst>
                                    <p:set>
                                      <p:cBhvr>
                                        <p:cTn id="186" dur="1" fill="hold">
                                          <p:stCondLst>
                                            <p:cond delay="0"/>
                                          </p:stCondLst>
                                        </p:cTn>
                                        <p:tgtEl>
                                          <p:spTgt spid="8271"/>
                                        </p:tgtEl>
                                        <p:attrNameLst>
                                          <p:attrName>style.visibility</p:attrName>
                                        </p:attrNameLst>
                                      </p:cBhvr>
                                      <p:to>
                                        <p:strVal val="visible"/>
                                      </p:to>
                                    </p:set>
                                    <p:anim calcmode="lin" valueType="num">
                                      <p:cBhvr>
                                        <p:cTn id="187" dur="500" fill="hold"/>
                                        <p:tgtEl>
                                          <p:spTgt spid="8271"/>
                                        </p:tgtEl>
                                        <p:attrNameLst>
                                          <p:attrName>ppt_w</p:attrName>
                                        </p:attrNameLst>
                                      </p:cBhvr>
                                      <p:tavLst>
                                        <p:tav tm="0">
                                          <p:val>
                                            <p:fltVal val="0"/>
                                          </p:val>
                                        </p:tav>
                                        <p:tav tm="100000">
                                          <p:val>
                                            <p:strVal val="#ppt_w"/>
                                          </p:val>
                                        </p:tav>
                                      </p:tavLst>
                                    </p:anim>
                                    <p:anim calcmode="lin" valueType="num">
                                      <p:cBhvr>
                                        <p:cTn id="188" dur="500" fill="hold"/>
                                        <p:tgtEl>
                                          <p:spTgt spid="8271"/>
                                        </p:tgtEl>
                                        <p:attrNameLst>
                                          <p:attrName>ppt_h</p:attrName>
                                        </p:attrNameLst>
                                      </p:cBhvr>
                                      <p:tavLst>
                                        <p:tav tm="0">
                                          <p:val>
                                            <p:fltVal val="0"/>
                                          </p:val>
                                        </p:tav>
                                        <p:tav tm="100000">
                                          <p:val>
                                            <p:strVal val="#ppt_h"/>
                                          </p:val>
                                        </p:tav>
                                      </p:tavLst>
                                    </p:anim>
                                    <p:animEffect transition="in" filter="fade">
                                      <p:cBhvr>
                                        <p:cTn id="189" dur="500"/>
                                        <p:tgtEl>
                                          <p:spTgt spid="8271"/>
                                        </p:tgtEl>
                                      </p:cBhvr>
                                    </p:animEffect>
                                  </p:childTnLst>
                                </p:cTn>
                              </p:par>
                              <p:par>
                                <p:cTn id="190" presetID="53" presetClass="entr" presetSubtype="16" fill="hold" nodeType="withEffect">
                                  <p:stCondLst>
                                    <p:cond delay="0"/>
                                  </p:stCondLst>
                                  <p:childTnLst>
                                    <p:set>
                                      <p:cBhvr>
                                        <p:cTn id="191" dur="1" fill="hold">
                                          <p:stCondLst>
                                            <p:cond delay="0"/>
                                          </p:stCondLst>
                                        </p:cTn>
                                        <p:tgtEl>
                                          <p:spTgt spid="8287"/>
                                        </p:tgtEl>
                                        <p:attrNameLst>
                                          <p:attrName>style.visibility</p:attrName>
                                        </p:attrNameLst>
                                      </p:cBhvr>
                                      <p:to>
                                        <p:strVal val="visible"/>
                                      </p:to>
                                    </p:set>
                                    <p:anim calcmode="lin" valueType="num">
                                      <p:cBhvr>
                                        <p:cTn id="192" dur="500" fill="hold"/>
                                        <p:tgtEl>
                                          <p:spTgt spid="8287"/>
                                        </p:tgtEl>
                                        <p:attrNameLst>
                                          <p:attrName>ppt_w</p:attrName>
                                        </p:attrNameLst>
                                      </p:cBhvr>
                                      <p:tavLst>
                                        <p:tav tm="0">
                                          <p:val>
                                            <p:fltVal val="0"/>
                                          </p:val>
                                        </p:tav>
                                        <p:tav tm="100000">
                                          <p:val>
                                            <p:strVal val="#ppt_w"/>
                                          </p:val>
                                        </p:tav>
                                      </p:tavLst>
                                    </p:anim>
                                    <p:anim calcmode="lin" valueType="num">
                                      <p:cBhvr>
                                        <p:cTn id="193" dur="500" fill="hold"/>
                                        <p:tgtEl>
                                          <p:spTgt spid="8287"/>
                                        </p:tgtEl>
                                        <p:attrNameLst>
                                          <p:attrName>ppt_h</p:attrName>
                                        </p:attrNameLst>
                                      </p:cBhvr>
                                      <p:tavLst>
                                        <p:tav tm="0">
                                          <p:val>
                                            <p:fltVal val="0"/>
                                          </p:val>
                                        </p:tav>
                                        <p:tav tm="100000">
                                          <p:val>
                                            <p:strVal val="#ppt_h"/>
                                          </p:val>
                                        </p:tav>
                                      </p:tavLst>
                                    </p:anim>
                                    <p:animEffect transition="in" filter="fade">
                                      <p:cBhvr>
                                        <p:cTn id="194" dur="500"/>
                                        <p:tgtEl>
                                          <p:spTgt spid="8287"/>
                                        </p:tgtEl>
                                      </p:cBhvr>
                                    </p:animEffect>
                                  </p:childTnLst>
                                </p:cTn>
                              </p:par>
                              <p:par>
                                <p:cTn id="195" presetID="53" presetClass="entr" presetSubtype="16" fill="hold" nodeType="withEffect">
                                  <p:stCondLst>
                                    <p:cond delay="0"/>
                                  </p:stCondLst>
                                  <p:childTnLst>
                                    <p:set>
                                      <p:cBhvr>
                                        <p:cTn id="196" dur="1" fill="hold">
                                          <p:stCondLst>
                                            <p:cond delay="0"/>
                                          </p:stCondLst>
                                        </p:cTn>
                                        <p:tgtEl>
                                          <p:spTgt spid="8303"/>
                                        </p:tgtEl>
                                        <p:attrNameLst>
                                          <p:attrName>style.visibility</p:attrName>
                                        </p:attrNameLst>
                                      </p:cBhvr>
                                      <p:to>
                                        <p:strVal val="visible"/>
                                      </p:to>
                                    </p:set>
                                    <p:anim calcmode="lin" valueType="num">
                                      <p:cBhvr>
                                        <p:cTn id="197" dur="500" fill="hold"/>
                                        <p:tgtEl>
                                          <p:spTgt spid="8303"/>
                                        </p:tgtEl>
                                        <p:attrNameLst>
                                          <p:attrName>ppt_w</p:attrName>
                                        </p:attrNameLst>
                                      </p:cBhvr>
                                      <p:tavLst>
                                        <p:tav tm="0">
                                          <p:val>
                                            <p:fltVal val="0"/>
                                          </p:val>
                                        </p:tav>
                                        <p:tav tm="100000">
                                          <p:val>
                                            <p:strVal val="#ppt_w"/>
                                          </p:val>
                                        </p:tav>
                                      </p:tavLst>
                                    </p:anim>
                                    <p:anim calcmode="lin" valueType="num">
                                      <p:cBhvr>
                                        <p:cTn id="198" dur="500" fill="hold"/>
                                        <p:tgtEl>
                                          <p:spTgt spid="8303"/>
                                        </p:tgtEl>
                                        <p:attrNameLst>
                                          <p:attrName>ppt_h</p:attrName>
                                        </p:attrNameLst>
                                      </p:cBhvr>
                                      <p:tavLst>
                                        <p:tav tm="0">
                                          <p:val>
                                            <p:fltVal val="0"/>
                                          </p:val>
                                        </p:tav>
                                        <p:tav tm="100000">
                                          <p:val>
                                            <p:strVal val="#ppt_h"/>
                                          </p:val>
                                        </p:tav>
                                      </p:tavLst>
                                    </p:anim>
                                    <p:animEffect transition="in" filter="fade">
                                      <p:cBhvr>
                                        <p:cTn id="199" dur="500"/>
                                        <p:tgtEl>
                                          <p:spTgt spid="8303"/>
                                        </p:tgtEl>
                                      </p:cBhvr>
                                    </p:animEffect>
                                  </p:childTnLst>
                                </p:cTn>
                              </p:par>
                              <p:par>
                                <p:cTn id="200" presetID="53" presetClass="entr" presetSubtype="16" fill="hold" nodeType="withEffect">
                                  <p:stCondLst>
                                    <p:cond delay="0"/>
                                  </p:stCondLst>
                                  <p:childTnLst>
                                    <p:set>
                                      <p:cBhvr>
                                        <p:cTn id="201" dur="1" fill="hold">
                                          <p:stCondLst>
                                            <p:cond delay="0"/>
                                          </p:stCondLst>
                                        </p:cTn>
                                        <p:tgtEl>
                                          <p:spTgt spid="8311"/>
                                        </p:tgtEl>
                                        <p:attrNameLst>
                                          <p:attrName>style.visibility</p:attrName>
                                        </p:attrNameLst>
                                      </p:cBhvr>
                                      <p:to>
                                        <p:strVal val="visible"/>
                                      </p:to>
                                    </p:set>
                                    <p:anim calcmode="lin" valueType="num">
                                      <p:cBhvr>
                                        <p:cTn id="202" dur="500" fill="hold"/>
                                        <p:tgtEl>
                                          <p:spTgt spid="8311"/>
                                        </p:tgtEl>
                                        <p:attrNameLst>
                                          <p:attrName>ppt_w</p:attrName>
                                        </p:attrNameLst>
                                      </p:cBhvr>
                                      <p:tavLst>
                                        <p:tav tm="0">
                                          <p:val>
                                            <p:fltVal val="0"/>
                                          </p:val>
                                        </p:tav>
                                        <p:tav tm="100000">
                                          <p:val>
                                            <p:strVal val="#ppt_w"/>
                                          </p:val>
                                        </p:tav>
                                      </p:tavLst>
                                    </p:anim>
                                    <p:anim calcmode="lin" valueType="num">
                                      <p:cBhvr>
                                        <p:cTn id="203" dur="500" fill="hold"/>
                                        <p:tgtEl>
                                          <p:spTgt spid="8311"/>
                                        </p:tgtEl>
                                        <p:attrNameLst>
                                          <p:attrName>ppt_h</p:attrName>
                                        </p:attrNameLst>
                                      </p:cBhvr>
                                      <p:tavLst>
                                        <p:tav tm="0">
                                          <p:val>
                                            <p:fltVal val="0"/>
                                          </p:val>
                                        </p:tav>
                                        <p:tav tm="100000">
                                          <p:val>
                                            <p:strVal val="#ppt_h"/>
                                          </p:val>
                                        </p:tav>
                                      </p:tavLst>
                                    </p:anim>
                                    <p:animEffect transition="in" filter="fade">
                                      <p:cBhvr>
                                        <p:cTn id="204" dur="500"/>
                                        <p:tgtEl>
                                          <p:spTgt spid="8311"/>
                                        </p:tgtEl>
                                      </p:cBhvr>
                                    </p:animEffect>
                                  </p:childTnLst>
                                </p:cTn>
                              </p:par>
                              <p:par>
                                <p:cTn id="205" presetID="53" presetClass="entr" presetSubtype="16" fill="hold" nodeType="withEffect">
                                  <p:stCondLst>
                                    <p:cond delay="0"/>
                                  </p:stCondLst>
                                  <p:childTnLst>
                                    <p:set>
                                      <p:cBhvr>
                                        <p:cTn id="206" dur="1" fill="hold">
                                          <p:stCondLst>
                                            <p:cond delay="0"/>
                                          </p:stCondLst>
                                        </p:cTn>
                                        <p:tgtEl>
                                          <p:spTgt spid="8317"/>
                                        </p:tgtEl>
                                        <p:attrNameLst>
                                          <p:attrName>style.visibility</p:attrName>
                                        </p:attrNameLst>
                                      </p:cBhvr>
                                      <p:to>
                                        <p:strVal val="visible"/>
                                      </p:to>
                                    </p:set>
                                    <p:anim calcmode="lin" valueType="num">
                                      <p:cBhvr>
                                        <p:cTn id="207" dur="500" fill="hold"/>
                                        <p:tgtEl>
                                          <p:spTgt spid="8317"/>
                                        </p:tgtEl>
                                        <p:attrNameLst>
                                          <p:attrName>ppt_w</p:attrName>
                                        </p:attrNameLst>
                                      </p:cBhvr>
                                      <p:tavLst>
                                        <p:tav tm="0">
                                          <p:val>
                                            <p:fltVal val="0"/>
                                          </p:val>
                                        </p:tav>
                                        <p:tav tm="100000">
                                          <p:val>
                                            <p:strVal val="#ppt_w"/>
                                          </p:val>
                                        </p:tav>
                                      </p:tavLst>
                                    </p:anim>
                                    <p:anim calcmode="lin" valueType="num">
                                      <p:cBhvr>
                                        <p:cTn id="208" dur="500" fill="hold"/>
                                        <p:tgtEl>
                                          <p:spTgt spid="8317"/>
                                        </p:tgtEl>
                                        <p:attrNameLst>
                                          <p:attrName>ppt_h</p:attrName>
                                        </p:attrNameLst>
                                      </p:cBhvr>
                                      <p:tavLst>
                                        <p:tav tm="0">
                                          <p:val>
                                            <p:fltVal val="0"/>
                                          </p:val>
                                        </p:tav>
                                        <p:tav tm="100000">
                                          <p:val>
                                            <p:strVal val="#ppt_h"/>
                                          </p:val>
                                        </p:tav>
                                      </p:tavLst>
                                    </p:anim>
                                    <p:animEffect transition="in" filter="fade">
                                      <p:cBhvr>
                                        <p:cTn id="209" dur="500"/>
                                        <p:tgtEl>
                                          <p:spTgt spid="8317"/>
                                        </p:tgtEl>
                                      </p:cBhvr>
                                    </p:animEffect>
                                  </p:childTnLst>
                                </p:cTn>
                              </p:par>
                              <p:par>
                                <p:cTn id="210" presetID="53" presetClass="entr" presetSubtype="16" fill="hold" nodeType="withEffect">
                                  <p:stCondLst>
                                    <p:cond delay="0"/>
                                  </p:stCondLst>
                                  <p:childTnLst>
                                    <p:set>
                                      <p:cBhvr>
                                        <p:cTn id="211" dur="1" fill="hold">
                                          <p:stCondLst>
                                            <p:cond delay="0"/>
                                          </p:stCondLst>
                                        </p:cTn>
                                        <p:tgtEl>
                                          <p:spTgt spid="8330"/>
                                        </p:tgtEl>
                                        <p:attrNameLst>
                                          <p:attrName>style.visibility</p:attrName>
                                        </p:attrNameLst>
                                      </p:cBhvr>
                                      <p:to>
                                        <p:strVal val="visible"/>
                                      </p:to>
                                    </p:set>
                                    <p:anim calcmode="lin" valueType="num">
                                      <p:cBhvr>
                                        <p:cTn id="212" dur="500" fill="hold"/>
                                        <p:tgtEl>
                                          <p:spTgt spid="8330"/>
                                        </p:tgtEl>
                                        <p:attrNameLst>
                                          <p:attrName>ppt_w</p:attrName>
                                        </p:attrNameLst>
                                      </p:cBhvr>
                                      <p:tavLst>
                                        <p:tav tm="0">
                                          <p:val>
                                            <p:fltVal val="0"/>
                                          </p:val>
                                        </p:tav>
                                        <p:tav tm="100000">
                                          <p:val>
                                            <p:strVal val="#ppt_w"/>
                                          </p:val>
                                        </p:tav>
                                      </p:tavLst>
                                    </p:anim>
                                    <p:anim calcmode="lin" valueType="num">
                                      <p:cBhvr>
                                        <p:cTn id="213" dur="500" fill="hold"/>
                                        <p:tgtEl>
                                          <p:spTgt spid="8330"/>
                                        </p:tgtEl>
                                        <p:attrNameLst>
                                          <p:attrName>ppt_h</p:attrName>
                                        </p:attrNameLst>
                                      </p:cBhvr>
                                      <p:tavLst>
                                        <p:tav tm="0">
                                          <p:val>
                                            <p:fltVal val="0"/>
                                          </p:val>
                                        </p:tav>
                                        <p:tav tm="100000">
                                          <p:val>
                                            <p:strVal val="#ppt_h"/>
                                          </p:val>
                                        </p:tav>
                                      </p:tavLst>
                                    </p:anim>
                                    <p:animEffect transition="in" filter="fade">
                                      <p:cBhvr>
                                        <p:cTn id="214" dur="500"/>
                                        <p:tgtEl>
                                          <p:spTgt spid="8330"/>
                                        </p:tgtEl>
                                      </p:cBhvr>
                                    </p:animEffect>
                                  </p:childTnLst>
                                </p:cTn>
                              </p:par>
                              <p:par>
                                <p:cTn id="215" presetID="53" presetClass="entr" presetSubtype="16" fill="hold" nodeType="withEffect">
                                  <p:stCondLst>
                                    <p:cond delay="0"/>
                                  </p:stCondLst>
                                  <p:childTnLst>
                                    <p:set>
                                      <p:cBhvr>
                                        <p:cTn id="216" dur="1" fill="hold">
                                          <p:stCondLst>
                                            <p:cond delay="0"/>
                                          </p:stCondLst>
                                        </p:cTn>
                                        <p:tgtEl>
                                          <p:spTgt spid="8333"/>
                                        </p:tgtEl>
                                        <p:attrNameLst>
                                          <p:attrName>style.visibility</p:attrName>
                                        </p:attrNameLst>
                                      </p:cBhvr>
                                      <p:to>
                                        <p:strVal val="visible"/>
                                      </p:to>
                                    </p:set>
                                    <p:anim calcmode="lin" valueType="num">
                                      <p:cBhvr>
                                        <p:cTn id="217" dur="500" fill="hold"/>
                                        <p:tgtEl>
                                          <p:spTgt spid="8333"/>
                                        </p:tgtEl>
                                        <p:attrNameLst>
                                          <p:attrName>ppt_w</p:attrName>
                                        </p:attrNameLst>
                                      </p:cBhvr>
                                      <p:tavLst>
                                        <p:tav tm="0">
                                          <p:val>
                                            <p:fltVal val="0"/>
                                          </p:val>
                                        </p:tav>
                                        <p:tav tm="100000">
                                          <p:val>
                                            <p:strVal val="#ppt_w"/>
                                          </p:val>
                                        </p:tav>
                                      </p:tavLst>
                                    </p:anim>
                                    <p:anim calcmode="lin" valueType="num">
                                      <p:cBhvr>
                                        <p:cTn id="218" dur="500" fill="hold"/>
                                        <p:tgtEl>
                                          <p:spTgt spid="8333"/>
                                        </p:tgtEl>
                                        <p:attrNameLst>
                                          <p:attrName>ppt_h</p:attrName>
                                        </p:attrNameLst>
                                      </p:cBhvr>
                                      <p:tavLst>
                                        <p:tav tm="0">
                                          <p:val>
                                            <p:fltVal val="0"/>
                                          </p:val>
                                        </p:tav>
                                        <p:tav tm="100000">
                                          <p:val>
                                            <p:strVal val="#ppt_h"/>
                                          </p:val>
                                        </p:tav>
                                      </p:tavLst>
                                    </p:anim>
                                    <p:animEffect transition="in" filter="fade">
                                      <p:cBhvr>
                                        <p:cTn id="219" dur="500"/>
                                        <p:tgtEl>
                                          <p:spTgt spid="8333"/>
                                        </p:tgtEl>
                                      </p:cBhvr>
                                    </p:animEffect>
                                  </p:childTnLst>
                                </p:cTn>
                              </p:par>
                              <p:par>
                                <p:cTn id="220" presetID="53" presetClass="entr" presetSubtype="16" fill="hold" nodeType="withEffect">
                                  <p:stCondLst>
                                    <p:cond delay="0"/>
                                  </p:stCondLst>
                                  <p:childTnLst>
                                    <p:set>
                                      <p:cBhvr>
                                        <p:cTn id="221" dur="1" fill="hold">
                                          <p:stCondLst>
                                            <p:cond delay="0"/>
                                          </p:stCondLst>
                                        </p:cTn>
                                        <p:tgtEl>
                                          <p:spTgt spid="8346"/>
                                        </p:tgtEl>
                                        <p:attrNameLst>
                                          <p:attrName>style.visibility</p:attrName>
                                        </p:attrNameLst>
                                      </p:cBhvr>
                                      <p:to>
                                        <p:strVal val="visible"/>
                                      </p:to>
                                    </p:set>
                                    <p:anim calcmode="lin" valueType="num">
                                      <p:cBhvr>
                                        <p:cTn id="222" dur="500" fill="hold"/>
                                        <p:tgtEl>
                                          <p:spTgt spid="8346"/>
                                        </p:tgtEl>
                                        <p:attrNameLst>
                                          <p:attrName>ppt_w</p:attrName>
                                        </p:attrNameLst>
                                      </p:cBhvr>
                                      <p:tavLst>
                                        <p:tav tm="0">
                                          <p:val>
                                            <p:fltVal val="0"/>
                                          </p:val>
                                        </p:tav>
                                        <p:tav tm="100000">
                                          <p:val>
                                            <p:strVal val="#ppt_w"/>
                                          </p:val>
                                        </p:tav>
                                      </p:tavLst>
                                    </p:anim>
                                    <p:anim calcmode="lin" valueType="num">
                                      <p:cBhvr>
                                        <p:cTn id="223" dur="500" fill="hold"/>
                                        <p:tgtEl>
                                          <p:spTgt spid="8346"/>
                                        </p:tgtEl>
                                        <p:attrNameLst>
                                          <p:attrName>ppt_h</p:attrName>
                                        </p:attrNameLst>
                                      </p:cBhvr>
                                      <p:tavLst>
                                        <p:tav tm="0">
                                          <p:val>
                                            <p:fltVal val="0"/>
                                          </p:val>
                                        </p:tav>
                                        <p:tav tm="100000">
                                          <p:val>
                                            <p:strVal val="#ppt_h"/>
                                          </p:val>
                                        </p:tav>
                                      </p:tavLst>
                                    </p:anim>
                                    <p:animEffect transition="in" filter="fade">
                                      <p:cBhvr>
                                        <p:cTn id="224" dur="500"/>
                                        <p:tgtEl>
                                          <p:spTgt spid="8346"/>
                                        </p:tgtEl>
                                      </p:cBhvr>
                                    </p:animEffect>
                                  </p:childTnLst>
                                </p:cTn>
                              </p:par>
                              <p:par>
                                <p:cTn id="225" presetID="53" presetClass="entr" presetSubtype="16" fill="hold" nodeType="withEffect">
                                  <p:stCondLst>
                                    <p:cond delay="0"/>
                                  </p:stCondLst>
                                  <p:childTnLst>
                                    <p:set>
                                      <p:cBhvr>
                                        <p:cTn id="226" dur="1" fill="hold">
                                          <p:stCondLst>
                                            <p:cond delay="0"/>
                                          </p:stCondLst>
                                        </p:cTn>
                                        <p:tgtEl>
                                          <p:spTgt spid="8358"/>
                                        </p:tgtEl>
                                        <p:attrNameLst>
                                          <p:attrName>style.visibility</p:attrName>
                                        </p:attrNameLst>
                                      </p:cBhvr>
                                      <p:to>
                                        <p:strVal val="visible"/>
                                      </p:to>
                                    </p:set>
                                    <p:anim calcmode="lin" valueType="num">
                                      <p:cBhvr>
                                        <p:cTn id="227" dur="500" fill="hold"/>
                                        <p:tgtEl>
                                          <p:spTgt spid="8358"/>
                                        </p:tgtEl>
                                        <p:attrNameLst>
                                          <p:attrName>ppt_w</p:attrName>
                                        </p:attrNameLst>
                                      </p:cBhvr>
                                      <p:tavLst>
                                        <p:tav tm="0">
                                          <p:val>
                                            <p:fltVal val="0"/>
                                          </p:val>
                                        </p:tav>
                                        <p:tav tm="100000">
                                          <p:val>
                                            <p:strVal val="#ppt_w"/>
                                          </p:val>
                                        </p:tav>
                                      </p:tavLst>
                                    </p:anim>
                                    <p:anim calcmode="lin" valueType="num">
                                      <p:cBhvr>
                                        <p:cTn id="228" dur="500" fill="hold"/>
                                        <p:tgtEl>
                                          <p:spTgt spid="8358"/>
                                        </p:tgtEl>
                                        <p:attrNameLst>
                                          <p:attrName>ppt_h</p:attrName>
                                        </p:attrNameLst>
                                      </p:cBhvr>
                                      <p:tavLst>
                                        <p:tav tm="0">
                                          <p:val>
                                            <p:fltVal val="0"/>
                                          </p:val>
                                        </p:tav>
                                        <p:tav tm="100000">
                                          <p:val>
                                            <p:strVal val="#ppt_h"/>
                                          </p:val>
                                        </p:tav>
                                      </p:tavLst>
                                    </p:anim>
                                    <p:animEffect transition="in" filter="fade">
                                      <p:cBhvr>
                                        <p:cTn id="229" dur="500"/>
                                        <p:tgtEl>
                                          <p:spTgt spid="8358"/>
                                        </p:tgtEl>
                                      </p:cBhvr>
                                    </p:animEffect>
                                  </p:childTnLst>
                                </p:cTn>
                              </p:par>
                              <p:par>
                                <p:cTn id="230" presetID="53" presetClass="entr" presetSubtype="16" fill="hold" nodeType="withEffect">
                                  <p:stCondLst>
                                    <p:cond delay="0"/>
                                  </p:stCondLst>
                                  <p:childTnLst>
                                    <p:set>
                                      <p:cBhvr>
                                        <p:cTn id="231" dur="1" fill="hold">
                                          <p:stCondLst>
                                            <p:cond delay="0"/>
                                          </p:stCondLst>
                                        </p:cTn>
                                        <p:tgtEl>
                                          <p:spTgt spid="8379"/>
                                        </p:tgtEl>
                                        <p:attrNameLst>
                                          <p:attrName>style.visibility</p:attrName>
                                        </p:attrNameLst>
                                      </p:cBhvr>
                                      <p:to>
                                        <p:strVal val="visible"/>
                                      </p:to>
                                    </p:set>
                                    <p:anim calcmode="lin" valueType="num">
                                      <p:cBhvr>
                                        <p:cTn id="232" dur="500" fill="hold"/>
                                        <p:tgtEl>
                                          <p:spTgt spid="8379"/>
                                        </p:tgtEl>
                                        <p:attrNameLst>
                                          <p:attrName>ppt_w</p:attrName>
                                        </p:attrNameLst>
                                      </p:cBhvr>
                                      <p:tavLst>
                                        <p:tav tm="0">
                                          <p:val>
                                            <p:fltVal val="0"/>
                                          </p:val>
                                        </p:tav>
                                        <p:tav tm="100000">
                                          <p:val>
                                            <p:strVal val="#ppt_w"/>
                                          </p:val>
                                        </p:tav>
                                      </p:tavLst>
                                    </p:anim>
                                    <p:anim calcmode="lin" valueType="num">
                                      <p:cBhvr>
                                        <p:cTn id="233" dur="500" fill="hold"/>
                                        <p:tgtEl>
                                          <p:spTgt spid="8379"/>
                                        </p:tgtEl>
                                        <p:attrNameLst>
                                          <p:attrName>ppt_h</p:attrName>
                                        </p:attrNameLst>
                                      </p:cBhvr>
                                      <p:tavLst>
                                        <p:tav tm="0">
                                          <p:val>
                                            <p:fltVal val="0"/>
                                          </p:val>
                                        </p:tav>
                                        <p:tav tm="100000">
                                          <p:val>
                                            <p:strVal val="#ppt_h"/>
                                          </p:val>
                                        </p:tav>
                                      </p:tavLst>
                                    </p:anim>
                                    <p:animEffect transition="in" filter="fade">
                                      <p:cBhvr>
                                        <p:cTn id="234" dur="500"/>
                                        <p:tgtEl>
                                          <p:spTgt spid="8379"/>
                                        </p:tgtEl>
                                      </p:cBhvr>
                                    </p:animEffect>
                                  </p:childTnLst>
                                </p:cTn>
                              </p:par>
                              <p:par>
                                <p:cTn id="235" presetID="53" presetClass="entr" presetSubtype="16" fill="hold" nodeType="withEffect">
                                  <p:stCondLst>
                                    <p:cond delay="0"/>
                                  </p:stCondLst>
                                  <p:childTnLst>
                                    <p:set>
                                      <p:cBhvr>
                                        <p:cTn id="236" dur="1" fill="hold">
                                          <p:stCondLst>
                                            <p:cond delay="0"/>
                                          </p:stCondLst>
                                        </p:cTn>
                                        <p:tgtEl>
                                          <p:spTgt spid="8391"/>
                                        </p:tgtEl>
                                        <p:attrNameLst>
                                          <p:attrName>style.visibility</p:attrName>
                                        </p:attrNameLst>
                                      </p:cBhvr>
                                      <p:to>
                                        <p:strVal val="visible"/>
                                      </p:to>
                                    </p:set>
                                    <p:anim calcmode="lin" valueType="num">
                                      <p:cBhvr>
                                        <p:cTn id="237" dur="500" fill="hold"/>
                                        <p:tgtEl>
                                          <p:spTgt spid="8391"/>
                                        </p:tgtEl>
                                        <p:attrNameLst>
                                          <p:attrName>ppt_w</p:attrName>
                                        </p:attrNameLst>
                                      </p:cBhvr>
                                      <p:tavLst>
                                        <p:tav tm="0">
                                          <p:val>
                                            <p:fltVal val="0"/>
                                          </p:val>
                                        </p:tav>
                                        <p:tav tm="100000">
                                          <p:val>
                                            <p:strVal val="#ppt_w"/>
                                          </p:val>
                                        </p:tav>
                                      </p:tavLst>
                                    </p:anim>
                                    <p:anim calcmode="lin" valueType="num">
                                      <p:cBhvr>
                                        <p:cTn id="238" dur="500" fill="hold"/>
                                        <p:tgtEl>
                                          <p:spTgt spid="8391"/>
                                        </p:tgtEl>
                                        <p:attrNameLst>
                                          <p:attrName>ppt_h</p:attrName>
                                        </p:attrNameLst>
                                      </p:cBhvr>
                                      <p:tavLst>
                                        <p:tav tm="0">
                                          <p:val>
                                            <p:fltVal val="0"/>
                                          </p:val>
                                        </p:tav>
                                        <p:tav tm="100000">
                                          <p:val>
                                            <p:strVal val="#ppt_h"/>
                                          </p:val>
                                        </p:tav>
                                      </p:tavLst>
                                    </p:anim>
                                    <p:animEffect transition="in" filter="fade">
                                      <p:cBhvr>
                                        <p:cTn id="239" dur="500"/>
                                        <p:tgtEl>
                                          <p:spTgt spid="8391"/>
                                        </p:tgtEl>
                                      </p:cBhvr>
                                    </p:animEffect>
                                  </p:childTnLst>
                                </p:cTn>
                              </p:par>
                              <p:par>
                                <p:cTn id="240" presetID="53" presetClass="entr" presetSubtype="16" fill="hold" nodeType="withEffect">
                                  <p:stCondLst>
                                    <p:cond delay="0"/>
                                  </p:stCondLst>
                                  <p:childTnLst>
                                    <p:set>
                                      <p:cBhvr>
                                        <p:cTn id="241" dur="1" fill="hold">
                                          <p:stCondLst>
                                            <p:cond delay="0"/>
                                          </p:stCondLst>
                                        </p:cTn>
                                        <p:tgtEl>
                                          <p:spTgt spid="8407"/>
                                        </p:tgtEl>
                                        <p:attrNameLst>
                                          <p:attrName>style.visibility</p:attrName>
                                        </p:attrNameLst>
                                      </p:cBhvr>
                                      <p:to>
                                        <p:strVal val="visible"/>
                                      </p:to>
                                    </p:set>
                                    <p:anim calcmode="lin" valueType="num">
                                      <p:cBhvr>
                                        <p:cTn id="242" dur="500" fill="hold"/>
                                        <p:tgtEl>
                                          <p:spTgt spid="8407"/>
                                        </p:tgtEl>
                                        <p:attrNameLst>
                                          <p:attrName>ppt_w</p:attrName>
                                        </p:attrNameLst>
                                      </p:cBhvr>
                                      <p:tavLst>
                                        <p:tav tm="0">
                                          <p:val>
                                            <p:fltVal val="0"/>
                                          </p:val>
                                        </p:tav>
                                        <p:tav tm="100000">
                                          <p:val>
                                            <p:strVal val="#ppt_w"/>
                                          </p:val>
                                        </p:tav>
                                      </p:tavLst>
                                    </p:anim>
                                    <p:anim calcmode="lin" valueType="num">
                                      <p:cBhvr>
                                        <p:cTn id="243" dur="500" fill="hold"/>
                                        <p:tgtEl>
                                          <p:spTgt spid="8407"/>
                                        </p:tgtEl>
                                        <p:attrNameLst>
                                          <p:attrName>ppt_h</p:attrName>
                                        </p:attrNameLst>
                                      </p:cBhvr>
                                      <p:tavLst>
                                        <p:tav tm="0">
                                          <p:val>
                                            <p:fltVal val="0"/>
                                          </p:val>
                                        </p:tav>
                                        <p:tav tm="100000">
                                          <p:val>
                                            <p:strVal val="#ppt_h"/>
                                          </p:val>
                                        </p:tav>
                                      </p:tavLst>
                                    </p:anim>
                                    <p:animEffect transition="in" filter="fade">
                                      <p:cBhvr>
                                        <p:cTn id="244" dur="500"/>
                                        <p:tgtEl>
                                          <p:spTgt spid="8407"/>
                                        </p:tgtEl>
                                      </p:cBhvr>
                                    </p:animEffect>
                                  </p:childTnLst>
                                </p:cTn>
                              </p:par>
                              <p:par>
                                <p:cTn id="245" presetID="53" presetClass="entr" presetSubtype="16" fill="hold" nodeType="withEffect">
                                  <p:stCondLst>
                                    <p:cond delay="0"/>
                                  </p:stCondLst>
                                  <p:childTnLst>
                                    <p:set>
                                      <p:cBhvr>
                                        <p:cTn id="246" dur="1" fill="hold">
                                          <p:stCondLst>
                                            <p:cond delay="0"/>
                                          </p:stCondLst>
                                        </p:cTn>
                                        <p:tgtEl>
                                          <p:spTgt spid="8418"/>
                                        </p:tgtEl>
                                        <p:attrNameLst>
                                          <p:attrName>style.visibility</p:attrName>
                                        </p:attrNameLst>
                                      </p:cBhvr>
                                      <p:to>
                                        <p:strVal val="visible"/>
                                      </p:to>
                                    </p:set>
                                    <p:anim calcmode="lin" valueType="num">
                                      <p:cBhvr>
                                        <p:cTn id="247" dur="500" fill="hold"/>
                                        <p:tgtEl>
                                          <p:spTgt spid="8418"/>
                                        </p:tgtEl>
                                        <p:attrNameLst>
                                          <p:attrName>ppt_w</p:attrName>
                                        </p:attrNameLst>
                                      </p:cBhvr>
                                      <p:tavLst>
                                        <p:tav tm="0">
                                          <p:val>
                                            <p:fltVal val="0"/>
                                          </p:val>
                                        </p:tav>
                                        <p:tav tm="100000">
                                          <p:val>
                                            <p:strVal val="#ppt_w"/>
                                          </p:val>
                                        </p:tav>
                                      </p:tavLst>
                                    </p:anim>
                                    <p:anim calcmode="lin" valueType="num">
                                      <p:cBhvr>
                                        <p:cTn id="248" dur="500" fill="hold"/>
                                        <p:tgtEl>
                                          <p:spTgt spid="8418"/>
                                        </p:tgtEl>
                                        <p:attrNameLst>
                                          <p:attrName>ppt_h</p:attrName>
                                        </p:attrNameLst>
                                      </p:cBhvr>
                                      <p:tavLst>
                                        <p:tav tm="0">
                                          <p:val>
                                            <p:fltVal val="0"/>
                                          </p:val>
                                        </p:tav>
                                        <p:tav tm="100000">
                                          <p:val>
                                            <p:strVal val="#ppt_h"/>
                                          </p:val>
                                        </p:tav>
                                      </p:tavLst>
                                    </p:anim>
                                    <p:animEffect transition="in" filter="fade">
                                      <p:cBhvr>
                                        <p:cTn id="249" dur="500"/>
                                        <p:tgtEl>
                                          <p:spTgt spid="8418"/>
                                        </p:tgtEl>
                                      </p:cBhvr>
                                    </p:animEffect>
                                  </p:childTnLst>
                                </p:cTn>
                              </p:par>
                              <p:par>
                                <p:cTn id="250" presetID="53" presetClass="entr" presetSubtype="16" fill="hold" nodeType="withEffect">
                                  <p:stCondLst>
                                    <p:cond delay="0"/>
                                  </p:stCondLst>
                                  <p:childTnLst>
                                    <p:set>
                                      <p:cBhvr>
                                        <p:cTn id="251" dur="1" fill="hold">
                                          <p:stCondLst>
                                            <p:cond delay="0"/>
                                          </p:stCondLst>
                                        </p:cTn>
                                        <p:tgtEl>
                                          <p:spTgt spid="8433"/>
                                        </p:tgtEl>
                                        <p:attrNameLst>
                                          <p:attrName>style.visibility</p:attrName>
                                        </p:attrNameLst>
                                      </p:cBhvr>
                                      <p:to>
                                        <p:strVal val="visible"/>
                                      </p:to>
                                    </p:set>
                                    <p:anim calcmode="lin" valueType="num">
                                      <p:cBhvr>
                                        <p:cTn id="252" dur="500" fill="hold"/>
                                        <p:tgtEl>
                                          <p:spTgt spid="8433"/>
                                        </p:tgtEl>
                                        <p:attrNameLst>
                                          <p:attrName>ppt_w</p:attrName>
                                        </p:attrNameLst>
                                      </p:cBhvr>
                                      <p:tavLst>
                                        <p:tav tm="0">
                                          <p:val>
                                            <p:fltVal val="0"/>
                                          </p:val>
                                        </p:tav>
                                        <p:tav tm="100000">
                                          <p:val>
                                            <p:strVal val="#ppt_w"/>
                                          </p:val>
                                        </p:tav>
                                      </p:tavLst>
                                    </p:anim>
                                    <p:anim calcmode="lin" valueType="num">
                                      <p:cBhvr>
                                        <p:cTn id="253" dur="500" fill="hold"/>
                                        <p:tgtEl>
                                          <p:spTgt spid="8433"/>
                                        </p:tgtEl>
                                        <p:attrNameLst>
                                          <p:attrName>ppt_h</p:attrName>
                                        </p:attrNameLst>
                                      </p:cBhvr>
                                      <p:tavLst>
                                        <p:tav tm="0">
                                          <p:val>
                                            <p:fltVal val="0"/>
                                          </p:val>
                                        </p:tav>
                                        <p:tav tm="100000">
                                          <p:val>
                                            <p:strVal val="#ppt_h"/>
                                          </p:val>
                                        </p:tav>
                                      </p:tavLst>
                                    </p:anim>
                                    <p:animEffect transition="in" filter="fade">
                                      <p:cBhvr>
                                        <p:cTn id="254" dur="500"/>
                                        <p:tgtEl>
                                          <p:spTgt spid="8433"/>
                                        </p:tgtEl>
                                      </p:cBhvr>
                                    </p:animEffect>
                                  </p:childTnLst>
                                </p:cTn>
                              </p:par>
                              <p:par>
                                <p:cTn id="255" presetID="53" presetClass="entr" presetSubtype="16" fill="hold" nodeType="withEffect">
                                  <p:stCondLst>
                                    <p:cond delay="0"/>
                                  </p:stCondLst>
                                  <p:childTnLst>
                                    <p:set>
                                      <p:cBhvr>
                                        <p:cTn id="256" dur="1" fill="hold">
                                          <p:stCondLst>
                                            <p:cond delay="0"/>
                                          </p:stCondLst>
                                        </p:cTn>
                                        <p:tgtEl>
                                          <p:spTgt spid="8443"/>
                                        </p:tgtEl>
                                        <p:attrNameLst>
                                          <p:attrName>style.visibility</p:attrName>
                                        </p:attrNameLst>
                                      </p:cBhvr>
                                      <p:to>
                                        <p:strVal val="visible"/>
                                      </p:to>
                                    </p:set>
                                    <p:anim calcmode="lin" valueType="num">
                                      <p:cBhvr>
                                        <p:cTn id="257" dur="500" fill="hold"/>
                                        <p:tgtEl>
                                          <p:spTgt spid="8443"/>
                                        </p:tgtEl>
                                        <p:attrNameLst>
                                          <p:attrName>ppt_w</p:attrName>
                                        </p:attrNameLst>
                                      </p:cBhvr>
                                      <p:tavLst>
                                        <p:tav tm="0">
                                          <p:val>
                                            <p:fltVal val="0"/>
                                          </p:val>
                                        </p:tav>
                                        <p:tav tm="100000">
                                          <p:val>
                                            <p:strVal val="#ppt_w"/>
                                          </p:val>
                                        </p:tav>
                                      </p:tavLst>
                                    </p:anim>
                                    <p:anim calcmode="lin" valueType="num">
                                      <p:cBhvr>
                                        <p:cTn id="258" dur="500" fill="hold"/>
                                        <p:tgtEl>
                                          <p:spTgt spid="8443"/>
                                        </p:tgtEl>
                                        <p:attrNameLst>
                                          <p:attrName>ppt_h</p:attrName>
                                        </p:attrNameLst>
                                      </p:cBhvr>
                                      <p:tavLst>
                                        <p:tav tm="0">
                                          <p:val>
                                            <p:fltVal val="0"/>
                                          </p:val>
                                        </p:tav>
                                        <p:tav tm="100000">
                                          <p:val>
                                            <p:strVal val="#ppt_h"/>
                                          </p:val>
                                        </p:tav>
                                      </p:tavLst>
                                    </p:anim>
                                    <p:animEffect transition="in" filter="fade">
                                      <p:cBhvr>
                                        <p:cTn id="259" dur="500"/>
                                        <p:tgtEl>
                                          <p:spTgt spid="8443"/>
                                        </p:tgtEl>
                                      </p:cBhvr>
                                    </p:animEffect>
                                  </p:childTnLst>
                                </p:cTn>
                              </p:par>
                              <p:par>
                                <p:cTn id="260" presetID="53" presetClass="entr" presetSubtype="16" fill="hold" nodeType="withEffect">
                                  <p:stCondLst>
                                    <p:cond delay="0"/>
                                  </p:stCondLst>
                                  <p:childTnLst>
                                    <p:set>
                                      <p:cBhvr>
                                        <p:cTn id="261" dur="1" fill="hold">
                                          <p:stCondLst>
                                            <p:cond delay="0"/>
                                          </p:stCondLst>
                                        </p:cTn>
                                        <p:tgtEl>
                                          <p:spTgt spid="8474"/>
                                        </p:tgtEl>
                                        <p:attrNameLst>
                                          <p:attrName>style.visibility</p:attrName>
                                        </p:attrNameLst>
                                      </p:cBhvr>
                                      <p:to>
                                        <p:strVal val="visible"/>
                                      </p:to>
                                    </p:set>
                                    <p:anim calcmode="lin" valueType="num">
                                      <p:cBhvr>
                                        <p:cTn id="262" dur="500" fill="hold"/>
                                        <p:tgtEl>
                                          <p:spTgt spid="8474"/>
                                        </p:tgtEl>
                                        <p:attrNameLst>
                                          <p:attrName>ppt_w</p:attrName>
                                        </p:attrNameLst>
                                      </p:cBhvr>
                                      <p:tavLst>
                                        <p:tav tm="0">
                                          <p:val>
                                            <p:fltVal val="0"/>
                                          </p:val>
                                        </p:tav>
                                        <p:tav tm="100000">
                                          <p:val>
                                            <p:strVal val="#ppt_w"/>
                                          </p:val>
                                        </p:tav>
                                      </p:tavLst>
                                    </p:anim>
                                    <p:anim calcmode="lin" valueType="num">
                                      <p:cBhvr>
                                        <p:cTn id="263" dur="500" fill="hold"/>
                                        <p:tgtEl>
                                          <p:spTgt spid="8474"/>
                                        </p:tgtEl>
                                        <p:attrNameLst>
                                          <p:attrName>ppt_h</p:attrName>
                                        </p:attrNameLst>
                                      </p:cBhvr>
                                      <p:tavLst>
                                        <p:tav tm="0">
                                          <p:val>
                                            <p:fltVal val="0"/>
                                          </p:val>
                                        </p:tav>
                                        <p:tav tm="100000">
                                          <p:val>
                                            <p:strVal val="#ppt_h"/>
                                          </p:val>
                                        </p:tav>
                                      </p:tavLst>
                                    </p:anim>
                                    <p:animEffect transition="in" filter="fade">
                                      <p:cBhvr>
                                        <p:cTn id="264" dur="500"/>
                                        <p:tgtEl>
                                          <p:spTgt spid="8474"/>
                                        </p:tgtEl>
                                      </p:cBhvr>
                                    </p:animEffect>
                                  </p:childTnLst>
                                </p:cTn>
                              </p:par>
                              <p:par>
                                <p:cTn id="265" presetID="53" presetClass="entr" presetSubtype="16" fill="hold" nodeType="withEffect">
                                  <p:stCondLst>
                                    <p:cond delay="0"/>
                                  </p:stCondLst>
                                  <p:childTnLst>
                                    <p:set>
                                      <p:cBhvr>
                                        <p:cTn id="266" dur="1" fill="hold">
                                          <p:stCondLst>
                                            <p:cond delay="0"/>
                                          </p:stCondLst>
                                        </p:cTn>
                                        <p:tgtEl>
                                          <p:spTgt spid="8503"/>
                                        </p:tgtEl>
                                        <p:attrNameLst>
                                          <p:attrName>style.visibility</p:attrName>
                                        </p:attrNameLst>
                                      </p:cBhvr>
                                      <p:to>
                                        <p:strVal val="visible"/>
                                      </p:to>
                                    </p:set>
                                    <p:anim calcmode="lin" valueType="num">
                                      <p:cBhvr>
                                        <p:cTn id="267" dur="500" fill="hold"/>
                                        <p:tgtEl>
                                          <p:spTgt spid="8503"/>
                                        </p:tgtEl>
                                        <p:attrNameLst>
                                          <p:attrName>ppt_w</p:attrName>
                                        </p:attrNameLst>
                                      </p:cBhvr>
                                      <p:tavLst>
                                        <p:tav tm="0">
                                          <p:val>
                                            <p:fltVal val="0"/>
                                          </p:val>
                                        </p:tav>
                                        <p:tav tm="100000">
                                          <p:val>
                                            <p:strVal val="#ppt_w"/>
                                          </p:val>
                                        </p:tav>
                                      </p:tavLst>
                                    </p:anim>
                                    <p:anim calcmode="lin" valueType="num">
                                      <p:cBhvr>
                                        <p:cTn id="268" dur="500" fill="hold"/>
                                        <p:tgtEl>
                                          <p:spTgt spid="8503"/>
                                        </p:tgtEl>
                                        <p:attrNameLst>
                                          <p:attrName>ppt_h</p:attrName>
                                        </p:attrNameLst>
                                      </p:cBhvr>
                                      <p:tavLst>
                                        <p:tav tm="0">
                                          <p:val>
                                            <p:fltVal val="0"/>
                                          </p:val>
                                        </p:tav>
                                        <p:tav tm="100000">
                                          <p:val>
                                            <p:strVal val="#ppt_h"/>
                                          </p:val>
                                        </p:tav>
                                      </p:tavLst>
                                    </p:anim>
                                    <p:animEffect transition="in" filter="fade">
                                      <p:cBhvr>
                                        <p:cTn id="269" dur="500"/>
                                        <p:tgtEl>
                                          <p:spTgt spid="8503"/>
                                        </p:tgtEl>
                                      </p:cBhvr>
                                    </p:animEffect>
                                  </p:childTnLst>
                                </p:cTn>
                              </p:par>
                              <p:par>
                                <p:cTn id="270" presetID="53" presetClass="entr" presetSubtype="16" fill="hold" nodeType="withEffect">
                                  <p:stCondLst>
                                    <p:cond delay="0"/>
                                  </p:stCondLst>
                                  <p:childTnLst>
                                    <p:set>
                                      <p:cBhvr>
                                        <p:cTn id="271" dur="1" fill="hold">
                                          <p:stCondLst>
                                            <p:cond delay="0"/>
                                          </p:stCondLst>
                                        </p:cTn>
                                        <p:tgtEl>
                                          <p:spTgt spid="8543"/>
                                        </p:tgtEl>
                                        <p:attrNameLst>
                                          <p:attrName>style.visibility</p:attrName>
                                        </p:attrNameLst>
                                      </p:cBhvr>
                                      <p:to>
                                        <p:strVal val="visible"/>
                                      </p:to>
                                    </p:set>
                                    <p:anim calcmode="lin" valueType="num">
                                      <p:cBhvr>
                                        <p:cTn id="272" dur="500" fill="hold"/>
                                        <p:tgtEl>
                                          <p:spTgt spid="8543"/>
                                        </p:tgtEl>
                                        <p:attrNameLst>
                                          <p:attrName>ppt_w</p:attrName>
                                        </p:attrNameLst>
                                      </p:cBhvr>
                                      <p:tavLst>
                                        <p:tav tm="0">
                                          <p:val>
                                            <p:fltVal val="0"/>
                                          </p:val>
                                        </p:tav>
                                        <p:tav tm="100000">
                                          <p:val>
                                            <p:strVal val="#ppt_w"/>
                                          </p:val>
                                        </p:tav>
                                      </p:tavLst>
                                    </p:anim>
                                    <p:anim calcmode="lin" valueType="num">
                                      <p:cBhvr>
                                        <p:cTn id="273" dur="500" fill="hold"/>
                                        <p:tgtEl>
                                          <p:spTgt spid="8543"/>
                                        </p:tgtEl>
                                        <p:attrNameLst>
                                          <p:attrName>ppt_h</p:attrName>
                                        </p:attrNameLst>
                                      </p:cBhvr>
                                      <p:tavLst>
                                        <p:tav tm="0">
                                          <p:val>
                                            <p:fltVal val="0"/>
                                          </p:val>
                                        </p:tav>
                                        <p:tav tm="100000">
                                          <p:val>
                                            <p:strVal val="#ppt_h"/>
                                          </p:val>
                                        </p:tav>
                                      </p:tavLst>
                                    </p:anim>
                                    <p:animEffect transition="in" filter="fade">
                                      <p:cBhvr>
                                        <p:cTn id="274" dur="500"/>
                                        <p:tgtEl>
                                          <p:spTgt spid="8543"/>
                                        </p:tgtEl>
                                      </p:cBhvr>
                                    </p:animEffect>
                                  </p:childTnLst>
                                </p:cTn>
                              </p:par>
                              <p:par>
                                <p:cTn id="275" presetID="53" presetClass="entr" presetSubtype="16" fill="hold" nodeType="withEffect">
                                  <p:stCondLst>
                                    <p:cond delay="0"/>
                                  </p:stCondLst>
                                  <p:childTnLst>
                                    <p:set>
                                      <p:cBhvr>
                                        <p:cTn id="276" dur="1" fill="hold">
                                          <p:stCondLst>
                                            <p:cond delay="0"/>
                                          </p:stCondLst>
                                        </p:cTn>
                                        <p:tgtEl>
                                          <p:spTgt spid="8547"/>
                                        </p:tgtEl>
                                        <p:attrNameLst>
                                          <p:attrName>style.visibility</p:attrName>
                                        </p:attrNameLst>
                                      </p:cBhvr>
                                      <p:to>
                                        <p:strVal val="visible"/>
                                      </p:to>
                                    </p:set>
                                    <p:anim calcmode="lin" valueType="num">
                                      <p:cBhvr>
                                        <p:cTn id="277" dur="500" fill="hold"/>
                                        <p:tgtEl>
                                          <p:spTgt spid="8547"/>
                                        </p:tgtEl>
                                        <p:attrNameLst>
                                          <p:attrName>ppt_w</p:attrName>
                                        </p:attrNameLst>
                                      </p:cBhvr>
                                      <p:tavLst>
                                        <p:tav tm="0">
                                          <p:val>
                                            <p:fltVal val="0"/>
                                          </p:val>
                                        </p:tav>
                                        <p:tav tm="100000">
                                          <p:val>
                                            <p:strVal val="#ppt_w"/>
                                          </p:val>
                                        </p:tav>
                                      </p:tavLst>
                                    </p:anim>
                                    <p:anim calcmode="lin" valueType="num">
                                      <p:cBhvr>
                                        <p:cTn id="278" dur="500" fill="hold"/>
                                        <p:tgtEl>
                                          <p:spTgt spid="8547"/>
                                        </p:tgtEl>
                                        <p:attrNameLst>
                                          <p:attrName>ppt_h</p:attrName>
                                        </p:attrNameLst>
                                      </p:cBhvr>
                                      <p:tavLst>
                                        <p:tav tm="0">
                                          <p:val>
                                            <p:fltVal val="0"/>
                                          </p:val>
                                        </p:tav>
                                        <p:tav tm="100000">
                                          <p:val>
                                            <p:strVal val="#ppt_h"/>
                                          </p:val>
                                        </p:tav>
                                      </p:tavLst>
                                    </p:anim>
                                    <p:animEffect transition="in" filter="fade">
                                      <p:cBhvr>
                                        <p:cTn id="279" dur="500"/>
                                        <p:tgtEl>
                                          <p:spTgt spid="8547"/>
                                        </p:tgtEl>
                                      </p:cBhvr>
                                    </p:animEffect>
                                  </p:childTnLst>
                                </p:cTn>
                              </p:par>
                              <p:par>
                                <p:cTn id="280" presetID="53" presetClass="entr" presetSubtype="16" fill="hold" nodeType="withEffect">
                                  <p:stCondLst>
                                    <p:cond delay="0"/>
                                  </p:stCondLst>
                                  <p:childTnLst>
                                    <p:set>
                                      <p:cBhvr>
                                        <p:cTn id="281" dur="1" fill="hold">
                                          <p:stCondLst>
                                            <p:cond delay="0"/>
                                          </p:stCondLst>
                                        </p:cTn>
                                        <p:tgtEl>
                                          <p:spTgt spid="8555"/>
                                        </p:tgtEl>
                                        <p:attrNameLst>
                                          <p:attrName>style.visibility</p:attrName>
                                        </p:attrNameLst>
                                      </p:cBhvr>
                                      <p:to>
                                        <p:strVal val="visible"/>
                                      </p:to>
                                    </p:set>
                                    <p:anim calcmode="lin" valueType="num">
                                      <p:cBhvr>
                                        <p:cTn id="282" dur="500" fill="hold"/>
                                        <p:tgtEl>
                                          <p:spTgt spid="8555"/>
                                        </p:tgtEl>
                                        <p:attrNameLst>
                                          <p:attrName>ppt_w</p:attrName>
                                        </p:attrNameLst>
                                      </p:cBhvr>
                                      <p:tavLst>
                                        <p:tav tm="0">
                                          <p:val>
                                            <p:fltVal val="0"/>
                                          </p:val>
                                        </p:tav>
                                        <p:tav tm="100000">
                                          <p:val>
                                            <p:strVal val="#ppt_w"/>
                                          </p:val>
                                        </p:tav>
                                      </p:tavLst>
                                    </p:anim>
                                    <p:anim calcmode="lin" valueType="num">
                                      <p:cBhvr>
                                        <p:cTn id="283" dur="500" fill="hold"/>
                                        <p:tgtEl>
                                          <p:spTgt spid="8555"/>
                                        </p:tgtEl>
                                        <p:attrNameLst>
                                          <p:attrName>ppt_h</p:attrName>
                                        </p:attrNameLst>
                                      </p:cBhvr>
                                      <p:tavLst>
                                        <p:tav tm="0">
                                          <p:val>
                                            <p:fltVal val="0"/>
                                          </p:val>
                                        </p:tav>
                                        <p:tav tm="100000">
                                          <p:val>
                                            <p:strVal val="#ppt_h"/>
                                          </p:val>
                                        </p:tav>
                                      </p:tavLst>
                                    </p:anim>
                                    <p:animEffect transition="in" filter="fade">
                                      <p:cBhvr>
                                        <p:cTn id="284" dur="500"/>
                                        <p:tgtEl>
                                          <p:spTgt spid="8555"/>
                                        </p:tgtEl>
                                      </p:cBhvr>
                                    </p:animEffect>
                                  </p:childTnLst>
                                </p:cTn>
                              </p:par>
                              <p:par>
                                <p:cTn id="285" presetID="53" presetClass="entr" presetSubtype="16" fill="hold" nodeType="withEffect">
                                  <p:stCondLst>
                                    <p:cond delay="0"/>
                                  </p:stCondLst>
                                  <p:childTnLst>
                                    <p:set>
                                      <p:cBhvr>
                                        <p:cTn id="286" dur="1" fill="hold">
                                          <p:stCondLst>
                                            <p:cond delay="0"/>
                                          </p:stCondLst>
                                        </p:cTn>
                                        <p:tgtEl>
                                          <p:spTgt spid="8573"/>
                                        </p:tgtEl>
                                        <p:attrNameLst>
                                          <p:attrName>style.visibility</p:attrName>
                                        </p:attrNameLst>
                                      </p:cBhvr>
                                      <p:to>
                                        <p:strVal val="visible"/>
                                      </p:to>
                                    </p:set>
                                    <p:anim calcmode="lin" valueType="num">
                                      <p:cBhvr>
                                        <p:cTn id="287" dur="500" fill="hold"/>
                                        <p:tgtEl>
                                          <p:spTgt spid="8573"/>
                                        </p:tgtEl>
                                        <p:attrNameLst>
                                          <p:attrName>ppt_w</p:attrName>
                                        </p:attrNameLst>
                                      </p:cBhvr>
                                      <p:tavLst>
                                        <p:tav tm="0">
                                          <p:val>
                                            <p:fltVal val="0"/>
                                          </p:val>
                                        </p:tav>
                                        <p:tav tm="100000">
                                          <p:val>
                                            <p:strVal val="#ppt_w"/>
                                          </p:val>
                                        </p:tav>
                                      </p:tavLst>
                                    </p:anim>
                                    <p:anim calcmode="lin" valueType="num">
                                      <p:cBhvr>
                                        <p:cTn id="288" dur="500" fill="hold"/>
                                        <p:tgtEl>
                                          <p:spTgt spid="8573"/>
                                        </p:tgtEl>
                                        <p:attrNameLst>
                                          <p:attrName>ppt_h</p:attrName>
                                        </p:attrNameLst>
                                      </p:cBhvr>
                                      <p:tavLst>
                                        <p:tav tm="0">
                                          <p:val>
                                            <p:fltVal val="0"/>
                                          </p:val>
                                        </p:tav>
                                        <p:tav tm="100000">
                                          <p:val>
                                            <p:strVal val="#ppt_h"/>
                                          </p:val>
                                        </p:tav>
                                      </p:tavLst>
                                    </p:anim>
                                    <p:animEffect transition="in" filter="fade">
                                      <p:cBhvr>
                                        <p:cTn id="289" dur="500"/>
                                        <p:tgtEl>
                                          <p:spTgt spid="8573"/>
                                        </p:tgtEl>
                                      </p:cBhvr>
                                    </p:animEffect>
                                  </p:childTnLst>
                                </p:cTn>
                              </p:par>
                              <p:par>
                                <p:cTn id="290" presetID="53" presetClass="entr" presetSubtype="16" fill="hold" nodeType="withEffect">
                                  <p:stCondLst>
                                    <p:cond delay="0"/>
                                  </p:stCondLst>
                                  <p:childTnLst>
                                    <p:set>
                                      <p:cBhvr>
                                        <p:cTn id="291" dur="1" fill="hold">
                                          <p:stCondLst>
                                            <p:cond delay="0"/>
                                          </p:stCondLst>
                                        </p:cTn>
                                        <p:tgtEl>
                                          <p:spTgt spid="8590"/>
                                        </p:tgtEl>
                                        <p:attrNameLst>
                                          <p:attrName>style.visibility</p:attrName>
                                        </p:attrNameLst>
                                      </p:cBhvr>
                                      <p:to>
                                        <p:strVal val="visible"/>
                                      </p:to>
                                    </p:set>
                                    <p:anim calcmode="lin" valueType="num">
                                      <p:cBhvr>
                                        <p:cTn id="292" dur="500" fill="hold"/>
                                        <p:tgtEl>
                                          <p:spTgt spid="8590"/>
                                        </p:tgtEl>
                                        <p:attrNameLst>
                                          <p:attrName>ppt_w</p:attrName>
                                        </p:attrNameLst>
                                      </p:cBhvr>
                                      <p:tavLst>
                                        <p:tav tm="0">
                                          <p:val>
                                            <p:fltVal val="0"/>
                                          </p:val>
                                        </p:tav>
                                        <p:tav tm="100000">
                                          <p:val>
                                            <p:strVal val="#ppt_w"/>
                                          </p:val>
                                        </p:tav>
                                      </p:tavLst>
                                    </p:anim>
                                    <p:anim calcmode="lin" valueType="num">
                                      <p:cBhvr>
                                        <p:cTn id="293" dur="500" fill="hold"/>
                                        <p:tgtEl>
                                          <p:spTgt spid="8590"/>
                                        </p:tgtEl>
                                        <p:attrNameLst>
                                          <p:attrName>ppt_h</p:attrName>
                                        </p:attrNameLst>
                                      </p:cBhvr>
                                      <p:tavLst>
                                        <p:tav tm="0">
                                          <p:val>
                                            <p:fltVal val="0"/>
                                          </p:val>
                                        </p:tav>
                                        <p:tav tm="100000">
                                          <p:val>
                                            <p:strVal val="#ppt_h"/>
                                          </p:val>
                                        </p:tav>
                                      </p:tavLst>
                                    </p:anim>
                                    <p:animEffect transition="in" filter="fade">
                                      <p:cBhvr>
                                        <p:cTn id="294" dur="500"/>
                                        <p:tgtEl>
                                          <p:spTgt spid="8590"/>
                                        </p:tgtEl>
                                      </p:cBhvr>
                                    </p:animEffect>
                                  </p:childTnLst>
                                </p:cTn>
                              </p:par>
                              <p:par>
                                <p:cTn id="295" presetID="53" presetClass="entr" presetSubtype="16" fill="hold" nodeType="withEffect">
                                  <p:stCondLst>
                                    <p:cond delay="0"/>
                                  </p:stCondLst>
                                  <p:childTnLst>
                                    <p:set>
                                      <p:cBhvr>
                                        <p:cTn id="296" dur="1" fill="hold">
                                          <p:stCondLst>
                                            <p:cond delay="0"/>
                                          </p:stCondLst>
                                        </p:cTn>
                                        <p:tgtEl>
                                          <p:spTgt spid="8610"/>
                                        </p:tgtEl>
                                        <p:attrNameLst>
                                          <p:attrName>style.visibility</p:attrName>
                                        </p:attrNameLst>
                                      </p:cBhvr>
                                      <p:to>
                                        <p:strVal val="visible"/>
                                      </p:to>
                                    </p:set>
                                    <p:anim calcmode="lin" valueType="num">
                                      <p:cBhvr>
                                        <p:cTn id="297" dur="500" fill="hold"/>
                                        <p:tgtEl>
                                          <p:spTgt spid="8610"/>
                                        </p:tgtEl>
                                        <p:attrNameLst>
                                          <p:attrName>ppt_w</p:attrName>
                                        </p:attrNameLst>
                                      </p:cBhvr>
                                      <p:tavLst>
                                        <p:tav tm="0">
                                          <p:val>
                                            <p:fltVal val="0"/>
                                          </p:val>
                                        </p:tav>
                                        <p:tav tm="100000">
                                          <p:val>
                                            <p:strVal val="#ppt_w"/>
                                          </p:val>
                                        </p:tav>
                                      </p:tavLst>
                                    </p:anim>
                                    <p:anim calcmode="lin" valueType="num">
                                      <p:cBhvr>
                                        <p:cTn id="298" dur="500" fill="hold"/>
                                        <p:tgtEl>
                                          <p:spTgt spid="8610"/>
                                        </p:tgtEl>
                                        <p:attrNameLst>
                                          <p:attrName>ppt_h</p:attrName>
                                        </p:attrNameLst>
                                      </p:cBhvr>
                                      <p:tavLst>
                                        <p:tav tm="0">
                                          <p:val>
                                            <p:fltVal val="0"/>
                                          </p:val>
                                        </p:tav>
                                        <p:tav tm="100000">
                                          <p:val>
                                            <p:strVal val="#ppt_h"/>
                                          </p:val>
                                        </p:tav>
                                      </p:tavLst>
                                    </p:anim>
                                    <p:animEffect transition="in" filter="fade">
                                      <p:cBhvr>
                                        <p:cTn id="299" dur="500"/>
                                        <p:tgtEl>
                                          <p:spTgt spid="8610"/>
                                        </p:tgtEl>
                                      </p:cBhvr>
                                    </p:animEffect>
                                  </p:childTnLst>
                                </p:cTn>
                              </p:par>
                              <p:par>
                                <p:cTn id="300" presetID="53" presetClass="entr" presetSubtype="16" fill="hold" nodeType="withEffect">
                                  <p:stCondLst>
                                    <p:cond delay="0"/>
                                  </p:stCondLst>
                                  <p:childTnLst>
                                    <p:set>
                                      <p:cBhvr>
                                        <p:cTn id="301" dur="1" fill="hold">
                                          <p:stCondLst>
                                            <p:cond delay="0"/>
                                          </p:stCondLst>
                                        </p:cTn>
                                        <p:tgtEl>
                                          <p:spTgt spid="8619"/>
                                        </p:tgtEl>
                                        <p:attrNameLst>
                                          <p:attrName>style.visibility</p:attrName>
                                        </p:attrNameLst>
                                      </p:cBhvr>
                                      <p:to>
                                        <p:strVal val="visible"/>
                                      </p:to>
                                    </p:set>
                                    <p:anim calcmode="lin" valueType="num">
                                      <p:cBhvr>
                                        <p:cTn id="302" dur="500" fill="hold"/>
                                        <p:tgtEl>
                                          <p:spTgt spid="8619"/>
                                        </p:tgtEl>
                                        <p:attrNameLst>
                                          <p:attrName>ppt_w</p:attrName>
                                        </p:attrNameLst>
                                      </p:cBhvr>
                                      <p:tavLst>
                                        <p:tav tm="0">
                                          <p:val>
                                            <p:fltVal val="0"/>
                                          </p:val>
                                        </p:tav>
                                        <p:tav tm="100000">
                                          <p:val>
                                            <p:strVal val="#ppt_w"/>
                                          </p:val>
                                        </p:tav>
                                      </p:tavLst>
                                    </p:anim>
                                    <p:anim calcmode="lin" valueType="num">
                                      <p:cBhvr>
                                        <p:cTn id="303" dur="500" fill="hold"/>
                                        <p:tgtEl>
                                          <p:spTgt spid="8619"/>
                                        </p:tgtEl>
                                        <p:attrNameLst>
                                          <p:attrName>ppt_h</p:attrName>
                                        </p:attrNameLst>
                                      </p:cBhvr>
                                      <p:tavLst>
                                        <p:tav tm="0">
                                          <p:val>
                                            <p:fltVal val="0"/>
                                          </p:val>
                                        </p:tav>
                                        <p:tav tm="100000">
                                          <p:val>
                                            <p:strVal val="#ppt_h"/>
                                          </p:val>
                                        </p:tav>
                                      </p:tavLst>
                                    </p:anim>
                                    <p:animEffect transition="in" filter="fade">
                                      <p:cBhvr>
                                        <p:cTn id="304" dur="500"/>
                                        <p:tgtEl>
                                          <p:spTgt spid="8619"/>
                                        </p:tgtEl>
                                      </p:cBhvr>
                                    </p:animEffect>
                                  </p:childTnLst>
                                </p:cTn>
                              </p:par>
                              <p:par>
                                <p:cTn id="305" presetID="53" presetClass="entr" presetSubtype="16" fill="hold" nodeType="withEffect">
                                  <p:stCondLst>
                                    <p:cond delay="0"/>
                                  </p:stCondLst>
                                  <p:childTnLst>
                                    <p:set>
                                      <p:cBhvr>
                                        <p:cTn id="306" dur="1" fill="hold">
                                          <p:stCondLst>
                                            <p:cond delay="0"/>
                                          </p:stCondLst>
                                        </p:cTn>
                                        <p:tgtEl>
                                          <p:spTgt spid="8629"/>
                                        </p:tgtEl>
                                        <p:attrNameLst>
                                          <p:attrName>style.visibility</p:attrName>
                                        </p:attrNameLst>
                                      </p:cBhvr>
                                      <p:to>
                                        <p:strVal val="visible"/>
                                      </p:to>
                                    </p:set>
                                    <p:anim calcmode="lin" valueType="num">
                                      <p:cBhvr>
                                        <p:cTn id="307" dur="500" fill="hold"/>
                                        <p:tgtEl>
                                          <p:spTgt spid="8629"/>
                                        </p:tgtEl>
                                        <p:attrNameLst>
                                          <p:attrName>ppt_w</p:attrName>
                                        </p:attrNameLst>
                                      </p:cBhvr>
                                      <p:tavLst>
                                        <p:tav tm="0">
                                          <p:val>
                                            <p:fltVal val="0"/>
                                          </p:val>
                                        </p:tav>
                                        <p:tav tm="100000">
                                          <p:val>
                                            <p:strVal val="#ppt_w"/>
                                          </p:val>
                                        </p:tav>
                                      </p:tavLst>
                                    </p:anim>
                                    <p:anim calcmode="lin" valueType="num">
                                      <p:cBhvr>
                                        <p:cTn id="308" dur="500" fill="hold"/>
                                        <p:tgtEl>
                                          <p:spTgt spid="8629"/>
                                        </p:tgtEl>
                                        <p:attrNameLst>
                                          <p:attrName>ppt_h</p:attrName>
                                        </p:attrNameLst>
                                      </p:cBhvr>
                                      <p:tavLst>
                                        <p:tav tm="0">
                                          <p:val>
                                            <p:fltVal val="0"/>
                                          </p:val>
                                        </p:tav>
                                        <p:tav tm="100000">
                                          <p:val>
                                            <p:strVal val="#ppt_h"/>
                                          </p:val>
                                        </p:tav>
                                      </p:tavLst>
                                    </p:anim>
                                    <p:animEffect transition="in" filter="fade">
                                      <p:cBhvr>
                                        <p:cTn id="309" dur="500"/>
                                        <p:tgtEl>
                                          <p:spTgt spid="8629"/>
                                        </p:tgtEl>
                                      </p:cBhvr>
                                    </p:animEffect>
                                  </p:childTnLst>
                                </p:cTn>
                              </p:par>
                              <p:par>
                                <p:cTn id="310" presetID="53" presetClass="entr" presetSubtype="16" fill="hold" nodeType="withEffect">
                                  <p:stCondLst>
                                    <p:cond delay="0"/>
                                  </p:stCondLst>
                                  <p:childTnLst>
                                    <p:set>
                                      <p:cBhvr>
                                        <p:cTn id="311" dur="1" fill="hold">
                                          <p:stCondLst>
                                            <p:cond delay="0"/>
                                          </p:stCondLst>
                                        </p:cTn>
                                        <p:tgtEl>
                                          <p:spTgt spid="8639"/>
                                        </p:tgtEl>
                                        <p:attrNameLst>
                                          <p:attrName>style.visibility</p:attrName>
                                        </p:attrNameLst>
                                      </p:cBhvr>
                                      <p:to>
                                        <p:strVal val="visible"/>
                                      </p:to>
                                    </p:set>
                                    <p:anim calcmode="lin" valueType="num">
                                      <p:cBhvr>
                                        <p:cTn id="312" dur="500" fill="hold"/>
                                        <p:tgtEl>
                                          <p:spTgt spid="8639"/>
                                        </p:tgtEl>
                                        <p:attrNameLst>
                                          <p:attrName>ppt_w</p:attrName>
                                        </p:attrNameLst>
                                      </p:cBhvr>
                                      <p:tavLst>
                                        <p:tav tm="0">
                                          <p:val>
                                            <p:fltVal val="0"/>
                                          </p:val>
                                        </p:tav>
                                        <p:tav tm="100000">
                                          <p:val>
                                            <p:strVal val="#ppt_w"/>
                                          </p:val>
                                        </p:tav>
                                      </p:tavLst>
                                    </p:anim>
                                    <p:anim calcmode="lin" valueType="num">
                                      <p:cBhvr>
                                        <p:cTn id="313" dur="500" fill="hold"/>
                                        <p:tgtEl>
                                          <p:spTgt spid="8639"/>
                                        </p:tgtEl>
                                        <p:attrNameLst>
                                          <p:attrName>ppt_h</p:attrName>
                                        </p:attrNameLst>
                                      </p:cBhvr>
                                      <p:tavLst>
                                        <p:tav tm="0">
                                          <p:val>
                                            <p:fltVal val="0"/>
                                          </p:val>
                                        </p:tav>
                                        <p:tav tm="100000">
                                          <p:val>
                                            <p:strVal val="#ppt_h"/>
                                          </p:val>
                                        </p:tav>
                                      </p:tavLst>
                                    </p:anim>
                                    <p:animEffect transition="in" filter="fade">
                                      <p:cBhvr>
                                        <p:cTn id="314" dur="500"/>
                                        <p:tgtEl>
                                          <p:spTgt spid="8639"/>
                                        </p:tgtEl>
                                      </p:cBhvr>
                                    </p:animEffect>
                                  </p:childTnLst>
                                </p:cTn>
                              </p:par>
                              <p:par>
                                <p:cTn id="315" presetID="53" presetClass="entr" presetSubtype="16" fill="hold" nodeType="withEffect">
                                  <p:stCondLst>
                                    <p:cond delay="0"/>
                                  </p:stCondLst>
                                  <p:childTnLst>
                                    <p:set>
                                      <p:cBhvr>
                                        <p:cTn id="316" dur="1" fill="hold">
                                          <p:stCondLst>
                                            <p:cond delay="0"/>
                                          </p:stCondLst>
                                        </p:cTn>
                                        <p:tgtEl>
                                          <p:spTgt spid="8653"/>
                                        </p:tgtEl>
                                        <p:attrNameLst>
                                          <p:attrName>style.visibility</p:attrName>
                                        </p:attrNameLst>
                                      </p:cBhvr>
                                      <p:to>
                                        <p:strVal val="visible"/>
                                      </p:to>
                                    </p:set>
                                    <p:anim calcmode="lin" valueType="num">
                                      <p:cBhvr>
                                        <p:cTn id="317" dur="500" fill="hold"/>
                                        <p:tgtEl>
                                          <p:spTgt spid="8653"/>
                                        </p:tgtEl>
                                        <p:attrNameLst>
                                          <p:attrName>ppt_w</p:attrName>
                                        </p:attrNameLst>
                                      </p:cBhvr>
                                      <p:tavLst>
                                        <p:tav tm="0">
                                          <p:val>
                                            <p:fltVal val="0"/>
                                          </p:val>
                                        </p:tav>
                                        <p:tav tm="100000">
                                          <p:val>
                                            <p:strVal val="#ppt_w"/>
                                          </p:val>
                                        </p:tav>
                                      </p:tavLst>
                                    </p:anim>
                                    <p:anim calcmode="lin" valueType="num">
                                      <p:cBhvr>
                                        <p:cTn id="318" dur="500" fill="hold"/>
                                        <p:tgtEl>
                                          <p:spTgt spid="8653"/>
                                        </p:tgtEl>
                                        <p:attrNameLst>
                                          <p:attrName>ppt_h</p:attrName>
                                        </p:attrNameLst>
                                      </p:cBhvr>
                                      <p:tavLst>
                                        <p:tav tm="0">
                                          <p:val>
                                            <p:fltVal val="0"/>
                                          </p:val>
                                        </p:tav>
                                        <p:tav tm="100000">
                                          <p:val>
                                            <p:strVal val="#ppt_h"/>
                                          </p:val>
                                        </p:tav>
                                      </p:tavLst>
                                    </p:anim>
                                    <p:animEffect transition="in" filter="fade">
                                      <p:cBhvr>
                                        <p:cTn id="319" dur="500"/>
                                        <p:tgtEl>
                                          <p:spTgt spid="8653"/>
                                        </p:tgtEl>
                                      </p:cBhvr>
                                    </p:animEffect>
                                  </p:childTnLst>
                                </p:cTn>
                              </p:par>
                              <p:par>
                                <p:cTn id="320" presetID="53" presetClass="entr" presetSubtype="16" fill="hold" nodeType="withEffect">
                                  <p:stCondLst>
                                    <p:cond delay="0"/>
                                  </p:stCondLst>
                                  <p:childTnLst>
                                    <p:set>
                                      <p:cBhvr>
                                        <p:cTn id="321" dur="1" fill="hold">
                                          <p:stCondLst>
                                            <p:cond delay="0"/>
                                          </p:stCondLst>
                                        </p:cTn>
                                        <p:tgtEl>
                                          <p:spTgt spid="8662"/>
                                        </p:tgtEl>
                                        <p:attrNameLst>
                                          <p:attrName>style.visibility</p:attrName>
                                        </p:attrNameLst>
                                      </p:cBhvr>
                                      <p:to>
                                        <p:strVal val="visible"/>
                                      </p:to>
                                    </p:set>
                                    <p:anim calcmode="lin" valueType="num">
                                      <p:cBhvr>
                                        <p:cTn id="322" dur="500" fill="hold"/>
                                        <p:tgtEl>
                                          <p:spTgt spid="8662"/>
                                        </p:tgtEl>
                                        <p:attrNameLst>
                                          <p:attrName>ppt_w</p:attrName>
                                        </p:attrNameLst>
                                      </p:cBhvr>
                                      <p:tavLst>
                                        <p:tav tm="0">
                                          <p:val>
                                            <p:fltVal val="0"/>
                                          </p:val>
                                        </p:tav>
                                        <p:tav tm="100000">
                                          <p:val>
                                            <p:strVal val="#ppt_w"/>
                                          </p:val>
                                        </p:tav>
                                      </p:tavLst>
                                    </p:anim>
                                    <p:anim calcmode="lin" valueType="num">
                                      <p:cBhvr>
                                        <p:cTn id="323" dur="500" fill="hold"/>
                                        <p:tgtEl>
                                          <p:spTgt spid="8662"/>
                                        </p:tgtEl>
                                        <p:attrNameLst>
                                          <p:attrName>ppt_h</p:attrName>
                                        </p:attrNameLst>
                                      </p:cBhvr>
                                      <p:tavLst>
                                        <p:tav tm="0">
                                          <p:val>
                                            <p:fltVal val="0"/>
                                          </p:val>
                                        </p:tav>
                                        <p:tav tm="100000">
                                          <p:val>
                                            <p:strVal val="#ppt_h"/>
                                          </p:val>
                                        </p:tav>
                                      </p:tavLst>
                                    </p:anim>
                                    <p:animEffect transition="in" filter="fade">
                                      <p:cBhvr>
                                        <p:cTn id="324" dur="500"/>
                                        <p:tgtEl>
                                          <p:spTgt spid="8662"/>
                                        </p:tgtEl>
                                      </p:cBhvr>
                                    </p:animEffect>
                                  </p:childTnLst>
                                </p:cTn>
                              </p:par>
                              <p:par>
                                <p:cTn id="325" presetID="53" presetClass="entr" presetSubtype="16" fill="hold" nodeType="withEffect">
                                  <p:stCondLst>
                                    <p:cond delay="0"/>
                                  </p:stCondLst>
                                  <p:childTnLst>
                                    <p:set>
                                      <p:cBhvr>
                                        <p:cTn id="326" dur="1" fill="hold">
                                          <p:stCondLst>
                                            <p:cond delay="0"/>
                                          </p:stCondLst>
                                        </p:cTn>
                                        <p:tgtEl>
                                          <p:spTgt spid="8672"/>
                                        </p:tgtEl>
                                        <p:attrNameLst>
                                          <p:attrName>style.visibility</p:attrName>
                                        </p:attrNameLst>
                                      </p:cBhvr>
                                      <p:to>
                                        <p:strVal val="visible"/>
                                      </p:to>
                                    </p:set>
                                    <p:anim calcmode="lin" valueType="num">
                                      <p:cBhvr>
                                        <p:cTn id="327" dur="500" fill="hold"/>
                                        <p:tgtEl>
                                          <p:spTgt spid="8672"/>
                                        </p:tgtEl>
                                        <p:attrNameLst>
                                          <p:attrName>ppt_w</p:attrName>
                                        </p:attrNameLst>
                                      </p:cBhvr>
                                      <p:tavLst>
                                        <p:tav tm="0">
                                          <p:val>
                                            <p:fltVal val="0"/>
                                          </p:val>
                                        </p:tav>
                                        <p:tav tm="100000">
                                          <p:val>
                                            <p:strVal val="#ppt_w"/>
                                          </p:val>
                                        </p:tav>
                                      </p:tavLst>
                                    </p:anim>
                                    <p:anim calcmode="lin" valueType="num">
                                      <p:cBhvr>
                                        <p:cTn id="328" dur="500" fill="hold"/>
                                        <p:tgtEl>
                                          <p:spTgt spid="8672"/>
                                        </p:tgtEl>
                                        <p:attrNameLst>
                                          <p:attrName>ppt_h</p:attrName>
                                        </p:attrNameLst>
                                      </p:cBhvr>
                                      <p:tavLst>
                                        <p:tav tm="0">
                                          <p:val>
                                            <p:fltVal val="0"/>
                                          </p:val>
                                        </p:tav>
                                        <p:tav tm="100000">
                                          <p:val>
                                            <p:strVal val="#ppt_h"/>
                                          </p:val>
                                        </p:tav>
                                      </p:tavLst>
                                    </p:anim>
                                    <p:animEffect transition="in" filter="fade">
                                      <p:cBhvr>
                                        <p:cTn id="329" dur="500"/>
                                        <p:tgtEl>
                                          <p:spTgt spid="8672"/>
                                        </p:tgtEl>
                                      </p:cBhvr>
                                    </p:animEffect>
                                  </p:childTnLst>
                                </p:cTn>
                              </p:par>
                              <p:par>
                                <p:cTn id="330" presetID="53" presetClass="entr" presetSubtype="16" fill="hold" nodeType="withEffect">
                                  <p:stCondLst>
                                    <p:cond delay="0"/>
                                  </p:stCondLst>
                                  <p:childTnLst>
                                    <p:set>
                                      <p:cBhvr>
                                        <p:cTn id="331" dur="1" fill="hold">
                                          <p:stCondLst>
                                            <p:cond delay="0"/>
                                          </p:stCondLst>
                                        </p:cTn>
                                        <p:tgtEl>
                                          <p:spTgt spid="8690"/>
                                        </p:tgtEl>
                                        <p:attrNameLst>
                                          <p:attrName>style.visibility</p:attrName>
                                        </p:attrNameLst>
                                      </p:cBhvr>
                                      <p:to>
                                        <p:strVal val="visible"/>
                                      </p:to>
                                    </p:set>
                                    <p:anim calcmode="lin" valueType="num">
                                      <p:cBhvr>
                                        <p:cTn id="332" dur="500" fill="hold"/>
                                        <p:tgtEl>
                                          <p:spTgt spid="8690"/>
                                        </p:tgtEl>
                                        <p:attrNameLst>
                                          <p:attrName>ppt_w</p:attrName>
                                        </p:attrNameLst>
                                      </p:cBhvr>
                                      <p:tavLst>
                                        <p:tav tm="0">
                                          <p:val>
                                            <p:fltVal val="0"/>
                                          </p:val>
                                        </p:tav>
                                        <p:tav tm="100000">
                                          <p:val>
                                            <p:strVal val="#ppt_w"/>
                                          </p:val>
                                        </p:tav>
                                      </p:tavLst>
                                    </p:anim>
                                    <p:anim calcmode="lin" valueType="num">
                                      <p:cBhvr>
                                        <p:cTn id="333" dur="500" fill="hold"/>
                                        <p:tgtEl>
                                          <p:spTgt spid="8690"/>
                                        </p:tgtEl>
                                        <p:attrNameLst>
                                          <p:attrName>ppt_h</p:attrName>
                                        </p:attrNameLst>
                                      </p:cBhvr>
                                      <p:tavLst>
                                        <p:tav tm="0">
                                          <p:val>
                                            <p:fltVal val="0"/>
                                          </p:val>
                                        </p:tav>
                                        <p:tav tm="100000">
                                          <p:val>
                                            <p:strVal val="#ppt_h"/>
                                          </p:val>
                                        </p:tav>
                                      </p:tavLst>
                                    </p:anim>
                                    <p:animEffect transition="in" filter="fade">
                                      <p:cBhvr>
                                        <p:cTn id="334" dur="500"/>
                                        <p:tgtEl>
                                          <p:spTgt spid="8690"/>
                                        </p:tgtEl>
                                      </p:cBhvr>
                                    </p:animEffect>
                                  </p:childTnLst>
                                </p:cTn>
                              </p:par>
                              <p:par>
                                <p:cTn id="335" presetID="53" presetClass="entr" presetSubtype="16" fill="hold" nodeType="withEffect">
                                  <p:stCondLst>
                                    <p:cond delay="0"/>
                                  </p:stCondLst>
                                  <p:childTnLst>
                                    <p:set>
                                      <p:cBhvr>
                                        <p:cTn id="336" dur="1" fill="hold">
                                          <p:stCondLst>
                                            <p:cond delay="0"/>
                                          </p:stCondLst>
                                        </p:cTn>
                                        <p:tgtEl>
                                          <p:spTgt spid="8709"/>
                                        </p:tgtEl>
                                        <p:attrNameLst>
                                          <p:attrName>style.visibility</p:attrName>
                                        </p:attrNameLst>
                                      </p:cBhvr>
                                      <p:to>
                                        <p:strVal val="visible"/>
                                      </p:to>
                                    </p:set>
                                    <p:anim calcmode="lin" valueType="num">
                                      <p:cBhvr>
                                        <p:cTn id="337" dur="500" fill="hold"/>
                                        <p:tgtEl>
                                          <p:spTgt spid="8709"/>
                                        </p:tgtEl>
                                        <p:attrNameLst>
                                          <p:attrName>ppt_w</p:attrName>
                                        </p:attrNameLst>
                                      </p:cBhvr>
                                      <p:tavLst>
                                        <p:tav tm="0">
                                          <p:val>
                                            <p:fltVal val="0"/>
                                          </p:val>
                                        </p:tav>
                                        <p:tav tm="100000">
                                          <p:val>
                                            <p:strVal val="#ppt_w"/>
                                          </p:val>
                                        </p:tav>
                                      </p:tavLst>
                                    </p:anim>
                                    <p:anim calcmode="lin" valueType="num">
                                      <p:cBhvr>
                                        <p:cTn id="338" dur="500" fill="hold"/>
                                        <p:tgtEl>
                                          <p:spTgt spid="8709"/>
                                        </p:tgtEl>
                                        <p:attrNameLst>
                                          <p:attrName>ppt_h</p:attrName>
                                        </p:attrNameLst>
                                      </p:cBhvr>
                                      <p:tavLst>
                                        <p:tav tm="0">
                                          <p:val>
                                            <p:fltVal val="0"/>
                                          </p:val>
                                        </p:tav>
                                        <p:tav tm="100000">
                                          <p:val>
                                            <p:strVal val="#ppt_h"/>
                                          </p:val>
                                        </p:tav>
                                      </p:tavLst>
                                    </p:anim>
                                    <p:animEffect transition="in" filter="fade">
                                      <p:cBhvr>
                                        <p:cTn id="339" dur="500"/>
                                        <p:tgtEl>
                                          <p:spTgt spid="8709"/>
                                        </p:tgtEl>
                                      </p:cBhvr>
                                    </p:animEffect>
                                  </p:childTnLst>
                                </p:cTn>
                              </p:par>
                              <p:par>
                                <p:cTn id="340" presetID="53" presetClass="entr" presetSubtype="16" fill="hold" nodeType="withEffect">
                                  <p:stCondLst>
                                    <p:cond delay="0"/>
                                  </p:stCondLst>
                                  <p:childTnLst>
                                    <p:set>
                                      <p:cBhvr>
                                        <p:cTn id="341" dur="1" fill="hold">
                                          <p:stCondLst>
                                            <p:cond delay="0"/>
                                          </p:stCondLst>
                                        </p:cTn>
                                        <p:tgtEl>
                                          <p:spTgt spid="8730"/>
                                        </p:tgtEl>
                                        <p:attrNameLst>
                                          <p:attrName>style.visibility</p:attrName>
                                        </p:attrNameLst>
                                      </p:cBhvr>
                                      <p:to>
                                        <p:strVal val="visible"/>
                                      </p:to>
                                    </p:set>
                                    <p:anim calcmode="lin" valueType="num">
                                      <p:cBhvr>
                                        <p:cTn id="342" dur="500" fill="hold"/>
                                        <p:tgtEl>
                                          <p:spTgt spid="8730"/>
                                        </p:tgtEl>
                                        <p:attrNameLst>
                                          <p:attrName>ppt_w</p:attrName>
                                        </p:attrNameLst>
                                      </p:cBhvr>
                                      <p:tavLst>
                                        <p:tav tm="0">
                                          <p:val>
                                            <p:fltVal val="0"/>
                                          </p:val>
                                        </p:tav>
                                        <p:tav tm="100000">
                                          <p:val>
                                            <p:strVal val="#ppt_w"/>
                                          </p:val>
                                        </p:tav>
                                      </p:tavLst>
                                    </p:anim>
                                    <p:anim calcmode="lin" valueType="num">
                                      <p:cBhvr>
                                        <p:cTn id="343" dur="500" fill="hold"/>
                                        <p:tgtEl>
                                          <p:spTgt spid="8730"/>
                                        </p:tgtEl>
                                        <p:attrNameLst>
                                          <p:attrName>ppt_h</p:attrName>
                                        </p:attrNameLst>
                                      </p:cBhvr>
                                      <p:tavLst>
                                        <p:tav tm="0">
                                          <p:val>
                                            <p:fltVal val="0"/>
                                          </p:val>
                                        </p:tav>
                                        <p:tav tm="100000">
                                          <p:val>
                                            <p:strVal val="#ppt_h"/>
                                          </p:val>
                                        </p:tav>
                                      </p:tavLst>
                                    </p:anim>
                                    <p:animEffect transition="in" filter="fade">
                                      <p:cBhvr>
                                        <p:cTn id="344" dur="500"/>
                                        <p:tgtEl>
                                          <p:spTgt spid="8730"/>
                                        </p:tgtEl>
                                      </p:cBhvr>
                                    </p:animEffect>
                                  </p:childTnLst>
                                </p:cTn>
                              </p:par>
                              <p:par>
                                <p:cTn id="345" presetID="53" presetClass="entr" presetSubtype="16" fill="hold" nodeType="withEffect">
                                  <p:stCondLst>
                                    <p:cond delay="0"/>
                                  </p:stCondLst>
                                  <p:childTnLst>
                                    <p:set>
                                      <p:cBhvr>
                                        <p:cTn id="346" dur="1" fill="hold">
                                          <p:stCondLst>
                                            <p:cond delay="0"/>
                                          </p:stCondLst>
                                        </p:cTn>
                                        <p:tgtEl>
                                          <p:spTgt spid="8740"/>
                                        </p:tgtEl>
                                        <p:attrNameLst>
                                          <p:attrName>style.visibility</p:attrName>
                                        </p:attrNameLst>
                                      </p:cBhvr>
                                      <p:to>
                                        <p:strVal val="visible"/>
                                      </p:to>
                                    </p:set>
                                    <p:anim calcmode="lin" valueType="num">
                                      <p:cBhvr>
                                        <p:cTn id="347" dur="500" fill="hold"/>
                                        <p:tgtEl>
                                          <p:spTgt spid="8740"/>
                                        </p:tgtEl>
                                        <p:attrNameLst>
                                          <p:attrName>ppt_w</p:attrName>
                                        </p:attrNameLst>
                                      </p:cBhvr>
                                      <p:tavLst>
                                        <p:tav tm="0">
                                          <p:val>
                                            <p:fltVal val="0"/>
                                          </p:val>
                                        </p:tav>
                                        <p:tav tm="100000">
                                          <p:val>
                                            <p:strVal val="#ppt_w"/>
                                          </p:val>
                                        </p:tav>
                                      </p:tavLst>
                                    </p:anim>
                                    <p:anim calcmode="lin" valueType="num">
                                      <p:cBhvr>
                                        <p:cTn id="348" dur="500" fill="hold"/>
                                        <p:tgtEl>
                                          <p:spTgt spid="8740"/>
                                        </p:tgtEl>
                                        <p:attrNameLst>
                                          <p:attrName>ppt_h</p:attrName>
                                        </p:attrNameLst>
                                      </p:cBhvr>
                                      <p:tavLst>
                                        <p:tav tm="0">
                                          <p:val>
                                            <p:fltVal val="0"/>
                                          </p:val>
                                        </p:tav>
                                        <p:tav tm="100000">
                                          <p:val>
                                            <p:strVal val="#ppt_h"/>
                                          </p:val>
                                        </p:tav>
                                      </p:tavLst>
                                    </p:anim>
                                    <p:animEffect transition="in" filter="fade">
                                      <p:cBhvr>
                                        <p:cTn id="349" dur="500"/>
                                        <p:tgtEl>
                                          <p:spTgt spid="8740"/>
                                        </p:tgtEl>
                                      </p:cBhvr>
                                    </p:animEffect>
                                  </p:childTnLst>
                                </p:cTn>
                              </p:par>
                              <p:par>
                                <p:cTn id="350" presetID="53" presetClass="entr" presetSubtype="16" fill="hold" nodeType="withEffect">
                                  <p:stCondLst>
                                    <p:cond delay="0"/>
                                  </p:stCondLst>
                                  <p:childTnLst>
                                    <p:set>
                                      <p:cBhvr>
                                        <p:cTn id="351" dur="1" fill="hold">
                                          <p:stCondLst>
                                            <p:cond delay="0"/>
                                          </p:stCondLst>
                                        </p:cTn>
                                        <p:tgtEl>
                                          <p:spTgt spid="8763"/>
                                        </p:tgtEl>
                                        <p:attrNameLst>
                                          <p:attrName>style.visibility</p:attrName>
                                        </p:attrNameLst>
                                      </p:cBhvr>
                                      <p:to>
                                        <p:strVal val="visible"/>
                                      </p:to>
                                    </p:set>
                                    <p:anim calcmode="lin" valueType="num">
                                      <p:cBhvr>
                                        <p:cTn id="352" dur="500" fill="hold"/>
                                        <p:tgtEl>
                                          <p:spTgt spid="8763"/>
                                        </p:tgtEl>
                                        <p:attrNameLst>
                                          <p:attrName>ppt_w</p:attrName>
                                        </p:attrNameLst>
                                      </p:cBhvr>
                                      <p:tavLst>
                                        <p:tav tm="0">
                                          <p:val>
                                            <p:fltVal val="0"/>
                                          </p:val>
                                        </p:tav>
                                        <p:tav tm="100000">
                                          <p:val>
                                            <p:strVal val="#ppt_w"/>
                                          </p:val>
                                        </p:tav>
                                      </p:tavLst>
                                    </p:anim>
                                    <p:anim calcmode="lin" valueType="num">
                                      <p:cBhvr>
                                        <p:cTn id="353" dur="500" fill="hold"/>
                                        <p:tgtEl>
                                          <p:spTgt spid="8763"/>
                                        </p:tgtEl>
                                        <p:attrNameLst>
                                          <p:attrName>ppt_h</p:attrName>
                                        </p:attrNameLst>
                                      </p:cBhvr>
                                      <p:tavLst>
                                        <p:tav tm="0">
                                          <p:val>
                                            <p:fltVal val="0"/>
                                          </p:val>
                                        </p:tav>
                                        <p:tav tm="100000">
                                          <p:val>
                                            <p:strVal val="#ppt_h"/>
                                          </p:val>
                                        </p:tav>
                                      </p:tavLst>
                                    </p:anim>
                                    <p:animEffect transition="in" filter="fade">
                                      <p:cBhvr>
                                        <p:cTn id="354" dur="500"/>
                                        <p:tgtEl>
                                          <p:spTgt spid="8763"/>
                                        </p:tgtEl>
                                      </p:cBhvr>
                                    </p:animEffect>
                                  </p:childTnLst>
                                </p:cTn>
                              </p:par>
                              <p:par>
                                <p:cTn id="355" presetID="53" presetClass="entr" presetSubtype="16" fill="hold" nodeType="withEffect">
                                  <p:stCondLst>
                                    <p:cond delay="0"/>
                                  </p:stCondLst>
                                  <p:childTnLst>
                                    <p:set>
                                      <p:cBhvr>
                                        <p:cTn id="356" dur="1" fill="hold">
                                          <p:stCondLst>
                                            <p:cond delay="0"/>
                                          </p:stCondLst>
                                        </p:cTn>
                                        <p:tgtEl>
                                          <p:spTgt spid="8775"/>
                                        </p:tgtEl>
                                        <p:attrNameLst>
                                          <p:attrName>style.visibility</p:attrName>
                                        </p:attrNameLst>
                                      </p:cBhvr>
                                      <p:to>
                                        <p:strVal val="visible"/>
                                      </p:to>
                                    </p:set>
                                    <p:anim calcmode="lin" valueType="num">
                                      <p:cBhvr>
                                        <p:cTn id="357" dur="500" fill="hold"/>
                                        <p:tgtEl>
                                          <p:spTgt spid="8775"/>
                                        </p:tgtEl>
                                        <p:attrNameLst>
                                          <p:attrName>ppt_w</p:attrName>
                                        </p:attrNameLst>
                                      </p:cBhvr>
                                      <p:tavLst>
                                        <p:tav tm="0">
                                          <p:val>
                                            <p:fltVal val="0"/>
                                          </p:val>
                                        </p:tav>
                                        <p:tav tm="100000">
                                          <p:val>
                                            <p:strVal val="#ppt_w"/>
                                          </p:val>
                                        </p:tav>
                                      </p:tavLst>
                                    </p:anim>
                                    <p:anim calcmode="lin" valueType="num">
                                      <p:cBhvr>
                                        <p:cTn id="358" dur="500" fill="hold"/>
                                        <p:tgtEl>
                                          <p:spTgt spid="8775"/>
                                        </p:tgtEl>
                                        <p:attrNameLst>
                                          <p:attrName>ppt_h</p:attrName>
                                        </p:attrNameLst>
                                      </p:cBhvr>
                                      <p:tavLst>
                                        <p:tav tm="0">
                                          <p:val>
                                            <p:fltVal val="0"/>
                                          </p:val>
                                        </p:tav>
                                        <p:tav tm="100000">
                                          <p:val>
                                            <p:strVal val="#ppt_h"/>
                                          </p:val>
                                        </p:tav>
                                      </p:tavLst>
                                    </p:anim>
                                    <p:animEffect transition="in" filter="fade">
                                      <p:cBhvr>
                                        <p:cTn id="359" dur="500"/>
                                        <p:tgtEl>
                                          <p:spTgt spid="8775"/>
                                        </p:tgtEl>
                                      </p:cBhvr>
                                    </p:animEffect>
                                  </p:childTnLst>
                                </p:cTn>
                              </p:par>
                              <p:par>
                                <p:cTn id="360" presetID="53" presetClass="entr" presetSubtype="16" fill="hold" nodeType="withEffect">
                                  <p:stCondLst>
                                    <p:cond delay="0"/>
                                  </p:stCondLst>
                                  <p:childTnLst>
                                    <p:set>
                                      <p:cBhvr>
                                        <p:cTn id="361" dur="1" fill="hold">
                                          <p:stCondLst>
                                            <p:cond delay="0"/>
                                          </p:stCondLst>
                                        </p:cTn>
                                        <p:tgtEl>
                                          <p:spTgt spid="8782"/>
                                        </p:tgtEl>
                                        <p:attrNameLst>
                                          <p:attrName>style.visibility</p:attrName>
                                        </p:attrNameLst>
                                      </p:cBhvr>
                                      <p:to>
                                        <p:strVal val="visible"/>
                                      </p:to>
                                    </p:set>
                                    <p:anim calcmode="lin" valueType="num">
                                      <p:cBhvr>
                                        <p:cTn id="362" dur="500" fill="hold"/>
                                        <p:tgtEl>
                                          <p:spTgt spid="8782"/>
                                        </p:tgtEl>
                                        <p:attrNameLst>
                                          <p:attrName>ppt_w</p:attrName>
                                        </p:attrNameLst>
                                      </p:cBhvr>
                                      <p:tavLst>
                                        <p:tav tm="0">
                                          <p:val>
                                            <p:fltVal val="0"/>
                                          </p:val>
                                        </p:tav>
                                        <p:tav tm="100000">
                                          <p:val>
                                            <p:strVal val="#ppt_w"/>
                                          </p:val>
                                        </p:tav>
                                      </p:tavLst>
                                    </p:anim>
                                    <p:anim calcmode="lin" valueType="num">
                                      <p:cBhvr>
                                        <p:cTn id="363" dur="500" fill="hold"/>
                                        <p:tgtEl>
                                          <p:spTgt spid="8782"/>
                                        </p:tgtEl>
                                        <p:attrNameLst>
                                          <p:attrName>ppt_h</p:attrName>
                                        </p:attrNameLst>
                                      </p:cBhvr>
                                      <p:tavLst>
                                        <p:tav tm="0">
                                          <p:val>
                                            <p:fltVal val="0"/>
                                          </p:val>
                                        </p:tav>
                                        <p:tav tm="100000">
                                          <p:val>
                                            <p:strVal val="#ppt_h"/>
                                          </p:val>
                                        </p:tav>
                                      </p:tavLst>
                                    </p:anim>
                                    <p:animEffect transition="in" filter="fade">
                                      <p:cBhvr>
                                        <p:cTn id="364" dur="500"/>
                                        <p:tgtEl>
                                          <p:spTgt spid="8782"/>
                                        </p:tgtEl>
                                      </p:cBhvr>
                                    </p:animEffect>
                                  </p:childTnLst>
                                </p:cTn>
                              </p:par>
                              <p:par>
                                <p:cTn id="365" presetID="53" presetClass="entr" presetSubtype="16" fill="hold" nodeType="withEffect">
                                  <p:stCondLst>
                                    <p:cond delay="0"/>
                                  </p:stCondLst>
                                  <p:childTnLst>
                                    <p:set>
                                      <p:cBhvr>
                                        <p:cTn id="366" dur="1" fill="hold">
                                          <p:stCondLst>
                                            <p:cond delay="0"/>
                                          </p:stCondLst>
                                        </p:cTn>
                                        <p:tgtEl>
                                          <p:spTgt spid="8789"/>
                                        </p:tgtEl>
                                        <p:attrNameLst>
                                          <p:attrName>style.visibility</p:attrName>
                                        </p:attrNameLst>
                                      </p:cBhvr>
                                      <p:to>
                                        <p:strVal val="visible"/>
                                      </p:to>
                                    </p:set>
                                    <p:anim calcmode="lin" valueType="num">
                                      <p:cBhvr>
                                        <p:cTn id="367" dur="500" fill="hold"/>
                                        <p:tgtEl>
                                          <p:spTgt spid="8789"/>
                                        </p:tgtEl>
                                        <p:attrNameLst>
                                          <p:attrName>ppt_w</p:attrName>
                                        </p:attrNameLst>
                                      </p:cBhvr>
                                      <p:tavLst>
                                        <p:tav tm="0">
                                          <p:val>
                                            <p:fltVal val="0"/>
                                          </p:val>
                                        </p:tav>
                                        <p:tav tm="100000">
                                          <p:val>
                                            <p:strVal val="#ppt_w"/>
                                          </p:val>
                                        </p:tav>
                                      </p:tavLst>
                                    </p:anim>
                                    <p:anim calcmode="lin" valueType="num">
                                      <p:cBhvr>
                                        <p:cTn id="368" dur="500" fill="hold"/>
                                        <p:tgtEl>
                                          <p:spTgt spid="8789"/>
                                        </p:tgtEl>
                                        <p:attrNameLst>
                                          <p:attrName>ppt_h</p:attrName>
                                        </p:attrNameLst>
                                      </p:cBhvr>
                                      <p:tavLst>
                                        <p:tav tm="0">
                                          <p:val>
                                            <p:fltVal val="0"/>
                                          </p:val>
                                        </p:tav>
                                        <p:tav tm="100000">
                                          <p:val>
                                            <p:strVal val="#ppt_h"/>
                                          </p:val>
                                        </p:tav>
                                      </p:tavLst>
                                    </p:anim>
                                    <p:animEffect transition="in" filter="fade">
                                      <p:cBhvr>
                                        <p:cTn id="369" dur="500"/>
                                        <p:tgtEl>
                                          <p:spTgt spid="8789"/>
                                        </p:tgtEl>
                                      </p:cBhvr>
                                    </p:animEffect>
                                  </p:childTnLst>
                                </p:cTn>
                              </p:par>
                              <p:par>
                                <p:cTn id="370" presetID="53" presetClass="entr" presetSubtype="16" fill="hold" nodeType="withEffect">
                                  <p:stCondLst>
                                    <p:cond delay="0"/>
                                  </p:stCondLst>
                                  <p:childTnLst>
                                    <p:set>
                                      <p:cBhvr>
                                        <p:cTn id="371" dur="1" fill="hold">
                                          <p:stCondLst>
                                            <p:cond delay="0"/>
                                          </p:stCondLst>
                                        </p:cTn>
                                        <p:tgtEl>
                                          <p:spTgt spid="8797"/>
                                        </p:tgtEl>
                                        <p:attrNameLst>
                                          <p:attrName>style.visibility</p:attrName>
                                        </p:attrNameLst>
                                      </p:cBhvr>
                                      <p:to>
                                        <p:strVal val="visible"/>
                                      </p:to>
                                    </p:set>
                                    <p:anim calcmode="lin" valueType="num">
                                      <p:cBhvr>
                                        <p:cTn id="372" dur="500" fill="hold"/>
                                        <p:tgtEl>
                                          <p:spTgt spid="8797"/>
                                        </p:tgtEl>
                                        <p:attrNameLst>
                                          <p:attrName>ppt_w</p:attrName>
                                        </p:attrNameLst>
                                      </p:cBhvr>
                                      <p:tavLst>
                                        <p:tav tm="0">
                                          <p:val>
                                            <p:fltVal val="0"/>
                                          </p:val>
                                        </p:tav>
                                        <p:tav tm="100000">
                                          <p:val>
                                            <p:strVal val="#ppt_w"/>
                                          </p:val>
                                        </p:tav>
                                      </p:tavLst>
                                    </p:anim>
                                    <p:anim calcmode="lin" valueType="num">
                                      <p:cBhvr>
                                        <p:cTn id="373" dur="500" fill="hold"/>
                                        <p:tgtEl>
                                          <p:spTgt spid="8797"/>
                                        </p:tgtEl>
                                        <p:attrNameLst>
                                          <p:attrName>ppt_h</p:attrName>
                                        </p:attrNameLst>
                                      </p:cBhvr>
                                      <p:tavLst>
                                        <p:tav tm="0">
                                          <p:val>
                                            <p:fltVal val="0"/>
                                          </p:val>
                                        </p:tav>
                                        <p:tav tm="100000">
                                          <p:val>
                                            <p:strVal val="#ppt_h"/>
                                          </p:val>
                                        </p:tav>
                                      </p:tavLst>
                                    </p:anim>
                                    <p:animEffect transition="in" filter="fade">
                                      <p:cBhvr>
                                        <p:cTn id="374" dur="500"/>
                                        <p:tgtEl>
                                          <p:spTgt spid="8797"/>
                                        </p:tgtEl>
                                      </p:cBhvr>
                                    </p:animEffect>
                                  </p:childTnLst>
                                </p:cTn>
                              </p:par>
                              <p:par>
                                <p:cTn id="375" presetID="53" presetClass="entr" presetSubtype="16" fill="hold" nodeType="withEffect">
                                  <p:stCondLst>
                                    <p:cond delay="0"/>
                                  </p:stCondLst>
                                  <p:childTnLst>
                                    <p:set>
                                      <p:cBhvr>
                                        <p:cTn id="376" dur="1" fill="hold">
                                          <p:stCondLst>
                                            <p:cond delay="0"/>
                                          </p:stCondLst>
                                        </p:cTn>
                                        <p:tgtEl>
                                          <p:spTgt spid="8818"/>
                                        </p:tgtEl>
                                        <p:attrNameLst>
                                          <p:attrName>style.visibility</p:attrName>
                                        </p:attrNameLst>
                                      </p:cBhvr>
                                      <p:to>
                                        <p:strVal val="visible"/>
                                      </p:to>
                                    </p:set>
                                    <p:anim calcmode="lin" valueType="num">
                                      <p:cBhvr>
                                        <p:cTn id="377" dur="500" fill="hold"/>
                                        <p:tgtEl>
                                          <p:spTgt spid="8818"/>
                                        </p:tgtEl>
                                        <p:attrNameLst>
                                          <p:attrName>ppt_w</p:attrName>
                                        </p:attrNameLst>
                                      </p:cBhvr>
                                      <p:tavLst>
                                        <p:tav tm="0">
                                          <p:val>
                                            <p:fltVal val="0"/>
                                          </p:val>
                                        </p:tav>
                                        <p:tav tm="100000">
                                          <p:val>
                                            <p:strVal val="#ppt_w"/>
                                          </p:val>
                                        </p:tav>
                                      </p:tavLst>
                                    </p:anim>
                                    <p:anim calcmode="lin" valueType="num">
                                      <p:cBhvr>
                                        <p:cTn id="378" dur="500" fill="hold"/>
                                        <p:tgtEl>
                                          <p:spTgt spid="8818"/>
                                        </p:tgtEl>
                                        <p:attrNameLst>
                                          <p:attrName>ppt_h</p:attrName>
                                        </p:attrNameLst>
                                      </p:cBhvr>
                                      <p:tavLst>
                                        <p:tav tm="0">
                                          <p:val>
                                            <p:fltVal val="0"/>
                                          </p:val>
                                        </p:tav>
                                        <p:tav tm="100000">
                                          <p:val>
                                            <p:strVal val="#ppt_h"/>
                                          </p:val>
                                        </p:tav>
                                      </p:tavLst>
                                    </p:anim>
                                    <p:animEffect transition="in" filter="fade">
                                      <p:cBhvr>
                                        <p:cTn id="379" dur="500"/>
                                        <p:tgtEl>
                                          <p:spTgt spid="8818"/>
                                        </p:tgtEl>
                                      </p:cBhvr>
                                    </p:animEffect>
                                  </p:childTnLst>
                                </p:cTn>
                              </p:par>
                              <p:par>
                                <p:cTn id="380" presetID="53" presetClass="entr" presetSubtype="16" fill="hold" nodeType="withEffect">
                                  <p:stCondLst>
                                    <p:cond delay="0"/>
                                  </p:stCondLst>
                                  <p:childTnLst>
                                    <p:set>
                                      <p:cBhvr>
                                        <p:cTn id="381" dur="1" fill="hold">
                                          <p:stCondLst>
                                            <p:cond delay="0"/>
                                          </p:stCondLst>
                                        </p:cTn>
                                        <p:tgtEl>
                                          <p:spTgt spid="8827"/>
                                        </p:tgtEl>
                                        <p:attrNameLst>
                                          <p:attrName>style.visibility</p:attrName>
                                        </p:attrNameLst>
                                      </p:cBhvr>
                                      <p:to>
                                        <p:strVal val="visible"/>
                                      </p:to>
                                    </p:set>
                                    <p:anim calcmode="lin" valueType="num">
                                      <p:cBhvr>
                                        <p:cTn id="382" dur="500" fill="hold"/>
                                        <p:tgtEl>
                                          <p:spTgt spid="8827"/>
                                        </p:tgtEl>
                                        <p:attrNameLst>
                                          <p:attrName>ppt_w</p:attrName>
                                        </p:attrNameLst>
                                      </p:cBhvr>
                                      <p:tavLst>
                                        <p:tav tm="0">
                                          <p:val>
                                            <p:fltVal val="0"/>
                                          </p:val>
                                        </p:tav>
                                        <p:tav tm="100000">
                                          <p:val>
                                            <p:strVal val="#ppt_w"/>
                                          </p:val>
                                        </p:tav>
                                      </p:tavLst>
                                    </p:anim>
                                    <p:anim calcmode="lin" valueType="num">
                                      <p:cBhvr>
                                        <p:cTn id="383" dur="500" fill="hold"/>
                                        <p:tgtEl>
                                          <p:spTgt spid="8827"/>
                                        </p:tgtEl>
                                        <p:attrNameLst>
                                          <p:attrName>ppt_h</p:attrName>
                                        </p:attrNameLst>
                                      </p:cBhvr>
                                      <p:tavLst>
                                        <p:tav tm="0">
                                          <p:val>
                                            <p:fltVal val="0"/>
                                          </p:val>
                                        </p:tav>
                                        <p:tav tm="100000">
                                          <p:val>
                                            <p:strVal val="#ppt_h"/>
                                          </p:val>
                                        </p:tav>
                                      </p:tavLst>
                                    </p:anim>
                                    <p:animEffect transition="in" filter="fade">
                                      <p:cBhvr>
                                        <p:cTn id="384" dur="500"/>
                                        <p:tgtEl>
                                          <p:spTgt spid="8827"/>
                                        </p:tgtEl>
                                      </p:cBhvr>
                                    </p:animEffect>
                                  </p:childTnLst>
                                </p:cTn>
                              </p:par>
                              <p:par>
                                <p:cTn id="385" presetID="53" presetClass="entr" presetSubtype="16" fill="hold" nodeType="withEffect">
                                  <p:stCondLst>
                                    <p:cond delay="0"/>
                                  </p:stCondLst>
                                  <p:childTnLst>
                                    <p:set>
                                      <p:cBhvr>
                                        <p:cTn id="386" dur="1" fill="hold">
                                          <p:stCondLst>
                                            <p:cond delay="0"/>
                                          </p:stCondLst>
                                        </p:cTn>
                                        <p:tgtEl>
                                          <p:spTgt spid="8832"/>
                                        </p:tgtEl>
                                        <p:attrNameLst>
                                          <p:attrName>style.visibility</p:attrName>
                                        </p:attrNameLst>
                                      </p:cBhvr>
                                      <p:to>
                                        <p:strVal val="visible"/>
                                      </p:to>
                                    </p:set>
                                    <p:anim calcmode="lin" valueType="num">
                                      <p:cBhvr>
                                        <p:cTn id="387" dur="500" fill="hold"/>
                                        <p:tgtEl>
                                          <p:spTgt spid="8832"/>
                                        </p:tgtEl>
                                        <p:attrNameLst>
                                          <p:attrName>ppt_w</p:attrName>
                                        </p:attrNameLst>
                                      </p:cBhvr>
                                      <p:tavLst>
                                        <p:tav tm="0">
                                          <p:val>
                                            <p:fltVal val="0"/>
                                          </p:val>
                                        </p:tav>
                                        <p:tav tm="100000">
                                          <p:val>
                                            <p:strVal val="#ppt_w"/>
                                          </p:val>
                                        </p:tav>
                                      </p:tavLst>
                                    </p:anim>
                                    <p:anim calcmode="lin" valueType="num">
                                      <p:cBhvr>
                                        <p:cTn id="388" dur="500" fill="hold"/>
                                        <p:tgtEl>
                                          <p:spTgt spid="8832"/>
                                        </p:tgtEl>
                                        <p:attrNameLst>
                                          <p:attrName>ppt_h</p:attrName>
                                        </p:attrNameLst>
                                      </p:cBhvr>
                                      <p:tavLst>
                                        <p:tav tm="0">
                                          <p:val>
                                            <p:fltVal val="0"/>
                                          </p:val>
                                        </p:tav>
                                        <p:tav tm="100000">
                                          <p:val>
                                            <p:strVal val="#ppt_h"/>
                                          </p:val>
                                        </p:tav>
                                      </p:tavLst>
                                    </p:anim>
                                    <p:animEffect transition="in" filter="fade">
                                      <p:cBhvr>
                                        <p:cTn id="389" dur="500"/>
                                        <p:tgtEl>
                                          <p:spTgt spid="8832"/>
                                        </p:tgtEl>
                                      </p:cBhvr>
                                    </p:animEffect>
                                  </p:childTnLst>
                                </p:cTn>
                              </p:par>
                              <p:par>
                                <p:cTn id="390" presetID="53" presetClass="entr" presetSubtype="16" fill="hold" nodeType="withEffect">
                                  <p:stCondLst>
                                    <p:cond delay="0"/>
                                  </p:stCondLst>
                                  <p:childTnLst>
                                    <p:set>
                                      <p:cBhvr>
                                        <p:cTn id="391" dur="1" fill="hold">
                                          <p:stCondLst>
                                            <p:cond delay="0"/>
                                          </p:stCondLst>
                                        </p:cTn>
                                        <p:tgtEl>
                                          <p:spTgt spid="8848"/>
                                        </p:tgtEl>
                                        <p:attrNameLst>
                                          <p:attrName>style.visibility</p:attrName>
                                        </p:attrNameLst>
                                      </p:cBhvr>
                                      <p:to>
                                        <p:strVal val="visible"/>
                                      </p:to>
                                    </p:set>
                                    <p:anim calcmode="lin" valueType="num">
                                      <p:cBhvr>
                                        <p:cTn id="392" dur="500" fill="hold"/>
                                        <p:tgtEl>
                                          <p:spTgt spid="8848"/>
                                        </p:tgtEl>
                                        <p:attrNameLst>
                                          <p:attrName>ppt_w</p:attrName>
                                        </p:attrNameLst>
                                      </p:cBhvr>
                                      <p:tavLst>
                                        <p:tav tm="0">
                                          <p:val>
                                            <p:fltVal val="0"/>
                                          </p:val>
                                        </p:tav>
                                        <p:tav tm="100000">
                                          <p:val>
                                            <p:strVal val="#ppt_w"/>
                                          </p:val>
                                        </p:tav>
                                      </p:tavLst>
                                    </p:anim>
                                    <p:anim calcmode="lin" valueType="num">
                                      <p:cBhvr>
                                        <p:cTn id="393" dur="500" fill="hold"/>
                                        <p:tgtEl>
                                          <p:spTgt spid="8848"/>
                                        </p:tgtEl>
                                        <p:attrNameLst>
                                          <p:attrName>ppt_h</p:attrName>
                                        </p:attrNameLst>
                                      </p:cBhvr>
                                      <p:tavLst>
                                        <p:tav tm="0">
                                          <p:val>
                                            <p:fltVal val="0"/>
                                          </p:val>
                                        </p:tav>
                                        <p:tav tm="100000">
                                          <p:val>
                                            <p:strVal val="#ppt_h"/>
                                          </p:val>
                                        </p:tav>
                                      </p:tavLst>
                                    </p:anim>
                                    <p:animEffect transition="in" filter="fade">
                                      <p:cBhvr>
                                        <p:cTn id="394" dur="500"/>
                                        <p:tgtEl>
                                          <p:spTgt spid="8848"/>
                                        </p:tgtEl>
                                      </p:cBhvr>
                                    </p:animEffect>
                                  </p:childTnLst>
                                </p:cTn>
                              </p:par>
                              <p:par>
                                <p:cTn id="395" presetID="53" presetClass="entr" presetSubtype="16" fill="hold" nodeType="withEffect">
                                  <p:stCondLst>
                                    <p:cond delay="0"/>
                                  </p:stCondLst>
                                  <p:childTnLst>
                                    <p:set>
                                      <p:cBhvr>
                                        <p:cTn id="396" dur="1" fill="hold">
                                          <p:stCondLst>
                                            <p:cond delay="0"/>
                                          </p:stCondLst>
                                        </p:cTn>
                                        <p:tgtEl>
                                          <p:spTgt spid="8871"/>
                                        </p:tgtEl>
                                        <p:attrNameLst>
                                          <p:attrName>style.visibility</p:attrName>
                                        </p:attrNameLst>
                                      </p:cBhvr>
                                      <p:to>
                                        <p:strVal val="visible"/>
                                      </p:to>
                                    </p:set>
                                    <p:anim calcmode="lin" valueType="num">
                                      <p:cBhvr>
                                        <p:cTn id="397" dur="500" fill="hold"/>
                                        <p:tgtEl>
                                          <p:spTgt spid="8871"/>
                                        </p:tgtEl>
                                        <p:attrNameLst>
                                          <p:attrName>ppt_w</p:attrName>
                                        </p:attrNameLst>
                                      </p:cBhvr>
                                      <p:tavLst>
                                        <p:tav tm="0">
                                          <p:val>
                                            <p:fltVal val="0"/>
                                          </p:val>
                                        </p:tav>
                                        <p:tav tm="100000">
                                          <p:val>
                                            <p:strVal val="#ppt_w"/>
                                          </p:val>
                                        </p:tav>
                                      </p:tavLst>
                                    </p:anim>
                                    <p:anim calcmode="lin" valueType="num">
                                      <p:cBhvr>
                                        <p:cTn id="398" dur="500" fill="hold"/>
                                        <p:tgtEl>
                                          <p:spTgt spid="8871"/>
                                        </p:tgtEl>
                                        <p:attrNameLst>
                                          <p:attrName>ppt_h</p:attrName>
                                        </p:attrNameLst>
                                      </p:cBhvr>
                                      <p:tavLst>
                                        <p:tav tm="0">
                                          <p:val>
                                            <p:fltVal val="0"/>
                                          </p:val>
                                        </p:tav>
                                        <p:tav tm="100000">
                                          <p:val>
                                            <p:strVal val="#ppt_h"/>
                                          </p:val>
                                        </p:tav>
                                      </p:tavLst>
                                    </p:anim>
                                    <p:animEffect transition="in" filter="fade">
                                      <p:cBhvr>
                                        <p:cTn id="399" dur="500"/>
                                        <p:tgtEl>
                                          <p:spTgt spid="8871"/>
                                        </p:tgtEl>
                                      </p:cBhvr>
                                    </p:animEffect>
                                  </p:childTnLst>
                                </p:cTn>
                              </p:par>
                              <p:par>
                                <p:cTn id="400" presetID="53" presetClass="entr" presetSubtype="16" fill="hold" nodeType="withEffect">
                                  <p:stCondLst>
                                    <p:cond delay="0"/>
                                  </p:stCondLst>
                                  <p:childTnLst>
                                    <p:set>
                                      <p:cBhvr>
                                        <p:cTn id="401" dur="1" fill="hold">
                                          <p:stCondLst>
                                            <p:cond delay="0"/>
                                          </p:stCondLst>
                                        </p:cTn>
                                        <p:tgtEl>
                                          <p:spTgt spid="8882"/>
                                        </p:tgtEl>
                                        <p:attrNameLst>
                                          <p:attrName>style.visibility</p:attrName>
                                        </p:attrNameLst>
                                      </p:cBhvr>
                                      <p:to>
                                        <p:strVal val="visible"/>
                                      </p:to>
                                    </p:set>
                                    <p:anim calcmode="lin" valueType="num">
                                      <p:cBhvr>
                                        <p:cTn id="402" dur="500" fill="hold"/>
                                        <p:tgtEl>
                                          <p:spTgt spid="8882"/>
                                        </p:tgtEl>
                                        <p:attrNameLst>
                                          <p:attrName>ppt_w</p:attrName>
                                        </p:attrNameLst>
                                      </p:cBhvr>
                                      <p:tavLst>
                                        <p:tav tm="0">
                                          <p:val>
                                            <p:fltVal val="0"/>
                                          </p:val>
                                        </p:tav>
                                        <p:tav tm="100000">
                                          <p:val>
                                            <p:strVal val="#ppt_w"/>
                                          </p:val>
                                        </p:tav>
                                      </p:tavLst>
                                    </p:anim>
                                    <p:anim calcmode="lin" valueType="num">
                                      <p:cBhvr>
                                        <p:cTn id="403" dur="500" fill="hold"/>
                                        <p:tgtEl>
                                          <p:spTgt spid="8882"/>
                                        </p:tgtEl>
                                        <p:attrNameLst>
                                          <p:attrName>ppt_h</p:attrName>
                                        </p:attrNameLst>
                                      </p:cBhvr>
                                      <p:tavLst>
                                        <p:tav tm="0">
                                          <p:val>
                                            <p:fltVal val="0"/>
                                          </p:val>
                                        </p:tav>
                                        <p:tav tm="100000">
                                          <p:val>
                                            <p:strVal val="#ppt_h"/>
                                          </p:val>
                                        </p:tav>
                                      </p:tavLst>
                                    </p:anim>
                                    <p:animEffect transition="in" filter="fade">
                                      <p:cBhvr>
                                        <p:cTn id="404" dur="500"/>
                                        <p:tgtEl>
                                          <p:spTgt spid="8882"/>
                                        </p:tgtEl>
                                      </p:cBhvr>
                                    </p:animEffect>
                                  </p:childTnLst>
                                </p:cTn>
                              </p:par>
                              <p:par>
                                <p:cTn id="405" presetID="53" presetClass="entr" presetSubtype="16" fill="hold" nodeType="withEffect">
                                  <p:stCondLst>
                                    <p:cond delay="0"/>
                                  </p:stCondLst>
                                  <p:childTnLst>
                                    <p:set>
                                      <p:cBhvr>
                                        <p:cTn id="406" dur="1" fill="hold">
                                          <p:stCondLst>
                                            <p:cond delay="0"/>
                                          </p:stCondLst>
                                        </p:cTn>
                                        <p:tgtEl>
                                          <p:spTgt spid="8890"/>
                                        </p:tgtEl>
                                        <p:attrNameLst>
                                          <p:attrName>style.visibility</p:attrName>
                                        </p:attrNameLst>
                                      </p:cBhvr>
                                      <p:to>
                                        <p:strVal val="visible"/>
                                      </p:to>
                                    </p:set>
                                    <p:anim calcmode="lin" valueType="num">
                                      <p:cBhvr>
                                        <p:cTn id="407" dur="500" fill="hold"/>
                                        <p:tgtEl>
                                          <p:spTgt spid="8890"/>
                                        </p:tgtEl>
                                        <p:attrNameLst>
                                          <p:attrName>ppt_w</p:attrName>
                                        </p:attrNameLst>
                                      </p:cBhvr>
                                      <p:tavLst>
                                        <p:tav tm="0">
                                          <p:val>
                                            <p:fltVal val="0"/>
                                          </p:val>
                                        </p:tav>
                                        <p:tav tm="100000">
                                          <p:val>
                                            <p:strVal val="#ppt_w"/>
                                          </p:val>
                                        </p:tav>
                                      </p:tavLst>
                                    </p:anim>
                                    <p:anim calcmode="lin" valueType="num">
                                      <p:cBhvr>
                                        <p:cTn id="408" dur="500" fill="hold"/>
                                        <p:tgtEl>
                                          <p:spTgt spid="8890"/>
                                        </p:tgtEl>
                                        <p:attrNameLst>
                                          <p:attrName>ppt_h</p:attrName>
                                        </p:attrNameLst>
                                      </p:cBhvr>
                                      <p:tavLst>
                                        <p:tav tm="0">
                                          <p:val>
                                            <p:fltVal val="0"/>
                                          </p:val>
                                        </p:tav>
                                        <p:tav tm="100000">
                                          <p:val>
                                            <p:strVal val="#ppt_h"/>
                                          </p:val>
                                        </p:tav>
                                      </p:tavLst>
                                    </p:anim>
                                    <p:animEffect transition="in" filter="fade">
                                      <p:cBhvr>
                                        <p:cTn id="409" dur="500"/>
                                        <p:tgtEl>
                                          <p:spTgt spid="8890"/>
                                        </p:tgtEl>
                                      </p:cBhvr>
                                    </p:animEffect>
                                  </p:childTnLst>
                                </p:cTn>
                              </p:par>
                              <p:par>
                                <p:cTn id="410" presetID="53" presetClass="entr" presetSubtype="16" fill="hold" grpId="0" nodeType="withEffect">
                                  <p:stCondLst>
                                    <p:cond delay="0"/>
                                  </p:stCondLst>
                                  <p:childTnLst>
                                    <p:set>
                                      <p:cBhvr>
                                        <p:cTn id="411" dur="1" fill="hold">
                                          <p:stCondLst>
                                            <p:cond delay="0"/>
                                          </p:stCondLst>
                                        </p:cTn>
                                        <p:tgtEl>
                                          <p:spTgt spid="8904"/>
                                        </p:tgtEl>
                                        <p:attrNameLst>
                                          <p:attrName>style.visibility</p:attrName>
                                        </p:attrNameLst>
                                      </p:cBhvr>
                                      <p:to>
                                        <p:strVal val="visible"/>
                                      </p:to>
                                    </p:set>
                                    <p:anim calcmode="lin" valueType="num">
                                      <p:cBhvr>
                                        <p:cTn id="412" dur="500" fill="hold"/>
                                        <p:tgtEl>
                                          <p:spTgt spid="8904"/>
                                        </p:tgtEl>
                                        <p:attrNameLst>
                                          <p:attrName>ppt_w</p:attrName>
                                        </p:attrNameLst>
                                      </p:cBhvr>
                                      <p:tavLst>
                                        <p:tav tm="0">
                                          <p:val>
                                            <p:fltVal val="0"/>
                                          </p:val>
                                        </p:tav>
                                        <p:tav tm="100000">
                                          <p:val>
                                            <p:strVal val="#ppt_w"/>
                                          </p:val>
                                        </p:tav>
                                      </p:tavLst>
                                    </p:anim>
                                    <p:anim calcmode="lin" valueType="num">
                                      <p:cBhvr>
                                        <p:cTn id="413" dur="500" fill="hold"/>
                                        <p:tgtEl>
                                          <p:spTgt spid="8904"/>
                                        </p:tgtEl>
                                        <p:attrNameLst>
                                          <p:attrName>ppt_h</p:attrName>
                                        </p:attrNameLst>
                                      </p:cBhvr>
                                      <p:tavLst>
                                        <p:tav tm="0">
                                          <p:val>
                                            <p:fltVal val="0"/>
                                          </p:val>
                                        </p:tav>
                                        <p:tav tm="100000">
                                          <p:val>
                                            <p:strVal val="#ppt_h"/>
                                          </p:val>
                                        </p:tav>
                                      </p:tavLst>
                                    </p:anim>
                                    <p:animEffect transition="in" filter="fade">
                                      <p:cBhvr>
                                        <p:cTn id="414" dur="500"/>
                                        <p:tgtEl>
                                          <p:spTgt spid="8904"/>
                                        </p:tgtEl>
                                      </p:cBhvr>
                                    </p:animEffect>
                                  </p:childTnLst>
                                </p:cTn>
                              </p:par>
                              <p:par>
                                <p:cTn id="415" presetID="53" presetClass="entr" presetSubtype="16" fill="hold" nodeType="withEffect">
                                  <p:stCondLst>
                                    <p:cond delay="0"/>
                                  </p:stCondLst>
                                  <p:childTnLst>
                                    <p:set>
                                      <p:cBhvr>
                                        <p:cTn id="416" dur="1" fill="hold">
                                          <p:stCondLst>
                                            <p:cond delay="0"/>
                                          </p:stCondLst>
                                        </p:cTn>
                                        <p:tgtEl>
                                          <p:spTgt spid="8905"/>
                                        </p:tgtEl>
                                        <p:attrNameLst>
                                          <p:attrName>style.visibility</p:attrName>
                                        </p:attrNameLst>
                                      </p:cBhvr>
                                      <p:to>
                                        <p:strVal val="visible"/>
                                      </p:to>
                                    </p:set>
                                    <p:anim calcmode="lin" valueType="num">
                                      <p:cBhvr>
                                        <p:cTn id="417" dur="500" fill="hold"/>
                                        <p:tgtEl>
                                          <p:spTgt spid="8905"/>
                                        </p:tgtEl>
                                        <p:attrNameLst>
                                          <p:attrName>ppt_w</p:attrName>
                                        </p:attrNameLst>
                                      </p:cBhvr>
                                      <p:tavLst>
                                        <p:tav tm="0">
                                          <p:val>
                                            <p:fltVal val="0"/>
                                          </p:val>
                                        </p:tav>
                                        <p:tav tm="100000">
                                          <p:val>
                                            <p:strVal val="#ppt_w"/>
                                          </p:val>
                                        </p:tav>
                                      </p:tavLst>
                                    </p:anim>
                                    <p:anim calcmode="lin" valueType="num">
                                      <p:cBhvr>
                                        <p:cTn id="418" dur="500" fill="hold"/>
                                        <p:tgtEl>
                                          <p:spTgt spid="8905"/>
                                        </p:tgtEl>
                                        <p:attrNameLst>
                                          <p:attrName>ppt_h</p:attrName>
                                        </p:attrNameLst>
                                      </p:cBhvr>
                                      <p:tavLst>
                                        <p:tav tm="0">
                                          <p:val>
                                            <p:fltVal val="0"/>
                                          </p:val>
                                        </p:tav>
                                        <p:tav tm="100000">
                                          <p:val>
                                            <p:strVal val="#ppt_h"/>
                                          </p:val>
                                        </p:tav>
                                      </p:tavLst>
                                    </p:anim>
                                    <p:animEffect transition="in" filter="fade">
                                      <p:cBhvr>
                                        <p:cTn id="419" dur="500"/>
                                        <p:tgtEl>
                                          <p:spTgt spid="8905"/>
                                        </p:tgtEl>
                                      </p:cBhvr>
                                    </p:animEffect>
                                  </p:childTnLst>
                                </p:cTn>
                              </p:par>
                              <p:par>
                                <p:cTn id="420" presetID="53" presetClass="entr" presetSubtype="16" fill="hold" nodeType="withEffect">
                                  <p:stCondLst>
                                    <p:cond delay="0"/>
                                  </p:stCondLst>
                                  <p:childTnLst>
                                    <p:set>
                                      <p:cBhvr>
                                        <p:cTn id="421" dur="1" fill="hold">
                                          <p:stCondLst>
                                            <p:cond delay="0"/>
                                          </p:stCondLst>
                                        </p:cTn>
                                        <p:tgtEl>
                                          <p:spTgt spid="8914"/>
                                        </p:tgtEl>
                                        <p:attrNameLst>
                                          <p:attrName>style.visibility</p:attrName>
                                        </p:attrNameLst>
                                      </p:cBhvr>
                                      <p:to>
                                        <p:strVal val="visible"/>
                                      </p:to>
                                    </p:set>
                                    <p:anim calcmode="lin" valueType="num">
                                      <p:cBhvr>
                                        <p:cTn id="422" dur="500" fill="hold"/>
                                        <p:tgtEl>
                                          <p:spTgt spid="8914"/>
                                        </p:tgtEl>
                                        <p:attrNameLst>
                                          <p:attrName>ppt_w</p:attrName>
                                        </p:attrNameLst>
                                      </p:cBhvr>
                                      <p:tavLst>
                                        <p:tav tm="0">
                                          <p:val>
                                            <p:fltVal val="0"/>
                                          </p:val>
                                        </p:tav>
                                        <p:tav tm="100000">
                                          <p:val>
                                            <p:strVal val="#ppt_w"/>
                                          </p:val>
                                        </p:tav>
                                      </p:tavLst>
                                    </p:anim>
                                    <p:anim calcmode="lin" valueType="num">
                                      <p:cBhvr>
                                        <p:cTn id="423" dur="500" fill="hold"/>
                                        <p:tgtEl>
                                          <p:spTgt spid="8914"/>
                                        </p:tgtEl>
                                        <p:attrNameLst>
                                          <p:attrName>ppt_h</p:attrName>
                                        </p:attrNameLst>
                                      </p:cBhvr>
                                      <p:tavLst>
                                        <p:tav tm="0">
                                          <p:val>
                                            <p:fltVal val="0"/>
                                          </p:val>
                                        </p:tav>
                                        <p:tav tm="100000">
                                          <p:val>
                                            <p:strVal val="#ppt_h"/>
                                          </p:val>
                                        </p:tav>
                                      </p:tavLst>
                                    </p:anim>
                                    <p:animEffect transition="in" filter="fade">
                                      <p:cBhvr>
                                        <p:cTn id="424" dur="500"/>
                                        <p:tgtEl>
                                          <p:spTgt spid="8914"/>
                                        </p:tgtEl>
                                      </p:cBhvr>
                                    </p:animEffect>
                                  </p:childTnLst>
                                </p:cTn>
                              </p:par>
                              <p:par>
                                <p:cTn id="425" presetID="53" presetClass="entr" presetSubtype="16" fill="hold" nodeType="withEffect">
                                  <p:stCondLst>
                                    <p:cond delay="0"/>
                                  </p:stCondLst>
                                  <p:childTnLst>
                                    <p:set>
                                      <p:cBhvr>
                                        <p:cTn id="426" dur="1" fill="hold">
                                          <p:stCondLst>
                                            <p:cond delay="0"/>
                                          </p:stCondLst>
                                        </p:cTn>
                                        <p:tgtEl>
                                          <p:spTgt spid="8933"/>
                                        </p:tgtEl>
                                        <p:attrNameLst>
                                          <p:attrName>style.visibility</p:attrName>
                                        </p:attrNameLst>
                                      </p:cBhvr>
                                      <p:to>
                                        <p:strVal val="visible"/>
                                      </p:to>
                                    </p:set>
                                    <p:anim calcmode="lin" valueType="num">
                                      <p:cBhvr>
                                        <p:cTn id="427" dur="500" fill="hold"/>
                                        <p:tgtEl>
                                          <p:spTgt spid="8933"/>
                                        </p:tgtEl>
                                        <p:attrNameLst>
                                          <p:attrName>ppt_w</p:attrName>
                                        </p:attrNameLst>
                                      </p:cBhvr>
                                      <p:tavLst>
                                        <p:tav tm="0">
                                          <p:val>
                                            <p:fltVal val="0"/>
                                          </p:val>
                                        </p:tav>
                                        <p:tav tm="100000">
                                          <p:val>
                                            <p:strVal val="#ppt_w"/>
                                          </p:val>
                                        </p:tav>
                                      </p:tavLst>
                                    </p:anim>
                                    <p:anim calcmode="lin" valueType="num">
                                      <p:cBhvr>
                                        <p:cTn id="428" dur="500" fill="hold"/>
                                        <p:tgtEl>
                                          <p:spTgt spid="8933"/>
                                        </p:tgtEl>
                                        <p:attrNameLst>
                                          <p:attrName>ppt_h</p:attrName>
                                        </p:attrNameLst>
                                      </p:cBhvr>
                                      <p:tavLst>
                                        <p:tav tm="0">
                                          <p:val>
                                            <p:fltVal val="0"/>
                                          </p:val>
                                        </p:tav>
                                        <p:tav tm="100000">
                                          <p:val>
                                            <p:strVal val="#ppt_h"/>
                                          </p:val>
                                        </p:tav>
                                      </p:tavLst>
                                    </p:anim>
                                    <p:animEffect transition="in" filter="fade">
                                      <p:cBhvr>
                                        <p:cTn id="429" dur="500"/>
                                        <p:tgtEl>
                                          <p:spTgt spid="8933"/>
                                        </p:tgtEl>
                                      </p:cBhvr>
                                    </p:animEffect>
                                  </p:childTnLst>
                                </p:cTn>
                              </p:par>
                              <p:par>
                                <p:cTn id="430" presetID="53" presetClass="entr" presetSubtype="16" fill="hold" nodeType="withEffect">
                                  <p:stCondLst>
                                    <p:cond delay="0"/>
                                  </p:stCondLst>
                                  <p:childTnLst>
                                    <p:set>
                                      <p:cBhvr>
                                        <p:cTn id="431" dur="1" fill="hold">
                                          <p:stCondLst>
                                            <p:cond delay="0"/>
                                          </p:stCondLst>
                                        </p:cTn>
                                        <p:tgtEl>
                                          <p:spTgt spid="8944"/>
                                        </p:tgtEl>
                                        <p:attrNameLst>
                                          <p:attrName>style.visibility</p:attrName>
                                        </p:attrNameLst>
                                      </p:cBhvr>
                                      <p:to>
                                        <p:strVal val="visible"/>
                                      </p:to>
                                    </p:set>
                                    <p:anim calcmode="lin" valueType="num">
                                      <p:cBhvr>
                                        <p:cTn id="432" dur="500" fill="hold"/>
                                        <p:tgtEl>
                                          <p:spTgt spid="8944"/>
                                        </p:tgtEl>
                                        <p:attrNameLst>
                                          <p:attrName>ppt_w</p:attrName>
                                        </p:attrNameLst>
                                      </p:cBhvr>
                                      <p:tavLst>
                                        <p:tav tm="0">
                                          <p:val>
                                            <p:fltVal val="0"/>
                                          </p:val>
                                        </p:tav>
                                        <p:tav tm="100000">
                                          <p:val>
                                            <p:strVal val="#ppt_w"/>
                                          </p:val>
                                        </p:tav>
                                      </p:tavLst>
                                    </p:anim>
                                    <p:anim calcmode="lin" valueType="num">
                                      <p:cBhvr>
                                        <p:cTn id="433" dur="500" fill="hold"/>
                                        <p:tgtEl>
                                          <p:spTgt spid="8944"/>
                                        </p:tgtEl>
                                        <p:attrNameLst>
                                          <p:attrName>ppt_h</p:attrName>
                                        </p:attrNameLst>
                                      </p:cBhvr>
                                      <p:tavLst>
                                        <p:tav tm="0">
                                          <p:val>
                                            <p:fltVal val="0"/>
                                          </p:val>
                                        </p:tav>
                                        <p:tav tm="100000">
                                          <p:val>
                                            <p:strVal val="#ppt_h"/>
                                          </p:val>
                                        </p:tav>
                                      </p:tavLst>
                                    </p:anim>
                                    <p:animEffect transition="in" filter="fade">
                                      <p:cBhvr>
                                        <p:cTn id="434" dur="500"/>
                                        <p:tgtEl>
                                          <p:spTgt spid="8944"/>
                                        </p:tgtEl>
                                      </p:cBhvr>
                                    </p:animEffect>
                                  </p:childTnLst>
                                </p:cTn>
                              </p:par>
                              <p:par>
                                <p:cTn id="435" presetID="53" presetClass="entr" presetSubtype="16" fill="hold" nodeType="withEffect">
                                  <p:stCondLst>
                                    <p:cond delay="0"/>
                                  </p:stCondLst>
                                  <p:childTnLst>
                                    <p:set>
                                      <p:cBhvr>
                                        <p:cTn id="436" dur="1" fill="hold">
                                          <p:stCondLst>
                                            <p:cond delay="0"/>
                                          </p:stCondLst>
                                        </p:cTn>
                                        <p:tgtEl>
                                          <p:spTgt spid="8955"/>
                                        </p:tgtEl>
                                        <p:attrNameLst>
                                          <p:attrName>style.visibility</p:attrName>
                                        </p:attrNameLst>
                                      </p:cBhvr>
                                      <p:to>
                                        <p:strVal val="visible"/>
                                      </p:to>
                                    </p:set>
                                    <p:anim calcmode="lin" valueType="num">
                                      <p:cBhvr>
                                        <p:cTn id="437" dur="500" fill="hold"/>
                                        <p:tgtEl>
                                          <p:spTgt spid="8955"/>
                                        </p:tgtEl>
                                        <p:attrNameLst>
                                          <p:attrName>ppt_w</p:attrName>
                                        </p:attrNameLst>
                                      </p:cBhvr>
                                      <p:tavLst>
                                        <p:tav tm="0">
                                          <p:val>
                                            <p:fltVal val="0"/>
                                          </p:val>
                                        </p:tav>
                                        <p:tav tm="100000">
                                          <p:val>
                                            <p:strVal val="#ppt_w"/>
                                          </p:val>
                                        </p:tav>
                                      </p:tavLst>
                                    </p:anim>
                                    <p:anim calcmode="lin" valueType="num">
                                      <p:cBhvr>
                                        <p:cTn id="438" dur="500" fill="hold"/>
                                        <p:tgtEl>
                                          <p:spTgt spid="8955"/>
                                        </p:tgtEl>
                                        <p:attrNameLst>
                                          <p:attrName>ppt_h</p:attrName>
                                        </p:attrNameLst>
                                      </p:cBhvr>
                                      <p:tavLst>
                                        <p:tav tm="0">
                                          <p:val>
                                            <p:fltVal val="0"/>
                                          </p:val>
                                        </p:tav>
                                        <p:tav tm="100000">
                                          <p:val>
                                            <p:strVal val="#ppt_h"/>
                                          </p:val>
                                        </p:tav>
                                      </p:tavLst>
                                    </p:anim>
                                    <p:animEffect transition="in" filter="fade">
                                      <p:cBhvr>
                                        <p:cTn id="439" dur="500"/>
                                        <p:tgtEl>
                                          <p:spTgt spid="8955"/>
                                        </p:tgtEl>
                                      </p:cBhvr>
                                    </p:animEffect>
                                  </p:childTnLst>
                                </p:cTn>
                              </p:par>
                              <p:par>
                                <p:cTn id="440" presetID="53" presetClass="entr" presetSubtype="16" fill="hold" nodeType="withEffect">
                                  <p:stCondLst>
                                    <p:cond delay="0"/>
                                  </p:stCondLst>
                                  <p:childTnLst>
                                    <p:set>
                                      <p:cBhvr>
                                        <p:cTn id="441" dur="1" fill="hold">
                                          <p:stCondLst>
                                            <p:cond delay="0"/>
                                          </p:stCondLst>
                                        </p:cTn>
                                        <p:tgtEl>
                                          <p:spTgt spid="8972"/>
                                        </p:tgtEl>
                                        <p:attrNameLst>
                                          <p:attrName>style.visibility</p:attrName>
                                        </p:attrNameLst>
                                      </p:cBhvr>
                                      <p:to>
                                        <p:strVal val="visible"/>
                                      </p:to>
                                    </p:set>
                                    <p:anim calcmode="lin" valueType="num">
                                      <p:cBhvr>
                                        <p:cTn id="442" dur="500" fill="hold"/>
                                        <p:tgtEl>
                                          <p:spTgt spid="8972"/>
                                        </p:tgtEl>
                                        <p:attrNameLst>
                                          <p:attrName>ppt_w</p:attrName>
                                        </p:attrNameLst>
                                      </p:cBhvr>
                                      <p:tavLst>
                                        <p:tav tm="0">
                                          <p:val>
                                            <p:fltVal val="0"/>
                                          </p:val>
                                        </p:tav>
                                        <p:tav tm="100000">
                                          <p:val>
                                            <p:strVal val="#ppt_w"/>
                                          </p:val>
                                        </p:tav>
                                      </p:tavLst>
                                    </p:anim>
                                    <p:anim calcmode="lin" valueType="num">
                                      <p:cBhvr>
                                        <p:cTn id="443" dur="500" fill="hold"/>
                                        <p:tgtEl>
                                          <p:spTgt spid="8972"/>
                                        </p:tgtEl>
                                        <p:attrNameLst>
                                          <p:attrName>ppt_h</p:attrName>
                                        </p:attrNameLst>
                                      </p:cBhvr>
                                      <p:tavLst>
                                        <p:tav tm="0">
                                          <p:val>
                                            <p:fltVal val="0"/>
                                          </p:val>
                                        </p:tav>
                                        <p:tav tm="100000">
                                          <p:val>
                                            <p:strVal val="#ppt_h"/>
                                          </p:val>
                                        </p:tav>
                                      </p:tavLst>
                                    </p:anim>
                                    <p:animEffect transition="in" filter="fade">
                                      <p:cBhvr>
                                        <p:cTn id="444" dur="500"/>
                                        <p:tgtEl>
                                          <p:spTgt spid="8972"/>
                                        </p:tgtEl>
                                      </p:cBhvr>
                                    </p:animEffect>
                                  </p:childTnLst>
                                </p:cTn>
                              </p:par>
                              <p:par>
                                <p:cTn id="445" presetID="53" presetClass="entr" presetSubtype="16" fill="hold" nodeType="withEffect">
                                  <p:stCondLst>
                                    <p:cond delay="0"/>
                                  </p:stCondLst>
                                  <p:childTnLst>
                                    <p:set>
                                      <p:cBhvr>
                                        <p:cTn id="446" dur="1" fill="hold">
                                          <p:stCondLst>
                                            <p:cond delay="0"/>
                                          </p:stCondLst>
                                        </p:cTn>
                                        <p:tgtEl>
                                          <p:spTgt spid="8990"/>
                                        </p:tgtEl>
                                        <p:attrNameLst>
                                          <p:attrName>style.visibility</p:attrName>
                                        </p:attrNameLst>
                                      </p:cBhvr>
                                      <p:to>
                                        <p:strVal val="visible"/>
                                      </p:to>
                                    </p:set>
                                    <p:anim calcmode="lin" valueType="num">
                                      <p:cBhvr>
                                        <p:cTn id="447" dur="500" fill="hold"/>
                                        <p:tgtEl>
                                          <p:spTgt spid="8990"/>
                                        </p:tgtEl>
                                        <p:attrNameLst>
                                          <p:attrName>ppt_w</p:attrName>
                                        </p:attrNameLst>
                                      </p:cBhvr>
                                      <p:tavLst>
                                        <p:tav tm="0">
                                          <p:val>
                                            <p:fltVal val="0"/>
                                          </p:val>
                                        </p:tav>
                                        <p:tav tm="100000">
                                          <p:val>
                                            <p:strVal val="#ppt_w"/>
                                          </p:val>
                                        </p:tav>
                                      </p:tavLst>
                                    </p:anim>
                                    <p:anim calcmode="lin" valueType="num">
                                      <p:cBhvr>
                                        <p:cTn id="448" dur="500" fill="hold"/>
                                        <p:tgtEl>
                                          <p:spTgt spid="8990"/>
                                        </p:tgtEl>
                                        <p:attrNameLst>
                                          <p:attrName>ppt_h</p:attrName>
                                        </p:attrNameLst>
                                      </p:cBhvr>
                                      <p:tavLst>
                                        <p:tav tm="0">
                                          <p:val>
                                            <p:fltVal val="0"/>
                                          </p:val>
                                        </p:tav>
                                        <p:tav tm="100000">
                                          <p:val>
                                            <p:strVal val="#ppt_h"/>
                                          </p:val>
                                        </p:tav>
                                      </p:tavLst>
                                    </p:anim>
                                    <p:animEffect transition="in" filter="fade">
                                      <p:cBhvr>
                                        <p:cTn id="449" dur="500"/>
                                        <p:tgtEl>
                                          <p:spTgt spid="8990"/>
                                        </p:tgtEl>
                                      </p:cBhvr>
                                    </p:animEffect>
                                  </p:childTnLst>
                                </p:cTn>
                              </p:par>
                              <p:par>
                                <p:cTn id="450" presetID="53" presetClass="entr" presetSubtype="16" fill="hold" grpId="0" nodeType="withEffect">
                                  <p:stCondLst>
                                    <p:cond delay="0"/>
                                  </p:stCondLst>
                                  <p:childTnLst>
                                    <p:set>
                                      <p:cBhvr>
                                        <p:cTn id="451" dur="1" fill="hold">
                                          <p:stCondLst>
                                            <p:cond delay="0"/>
                                          </p:stCondLst>
                                        </p:cTn>
                                        <p:tgtEl>
                                          <p:spTgt spid="8998"/>
                                        </p:tgtEl>
                                        <p:attrNameLst>
                                          <p:attrName>style.visibility</p:attrName>
                                        </p:attrNameLst>
                                      </p:cBhvr>
                                      <p:to>
                                        <p:strVal val="visible"/>
                                      </p:to>
                                    </p:set>
                                    <p:anim calcmode="lin" valueType="num">
                                      <p:cBhvr>
                                        <p:cTn id="452" dur="500" fill="hold"/>
                                        <p:tgtEl>
                                          <p:spTgt spid="8998"/>
                                        </p:tgtEl>
                                        <p:attrNameLst>
                                          <p:attrName>ppt_w</p:attrName>
                                        </p:attrNameLst>
                                      </p:cBhvr>
                                      <p:tavLst>
                                        <p:tav tm="0">
                                          <p:val>
                                            <p:fltVal val="0"/>
                                          </p:val>
                                        </p:tav>
                                        <p:tav tm="100000">
                                          <p:val>
                                            <p:strVal val="#ppt_w"/>
                                          </p:val>
                                        </p:tav>
                                      </p:tavLst>
                                    </p:anim>
                                    <p:anim calcmode="lin" valueType="num">
                                      <p:cBhvr>
                                        <p:cTn id="453" dur="500" fill="hold"/>
                                        <p:tgtEl>
                                          <p:spTgt spid="8998"/>
                                        </p:tgtEl>
                                        <p:attrNameLst>
                                          <p:attrName>ppt_h</p:attrName>
                                        </p:attrNameLst>
                                      </p:cBhvr>
                                      <p:tavLst>
                                        <p:tav tm="0">
                                          <p:val>
                                            <p:fltVal val="0"/>
                                          </p:val>
                                        </p:tav>
                                        <p:tav tm="100000">
                                          <p:val>
                                            <p:strVal val="#ppt_h"/>
                                          </p:val>
                                        </p:tav>
                                      </p:tavLst>
                                    </p:anim>
                                    <p:animEffect transition="in" filter="fade">
                                      <p:cBhvr>
                                        <p:cTn id="454" dur="500"/>
                                        <p:tgtEl>
                                          <p:spTgt spid="8998"/>
                                        </p:tgtEl>
                                      </p:cBhvr>
                                    </p:animEffect>
                                  </p:childTnLst>
                                </p:cTn>
                              </p:par>
                              <p:par>
                                <p:cTn id="455" presetID="53" presetClass="entr" presetSubtype="16" fill="hold" nodeType="withEffect">
                                  <p:stCondLst>
                                    <p:cond delay="0"/>
                                  </p:stCondLst>
                                  <p:childTnLst>
                                    <p:set>
                                      <p:cBhvr>
                                        <p:cTn id="456" dur="1" fill="hold">
                                          <p:stCondLst>
                                            <p:cond delay="0"/>
                                          </p:stCondLst>
                                        </p:cTn>
                                        <p:tgtEl>
                                          <p:spTgt spid="8999"/>
                                        </p:tgtEl>
                                        <p:attrNameLst>
                                          <p:attrName>style.visibility</p:attrName>
                                        </p:attrNameLst>
                                      </p:cBhvr>
                                      <p:to>
                                        <p:strVal val="visible"/>
                                      </p:to>
                                    </p:set>
                                    <p:anim calcmode="lin" valueType="num">
                                      <p:cBhvr>
                                        <p:cTn id="457" dur="500" fill="hold"/>
                                        <p:tgtEl>
                                          <p:spTgt spid="8999"/>
                                        </p:tgtEl>
                                        <p:attrNameLst>
                                          <p:attrName>ppt_w</p:attrName>
                                        </p:attrNameLst>
                                      </p:cBhvr>
                                      <p:tavLst>
                                        <p:tav tm="0">
                                          <p:val>
                                            <p:fltVal val="0"/>
                                          </p:val>
                                        </p:tav>
                                        <p:tav tm="100000">
                                          <p:val>
                                            <p:strVal val="#ppt_w"/>
                                          </p:val>
                                        </p:tav>
                                      </p:tavLst>
                                    </p:anim>
                                    <p:anim calcmode="lin" valueType="num">
                                      <p:cBhvr>
                                        <p:cTn id="458" dur="500" fill="hold"/>
                                        <p:tgtEl>
                                          <p:spTgt spid="8999"/>
                                        </p:tgtEl>
                                        <p:attrNameLst>
                                          <p:attrName>ppt_h</p:attrName>
                                        </p:attrNameLst>
                                      </p:cBhvr>
                                      <p:tavLst>
                                        <p:tav tm="0">
                                          <p:val>
                                            <p:fltVal val="0"/>
                                          </p:val>
                                        </p:tav>
                                        <p:tav tm="100000">
                                          <p:val>
                                            <p:strVal val="#ppt_h"/>
                                          </p:val>
                                        </p:tav>
                                      </p:tavLst>
                                    </p:anim>
                                    <p:animEffect transition="in" filter="fade">
                                      <p:cBhvr>
                                        <p:cTn id="459" dur="500"/>
                                        <p:tgtEl>
                                          <p:spTgt spid="8999"/>
                                        </p:tgtEl>
                                      </p:cBhvr>
                                    </p:animEffect>
                                  </p:childTnLst>
                                </p:cTn>
                              </p:par>
                              <p:par>
                                <p:cTn id="460" presetID="53" presetClass="entr" presetSubtype="16" fill="hold" nodeType="withEffect">
                                  <p:stCondLst>
                                    <p:cond delay="0"/>
                                  </p:stCondLst>
                                  <p:childTnLst>
                                    <p:set>
                                      <p:cBhvr>
                                        <p:cTn id="461" dur="1" fill="hold">
                                          <p:stCondLst>
                                            <p:cond delay="0"/>
                                          </p:stCondLst>
                                        </p:cTn>
                                        <p:tgtEl>
                                          <p:spTgt spid="9021"/>
                                        </p:tgtEl>
                                        <p:attrNameLst>
                                          <p:attrName>style.visibility</p:attrName>
                                        </p:attrNameLst>
                                      </p:cBhvr>
                                      <p:to>
                                        <p:strVal val="visible"/>
                                      </p:to>
                                    </p:set>
                                    <p:anim calcmode="lin" valueType="num">
                                      <p:cBhvr>
                                        <p:cTn id="462" dur="500" fill="hold"/>
                                        <p:tgtEl>
                                          <p:spTgt spid="9021"/>
                                        </p:tgtEl>
                                        <p:attrNameLst>
                                          <p:attrName>ppt_w</p:attrName>
                                        </p:attrNameLst>
                                      </p:cBhvr>
                                      <p:tavLst>
                                        <p:tav tm="0">
                                          <p:val>
                                            <p:fltVal val="0"/>
                                          </p:val>
                                        </p:tav>
                                        <p:tav tm="100000">
                                          <p:val>
                                            <p:strVal val="#ppt_w"/>
                                          </p:val>
                                        </p:tav>
                                      </p:tavLst>
                                    </p:anim>
                                    <p:anim calcmode="lin" valueType="num">
                                      <p:cBhvr>
                                        <p:cTn id="463" dur="500" fill="hold"/>
                                        <p:tgtEl>
                                          <p:spTgt spid="9021"/>
                                        </p:tgtEl>
                                        <p:attrNameLst>
                                          <p:attrName>ppt_h</p:attrName>
                                        </p:attrNameLst>
                                      </p:cBhvr>
                                      <p:tavLst>
                                        <p:tav tm="0">
                                          <p:val>
                                            <p:fltVal val="0"/>
                                          </p:val>
                                        </p:tav>
                                        <p:tav tm="100000">
                                          <p:val>
                                            <p:strVal val="#ppt_h"/>
                                          </p:val>
                                        </p:tav>
                                      </p:tavLst>
                                    </p:anim>
                                    <p:animEffect transition="in" filter="fade">
                                      <p:cBhvr>
                                        <p:cTn id="464" dur="500"/>
                                        <p:tgtEl>
                                          <p:spTgt spid="9021"/>
                                        </p:tgtEl>
                                      </p:cBhvr>
                                    </p:animEffect>
                                  </p:childTnLst>
                                </p:cTn>
                              </p:par>
                              <p:par>
                                <p:cTn id="465" presetID="53" presetClass="entr" presetSubtype="16" fill="hold" nodeType="withEffect">
                                  <p:stCondLst>
                                    <p:cond delay="0"/>
                                  </p:stCondLst>
                                  <p:childTnLst>
                                    <p:set>
                                      <p:cBhvr>
                                        <p:cTn id="466" dur="1" fill="hold">
                                          <p:stCondLst>
                                            <p:cond delay="0"/>
                                          </p:stCondLst>
                                        </p:cTn>
                                        <p:tgtEl>
                                          <p:spTgt spid="9034"/>
                                        </p:tgtEl>
                                        <p:attrNameLst>
                                          <p:attrName>style.visibility</p:attrName>
                                        </p:attrNameLst>
                                      </p:cBhvr>
                                      <p:to>
                                        <p:strVal val="visible"/>
                                      </p:to>
                                    </p:set>
                                    <p:anim calcmode="lin" valueType="num">
                                      <p:cBhvr>
                                        <p:cTn id="467" dur="500" fill="hold"/>
                                        <p:tgtEl>
                                          <p:spTgt spid="9034"/>
                                        </p:tgtEl>
                                        <p:attrNameLst>
                                          <p:attrName>ppt_w</p:attrName>
                                        </p:attrNameLst>
                                      </p:cBhvr>
                                      <p:tavLst>
                                        <p:tav tm="0">
                                          <p:val>
                                            <p:fltVal val="0"/>
                                          </p:val>
                                        </p:tav>
                                        <p:tav tm="100000">
                                          <p:val>
                                            <p:strVal val="#ppt_w"/>
                                          </p:val>
                                        </p:tav>
                                      </p:tavLst>
                                    </p:anim>
                                    <p:anim calcmode="lin" valueType="num">
                                      <p:cBhvr>
                                        <p:cTn id="468" dur="500" fill="hold"/>
                                        <p:tgtEl>
                                          <p:spTgt spid="9034"/>
                                        </p:tgtEl>
                                        <p:attrNameLst>
                                          <p:attrName>ppt_h</p:attrName>
                                        </p:attrNameLst>
                                      </p:cBhvr>
                                      <p:tavLst>
                                        <p:tav tm="0">
                                          <p:val>
                                            <p:fltVal val="0"/>
                                          </p:val>
                                        </p:tav>
                                        <p:tav tm="100000">
                                          <p:val>
                                            <p:strVal val="#ppt_h"/>
                                          </p:val>
                                        </p:tav>
                                      </p:tavLst>
                                    </p:anim>
                                    <p:animEffect transition="in" filter="fade">
                                      <p:cBhvr>
                                        <p:cTn id="469" dur="500"/>
                                        <p:tgtEl>
                                          <p:spTgt spid="9034"/>
                                        </p:tgtEl>
                                      </p:cBhvr>
                                    </p:animEffect>
                                  </p:childTnLst>
                                </p:cTn>
                              </p:par>
                              <p:par>
                                <p:cTn id="470" presetID="53" presetClass="entr" presetSubtype="16" fill="hold" nodeType="withEffect">
                                  <p:stCondLst>
                                    <p:cond delay="0"/>
                                  </p:stCondLst>
                                  <p:childTnLst>
                                    <p:set>
                                      <p:cBhvr>
                                        <p:cTn id="471" dur="1" fill="hold">
                                          <p:stCondLst>
                                            <p:cond delay="0"/>
                                          </p:stCondLst>
                                        </p:cTn>
                                        <p:tgtEl>
                                          <p:spTgt spid="9044"/>
                                        </p:tgtEl>
                                        <p:attrNameLst>
                                          <p:attrName>style.visibility</p:attrName>
                                        </p:attrNameLst>
                                      </p:cBhvr>
                                      <p:to>
                                        <p:strVal val="visible"/>
                                      </p:to>
                                    </p:set>
                                    <p:anim calcmode="lin" valueType="num">
                                      <p:cBhvr>
                                        <p:cTn id="472" dur="500" fill="hold"/>
                                        <p:tgtEl>
                                          <p:spTgt spid="9044"/>
                                        </p:tgtEl>
                                        <p:attrNameLst>
                                          <p:attrName>ppt_w</p:attrName>
                                        </p:attrNameLst>
                                      </p:cBhvr>
                                      <p:tavLst>
                                        <p:tav tm="0">
                                          <p:val>
                                            <p:fltVal val="0"/>
                                          </p:val>
                                        </p:tav>
                                        <p:tav tm="100000">
                                          <p:val>
                                            <p:strVal val="#ppt_w"/>
                                          </p:val>
                                        </p:tav>
                                      </p:tavLst>
                                    </p:anim>
                                    <p:anim calcmode="lin" valueType="num">
                                      <p:cBhvr>
                                        <p:cTn id="473" dur="500" fill="hold"/>
                                        <p:tgtEl>
                                          <p:spTgt spid="9044"/>
                                        </p:tgtEl>
                                        <p:attrNameLst>
                                          <p:attrName>ppt_h</p:attrName>
                                        </p:attrNameLst>
                                      </p:cBhvr>
                                      <p:tavLst>
                                        <p:tav tm="0">
                                          <p:val>
                                            <p:fltVal val="0"/>
                                          </p:val>
                                        </p:tav>
                                        <p:tav tm="100000">
                                          <p:val>
                                            <p:strVal val="#ppt_h"/>
                                          </p:val>
                                        </p:tav>
                                      </p:tavLst>
                                    </p:anim>
                                    <p:animEffect transition="in" filter="fade">
                                      <p:cBhvr>
                                        <p:cTn id="474" dur="500"/>
                                        <p:tgtEl>
                                          <p:spTgt spid="9044"/>
                                        </p:tgtEl>
                                      </p:cBhvr>
                                    </p:animEffect>
                                  </p:childTnLst>
                                </p:cTn>
                              </p:par>
                              <p:par>
                                <p:cTn id="475" presetID="53" presetClass="entr" presetSubtype="16" fill="hold" nodeType="withEffect">
                                  <p:stCondLst>
                                    <p:cond delay="0"/>
                                  </p:stCondLst>
                                  <p:childTnLst>
                                    <p:set>
                                      <p:cBhvr>
                                        <p:cTn id="476" dur="1" fill="hold">
                                          <p:stCondLst>
                                            <p:cond delay="0"/>
                                          </p:stCondLst>
                                        </p:cTn>
                                        <p:tgtEl>
                                          <p:spTgt spid="9055"/>
                                        </p:tgtEl>
                                        <p:attrNameLst>
                                          <p:attrName>style.visibility</p:attrName>
                                        </p:attrNameLst>
                                      </p:cBhvr>
                                      <p:to>
                                        <p:strVal val="visible"/>
                                      </p:to>
                                    </p:set>
                                    <p:anim calcmode="lin" valueType="num">
                                      <p:cBhvr>
                                        <p:cTn id="477" dur="500" fill="hold"/>
                                        <p:tgtEl>
                                          <p:spTgt spid="9055"/>
                                        </p:tgtEl>
                                        <p:attrNameLst>
                                          <p:attrName>ppt_w</p:attrName>
                                        </p:attrNameLst>
                                      </p:cBhvr>
                                      <p:tavLst>
                                        <p:tav tm="0">
                                          <p:val>
                                            <p:fltVal val="0"/>
                                          </p:val>
                                        </p:tav>
                                        <p:tav tm="100000">
                                          <p:val>
                                            <p:strVal val="#ppt_w"/>
                                          </p:val>
                                        </p:tav>
                                      </p:tavLst>
                                    </p:anim>
                                    <p:anim calcmode="lin" valueType="num">
                                      <p:cBhvr>
                                        <p:cTn id="478" dur="500" fill="hold"/>
                                        <p:tgtEl>
                                          <p:spTgt spid="9055"/>
                                        </p:tgtEl>
                                        <p:attrNameLst>
                                          <p:attrName>ppt_h</p:attrName>
                                        </p:attrNameLst>
                                      </p:cBhvr>
                                      <p:tavLst>
                                        <p:tav tm="0">
                                          <p:val>
                                            <p:fltVal val="0"/>
                                          </p:val>
                                        </p:tav>
                                        <p:tav tm="100000">
                                          <p:val>
                                            <p:strVal val="#ppt_h"/>
                                          </p:val>
                                        </p:tav>
                                      </p:tavLst>
                                    </p:anim>
                                    <p:animEffect transition="in" filter="fade">
                                      <p:cBhvr>
                                        <p:cTn id="479" dur="500"/>
                                        <p:tgtEl>
                                          <p:spTgt spid="9055"/>
                                        </p:tgtEl>
                                      </p:cBhvr>
                                    </p:animEffect>
                                  </p:childTnLst>
                                </p:cTn>
                              </p:par>
                              <p:par>
                                <p:cTn id="480" presetID="53" presetClass="entr" presetSubtype="16" fill="hold" nodeType="withEffect">
                                  <p:stCondLst>
                                    <p:cond delay="0"/>
                                  </p:stCondLst>
                                  <p:childTnLst>
                                    <p:set>
                                      <p:cBhvr>
                                        <p:cTn id="481" dur="1" fill="hold">
                                          <p:stCondLst>
                                            <p:cond delay="0"/>
                                          </p:stCondLst>
                                        </p:cTn>
                                        <p:tgtEl>
                                          <p:spTgt spid="9070"/>
                                        </p:tgtEl>
                                        <p:attrNameLst>
                                          <p:attrName>style.visibility</p:attrName>
                                        </p:attrNameLst>
                                      </p:cBhvr>
                                      <p:to>
                                        <p:strVal val="visible"/>
                                      </p:to>
                                    </p:set>
                                    <p:anim calcmode="lin" valueType="num">
                                      <p:cBhvr>
                                        <p:cTn id="482" dur="500" fill="hold"/>
                                        <p:tgtEl>
                                          <p:spTgt spid="9070"/>
                                        </p:tgtEl>
                                        <p:attrNameLst>
                                          <p:attrName>ppt_w</p:attrName>
                                        </p:attrNameLst>
                                      </p:cBhvr>
                                      <p:tavLst>
                                        <p:tav tm="0">
                                          <p:val>
                                            <p:fltVal val="0"/>
                                          </p:val>
                                        </p:tav>
                                        <p:tav tm="100000">
                                          <p:val>
                                            <p:strVal val="#ppt_w"/>
                                          </p:val>
                                        </p:tav>
                                      </p:tavLst>
                                    </p:anim>
                                    <p:anim calcmode="lin" valueType="num">
                                      <p:cBhvr>
                                        <p:cTn id="483" dur="500" fill="hold"/>
                                        <p:tgtEl>
                                          <p:spTgt spid="9070"/>
                                        </p:tgtEl>
                                        <p:attrNameLst>
                                          <p:attrName>ppt_h</p:attrName>
                                        </p:attrNameLst>
                                      </p:cBhvr>
                                      <p:tavLst>
                                        <p:tav tm="0">
                                          <p:val>
                                            <p:fltVal val="0"/>
                                          </p:val>
                                        </p:tav>
                                        <p:tav tm="100000">
                                          <p:val>
                                            <p:strVal val="#ppt_h"/>
                                          </p:val>
                                        </p:tav>
                                      </p:tavLst>
                                    </p:anim>
                                    <p:animEffect transition="in" filter="fade">
                                      <p:cBhvr>
                                        <p:cTn id="484" dur="500"/>
                                        <p:tgtEl>
                                          <p:spTgt spid="9070"/>
                                        </p:tgtEl>
                                      </p:cBhvr>
                                    </p:animEffect>
                                  </p:childTnLst>
                                </p:cTn>
                              </p:par>
                              <p:par>
                                <p:cTn id="485" presetID="53" presetClass="entr" presetSubtype="16" fill="hold" nodeType="withEffect">
                                  <p:stCondLst>
                                    <p:cond delay="0"/>
                                  </p:stCondLst>
                                  <p:childTnLst>
                                    <p:set>
                                      <p:cBhvr>
                                        <p:cTn id="486" dur="1" fill="hold">
                                          <p:stCondLst>
                                            <p:cond delay="0"/>
                                          </p:stCondLst>
                                        </p:cTn>
                                        <p:tgtEl>
                                          <p:spTgt spid="9078"/>
                                        </p:tgtEl>
                                        <p:attrNameLst>
                                          <p:attrName>style.visibility</p:attrName>
                                        </p:attrNameLst>
                                      </p:cBhvr>
                                      <p:to>
                                        <p:strVal val="visible"/>
                                      </p:to>
                                    </p:set>
                                    <p:anim calcmode="lin" valueType="num">
                                      <p:cBhvr>
                                        <p:cTn id="487" dur="500" fill="hold"/>
                                        <p:tgtEl>
                                          <p:spTgt spid="9078"/>
                                        </p:tgtEl>
                                        <p:attrNameLst>
                                          <p:attrName>ppt_w</p:attrName>
                                        </p:attrNameLst>
                                      </p:cBhvr>
                                      <p:tavLst>
                                        <p:tav tm="0">
                                          <p:val>
                                            <p:fltVal val="0"/>
                                          </p:val>
                                        </p:tav>
                                        <p:tav tm="100000">
                                          <p:val>
                                            <p:strVal val="#ppt_w"/>
                                          </p:val>
                                        </p:tav>
                                      </p:tavLst>
                                    </p:anim>
                                    <p:anim calcmode="lin" valueType="num">
                                      <p:cBhvr>
                                        <p:cTn id="488" dur="500" fill="hold"/>
                                        <p:tgtEl>
                                          <p:spTgt spid="9078"/>
                                        </p:tgtEl>
                                        <p:attrNameLst>
                                          <p:attrName>ppt_h</p:attrName>
                                        </p:attrNameLst>
                                      </p:cBhvr>
                                      <p:tavLst>
                                        <p:tav tm="0">
                                          <p:val>
                                            <p:fltVal val="0"/>
                                          </p:val>
                                        </p:tav>
                                        <p:tav tm="100000">
                                          <p:val>
                                            <p:strVal val="#ppt_h"/>
                                          </p:val>
                                        </p:tav>
                                      </p:tavLst>
                                    </p:anim>
                                    <p:animEffect transition="in" filter="fade">
                                      <p:cBhvr>
                                        <p:cTn id="489" dur="500"/>
                                        <p:tgtEl>
                                          <p:spTgt spid="9078"/>
                                        </p:tgtEl>
                                      </p:cBhvr>
                                    </p:animEffect>
                                  </p:childTnLst>
                                </p:cTn>
                              </p:par>
                              <p:par>
                                <p:cTn id="490" presetID="53" presetClass="entr" presetSubtype="16" fill="hold" nodeType="withEffect">
                                  <p:stCondLst>
                                    <p:cond delay="0"/>
                                  </p:stCondLst>
                                  <p:childTnLst>
                                    <p:set>
                                      <p:cBhvr>
                                        <p:cTn id="491" dur="1" fill="hold">
                                          <p:stCondLst>
                                            <p:cond delay="0"/>
                                          </p:stCondLst>
                                        </p:cTn>
                                        <p:tgtEl>
                                          <p:spTgt spid="9090"/>
                                        </p:tgtEl>
                                        <p:attrNameLst>
                                          <p:attrName>style.visibility</p:attrName>
                                        </p:attrNameLst>
                                      </p:cBhvr>
                                      <p:to>
                                        <p:strVal val="visible"/>
                                      </p:to>
                                    </p:set>
                                    <p:anim calcmode="lin" valueType="num">
                                      <p:cBhvr>
                                        <p:cTn id="492" dur="500" fill="hold"/>
                                        <p:tgtEl>
                                          <p:spTgt spid="9090"/>
                                        </p:tgtEl>
                                        <p:attrNameLst>
                                          <p:attrName>ppt_w</p:attrName>
                                        </p:attrNameLst>
                                      </p:cBhvr>
                                      <p:tavLst>
                                        <p:tav tm="0">
                                          <p:val>
                                            <p:fltVal val="0"/>
                                          </p:val>
                                        </p:tav>
                                        <p:tav tm="100000">
                                          <p:val>
                                            <p:strVal val="#ppt_w"/>
                                          </p:val>
                                        </p:tav>
                                      </p:tavLst>
                                    </p:anim>
                                    <p:anim calcmode="lin" valueType="num">
                                      <p:cBhvr>
                                        <p:cTn id="493" dur="500" fill="hold"/>
                                        <p:tgtEl>
                                          <p:spTgt spid="9090"/>
                                        </p:tgtEl>
                                        <p:attrNameLst>
                                          <p:attrName>ppt_h</p:attrName>
                                        </p:attrNameLst>
                                      </p:cBhvr>
                                      <p:tavLst>
                                        <p:tav tm="0">
                                          <p:val>
                                            <p:fltVal val="0"/>
                                          </p:val>
                                        </p:tav>
                                        <p:tav tm="100000">
                                          <p:val>
                                            <p:strVal val="#ppt_h"/>
                                          </p:val>
                                        </p:tav>
                                      </p:tavLst>
                                    </p:anim>
                                    <p:animEffect transition="in" filter="fade">
                                      <p:cBhvr>
                                        <p:cTn id="494" dur="500"/>
                                        <p:tgtEl>
                                          <p:spTgt spid="9090"/>
                                        </p:tgtEl>
                                      </p:cBhvr>
                                    </p:animEffect>
                                  </p:childTnLst>
                                </p:cTn>
                              </p:par>
                              <p:par>
                                <p:cTn id="495" presetID="53" presetClass="entr" presetSubtype="16" fill="hold" nodeType="withEffect">
                                  <p:stCondLst>
                                    <p:cond delay="0"/>
                                  </p:stCondLst>
                                  <p:childTnLst>
                                    <p:set>
                                      <p:cBhvr>
                                        <p:cTn id="496" dur="1" fill="hold">
                                          <p:stCondLst>
                                            <p:cond delay="0"/>
                                          </p:stCondLst>
                                        </p:cTn>
                                        <p:tgtEl>
                                          <p:spTgt spid="9104"/>
                                        </p:tgtEl>
                                        <p:attrNameLst>
                                          <p:attrName>style.visibility</p:attrName>
                                        </p:attrNameLst>
                                      </p:cBhvr>
                                      <p:to>
                                        <p:strVal val="visible"/>
                                      </p:to>
                                    </p:set>
                                    <p:anim calcmode="lin" valueType="num">
                                      <p:cBhvr>
                                        <p:cTn id="497" dur="500" fill="hold"/>
                                        <p:tgtEl>
                                          <p:spTgt spid="9104"/>
                                        </p:tgtEl>
                                        <p:attrNameLst>
                                          <p:attrName>ppt_w</p:attrName>
                                        </p:attrNameLst>
                                      </p:cBhvr>
                                      <p:tavLst>
                                        <p:tav tm="0">
                                          <p:val>
                                            <p:fltVal val="0"/>
                                          </p:val>
                                        </p:tav>
                                        <p:tav tm="100000">
                                          <p:val>
                                            <p:strVal val="#ppt_w"/>
                                          </p:val>
                                        </p:tav>
                                      </p:tavLst>
                                    </p:anim>
                                    <p:anim calcmode="lin" valueType="num">
                                      <p:cBhvr>
                                        <p:cTn id="498" dur="500" fill="hold"/>
                                        <p:tgtEl>
                                          <p:spTgt spid="9104"/>
                                        </p:tgtEl>
                                        <p:attrNameLst>
                                          <p:attrName>ppt_h</p:attrName>
                                        </p:attrNameLst>
                                      </p:cBhvr>
                                      <p:tavLst>
                                        <p:tav tm="0">
                                          <p:val>
                                            <p:fltVal val="0"/>
                                          </p:val>
                                        </p:tav>
                                        <p:tav tm="100000">
                                          <p:val>
                                            <p:strVal val="#ppt_h"/>
                                          </p:val>
                                        </p:tav>
                                      </p:tavLst>
                                    </p:anim>
                                    <p:animEffect transition="in" filter="fade">
                                      <p:cBhvr>
                                        <p:cTn id="499" dur="500"/>
                                        <p:tgtEl>
                                          <p:spTgt spid="9104"/>
                                        </p:tgtEl>
                                      </p:cBhvr>
                                    </p:animEffect>
                                  </p:childTnLst>
                                </p:cTn>
                              </p:par>
                              <p:par>
                                <p:cTn id="500" presetID="53" presetClass="entr" presetSubtype="16" fill="hold" nodeType="withEffect">
                                  <p:stCondLst>
                                    <p:cond delay="0"/>
                                  </p:stCondLst>
                                  <p:childTnLst>
                                    <p:set>
                                      <p:cBhvr>
                                        <p:cTn id="501" dur="1" fill="hold">
                                          <p:stCondLst>
                                            <p:cond delay="0"/>
                                          </p:stCondLst>
                                        </p:cTn>
                                        <p:tgtEl>
                                          <p:spTgt spid="9125"/>
                                        </p:tgtEl>
                                        <p:attrNameLst>
                                          <p:attrName>style.visibility</p:attrName>
                                        </p:attrNameLst>
                                      </p:cBhvr>
                                      <p:to>
                                        <p:strVal val="visible"/>
                                      </p:to>
                                    </p:set>
                                    <p:anim calcmode="lin" valueType="num">
                                      <p:cBhvr>
                                        <p:cTn id="502" dur="500" fill="hold"/>
                                        <p:tgtEl>
                                          <p:spTgt spid="9125"/>
                                        </p:tgtEl>
                                        <p:attrNameLst>
                                          <p:attrName>ppt_w</p:attrName>
                                        </p:attrNameLst>
                                      </p:cBhvr>
                                      <p:tavLst>
                                        <p:tav tm="0">
                                          <p:val>
                                            <p:fltVal val="0"/>
                                          </p:val>
                                        </p:tav>
                                        <p:tav tm="100000">
                                          <p:val>
                                            <p:strVal val="#ppt_w"/>
                                          </p:val>
                                        </p:tav>
                                      </p:tavLst>
                                    </p:anim>
                                    <p:anim calcmode="lin" valueType="num">
                                      <p:cBhvr>
                                        <p:cTn id="503" dur="500" fill="hold"/>
                                        <p:tgtEl>
                                          <p:spTgt spid="9125"/>
                                        </p:tgtEl>
                                        <p:attrNameLst>
                                          <p:attrName>ppt_h</p:attrName>
                                        </p:attrNameLst>
                                      </p:cBhvr>
                                      <p:tavLst>
                                        <p:tav tm="0">
                                          <p:val>
                                            <p:fltVal val="0"/>
                                          </p:val>
                                        </p:tav>
                                        <p:tav tm="100000">
                                          <p:val>
                                            <p:strVal val="#ppt_h"/>
                                          </p:val>
                                        </p:tav>
                                      </p:tavLst>
                                    </p:anim>
                                    <p:animEffect transition="in" filter="fade">
                                      <p:cBhvr>
                                        <p:cTn id="504" dur="500"/>
                                        <p:tgtEl>
                                          <p:spTgt spid="9125"/>
                                        </p:tgtEl>
                                      </p:cBhvr>
                                    </p:animEffect>
                                  </p:childTnLst>
                                </p:cTn>
                              </p:par>
                              <p:par>
                                <p:cTn id="505" presetID="53" presetClass="entr" presetSubtype="16" fill="hold" nodeType="withEffect">
                                  <p:stCondLst>
                                    <p:cond delay="0"/>
                                  </p:stCondLst>
                                  <p:childTnLst>
                                    <p:set>
                                      <p:cBhvr>
                                        <p:cTn id="506" dur="1" fill="hold">
                                          <p:stCondLst>
                                            <p:cond delay="0"/>
                                          </p:stCondLst>
                                        </p:cTn>
                                        <p:tgtEl>
                                          <p:spTgt spid="9133"/>
                                        </p:tgtEl>
                                        <p:attrNameLst>
                                          <p:attrName>style.visibility</p:attrName>
                                        </p:attrNameLst>
                                      </p:cBhvr>
                                      <p:to>
                                        <p:strVal val="visible"/>
                                      </p:to>
                                    </p:set>
                                    <p:anim calcmode="lin" valueType="num">
                                      <p:cBhvr>
                                        <p:cTn id="507" dur="500" fill="hold"/>
                                        <p:tgtEl>
                                          <p:spTgt spid="9133"/>
                                        </p:tgtEl>
                                        <p:attrNameLst>
                                          <p:attrName>ppt_w</p:attrName>
                                        </p:attrNameLst>
                                      </p:cBhvr>
                                      <p:tavLst>
                                        <p:tav tm="0">
                                          <p:val>
                                            <p:fltVal val="0"/>
                                          </p:val>
                                        </p:tav>
                                        <p:tav tm="100000">
                                          <p:val>
                                            <p:strVal val="#ppt_w"/>
                                          </p:val>
                                        </p:tav>
                                      </p:tavLst>
                                    </p:anim>
                                    <p:anim calcmode="lin" valueType="num">
                                      <p:cBhvr>
                                        <p:cTn id="508" dur="500" fill="hold"/>
                                        <p:tgtEl>
                                          <p:spTgt spid="9133"/>
                                        </p:tgtEl>
                                        <p:attrNameLst>
                                          <p:attrName>ppt_h</p:attrName>
                                        </p:attrNameLst>
                                      </p:cBhvr>
                                      <p:tavLst>
                                        <p:tav tm="0">
                                          <p:val>
                                            <p:fltVal val="0"/>
                                          </p:val>
                                        </p:tav>
                                        <p:tav tm="100000">
                                          <p:val>
                                            <p:strVal val="#ppt_h"/>
                                          </p:val>
                                        </p:tav>
                                      </p:tavLst>
                                    </p:anim>
                                    <p:animEffect transition="in" filter="fade">
                                      <p:cBhvr>
                                        <p:cTn id="509" dur="500"/>
                                        <p:tgtEl>
                                          <p:spTgt spid="9133"/>
                                        </p:tgtEl>
                                      </p:cBhvr>
                                    </p:animEffect>
                                  </p:childTnLst>
                                </p:cTn>
                              </p:par>
                              <p:par>
                                <p:cTn id="510" presetID="53" presetClass="entr" presetSubtype="16" fill="hold" nodeType="withEffect">
                                  <p:stCondLst>
                                    <p:cond delay="0"/>
                                  </p:stCondLst>
                                  <p:childTnLst>
                                    <p:set>
                                      <p:cBhvr>
                                        <p:cTn id="511" dur="1" fill="hold">
                                          <p:stCondLst>
                                            <p:cond delay="0"/>
                                          </p:stCondLst>
                                        </p:cTn>
                                        <p:tgtEl>
                                          <p:spTgt spid="9147"/>
                                        </p:tgtEl>
                                        <p:attrNameLst>
                                          <p:attrName>style.visibility</p:attrName>
                                        </p:attrNameLst>
                                      </p:cBhvr>
                                      <p:to>
                                        <p:strVal val="visible"/>
                                      </p:to>
                                    </p:set>
                                    <p:anim calcmode="lin" valueType="num">
                                      <p:cBhvr>
                                        <p:cTn id="512" dur="500" fill="hold"/>
                                        <p:tgtEl>
                                          <p:spTgt spid="9147"/>
                                        </p:tgtEl>
                                        <p:attrNameLst>
                                          <p:attrName>ppt_w</p:attrName>
                                        </p:attrNameLst>
                                      </p:cBhvr>
                                      <p:tavLst>
                                        <p:tav tm="0">
                                          <p:val>
                                            <p:fltVal val="0"/>
                                          </p:val>
                                        </p:tav>
                                        <p:tav tm="100000">
                                          <p:val>
                                            <p:strVal val="#ppt_w"/>
                                          </p:val>
                                        </p:tav>
                                      </p:tavLst>
                                    </p:anim>
                                    <p:anim calcmode="lin" valueType="num">
                                      <p:cBhvr>
                                        <p:cTn id="513" dur="500" fill="hold"/>
                                        <p:tgtEl>
                                          <p:spTgt spid="9147"/>
                                        </p:tgtEl>
                                        <p:attrNameLst>
                                          <p:attrName>ppt_h</p:attrName>
                                        </p:attrNameLst>
                                      </p:cBhvr>
                                      <p:tavLst>
                                        <p:tav tm="0">
                                          <p:val>
                                            <p:fltVal val="0"/>
                                          </p:val>
                                        </p:tav>
                                        <p:tav tm="100000">
                                          <p:val>
                                            <p:strVal val="#ppt_h"/>
                                          </p:val>
                                        </p:tav>
                                      </p:tavLst>
                                    </p:anim>
                                    <p:animEffect transition="in" filter="fade">
                                      <p:cBhvr>
                                        <p:cTn id="514" dur="500"/>
                                        <p:tgtEl>
                                          <p:spTgt spid="9147"/>
                                        </p:tgtEl>
                                      </p:cBhvr>
                                    </p:animEffect>
                                  </p:childTnLst>
                                </p:cTn>
                              </p:par>
                              <p:par>
                                <p:cTn id="515" presetID="53" presetClass="entr" presetSubtype="16" fill="hold" nodeType="withEffect">
                                  <p:stCondLst>
                                    <p:cond delay="0"/>
                                  </p:stCondLst>
                                  <p:childTnLst>
                                    <p:set>
                                      <p:cBhvr>
                                        <p:cTn id="516" dur="1" fill="hold">
                                          <p:stCondLst>
                                            <p:cond delay="0"/>
                                          </p:stCondLst>
                                        </p:cTn>
                                        <p:tgtEl>
                                          <p:spTgt spid="9159"/>
                                        </p:tgtEl>
                                        <p:attrNameLst>
                                          <p:attrName>style.visibility</p:attrName>
                                        </p:attrNameLst>
                                      </p:cBhvr>
                                      <p:to>
                                        <p:strVal val="visible"/>
                                      </p:to>
                                    </p:set>
                                    <p:anim calcmode="lin" valueType="num">
                                      <p:cBhvr>
                                        <p:cTn id="517" dur="500" fill="hold"/>
                                        <p:tgtEl>
                                          <p:spTgt spid="9159"/>
                                        </p:tgtEl>
                                        <p:attrNameLst>
                                          <p:attrName>ppt_w</p:attrName>
                                        </p:attrNameLst>
                                      </p:cBhvr>
                                      <p:tavLst>
                                        <p:tav tm="0">
                                          <p:val>
                                            <p:fltVal val="0"/>
                                          </p:val>
                                        </p:tav>
                                        <p:tav tm="100000">
                                          <p:val>
                                            <p:strVal val="#ppt_w"/>
                                          </p:val>
                                        </p:tav>
                                      </p:tavLst>
                                    </p:anim>
                                    <p:anim calcmode="lin" valueType="num">
                                      <p:cBhvr>
                                        <p:cTn id="518" dur="500" fill="hold"/>
                                        <p:tgtEl>
                                          <p:spTgt spid="9159"/>
                                        </p:tgtEl>
                                        <p:attrNameLst>
                                          <p:attrName>ppt_h</p:attrName>
                                        </p:attrNameLst>
                                      </p:cBhvr>
                                      <p:tavLst>
                                        <p:tav tm="0">
                                          <p:val>
                                            <p:fltVal val="0"/>
                                          </p:val>
                                        </p:tav>
                                        <p:tav tm="100000">
                                          <p:val>
                                            <p:strVal val="#ppt_h"/>
                                          </p:val>
                                        </p:tav>
                                      </p:tavLst>
                                    </p:anim>
                                    <p:animEffect transition="in" filter="fade">
                                      <p:cBhvr>
                                        <p:cTn id="519" dur="500"/>
                                        <p:tgtEl>
                                          <p:spTgt spid="9159"/>
                                        </p:tgtEl>
                                      </p:cBhvr>
                                    </p:animEffect>
                                  </p:childTnLst>
                                </p:cTn>
                              </p:par>
                              <p:par>
                                <p:cTn id="520" presetID="53" presetClass="entr" presetSubtype="16" fill="hold" grpId="0" nodeType="withEffect">
                                  <p:stCondLst>
                                    <p:cond delay="0"/>
                                  </p:stCondLst>
                                  <p:childTnLst>
                                    <p:set>
                                      <p:cBhvr>
                                        <p:cTn id="521" dur="1" fill="hold">
                                          <p:stCondLst>
                                            <p:cond delay="0"/>
                                          </p:stCondLst>
                                        </p:cTn>
                                        <p:tgtEl>
                                          <p:spTgt spid="9166"/>
                                        </p:tgtEl>
                                        <p:attrNameLst>
                                          <p:attrName>style.visibility</p:attrName>
                                        </p:attrNameLst>
                                      </p:cBhvr>
                                      <p:to>
                                        <p:strVal val="visible"/>
                                      </p:to>
                                    </p:set>
                                    <p:anim calcmode="lin" valueType="num">
                                      <p:cBhvr>
                                        <p:cTn id="522" dur="500" fill="hold"/>
                                        <p:tgtEl>
                                          <p:spTgt spid="9166"/>
                                        </p:tgtEl>
                                        <p:attrNameLst>
                                          <p:attrName>ppt_w</p:attrName>
                                        </p:attrNameLst>
                                      </p:cBhvr>
                                      <p:tavLst>
                                        <p:tav tm="0">
                                          <p:val>
                                            <p:fltVal val="0"/>
                                          </p:val>
                                        </p:tav>
                                        <p:tav tm="100000">
                                          <p:val>
                                            <p:strVal val="#ppt_w"/>
                                          </p:val>
                                        </p:tav>
                                      </p:tavLst>
                                    </p:anim>
                                    <p:anim calcmode="lin" valueType="num">
                                      <p:cBhvr>
                                        <p:cTn id="523" dur="500" fill="hold"/>
                                        <p:tgtEl>
                                          <p:spTgt spid="9166"/>
                                        </p:tgtEl>
                                        <p:attrNameLst>
                                          <p:attrName>ppt_h</p:attrName>
                                        </p:attrNameLst>
                                      </p:cBhvr>
                                      <p:tavLst>
                                        <p:tav tm="0">
                                          <p:val>
                                            <p:fltVal val="0"/>
                                          </p:val>
                                        </p:tav>
                                        <p:tav tm="100000">
                                          <p:val>
                                            <p:strVal val="#ppt_h"/>
                                          </p:val>
                                        </p:tav>
                                      </p:tavLst>
                                    </p:anim>
                                    <p:animEffect transition="in" filter="fade">
                                      <p:cBhvr>
                                        <p:cTn id="524" dur="500"/>
                                        <p:tgtEl>
                                          <p:spTgt spid="9166"/>
                                        </p:tgtEl>
                                      </p:cBhvr>
                                    </p:animEffect>
                                  </p:childTnLst>
                                </p:cTn>
                              </p:par>
                              <p:par>
                                <p:cTn id="525" presetID="53" presetClass="entr" presetSubtype="16" fill="hold" grpId="0" nodeType="withEffect">
                                  <p:stCondLst>
                                    <p:cond delay="0"/>
                                  </p:stCondLst>
                                  <p:childTnLst>
                                    <p:set>
                                      <p:cBhvr>
                                        <p:cTn id="526" dur="1" fill="hold">
                                          <p:stCondLst>
                                            <p:cond delay="0"/>
                                          </p:stCondLst>
                                        </p:cTn>
                                        <p:tgtEl>
                                          <p:spTgt spid="9167"/>
                                        </p:tgtEl>
                                        <p:attrNameLst>
                                          <p:attrName>style.visibility</p:attrName>
                                        </p:attrNameLst>
                                      </p:cBhvr>
                                      <p:to>
                                        <p:strVal val="visible"/>
                                      </p:to>
                                    </p:set>
                                    <p:anim calcmode="lin" valueType="num">
                                      <p:cBhvr>
                                        <p:cTn id="527" dur="500" fill="hold"/>
                                        <p:tgtEl>
                                          <p:spTgt spid="9167"/>
                                        </p:tgtEl>
                                        <p:attrNameLst>
                                          <p:attrName>ppt_w</p:attrName>
                                        </p:attrNameLst>
                                      </p:cBhvr>
                                      <p:tavLst>
                                        <p:tav tm="0">
                                          <p:val>
                                            <p:fltVal val="0"/>
                                          </p:val>
                                        </p:tav>
                                        <p:tav tm="100000">
                                          <p:val>
                                            <p:strVal val="#ppt_w"/>
                                          </p:val>
                                        </p:tav>
                                      </p:tavLst>
                                    </p:anim>
                                    <p:anim calcmode="lin" valueType="num">
                                      <p:cBhvr>
                                        <p:cTn id="528" dur="500" fill="hold"/>
                                        <p:tgtEl>
                                          <p:spTgt spid="9167"/>
                                        </p:tgtEl>
                                        <p:attrNameLst>
                                          <p:attrName>ppt_h</p:attrName>
                                        </p:attrNameLst>
                                      </p:cBhvr>
                                      <p:tavLst>
                                        <p:tav tm="0">
                                          <p:val>
                                            <p:fltVal val="0"/>
                                          </p:val>
                                        </p:tav>
                                        <p:tav tm="100000">
                                          <p:val>
                                            <p:strVal val="#ppt_h"/>
                                          </p:val>
                                        </p:tav>
                                      </p:tavLst>
                                    </p:anim>
                                    <p:animEffect transition="in" filter="fade">
                                      <p:cBhvr>
                                        <p:cTn id="529" dur="500"/>
                                        <p:tgtEl>
                                          <p:spTgt spid="9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4" grpId="0" animBg="1"/>
      <p:bldP spid="8998" grpId="0" animBg="1"/>
      <p:bldP spid="9166" grpId="0"/>
      <p:bldP spid="916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171"/>
        <p:cNvGrpSpPr/>
        <p:nvPr/>
      </p:nvGrpSpPr>
      <p:grpSpPr>
        <a:xfrm>
          <a:off x="0" y="0"/>
          <a:ext cx="0" cy="0"/>
          <a:chOff x="0" y="0"/>
          <a:chExt cx="0" cy="0"/>
        </a:xfrm>
      </p:grpSpPr>
      <p:grpSp>
        <p:nvGrpSpPr>
          <p:cNvPr id="9172" name="Google Shape;9172;p66"/>
          <p:cNvGrpSpPr/>
          <p:nvPr/>
        </p:nvGrpSpPr>
        <p:grpSpPr>
          <a:xfrm>
            <a:off x="1211309" y="1800247"/>
            <a:ext cx="342816" cy="483744"/>
            <a:chOff x="908482" y="1502585"/>
            <a:chExt cx="257112" cy="362808"/>
          </a:xfrm>
        </p:grpSpPr>
        <p:sp>
          <p:nvSpPr>
            <p:cNvPr id="9173" name="Google Shape;9173;p6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174" name="Google Shape;9174;p6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175" name="Google Shape;9175;p6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176" name="Google Shape;9176;p6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177" name="Google Shape;9177;p6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178" name="Google Shape;9178;p6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179" name="Google Shape;9179;p6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180" name="Google Shape;9180;p6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181" name="Google Shape;9181;p6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182" name="Google Shape;9182;p6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183" name="Google Shape;9183;p6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184" name="Google Shape;9184;p6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185" name="Google Shape;9185;p6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186" name="Google Shape;9186;p6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187" name="Google Shape;9187;p6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188" name="Google Shape;9188;p6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189" name="Google Shape;9189;p6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190" name="Google Shape;9190;p6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191" name="Google Shape;9191;p6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192" name="Google Shape;9192;p6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193" name="Google Shape;9193;p66"/>
          <p:cNvGrpSpPr/>
          <p:nvPr/>
        </p:nvGrpSpPr>
        <p:grpSpPr>
          <a:xfrm>
            <a:off x="1738050" y="1800422"/>
            <a:ext cx="483919" cy="483569"/>
            <a:chOff x="1303537" y="1502716"/>
            <a:chExt cx="362939" cy="362677"/>
          </a:xfrm>
        </p:grpSpPr>
        <p:sp>
          <p:nvSpPr>
            <p:cNvPr id="9194" name="Google Shape;9194;p6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195" name="Google Shape;9195;p6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196" name="Google Shape;9196;p6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197" name="Google Shape;9197;p6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198" name="Google Shape;9198;p6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199" name="Google Shape;9199;p6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200" name="Google Shape;9200;p6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201" name="Google Shape;9201;p6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202" name="Google Shape;9202;p6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203" name="Google Shape;9203;p6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204" name="Google Shape;9204;p6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grpSp>
      <p:grpSp>
        <p:nvGrpSpPr>
          <p:cNvPr id="9205" name="Google Shape;9205;p66"/>
          <p:cNvGrpSpPr/>
          <p:nvPr/>
        </p:nvGrpSpPr>
        <p:grpSpPr>
          <a:xfrm>
            <a:off x="2335869" y="1800422"/>
            <a:ext cx="483569" cy="483569"/>
            <a:chOff x="1751901" y="1502716"/>
            <a:chExt cx="362677" cy="362677"/>
          </a:xfrm>
        </p:grpSpPr>
        <p:sp>
          <p:nvSpPr>
            <p:cNvPr id="9206" name="Google Shape;9206;p6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207" name="Google Shape;9207;p6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121900" tIns="121900" rIns="121900" bIns="121900" anchor="ctr" anchorCtr="0">
              <a:noAutofit/>
            </a:bodyPr>
            <a:lstStyle/>
            <a:p>
              <a:endParaRPr sz="2400"/>
            </a:p>
          </p:txBody>
        </p:sp>
        <p:sp>
          <p:nvSpPr>
            <p:cNvPr id="9208" name="Google Shape;9208;p6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09" name="Google Shape;9209;p6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10" name="Google Shape;9210;p6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9211" name="Google Shape;9211;p6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2" name="Google Shape;9212;p6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3" name="Google Shape;9213;p6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4" name="Google Shape;9214;p6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5" name="Google Shape;9215;p6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6" name="Google Shape;9216;p6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7" name="Google Shape;9217;p6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8" name="Google Shape;9218;p6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19" name="Google Shape;9219;p6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20" name="Google Shape;9220;p6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21" name="Google Shape;9221;p6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22" name="Google Shape;9222;p6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23" name="Google Shape;9223;p6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9224" name="Google Shape;9224;p6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9225" name="Google Shape;9225;p66"/>
          <p:cNvGrpSpPr/>
          <p:nvPr/>
        </p:nvGrpSpPr>
        <p:grpSpPr>
          <a:xfrm>
            <a:off x="4126904" y="1800422"/>
            <a:ext cx="445720" cy="483569"/>
            <a:chOff x="3095178" y="1502716"/>
            <a:chExt cx="334290" cy="362677"/>
          </a:xfrm>
        </p:grpSpPr>
        <p:sp>
          <p:nvSpPr>
            <p:cNvPr id="9226" name="Google Shape;9226;p6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227" name="Google Shape;9227;p6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228" name="Google Shape;9228;p6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229" name="Google Shape;9229;p6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230" name="Google Shape;9230;p6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231" name="Google Shape;9231;p6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232" name="Google Shape;9232;p6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233" name="Google Shape;9233;p6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234" name="Google Shape;9234;p6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35" name="Google Shape;9235;p6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36" name="Google Shape;9236;p6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237" name="Google Shape;9237;p6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238" name="Google Shape;9238;p6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239" name="Google Shape;9239;p6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240" name="Google Shape;9240;p6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241" name="Google Shape;9241;p6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242" name="Google Shape;9242;p6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121900" tIns="121900" rIns="121900" bIns="121900" anchor="ctr" anchorCtr="0">
              <a:noAutofit/>
            </a:bodyPr>
            <a:lstStyle/>
            <a:p>
              <a:endParaRPr sz="2400"/>
            </a:p>
          </p:txBody>
        </p:sp>
      </p:grpSp>
      <p:grpSp>
        <p:nvGrpSpPr>
          <p:cNvPr id="9243" name="Google Shape;9243;p66"/>
          <p:cNvGrpSpPr/>
          <p:nvPr/>
        </p:nvGrpSpPr>
        <p:grpSpPr>
          <a:xfrm>
            <a:off x="4723042" y="1804274"/>
            <a:ext cx="488261" cy="476007"/>
            <a:chOff x="3542281" y="1505605"/>
            <a:chExt cx="366196" cy="357005"/>
          </a:xfrm>
        </p:grpSpPr>
        <p:sp>
          <p:nvSpPr>
            <p:cNvPr id="9244" name="Google Shape;9244;p6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245" name="Google Shape;9245;p6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246" name="Google Shape;9246;p6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247" name="Google Shape;9247;p6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248" name="Google Shape;9248;p6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249" name="Google Shape;9249;p6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0" name="Google Shape;9250;p6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1" name="Google Shape;9251;p6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2" name="Google Shape;9252;p6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3" name="Google Shape;9253;p6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4" name="Google Shape;9254;p6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5" name="Google Shape;9255;p6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6" name="Google Shape;9256;p6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9257" name="Google Shape;9257;p6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258" name="Google Shape;9258;p6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259" name="Google Shape;9259;p6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60" name="Google Shape;9260;p6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261" name="Google Shape;9261;p6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262" name="Google Shape;9262;p6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263" name="Google Shape;9263;p6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264" name="Google Shape;9264;p6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265" name="Google Shape;9265;p6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266" name="Google Shape;9266;p6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267" name="Google Shape;9267;p6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68" name="Google Shape;9268;p6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269" name="Google Shape;9269;p66"/>
          <p:cNvGrpSpPr/>
          <p:nvPr/>
        </p:nvGrpSpPr>
        <p:grpSpPr>
          <a:xfrm>
            <a:off x="2331177" y="4309863"/>
            <a:ext cx="486231" cy="453423"/>
            <a:chOff x="1748382" y="3384797"/>
            <a:chExt cx="364673" cy="340067"/>
          </a:xfrm>
        </p:grpSpPr>
        <p:sp>
          <p:nvSpPr>
            <p:cNvPr id="9270" name="Google Shape;9270;p6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71" name="Google Shape;9271;p6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sp>
          <p:nvSpPr>
            <p:cNvPr id="9272" name="Google Shape;9272;p6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121900" tIns="121900" rIns="121900" bIns="121900" anchor="ctr" anchorCtr="0">
              <a:noAutofit/>
            </a:bodyPr>
            <a:lstStyle/>
            <a:p>
              <a:endParaRPr sz="2400"/>
            </a:p>
          </p:txBody>
        </p:sp>
        <p:sp>
          <p:nvSpPr>
            <p:cNvPr id="9273" name="Google Shape;9273;p6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121900" tIns="121900" rIns="121900" bIns="121900" anchor="ctr" anchorCtr="0">
              <a:noAutofit/>
            </a:bodyPr>
            <a:lstStyle/>
            <a:p>
              <a:endParaRPr sz="2400"/>
            </a:p>
          </p:txBody>
        </p:sp>
        <p:sp>
          <p:nvSpPr>
            <p:cNvPr id="9274" name="Google Shape;9274;p6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275" name="Google Shape;9275;p6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276" name="Google Shape;9276;p6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277" name="Google Shape;9277;p6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78" name="Google Shape;9278;p6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79" name="Google Shape;9279;p6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280" name="Google Shape;9280;p6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281" name="Google Shape;9281;p6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82" name="Google Shape;9282;p6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9283" name="Google Shape;9283;p6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9284" name="Google Shape;9284;p6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9285" name="Google Shape;9285;p66"/>
          <p:cNvGrpSpPr/>
          <p:nvPr/>
        </p:nvGrpSpPr>
        <p:grpSpPr>
          <a:xfrm>
            <a:off x="8294753" y="4878199"/>
            <a:ext cx="486231" cy="453072"/>
            <a:chOff x="6221064" y="3811049"/>
            <a:chExt cx="364673" cy="339804"/>
          </a:xfrm>
        </p:grpSpPr>
        <p:sp>
          <p:nvSpPr>
            <p:cNvPr id="9286" name="Google Shape;9286;p6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87" name="Google Shape;9287;p6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sp>
          <p:nvSpPr>
            <p:cNvPr id="9288" name="Google Shape;9288;p6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121900" tIns="121900" rIns="121900" bIns="121900" anchor="ctr" anchorCtr="0">
              <a:noAutofit/>
            </a:bodyPr>
            <a:lstStyle/>
            <a:p>
              <a:endParaRPr sz="2400"/>
            </a:p>
          </p:txBody>
        </p:sp>
        <p:sp>
          <p:nvSpPr>
            <p:cNvPr id="9289" name="Google Shape;9289;p6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121900" tIns="121900" rIns="121900" bIns="121900" anchor="ctr" anchorCtr="0">
              <a:noAutofit/>
            </a:bodyPr>
            <a:lstStyle/>
            <a:p>
              <a:endParaRPr sz="2400"/>
            </a:p>
          </p:txBody>
        </p:sp>
        <p:sp>
          <p:nvSpPr>
            <p:cNvPr id="9290" name="Google Shape;9290;p6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291" name="Google Shape;9291;p6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292" name="Google Shape;9292;p6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293" name="Google Shape;9293;p6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94" name="Google Shape;9294;p6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95" name="Google Shape;9295;p6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296" name="Google Shape;9296;p6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297" name="Google Shape;9297;p6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298" name="Google Shape;9298;p6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9299" name="Google Shape;9299;p6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9300" name="Google Shape;9300;p6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9301" name="Google Shape;9301;p66"/>
          <p:cNvGrpSpPr/>
          <p:nvPr/>
        </p:nvGrpSpPr>
        <p:grpSpPr>
          <a:xfrm>
            <a:off x="2910191" y="4311894"/>
            <a:ext cx="509373" cy="427268"/>
            <a:chOff x="2182643" y="3386320"/>
            <a:chExt cx="382030" cy="320451"/>
          </a:xfrm>
        </p:grpSpPr>
        <p:sp>
          <p:nvSpPr>
            <p:cNvPr id="9302" name="Google Shape;9302;p6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303" name="Google Shape;9303;p6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04" name="Google Shape;9304;p6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305" name="Google Shape;9305;p6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306" name="Google Shape;9306;p6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07" name="Google Shape;9307;p6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308" name="Google Shape;9308;p6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09" name="Google Shape;9309;p6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310" name="Google Shape;9310;p6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311" name="Google Shape;9311;p6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312" name="Google Shape;9312;p6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313" name="Google Shape;9313;p6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14" name="Google Shape;9314;p6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15" name="Google Shape;9315;p6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316" name="Google Shape;9316;p6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9317" name="Google Shape;9317;p66"/>
          <p:cNvGrpSpPr/>
          <p:nvPr/>
        </p:nvGrpSpPr>
        <p:grpSpPr>
          <a:xfrm>
            <a:off x="4112515" y="4315921"/>
            <a:ext cx="471840" cy="440993"/>
            <a:chOff x="3084386" y="3389340"/>
            <a:chExt cx="353880" cy="330745"/>
          </a:xfrm>
        </p:grpSpPr>
        <p:sp>
          <p:nvSpPr>
            <p:cNvPr id="9318" name="Google Shape;9318;p6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319" name="Google Shape;9319;p6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9320" name="Google Shape;9320;p6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21" name="Google Shape;9321;p6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22" name="Google Shape;9322;p6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23" name="Google Shape;9323;p6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324" name="Google Shape;9324;p6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325" name="Google Shape;9325;p6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26" name="Google Shape;9326;p6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27" name="Google Shape;9327;p6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28" name="Google Shape;9328;p6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29" name="Google Shape;9329;p6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grpSp>
      <p:grpSp>
        <p:nvGrpSpPr>
          <p:cNvPr id="9330" name="Google Shape;9330;p66"/>
          <p:cNvGrpSpPr/>
          <p:nvPr/>
        </p:nvGrpSpPr>
        <p:grpSpPr>
          <a:xfrm>
            <a:off x="1151332" y="2424675"/>
            <a:ext cx="462771" cy="485355"/>
            <a:chOff x="863499" y="1970906"/>
            <a:chExt cx="347078" cy="364016"/>
          </a:xfrm>
        </p:grpSpPr>
        <p:sp>
          <p:nvSpPr>
            <p:cNvPr id="9331" name="Google Shape;9331;p6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32" name="Google Shape;9332;p6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333" name="Google Shape;9333;p6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334" name="Google Shape;9334;p6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335" name="Google Shape;9335;p6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336" name="Google Shape;9336;p6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37" name="Google Shape;9337;p6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9338" name="Google Shape;9338;p6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39" name="Google Shape;9339;p6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40" name="Google Shape;9340;p6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341" name="Google Shape;9341;p6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342" name="Google Shape;9342;p6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343" name="Google Shape;9343;p6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44" name="Google Shape;9344;p6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grpSp>
      <p:grpSp>
        <p:nvGrpSpPr>
          <p:cNvPr id="9345" name="Google Shape;9345;p66"/>
          <p:cNvGrpSpPr/>
          <p:nvPr/>
        </p:nvGrpSpPr>
        <p:grpSpPr>
          <a:xfrm>
            <a:off x="2333172" y="2424675"/>
            <a:ext cx="485915" cy="485565"/>
            <a:chOff x="1749879" y="1970906"/>
            <a:chExt cx="364436" cy="364174"/>
          </a:xfrm>
        </p:grpSpPr>
        <p:sp>
          <p:nvSpPr>
            <p:cNvPr id="9346" name="Google Shape;9346;p6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47" name="Google Shape;9347;p6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348" name="Google Shape;9348;p6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349" name="Google Shape;9349;p6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350" name="Google Shape;9350;p6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351" name="Google Shape;9351;p6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352" name="Google Shape;9352;p6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53" name="Google Shape;9353;p6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54" name="Google Shape;9354;p6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55" name="Google Shape;9355;p6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56" name="Google Shape;9356;p6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357" name="Google Shape;9357;p6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358" name="Google Shape;9358;p6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359" name="Google Shape;9359;p6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9360" name="Google Shape;9360;p66"/>
          <p:cNvGrpSpPr/>
          <p:nvPr/>
        </p:nvGrpSpPr>
        <p:grpSpPr>
          <a:xfrm>
            <a:off x="2915234" y="2431678"/>
            <a:ext cx="528141" cy="471980"/>
            <a:chOff x="2186425" y="1976158"/>
            <a:chExt cx="396106" cy="353985"/>
          </a:xfrm>
        </p:grpSpPr>
        <p:sp>
          <p:nvSpPr>
            <p:cNvPr id="9361" name="Google Shape;9361;p6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362" name="Google Shape;9362;p6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363" name="Google Shape;9363;p6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64" name="Google Shape;9364;p6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65" name="Google Shape;9365;p6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366" name="Google Shape;9366;p6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67" name="Google Shape;9367;p6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grpSp>
      <p:grpSp>
        <p:nvGrpSpPr>
          <p:cNvPr id="9368" name="Google Shape;9368;p66"/>
          <p:cNvGrpSpPr/>
          <p:nvPr/>
        </p:nvGrpSpPr>
        <p:grpSpPr>
          <a:xfrm>
            <a:off x="3545543" y="2486683"/>
            <a:ext cx="425587" cy="361653"/>
            <a:chOff x="2659157" y="2017412"/>
            <a:chExt cx="319190" cy="271240"/>
          </a:xfrm>
        </p:grpSpPr>
        <p:sp>
          <p:nvSpPr>
            <p:cNvPr id="9369" name="Google Shape;9369;p6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70" name="Google Shape;9370;p6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71" name="Google Shape;9371;p6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72" name="Google Shape;9372;p6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73" name="Google Shape;9373;p6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74" name="Google Shape;9374;p6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75" name="Google Shape;9375;p6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76" name="Google Shape;9376;p6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77" name="Google Shape;9377;p6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78" name="Google Shape;9378;p6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79" name="Google Shape;9379;p6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80" name="Google Shape;9380;p6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81" name="Google Shape;9381;p6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121900" tIns="121900" rIns="121900" bIns="121900" anchor="ctr" anchorCtr="0">
              <a:noAutofit/>
            </a:bodyPr>
            <a:lstStyle/>
            <a:p>
              <a:endParaRPr sz="2400"/>
            </a:p>
          </p:txBody>
        </p:sp>
        <p:sp>
          <p:nvSpPr>
            <p:cNvPr id="9382" name="Google Shape;9382;p6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383" name="Google Shape;9383;p6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384" name="Google Shape;9384;p6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385" name="Google Shape;9385;p6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86" name="Google Shape;9386;p6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387" name="Google Shape;9387;p6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88" name="Google Shape;9388;p6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389" name="Google Shape;9389;p6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90" name="Google Shape;9390;p6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391" name="Google Shape;9391;p6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92" name="Google Shape;9392;p6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393" name="Google Shape;9393;p6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394" name="Google Shape;9394;p6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121900" tIns="121900" rIns="121900" bIns="121900" anchor="ctr" anchorCtr="0">
              <a:noAutofit/>
            </a:bodyPr>
            <a:lstStyle/>
            <a:p>
              <a:endParaRPr sz="2400"/>
            </a:p>
          </p:txBody>
        </p:sp>
      </p:grpSp>
      <p:grpSp>
        <p:nvGrpSpPr>
          <p:cNvPr id="9395" name="Google Shape;9395;p66"/>
          <p:cNvGrpSpPr/>
          <p:nvPr/>
        </p:nvGrpSpPr>
        <p:grpSpPr>
          <a:xfrm>
            <a:off x="4149034" y="2454822"/>
            <a:ext cx="425237" cy="425623"/>
            <a:chOff x="3111775" y="1993516"/>
            <a:chExt cx="318928" cy="319217"/>
          </a:xfrm>
        </p:grpSpPr>
        <p:sp>
          <p:nvSpPr>
            <p:cNvPr id="9396" name="Google Shape;9396;p6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397" name="Google Shape;9397;p6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398" name="Google Shape;9398;p6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399" name="Google Shape;9399;p6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0" name="Google Shape;9400;p6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01" name="Google Shape;9401;p6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402" name="Google Shape;9402;p6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3" name="Google Shape;9403;p6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404" name="Google Shape;9404;p6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05" name="Google Shape;9405;p6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6" name="Google Shape;9406;p6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7" name="Google Shape;9407;p6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8" name="Google Shape;9408;p6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09" name="Google Shape;9409;p6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10" name="Google Shape;9410;p6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411" name="Google Shape;9411;p6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412" name="Google Shape;9412;p6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13" name="Google Shape;9413;p6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414" name="Google Shape;9414;p6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15" name="Google Shape;9415;p6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9416" name="Google Shape;9416;p6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9417" name="Google Shape;9417;p6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418" name="Google Shape;9418;p6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9419" name="Google Shape;9419;p6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9420" name="Google Shape;9420;p6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21" name="Google Shape;9421;p6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22" name="Google Shape;9422;p6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23" name="Google Shape;9423;p6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424" name="Google Shape;9424;p6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25" name="Google Shape;9425;p6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grpSp>
      <p:grpSp>
        <p:nvGrpSpPr>
          <p:cNvPr id="9426" name="Google Shape;9426;p66"/>
          <p:cNvGrpSpPr/>
          <p:nvPr/>
        </p:nvGrpSpPr>
        <p:grpSpPr>
          <a:xfrm>
            <a:off x="5365047" y="2424010"/>
            <a:ext cx="385076" cy="473836"/>
            <a:chOff x="4023785" y="1970407"/>
            <a:chExt cx="288807" cy="355377"/>
          </a:xfrm>
        </p:grpSpPr>
        <p:sp>
          <p:nvSpPr>
            <p:cNvPr id="9427" name="Google Shape;9427;p6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28" name="Google Shape;9428;p6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29" name="Google Shape;9429;p6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30" name="Google Shape;9430;p6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431" name="Google Shape;9431;p6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121900" tIns="121900" rIns="121900" bIns="121900" anchor="ctr" anchorCtr="0">
              <a:noAutofit/>
            </a:bodyPr>
            <a:lstStyle/>
            <a:p>
              <a:endParaRPr sz="2400"/>
            </a:p>
          </p:txBody>
        </p:sp>
        <p:sp>
          <p:nvSpPr>
            <p:cNvPr id="9432" name="Google Shape;9432;p6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121900" tIns="121900" rIns="121900" bIns="121900" anchor="ctr" anchorCtr="0">
              <a:noAutofit/>
            </a:bodyPr>
            <a:lstStyle/>
            <a:p>
              <a:endParaRPr sz="2400"/>
            </a:p>
          </p:txBody>
        </p:sp>
        <p:sp>
          <p:nvSpPr>
            <p:cNvPr id="9433" name="Google Shape;9433;p6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434" name="Google Shape;9434;p6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9435" name="Google Shape;9435;p6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36" name="Google Shape;9436;p6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37" name="Google Shape;9437;p6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438" name="Google Shape;9438;p6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39" name="Google Shape;9439;p6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40" name="Google Shape;9440;p6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441" name="Google Shape;9441;p6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42" name="Google Shape;9442;p6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43" name="Google Shape;9443;p6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44" name="Google Shape;9444;p6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445" name="Google Shape;9445;p6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46" name="Google Shape;9446;p6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447" name="Google Shape;9447;p66"/>
          <p:cNvGrpSpPr/>
          <p:nvPr/>
        </p:nvGrpSpPr>
        <p:grpSpPr>
          <a:xfrm>
            <a:off x="4726054" y="4304751"/>
            <a:ext cx="426917" cy="425692"/>
            <a:chOff x="3544540" y="3380963"/>
            <a:chExt cx="320188" cy="319269"/>
          </a:xfrm>
        </p:grpSpPr>
        <p:sp>
          <p:nvSpPr>
            <p:cNvPr id="9448" name="Google Shape;9448;p6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49" name="Google Shape;9449;p6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121900" tIns="121900" rIns="121900" bIns="121900" anchor="ctr" anchorCtr="0">
              <a:noAutofit/>
            </a:bodyPr>
            <a:lstStyle/>
            <a:p>
              <a:endParaRPr sz="2400"/>
            </a:p>
          </p:txBody>
        </p:sp>
        <p:sp>
          <p:nvSpPr>
            <p:cNvPr id="9450" name="Google Shape;9450;p6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51" name="Google Shape;9451;p6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452" name="Google Shape;9452;p6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121900" tIns="121900" rIns="121900" bIns="121900" anchor="ctr" anchorCtr="0">
              <a:noAutofit/>
            </a:bodyPr>
            <a:lstStyle/>
            <a:p>
              <a:endParaRPr sz="2400"/>
            </a:p>
          </p:txBody>
        </p:sp>
        <p:sp>
          <p:nvSpPr>
            <p:cNvPr id="9453" name="Google Shape;9453;p6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454" name="Google Shape;9454;p6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455" name="Google Shape;9455;p6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56" name="Google Shape;9456;p6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57" name="Google Shape;9457;p6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58" name="Google Shape;9458;p6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59" name="Google Shape;9459;p6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60" name="Google Shape;9460;p6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61" name="Google Shape;9461;p6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62" name="Google Shape;9462;p6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63" name="Google Shape;9463;p6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464" name="Google Shape;9464;p66"/>
          <p:cNvGrpSpPr/>
          <p:nvPr/>
        </p:nvGrpSpPr>
        <p:grpSpPr>
          <a:xfrm>
            <a:off x="5259516" y="4269913"/>
            <a:ext cx="554261" cy="495473"/>
            <a:chOff x="3944637" y="3354834"/>
            <a:chExt cx="415696" cy="371605"/>
          </a:xfrm>
        </p:grpSpPr>
        <p:sp>
          <p:nvSpPr>
            <p:cNvPr id="9465" name="Google Shape;9465;p6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66" name="Google Shape;9466;p6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467" name="Google Shape;9467;p6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468" name="Google Shape;9468;p6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469" name="Google Shape;9469;p6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70" name="Google Shape;9470;p6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471" name="Google Shape;9471;p6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472" name="Google Shape;9472;p6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473" name="Google Shape;9473;p6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474" name="Google Shape;9474;p6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75" name="Google Shape;9475;p6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476" name="Google Shape;9476;p6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477" name="Google Shape;9477;p6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478" name="Google Shape;9478;p6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79" name="Google Shape;9479;p6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480" name="Google Shape;9480;p6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481" name="Google Shape;9481;p6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grpSp>
      <p:grpSp>
        <p:nvGrpSpPr>
          <p:cNvPr id="9482" name="Google Shape;9482;p66"/>
          <p:cNvGrpSpPr/>
          <p:nvPr/>
        </p:nvGrpSpPr>
        <p:grpSpPr>
          <a:xfrm>
            <a:off x="1752826" y="4892169"/>
            <a:ext cx="461756" cy="442848"/>
            <a:chOff x="1314619" y="3821527"/>
            <a:chExt cx="346317" cy="332136"/>
          </a:xfrm>
        </p:grpSpPr>
        <p:sp>
          <p:nvSpPr>
            <p:cNvPr id="9483" name="Google Shape;9483;p6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9484" name="Google Shape;9484;p6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9485" name="Google Shape;9485;p6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9486" name="Google Shape;9486;p6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121900" tIns="121900" rIns="121900" bIns="121900" anchor="ctr" anchorCtr="0">
              <a:noAutofit/>
            </a:bodyPr>
            <a:lstStyle/>
            <a:p>
              <a:endParaRPr sz="2400"/>
            </a:p>
          </p:txBody>
        </p:sp>
        <p:sp>
          <p:nvSpPr>
            <p:cNvPr id="9487" name="Google Shape;9487;p6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121900" tIns="121900" rIns="121900" bIns="121900" anchor="ctr" anchorCtr="0">
              <a:noAutofit/>
            </a:bodyPr>
            <a:lstStyle/>
            <a:p>
              <a:endParaRPr sz="2400"/>
            </a:p>
          </p:txBody>
        </p:sp>
        <p:sp>
          <p:nvSpPr>
            <p:cNvPr id="9488" name="Google Shape;9488;p6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9489" name="Google Shape;9489;p6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121900" tIns="121900" rIns="121900" bIns="121900" anchor="ctr" anchorCtr="0">
              <a:noAutofit/>
            </a:bodyPr>
            <a:lstStyle/>
            <a:p>
              <a:endParaRPr sz="2400"/>
            </a:p>
          </p:txBody>
        </p:sp>
        <p:sp>
          <p:nvSpPr>
            <p:cNvPr id="9490" name="Google Shape;9490;p6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121900" tIns="121900" rIns="121900" bIns="121900" anchor="ctr" anchorCtr="0">
              <a:noAutofit/>
            </a:bodyPr>
            <a:lstStyle/>
            <a:p>
              <a:endParaRPr sz="2400"/>
            </a:p>
          </p:txBody>
        </p:sp>
      </p:grpSp>
      <p:grpSp>
        <p:nvGrpSpPr>
          <p:cNvPr id="9491" name="Google Shape;9491;p66"/>
          <p:cNvGrpSpPr/>
          <p:nvPr/>
        </p:nvGrpSpPr>
        <p:grpSpPr>
          <a:xfrm>
            <a:off x="2334852" y="4851379"/>
            <a:ext cx="515011" cy="507343"/>
            <a:chOff x="1751139" y="3790934"/>
            <a:chExt cx="386258" cy="380507"/>
          </a:xfrm>
        </p:grpSpPr>
        <p:sp>
          <p:nvSpPr>
            <p:cNvPr id="9492" name="Google Shape;9492;p6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493" name="Google Shape;9493;p6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94" name="Google Shape;9494;p6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95" name="Google Shape;9495;p6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96" name="Google Shape;9496;p6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497" name="Google Shape;9497;p6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498" name="Google Shape;9498;p6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499" name="Google Shape;9499;p6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121900" tIns="121900" rIns="121900" bIns="121900" anchor="ctr" anchorCtr="0">
              <a:noAutofit/>
            </a:bodyPr>
            <a:lstStyle/>
            <a:p>
              <a:endParaRPr sz="2400"/>
            </a:p>
          </p:txBody>
        </p:sp>
        <p:sp>
          <p:nvSpPr>
            <p:cNvPr id="9500" name="Google Shape;9500;p6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01" name="Google Shape;9501;p6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02" name="Google Shape;9502;p6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03" name="Google Shape;9503;p6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04" name="Google Shape;9504;p6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05" name="Google Shape;9505;p6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06" name="Google Shape;9506;p6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07" name="Google Shape;9507;p6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08" name="Google Shape;9508;p6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509" name="Google Shape;9509;p6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grpSp>
      <p:grpSp>
        <p:nvGrpSpPr>
          <p:cNvPr id="9510" name="Google Shape;9510;p66"/>
          <p:cNvGrpSpPr/>
          <p:nvPr/>
        </p:nvGrpSpPr>
        <p:grpSpPr>
          <a:xfrm>
            <a:off x="2919575" y="4892275"/>
            <a:ext cx="527476" cy="425237"/>
            <a:chOff x="2189681" y="3821606"/>
            <a:chExt cx="395607" cy="318928"/>
          </a:xfrm>
        </p:grpSpPr>
        <p:sp>
          <p:nvSpPr>
            <p:cNvPr id="9511" name="Google Shape;9511;p6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12" name="Google Shape;9512;p6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513" name="Google Shape;9513;p6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514" name="Google Shape;9514;p6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515" name="Google Shape;9515;p6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16" name="Google Shape;9516;p6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17" name="Google Shape;9517;p6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18" name="Google Shape;9518;p6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19" name="Google Shape;9519;p6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20" name="Google Shape;9520;p6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1" name="Google Shape;9521;p6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2" name="Google Shape;9522;p6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3" name="Google Shape;9523;p6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4" name="Google Shape;9524;p6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5" name="Google Shape;9525;p6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6" name="Google Shape;9526;p6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7" name="Google Shape;9527;p6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8" name="Google Shape;9528;p6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29" name="Google Shape;9529;p6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0" name="Google Shape;9530;p6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1" name="Google Shape;9531;p6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2" name="Google Shape;9532;p6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3" name="Google Shape;9533;p6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4" name="Google Shape;9534;p6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5" name="Google Shape;9535;p6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536" name="Google Shape;9536;p6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537" name="Google Shape;9537;p6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538" name="Google Shape;9538;p6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539" name="Google Shape;9539;p6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540" name="Google Shape;9540;p6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121900" tIns="121900" rIns="121900" bIns="121900" anchor="ctr" anchorCtr="0">
              <a:noAutofit/>
            </a:bodyPr>
            <a:lstStyle/>
            <a:p>
              <a:endParaRPr sz="2400"/>
            </a:p>
          </p:txBody>
        </p:sp>
      </p:grpSp>
      <p:sp>
        <p:nvSpPr>
          <p:cNvPr id="9541" name="Google Shape;9541;p66"/>
          <p:cNvSpPr/>
          <p:nvPr/>
        </p:nvSpPr>
        <p:spPr>
          <a:xfrm>
            <a:off x="1717953" y="2516866"/>
            <a:ext cx="83121" cy="187847"/>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grpSp>
        <p:nvGrpSpPr>
          <p:cNvPr id="9542" name="Google Shape;9542;p66"/>
          <p:cNvGrpSpPr/>
          <p:nvPr/>
        </p:nvGrpSpPr>
        <p:grpSpPr>
          <a:xfrm>
            <a:off x="1703213" y="2411930"/>
            <a:ext cx="560633" cy="510740"/>
            <a:chOff x="1277409" y="1961347"/>
            <a:chExt cx="420475" cy="383055"/>
          </a:xfrm>
        </p:grpSpPr>
        <p:sp>
          <p:nvSpPr>
            <p:cNvPr id="9543" name="Google Shape;9543;p6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44" name="Google Shape;9544;p6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45" name="Google Shape;9545;p6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46" name="Google Shape;9546;p6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47" name="Google Shape;9547;p6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548" name="Google Shape;9548;p6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549" name="Google Shape;9549;p6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50" name="Google Shape;9550;p6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51" name="Google Shape;9551;p6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52" name="Google Shape;9552;p6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53" name="Google Shape;9553;p6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54" name="Google Shape;9554;p6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555" name="Google Shape;9555;p6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56" name="Google Shape;9556;p6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57" name="Google Shape;9557;p6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58" name="Google Shape;9558;p6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59" name="Google Shape;9559;p6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60" name="Google Shape;9560;p6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561" name="Google Shape;9561;p6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562" name="Google Shape;9562;p6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9563" name="Google Shape;9563;p6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564" name="Google Shape;9564;p6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565" name="Google Shape;9565;p6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66" name="Google Shape;9566;p6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67" name="Google Shape;9567;p6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68" name="Google Shape;9568;p6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569" name="Google Shape;9569;p6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grpSp>
      <p:grpSp>
        <p:nvGrpSpPr>
          <p:cNvPr id="9570" name="Google Shape;9570;p66"/>
          <p:cNvGrpSpPr/>
          <p:nvPr/>
        </p:nvGrpSpPr>
        <p:grpSpPr>
          <a:xfrm>
            <a:off x="2953434" y="3040559"/>
            <a:ext cx="506677" cy="468864"/>
            <a:chOff x="2215075" y="2432819"/>
            <a:chExt cx="380008" cy="351648"/>
          </a:xfrm>
        </p:grpSpPr>
        <p:sp>
          <p:nvSpPr>
            <p:cNvPr id="9571" name="Google Shape;9571;p6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572" name="Google Shape;9572;p6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573" name="Google Shape;9573;p6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574" name="Google Shape;9574;p6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75" name="Google Shape;9575;p6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76" name="Google Shape;9576;p6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77" name="Google Shape;9577;p6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78" name="Google Shape;9578;p6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79" name="Google Shape;9579;p6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80" name="Google Shape;9580;p6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81" name="Google Shape;9581;p6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82" name="Google Shape;9582;p6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583" name="Google Shape;9583;p6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584" name="Google Shape;9584;p6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85" name="Google Shape;9585;p6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86" name="Google Shape;9586;p6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87" name="Google Shape;9587;p6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88" name="Google Shape;9588;p6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89" name="Google Shape;9589;p6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90" name="Google Shape;9590;p6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91" name="Google Shape;9591;p6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92" name="Google Shape;9592;p6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593" name="Google Shape;9593;p6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594" name="Google Shape;9594;p6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95" name="Google Shape;9595;p6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596" name="Google Shape;9596;p6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97" name="Google Shape;9597;p6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598" name="Google Shape;9598;p6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599" name="Google Shape;9599;p6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sp>
          <p:nvSpPr>
            <p:cNvPr id="9600" name="Google Shape;9600;p6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121900" tIns="121900" rIns="121900" bIns="121900" anchor="ctr" anchorCtr="0">
              <a:noAutofit/>
            </a:bodyPr>
            <a:lstStyle/>
            <a:p>
              <a:endParaRPr sz="2400"/>
            </a:p>
          </p:txBody>
        </p:sp>
        <p:sp>
          <p:nvSpPr>
            <p:cNvPr id="9601" name="Google Shape;9601;p6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121900" tIns="121900" rIns="121900" bIns="121900" anchor="ctr" anchorCtr="0">
              <a:noAutofit/>
            </a:bodyPr>
            <a:lstStyle/>
            <a:p>
              <a:endParaRPr sz="2400"/>
            </a:p>
          </p:txBody>
        </p:sp>
      </p:grpSp>
      <p:grpSp>
        <p:nvGrpSpPr>
          <p:cNvPr id="9602" name="Google Shape;9602;p66"/>
          <p:cNvGrpSpPr/>
          <p:nvPr/>
        </p:nvGrpSpPr>
        <p:grpSpPr>
          <a:xfrm>
            <a:off x="3548556" y="3026590"/>
            <a:ext cx="458745" cy="454228"/>
            <a:chOff x="2661416" y="2422342"/>
            <a:chExt cx="344059" cy="340671"/>
          </a:xfrm>
        </p:grpSpPr>
        <p:sp>
          <p:nvSpPr>
            <p:cNvPr id="9603" name="Google Shape;9603;p6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121900" tIns="121900" rIns="121900" bIns="121900" anchor="ctr" anchorCtr="0">
              <a:noAutofit/>
            </a:bodyPr>
            <a:lstStyle/>
            <a:p>
              <a:endParaRPr sz="2400"/>
            </a:p>
          </p:txBody>
        </p:sp>
        <p:sp>
          <p:nvSpPr>
            <p:cNvPr id="9604" name="Google Shape;9604;p6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121900" tIns="121900" rIns="121900" bIns="121900" anchor="ctr" anchorCtr="0">
              <a:noAutofit/>
            </a:bodyPr>
            <a:lstStyle/>
            <a:p>
              <a:endParaRPr sz="2400"/>
            </a:p>
          </p:txBody>
        </p:sp>
        <p:sp>
          <p:nvSpPr>
            <p:cNvPr id="9605" name="Google Shape;9605;p6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606" name="Google Shape;9606;p6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121900" tIns="121900" rIns="121900" bIns="121900" anchor="ctr" anchorCtr="0">
              <a:noAutofit/>
            </a:bodyPr>
            <a:lstStyle/>
            <a:p>
              <a:endParaRPr sz="2400"/>
            </a:p>
          </p:txBody>
        </p:sp>
        <p:sp>
          <p:nvSpPr>
            <p:cNvPr id="9607" name="Google Shape;9607;p6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121900" tIns="121900" rIns="121900" bIns="121900" anchor="ctr" anchorCtr="0">
              <a:noAutofit/>
            </a:bodyPr>
            <a:lstStyle/>
            <a:p>
              <a:endParaRPr sz="2400"/>
            </a:p>
          </p:txBody>
        </p:sp>
        <p:sp>
          <p:nvSpPr>
            <p:cNvPr id="9608" name="Google Shape;9608;p6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9609" name="Google Shape;9609;p6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610" name="Google Shape;9610;p6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11" name="Google Shape;9611;p6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612" name="Google Shape;9612;p6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13" name="Google Shape;9613;p6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614" name="Google Shape;9614;p6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615" name="Google Shape;9615;p6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616" name="Google Shape;9616;p66"/>
          <p:cNvGrpSpPr/>
          <p:nvPr/>
        </p:nvGrpSpPr>
        <p:grpSpPr>
          <a:xfrm>
            <a:off x="5422013" y="3026589"/>
            <a:ext cx="275835" cy="464627"/>
            <a:chOff x="4066510" y="2422342"/>
            <a:chExt cx="206876" cy="348470"/>
          </a:xfrm>
        </p:grpSpPr>
        <p:sp>
          <p:nvSpPr>
            <p:cNvPr id="9617" name="Google Shape;9617;p6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618" name="Google Shape;9618;p6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19" name="Google Shape;9619;p6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20" name="Google Shape;9620;p6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21" name="Google Shape;9621;p6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622" name="Google Shape;9622;p6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623" name="Google Shape;9623;p6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624" name="Google Shape;9624;p6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625" name="Google Shape;9625;p6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626" name="Google Shape;9626;p6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627" name="Google Shape;9627;p6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9628" name="Google Shape;9628;p6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grpSp>
      <p:sp>
        <p:nvSpPr>
          <p:cNvPr id="9629" name="Google Shape;9629;p66"/>
          <p:cNvSpPr/>
          <p:nvPr/>
        </p:nvSpPr>
        <p:spPr>
          <a:xfrm>
            <a:off x="3944275" y="4985761"/>
            <a:ext cx="37920" cy="177937"/>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121900" tIns="121900" rIns="121900" bIns="121900" anchor="ctr" anchorCtr="0">
            <a:noAutofit/>
          </a:bodyPr>
          <a:lstStyle/>
          <a:p>
            <a:endParaRPr sz="2400"/>
          </a:p>
        </p:txBody>
      </p:sp>
      <p:grpSp>
        <p:nvGrpSpPr>
          <p:cNvPr id="9630" name="Google Shape;9630;p66"/>
          <p:cNvGrpSpPr/>
          <p:nvPr/>
        </p:nvGrpSpPr>
        <p:grpSpPr>
          <a:xfrm>
            <a:off x="3490258" y="4886568"/>
            <a:ext cx="560633" cy="435321"/>
            <a:chOff x="2617693" y="3817325"/>
            <a:chExt cx="420475" cy="326491"/>
          </a:xfrm>
        </p:grpSpPr>
        <p:sp>
          <p:nvSpPr>
            <p:cNvPr id="9631" name="Google Shape;9631;p6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121900" tIns="121900" rIns="121900" bIns="121900" anchor="ctr" anchorCtr="0">
              <a:noAutofit/>
            </a:bodyPr>
            <a:lstStyle/>
            <a:p>
              <a:endParaRPr sz="2400"/>
            </a:p>
          </p:txBody>
        </p:sp>
        <p:sp>
          <p:nvSpPr>
            <p:cNvPr id="9632" name="Google Shape;9632;p6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9633" name="Google Shape;9633;p6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121900" tIns="121900" rIns="121900" bIns="121900" anchor="ctr" anchorCtr="0">
              <a:noAutofit/>
            </a:bodyPr>
            <a:lstStyle/>
            <a:p>
              <a:endParaRPr sz="2400"/>
            </a:p>
          </p:txBody>
        </p:sp>
        <p:sp>
          <p:nvSpPr>
            <p:cNvPr id="9634" name="Google Shape;9634;p6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121900" tIns="121900" rIns="121900" bIns="121900" anchor="ctr" anchorCtr="0">
              <a:noAutofit/>
            </a:bodyPr>
            <a:lstStyle/>
            <a:p>
              <a:endParaRPr sz="2400"/>
            </a:p>
          </p:txBody>
        </p:sp>
        <p:sp>
          <p:nvSpPr>
            <p:cNvPr id="9635" name="Google Shape;9635;p6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121900" tIns="121900" rIns="121900" bIns="121900" anchor="ctr" anchorCtr="0">
              <a:noAutofit/>
            </a:bodyPr>
            <a:lstStyle/>
            <a:p>
              <a:endParaRPr sz="2400"/>
            </a:p>
          </p:txBody>
        </p:sp>
        <p:sp>
          <p:nvSpPr>
            <p:cNvPr id="9636" name="Google Shape;9636;p6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121900" tIns="121900" rIns="121900" bIns="121900" anchor="ctr" anchorCtr="0">
              <a:noAutofit/>
            </a:bodyPr>
            <a:lstStyle/>
            <a:p>
              <a:endParaRPr sz="2400"/>
            </a:p>
          </p:txBody>
        </p:sp>
        <p:sp>
          <p:nvSpPr>
            <p:cNvPr id="9637" name="Google Shape;9637;p6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638" name="Google Shape;9638;p6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639" name="Google Shape;9639;p6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640" name="Google Shape;9640;p6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41" name="Google Shape;9641;p6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642" name="Google Shape;9642;p6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643" name="Google Shape;9643;p6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644" name="Google Shape;9644;p6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645" name="Google Shape;9645;p6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646" name="Google Shape;9646;p6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647" name="Google Shape;9647;p6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121900" tIns="121900" rIns="121900" bIns="121900" anchor="ctr" anchorCtr="0">
              <a:noAutofit/>
            </a:bodyPr>
            <a:lstStyle/>
            <a:p>
              <a:endParaRPr sz="2400"/>
            </a:p>
          </p:txBody>
        </p:sp>
      </p:grpSp>
      <p:grpSp>
        <p:nvGrpSpPr>
          <p:cNvPr id="9648" name="Google Shape;9648;p66"/>
          <p:cNvGrpSpPr/>
          <p:nvPr/>
        </p:nvGrpSpPr>
        <p:grpSpPr>
          <a:xfrm>
            <a:off x="4727068" y="3028165"/>
            <a:ext cx="477512" cy="475516"/>
            <a:chOff x="3545301" y="2423523"/>
            <a:chExt cx="358134" cy="356637"/>
          </a:xfrm>
        </p:grpSpPr>
        <p:sp>
          <p:nvSpPr>
            <p:cNvPr id="9649" name="Google Shape;9649;p6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9650" name="Google Shape;9650;p6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51" name="Google Shape;9651;p6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652" name="Google Shape;9652;p6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53" name="Google Shape;9653;p6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654" name="Google Shape;9654;p6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121900" tIns="121900" rIns="121900" bIns="121900" anchor="ctr" anchorCtr="0">
              <a:noAutofit/>
            </a:bodyPr>
            <a:lstStyle/>
            <a:p>
              <a:endParaRPr sz="2400"/>
            </a:p>
          </p:txBody>
        </p:sp>
        <p:sp>
          <p:nvSpPr>
            <p:cNvPr id="9655" name="Google Shape;9655;p6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56" name="Google Shape;9656;p6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657" name="Google Shape;9657;p6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658" name="Google Shape;9658;p66"/>
          <p:cNvGrpSpPr/>
          <p:nvPr/>
        </p:nvGrpSpPr>
        <p:grpSpPr>
          <a:xfrm>
            <a:off x="7688565" y="5497060"/>
            <a:ext cx="477547" cy="475901"/>
            <a:chOff x="5766424" y="4275195"/>
            <a:chExt cx="358160" cy="356926"/>
          </a:xfrm>
        </p:grpSpPr>
        <p:sp>
          <p:nvSpPr>
            <p:cNvPr id="9659" name="Google Shape;9659;p6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9660" name="Google Shape;9660;p6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61" name="Google Shape;9661;p6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662" name="Google Shape;9662;p6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63" name="Google Shape;9663;p6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664" name="Google Shape;9664;p6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121900" tIns="121900" rIns="121900" bIns="121900" anchor="ctr" anchorCtr="0">
              <a:noAutofit/>
            </a:bodyPr>
            <a:lstStyle/>
            <a:p>
              <a:endParaRPr sz="2400"/>
            </a:p>
          </p:txBody>
        </p:sp>
        <p:sp>
          <p:nvSpPr>
            <p:cNvPr id="9665" name="Google Shape;9665;p6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66" name="Google Shape;9666;p6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667" name="Google Shape;9667;p6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668" name="Google Shape;9668;p66"/>
          <p:cNvGrpSpPr/>
          <p:nvPr/>
        </p:nvGrpSpPr>
        <p:grpSpPr>
          <a:xfrm>
            <a:off x="4708617" y="4896266"/>
            <a:ext cx="503001" cy="432309"/>
            <a:chOff x="3531462" y="3824599"/>
            <a:chExt cx="377251" cy="324232"/>
          </a:xfrm>
        </p:grpSpPr>
        <p:sp>
          <p:nvSpPr>
            <p:cNvPr id="9669" name="Google Shape;9669;p6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9670" name="Google Shape;9670;p6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671" name="Google Shape;9671;p6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672" name="Google Shape;9672;p6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73" name="Google Shape;9673;p6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74" name="Google Shape;9674;p6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675" name="Google Shape;9675;p6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9676" name="Google Shape;9676;p6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77" name="Google Shape;9677;p6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9678" name="Google Shape;9678;p6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9679" name="Google Shape;9679;p6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121900" tIns="121900" rIns="121900" bIns="121900" anchor="ctr" anchorCtr="0">
              <a:noAutofit/>
            </a:bodyPr>
            <a:lstStyle/>
            <a:p>
              <a:endParaRPr sz="2400"/>
            </a:p>
          </p:txBody>
        </p:sp>
      </p:grpSp>
      <p:grpSp>
        <p:nvGrpSpPr>
          <p:cNvPr id="9680" name="Google Shape;9680;p66"/>
          <p:cNvGrpSpPr/>
          <p:nvPr/>
        </p:nvGrpSpPr>
        <p:grpSpPr>
          <a:xfrm>
            <a:off x="5374115" y="4870461"/>
            <a:ext cx="382031" cy="454088"/>
            <a:chOff x="4030586" y="3805246"/>
            <a:chExt cx="286523" cy="340566"/>
          </a:xfrm>
        </p:grpSpPr>
        <p:sp>
          <p:nvSpPr>
            <p:cNvPr id="9681" name="Google Shape;9681;p6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82" name="Google Shape;9682;p6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83" name="Google Shape;9683;p6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121900" tIns="121900" rIns="121900" bIns="121900" anchor="ctr" anchorCtr="0">
              <a:noAutofit/>
            </a:bodyPr>
            <a:lstStyle/>
            <a:p>
              <a:endParaRPr sz="2400"/>
            </a:p>
          </p:txBody>
        </p:sp>
        <p:sp>
          <p:nvSpPr>
            <p:cNvPr id="9684" name="Google Shape;9684;p6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121900" tIns="121900" rIns="121900" bIns="121900" anchor="ctr" anchorCtr="0">
              <a:noAutofit/>
            </a:bodyPr>
            <a:lstStyle/>
            <a:p>
              <a:endParaRPr sz="2400"/>
            </a:p>
          </p:txBody>
        </p:sp>
        <p:sp>
          <p:nvSpPr>
            <p:cNvPr id="9685" name="Google Shape;9685;p6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686" name="Google Shape;9686;p6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87" name="Google Shape;9687;p6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688" name="Google Shape;9688;p6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689" name="Google Shape;9689;p6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90" name="Google Shape;9690;p6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691" name="Google Shape;9691;p6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692" name="Google Shape;9692;p6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9693" name="Google Shape;9693;p6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694" name="Google Shape;9694;p66"/>
          <p:cNvGrpSpPr/>
          <p:nvPr/>
        </p:nvGrpSpPr>
        <p:grpSpPr>
          <a:xfrm>
            <a:off x="2907845" y="3648425"/>
            <a:ext cx="502336" cy="499291"/>
            <a:chOff x="2180884" y="2888719"/>
            <a:chExt cx="376752" cy="374468"/>
          </a:xfrm>
        </p:grpSpPr>
        <p:sp>
          <p:nvSpPr>
            <p:cNvPr id="9695" name="Google Shape;9695;p6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96" name="Google Shape;9696;p6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97" name="Google Shape;9697;p6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98" name="Google Shape;9698;p6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699" name="Google Shape;9699;p6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700" name="Google Shape;9700;p6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01" name="Google Shape;9701;p6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02" name="Google Shape;9702;p6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03" name="Google Shape;9703;p6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704" name="Google Shape;9704;p6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05" name="Google Shape;9705;p6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06" name="Google Shape;9706;p6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07" name="Google Shape;9707;p6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08" name="Google Shape;9708;p6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grpSp>
      <p:grpSp>
        <p:nvGrpSpPr>
          <p:cNvPr id="9709" name="Google Shape;9709;p66"/>
          <p:cNvGrpSpPr/>
          <p:nvPr/>
        </p:nvGrpSpPr>
        <p:grpSpPr>
          <a:xfrm>
            <a:off x="5272577" y="3720800"/>
            <a:ext cx="504332" cy="354545"/>
            <a:chOff x="3954432" y="2942999"/>
            <a:chExt cx="378249" cy="265909"/>
          </a:xfrm>
        </p:grpSpPr>
        <p:sp>
          <p:nvSpPr>
            <p:cNvPr id="9710" name="Google Shape;9710;p6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11" name="Google Shape;9711;p6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12" name="Google Shape;9712;p6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713" name="Google Shape;9713;p6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9714" name="Google Shape;9714;p6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121900" tIns="121900" rIns="121900" bIns="121900" anchor="ctr" anchorCtr="0">
              <a:noAutofit/>
            </a:bodyPr>
            <a:lstStyle/>
            <a:p>
              <a:endParaRPr sz="2400"/>
            </a:p>
          </p:txBody>
        </p:sp>
        <p:sp>
          <p:nvSpPr>
            <p:cNvPr id="9715" name="Google Shape;9715;p6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716" name="Google Shape;9716;p6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17" name="Google Shape;9717;p6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18" name="Google Shape;9718;p6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grpSp>
      <p:grpSp>
        <p:nvGrpSpPr>
          <p:cNvPr id="9719" name="Google Shape;9719;p66"/>
          <p:cNvGrpSpPr/>
          <p:nvPr/>
        </p:nvGrpSpPr>
        <p:grpSpPr>
          <a:xfrm>
            <a:off x="2336183" y="5485611"/>
            <a:ext cx="504683" cy="499675"/>
            <a:chOff x="1752137" y="4266608"/>
            <a:chExt cx="378512" cy="374756"/>
          </a:xfrm>
        </p:grpSpPr>
        <p:sp>
          <p:nvSpPr>
            <p:cNvPr id="9720" name="Google Shape;9720;p6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721" name="Google Shape;9721;p6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722" name="Google Shape;9722;p6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23" name="Google Shape;9723;p6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24" name="Google Shape;9724;p6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725" name="Google Shape;9725;p6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26" name="Google Shape;9726;p6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727" name="Google Shape;9727;p6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728" name="Google Shape;9728;p6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729" name="Google Shape;9729;p6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730" name="Google Shape;9730;p6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31" name="Google Shape;9731;p6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32" name="Google Shape;9732;p6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733" name="Google Shape;9733;p6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734" name="Google Shape;9734;p6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735" name="Google Shape;9735;p6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121900" tIns="121900" rIns="121900" bIns="121900" anchor="ctr" anchorCtr="0">
              <a:noAutofit/>
            </a:bodyPr>
            <a:lstStyle/>
            <a:p>
              <a:endParaRPr sz="2400"/>
            </a:p>
          </p:txBody>
        </p:sp>
        <p:sp>
          <p:nvSpPr>
            <p:cNvPr id="9736" name="Google Shape;9736;p6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37" name="Google Shape;9737;p6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38" name="Google Shape;9738;p6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739" name="Google Shape;9739;p6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740" name="Google Shape;9740;p6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grpSp>
      <p:grpSp>
        <p:nvGrpSpPr>
          <p:cNvPr id="9741" name="Google Shape;9741;p66"/>
          <p:cNvGrpSpPr/>
          <p:nvPr/>
        </p:nvGrpSpPr>
        <p:grpSpPr>
          <a:xfrm>
            <a:off x="4157052" y="4880196"/>
            <a:ext cx="454753" cy="454753"/>
            <a:chOff x="3117788" y="3812546"/>
            <a:chExt cx="341065" cy="341065"/>
          </a:xfrm>
        </p:grpSpPr>
        <p:sp>
          <p:nvSpPr>
            <p:cNvPr id="9742" name="Google Shape;9742;p6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743" name="Google Shape;9743;p6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9744" name="Google Shape;9744;p6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745" name="Google Shape;9745;p6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9746" name="Google Shape;9746;p6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121900" tIns="121900" rIns="121900" bIns="121900" anchor="ctr" anchorCtr="0">
              <a:noAutofit/>
            </a:bodyPr>
            <a:lstStyle/>
            <a:p>
              <a:endParaRPr sz="2400"/>
            </a:p>
          </p:txBody>
        </p:sp>
        <p:sp>
          <p:nvSpPr>
            <p:cNvPr id="9747" name="Google Shape;9747;p6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grpSp>
      <p:grpSp>
        <p:nvGrpSpPr>
          <p:cNvPr id="9748" name="Google Shape;9748;p66"/>
          <p:cNvGrpSpPr/>
          <p:nvPr/>
        </p:nvGrpSpPr>
        <p:grpSpPr>
          <a:xfrm>
            <a:off x="5325868" y="5530044"/>
            <a:ext cx="451041" cy="430209"/>
            <a:chOff x="3994400" y="4299932"/>
            <a:chExt cx="338281" cy="322657"/>
          </a:xfrm>
        </p:grpSpPr>
        <p:sp>
          <p:nvSpPr>
            <p:cNvPr id="9749" name="Google Shape;9749;p6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121900" tIns="121900" rIns="121900" bIns="121900" anchor="ctr" anchorCtr="0">
              <a:noAutofit/>
            </a:bodyPr>
            <a:lstStyle/>
            <a:p>
              <a:endParaRPr sz="2400"/>
            </a:p>
          </p:txBody>
        </p:sp>
        <p:sp>
          <p:nvSpPr>
            <p:cNvPr id="9750" name="Google Shape;9750;p6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9751" name="Google Shape;9751;p6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752" name="Google Shape;9752;p6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9753" name="Google Shape;9753;p6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9754" name="Google Shape;9754;p6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9755" name="Google Shape;9755;p6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9756" name="Google Shape;9756;p6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grpSp>
      <p:sp>
        <p:nvSpPr>
          <p:cNvPr id="9757" name="Google Shape;9757;p66"/>
          <p:cNvSpPr/>
          <p:nvPr/>
        </p:nvSpPr>
        <p:spPr>
          <a:xfrm>
            <a:off x="4933787" y="2417638"/>
            <a:ext cx="64704" cy="32212"/>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58" name="Google Shape;9758;p66"/>
          <p:cNvSpPr/>
          <p:nvPr/>
        </p:nvSpPr>
        <p:spPr>
          <a:xfrm>
            <a:off x="4933787" y="2417638"/>
            <a:ext cx="44607" cy="292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nvGrpSpPr>
          <p:cNvPr id="9759" name="Google Shape;9759;p66"/>
          <p:cNvGrpSpPr/>
          <p:nvPr/>
        </p:nvGrpSpPr>
        <p:grpSpPr>
          <a:xfrm>
            <a:off x="4764568" y="2417638"/>
            <a:ext cx="403144" cy="499991"/>
            <a:chOff x="3573426" y="1965628"/>
            <a:chExt cx="302358" cy="374993"/>
          </a:xfrm>
        </p:grpSpPr>
        <p:sp>
          <p:nvSpPr>
            <p:cNvPr id="9760" name="Google Shape;9760;p6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61" name="Google Shape;9761;p6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762" name="Google Shape;9762;p6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763" name="Google Shape;9763;p6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764" name="Google Shape;9764;p6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765" name="Google Shape;9765;p6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66" name="Google Shape;9766;p6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67" name="Google Shape;9767;p6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68" name="Google Shape;9768;p6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769" name="Google Shape;9769;p6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70" name="Google Shape;9770;p6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71" name="Google Shape;9771;p6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72" name="Google Shape;9772;p6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73" name="Google Shape;9773;p6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74" name="Google Shape;9774;p6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75" name="Google Shape;9775;p6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76" name="Google Shape;9776;p6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77" name="Google Shape;9777;p6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78" name="Google Shape;9778;p6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79" name="Google Shape;9779;p6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80" name="Google Shape;9780;p6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781" name="Google Shape;9781;p6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82" name="Google Shape;9782;p6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83" name="Google Shape;9783;p6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84" name="Google Shape;9784;p6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85" name="Google Shape;9785;p6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86" name="Google Shape;9786;p6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87" name="Google Shape;9787;p6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88" name="Google Shape;9788;p6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789" name="Google Shape;9789;p6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790" name="Google Shape;9790;p6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91" name="Google Shape;9791;p6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92" name="Google Shape;9792;p6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93" name="Google Shape;9793;p6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794" name="Google Shape;9794;p6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795" name="Google Shape;9795;p6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796" name="Google Shape;9796;p6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797" name="Google Shape;9797;p6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798" name="Google Shape;9798;p6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799" name="Google Shape;9799;p6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00" name="Google Shape;9800;p6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01" name="Google Shape;9801;p6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9802" name="Google Shape;9802;p6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803" name="Google Shape;9803;p6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9804" name="Google Shape;9804;p6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805" name="Google Shape;9805;p6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806" name="Google Shape;9806;p6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grpSp>
      <p:grpSp>
        <p:nvGrpSpPr>
          <p:cNvPr id="9807" name="Google Shape;9807;p66"/>
          <p:cNvGrpSpPr/>
          <p:nvPr/>
        </p:nvGrpSpPr>
        <p:grpSpPr>
          <a:xfrm>
            <a:off x="4684843" y="3674897"/>
            <a:ext cx="474501" cy="441343"/>
            <a:chOff x="3513632" y="2908572"/>
            <a:chExt cx="355876" cy="331007"/>
          </a:xfrm>
        </p:grpSpPr>
        <p:sp>
          <p:nvSpPr>
            <p:cNvPr id="9808" name="Google Shape;9808;p6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9809" name="Google Shape;9809;p6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121900" tIns="121900" rIns="121900" bIns="121900" anchor="ctr" anchorCtr="0">
              <a:noAutofit/>
            </a:bodyPr>
            <a:lstStyle/>
            <a:p>
              <a:endParaRPr sz="2400"/>
            </a:p>
          </p:txBody>
        </p:sp>
        <p:sp>
          <p:nvSpPr>
            <p:cNvPr id="9810" name="Google Shape;9810;p6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121900" tIns="121900" rIns="121900" bIns="121900" anchor="ctr" anchorCtr="0">
              <a:noAutofit/>
            </a:bodyPr>
            <a:lstStyle/>
            <a:p>
              <a:endParaRPr sz="2400"/>
            </a:p>
          </p:txBody>
        </p:sp>
        <p:sp>
          <p:nvSpPr>
            <p:cNvPr id="9811" name="Google Shape;9811;p6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9812" name="Google Shape;9812;p6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121900" tIns="121900" rIns="121900" bIns="121900" anchor="ctr" anchorCtr="0">
              <a:noAutofit/>
            </a:bodyPr>
            <a:lstStyle/>
            <a:p>
              <a:endParaRPr sz="2400"/>
            </a:p>
          </p:txBody>
        </p:sp>
        <p:sp>
          <p:nvSpPr>
            <p:cNvPr id="9813" name="Google Shape;9813;p6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9814" name="Google Shape;9814;p6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121900" tIns="121900" rIns="121900" bIns="121900" anchor="ctr" anchorCtr="0">
              <a:noAutofit/>
            </a:bodyPr>
            <a:lstStyle/>
            <a:p>
              <a:endParaRPr sz="2400"/>
            </a:p>
          </p:txBody>
        </p:sp>
        <p:sp>
          <p:nvSpPr>
            <p:cNvPr id="9815" name="Google Shape;9815;p6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9816" name="Google Shape;9816;p6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817" name="Google Shape;9817;p6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121900" tIns="121900" rIns="121900" bIns="121900" anchor="ctr" anchorCtr="0">
              <a:noAutofit/>
            </a:bodyPr>
            <a:lstStyle/>
            <a:p>
              <a:endParaRPr sz="2400"/>
            </a:p>
          </p:txBody>
        </p:sp>
        <p:sp>
          <p:nvSpPr>
            <p:cNvPr id="9818" name="Google Shape;9818;p6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9819" name="Google Shape;9819;p6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820" name="Google Shape;9820;p6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121900" tIns="121900" rIns="121900" bIns="121900" anchor="ctr" anchorCtr="0">
              <a:noAutofit/>
            </a:bodyPr>
            <a:lstStyle/>
            <a:p>
              <a:endParaRPr sz="2400"/>
            </a:p>
          </p:txBody>
        </p:sp>
        <p:sp>
          <p:nvSpPr>
            <p:cNvPr id="9821" name="Google Shape;9821;p6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9822" name="Google Shape;9822;p6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9823" name="Google Shape;9823;p6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121900" tIns="121900" rIns="121900" bIns="121900" anchor="ctr" anchorCtr="0">
              <a:noAutofit/>
            </a:bodyPr>
            <a:lstStyle/>
            <a:p>
              <a:endParaRPr sz="2400"/>
            </a:p>
          </p:txBody>
        </p:sp>
      </p:grpSp>
      <p:grpSp>
        <p:nvGrpSpPr>
          <p:cNvPr id="9824" name="Google Shape;9824;p66"/>
          <p:cNvGrpSpPr/>
          <p:nvPr/>
        </p:nvGrpSpPr>
        <p:grpSpPr>
          <a:xfrm>
            <a:off x="3592111" y="3648040"/>
            <a:ext cx="314349" cy="499675"/>
            <a:chOff x="2694083" y="2888430"/>
            <a:chExt cx="235762" cy="374756"/>
          </a:xfrm>
        </p:grpSpPr>
        <p:sp>
          <p:nvSpPr>
            <p:cNvPr id="9825" name="Google Shape;9825;p6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26" name="Google Shape;9826;p6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827" name="Google Shape;9827;p6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121900" tIns="121900" rIns="121900" bIns="121900" anchor="ctr" anchorCtr="0">
              <a:noAutofit/>
            </a:bodyPr>
            <a:lstStyle/>
            <a:p>
              <a:endParaRPr sz="2400"/>
            </a:p>
          </p:txBody>
        </p:sp>
        <p:sp>
          <p:nvSpPr>
            <p:cNvPr id="9828" name="Google Shape;9828;p6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29" name="Google Shape;9829;p6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830" name="Google Shape;9830;p6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831" name="Google Shape;9831;p6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32" name="Google Shape;9832;p6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121900" tIns="121900" rIns="121900" bIns="121900" anchor="ctr" anchorCtr="0">
              <a:noAutofit/>
            </a:bodyPr>
            <a:lstStyle/>
            <a:p>
              <a:endParaRPr sz="2400"/>
            </a:p>
          </p:txBody>
        </p:sp>
        <p:sp>
          <p:nvSpPr>
            <p:cNvPr id="9833" name="Google Shape;9833;p6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grpSp>
      <p:grpSp>
        <p:nvGrpSpPr>
          <p:cNvPr id="9834" name="Google Shape;9834;p66"/>
          <p:cNvGrpSpPr/>
          <p:nvPr/>
        </p:nvGrpSpPr>
        <p:grpSpPr>
          <a:xfrm>
            <a:off x="1162046" y="5530918"/>
            <a:ext cx="476881" cy="414873"/>
            <a:chOff x="871534" y="4300588"/>
            <a:chExt cx="357661" cy="311155"/>
          </a:xfrm>
        </p:grpSpPr>
        <p:sp>
          <p:nvSpPr>
            <p:cNvPr id="9835" name="Google Shape;9835;p6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36" name="Google Shape;9836;p6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37" name="Google Shape;9837;p6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38" name="Google Shape;9838;p6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9839" name="Google Shape;9839;p6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9840" name="Google Shape;9840;p6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9841" name="Google Shape;9841;p6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842" name="Google Shape;9842;p6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43" name="Google Shape;9843;p6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44" name="Google Shape;9844;p6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845" name="Google Shape;9845;p6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846" name="Google Shape;9846;p6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47" name="Google Shape;9847;p6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9848" name="Google Shape;9848;p6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849" name="Google Shape;9849;p6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50" name="Google Shape;9850;p6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51" name="Google Shape;9851;p6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852" name="Google Shape;9852;p6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9853" name="Google Shape;9853;p6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54" name="Google Shape;9854;p6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9855" name="Google Shape;9855;p6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grpSp>
      <p:grpSp>
        <p:nvGrpSpPr>
          <p:cNvPr id="9856" name="Google Shape;9856;p66"/>
          <p:cNvGrpSpPr/>
          <p:nvPr/>
        </p:nvGrpSpPr>
        <p:grpSpPr>
          <a:xfrm>
            <a:off x="1221359" y="4892275"/>
            <a:ext cx="333467" cy="449047"/>
            <a:chOff x="916019" y="3821606"/>
            <a:chExt cx="250100" cy="336785"/>
          </a:xfrm>
        </p:grpSpPr>
        <p:sp>
          <p:nvSpPr>
            <p:cNvPr id="9857" name="Google Shape;9857;p6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58" name="Google Shape;9858;p6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59" name="Google Shape;9859;p6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60" name="Google Shape;9860;p6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861" name="Google Shape;9861;p6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862" name="Google Shape;9862;p6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863" name="Google Shape;9863;p6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864" name="Google Shape;9864;p6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65" name="Google Shape;9865;p6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866" name="Google Shape;9866;p6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867" name="Google Shape;9867;p6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9868" name="Google Shape;9868;p6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69" name="Google Shape;9869;p6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9870" name="Google Shape;9870;p66"/>
          <p:cNvGrpSpPr/>
          <p:nvPr/>
        </p:nvGrpSpPr>
        <p:grpSpPr>
          <a:xfrm>
            <a:off x="1132915" y="3676227"/>
            <a:ext cx="499640" cy="443339"/>
            <a:chOff x="849686" y="2909570"/>
            <a:chExt cx="374730" cy="332504"/>
          </a:xfrm>
        </p:grpSpPr>
        <p:sp>
          <p:nvSpPr>
            <p:cNvPr id="9871" name="Google Shape;9871;p6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872" name="Google Shape;9872;p6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73" name="Google Shape;9873;p6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874" name="Google Shape;9874;p6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75" name="Google Shape;9875;p6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876" name="Google Shape;9876;p6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877" name="Google Shape;9877;p6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878" name="Google Shape;9878;p6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9879" name="Google Shape;9879;p6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80" name="Google Shape;9880;p6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9881" name="Google Shape;9881;p6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9882" name="Google Shape;9882;p66"/>
          <p:cNvGrpSpPr/>
          <p:nvPr/>
        </p:nvGrpSpPr>
        <p:grpSpPr>
          <a:xfrm>
            <a:off x="2314090" y="3023788"/>
            <a:ext cx="556957" cy="497155"/>
            <a:chOff x="1735567" y="2420241"/>
            <a:chExt cx="417718" cy="372866"/>
          </a:xfrm>
        </p:grpSpPr>
        <p:sp>
          <p:nvSpPr>
            <p:cNvPr id="9883" name="Google Shape;9883;p6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9884" name="Google Shape;9884;p6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885" name="Google Shape;9885;p6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9886" name="Google Shape;9886;p6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9887" name="Google Shape;9887;p6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9888" name="Google Shape;9888;p6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9889" name="Google Shape;9889;p6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9890" name="Google Shape;9890;p6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9891" name="Google Shape;9891;p6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9892" name="Google Shape;9892;p6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9893" name="Google Shape;9893;p6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9894" name="Google Shape;9894;p6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grpSp>
      <p:grpSp>
        <p:nvGrpSpPr>
          <p:cNvPr id="9895" name="Google Shape;9895;p66"/>
          <p:cNvGrpSpPr/>
          <p:nvPr/>
        </p:nvGrpSpPr>
        <p:grpSpPr>
          <a:xfrm>
            <a:off x="4799091" y="5529587"/>
            <a:ext cx="334797" cy="412037"/>
            <a:chOff x="3599318" y="4299590"/>
            <a:chExt cx="251098" cy="309028"/>
          </a:xfrm>
        </p:grpSpPr>
        <p:sp>
          <p:nvSpPr>
            <p:cNvPr id="9896" name="Google Shape;9896;p6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121900" tIns="121900" rIns="121900" bIns="121900" anchor="ctr" anchorCtr="0">
              <a:noAutofit/>
            </a:bodyPr>
            <a:lstStyle/>
            <a:p>
              <a:endParaRPr sz="2400"/>
            </a:p>
          </p:txBody>
        </p:sp>
        <p:sp>
          <p:nvSpPr>
            <p:cNvPr id="9897" name="Google Shape;9897;p6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898" name="Google Shape;9898;p6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121900" tIns="121900" rIns="121900" bIns="121900" anchor="ctr" anchorCtr="0">
              <a:noAutofit/>
            </a:bodyPr>
            <a:lstStyle/>
            <a:p>
              <a:endParaRPr sz="2400"/>
            </a:p>
          </p:txBody>
        </p:sp>
        <p:sp>
          <p:nvSpPr>
            <p:cNvPr id="9899" name="Google Shape;9899;p6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121900" tIns="121900" rIns="121900" bIns="121900" anchor="ctr" anchorCtr="0">
              <a:noAutofit/>
            </a:bodyPr>
            <a:lstStyle/>
            <a:p>
              <a:endParaRPr sz="2400"/>
            </a:p>
          </p:txBody>
        </p:sp>
        <p:sp>
          <p:nvSpPr>
            <p:cNvPr id="9900" name="Google Shape;9900;p6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9901" name="Google Shape;9901;p6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9902" name="Google Shape;9902;p66"/>
          <p:cNvGrpSpPr/>
          <p:nvPr/>
        </p:nvGrpSpPr>
        <p:grpSpPr>
          <a:xfrm>
            <a:off x="4141331" y="3041120"/>
            <a:ext cx="461091" cy="460075"/>
            <a:chOff x="3105998" y="2433240"/>
            <a:chExt cx="345818" cy="345056"/>
          </a:xfrm>
        </p:grpSpPr>
        <p:sp>
          <p:nvSpPr>
            <p:cNvPr id="9903" name="Google Shape;9903;p6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121900" tIns="121900" rIns="121900" bIns="121900" anchor="ctr" anchorCtr="0">
              <a:noAutofit/>
            </a:bodyPr>
            <a:lstStyle/>
            <a:p>
              <a:endParaRPr sz="2400"/>
            </a:p>
          </p:txBody>
        </p:sp>
        <p:sp>
          <p:nvSpPr>
            <p:cNvPr id="9904" name="Google Shape;9904;p6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9905" name="Google Shape;9905;p6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121900" tIns="121900" rIns="121900" bIns="121900" anchor="ctr" anchorCtr="0">
              <a:noAutofit/>
            </a:bodyPr>
            <a:lstStyle/>
            <a:p>
              <a:endParaRPr sz="2400"/>
            </a:p>
          </p:txBody>
        </p:sp>
        <p:sp>
          <p:nvSpPr>
            <p:cNvPr id="9906" name="Google Shape;9906;p6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907" name="Google Shape;9907;p6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9908" name="Google Shape;9908;p6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9909" name="Google Shape;9909;p6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9910" name="Google Shape;9910;p6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9911" name="Google Shape;9911;p6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9912" name="Google Shape;9912;p6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9913" name="Google Shape;9913;p6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grpSp>
      <p:grpSp>
        <p:nvGrpSpPr>
          <p:cNvPr id="9914" name="Google Shape;9914;p66"/>
          <p:cNvGrpSpPr/>
          <p:nvPr/>
        </p:nvGrpSpPr>
        <p:grpSpPr>
          <a:xfrm>
            <a:off x="2316435" y="3664498"/>
            <a:ext cx="499640" cy="467148"/>
            <a:chOff x="1737326" y="2900773"/>
            <a:chExt cx="374730" cy="350361"/>
          </a:xfrm>
        </p:grpSpPr>
        <p:sp>
          <p:nvSpPr>
            <p:cNvPr id="9915" name="Google Shape;9915;p6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916" name="Google Shape;9916;p6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9917" name="Google Shape;9917;p6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918" name="Google Shape;9918;p6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919" name="Google Shape;9919;p6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9920" name="Google Shape;9920;p6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9921" name="Google Shape;9921;p6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22" name="Google Shape;9922;p6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923" name="Google Shape;9923;p6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924" name="Google Shape;9924;p6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925" name="Google Shape;9925;p6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926" name="Google Shape;9926;p6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927" name="Google Shape;9927;p6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928" name="Google Shape;9928;p6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9929" name="Google Shape;9929;p6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930" name="Google Shape;9930;p6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9931" name="Google Shape;9931;p6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121900" tIns="121900" rIns="121900" bIns="121900" anchor="ctr" anchorCtr="0">
              <a:noAutofit/>
            </a:bodyPr>
            <a:lstStyle/>
            <a:p>
              <a:endParaRPr sz="2400"/>
            </a:p>
          </p:txBody>
        </p:sp>
      </p:grpSp>
      <p:grpSp>
        <p:nvGrpSpPr>
          <p:cNvPr id="9932" name="Google Shape;9932;p66"/>
          <p:cNvGrpSpPr/>
          <p:nvPr/>
        </p:nvGrpSpPr>
        <p:grpSpPr>
          <a:xfrm>
            <a:off x="5334235" y="1902662"/>
            <a:ext cx="436301" cy="282137"/>
            <a:chOff x="4000676" y="1579396"/>
            <a:chExt cx="327226" cy="211603"/>
          </a:xfrm>
        </p:grpSpPr>
        <p:sp>
          <p:nvSpPr>
            <p:cNvPr id="9933" name="Google Shape;9933;p6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9934" name="Google Shape;9934;p6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9935" name="Google Shape;9935;p6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121900" tIns="121900" rIns="121900" bIns="121900" anchor="ctr" anchorCtr="0">
              <a:noAutofit/>
            </a:bodyPr>
            <a:lstStyle/>
            <a:p>
              <a:endParaRPr sz="2400"/>
            </a:p>
          </p:txBody>
        </p:sp>
        <p:sp>
          <p:nvSpPr>
            <p:cNvPr id="9936" name="Google Shape;9936;p6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sp>
          <p:nvSpPr>
            <p:cNvPr id="9937" name="Google Shape;9937;p6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121900" tIns="121900" rIns="121900" bIns="121900" anchor="ctr" anchorCtr="0">
              <a:noAutofit/>
            </a:bodyPr>
            <a:lstStyle/>
            <a:p>
              <a:endParaRPr sz="2400"/>
            </a:p>
          </p:txBody>
        </p:sp>
        <p:sp>
          <p:nvSpPr>
            <p:cNvPr id="9938" name="Google Shape;9938;p6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39" name="Google Shape;9939;p6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40" name="Google Shape;9940;p6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41" name="Google Shape;9941;p6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42" name="Google Shape;9942;p6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43" name="Google Shape;9943;p6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9944" name="Google Shape;9944;p6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121900" tIns="121900" rIns="121900" bIns="121900" anchor="ctr" anchorCtr="0">
              <a:noAutofit/>
            </a:bodyPr>
            <a:lstStyle/>
            <a:p>
              <a:endParaRPr sz="2400"/>
            </a:p>
          </p:txBody>
        </p:sp>
        <p:sp>
          <p:nvSpPr>
            <p:cNvPr id="9945" name="Google Shape;9945;p6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9946" name="Google Shape;9946;p6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9947" name="Google Shape;9947;p6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9948" name="Google Shape;9948;p6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grpSp>
      <p:grpSp>
        <p:nvGrpSpPr>
          <p:cNvPr id="9949" name="Google Shape;9949;p66"/>
          <p:cNvGrpSpPr/>
          <p:nvPr/>
        </p:nvGrpSpPr>
        <p:grpSpPr>
          <a:xfrm>
            <a:off x="3514031" y="1817580"/>
            <a:ext cx="494739" cy="448625"/>
            <a:chOff x="2635523" y="1515584"/>
            <a:chExt cx="371054" cy="336469"/>
          </a:xfrm>
        </p:grpSpPr>
        <p:sp>
          <p:nvSpPr>
            <p:cNvPr id="9950" name="Google Shape;9950;p6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9951" name="Google Shape;9951;p6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9952" name="Google Shape;9952;p6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953" name="Google Shape;9953;p6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9954" name="Google Shape;9954;p6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9955" name="Google Shape;9955;p6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9956" name="Google Shape;9956;p6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9957" name="Google Shape;9957;p66"/>
          <p:cNvGrpSpPr/>
          <p:nvPr/>
        </p:nvGrpSpPr>
        <p:grpSpPr>
          <a:xfrm>
            <a:off x="2975877" y="1824442"/>
            <a:ext cx="415503" cy="435425"/>
            <a:chOff x="2231907" y="1520731"/>
            <a:chExt cx="311627" cy="326569"/>
          </a:xfrm>
        </p:grpSpPr>
        <p:sp>
          <p:nvSpPr>
            <p:cNvPr id="9958" name="Google Shape;9958;p6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121900" tIns="121900" rIns="121900" bIns="121900" anchor="ctr" anchorCtr="0">
              <a:noAutofit/>
            </a:bodyPr>
            <a:lstStyle/>
            <a:p>
              <a:endParaRPr sz="2400"/>
            </a:p>
          </p:txBody>
        </p:sp>
        <p:sp>
          <p:nvSpPr>
            <p:cNvPr id="9959" name="Google Shape;9959;p6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960" name="Google Shape;9960;p6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9961" name="Google Shape;9961;p6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121900" tIns="121900" rIns="121900" bIns="121900" anchor="ctr" anchorCtr="0">
              <a:noAutofit/>
            </a:bodyPr>
            <a:lstStyle/>
            <a:p>
              <a:endParaRPr sz="2400"/>
            </a:p>
          </p:txBody>
        </p:sp>
        <p:sp>
          <p:nvSpPr>
            <p:cNvPr id="9962" name="Google Shape;9962;p6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963" name="Google Shape;9963;p6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64" name="Google Shape;9964;p6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9965" name="Google Shape;9965;p6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9966" name="Google Shape;9966;p6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9967" name="Google Shape;9967;p6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grpSp>
      <p:grpSp>
        <p:nvGrpSpPr>
          <p:cNvPr id="9968" name="Google Shape;9968;p66"/>
          <p:cNvGrpSpPr/>
          <p:nvPr/>
        </p:nvGrpSpPr>
        <p:grpSpPr>
          <a:xfrm>
            <a:off x="1786999" y="5532178"/>
            <a:ext cx="415853" cy="406260"/>
            <a:chOff x="1340249" y="4301533"/>
            <a:chExt cx="311890" cy="304695"/>
          </a:xfrm>
        </p:grpSpPr>
        <p:sp>
          <p:nvSpPr>
            <p:cNvPr id="9969" name="Google Shape;9969;p6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9970" name="Google Shape;9970;p6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121900" tIns="121900" rIns="121900" bIns="121900" anchor="ctr" anchorCtr="0">
              <a:noAutofit/>
            </a:bodyPr>
            <a:lstStyle/>
            <a:p>
              <a:endParaRPr sz="2400"/>
            </a:p>
          </p:txBody>
        </p:sp>
        <p:sp>
          <p:nvSpPr>
            <p:cNvPr id="9971" name="Google Shape;9971;p6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972" name="Google Shape;9972;p6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973" name="Google Shape;9973;p6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9974" name="Google Shape;9974;p6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121900" tIns="121900" rIns="121900" bIns="121900" anchor="ctr" anchorCtr="0">
              <a:noAutofit/>
            </a:bodyPr>
            <a:lstStyle/>
            <a:p>
              <a:endParaRPr sz="2400"/>
            </a:p>
          </p:txBody>
        </p:sp>
        <p:sp>
          <p:nvSpPr>
            <p:cNvPr id="9975" name="Google Shape;9975;p6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976" name="Google Shape;9976;p6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121900" tIns="121900" rIns="121900" bIns="121900" anchor="ctr" anchorCtr="0">
              <a:noAutofit/>
            </a:bodyPr>
            <a:lstStyle/>
            <a:p>
              <a:endParaRPr sz="2400"/>
            </a:p>
          </p:txBody>
        </p:sp>
        <p:sp>
          <p:nvSpPr>
            <p:cNvPr id="9977" name="Google Shape;9977;p6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978" name="Google Shape;9978;p6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121900" tIns="121900" rIns="121900" bIns="121900" anchor="ctr" anchorCtr="0">
              <a:noAutofit/>
            </a:bodyPr>
            <a:lstStyle/>
            <a:p>
              <a:endParaRPr sz="2400"/>
            </a:p>
          </p:txBody>
        </p:sp>
        <p:sp>
          <p:nvSpPr>
            <p:cNvPr id="9979" name="Google Shape;9979;p6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980" name="Google Shape;9980;p6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121900" tIns="121900" rIns="121900" bIns="121900" anchor="ctr" anchorCtr="0">
              <a:noAutofit/>
            </a:bodyPr>
            <a:lstStyle/>
            <a:p>
              <a:endParaRPr sz="2400"/>
            </a:p>
          </p:txBody>
        </p:sp>
        <p:sp>
          <p:nvSpPr>
            <p:cNvPr id="9981" name="Google Shape;9981;p6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121900" tIns="121900" rIns="121900" bIns="121900" anchor="ctr" anchorCtr="0">
              <a:noAutofit/>
            </a:bodyPr>
            <a:lstStyle/>
            <a:p>
              <a:endParaRPr sz="2400"/>
            </a:p>
          </p:txBody>
        </p:sp>
        <p:sp>
          <p:nvSpPr>
            <p:cNvPr id="9982" name="Google Shape;9982;p6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grpSp>
      <p:grpSp>
        <p:nvGrpSpPr>
          <p:cNvPr id="9983" name="Google Shape;9983;p66"/>
          <p:cNvGrpSpPr/>
          <p:nvPr/>
        </p:nvGrpSpPr>
        <p:grpSpPr>
          <a:xfrm>
            <a:off x="1774254" y="4299499"/>
            <a:ext cx="409165" cy="443024"/>
            <a:chOff x="1330690" y="3377024"/>
            <a:chExt cx="306874" cy="332268"/>
          </a:xfrm>
        </p:grpSpPr>
        <p:sp>
          <p:nvSpPr>
            <p:cNvPr id="9984" name="Google Shape;9984;p6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9985" name="Google Shape;9985;p6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9986" name="Google Shape;9986;p6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9987" name="Google Shape;9987;p6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9988" name="Google Shape;9988;p6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9989" name="Google Shape;9989;p6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9990" name="Google Shape;9990;p6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9991" name="Google Shape;9991;p6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9992" name="Google Shape;9992;p6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993" name="Google Shape;9993;p6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9994" name="Google Shape;9994;p6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995" name="Google Shape;9995;p6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9996" name="Google Shape;9996;p6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997" name="Google Shape;9997;p6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9998" name="Google Shape;9998;p6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9999" name="Google Shape;9999;p6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000" name="Google Shape;10000;p6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001" name="Google Shape;10001;p6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002" name="Google Shape;10002;p6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121900" tIns="121900" rIns="121900" bIns="121900" anchor="ctr" anchorCtr="0">
              <a:noAutofit/>
            </a:bodyPr>
            <a:lstStyle/>
            <a:p>
              <a:endParaRPr sz="2400"/>
            </a:p>
          </p:txBody>
        </p:sp>
      </p:grpSp>
      <p:grpSp>
        <p:nvGrpSpPr>
          <p:cNvPr id="10003" name="Google Shape;10003;p66"/>
          <p:cNvGrpSpPr/>
          <p:nvPr/>
        </p:nvGrpSpPr>
        <p:grpSpPr>
          <a:xfrm>
            <a:off x="3534130" y="4305836"/>
            <a:ext cx="455348" cy="433325"/>
            <a:chOff x="2650597" y="3381777"/>
            <a:chExt cx="341511" cy="324994"/>
          </a:xfrm>
        </p:grpSpPr>
        <p:sp>
          <p:nvSpPr>
            <p:cNvPr id="10004" name="Google Shape;10004;p6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121900" tIns="121900" rIns="121900" bIns="121900" anchor="ctr" anchorCtr="0">
              <a:noAutofit/>
            </a:bodyPr>
            <a:lstStyle/>
            <a:p>
              <a:endParaRPr sz="2400"/>
            </a:p>
          </p:txBody>
        </p:sp>
        <p:sp>
          <p:nvSpPr>
            <p:cNvPr id="10005" name="Google Shape;10005;p6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006" name="Google Shape;10006;p6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0007" name="Google Shape;10007;p6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0008" name="Google Shape;10008;p6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10009" name="Google Shape;10009;p6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10010" name="Google Shape;10010;p6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011" name="Google Shape;10011;p6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012" name="Google Shape;10012;p6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10013" name="Google Shape;10013;p6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014" name="Google Shape;10014;p6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10015" name="Google Shape;10015;p6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016" name="Google Shape;10016;p6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017" name="Google Shape;10017;p6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121900" tIns="121900" rIns="121900" bIns="121900" anchor="ctr" anchorCtr="0">
              <a:noAutofit/>
            </a:bodyPr>
            <a:lstStyle/>
            <a:p>
              <a:endParaRPr sz="2400"/>
            </a:p>
          </p:txBody>
        </p:sp>
        <p:sp>
          <p:nvSpPr>
            <p:cNvPr id="10018" name="Google Shape;10018;p6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19" name="Google Shape;10019;p6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0" name="Google Shape;10020;p6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1" name="Google Shape;10021;p6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2" name="Google Shape;10022;p6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3" name="Google Shape;10023;p6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4" name="Google Shape;10024;p6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5" name="Google Shape;10025;p6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026" name="Google Shape;10026;p6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0027" name="Google Shape;10027;p6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0028" name="Google Shape;10028;p6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0029" name="Google Shape;10029;p6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0" name="Google Shape;10030;p6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1" name="Google Shape;10031;p6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2" name="Google Shape;10032;p6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3" name="Google Shape;10033;p6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4" name="Google Shape;10034;p6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5" name="Google Shape;10035;p6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6" name="Google Shape;10036;p6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037" name="Google Shape;10037;p6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0038" name="Google Shape;10038;p6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grpSp>
      <p:grpSp>
        <p:nvGrpSpPr>
          <p:cNvPr id="10039" name="Google Shape;10039;p66"/>
          <p:cNvGrpSpPr/>
          <p:nvPr/>
        </p:nvGrpSpPr>
        <p:grpSpPr>
          <a:xfrm>
            <a:off x="1727337" y="3046617"/>
            <a:ext cx="536860" cy="431889"/>
            <a:chOff x="1295502" y="2437362"/>
            <a:chExt cx="402645" cy="323917"/>
          </a:xfrm>
        </p:grpSpPr>
        <p:sp>
          <p:nvSpPr>
            <p:cNvPr id="10040" name="Google Shape;10040;p6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10041" name="Google Shape;10041;p6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0042" name="Google Shape;10042;p6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43" name="Google Shape;10043;p6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0044" name="Google Shape;10044;p6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10045" name="Google Shape;10045;p6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0046" name="Google Shape;10046;p6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10047" name="Google Shape;10047;p6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10048" name="Google Shape;10048;p6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10049" name="Google Shape;10049;p6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121900" tIns="121900" rIns="121900" bIns="121900" anchor="ctr" anchorCtr="0">
              <a:noAutofit/>
            </a:bodyPr>
            <a:lstStyle/>
            <a:p>
              <a:endParaRPr sz="2400"/>
            </a:p>
          </p:txBody>
        </p:sp>
        <p:sp>
          <p:nvSpPr>
            <p:cNvPr id="10050" name="Google Shape;10050;p6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0051" name="Google Shape;10051;p6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121900" tIns="121900" rIns="121900" bIns="121900" anchor="ctr" anchorCtr="0">
              <a:noAutofit/>
            </a:bodyPr>
            <a:lstStyle/>
            <a:p>
              <a:endParaRPr sz="2400"/>
            </a:p>
          </p:txBody>
        </p:sp>
        <p:sp>
          <p:nvSpPr>
            <p:cNvPr id="10052" name="Google Shape;10052;p6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10053" name="Google Shape;10053;p6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10054" name="Google Shape;10054;p6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10055" name="Google Shape;10055;p6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grpSp>
      <p:grpSp>
        <p:nvGrpSpPr>
          <p:cNvPr id="10056" name="Google Shape;10056;p66"/>
          <p:cNvGrpSpPr/>
          <p:nvPr/>
        </p:nvGrpSpPr>
        <p:grpSpPr>
          <a:xfrm>
            <a:off x="1176787" y="3047947"/>
            <a:ext cx="449747" cy="449396"/>
            <a:chOff x="882590" y="2438360"/>
            <a:chExt cx="337310" cy="337047"/>
          </a:xfrm>
        </p:grpSpPr>
        <p:sp>
          <p:nvSpPr>
            <p:cNvPr id="10057" name="Google Shape;10057;p6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0058" name="Google Shape;10058;p6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121900" tIns="121900" rIns="121900" bIns="121900" anchor="ctr" anchorCtr="0">
              <a:noAutofit/>
            </a:bodyPr>
            <a:lstStyle/>
            <a:p>
              <a:endParaRPr sz="2400"/>
            </a:p>
          </p:txBody>
        </p:sp>
        <p:sp>
          <p:nvSpPr>
            <p:cNvPr id="10059" name="Google Shape;10059;p6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060" name="Google Shape;10060;p6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121900" tIns="121900" rIns="121900" bIns="121900" anchor="ctr" anchorCtr="0">
              <a:noAutofit/>
            </a:bodyPr>
            <a:lstStyle/>
            <a:p>
              <a:endParaRPr sz="2400"/>
            </a:p>
          </p:txBody>
        </p:sp>
        <p:sp>
          <p:nvSpPr>
            <p:cNvPr id="10061" name="Google Shape;10061;p6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121900" tIns="121900" rIns="121900" bIns="121900" anchor="ctr" anchorCtr="0">
              <a:noAutofit/>
            </a:bodyPr>
            <a:lstStyle/>
            <a:p>
              <a:endParaRPr sz="2400"/>
            </a:p>
          </p:txBody>
        </p:sp>
        <p:sp>
          <p:nvSpPr>
            <p:cNvPr id="10062" name="Google Shape;10062;p6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063" name="Google Shape;10063;p6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64" name="Google Shape;10064;p6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65" name="Google Shape;10065;p6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66" name="Google Shape;10066;p6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68" name="Google Shape;10068;p6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69" name="Google Shape;10069;p6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71" name="Google Shape;10071;p6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3" name="Google Shape;10073;p6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4" name="Google Shape;10074;p6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5" name="Google Shape;10075;p6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6" name="Google Shape;10076;p6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7" name="Google Shape;10077;p6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8" name="Google Shape;10078;p6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79" name="Google Shape;10079;p6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sp>
          <p:nvSpPr>
            <p:cNvPr id="10080" name="Google Shape;10080;p6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121900" tIns="121900" rIns="121900" bIns="121900" anchor="ctr" anchorCtr="0">
              <a:noAutofit/>
            </a:bodyPr>
            <a:lstStyle/>
            <a:p>
              <a:endParaRPr sz="2400"/>
            </a:p>
          </p:txBody>
        </p:sp>
      </p:grpSp>
      <p:grpSp>
        <p:nvGrpSpPr>
          <p:cNvPr id="10081" name="Google Shape;10081;p66"/>
          <p:cNvGrpSpPr/>
          <p:nvPr/>
        </p:nvGrpSpPr>
        <p:grpSpPr>
          <a:xfrm>
            <a:off x="6513414" y="1821851"/>
            <a:ext cx="514381" cy="456784"/>
            <a:chOff x="4885060" y="1518788"/>
            <a:chExt cx="385786" cy="342588"/>
          </a:xfrm>
        </p:grpSpPr>
        <p:sp>
          <p:nvSpPr>
            <p:cNvPr id="10082" name="Google Shape;10082;p6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087" name="Google Shape;10087;p6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088" name="Google Shape;10088;p6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089" name="Google Shape;10089;p6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090" name="Google Shape;10090;p6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091" name="Google Shape;10091;p6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094" name="Google Shape;10094;p6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121900" tIns="121900" rIns="121900" bIns="121900" anchor="ctr" anchorCtr="0">
              <a:noAutofit/>
            </a:bodyPr>
            <a:lstStyle/>
            <a:p>
              <a:endParaRPr sz="2400"/>
            </a:p>
          </p:txBody>
        </p:sp>
        <p:sp>
          <p:nvSpPr>
            <p:cNvPr id="10095" name="Google Shape;10095;p6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096" name="Google Shape;10096;p6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097" name="Google Shape;10097;p6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098" name="Google Shape;10098;p6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099" name="Google Shape;10099;p6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121900" tIns="121900" rIns="121900" bIns="121900" anchor="ctr" anchorCtr="0">
              <a:noAutofit/>
            </a:bodyPr>
            <a:lstStyle/>
            <a:p>
              <a:endParaRPr sz="2400"/>
            </a:p>
          </p:txBody>
        </p:sp>
      </p:grpSp>
      <p:grpSp>
        <p:nvGrpSpPr>
          <p:cNvPr id="10101" name="Google Shape;10101;p66"/>
          <p:cNvGrpSpPr/>
          <p:nvPr/>
        </p:nvGrpSpPr>
        <p:grpSpPr>
          <a:xfrm>
            <a:off x="7192638" y="1816177"/>
            <a:ext cx="332101" cy="468128"/>
            <a:chOff x="5394478" y="1514533"/>
            <a:chExt cx="249076" cy="351096"/>
          </a:xfrm>
        </p:grpSpPr>
        <p:sp>
          <p:nvSpPr>
            <p:cNvPr id="10102" name="Google Shape;10102;p6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103" name="Google Shape;10103;p6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104" name="Google Shape;10104;p6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105" name="Google Shape;10105;p6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06" name="Google Shape;10106;p6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107" name="Google Shape;10107;p6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108" name="Google Shape;10108;p6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109" name="Google Shape;10109;p6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110" name="Google Shape;10110;p6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11" name="Google Shape;10111;p6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112" name="Google Shape;10112;p6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13" name="Google Shape;10113;p6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114" name="Google Shape;10114;p6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15" name="Google Shape;10115;p6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17" name="Google Shape;10117;p6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118" name="Google Shape;10118;p6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119" name="Google Shape;10119;p6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121" name="Google Shape;10121;p6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6"/>
          <p:cNvGrpSpPr/>
          <p:nvPr/>
        </p:nvGrpSpPr>
        <p:grpSpPr>
          <a:xfrm>
            <a:off x="7709679" y="1812816"/>
            <a:ext cx="474851" cy="474851"/>
            <a:chOff x="5782259" y="1512012"/>
            <a:chExt cx="356138" cy="356138"/>
          </a:xfrm>
        </p:grpSpPr>
        <p:sp>
          <p:nvSpPr>
            <p:cNvPr id="10123" name="Google Shape;10123;p6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124" name="Google Shape;10124;p6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125" name="Google Shape;10125;p6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126" name="Google Shape;10126;p6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129" name="Google Shape;10129;p6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130" name="Google Shape;10130;p6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131" name="Google Shape;10131;p6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132" name="Google Shape;10132;p6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133" name="Google Shape;10133;p6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grpSp>
      <p:grpSp>
        <p:nvGrpSpPr>
          <p:cNvPr id="10134" name="Google Shape;10134;p66"/>
          <p:cNvGrpSpPr/>
          <p:nvPr/>
        </p:nvGrpSpPr>
        <p:grpSpPr>
          <a:xfrm>
            <a:off x="8306131" y="1820870"/>
            <a:ext cx="458080" cy="458429"/>
            <a:chOff x="6229598" y="1518052"/>
            <a:chExt cx="343560" cy="343822"/>
          </a:xfrm>
        </p:grpSpPr>
        <p:sp>
          <p:nvSpPr>
            <p:cNvPr id="10135" name="Google Shape;10135;p6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36" name="Google Shape;10136;p6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121900" tIns="121900" rIns="121900" bIns="121900" anchor="ctr" anchorCtr="0">
              <a:noAutofit/>
            </a:bodyPr>
            <a:lstStyle/>
            <a:p>
              <a:endParaRPr sz="2400"/>
            </a:p>
          </p:txBody>
        </p:sp>
        <p:sp>
          <p:nvSpPr>
            <p:cNvPr id="10137" name="Google Shape;10137;p6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121900" tIns="121900" rIns="121900" bIns="121900" anchor="ctr" anchorCtr="0">
              <a:noAutofit/>
            </a:bodyPr>
            <a:lstStyle/>
            <a:p>
              <a:endParaRPr sz="2400"/>
            </a:p>
          </p:txBody>
        </p:sp>
        <p:sp>
          <p:nvSpPr>
            <p:cNvPr id="10140" name="Google Shape;10140;p6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1" name="Google Shape;10141;p6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2" name="Google Shape;10142;p6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3" name="Google Shape;10143;p6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4" name="Google Shape;10144;p6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5" name="Google Shape;10145;p6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6" name="Google Shape;10146;p6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7" name="Google Shape;10147;p6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8" name="Google Shape;10148;p6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49" name="Google Shape;10149;p6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50" name="Google Shape;10150;p6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51" name="Google Shape;10151;p6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52" name="Google Shape;10152;p6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0153" name="Google Shape;10153;p6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grpSp>
      <p:grpSp>
        <p:nvGrpSpPr>
          <p:cNvPr id="10154" name="Google Shape;10154;p66"/>
          <p:cNvGrpSpPr/>
          <p:nvPr/>
        </p:nvGrpSpPr>
        <p:grpSpPr>
          <a:xfrm>
            <a:off x="1161031" y="4274113"/>
            <a:ext cx="457099" cy="468304"/>
            <a:chOff x="870773" y="3357985"/>
            <a:chExt cx="342824" cy="351228"/>
          </a:xfrm>
        </p:grpSpPr>
        <p:sp>
          <p:nvSpPr>
            <p:cNvPr id="10155" name="Google Shape;10155;p6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121900" tIns="121900" rIns="121900" bIns="121900" anchor="ctr" anchorCtr="0">
              <a:noAutofit/>
            </a:bodyPr>
            <a:lstStyle/>
            <a:p>
              <a:endParaRPr sz="2400"/>
            </a:p>
          </p:txBody>
        </p:sp>
        <p:sp>
          <p:nvSpPr>
            <p:cNvPr id="10156" name="Google Shape;10156;p6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10157" name="Google Shape;10157;p6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10158" name="Google Shape;10158;p6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121900" tIns="121900" rIns="121900" bIns="121900" anchor="ctr" anchorCtr="0">
              <a:noAutofit/>
            </a:bodyPr>
            <a:lstStyle/>
            <a:p>
              <a:endParaRPr sz="2400"/>
            </a:p>
          </p:txBody>
        </p:sp>
        <p:sp>
          <p:nvSpPr>
            <p:cNvPr id="10159" name="Google Shape;10159;p6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121900" tIns="121900" rIns="121900" bIns="121900" anchor="ctr" anchorCtr="0">
              <a:noAutofit/>
            </a:bodyPr>
            <a:lstStyle/>
            <a:p>
              <a:endParaRPr sz="2400"/>
            </a:p>
          </p:txBody>
        </p:sp>
        <p:sp>
          <p:nvSpPr>
            <p:cNvPr id="10160" name="Google Shape;10160;p6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0161" name="Google Shape;10161;p6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0162" name="Google Shape;10162;p6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grpSp>
      <p:grpSp>
        <p:nvGrpSpPr>
          <p:cNvPr id="10163" name="Google Shape;10163;p66"/>
          <p:cNvGrpSpPr/>
          <p:nvPr/>
        </p:nvGrpSpPr>
        <p:grpSpPr>
          <a:xfrm>
            <a:off x="3657445" y="5529587"/>
            <a:ext cx="212496" cy="411861"/>
            <a:chOff x="2743084" y="4299590"/>
            <a:chExt cx="159372" cy="308896"/>
          </a:xfrm>
        </p:grpSpPr>
        <p:sp>
          <p:nvSpPr>
            <p:cNvPr id="10164" name="Google Shape;10164;p6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165" name="Google Shape;10165;p6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121900" tIns="121900" rIns="121900" bIns="121900" anchor="ctr" anchorCtr="0">
              <a:noAutofit/>
            </a:bodyPr>
            <a:lstStyle/>
            <a:p>
              <a:endParaRPr sz="2400"/>
            </a:p>
          </p:txBody>
        </p:sp>
        <p:sp>
          <p:nvSpPr>
            <p:cNvPr id="10166" name="Google Shape;10166;p6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0167" name="Google Shape;10167;p6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168" name="Google Shape;10168;p6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121900" tIns="121900" rIns="121900" bIns="121900" anchor="ctr" anchorCtr="0">
              <a:noAutofit/>
            </a:bodyPr>
            <a:lstStyle/>
            <a:p>
              <a:endParaRPr sz="2400"/>
            </a:p>
          </p:txBody>
        </p:sp>
        <p:sp>
          <p:nvSpPr>
            <p:cNvPr id="10169" name="Google Shape;10169;p6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121900" tIns="121900" rIns="121900" bIns="121900" anchor="ctr" anchorCtr="0">
              <a:noAutofit/>
            </a:bodyPr>
            <a:lstStyle/>
            <a:p>
              <a:endParaRPr sz="2400"/>
            </a:p>
          </p:txBody>
        </p:sp>
        <p:sp>
          <p:nvSpPr>
            <p:cNvPr id="10170" name="Google Shape;10170;p6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71" name="Google Shape;10171;p6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172" name="Google Shape;10172;p6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0173" name="Google Shape;10173;p6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0174" name="Google Shape;10174;p6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0175" name="Google Shape;10175;p6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0176" name="Google Shape;10176;p6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0177" name="Google Shape;10177;p6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0178" name="Google Shape;10178;p6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grpSp>
      <p:grpSp>
        <p:nvGrpSpPr>
          <p:cNvPr id="10179" name="Google Shape;10179;p66"/>
          <p:cNvGrpSpPr/>
          <p:nvPr/>
        </p:nvGrpSpPr>
        <p:grpSpPr>
          <a:xfrm>
            <a:off x="1724675" y="3716422"/>
            <a:ext cx="499640" cy="362948"/>
            <a:chOff x="1293506" y="2939716"/>
            <a:chExt cx="374730" cy="272211"/>
          </a:xfrm>
        </p:grpSpPr>
        <p:sp>
          <p:nvSpPr>
            <p:cNvPr id="10180" name="Google Shape;10180;p6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10181" name="Google Shape;10181;p6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10182" name="Google Shape;10182;p6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10183" name="Google Shape;10183;p6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0184" name="Google Shape;10184;p6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10185" name="Google Shape;10185;p6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121900" tIns="121900" rIns="121900" bIns="121900" anchor="ctr" anchorCtr="0">
              <a:noAutofit/>
            </a:bodyPr>
            <a:lstStyle/>
            <a:p>
              <a:endParaRPr sz="2400"/>
            </a:p>
          </p:txBody>
        </p:sp>
        <p:sp>
          <p:nvSpPr>
            <p:cNvPr id="10186" name="Google Shape;10186;p6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10187" name="Google Shape;10187;p6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121900" tIns="121900" rIns="121900" bIns="121900" anchor="ctr" anchorCtr="0">
              <a:noAutofit/>
            </a:bodyPr>
            <a:lstStyle/>
            <a:p>
              <a:endParaRPr sz="2400"/>
            </a:p>
          </p:txBody>
        </p:sp>
        <p:sp>
          <p:nvSpPr>
            <p:cNvPr id="10188" name="Google Shape;10188;p6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0189" name="Google Shape;10189;p6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190" name="Google Shape;10190;p6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10191" name="Google Shape;10191;p6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192" name="Google Shape;10192;p6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193" name="Google Shape;10193;p6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194" name="Google Shape;10194;p6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10195" name="Google Shape;10195;p6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196" name="Google Shape;10196;p6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10197" name="Google Shape;10197;p6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198" name="Google Shape;10198;p6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199" name="Google Shape;10199;p6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0" name="Google Shape;10200;p6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201" name="Google Shape;10201;p6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202" name="Google Shape;10202;p6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3" name="Google Shape;10203;p6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121900" tIns="121900" rIns="121900" bIns="121900" anchor="ctr" anchorCtr="0">
              <a:noAutofit/>
            </a:bodyPr>
            <a:lstStyle/>
            <a:p>
              <a:endParaRPr sz="2400"/>
            </a:p>
          </p:txBody>
        </p:sp>
        <p:sp>
          <p:nvSpPr>
            <p:cNvPr id="10204" name="Google Shape;10204;p6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205" name="Google Shape;10205;p6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6" name="Google Shape;10206;p6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7" name="Google Shape;10207;p6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8" name="Google Shape;10208;p6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09" name="Google Shape;10209;p6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121900" tIns="121900" rIns="121900" bIns="121900" anchor="ctr" anchorCtr="0">
              <a:noAutofit/>
            </a:bodyPr>
            <a:lstStyle/>
            <a:p>
              <a:endParaRPr sz="2400"/>
            </a:p>
          </p:txBody>
        </p:sp>
      </p:grpSp>
      <p:grpSp>
        <p:nvGrpSpPr>
          <p:cNvPr id="10210" name="Google Shape;10210;p66"/>
          <p:cNvGrpSpPr/>
          <p:nvPr/>
        </p:nvGrpSpPr>
        <p:grpSpPr>
          <a:xfrm>
            <a:off x="8893201" y="1804099"/>
            <a:ext cx="460111" cy="492288"/>
            <a:chOff x="6669900" y="1505474"/>
            <a:chExt cx="345083" cy="369216"/>
          </a:xfrm>
        </p:grpSpPr>
        <p:sp>
          <p:nvSpPr>
            <p:cNvPr id="10211" name="Google Shape;10211;p6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214" name="Google Shape;10214;p6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215" name="Google Shape;10215;p6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16" name="Google Shape;10216;p6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219" name="Google Shape;10219;p6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220" name="Google Shape;10220;p6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221" name="Google Shape;10221;p6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222" name="Google Shape;10222;p6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23" name="Google Shape;10223;p6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24" name="Google Shape;10224;p6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225" name="Google Shape;10225;p6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26" name="Google Shape;10226;p6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229" name="Google Shape;10229;p6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230" name="Google Shape;10230;p6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231" name="Google Shape;10231;p6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232" name="Google Shape;10232;p6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grpSp>
      <p:grpSp>
        <p:nvGrpSpPr>
          <p:cNvPr id="10233" name="Google Shape;10233;p66"/>
          <p:cNvGrpSpPr/>
          <p:nvPr/>
        </p:nvGrpSpPr>
        <p:grpSpPr>
          <a:xfrm>
            <a:off x="9489338" y="1820801"/>
            <a:ext cx="444004" cy="458780"/>
            <a:chOff x="7117003" y="1518000"/>
            <a:chExt cx="333003" cy="344085"/>
          </a:xfrm>
        </p:grpSpPr>
        <p:sp>
          <p:nvSpPr>
            <p:cNvPr id="10234" name="Google Shape;10234;p6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35" name="Google Shape;10235;p6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36" name="Google Shape;10236;p6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39" name="Google Shape;10239;p6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40" name="Google Shape;10240;p6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121900" tIns="121900" rIns="121900" bIns="121900" anchor="ctr" anchorCtr="0">
              <a:noAutofit/>
            </a:bodyPr>
            <a:lstStyle/>
            <a:p>
              <a:endParaRPr sz="2400"/>
            </a:p>
          </p:txBody>
        </p:sp>
        <p:sp>
          <p:nvSpPr>
            <p:cNvPr id="10241" name="Google Shape;10241;p6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44" name="Google Shape;10244;p6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45" name="Google Shape;10245;p6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46" name="Google Shape;10246;p6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47" name="Google Shape;10247;p6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48" name="Google Shape;10248;p6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49" name="Google Shape;10249;p6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50" name="Google Shape;10250;p6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51" name="Google Shape;10251;p6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52" name="Google Shape;10252;p6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53" name="Google Shape;10253;p6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54" name="Google Shape;10254;p6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5" name="Google Shape;10255;p6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57" name="Google Shape;10257;p6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258" name="Google Shape;10258;p6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121900" tIns="121900" rIns="121900" bIns="121900" anchor="ctr" anchorCtr="0">
              <a:noAutofit/>
            </a:bodyPr>
            <a:lstStyle/>
            <a:p>
              <a:endParaRPr sz="2400"/>
            </a:p>
          </p:txBody>
        </p:sp>
        <p:sp>
          <p:nvSpPr>
            <p:cNvPr id="10259" name="Google Shape;10259;p6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0" name="Google Shape;10260;p6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1" name="Google Shape;10261;p6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62" name="Google Shape;10262;p6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63" name="Google Shape;10263;p6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64" name="Google Shape;10264;p6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65" name="Google Shape;10265;p6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266" name="Google Shape;10266;p6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267" name="Google Shape;10267;p6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68" name="Google Shape;10268;p6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69" name="Google Shape;10269;p6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70" name="Google Shape;10270;p6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71" name="Google Shape;10271;p6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10272" name="Google Shape;10272;p66"/>
          <p:cNvGrpSpPr/>
          <p:nvPr/>
        </p:nvGrpSpPr>
        <p:grpSpPr>
          <a:xfrm>
            <a:off x="2933651" y="5515687"/>
            <a:ext cx="499675" cy="439067"/>
            <a:chOff x="2200238" y="4289165"/>
            <a:chExt cx="374756" cy="329300"/>
          </a:xfrm>
        </p:grpSpPr>
        <p:sp>
          <p:nvSpPr>
            <p:cNvPr id="10273" name="Google Shape;10273;p6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4" name="Google Shape;10274;p6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5" name="Google Shape;10275;p6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6" name="Google Shape;10276;p6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7" name="Google Shape;10277;p6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8" name="Google Shape;10278;p6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79" name="Google Shape;10279;p6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0" name="Google Shape;10280;p6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1" name="Google Shape;10281;p6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2" name="Google Shape;10282;p6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3" name="Google Shape;10283;p6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4" name="Google Shape;10284;p6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5" name="Google Shape;10285;p6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6" name="Google Shape;10286;p6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7" name="Google Shape;10287;p6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8" name="Google Shape;10288;p6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89" name="Google Shape;10289;p6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90" name="Google Shape;10290;p6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91" name="Google Shape;10291;p6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92" name="Google Shape;10292;p6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293" name="Google Shape;10293;p6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121900" tIns="121900" rIns="121900" bIns="121900" anchor="ctr" anchorCtr="0">
              <a:noAutofit/>
            </a:bodyPr>
            <a:lstStyle/>
            <a:p>
              <a:endParaRPr sz="2400"/>
            </a:p>
          </p:txBody>
        </p:sp>
        <p:sp>
          <p:nvSpPr>
            <p:cNvPr id="10294" name="Google Shape;10294;p6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121900" tIns="121900" rIns="121900" bIns="121900" anchor="ctr" anchorCtr="0">
              <a:noAutofit/>
            </a:bodyPr>
            <a:lstStyle/>
            <a:p>
              <a:endParaRPr sz="2400"/>
            </a:p>
          </p:txBody>
        </p:sp>
      </p:grpSp>
      <p:grpSp>
        <p:nvGrpSpPr>
          <p:cNvPr id="10295" name="Google Shape;10295;p66"/>
          <p:cNvGrpSpPr/>
          <p:nvPr/>
        </p:nvGrpSpPr>
        <p:grpSpPr>
          <a:xfrm>
            <a:off x="10074725" y="1796745"/>
            <a:ext cx="449711" cy="506923"/>
            <a:chOff x="7556043" y="1499959"/>
            <a:chExt cx="337283" cy="380192"/>
          </a:xfrm>
        </p:grpSpPr>
        <p:sp>
          <p:nvSpPr>
            <p:cNvPr id="10296" name="Google Shape;10296;p6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0297" name="Google Shape;10297;p6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298" name="Google Shape;10298;p6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299" name="Google Shape;10299;p6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300" name="Google Shape;10300;p6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301" name="Google Shape;10301;p6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0302" name="Google Shape;10302;p6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121900" tIns="121900" rIns="121900" bIns="121900" anchor="ctr" anchorCtr="0">
              <a:noAutofit/>
            </a:bodyPr>
            <a:lstStyle/>
            <a:p>
              <a:endParaRPr sz="2400"/>
            </a:p>
          </p:txBody>
        </p:sp>
        <p:sp>
          <p:nvSpPr>
            <p:cNvPr id="10308" name="Google Shape;10308;p6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0309" name="Google Shape;10309;p6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0" name="Google Shape;10310;p66"/>
          <p:cNvGrpSpPr/>
          <p:nvPr/>
        </p:nvGrpSpPr>
        <p:grpSpPr>
          <a:xfrm>
            <a:off x="6485929" y="4250409"/>
            <a:ext cx="527476" cy="516552"/>
            <a:chOff x="4864446" y="3340207"/>
            <a:chExt cx="395607" cy="387414"/>
          </a:xfrm>
        </p:grpSpPr>
        <p:sp>
          <p:nvSpPr>
            <p:cNvPr id="10311" name="Google Shape;10311;p6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312" name="Google Shape;10312;p6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313" name="Google Shape;10313;p6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314" name="Google Shape;10314;p6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315" name="Google Shape;10315;p6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316" name="Google Shape;10316;p6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17" name="Google Shape;10317;p6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18" name="Google Shape;10318;p6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19" name="Google Shape;10319;p6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20" name="Google Shape;10320;p6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21" name="Google Shape;10321;p6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22" name="Google Shape;10322;p6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23" name="Google Shape;10323;p6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121900" tIns="121900" rIns="121900" bIns="121900" anchor="ctr" anchorCtr="0">
              <a:noAutofit/>
            </a:bodyPr>
            <a:lstStyle/>
            <a:p>
              <a:endParaRPr sz="2400"/>
            </a:p>
          </p:txBody>
        </p:sp>
        <p:sp>
          <p:nvSpPr>
            <p:cNvPr id="10324" name="Google Shape;10324;p6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325" name="Google Shape;10325;p6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26" name="Google Shape;10326;p6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328" name="Google Shape;10328;p6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329" name="Google Shape;10329;p6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30" name="Google Shape;10330;p6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331" name="Google Shape;10331;p6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332" name="Google Shape;10332;p6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333" name="Google Shape;10333;p6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334" name="Google Shape;10334;p6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5" name="Google Shape;10335;p6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6" name="Google Shape;10336;p66"/>
          <p:cNvGrpSpPr/>
          <p:nvPr/>
        </p:nvGrpSpPr>
        <p:grpSpPr>
          <a:xfrm>
            <a:off x="4173823" y="5562781"/>
            <a:ext cx="396456" cy="345161"/>
            <a:chOff x="3130367" y="4324485"/>
            <a:chExt cx="297342" cy="258871"/>
          </a:xfrm>
        </p:grpSpPr>
        <p:sp>
          <p:nvSpPr>
            <p:cNvPr id="10337" name="Google Shape;10337;p6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121900" tIns="121900" rIns="121900" bIns="121900" anchor="ctr" anchorCtr="0">
              <a:noAutofit/>
            </a:bodyPr>
            <a:lstStyle/>
            <a:p>
              <a:endParaRPr sz="2400"/>
            </a:p>
          </p:txBody>
        </p:sp>
        <p:sp>
          <p:nvSpPr>
            <p:cNvPr id="10338" name="Google Shape;10338;p6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121900" tIns="121900" rIns="121900" bIns="121900" anchor="ctr" anchorCtr="0">
              <a:noAutofit/>
            </a:bodyPr>
            <a:lstStyle/>
            <a:p>
              <a:endParaRPr sz="2400"/>
            </a:p>
          </p:txBody>
        </p:sp>
        <p:sp>
          <p:nvSpPr>
            <p:cNvPr id="10339" name="Google Shape;10339;p6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121900" tIns="121900" rIns="121900" bIns="121900" anchor="ctr" anchorCtr="0">
              <a:noAutofit/>
            </a:bodyPr>
            <a:lstStyle/>
            <a:p>
              <a:endParaRPr sz="2400"/>
            </a:p>
          </p:txBody>
        </p:sp>
        <p:sp>
          <p:nvSpPr>
            <p:cNvPr id="10340" name="Google Shape;10340;p6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121900" tIns="121900" rIns="121900" bIns="121900" anchor="ctr" anchorCtr="0">
              <a:noAutofit/>
            </a:bodyPr>
            <a:lstStyle/>
            <a:p>
              <a:endParaRPr sz="2400"/>
            </a:p>
          </p:txBody>
        </p:sp>
        <p:sp>
          <p:nvSpPr>
            <p:cNvPr id="10341" name="Google Shape;10341;p6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121900" tIns="121900" rIns="121900" bIns="121900" anchor="ctr" anchorCtr="0">
              <a:noAutofit/>
            </a:bodyPr>
            <a:lstStyle/>
            <a:p>
              <a:endParaRPr sz="2400"/>
            </a:p>
          </p:txBody>
        </p:sp>
        <p:sp>
          <p:nvSpPr>
            <p:cNvPr id="10342" name="Google Shape;10342;p6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343" name="Google Shape;10343;p6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sp>
          <p:nvSpPr>
            <p:cNvPr id="10344" name="Google Shape;10344;p6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345" name="Google Shape;10345;p6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sp>
          <p:nvSpPr>
            <p:cNvPr id="10346" name="Google Shape;10346;p6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347" name="Google Shape;10347;p6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sp>
          <p:nvSpPr>
            <p:cNvPr id="10348" name="Google Shape;10348;p6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349" name="Google Shape;10349;p6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350" name="Google Shape;10350;p6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121900" tIns="121900" rIns="121900" bIns="121900" anchor="ctr" anchorCtr="0">
              <a:noAutofit/>
            </a:bodyPr>
            <a:lstStyle/>
            <a:p>
              <a:endParaRPr sz="2400"/>
            </a:p>
          </p:txBody>
        </p:sp>
        <p:sp>
          <p:nvSpPr>
            <p:cNvPr id="10351" name="Google Shape;10351;p6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0352" name="Google Shape;10352;p6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0353" name="Google Shape;10353;p6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0354" name="Google Shape;10354;p6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121900" tIns="121900" rIns="121900" bIns="121900" anchor="ctr" anchorCtr="0">
              <a:noAutofit/>
            </a:bodyPr>
            <a:lstStyle/>
            <a:p>
              <a:endParaRPr sz="2400"/>
            </a:p>
          </p:txBody>
        </p:sp>
        <p:sp>
          <p:nvSpPr>
            <p:cNvPr id="10355" name="Google Shape;10355;p6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121900" tIns="121900" rIns="121900" bIns="121900" anchor="ctr" anchorCtr="0">
              <a:noAutofit/>
            </a:bodyPr>
            <a:lstStyle/>
            <a:p>
              <a:endParaRPr sz="2400"/>
            </a:p>
          </p:txBody>
        </p:sp>
        <p:sp>
          <p:nvSpPr>
            <p:cNvPr id="10356" name="Google Shape;10356;p6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0357" name="Google Shape;10357;p6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10358" name="Google Shape;10358;p6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0359" name="Google Shape;10359;p6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121900" tIns="121900" rIns="121900" bIns="121900" anchor="ctr" anchorCtr="0">
              <a:noAutofit/>
            </a:bodyPr>
            <a:lstStyle/>
            <a:p>
              <a:endParaRPr sz="2400"/>
            </a:p>
          </p:txBody>
        </p:sp>
      </p:grpSp>
      <p:grpSp>
        <p:nvGrpSpPr>
          <p:cNvPr id="10360" name="Google Shape;10360;p66"/>
          <p:cNvGrpSpPr/>
          <p:nvPr/>
        </p:nvGrpSpPr>
        <p:grpSpPr>
          <a:xfrm>
            <a:off x="7070652" y="4316586"/>
            <a:ext cx="526145" cy="382031"/>
            <a:chOff x="5302988" y="3389839"/>
            <a:chExt cx="394609" cy="286523"/>
          </a:xfrm>
        </p:grpSpPr>
        <p:sp>
          <p:nvSpPr>
            <p:cNvPr id="10361" name="Google Shape;10361;p6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64" name="Google Shape;10364;p6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365" name="Google Shape;10365;p6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366" name="Google Shape;10366;p6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367" name="Google Shape;10367;p6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368" name="Google Shape;10368;p6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69" name="Google Shape;10369;p6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370" name="Google Shape;10370;p6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371" name="Google Shape;10371;p6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372" name="Google Shape;10372;p6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373" name="Google Shape;10373;p6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76" name="Google Shape;10376;p6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377" name="Google Shape;10377;p6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378" name="Google Shape;10378;p6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379" name="Google Shape;10379;p6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80" name="Google Shape;10380;p6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381" name="Google Shape;10381;p6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2" name="Google Shape;10382;p6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383" name="Google Shape;10383;p6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384" name="Google Shape;10384;p6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5" name="Google Shape;10385;p6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6" name="Google Shape;10386;p6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88" name="Google Shape;10388;p6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389" name="Google Shape;10389;p6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392" name="Google Shape;10392;p6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393" name="Google Shape;10393;p6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4" name="Google Shape;10394;p66"/>
          <p:cNvSpPr/>
          <p:nvPr/>
        </p:nvSpPr>
        <p:spPr>
          <a:xfrm>
            <a:off x="7654709" y="4620151"/>
            <a:ext cx="33543" cy="83821"/>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grpSp>
        <p:nvGrpSpPr>
          <p:cNvPr id="10395" name="Google Shape;10395;p66"/>
          <p:cNvGrpSpPr/>
          <p:nvPr/>
        </p:nvGrpSpPr>
        <p:grpSpPr>
          <a:xfrm>
            <a:off x="4081004" y="3668279"/>
            <a:ext cx="520753" cy="479437"/>
            <a:chOff x="3060752" y="2903609"/>
            <a:chExt cx="390565" cy="359578"/>
          </a:xfrm>
        </p:grpSpPr>
        <p:sp>
          <p:nvSpPr>
            <p:cNvPr id="10396" name="Google Shape;10396;p6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397" name="Google Shape;10397;p6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398" name="Google Shape;10398;p6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399" name="Google Shape;10399;p6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0400" name="Google Shape;10400;p6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0401" name="Google Shape;10401;p6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02" name="Google Shape;10402;p6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03" name="Google Shape;10403;p6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04" name="Google Shape;10404;p6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05" name="Google Shape;10405;p6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06" name="Google Shape;10406;p6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07" name="Google Shape;10407;p6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0408" name="Google Shape;10408;p6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0409" name="Google Shape;10409;p6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10" name="Google Shape;10410;p6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1" name="Google Shape;10411;p6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2" name="Google Shape;10412;p6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3" name="Google Shape;10413;p6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14" name="Google Shape;10414;p6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5" name="Google Shape;10415;p6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6" name="Google Shape;10416;p6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7" name="Google Shape;10417;p6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18" name="Google Shape;10418;p6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19" name="Google Shape;10419;p6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0420" name="Google Shape;10420;p6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121900" tIns="121900" rIns="121900" bIns="121900" anchor="ctr" anchorCtr="0">
              <a:noAutofit/>
            </a:bodyPr>
            <a:lstStyle/>
            <a:p>
              <a:endParaRPr sz="2400"/>
            </a:p>
          </p:txBody>
        </p:sp>
        <p:sp>
          <p:nvSpPr>
            <p:cNvPr id="10421" name="Google Shape;10421;p6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22" name="Google Shape;10422;p6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3" name="Google Shape;10423;p6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4" name="Google Shape;10424;p6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0425" name="Google Shape;10425;p6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6" name="Google Shape;10426;p6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7" name="Google Shape;10427;p6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8" name="Google Shape;10428;p6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sp>
          <p:nvSpPr>
            <p:cNvPr id="10429" name="Google Shape;10429;p6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121900" tIns="121900" rIns="121900" bIns="121900" anchor="ctr" anchorCtr="0">
              <a:noAutofit/>
            </a:bodyPr>
            <a:lstStyle/>
            <a:p>
              <a:endParaRPr sz="2400"/>
            </a:p>
          </p:txBody>
        </p:sp>
      </p:grpSp>
      <p:grpSp>
        <p:nvGrpSpPr>
          <p:cNvPr id="10430" name="Google Shape;10430;p66"/>
          <p:cNvGrpSpPr/>
          <p:nvPr/>
        </p:nvGrpSpPr>
        <p:grpSpPr>
          <a:xfrm>
            <a:off x="7654709" y="4311543"/>
            <a:ext cx="526145" cy="392780"/>
            <a:chOff x="5741031" y="3386057"/>
            <a:chExt cx="394609" cy="294585"/>
          </a:xfrm>
        </p:grpSpPr>
        <p:sp>
          <p:nvSpPr>
            <p:cNvPr id="10431" name="Google Shape;10431;p6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2" name="Google Shape;10432;p6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34" name="Google Shape;10434;p6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35" name="Google Shape;10435;p6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436" name="Google Shape;10436;p6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7" name="Google Shape;10437;p6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8" name="Google Shape;10438;p6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39" name="Google Shape;10439;p6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40" name="Google Shape;10440;p6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41" name="Google Shape;10441;p6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2" name="Google Shape;10442;p6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3" name="Google Shape;10443;p6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44" name="Google Shape;10444;p6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45" name="Google Shape;10445;p6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446" name="Google Shape;10446;p6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447" name="Google Shape;10447;p6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48" name="Google Shape;10448;p6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49" name="Google Shape;10449;p6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450" name="Google Shape;10450;p6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51" name="Google Shape;10451;p6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52" name="Google Shape;10452;p6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55" name="Google Shape;10455;p6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456" name="Google Shape;10456;p6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57" name="Google Shape;10457;p6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58" name="Google Shape;10458;p6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59" name="Google Shape;10459;p6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460" name="Google Shape;10460;p6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grpSp>
      <p:sp>
        <p:nvSpPr>
          <p:cNvPr id="10461" name="Google Shape;10461;p66"/>
          <p:cNvSpPr/>
          <p:nvPr/>
        </p:nvSpPr>
        <p:spPr>
          <a:xfrm>
            <a:off x="8747090" y="4549810"/>
            <a:ext cx="17821" cy="115615"/>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nvGrpSpPr>
          <p:cNvPr id="10462" name="Google Shape;10462;p66"/>
          <p:cNvGrpSpPr/>
          <p:nvPr/>
        </p:nvGrpSpPr>
        <p:grpSpPr>
          <a:xfrm>
            <a:off x="8238766" y="4288435"/>
            <a:ext cx="526145" cy="438332"/>
            <a:chOff x="6179074" y="3368726"/>
            <a:chExt cx="394609" cy="328749"/>
          </a:xfrm>
        </p:grpSpPr>
        <p:sp>
          <p:nvSpPr>
            <p:cNvPr id="10463" name="Google Shape;10463;p6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64" name="Google Shape;10464;p6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65" name="Google Shape;10465;p6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466" name="Google Shape;10466;p6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467" name="Google Shape;10467;p6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68" name="Google Shape;10468;p6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69" name="Google Shape;10469;p6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470" name="Google Shape;10470;p6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471" name="Google Shape;10471;p6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72" name="Google Shape;10472;p6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73" name="Google Shape;10473;p6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76" name="Google Shape;10476;p6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77" name="Google Shape;10477;p6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478" name="Google Shape;10478;p6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479" name="Google Shape;10479;p6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480" name="Google Shape;10480;p6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481" name="Google Shape;10481;p6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482" name="Google Shape;10482;p6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483" name="Google Shape;10483;p6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84" name="Google Shape;10484;p6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85" name="Google Shape;10485;p6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7" name="Google Shape;10487;p6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88" name="Google Shape;10488;p6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489" name="Google Shape;10489;p6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490" name="Google Shape;10490;p6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491" name="Google Shape;10491;p6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492" name="Google Shape;10492;p6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493" name="Google Shape;10493;p6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494" name="Google Shape;10494;p6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495" name="Google Shape;10495;p6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496" name="Google Shape;10496;p6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497" name="Google Shape;10497;p6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00" name="Google Shape;10500;p6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01" name="Google Shape;10501;p6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502" name="Google Shape;10502;p6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03" name="Google Shape;10503;p6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504" name="Google Shape;10504;p6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505" name="Google Shape;10505;p6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506" name="Google Shape;10506;p6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507" name="Google Shape;10507;p6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08" name="Google Shape;10508;p6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09" name="Google Shape;10509;p6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12" name="Google Shape;10512;p6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13" name="Google Shape;10513;p6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14" name="Google Shape;10514;p6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15" name="Google Shape;10515;p6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16" name="Google Shape;10516;p6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517" name="Google Shape;10517;p6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18" name="Google Shape;10518;p6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19" name="Google Shape;10519;p6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20" name="Google Shape;10520;p6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521" name="Google Shape;10521;p6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24" name="Google Shape;10524;p6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25" name="Google Shape;10525;p6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6" name="Google Shape;10526;p6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27" name="Google Shape;10527;p6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531" name="Google Shape;10531;p6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32" name="Google Shape;10532;p6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33" name="Google Shape;10533;p6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4" name="Google Shape;10534;p6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5" name="Google Shape;10535;p6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36" name="Google Shape;10536;p6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37" name="Google Shape;10537;p6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538" name="Google Shape;10538;p6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39" name="Google Shape;10539;p6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40" name="Google Shape;10540;p6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41" name="Google Shape;10541;p6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542" name="Google Shape;10542;p6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43" name="Google Shape;10543;p6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44" name="Google Shape;10544;p6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5" name="Google Shape;10545;p6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6" name="Google Shape;10546;p66"/>
          <p:cNvGrpSpPr/>
          <p:nvPr/>
        </p:nvGrpSpPr>
        <p:grpSpPr>
          <a:xfrm>
            <a:off x="9406566" y="4287105"/>
            <a:ext cx="526111" cy="441343"/>
            <a:chOff x="7054924" y="3367728"/>
            <a:chExt cx="394583" cy="331007"/>
          </a:xfrm>
        </p:grpSpPr>
        <p:sp>
          <p:nvSpPr>
            <p:cNvPr id="10547" name="Google Shape;10547;p6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548" name="Google Shape;10548;p6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549" name="Google Shape;10549;p6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550" name="Google Shape;10550;p6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51" name="Google Shape;10551;p6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552" name="Google Shape;10552;p6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553" name="Google Shape;10553;p6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554" name="Google Shape;10554;p6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555" name="Google Shape;10555;p6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56" name="Google Shape;10556;p6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57" name="Google Shape;10557;p6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58" name="Google Shape;10558;p6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9" name="Google Shape;10559;p6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0" name="Google Shape;10560;p6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561" name="Google Shape;10561;p6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10562" name="Google Shape;10562;p66"/>
          <p:cNvGrpSpPr/>
          <p:nvPr/>
        </p:nvGrpSpPr>
        <p:grpSpPr>
          <a:xfrm>
            <a:off x="9990623" y="4278700"/>
            <a:ext cx="526111" cy="458115"/>
            <a:chOff x="7492967" y="3361425"/>
            <a:chExt cx="394583" cy="343586"/>
          </a:xfrm>
        </p:grpSpPr>
        <p:sp>
          <p:nvSpPr>
            <p:cNvPr id="10563" name="Google Shape;10563;p6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64" name="Google Shape;10564;p6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565" name="Google Shape;10565;p6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566" name="Google Shape;10566;p6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567" name="Google Shape;10567;p6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568" name="Google Shape;10568;p6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69" name="Google Shape;10569;p6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70" name="Google Shape;10570;p6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71" name="Google Shape;10571;p6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72" name="Google Shape;10572;p6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73" name="Google Shape;10573;p6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74" name="Google Shape;10574;p6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75" name="Google Shape;10575;p6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76" name="Google Shape;10576;p6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577" name="Google Shape;10577;p6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578" name="Google Shape;10578;p6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79" name="Google Shape;10579;p6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80" name="Google Shape;10580;p6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581" name="Google Shape;10581;p6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582" name="Google Shape;10582;p6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4" name="Google Shape;10584;p6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585" name="Google Shape;10585;p6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0586" name="Google Shape;10586;p66"/>
          <p:cNvGrpSpPr/>
          <p:nvPr/>
        </p:nvGrpSpPr>
        <p:grpSpPr>
          <a:xfrm>
            <a:off x="10580703" y="4267672"/>
            <a:ext cx="513716" cy="480208"/>
            <a:chOff x="7935527" y="3353154"/>
            <a:chExt cx="385287" cy="360156"/>
          </a:xfrm>
        </p:grpSpPr>
        <p:sp>
          <p:nvSpPr>
            <p:cNvPr id="10587" name="Google Shape;10587;p6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588" name="Google Shape;10588;p6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0589" name="Google Shape;10589;p6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90" name="Google Shape;10590;p6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91" name="Google Shape;10591;p6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0593" name="Google Shape;10593;p6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0594" name="Google Shape;10594;p6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596" name="Google Shape;10596;p6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8" name="Google Shape;10598;p6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121900" tIns="121900" rIns="121900" bIns="121900" anchor="ctr" anchorCtr="0">
              <a:noAutofit/>
            </a:bodyPr>
            <a:lstStyle/>
            <a:p>
              <a:endParaRPr sz="2400"/>
            </a:p>
          </p:txBody>
        </p:sp>
      </p:grpSp>
      <p:grpSp>
        <p:nvGrpSpPr>
          <p:cNvPr id="10599" name="Google Shape;10599;p66"/>
          <p:cNvGrpSpPr/>
          <p:nvPr/>
        </p:nvGrpSpPr>
        <p:grpSpPr>
          <a:xfrm>
            <a:off x="7093096" y="2445124"/>
            <a:ext cx="464137" cy="464137"/>
            <a:chOff x="5319821" y="1986242"/>
            <a:chExt cx="348103" cy="348103"/>
          </a:xfrm>
        </p:grpSpPr>
        <p:sp>
          <p:nvSpPr>
            <p:cNvPr id="10600" name="Google Shape;10600;p6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601" name="Google Shape;10601;p6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2" name="Google Shape;10602;p6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3" name="Google Shape;10603;p6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4" name="Google Shape;10604;p6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5" name="Google Shape;10605;p6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6" name="Google Shape;10606;p6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607" name="Google Shape;10607;p6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08" name="Google Shape;10608;p6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609" name="Google Shape;10609;p6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610" name="Google Shape;10610;p6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611" name="Google Shape;10611;p6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612" name="Google Shape;10612;p6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613" name="Google Shape;10613;p6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14" name="Google Shape;10614;p6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615" name="Google Shape;10615;p6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16" name="Google Shape;10616;p6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10618" name="Google Shape;10618;p6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10619" name="Google Shape;10619;p6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620" name="Google Shape;10620;p6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621" name="Google Shape;10621;p6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121900" tIns="121900" rIns="121900" bIns="121900" anchor="ctr" anchorCtr="0">
              <a:noAutofit/>
            </a:bodyPr>
            <a:lstStyle/>
            <a:p>
              <a:endParaRPr sz="2400"/>
            </a:p>
          </p:txBody>
        </p:sp>
        <p:sp>
          <p:nvSpPr>
            <p:cNvPr id="10622" name="Google Shape;10622;p6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623" name="Google Shape;10623;p6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24" name="Google Shape;10624;p6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0625" name="Google Shape;10625;p6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26" name="Google Shape;10626;p6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27" name="Google Shape;10627;p6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28" name="Google Shape;10628;p6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29" name="Google Shape;10629;p6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30" name="Google Shape;10630;p6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31" name="Google Shape;10631;p6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32" name="Google Shape;10632;p6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0633" name="Google Shape;10633;p6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34" name="Google Shape;10634;p6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0635" name="Google Shape;10635;p6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36" name="Google Shape;10636;p6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121900" tIns="121900" rIns="121900" bIns="121900" anchor="ctr" anchorCtr="0">
              <a:noAutofit/>
            </a:bodyPr>
            <a:lstStyle/>
            <a:p>
              <a:endParaRPr sz="2400"/>
            </a:p>
          </p:txBody>
        </p:sp>
      </p:grpSp>
      <p:grpSp>
        <p:nvGrpSpPr>
          <p:cNvPr id="10637" name="Google Shape;10637;p66"/>
          <p:cNvGrpSpPr/>
          <p:nvPr/>
        </p:nvGrpSpPr>
        <p:grpSpPr>
          <a:xfrm>
            <a:off x="7687902" y="2432378"/>
            <a:ext cx="464452" cy="464137"/>
            <a:chOff x="5765926" y="1976683"/>
            <a:chExt cx="348339" cy="348103"/>
          </a:xfrm>
        </p:grpSpPr>
        <p:sp>
          <p:nvSpPr>
            <p:cNvPr id="10638" name="Google Shape;10638;p6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640" name="Google Shape;10640;p6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641" name="Google Shape;10641;p6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642" name="Google Shape;10642;p6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643" name="Google Shape;10643;p6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644" name="Google Shape;10644;p6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646" name="Google Shape;10646;p6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647" name="Google Shape;10647;p6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648" name="Google Shape;10648;p6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649" name="Google Shape;10649;p6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650" name="Google Shape;10650;p6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651" name="Google Shape;10651;p6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10652" name="Google Shape;10652;p66"/>
          <p:cNvGrpSpPr/>
          <p:nvPr/>
        </p:nvGrpSpPr>
        <p:grpSpPr>
          <a:xfrm>
            <a:off x="8255187" y="2438786"/>
            <a:ext cx="518757" cy="463716"/>
            <a:chOff x="6191390" y="1981489"/>
            <a:chExt cx="389068" cy="347787"/>
          </a:xfrm>
        </p:grpSpPr>
        <p:sp>
          <p:nvSpPr>
            <p:cNvPr id="10653" name="Google Shape;10653;p6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654" name="Google Shape;10654;p6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655" name="Google Shape;10655;p6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56" name="Google Shape;10656;p6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57" name="Google Shape;10657;p6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658" name="Google Shape;10658;p6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59" name="Google Shape;10659;p6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0660" name="Google Shape;10660;p66"/>
          <p:cNvGrpSpPr/>
          <p:nvPr/>
        </p:nvGrpSpPr>
        <p:grpSpPr>
          <a:xfrm>
            <a:off x="8877129" y="2473588"/>
            <a:ext cx="464137" cy="394285"/>
            <a:chOff x="6657846" y="2007591"/>
            <a:chExt cx="348103" cy="295714"/>
          </a:xfrm>
        </p:grpSpPr>
        <p:sp>
          <p:nvSpPr>
            <p:cNvPr id="10661" name="Google Shape;10661;p6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62" name="Google Shape;10662;p6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65" name="Google Shape;10665;p6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66" name="Google Shape;10666;p6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67" name="Google Shape;10667;p6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68" name="Google Shape;10668;p6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69" name="Google Shape;10669;p6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70" name="Google Shape;10670;p6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71" name="Google Shape;10671;p6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72" name="Google Shape;10672;p6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73" name="Google Shape;10673;p6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121900" tIns="121900" rIns="121900" bIns="121900" anchor="ctr" anchorCtr="0">
              <a:noAutofit/>
            </a:bodyPr>
            <a:lstStyle/>
            <a:p>
              <a:endParaRPr sz="2400"/>
            </a:p>
          </p:txBody>
        </p:sp>
        <p:sp>
          <p:nvSpPr>
            <p:cNvPr id="10674" name="Google Shape;10674;p6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0675" name="Google Shape;10675;p6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0676" name="Google Shape;10676;p6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677" name="Google Shape;10677;p6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78" name="Google Shape;10678;p6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679" name="Google Shape;10679;p6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80" name="Google Shape;10680;p6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681" name="Google Shape;10681;p6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82" name="Google Shape;10682;p6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683" name="Google Shape;10683;p6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84" name="Google Shape;10684;p6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0685" name="Google Shape;10685;p6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0686" name="Google Shape;10686;p6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10687" name="Google Shape;10687;p66"/>
          <p:cNvGrpSpPr/>
          <p:nvPr/>
        </p:nvGrpSpPr>
        <p:grpSpPr>
          <a:xfrm>
            <a:off x="9472252" y="2426006"/>
            <a:ext cx="463121" cy="464137"/>
            <a:chOff x="7104188" y="1971904"/>
            <a:chExt cx="347341" cy="348103"/>
          </a:xfrm>
        </p:grpSpPr>
        <p:sp>
          <p:nvSpPr>
            <p:cNvPr id="10688" name="Google Shape;10688;p6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689" name="Google Shape;10689;p6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690" name="Google Shape;10690;p6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693" name="Google Shape;10693;p6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694" name="Google Shape;10694;p6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696" name="Google Shape;10696;p6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697" name="Google Shape;10697;p6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8" name="Google Shape;10698;p6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9" name="Google Shape;10699;p6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702" name="Google Shape;10702;p6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703" name="Google Shape;10703;p6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704" name="Google Shape;10704;p6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705" name="Google Shape;10705;p6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706" name="Google Shape;10706;p6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707" name="Google Shape;10707;p6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708" name="Google Shape;10708;p6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709" name="Google Shape;10709;p6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710" name="Google Shape;10710;p6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711" name="Google Shape;10711;p6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712" name="Google Shape;10712;p6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13" name="Google Shape;10713;p6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5" name="Google Shape;10715;p6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716" name="Google Shape;10716;p6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717" name="Google Shape;10717;p6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grpSp>
      <p:grpSp>
        <p:nvGrpSpPr>
          <p:cNvPr id="10718" name="Google Shape;10718;p66"/>
          <p:cNvGrpSpPr/>
          <p:nvPr/>
        </p:nvGrpSpPr>
        <p:grpSpPr>
          <a:xfrm>
            <a:off x="10068353" y="2426006"/>
            <a:ext cx="459095" cy="464207"/>
            <a:chOff x="7551264" y="1971904"/>
            <a:chExt cx="344321" cy="348155"/>
          </a:xfrm>
        </p:grpSpPr>
        <p:sp>
          <p:nvSpPr>
            <p:cNvPr id="10719" name="Google Shape;10719;p6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121900" tIns="121900" rIns="121900" bIns="121900" anchor="ctr" anchorCtr="0">
              <a:noAutofit/>
            </a:bodyPr>
            <a:lstStyle/>
            <a:p>
              <a:endParaRPr sz="2400"/>
            </a:p>
          </p:txBody>
        </p:sp>
        <p:sp>
          <p:nvSpPr>
            <p:cNvPr id="10720" name="Google Shape;10720;p6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121900" tIns="121900" rIns="121900" bIns="121900" anchor="ctr" anchorCtr="0">
              <a:noAutofit/>
            </a:bodyPr>
            <a:lstStyle/>
            <a:p>
              <a:endParaRPr sz="2400"/>
            </a:p>
          </p:txBody>
        </p:sp>
        <p:sp>
          <p:nvSpPr>
            <p:cNvPr id="10721" name="Google Shape;10721;p6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0722" name="Google Shape;10722;p6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723" name="Google Shape;10723;p6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724" name="Google Shape;10724;p6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725" name="Google Shape;10725;p6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726" name="Google Shape;10726;p6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727" name="Google Shape;10727;p6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728" name="Google Shape;10728;p6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729" name="Google Shape;10729;p6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732" name="Google Shape;10732;p6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733" name="Google Shape;10733;p6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734" name="Google Shape;10734;p6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735" name="Google Shape;10735;p6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0736" name="Google Shape;10736;p6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0737" name="Google Shape;10737;p6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grpSp>
      <p:grpSp>
        <p:nvGrpSpPr>
          <p:cNvPr id="10738" name="Google Shape;10738;p66"/>
          <p:cNvGrpSpPr/>
          <p:nvPr/>
        </p:nvGrpSpPr>
        <p:grpSpPr>
          <a:xfrm>
            <a:off x="10657102" y="1820520"/>
            <a:ext cx="423241" cy="459445"/>
            <a:chOff x="7992826" y="1517790"/>
            <a:chExt cx="317431" cy="344584"/>
          </a:xfrm>
        </p:grpSpPr>
        <p:sp>
          <p:nvSpPr>
            <p:cNvPr id="10739" name="Google Shape;10739;p6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740" name="Google Shape;10740;p6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741" name="Google Shape;10741;p6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742" name="Google Shape;10742;p6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43" name="Google Shape;10743;p6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44" name="Google Shape;10744;p6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745" name="Google Shape;10745;p6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746" name="Google Shape;10746;p6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747" name="Google Shape;10747;p6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750" name="Google Shape;10750;p6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751" name="Google Shape;10751;p6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752" name="Google Shape;10752;p6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753" name="Google Shape;10753;p6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754" name="Google Shape;10754;p6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755" name="Google Shape;10755;p6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grpSp>
      <p:grpSp>
        <p:nvGrpSpPr>
          <p:cNvPr id="10756" name="Google Shape;10756;p66"/>
          <p:cNvGrpSpPr/>
          <p:nvPr/>
        </p:nvGrpSpPr>
        <p:grpSpPr>
          <a:xfrm>
            <a:off x="10656087" y="2426006"/>
            <a:ext cx="468828" cy="464137"/>
            <a:chOff x="7992065" y="1971904"/>
            <a:chExt cx="351621" cy="348103"/>
          </a:xfrm>
        </p:grpSpPr>
        <p:sp>
          <p:nvSpPr>
            <p:cNvPr id="10757" name="Google Shape;10757;p6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59" name="Google Shape;10759;p6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60" name="Google Shape;10760;p6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61" name="Google Shape;10761;p6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763" name="Google Shape;10763;p6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764" name="Google Shape;10764;p6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765" name="Google Shape;10765;p6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766" name="Google Shape;10766;p6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767" name="Google Shape;10767;p6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768" name="Google Shape;10768;p6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769" name="Google Shape;10769;p6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770" name="Google Shape;10770;p6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771" name="Google Shape;10771;p6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grpSp>
      <p:grpSp>
        <p:nvGrpSpPr>
          <p:cNvPr id="10772" name="Google Shape;10772;p66"/>
          <p:cNvGrpSpPr/>
          <p:nvPr/>
        </p:nvGrpSpPr>
        <p:grpSpPr>
          <a:xfrm>
            <a:off x="6548252" y="4854741"/>
            <a:ext cx="395440" cy="486580"/>
            <a:chOff x="4911189" y="3793455"/>
            <a:chExt cx="296580" cy="364935"/>
          </a:xfrm>
        </p:grpSpPr>
        <p:sp>
          <p:nvSpPr>
            <p:cNvPr id="10773" name="Google Shape;10773;p6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74" name="Google Shape;10774;p6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75" name="Google Shape;10775;p6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776" name="Google Shape;10776;p6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0777" name="Google Shape;10777;p6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121900" tIns="121900" rIns="121900" bIns="121900" anchor="ctr" anchorCtr="0">
              <a:noAutofit/>
            </a:bodyPr>
            <a:lstStyle/>
            <a:p>
              <a:endParaRPr sz="2400"/>
            </a:p>
          </p:txBody>
        </p:sp>
        <p:sp>
          <p:nvSpPr>
            <p:cNvPr id="10778" name="Google Shape;10778;p6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121900" tIns="121900" rIns="121900" bIns="121900" anchor="ctr" anchorCtr="0">
              <a:noAutofit/>
            </a:bodyPr>
            <a:lstStyle/>
            <a:p>
              <a:endParaRPr sz="2400"/>
            </a:p>
          </p:txBody>
        </p:sp>
        <p:sp>
          <p:nvSpPr>
            <p:cNvPr id="10779" name="Google Shape;10779;p6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780" name="Google Shape;10780;p6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0781" name="Google Shape;10781;p6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782" name="Google Shape;10782;p6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83" name="Google Shape;10783;p6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784" name="Google Shape;10784;p6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785" name="Google Shape;10785;p6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786" name="Google Shape;10786;p6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121900" tIns="121900" rIns="121900" bIns="121900" anchor="ctr" anchorCtr="0">
              <a:noAutofit/>
            </a:bodyPr>
            <a:lstStyle/>
            <a:p>
              <a:endParaRPr sz="2400"/>
            </a:p>
          </p:txBody>
        </p:sp>
        <p:sp>
          <p:nvSpPr>
            <p:cNvPr id="10787" name="Google Shape;10787;p6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88" name="Google Shape;10788;p6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89" name="Google Shape;10789;p6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790" name="Google Shape;10790;p6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0791" name="Google Shape;10791;p6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3" name="Google Shape;10793;p66"/>
          <p:cNvGrpSpPr/>
          <p:nvPr/>
        </p:nvGrpSpPr>
        <p:grpSpPr>
          <a:xfrm>
            <a:off x="7121911" y="4854495"/>
            <a:ext cx="440363" cy="438823"/>
            <a:chOff x="5341433" y="3793271"/>
            <a:chExt cx="330272" cy="329117"/>
          </a:xfrm>
        </p:grpSpPr>
        <p:sp>
          <p:nvSpPr>
            <p:cNvPr id="10794" name="Google Shape;10794;p6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95" name="Google Shape;10795;p6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0796" name="Google Shape;10796;p6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797" name="Google Shape;10797;p6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798" name="Google Shape;10798;p6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121900" tIns="121900" rIns="121900" bIns="121900" anchor="ctr" anchorCtr="0">
              <a:noAutofit/>
            </a:bodyPr>
            <a:lstStyle/>
            <a:p>
              <a:endParaRPr sz="2400"/>
            </a:p>
          </p:txBody>
        </p:sp>
        <p:sp>
          <p:nvSpPr>
            <p:cNvPr id="10799" name="Google Shape;10799;p6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0800" name="Google Shape;10800;p6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0801" name="Google Shape;10801;p6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3" name="Google Shape;10803;p6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4" name="Google Shape;10804;p6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0" name="Google Shape;10810;p66"/>
          <p:cNvGrpSpPr/>
          <p:nvPr/>
        </p:nvGrpSpPr>
        <p:grpSpPr>
          <a:xfrm>
            <a:off x="7658735" y="4818467"/>
            <a:ext cx="571348" cy="510915"/>
            <a:chOff x="5744051" y="3766250"/>
            <a:chExt cx="428511" cy="383186"/>
          </a:xfrm>
        </p:grpSpPr>
        <p:sp>
          <p:nvSpPr>
            <p:cNvPr id="10811" name="Google Shape;10811;p6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812" name="Google Shape;10812;p6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813" name="Google Shape;10813;p6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814" name="Google Shape;10814;p6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815" name="Google Shape;10815;p6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816" name="Google Shape;10816;p6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817" name="Google Shape;10817;p6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818" name="Google Shape;10818;p6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819" name="Google Shape;10819;p6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0820" name="Google Shape;10820;p6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821" name="Google Shape;10821;p6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822" name="Google Shape;10822;p6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823" name="Google Shape;10823;p6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824" name="Google Shape;10824;p6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827" name="Google Shape;10827;p6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0828" name="Google Shape;10828;p66"/>
          <p:cNvGrpSpPr/>
          <p:nvPr/>
        </p:nvGrpSpPr>
        <p:grpSpPr>
          <a:xfrm>
            <a:off x="8904929" y="4854566"/>
            <a:ext cx="457099" cy="438647"/>
            <a:chOff x="6678697" y="3793324"/>
            <a:chExt cx="342824" cy="328985"/>
          </a:xfrm>
        </p:grpSpPr>
        <p:sp>
          <p:nvSpPr>
            <p:cNvPr id="10829" name="Google Shape;10829;p6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0830" name="Google Shape;10830;p6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10831" name="Google Shape;10831;p6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0832" name="Google Shape;10832;p6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0833" name="Google Shape;10833;p6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0834" name="Google Shape;10834;p6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10835" name="Google Shape;10835;p6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0836" name="Google Shape;10836;p6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grpSp>
      <p:grpSp>
        <p:nvGrpSpPr>
          <p:cNvPr id="10837" name="Google Shape;10837;p66"/>
          <p:cNvGrpSpPr/>
          <p:nvPr/>
        </p:nvGrpSpPr>
        <p:grpSpPr>
          <a:xfrm>
            <a:off x="9469205" y="4812829"/>
            <a:ext cx="531503" cy="522784"/>
            <a:chOff x="7101903" y="3762022"/>
            <a:chExt cx="398627" cy="392088"/>
          </a:xfrm>
        </p:grpSpPr>
        <p:sp>
          <p:nvSpPr>
            <p:cNvPr id="10838" name="Google Shape;10838;p6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839" name="Google Shape;10839;p6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840" name="Google Shape;10840;p6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841" name="Google Shape;10841;p6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842" name="Google Shape;10842;p6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0843" name="Google Shape;10843;p6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844" name="Google Shape;10844;p6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845" name="Google Shape;10845;p6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0846" name="Google Shape;10846;p6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847" name="Google Shape;10847;p6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848" name="Google Shape;10848;p6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849" name="Google Shape;10849;p6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0850" name="Google Shape;10850;p6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2" name="Google Shape;10852;p6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3" name="Google Shape;10853;p6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0855" name="Google Shape;10855;p6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0856" name="Google Shape;10856;p66"/>
          <p:cNvGrpSpPr/>
          <p:nvPr/>
        </p:nvGrpSpPr>
        <p:grpSpPr>
          <a:xfrm>
            <a:off x="10055293" y="4854741"/>
            <a:ext cx="543863" cy="438647"/>
            <a:chOff x="7541469" y="3793455"/>
            <a:chExt cx="407897" cy="328985"/>
          </a:xfrm>
        </p:grpSpPr>
        <p:sp>
          <p:nvSpPr>
            <p:cNvPr id="10857" name="Google Shape;10857;p6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858" name="Google Shape;10858;p6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859" name="Google Shape;10859;p6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860" name="Google Shape;10860;p6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861" name="Google Shape;10861;p6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862" name="Google Shape;10862;p6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863" name="Google Shape;10863;p6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864" name="Google Shape;10864;p6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865" name="Google Shape;10865;p6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866" name="Google Shape;10866;p6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67" name="Google Shape;10867;p6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68" name="Google Shape;10868;p6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69" name="Google Shape;10869;p6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0" name="Google Shape;10870;p6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1" name="Google Shape;10871;p6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2" name="Google Shape;10872;p6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3" name="Google Shape;10873;p6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4" name="Google Shape;10874;p6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5" name="Google Shape;10875;p6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6" name="Google Shape;10876;p6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7" name="Google Shape;10877;p6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8" name="Google Shape;10878;p6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79" name="Google Shape;10879;p6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80" name="Google Shape;10880;p6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81" name="Google Shape;10881;p6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882" name="Google Shape;10882;p6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883" name="Google Shape;10883;p6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884" name="Google Shape;10884;p6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885" name="Google Shape;10885;p6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886" name="Google Shape;10886;p6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grpSp>
      <p:grpSp>
        <p:nvGrpSpPr>
          <p:cNvPr id="10887" name="Google Shape;10887;p66"/>
          <p:cNvGrpSpPr/>
          <p:nvPr/>
        </p:nvGrpSpPr>
        <p:grpSpPr>
          <a:xfrm>
            <a:off x="7080384" y="3738550"/>
            <a:ext cx="576389" cy="352549"/>
            <a:chOff x="5310288" y="2956312"/>
            <a:chExt cx="432292" cy="264412"/>
          </a:xfrm>
        </p:grpSpPr>
        <p:sp>
          <p:nvSpPr>
            <p:cNvPr id="10888" name="Google Shape;10888;p6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121900" tIns="121900" rIns="121900" bIns="121900" anchor="ctr" anchorCtr="0">
              <a:noAutofit/>
            </a:bodyPr>
            <a:lstStyle/>
            <a:p>
              <a:endParaRPr sz="2400"/>
            </a:p>
          </p:txBody>
        </p:sp>
        <p:sp>
          <p:nvSpPr>
            <p:cNvPr id="10889" name="Google Shape;10889;p6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890" name="Google Shape;10890;p6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1" name="Google Shape;10891;p6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893" name="Google Shape;10893;p6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894" name="Google Shape;10894;p6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0895" name="Google Shape;10895;p6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896" name="Google Shape;10896;p6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897" name="Google Shape;10897;p6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898" name="Google Shape;10898;p6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0899" name="Google Shape;10899;p6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02" name="Google Shape;10902;p6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03" name="Google Shape;10903;p6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0904" name="Google Shape;10904;p6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905" name="Google Shape;10905;p6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06" name="Google Shape;10906;p6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07" name="Google Shape;10907;p6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908" name="Google Shape;10908;p6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909" name="Google Shape;10909;p6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910" name="Google Shape;10910;p6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911" name="Google Shape;10911;p6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0912" name="Google Shape;10912;p6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13" name="Google Shape;10913;p6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14" name="Google Shape;10914;p6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grpSp>
      <p:grpSp>
        <p:nvGrpSpPr>
          <p:cNvPr id="10915" name="Google Shape;10915;p66"/>
          <p:cNvGrpSpPr/>
          <p:nvPr/>
        </p:nvGrpSpPr>
        <p:grpSpPr>
          <a:xfrm>
            <a:off x="6505397" y="3039894"/>
            <a:ext cx="530767" cy="453737"/>
            <a:chOff x="4879047" y="2432320"/>
            <a:chExt cx="398075" cy="340303"/>
          </a:xfrm>
        </p:grpSpPr>
        <p:sp>
          <p:nvSpPr>
            <p:cNvPr id="10916" name="Google Shape;10916;p6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17" name="Google Shape;10917;p6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8" name="Google Shape;10918;p6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9" name="Google Shape;10919;p6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920" name="Google Shape;10920;p6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921" name="Google Shape;10921;p6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922" name="Google Shape;10922;p6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23" name="Google Shape;10923;p6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24" name="Google Shape;10924;p6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25" name="Google Shape;10925;p6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26" name="Google Shape;10926;p6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27" name="Google Shape;10927;p6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9" name="Google Shape;10929;p6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0" name="Google Shape;10930;p6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35" name="Google Shape;10935;p6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36" name="Google Shape;10936;p6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37" name="Google Shape;10937;p6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38" name="Google Shape;10938;p6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39" name="Google Shape;10939;p6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40" name="Google Shape;10940;p6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41" name="Google Shape;10941;p6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0942" name="Google Shape;10942;p66"/>
          <p:cNvGrpSpPr/>
          <p:nvPr/>
        </p:nvGrpSpPr>
        <p:grpSpPr>
          <a:xfrm>
            <a:off x="7184935" y="2988564"/>
            <a:ext cx="374643" cy="527861"/>
            <a:chOff x="5388701" y="2393823"/>
            <a:chExt cx="280982" cy="395896"/>
          </a:xfrm>
        </p:grpSpPr>
        <p:sp>
          <p:nvSpPr>
            <p:cNvPr id="10943" name="Google Shape;10943;p6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44" name="Google Shape;10944;p6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45" name="Google Shape;10945;p6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946" name="Google Shape;10946;p6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47" name="Google Shape;10947;p6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48" name="Google Shape;10948;p6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49" name="Google Shape;10949;p6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0950" name="Google Shape;10950;p6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51" name="Google Shape;10951;p6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52" name="Google Shape;10952;p6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53" name="Google Shape;10953;p6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54" name="Google Shape;10954;p6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55" name="Google Shape;10955;p6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56" name="Google Shape;10956;p6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57" name="Google Shape;10957;p6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58" name="Google Shape;10958;p6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59" name="Google Shape;10959;p6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60" name="Google Shape;10960;p6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961" name="Google Shape;10961;p6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962" name="Google Shape;10962;p6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963" name="Google Shape;10963;p6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0964" name="Google Shape;10964;p6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65" name="Google Shape;10965;p6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66" name="Google Shape;10966;p6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67" name="Google Shape;10967;p6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968" name="Google Shape;10968;p6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0969" name="Google Shape;10969;p6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70" name="Google Shape;10970;p6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71" name="Google Shape;10971;p6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6"/>
          <p:cNvGrpSpPr/>
          <p:nvPr/>
        </p:nvGrpSpPr>
        <p:grpSpPr>
          <a:xfrm>
            <a:off x="7657720" y="3048963"/>
            <a:ext cx="593161" cy="421876"/>
            <a:chOff x="5743289" y="2439122"/>
            <a:chExt cx="444871" cy="316407"/>
          </a:xfrm>
        </p:grpSpPr>
        <p:sp>
          <p:nvSpPr>
            <p:cNvPr id="10974" name="Google Shape;10974;p6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75" name="Google Shape;10975;p6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976" name="Google Shape;10976;p6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77" name="Google Shape;10977;p6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80" name="Google Shape;10980;p6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81" name="Google Shape;10981;p6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982" name="Google Shape;10982;p6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0983" name="Google Shape;10983;p6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84" name="Google Shape;10984;p6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85" name="Google Shape;10985;p6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0986" name="Google Shape;10986;p6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87" name="Google Shape;10987;p6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0988" name="Google Shape;10988;p6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0989" name="Google Shape;10989;p6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0990" name="Google Shape;10990;p6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0991" name="Google Shape;10991;p6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0992" name="Google Shape;10992;p6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0993" name="Google Shape;10993;p6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94" name="Google Shape;10994;p6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95" name="Google Shape;10995;p6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0996" name="Google Shape;10996;p6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0998" name="Google Shape;10998;p6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0999" name="Google Shape;10999;p6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000" name="Google Shape;11000;p6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001" name="Google Shape;11001;p6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002" name="Google Shape;11002;p6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3" name="Google Shape;11003;p66"/>
          <p:cNvGrpSpPr/>
          <p:nvPr/>
        </p:nvGrpSpPr>
        <p:grpSpPr>
          <a:xfrm>
            <a:off x="8307147" y="3040244"/>
            <a:ext cx="468479" cy="484549"/>
            <a:chOff x="6230360" y="2432583"/>
            <a:chExt cx="351359" cy="363412"/>
          </a:xfrm>
        </p:grpSpPr>
        <p:sp>
          <p:nvSpPr>
            <p:cNvPr id="11004" name="Google Shape;11004;p6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1005" name="Google Shape;11005;p6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06" name="Google Shape;11006;p6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07" name="Google Shape;11007;p6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08" name="Google Shape;11008;p6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09" name="Google Shape;11009;p6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010" name="Google Shape;11010;p6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011" name="Google Shape;11011;p6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121900" tIns="121900" rIns="121900" bIns="121900" anchor="ctr" anchorCtr="0">
              <a:noAutofit/>
            </a:bodyPr>
            <a:lstStyle/>
            <a:p>
              <a:endParaRPr sz="2400"/>
            </a:p>
          </p:txBody>
        </p:sp>
        <p:sp>
          <p:nvSpPr>
            <p:cNvPr id="11012" name="Google Shape;11012;p6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013" name="Google Shape;11013;p6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1014" name="Google Shape;11014;p6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15" name="Google Shape;11015;p6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016" name="Google Shape;11016;p6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7" name="Google Shape;11017;p6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19" name="Google Shape;11019;p6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20" name="Google Shape;11020;p6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21" name="Google Shape;11021;p6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22" name="Google Shape;11022;p6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23" name="Google Shape;11023;p6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24" name="Google Shape;11024;p6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grpSp>
      <p:grpSp>
        <p:nvGrpSpPr>
          <p:cNvPr id="11025" name="Google Shape;11025;p66"/>
          <p:cNvGrpSpPr/>
          <p:nvPr/>
        </p:nvGrpSpPr>
        <p:grpSpPr>
          <a:xfrm>
            <a:off x="8845302" y="3076203"/>
            <a:ext cx="517041" cy="382240"/>
            <a:chOff x="6633976" y="2459552"/>
            <a:chExt cx="387781" cy="286680"/>
          </a:xfrm>
        </p:grpSpPr>
        <p:sp>
          <p:nvSpPr>
            <p:cNvPr id="11026" name="Google Shape;11026;p6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1027" name="Google Shape;11027;p6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28" name="Google Shape;11028;p6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029" name="Google Shape;11029;p6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030" name="Google Shape;11030;p6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031" name="Google Shape;11031;p6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032" name="Google Shape;11032;p6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grpSp>
      <p:grpSp>
        <p:nvGrpSpPr>
          <p:cNvPr id="11033" name="Google Shape;11033;p66"/>
          <p:cNvGrpSpPr/>
          <p:nvPr/>
        </p:nvGrpSpPr>
        <p:grpSpPr>
          <a:xfrm>
            <a:off x="9454814" y="3034887"/>
            <a:ext cx="502652" cy="465152"/>
            <a:chOff x="7091110" y="2428565"/>
            <a:chExt cx="376989" cy="348864"/>
          </a:xfrm>
        </p:grpSpPr>
        <p:sp>
          <p:nvSpPr>
            <p:cNvPr id="11034" name="Google Shape;11034;p6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35" name="Google Shape;11035;p6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36" name="Google Shape;11036;p6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037" name="Google Shape;11037;p6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40" name="Google Shape;11040;p6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41" name="Google Shape;11041;p6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42" name="Google Shape;11042;p6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43" name="Google Shape;11043;p6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44" name="Google Shape;11044;p6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45" name="Google Shape;11045;p6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46" name="Google Shape;11046;p6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047" name="Google Shape;11047;p6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9" name="Google Shape;11049;p6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50" name="Google Shape;11050;p6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51" name="Google Shape;11051;p6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52" name="Google Shape;11052;p6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53" name="Google Shape;11053;p6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54" name="Google Shape;11054;p6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55" name="Google Shape;11055;p6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56" name="Google Shape;11056;p6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057" name="Google Shape;11057;p6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8" name="Google Shape;11058;p6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60" name="Google Shape;11060;p6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61" name="Google Shape;11061;p6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62" name="Google Shape;11062;p6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063" name="Google Shape;11063;p6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064" name="Google Shape;11064;p6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grpSp>
      <p:grpSp>
        <p:nvGrpSpPr>
          <p:cNvPr id="11065" name="Google Shape;11065;p66"/>
          <p:cNvGrpSpPr/>
          <p:nvPr/>
        </p:nvGrpSpPr>
        <p:grpSpPr>
          <a:xfrm>
            <a:off x="10048570" y="3017100"/>
            <a:ext cx="492953" cy="500656"/>
            <a:chOff x="7536427" y="2415225"/>
            <a:chExt cx="369715" cy="375492"/>
          </a:xfrm>
        </p:grpSpPr>
        <p:sp>
          <p:nvSpPr>
            <p:cNvPr id="11066" name="Google Shape;11066;p6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67" name="Google Shape;11067;p6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070" name="Google Shape;11070;p6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071" name="Google Shape;11071;p6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072" name="Google Shape;11072;p6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73" name="Google Shape;11073;p6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074" name="Google Shape;11074;p6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075" name="Google Shape;11075;p6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076" name="Google Shape;11076;p6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077" name="Google Shape;11077;p6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1078" name="Google Shape;11078;p6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079" name="Google Shape;11079;p6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080" name="Google Shape;11080;p6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083" name="Google Shape;11083;p6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084" name="Google Shape;11084;p6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085" name="Google Shape;11085;p6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1086" name="Google Shape;11086;p6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087" name="Google Shape;11087;p6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088" name="Google Shape;11088;p6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089" name="Google Shape;11089;p6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090" name="Google Shape;11090;p6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091" name="Google Shape;11091;p6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092" name="Google Shape;11092;p6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093" name="Google Shape;11093;p6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096" name="Google Shape;11096;p6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097" name="Google Shape;11097;p6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098" name="Google Shape;11098;p6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9" name="Google Shape;11099;p6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101" name="Google Shape;11101;p6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02" name="Google Shape;11102;p6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103" name="Google Shape;11103;p6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grpSp>
      <p:grpSp>
        <p:nvGrpSpPr>
          <p:cNvPr id="11104" name="Google Shape;11104;p66"/>
          <p:cNvGrpSpPr/>
          <p:nvPr/>
        </p:nvGrpSpPr>
        <p:grpSpPr>
          <a:xfrm>
            <a:off x="10641031" y="3035203"/>
            <a:ext cx="471175" cy="477547"/>
            <a:chOff x="7980773" y="2428802"/>
            <a:chExt cx="353381" cy="358160"/>
          </a:xfrm>
        </p:grpSpPr>
        <p:sp>
          <p:nvSpPr>
            <p:cNvPr id="11105" name="Google Shape;11105;p6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06" name="Google Shape;11106;p6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1107" name="Google Shape;11107;p6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8" name="Google Shape;11108;p6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9" name="Google Shape;11109;p6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10" name="Google Shape;11110;p6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111" name="Google Shape;11111;p6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12" name="Google Shape;11112;p6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113" name="Google Shape;11113;p6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114" name="Google Shape;11114;p6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5" name="Google Shape;11115;p6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17" name="Google Shape;11117;p6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18" name="Google Shape;11118;p6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119" name="Google Shape;11119;p6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0" name="Google Shape;11120;p6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122" name="Google Shape;11122;p6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23" name="Google Shape;11123;p6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124" name="Google Shape;11124;p6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125" name="Google Shape;11125;p6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6" name="Google Shape;11126;p6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28" name="Google Shape;11128;p6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29" name="Google Shape;11129;p6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131" name="Google Shape;11131;p6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32" name="Google Shape;11132;p6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1135" name="Google Shape;11135;p66"/>
          <p:cNvGrpSpPr/>
          <p:nvPr/>
        </p:nvGrpSpPr>
        <p:grpSpPr>
          <a:xfrm>
            <a:off x="6514745" y="5518454"/>
            <a:ext cx="461791" cy="458604"/>
            <a:chOff x="4886058" y="4291240"/>
            <a:chExt cx="346343" cy="343953"/>
          </a:xfrm>
        </p:grpSpPr>
        <p:sp>
          <p:nvSpPr>
            <p:cNvPr id="11136" name="Google Shape;11136;p6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1137" name="Google Shape;11137;p6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1138" name="Google Shape;11138;p6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139" name="Google Shape;11139;p6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1140" name="Google Shape;11140;p6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1141" name="Google Shape;11141;p6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142" name="Google Shape;11142;p6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143" name="Google Shape;11143;p6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145" name="Google Shape;11145;p6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1147" name="Google Shape;11147;p6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1148" name="Google Shape;11148;p6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9" name="Google Shape;11149;p66"/>
          <p:cNvGrpSpPr/>
          <p:nvPr/>
        </p:nvGrpSpPr>
        <p:grpSpPr>
          <a:xfrm>
            <a:off x="7125621" y="5518208"/>
            <a:ext cx="406155" cy="458080"/>
            <a:chOff x="5344216" y="4291056"/>
            <a:chExt cx="304616" cy="343560"/>
          </a:xfrm>
        </p:grpSpPr>
        <p:sp>
          <p:nvSpPr>
            <p:cNvPr id="11150" name="Google Shape;11150;p6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151" name="Google Shape;11151;p6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152" name="Google Shape;11152;p6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3" name="Google Shape;11153;p6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54" name="Google Shape;11154;p6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1155" name="Google Shape;11155;p6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1157" name="Google Shape;11157;p6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1158" name="Google Shape;11158;p6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59" name="Google Shape;11159;p6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60" name="Google Shape;11160;p6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1161" name="Google Shape;11161;p66"/>
          <p:cNvGrpSpPr/>
          <p:nvPr/>
        </p:nvGrpSpPr>
        <p:grpSpPr>
          <a:xfrm>
            <a:off x="8373333" y="5482697"/>
            <a:ext cx="272124" cy="458324"/>
            <a:chOff x="6271562" y="4290872"/>
            <a:chExt cx="204093" cy="343743"/>
          </a:xfrm>
        </p:grpSpPr>
        <p:sp>
          <p:nvSpPr>
            <p:cNvPr id="11162" name="Google Shape;11162;p6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63" name="Google Shape;11163;p6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64" name="Google Shape;11164;p6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65" name="Google Shape;11165;p6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66" name="Google Shape;11166;p6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67" name="Google Shape;11167;p6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68" name="Google Shape;11168;p6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69" name="Google Shape;11169;p6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170" name="Google Shape;11170;p6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171" name="Google Shape;11171;p6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172" name="Google Shape;11172;p6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173" name="Google Shape;11173;p6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grpSp>
      <p:grpSp>
        <p:nvGrpSpPr>
          <p:cNvPr id="11174" name="Google Shape;11174;p66"/>
          <p:cNvGrpSpPr/>
          <p:nvPr/>
        </p:nvGrpSpPr>
        <p:grpSpPr>
          <a:xfrm>
            <a:off x="8852655" y="5569118"/>
            <a:ext cx="458780" cy="356260"/>
            <a:chOff x="6639491" y="4329238"/>
            <a:chExt cx="344085" cy="267195"/>
          </a:xfrm>
        </p:grpSpPr>
        <p:sp>
          <p:nvSpPr>
            <p:cNvPr id="11175" name="Google Shape;11175;p6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121900" tIns="121900" rIns="121900" bIns="121900" anchor="ctr" anchorCtr="0">
              <a:noAutofit/>
            </a:bodyPr>
            <a:lstStyle/>
            <a:p>
              <a:endParaRPr sz="2400"/>
            </a:p>
          </p:txBody>
        </p:sp>
        <p:sp>
          <p:nvSpPr>
            <p:cNvPr id="11176" name="Google Shape;11176;p6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121900" tIns="121900" rIns="121900" bIns="121900" anchor="ctr" anchorCtr="0">
              <a:noAutofit/>
            </a:bodyPr>
            <a:lstStyle/>
            <a:p>
              <a:endParaRPr sz="2400"/>
            </a:p>
          </p:txBody>
        </p:sp>
        <p:sp>
          <p:nvSpPr>
            <p:cNvPr id="11177" name="Google Shape;11177;p6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178" name="Google Shape;11178;p6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179" name="Google Shape;11179;p6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180" name="Google Shape;11180;p6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1181" name="Google Shape;11181;p6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182" name="Google Shape;11182;p6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183" name="Google Shape;11183;p6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184" name="Google Shape;11184;p6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86" name="Google Shape;11186;p6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121900" tIns="121900" rIns="121900" bIns="121900" anchor="ctr" anchorCtr="0">
              <a:noAutofit/>
            </a:bodyPr>
            <a:lstStyle/>
            <a:p>
              <a:endParaRPr sz="2400"/>
            </a:p>
          </p:txBody>
        </p:sp>
        <p:sp>
          <p:nvSpPr>
            <p:cNvPr id="11187" name="Google Shape;11187;p6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88" name="Google Shape;11188;p6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89" name="Google Shape;11189;p6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90" name="Google Shape;11190;p6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191" name="Google Shape;11191;p6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192" name="Google Shape;11192;p6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121900" tIns="121900" rIns="121900" bIns="121900" anchor="ctr" anchorCtr="0">
              <a:noAutofit/>
            </a:bodyPr>
            <a:lstStyle/>
            <a:p>
              <a:endParaRPr sz="2400"/>
            </a:p>
          </p:txBody>
        </p:sp>
      </p:grpSp>
      <p:grpSp>
        <p:nvGrpSpPr>
          <p:cNvPr id="11193" name="Google Shape;11193;p66"/>
          <p:cNvGrpSpPr/>
          <p:nvPr/>
        </p:nvGrpSpPr>
        <p:grpSpPr>
          <a:xfrm>
            <a:off x="9511115" y="5518208"/>
            <a:ext cx="310639" cy="458080"/>
            <a:chOff x="7133336" y="4291056"/>
            <a:chExt cx="232979" cy="343560"/>
          </a:xfrm>
        </p:grpSpPr>
        <p:sp>
          <p:nvSpPr>
            <p:cNvPr id="11194" name="Google Shape;11194;p6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195" name="Google Shape;11195;p6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196" name="Google Shape;11196;p6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7" name="Google Shape;11197;p6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8" name="Google Shape;11198;p6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199" name="Google Shape;11199;p6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200" name="Google Shape;11200;p6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01" name="Google Shape;11201;p6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02" name="Google Shape;11202;p6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1203" name="Google Shape;11203;p6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04" name="Google Shape;11204;p6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05" name="Google Shape;11205;p6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206" name="Google Shape;11206;p6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07" name="Google Shape;11207;p6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8" name="Google Shape;11208;p6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209" name="Google Shape;11209;p6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210" name="Google Shape;11210;p6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1211" name="Google Shape;11211;p66"/>
          <p:cNvGrpSpPr/>
          <p:nvPr/>
        </p:nvGrpSpPr>
        <p:grpSpPr>
          <a:xfrm>
            <a:off x="10095173" y="5518208"/>
            <a:ext cx="310639" cy="458080"/>
            <a:chOff x="7571379" y="4291056"/>
            <a:chExt cx="232979" cy="343560"/>
          </a:xfrm>
        </p:grpSpPr>
        <p:sp>
          <p:nvSpPr>
            <p:cNvPr id="11212" name="Google Shape;11212;p6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grpSp>
      <p:grpSp>
        <p:nvGrpSpPr>
          <p:cNvPr id="11228" name="Google Shape;11228;p66"/>
          <p:cNvGrpSpPr/>
          <p:nvPr/>
        </p:nvGrpSpPr>
        <p:grpSpPr>
          <a:xfrm>
            <a:off x="8888509" y="4260633"/>
            <a:ext cx="394425" cy="494283"/>
            <a:chOff x="6666381" y="3347875"/>
            <a:chExt cx="295819" cy="370712"/>
          </a:xfrm>
        </p:grpSpPr>
        <p:sp>
          <p:nvSpPr>
            <p:cNvPr id="11229" name="Google Shape;11229;p6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40" name="Google Shape;11240;p6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241" name="Google Shape;11241;p6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43" name="Google Shape;11243;p6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4" name="Google Shape;11244;p6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46" name="Google Shape;11246;p6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247" name="Google Shape;11247;p6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250" name="Google Shape;11250;p6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251" name="Google Shape;11251;p6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6" name="Google Shape;11256;p6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7" name="Google Shape;11257;p6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8" name="Google Shape;11268;p6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69" name="Google Shape;11269;p66"/>
          <p:cNvGrpSpPr/>
          <p:nvPr/>
        </p:nvGrpSpPr>
        <p:grpSpPr>
          <a:xfrm>
            <a:off x="6503681" y="3646746"/>
            <a:ext cx="519423" cy="520439"/>
            <a:chOff x="4877760" y="2887459"/>
            <a:chExt cx="389567" cy="390329"/>
          </a:xfrm>
        </p:grpSpPr>
        <p:sp>
          <p:nvSpPr>
            <p:cNvPr id="11270" name="Google Shape;11270;p6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72" name="Google Shape;11272;p6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73" name="Google Shape;11273;p6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274" name="Google Shape;11274;p6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81" name="Google Shape;11281;p6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82" name="Google Shape;11282;p6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83" name="Google Shape;11283;p6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7" name="Google Shape;11287;p6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8" name="Google Shape;11288;p6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306" name="Google Shape;11306;p6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7" name="Google Shape;11307;p6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313" name="Google Shape;11313;p6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grpSp>
      <p:sp>
        <p:nvSpPr>
          <p:cNvPr id="11314" name="Google Shape;11314;p66"/>
          <p:cNvSpPr/>
          <p:nvPr/>
        </p:nvSpPr>
        <p:spPr>
          <a:xfrm>
            <a:off x="7881560" y="3647061"/>
            <a:ext cx="67051" cy="33543"/>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7881560" y="3647061"/>
            <a:ext cx="46288" cy="30532"/>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7730793" y="3990542"/>
            <a:ext cx="37569" cy="100908"/>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7730441" y="3990892"/>
            <a:ext cx="37920" cy="74753"/>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7705653" y="4102128"/>
            <a:ext cx="25175" cy="64704"/>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grpSp>
        <p:nvGrpSpPr>
          <p:cNvPr id="11319" name="Google Shape;11319;p66"/>
          <p:cNvGrpSpPr/>
          <p:nvPr/>
        </p:nvGrpSpPr>
        <p:grpSpPr>
          <a:xfrm>
            <a:off x="7705653" y="3647060"/>
            <a:ext cx="419215" cy="519773"/>
            <a:chOff x="5779239" y="2887695"/>
            <a:chExt cx="314411" cy="389830"/>
          </a:xfrm>
        </p:grpSpPr>
        <p:sp>
          <p:nvSpPr>
            <p:cNvPr id="11320" name="Google Shape;11320;p6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323" name="Google Shape;11323;p6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324" name="Google Shape;11324;p6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26" name="Google Shape;11326;p6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27" name="Google Shape;11327;p6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30" name="Google Shape;11330;p6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31" name="Google Shape;11331;p6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36" name="Google Shape;11336;p6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37" name="Google Shape;11337;p6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9" name="Google Shape;11339;p6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0" name="Google Shape;11340;p6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41" name="Google Shape;11341;p6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43" name="Google Shape;11343;p6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44" name="Google Shape;11344;p6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51" name="Google Shape;11351;p6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52" name="Google Shape;11352;p6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356" name="Google Shape;11356;p6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357" name="Google Shape;11357;p6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361" name="Google Shape;11361;p6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62" name="Google Shape;11362;p6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grpSp>
      <p:grpSp>
        <p:nvGrpSpPr>
          <p:cNvPr id="11364" name="Google Shape;11364;p66"/>
          <p:cNvGrpSpPr/>
          <p:nvPr/>
        </p:nvGrpSpPr>
        <p:grpSpPr>
          <a:xfrm>
            <a:off x="8253507" y="3718103"/>
            <a:ext cx="519773" cy="377339"/>
            <a:chOff x="6190130" y="2940977"/>
            <a:chExt cx="389830" cy="283004"/>
          </a:xfrm>
        </p:grpSpPr>
        <p:sp>
          <p:nvSpPr>
            <p:cNvPr id="11365" name="Google Shape;11365;p6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366" name="Google Shape;11366;p6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67" name="Google Shape;11367;p6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121900" tIns="121900" rIns="121900" bIns="121900" anchor="ctr" anchorCtr="0">
              <a:noAutofit/>
            </a:bodyPr>
            <a:lstStyle/>
            <a:p>
              <a:endParaRPr sz="2400"/>
            </a:p>
          </p:txBody>
        </p:sp>
        <p:sp>
          <p:nvSpPr>
            <p:cNvPr id="11371" name="Google Shape;11371;p6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72" name="Google Shape;11372;p6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73" name="Google Shape;11373;p6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9" name="Google Shape;11379;p6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380" name="Google Shape;11380;p6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387" name="Google Shape;11387;p6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8" name="Google Shape;11388;p6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390" name="Google Shape;11390;p6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1" name="Google Shape;11391;p6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grpSp>
      <p:grpSp>
        <p:nvGrpSpPr>
          <p:cNvPr id="11395" name="Google Shape;11395;p66"/>
          <p:cNvGrpSpPr/>
          <p:nvPr/>
        </p:nvGrpSpPr>
        <p:grpSpPr>
          <a:xfrm>
            <a:off x="8845302" y="3663833"/>
            <a:ext cx="519737" cy="486231"/>
            <a:chOff x="6633976" y="2900274"/>
            <a:chExt cx="389803" cy="364673"/>
          </a:xfrm>
        </p:grpSpPr>
        <p:sp>
          <p:nvSpPr>
            <p:cNvPr id="11396" name="Google Shape;11396;p6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398" name="Google Shape;11398;p6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0" name="Google Shape;11400;p6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01" name="Google Shape;11401;p6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403" name="Google Shape;11403;p6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404" name="Google Shape;11404;p6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08" name="Google Shape;11408;p6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409" name="Google Shape;11409;p6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12" name="Google Shape;11412;p6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121900" tIns="121900" rIns="121900" bIns="121900" anchor="ctr" anchorCtr="0">
              <a:noAutofit/>
            </a:bodyPr>
            <a:lstStyle/>
            <a:p>
              <a:endParaRPr sz="2400"/>
            </a:p>
          </p:txBody>
        </p:sp>
      </p:grpSp>
      <p:grpSp>
        <p:nvGrpSpPr>
          <p:cNvPr id="11413" name="Google Shape;11413;p66"/>
          <p:cNvGrpSpPr/>
          <p:nvPr/>
        </p:nvGrpSpPr>
        <p:grpSpPr>
          <a:xfrm>
            <a:off x="10023781" y="3644050"/>
            <a:ext cx="486580" cy="510039"/>
            <a:chOff x="7517835" y="2885437"/>
            <a:chExt cx="364935" cy="382529"/>
          </a:xfrm>
        </p:grpSpPr>
        <p:sp>
          <p:nvSpPr>
            <p:cNvPr id="11414" name="Google Shape;11414;p6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15" name="Google Shape;11415;p6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1416" name="Google Shape;11416;p6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423" name="Google Shape;11423;p6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24" name="Google Shape;11424;p6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26" name="Google Shape;11426;p6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27" name="Google Shape;11427;p6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441" name="Google Shape;11441;p6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42" name="Google Shape;11442;p6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43" name="Google Shape;11443;p6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45" name="Google Shape;11445;p6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46" name="Google Shape;11446;p6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449" name="Google Shape;11449;p6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1450" name="Google Shape;11450;p6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1451" name="Google Shape;11451;p66"/>
          <p:cNvGrpSpPr/>
          <p:nvPr/>
        </p:nvGrpSpPr>
        <p:grpSpPr>
          <a:xfrm>
            <a:off x="9450121" y="3646325"/>
            <a:ext cx="477547" cy="514136"/>
            <a:chOff x="7087591" y="2887144"/>
            <a:chExt cx="358160" cy="385602"/>
          </a:xfrm>
        </p:grpSpPr>
        <p:sp>
          <p:nvSpPr>
            <p:cNvPr id="11452" name="Google Shape;11452;p6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57" name="Google Shape;11457;p6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458" name="Google Shape;11458;p6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464" name="Google Shape;11464;p6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465" name="Google Shape;11465;p6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121900" tIns="121900" rIns="121900" bIns="121900" anchor="ctr" anchorCtr="0">
              <a:noAutofit/>
            </a:bodyPr>
            <a:lstStyle/>
            <a:p>
              <a:endParaRPr sz="2400"/>
            </a:p>
          </p:txBody>
        </p:sp>
      </p:grpSp>
      <p:grpSp>
        <p:nvGrpSpPr>
          <p:cNvPr id="11471" name="Google Shape;11471;p66"/>
          <p:cNvGrpSpPr/>
          <p:nvPr/>
        </p:nvGrpSpPr>
        <p:grpSpPr>
          <a:xfrm>
            <a:off x="10601817" y="3644050"/>
            <a:ext cx="510039" cy="510039"/>
            <a:chOff x="7951362" y="2885437"/>
            <a:chExt cx="382529" cy="382529"/>
          </a:xfrm>
        </p:grpSpPr>
        <p:sp>
          <p:nvSpPr>
            <p:cNvPr id="11472" name="Google Shape;11472;p6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82" name="Google Shape;11482;p6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83" name="Google Shape;11483;p6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2" name="Google Shape;11492;p6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493" name="Google Shape;11493;p6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498" name="Google Shape;11498;p6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1499" name="Google Shape;11499;p6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4" name="Google Shape;11504;p6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1505" name="Google Shape;11505;p6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1515" name="Google Shape;11515;p6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16" name="Google Shape;11516;p6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18" name="Google Shape;11518;p6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121900" tIns="121900" rIns="121900" bIns="121900" anchor="ctr" anchorCtr="0">
              <a:noAutofit/>
            </a:bodyPr>
            <a:lstStyle/>
            <a:p>
              <a:endParaRPr sz="2400"/>
            </a:p>
          </p:txBody>
        </p:sp>
        <p:sp>
          <p:nvSpPr>
            <p:cNvPr id="11519" name="Google Shape;11519;p6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10739208" y="4882786"/>
            <a:ext cx="369285" cy="448801"/>
            <a:chOff x="8054406" y="3814489"/>
            <a:chExt cx="276964" cy="336601"/>
          </a:xfrm>
        </p:grpSpPr>
        <p:sp>
          <p:nvSpPr>
            <p:cNvPr id="11522" name="Google Shape;11522;p6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121900" tIns="121900" rIns="121900" bIns="121900" anchor="ctr" anchorCtr="0">
              <a:noAutofit/>
            </a:bodyPr>
            <a:lstStyle/>
            <a:p>
              <a:endParaRPr sz="2400"/>
            </a:p>
          </p:txBody>
        </p:sp>
      </p:grpSp>
      <p:grpSp>
        <p:nvGrpSpPr>
          <p:cNvPr id="11531" name="Google Shape;11531;p66"/>
          <p:cNvGrpSpPr/>
          <p:nvPr/>
        </p:nvGrpSpPr>
        <p:grpSpPr>
          <a:xfrm>
            <a:off x="10582383" y="5523566"/>
            <a:ext cx="504332" cy="447365"/>
            <a:chOff x="7936787" y="4295074"/>
            <a:chExt cx="378249" cy="335524"/>
          </a:xfrm>
        </p:grpSpPr>
        <p:sp>
          <p:nvSpPr>
            <p:cNvPr id="11532" name="Google Shape;11532;p6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2" name="Google Shape;11542;p6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1543" name="Google Shape;11543;p6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121900" tIns="121900" rIns="121900" bIns="121900" anchor="ctr" anchorCtr="0">
              <a:noAutofit/>
            </a:bodyPr>
            <a:lstStyle/>
            <a:p>
              <a:endParaRPr sz="2400"/>
            </a:p>
          </p:txBody>
        </p:sp>
      </p:grpSp>
      <p:grpSp>
        <p:nvGrpSpPr>
          <p:cNvPr id="11548" name="Google Shape;11548;p66"/>
          <p:cNvGrpSpPr/>
          <p:nvPr/>
        </p:nvGrpSpPr>
        <p:grpSpPr>
          <a:xfrm>
            <a:off x="6514745" y="2417987"/>
            <a:ext cx="518092" cy="517743"/>
            <a:chOff x="4886058" y="1965890"/>
            <a:chExt cx="388569" cy="388307"/>
          </a:xfrm>
        </p:grpSpPr>
        <p:sp>
          <p:nvSpPr>
            <p:cNvPr id="11549" name="Google Shape;11549;p6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1554" name="Google Shape;11554;p6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1555" name="Google Shape;11555;p6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121900" tIns="121900" rIns="121900" bIns="121900" anchor="ctr" anchorCtr="0">
              <a:noAutofit/>
            </a:bodyPr>
            <a:lstStyle/>
            <a:p>
              <a:endParaRPr sz="2400"/>
            </a:p>
          </p:txBody>
        </p:sp>
      </p:grpSp>
      <p:sp>
        <p:nvSpPr>
          <p:cNvPr id="11560" name="Google Shape;11560;p66"/>
          <p:cNvSpPr txBox="1"/>
          <p:nvPr/>
        </p:nvSpPr>
        <p:spPr>
          <a:xfrm>
            <a:off x="1132900" y="954633"/>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Business Icons</a:t>
            </a:r>
            <a:endParaRPr sz="3200">
              <a:solidFill>
                <a:srgbClr val="FFFFFF"/>
              </a:solidFill>
            </a:endParaRPr>
          </a:p>
        </p:txBody>
      </p:sp>
      <p:sp>
        <p:nvSpPr>
          <p:cNvPr id="11561" name="Google Shape;11561;p66"/>
          <p:cNvSpPr txBox="1"/>
          <p:nvPr/>
        </p:nvSpPr>
        <p:spPr>
          <a:xfrm>
            <a:off x="6477867" y="954633"/>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Teamwork Icons</a:t>
            </a:r>
            <a:endParaRPr sz="3200">
              <a:solidFill>
                <a:srgbClr val="FFFFFF"/>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172"/>
                                        </p:tgtEl>
                                        <p:attrNameLst>
                                          <p:attrName>style.visibility</p:attrName>
                                        </p:attrNameLst>
                                      </p:cBhvr>
                                      <p:to>
                                        <p:strVal val="visible"/>
                                      </p:to>
                                    </p:set>
                                    <p:anim calcmode="lin" valueType="num">
                                      <p:cBhvr>
                                        <p:cTn id="7" dur="500" fill="hold"/>
                                        <p:tgtEl>
                                          <p:spTgt spid="9172"/>
                                        </p:tgtEl>
                                        <p:attrNameLst>
                                          <p:attrName>ppt_w</p:attrName>
                                        </p:attrNameLst>
                                      </p:cBhvr>
                                      <p:tavLst>
                                        <p:tav tm="0">
                                          <p:val>
                                            <p:fltVal val="0"/>
                                          </p:val>
                                        </p:tav>
                                        <p:tav tm="100000">
                                          <p:val>
                                            <p:strVal val="#ppt_w"/>
                                          </p:val>
                                        </p:tav>
                                      </p:tavLst>
                                    </p:anim>
                                    <p:anim calcmode="lin" valueType="num">
                                      <p:cBhvr>
                                        <p:cTn id="8" dur="500" fill="hold"/>
                                        <p:tgtEl>
                                          <p:spTgt spid="9172"/>
                                        </p:tgtEl>
                                        <p:attrNameLst>
                                          <p:attrName>ppt_h</p:attrName>
                                        </p:attrNameLst>
                                      </p:cBhvr>
                                      <p:tavLst>
                                        <p:tav tm="0">
                                          <p:val>
                                            <p:fltVal val="0"/>
                                          </p:val>
                                        </p:tav>
                                        <p:tav tm="100000">
                                          <p:val>
                                            <p:strVal val="#ppt_h"/>
                                          </p:val>
                                        </p:tav>
                                      </p:tavLst>
                                    </p:anim>
                                    <p:animEffect transition="in" filter="fade">
                                      <p:cBhvr>
                                        <p:cTn id="9" dur="500"/>
                                        <p:tgtEl>
                                          <p:spTgt spid="9172"/>
                                        </p:tgtEl>
                                      </p:cBhvr>
                                    </p:animEffect>
                                  </p:childTnLst>
                                </p:cTn>
                              </p:par>
                              <p:par>
                                <p:cTn id="10" presetID="53" presetClass="entr" presetSubtype="16" fill="hold" nodeType="withEffect">
                                  <p:stCondLst>
                                    <p:cond delay="0"/>
                                  </p:stCondLst>
                                  <p:childTnLst>
                                    <p:set>
                                      <p:cBhvr>
                                        <p:cTn id="11" dur="1" fill="hold">
                                          <p:stCondLst>
                                            <p:cond delay="0"/>
                                          </p:stCondLst>
                                        </p:cTn>
                                        <p:tgtEl>
                                          <p:spTgt spid="9193"/>
                                        </p:tgtEl>
                                        <p:attrNameLst>
                                          <p:attrName>style.visibility</p:attrName>
                                        </p:attrNameLst>
                                      </p:cBhvr>
                                      <p:to>
                                        <p:strVal val="visible"/>
                                      </p:to>
                                    </p:set>
                                    <p:anim calcmode="lin" valueType="num">
                                      <p:cBhvr>
                                        <p:cTn id="12" dur="500" fill="hold"/>
                                        <p:tgtEl>
                                          <p:spTgt spid="9193"/>
                                        </p:tgtEl>
                                        <p:attrNameLst>
                                          <p:attrName>ppt_w</p:attrName>
                                        </p:attrNameLst>
                                      </p:cBhvr>
                                      <p:tavLst>
                                        <p:tav tm="0">
                                          <p:val>
                                            <p:fltVal val="0"/>
                                          </p:val>
                                        </p:tav>
                                        <p:tav tm="100000">
                                          <p:val>
                                            <p:strVal val="#ppt_w"/>
                                          </p:val>
                                        </p:tav>
                                      </p:tavLst>
                                    </p:anim>
                                    <p:anim calcmode="lin" valueType="num">
                                      <p:cBhvr>
                                        <p:cTn id="13" dur="500" fill="hold"/>
                                        <p:tgtEl>
                                          <p:spTgt spid="9193"/>
                                        </p:tgtEl>
                                        <p:attrNameLst>
                                          <p:attrName>ppt_h</p:attrName>
                                        </p:attrNameLst>
                                      </p:cBhvr>
                                      <p:tavLst>
                                        <p:tav tm="0">
                                          <p:val>
                                            <p:fltVal val="0"/>
                                          </p:val>
                                        </p:tav>
                                        <p:tav tm="100000">
                                          <p:val>
                                            <p:strVal val="#ppt_h"/>
                                          </p:val>
                                        </p:tav>
                                      </p:tavLst>
                                    </p:anim>
                                    <p:animEffect transition="in" filter="fade">
                                      <p:cBhvr>
                                        <p:cTn id="14" dur="500"/>
                                        <p:tgtEl>
                                          <p:spTgt spid="9193"/>
                                        </p:tgtEl>
                                      </p:cBhvr>
                                    </p:animEffect>
                                  </p:childTnLst>
                                </p:cTn>
                              </p:par>
                              <p:par>
                                <p:cTn id="15" presetID="53" presetClass="entr" presetSubtype="16" fill="hold" nodeType="withEffect">
                                  <p:stCondLst>
                                    <p:cond delay="0"/>
                                  </p:stCondLst>
                                  <p:childTnLst>
                                    <p:set>
                                      <p:cBhvr>
                                        <p:cTn id="16" dur="1" fill="hold">
                                          <p:stCondLst>
                                            <p:cond delay="0"/>
                                          </p:stCondLst>
                                        </p:cTn>
                                        <p:tgtEl>
                                          <p:spTgt spid="9205"/>
                                        </p:tgtEl>
                                        <p:attrNameLst>
                                          <p:attrName>style.visibility</p:attrName>
                                        </p:attrNameLst>
                                      </p:cBhvr>
                                      <p:to>
                                        <p:strVal val="visible"/>
                                      </p:to>
                                    </p:set>
                                    <p:anim calcmode="lin" valueType="num">
                                      <p:cBhvr>
                                        <p:cTn id="17" dur="500" fill="hold"/>
                                        <p:tgtEl>
                                          <p:spTgt spid="9205"/>
                                        </p:tgtEl>
                                        <p:attrNameLst>
                                          <p:attrName>ppt_w</p:attrName>
                                        </p:attrNameLst>
                                      </p:cBhvr>
                                      <p:tavLst>
                                        <p:tav tm="0">
                                          <p:val>
                                            <p:fltVal val="0"/>
                                          </p:val>
                                        </p:tav>
                                        <p:tav tm="100000">
                                          <p:val>
                                            <p:strVal val="#ppt_w"/>
                                          </p:val>
                                        </p:tav>
                                      </p:tavLst>
                                    </p:anim>
                                    <p:anim calcmode="lin" valueType="num">
                                      <p:cBhvr>
                                        <p:cTn id="18" dur="500" fill="hold"/>
                                        <p:tgtEl>
                                          <p:spTgt spid="9205"/>
                                        </p:tgtEl>
                                        <p:attrNameLst>
                                          <p:attrName>ppt_h</p:attrName>
                                        </p:attrNameLst>
                                      </p:cBhvr>
                                      <p:tavLst>
                                        <p:tav tm="0">
                                          <p:val>
                                            <p:fltVal val="0"/>
                                          </p:val>
                                        </p:tav>
                                        <p:tav tm="100000">
                                          <p:val>
                                            <p:strVal val="#ppt_h"/>
                                          </p:val>
                                        </p:tav>
                                      </p:tavLst>
                                    </p:anim>
                                    <p:animEffect transition="in" filter="fade">
                                      <p:cBhvr>
                                        <p:cTn id="19" dur="500"/>
                                        <p:tgtEl>
                                          <p:spTgt spid="9205"/>
                                        </p:tgtEl>
                                      </p:cBhvr>
                                    </p:animEffect>
                                  </p:childTnLst>
                                </p:cTn>
                              </p:par>
                              <p:par>
                                <p:cTn id="20" presetID="53" presetClass="entr" presetSubtype="16" fill="hold" nodeType="withEffect">
                                  <p:stCondLst>
                                    <p:cond delay="0"/>
                                  </p:stCondLst>
                                  <p:childTnLst>
                                    <p:set>
                                      <p:cBhvr>
                                        <p:cTn id="21" dur="1" fill="hold">
                                          <p:stCondLst>
                                            <p:cond delay="0"/>
                                          </p:stCondLst>
                                        </p:cTn>
                                        <p:tgtEl>
                                          <p:spTgt spid="9225"/>
                                        </p:tgtEl>
                                        <p:attrNameLst>
                                          <p:attrName>style.visibility</p:attrName>
                                        </p:attrNameLst>
                                      </p:cBhvr>
                                      <p:to>
                                        <p:strVal val="visible"/>
                                      </p:to>
                                    </p:set>
                                    <p:anim calcmode="lin" valueType="num">
                                      <p:cBhvr>
                                        <p:cTn id="22" dur="500" fill="hold"/>
                                        <p:tgtEl>
                                          <p:spTgt spid="9225"/>
                                        </p:tgtEl>
                                        <p:attrNameLst>
                                          <p:attrName>ppt_w</p:attrName>
                                        </p:attrNameLst>
                                      </p:cBhvr>
                                      <p:tavLst>
                                        <p:tav tm="0">
                                          <p:val>
                                            <p:fltVal val="0"/>
                                          </p:val>
                                        </p:tav>
                                        <p:tav tm="100000">
                                          <p:val>
                                            <p:strVal val="#ppt_w"/>
                                          </p:val>
                                        </p:tav>
                                      </p:tavLst>
                                    </p:anim>
                                    <p:anim calcmode="lin" valueType="num">
                                      <p:cBhvr>
                                        <p:cTn id="23" dur="500" fill="hold"/>
                                        <p:tgtEl>
                                          <p:spTgt spid="9225"/>
                                        </p:tgtEl>
                                        <p:attrNameLst>
                                          <p:attrName>ppt_h</p:attrName>
                                        </p:attrNameLst>
                                      </p:cBhvr>
                                      <p:tavLst>
                                        <p:tav tm="0">
                                          <p:val>
                                            <p:fltVal val="0"/>
                                          </p:val>
                                        </p:tav>
                                        <p:tav tm="100000">
                                          <p:val>
                                            <p:strVal val="#ppt_h"/>
                                          </p:val>
                                        </p:tav>
                                      </p:tavLst>
                                    </p:anim>
                                    <p:animEffect transition="in" filter="fade">
                                      <p:cBhvr>
                                        <p:cTn id="24" dur="500"/>
                                        <p:tgtEl>
                                          <p:spTgt spid="9225"/>
                                        </p:tgtEl>
                                      </p:cBhvr>
                                    </p:animEffect>
                                  </p:childTnLst>
                                </p:cTn>
                              </p:par>
                              <p:par>
                                <p:cTn id="25" presetID="53" presetClass="entr" presetSubtype="16" fill="hold" nodeType="withEffect">
                                  <p:stCondLst>
                                    <p:cond delay="0"/>
                                  </p:stCondLst>
                                  <p:childTnLst>
                                    <p:set>
                                      <p:cBhvr>
                                        <p:cTn id="26" dur="1" fill="hold">
                                          <p:stCondLst>
                                            <p:cond delay="0"/>
                                          </p:stCondLst>
                                        </p:cTn>
                                        <p:tgtEl>
                                          <p:spTgt spid="9243"/>
                                        </p:tgtEl>
                                        <p:attrNameLst>
                                          <p:attrName>style.visibility</p:attrName>
                                        </p:attrNameLst>
                                      </p:cBhvr>
                                      <p:to>
                                        <p:strVal val="visible"/>
                                      </p:to>
                                    </p:set>
                                    <p:anim calcmode="lin" valueType="num">
                                      <p:cBhvr>
                                        <p:cTn id="27" dur="500" fill="hold"/>
                                        <p:tgtEl>
                                          <p:spTgt spid="9243"/>
                                        </p:tgtEl>
                                        <p:attrNameLst>
                                          <p:attrName>ppt_w</p:attrName>
                                        </p:attrNameLst>
                                      </p:cBhvr>
                                      <p:tavLst>
                                        <p:tav tm="0">
                                          <p:val>
                                            <p:fltVal val="0"/>
                                          </p:val>
                                        </p:tav>
                                        <p:tav tm="100000">
                                          <p:val>
                                            <p:strVal val="#ppt_w"/>
                                          </p:val>
                                        </p:tav>
                                      </p:tavLst>
                                    </p:anim>
                                    <p:anim calcmode="lin" valueType="num">
                                      <p:cBhvr>
                                        <p:cTn id="28" dur="500" fill="hold"/>
                                        <p:tgtEl>
                                          <p:spTgt spid="9243"/>
                                        </p:tgtEl>
                                        <p:attrNameLst>
                                          <p:attrName>ppt_h</p:attrName>
                                        </p:attrNameLst>
                                      </p:cBhvr>
                                      <p:tavLst>
                                        <p:tav tm="0">
                                          <p:val>
                                            <p:fltVal val="0"/>
                                          </p:val>
                                        </p:tav>
                                        <p:tav tm="100000">
                                          <p:val>
                                            <p:strVal val="#ppt_h"/>
                                          </p:val>
                                        </p:tav>
                                      </p:tavLst>
                                    </p:anim>
                                    <p:animEffect transition="in" filter="fade">
                                      <p:cBhvr>
                                        <p:cTn id="29" dur="500"/>
                                        <p:tgtEl>
                                          <p:spTgt spid="9243"/>
                                        </p:tgtEl>
                                      </p:cBhvr>
                                    </p:animEffect>
                                  </p:childTnLst>
                                </p:cTn>
                              </p:par>
                              <p:par>
                                <p:cTn id="30" presetID="53" presetClass="entr" presetSubtype="16" fill="hold" nodeType="withEffect">
                                  <p:stCondLst>
                                    <p:cond delay="0"/>
                                  </p:stCondLst>
                                  <p:childTnLst>
                                    <p:set>
                                      <p:cBhvr>
                                        <p:cTn id="31" dur="1" fill="hold">
                                          <p:stCondLst>
                                            <p:cond delay="0"/>
                                          </p:stCondLst>
                                        </p:cTn>
                                        <p:tgtEl>
                                          <p:spTgt spid="9269"/>
                                        </p:tgtEl>
                                        <p:attrNameLst>
                                          <p:attrName>style.visibility</p:attrName>
                                        </p:attrNameLst>
                                      </p:cBhvr>
                                      <p:to>
                                        <p:strVal val="visible"/>
                                      </p:to>
                                    </p:set>
                                    <p:anim calcmode="lin" valueType="num">
                                      <p:cBhvr>
                                        <p:cTn id="32" dur="500" fill="hold"/>
                                        <p:tgtEl>
                                          <p:spTgt spid="9269"/>
                                        </p:tgtEl>
                                        <p:attrNameLst>
                                          <p:attrName>ppt_w</p:attrName>
                                        </p:attrNameLst>
                                      </p:cBhvr>
                                      <p:tavLst>
                                        <p:tav tm="0">
                                          <p:val>
                                            <p:fltVal val="0"/>
                                          </p:val>
                                        </p:tav>
                                        <p:tav tm="100000">
                                          <p:val>
                                            <p:strVal val="#ppt_w"/>
                                          </p:val>
                                        </p:tav>
                                      </p:tavLst>
                                    </p:anim>
                                    <p:anim calcmode="lin" valueType="num">
                                      <p:cBhvr>
                                        <p:cTn id="33" dur="500" fill="hold"/>
                                        <p:tgtEl>
                                          <p:spTgt spid="9269"/>
                                        </p:tgtEl>
                                        <p:attrNameLst>
                                          <p:attrName>ppt_h</p:attrName>
                                        </p:attrNameLst>
                                      </p:cBhvr>
                                      <p:tavLst>
                                        <p:tav tm="0">
                                          <p:val>
                                            <p:fltVal val="0"/>
                                          </p:val>
                                        </p:tav>
                                        <p:tav tm="100000">
                                          <p:val>
                                            <p:strVal val="#ppt_h"/>
                                          </p:val>
                                        </p:tav>
                                      </p:tavLst>
                                    </p:anim>
                                    <p:animEffect transition="in" filter="fade">
                                      <p:cBhvr>
                                        <p:cTn id="34" dur="500"/>
                                        <p:tgtEl>
                                          <p:spTgt spid="9269"/>
                                        </p:tgtEl>
                                      </p:cBhvr>
                                    </p:animEffect>
                                  </p:childTnLst>
                                </p:cTn>
                              </p:par>
                              <p:par>
                                <p:cTn id="35" presetID="53" presetClass="entr" presetSubtype="16" fill="hold" nodeType="withEffect">
                                  <p:stCondLst>
                                    <p:cond delay="0"/>
                                  </p:stCondLst>
                                  <p:childTnLst>
                                    <p:set>
                                      <p:cBhvr>
                                        <p:cTn id="36" dur="1" fill="hold">
                                          <p:stCondLst>
                                            <p:cond delay="0"/>
                                          </p:stCondLst>
                                        </p:cTn>
                                        <p:tgtEl>
                                          <p:spTgt spid="9285"/>
                                        </p:tgtEl>
                                        <p:attrNameLst>
                                          <p:attrName>style.visibility</p:attrName>
                                        </p:attrNameLst>
                                      </p:cBhvr>
                                      <p:to>
                                        <p:strVal val="visible"/>
                                      </p:to>
                                    </p:set>
                                    <p:anim calcmode="lin" valueType="num">
                                      <p:cBhvr>
                                        <p:cTn id="37" dur="500" fill="hold"/>
                                        <p:tgtEl>
                                          <p:spTgt spid="9285"/>
                                        </p:tgtEl>
                                        <p:attrNameLst>
                                          <p:attrName>ppt_w</p:attrName>
                                        </p:attrNameLst>
                                      </p:cBhvr>
                                      <p:tavLst>
                                        <p:tav tm="0">
                                          <p:val>
                                            <p:fltVal val="0"/>
                                          </p:val>
                                        </p:tav>
                                        <p:tav tm="100000">
                                          <p:val>
                                            <p:strVal val="#ppt_w"/>
                                          </p:val>
                                        </p:tav>
                                      </p:tavLst>
                                    </p:anim>
                                    <p:anim calcmode="lin" valueType="num">
                                      <p:cBhvr>
                                        <p:cTn id="38" dur="500" fill="hold"/>
                                        <p:tgtEl>
                                          <p:spTgt spid="9285"/>
                                        </p:tgtEl>
                                        <p:attrNameLst>
                                          <p:attrName>ppt_h</p:attrName>
                                        </p:attrNameLst>
                                      </p:cBhvr>
                                      <p:tavLst>
                                        <p:tav tm="0">
                                          <p:val>
                                            <p:fltVal val="0"/>
                                          </p:val>
                                        </p:tav>
                                        <p:tav tm="100000">
                                          <p:val>
                                            <p:strVal val="#ppt_h"/>
                                          </p:val>
                                        </p:tav>
                                      </p:tavLst>
                                    </p:anim>
                                    <p:animEffect transition="in" filter="fade">
                                      <p:cBhvr>
                                        <p:cTn id="39" dur="500"/>
                                        <p:tgtEl>
                                          <p:spTgt spid="9285"/>
                                        </p:tgtEl>
                                      </p:cBhvr>
                                    </p:animEffect>
                                  </p:childTnLst>
                                </p:cTn>
                              </p:par>
                              <p:par>
                                <p:cTn id="40" presetID="53" presetClass="entr" presetSubtype="16" fill="hold" nodeType="withEffect">
                                  <p:stCondLst>
                                    <p:cond delay="0"/>
                                  </p:stCondLst>
                                  <p:childTnLst>
                                    <p:set>
                                      <p:cBhvr>
                                        <p:cTn id="41" dur="1" fill="hold">
                                          <p:stCondLst>
                                            <p:cond delay="0"/>
                                          </p:stCondLst>
                                        </p:cTn>
                                        <p:tgtEl>
                                          <p:spTgt spid="9301"/>
                                        </p:tgtEl>
                                        <p:attrNameLst>
                                          <p:attrName>style.visibility</p:attrName>
                                        </p:attrNameLst>
                                      </p:cBhvr>
                                      <p:to>
                                        <p:strVal val="visible"/>
                                      </p:to>
                                    </p:set>
                                    <p:anim calcmode="lin" valueType="num">
                                      <p:cBhvr>
                                        <p:cTn id="42" dur="500" fill="hold"/>
                                        <p:tgtEl>
                                          <p:spTgt spid="9301"/>
                                        </p:tgtEl>
                                        <p:attrNameLst>
                                          <p:attrName>ppt_w</p:attrName>
                                        </p:attrNameLst>
                                      </p:cBhvr>
                                      <p:tavLst>
                                        <p:tav tm="0">
                                          <p:val>
                                            <p:fltVal val="0"/>
                                          </p:val>
                                        </p:tav>
                                        <p:tav tm="100000">
                                          <p:val>
                                            <p:strVal val="#ppt_w"/>
                                          </p:val>
                                        </p:tav>
                                      </p:tavLst>
                                    </p:anim>
                                    <p:anim calcmode="lin" valueType="num">
                                      <p:cBhvr>
                                        <p:cTn id="43" dur="500" fill="hold"/>
                                        <p:tgtEl>
                                          <p:spTgt spid="9301"/>
                                        </p:tgtEl>
                                        <p:attrNameLst>
                                          <p:attrName>ppt_h</p:attrName>
                                        </p:attrNameLst>
                                      </p:cBhvr>
                                      <p:tavLst>
                                        <p:tav tm="0">
                                          <p:val>
                                            <p:fltVal val="0"/>
                                          </p:val>
                                        </p:tav>
                                        <p:tav tm="100000">
                                          <p:val>
                                            <p:strVal val="#ppt_h"/>
                                          </p:val>
                                        </p:tav>
                                      </p:tavLst>
                                    </p:anim>
                                    <p:animEffect transition="in" filter="fade">
                                      <p:cBhvr>
                                        <p:cTn id="44" dur="500"/>
                                        <p:tgtEl>
                                          <p:spTgt spid="9301"/>
                                        </p:tgtEl>
                                      </p:cBhvr>
                                    </p:animEffect>
                                  </p:childTnLst>
                                </p:cTn>
                              </p:par>
                              <p:par>
                                <p:cTn id="45" presetID="53" presetClass="entr" presetSubtype="16" fill="hold" nodeType="withEffect">
                                  <p:stCondLst>
                                    <p:cond delay="0"/>
                                  </p:stCondLst>
                                  <p:childTnLst>
                                    <p:set>
                                      <p:cBhvr>
                                        <p:cTn id="46" dur="1" fill="hold">
                                          <p:stCondLst>
                                            <p:cond delay="0"/>
                                          </p:stCondLst>
                                        </p:cTn>
                                        <p:tgtEl>
                                          <p:spTgt spid="9317"/>
                                        </p:tgtEl>
                                        <p:attrNameLst>
                                          <p:attrName>style.visibility</p:attrName>
                                        </p:attrNameLst>
                                      </p:cBhvr>
                                      <p:to>
                                        <p:strVal val="visible"/>
                                      </p:to>
                                    </p:set>
                                    <p:anim calcmode="lin" valueType="num">
                                      <p:cBhvr>
                                        <p:cTn id="47" dur="500" fill="hold"/>
                                        <p:tgtEl>
                                          <p:spTgt spid="9317"/>
                                        </p:tgtEl>
                                        <p:attrNameLst>
                                          <p:attrName>ppt_w</p:attrName>
                                        </p:attrNameLst>
                                      </p:cBhvr>
                                      <p:tavLst>
                                        <p:tav tm="0">
                                          <p:val>
                                            <p:fltVal val="0"/>
                                          </p:val>
                                        </p:tav>
                                        <p:tav tm="100000">
                                          <p:val>
                                            <p:strVal val="#ppt_w"/>
                                          </p:val>
                                        </p:tav>
                                      </p:tavLst>
                                    </p:anim>
                                    <p:anim calcmode="lin" valueType="num">
                                      <p:cBhvr>
                                        <p:cTn id="48" dur="500" fill="hold"/>
                                        <p:tgtEl>
                                          <p:spTgt spid="9317"/>
                                        </p:tgtEl>
                                        <p:attrNameLst>
                                          <p:attrName>ppt_h</p:attrName>
                                        </p:attrNameLst>
                                      </p:cBhvr>
                                      <p:tavLst>
                                        <p:tav tm="0">
                                          <p:val>
                                            <p:fltVal val="0"/>
                                          </p:val>
                                        </p:tav>
                                        <p:tav tm="100000">
                                          <p:val>
                                            <p:strVal val="#ppt_h"/>
                                          </p:val>
                                        </p:tav>
                                      </p:tavLst>
                                    </p:anim>
                                    <p:animEffect transition="in" filter="fade">
                                      <p:cBhvr>
                                        <p:cTn id="49" dur="500"/>
                                        <p:tgtEl>
                                          <p:spTgt spid="9317"/>
                                        </p:tgtEl>
                                      </p:cBhvr>
                                    </p:animEffect>
                                  </p:childTnLst>
                                </p:cTn>
                              </p:par>
                              <p:par>
                                <p:cTn id="50" presetID="53" presetClass="entr" presetSubtype="16" fill="hold" nodeType="withEffect">
                                  <p:stCondLst>
                                    <p:cond delay="0"/>
                                  </p:stCondLst>
                                  <p:childTnLst>
                                    <p:set>
                                      <p:cBhvr>
                                        <p:cTn id="51" dur="1" fill="hold">
                                          <p:stCondLst>
                                            <p:cond delay="0"/>
                                          </p:stCondLst>
                                        </p:cTn>
                                        <p:tgtEl>
                                          <p:spTgt spid="9330"/>
                                        </p:tgtEl>
                                        <p:attrNameLst>
                                          <p:attrName>style.visibility</p:attrName>
                                        </p:attrNameLst>
                                      </p:cBhvr>
                                      <p:to>
                                        <p:strVal val="visible"/>
                                      </p:to>
                                    </p:set>
                                    <p:anim calcmode="lin" valueType="num">
                                      <p:cBhvr>
                                        <p:cTn id="52" dur="500" fill="hold"/>
                                        <p:tgtEl>
                                          <p:spTgt spid="9330"/>
                                        </p:tgtEl>
                                        <p:attrNameLst>
                                          <p:attrName>ppt_w</p:attrName>
                                        </p:attrNameLst>
                                      </p:cBhvr>
                                      <p:tavLst>
                                        <p:tav tm="0">
                                          <p:val>
                                            <p:fltVal val="0"/>
                                          </p:val>
                                        </p:tav>
                                        <p:tav tm="100000">
                                          <p:val>
                                            <p:strVal val="#ppt_w"/>
                                          </p:val>
                                        </p:tav>
                                      </p:tavLst>
                                    </p:anim>
                                    <p:anim calcmode="lin" valueType="num">
                                      <p:cBhvr>
                                        <p:cTn id="53" dur="500" fill="hold"/>
                                        <p:tgtEl>
                                          <p:spTgt spid="9330"/>
                                        </p:tgtEl>
                                        <p:attrNameLst>
                                          <p:attrName>ppt_h</p:attrName>
                                        </p:attrNameLst>
                                      </p:cBhvr>
                                      <p:tavLst>
                                        <p:tav tm="0">
                                          <p:val>
                                            <p:fltVal val="0"/>
                                          </p:val>
                                        </p:tav>
                                        <p:tav tm="100000">
                                          <p:val>
                                            <p:strVal val="#ppt_h"/>
                                          </p:val>
                                        </p:tav>
                                      </p:tavLst>
                                    </p:anim>
                                    <p:animEffect transition="in" filter="fade">
                                      <p:cBhvr>
                                        <p:cTn id="54" dur="500"/>
                                        <p:tgtEl>
                                          <p:spTgt spid="9330"/>
                                        </p:tgtEl>
                                      </p:cBhvr>
                                    </p:animEffect>
                                  </p:childTnLst>
                                </p:cTn>
                              </p:par>
                              <p:par>
                                <p:cTn id="55" presetID="53" presetClass="entr" presetSubtype="16" fill="hold" nodeType="withEffect">
                                  <p:stCondLst>
                                    <p:cond delay="0"/>
                                  </p:stCondLst>
                                  <p:childTnLst>
                                    <p:set>
                                      <p:cBhvr>
                                        <p:cTn id="56" dur="1" fill="hold">
                                          <p:stCondLst>
                                            <p:cond delay="0"/>
                                          </p:stCondLst>
                                        </p:cTn>
                                        <p:tgtEl>
                                          <p:spTgt spid="9345"/>
                                        </p:tgtEl>
                                        <p:attrNameLst>
                                          <p:attrName>style.visibility</p:attrName>
                                        </p:attrNameLst>
                                      </p:cBhvr>
                                      <p:to>
                                        <p:strVal val="visible"/>
                                      </p:to>
                                    </p:set>
                                    <p:anim calcmode="lin" valueType="num">
                                      <p:cBhvr>
                                        <p:cTn id="57" dur="500" fill="hold"/>
                                        <p:tgtEl>
                                          <p:spTgt spid="9345"/>
                                        </p:tgtEl>
                                        <p:attrNameLst>
                                          <p:attrName>ppt_w</p:attrName>
                                        </p:attrNameLst>
                                      </p:cBhvr>
                                      <p:tavLst>
                                        <p:tav tm="0">
                                          <p:val>
                                            <p:fltVal val="0"/>
                                          </p:val>
                                        </p:tav>
                                        <p:tav tm="100000">
                                          <p:val>
                                            <p:strVal val="#ppt_w"/>
                                          </p:val>
                                        </p:tav>
                                      </p:tavLst>
                                    </p:anim>
                                    <p:anim calcmode="lin" valueType="num">
                                      <p:cBhvr>
                                        <p:cTn id="58" dur="500" fill="hold"/>
                                        <p:tgtEl>
                                          <p:spTgt spid="9345"/>
                                        </p:tgtEl>
                                        <p:attrNameLst>
                                          <p:attrName>ppt_h</p:attrName>
                                        </p:attrNameLst>
                                      </p:cBhvr>
                                      <p:tavLst>
                                        <p:tav tm="0">
                                          <p:val>
                                            <p:fltVal val="0"/>
                                          </p:val>
                                        </p:tav>
                                        <p:tav tm="100000">
                                          <p:val>
                                            <p:strVal val="#ppt_h"/>
                                          </p:val>
                                        </p:tav>
                                      </p:tavLst>
                                    </p:anim>
                                    <p:animEffect transition="in" filter="fade">
                                      <p:cBhvr>
                                        <p:cTn id="59" dur="500"/>
                                        <p:tgtEl>
                                          <p:spTgt spid="9345"/>
                                        </p:tgtEl>
                                      </p:cBhvr>
                                    </p:animEffect>
                                  </p:childTnLst>
                                </p:cTn>
                              </p:par>
                              <p:par>
                                <p:cTn id="60" presetID="53" presetClass="entr" presetSubtype="16" fill="hold" nodeType="withEffect">
                                  <p:stCondLst>
                                    <p:cond delay="0"/>
                                  </p:stCondLst>
                                  <p:childTnLst>
                                    <p:set>
                                      <p:cBhvr>
                                        <p:cTn id="61" dur="1" fill="hold">
                                          <p:stCondLst>
                                            <p:cond delay="0"/>
                                          </p:stCondLst>
                                        </p:cTn>
                                        <p:tgtEl>
                                          <p:spTgt spid="9360"/>
                                        </p:tgtEl>
                                        <p:attrNameLst>
                                          <p:attrName>style.visibility</p:attrName>
                                        </p:attrNameLst>
                                      </p:cBhvr>
                                      <p:to>
                                        <p:strVal val="visible"/>
                                      </p:to>
                                    </p:set>
                                    <p:anim calcmode="lin" valueType="num">
                                      <p:cBhvr>
                                        <p:cTn id="62" dur="500" fill="hold"/>
                                        <p:tgtEl>
                                          <p:spTgt spid="9360"/>
                                        </p:tgtEl>
                                        <p:attrNameLst>
                                          <p:attrName>ppt_w</p:attrName>
                                        </p:attrNameLst>
                                      </p:cBhvr>
                                      <p:tavLst>
                                        <p:tav tm="0">
                                          <p:val>
                                            <p:fltVal val="0"/>
                                          </p:val>
                                        </p:tav>
                                        <p:tav tm="100000">
                                          <p:val>
                                            <p:strVal val="#ppt_w"/>
                                          </p:val>
                                        </p:tav>
                                      </p:tavLst>
                                    </p:anim>
                                    <p:anim calcmode="lin" valueType="num">
                                      <p:cBhvr>
                                        <p:cTn id="63" dur="500" fill="hold"/>
                                        <p:tgtEl>
                                          <p:spTgt spid="9360"/>
                                        </p:tgtEl>
                                        <p:attrNameLst>
                                          <p:attrName>ppt_h</p:attrName>
                                        </p:attrNameLst>
                                      </p:cBhvr>
                                      <p:tavLst>
                                        <p:tav tm="0">
                                          <p:val>
                                            <p:fltVal val="0"/>
                                          </p:val>
                                        </p:tav>
                                        <p:tav tm="100000">
                                          <p:val>
                                            <p:strVal val="#ppt_h"/>
                                          </p:val>
                                        </p:tav>
                                      </p:tavLst>
                                    </p:anim>
                                    <p:animEffect transition="in" filter="fade">
                                      <p:cBhvr>
                                        <p:cTn id="64" dur="500"/>
                                        <p:tgtEl>
                                          <p:spTgt spid="9360"/>
                                        </p:tgtEl>
                                      </p:cBhvr>
                                    </p:animEffect>
                                  </p:childTnLst>
                                </p:cTn>
                              </p:par>
                              <p:par>
                                <p:cTn id="65" presetID="53" presetClass="entr" presetSubtype="16" fill="hold" nodeType="withEffect">
                                  <p:stCondLst>
                                    <p:cond delay="0"/>
                                  </p:stCondLst>
                                  <p:childTnLst>
                                    <p:set>
                                      <p:cBhvr>
                                        <p:cTn id="66" dur="1" fill="hold">
                                          <p:stCondLst>
                                            <p:cond delay="0"/>
                                          </p:stCondLst>
                                        </p:cTn>
                                        <p:tgtEl>
                                          <p:spTgt spid="9368"/>
                                        </p:tgtEl>
                                        <p:attrNameLst>
                                          <p:attrName>style.visibility</p:attrName>
                                        </p:attrNameLst>
                                      </p:cBhvr>
                                      <p:to>
                                        <p:strVal val="visible"/>
                                      </p:to>
                                    </p:set>
                                    <p:anim calcmode="lin" valueType="num">
                                      <p:cBhvr>
                                        <p:cTn id="67" dur="500" fill="hold"/>
                                        <p:tgtEl>
                                          <p:spTgt spid="9368"/>
                                        </p:tgtEl>
                                        <p:attrNameLst>
                                          <p:attrName>ppt_w</p:attrName>
                                        </p:attrNameLst>
                                      </p:cBhvr>
                                      <p:tavLst>
                                        <p:tav tm="0">
                                          <p:val>
                                            <p:fltVal val="0"/>
                                          </p:val>
                                        </p:tav>
                                        <p:tav tm="100000">
                                          <p:val>
                                            <p:strVal val="#ppt_w"/>
                                          </p:val>
                                        </p:tav>
                                      </p:tavLst>
                                    </p:anim>
                                    <p:anim calcmode="lin" valueType="num">
                                      <p:cBhvr>
                                        <p:cTn id="68" dur="500" fill="hold"/>
                                        <p:tgtEl>
                                          <p:spTgt spid="9368"/>
                                        </p:tgtEl>
                                        <p:attrNameLst>
                                          <p:attrName>ppt_h</p:attrName>
                                        </p:attrNameLst>
                                      </p:cBhvr>
                                      <p:tavLst>
                                        <p:tav tm="0">
                                          <p:val>
                                            <p:fltVal val="0"/>
                                          </p:val>
                                        </p:tav>
                                        <p:tav tm="100000">
                                          <p:val>
                                            <p:strVal val="#ppt_h"/>
                                          </p:val>
                                        </p:tav>
                                      </p:tavLst>
                                    </p:anim>
                                    <p:animEffect transition="in" filter="fade">
                                      <p:cBhvr>
                                        <p:cTn id="69" dur="500"/>
                                        <p:tgtEl>
                                          <p:spTgt spid="9368"/>
                                        </p:tgtEl>
                                      </p:cBhvr>
                                    </p:animEffect>
                                  </p:childTnLst>
                                </p:cTn>
                              </p:par>
                              <p:par>
                                <p:cTn id="70" presetID="53" presetClass="entr" presetSubtype="16" fill="hold" nodeType="withEffect">
                                  <p:stCondLst>
                                    <p:cond delay="0"/>
                                  </p:stCondLst>
                                  <p:childTnLst>
                                    <p:set>
                                      <p:cBhvr>
                                        <p:cTn id="71" dur="1" fill="hold">
                                          <p:stCondLst>
                                            <p:cond delay="0"/>
                                          </p:stCondLst>
                                        </p:cTn>
                                        <p:tgtEl>
                                          <p:spTgt spid="9395"/>
                                        </p:tgtEl>
                                        <p:attrNameLst>
                                          <p:attrName>style.visibility</p:attrName>
                                        </p:attrNameLst>
                                      </p:cBhvr>
                                      <p:to>
                                        <p:strVal val="visible"/>
                                      </p:to>
                                    </p:set>
                                    <p:anim calcmode="lin" valueType="num">
                                      <p:cBhvr>
                                        <p:cTn id="72" dur="500" fill="hold"/>
                                        <p:tgtEl>
                                          <p:spTgt spid="9395"/>
                                        </p:tgtEl>
                                        <p:attrNameLst>
                                          <p:attrName>ppt_w</p:attrName>
                                        </p:attrNameLst>
                                      </p:cBhvr>
                                      <p:tavLst>
                                        <p:tav tm="0">
                                          <p:val>
                                            <p:fltVal val="0"/>
                                          </p:val>
                                        </p:tav>
                                        <p:tav tm="100000">
                                          <p:val>
                                            <p:strVal val="#ppt_w"/>
                                          </p:val>
                                        </p:tav>
                                      </p:tavLst>
                                    </p:anim>
                                    <p:anim calcmode="lin" valueType="num">
                                      <p:cBhvr>
                                        <p:cTn id="73" dur="500" fill="hold"/>
                                        <p:tgtEl>
                                          <p:spTgt spid="9395"/>
                                        </p:tgtEl>
                                        <p:attrNameLst>
                                          <p:attrName>ppt_h</p:attrName>
                                        </p:attrNameLst>
                                      </p:cBhvr>
                                      <p:tavLst>
                                        <p:tav tm="0">
                                          <p:val>
                                            <p:fltVal val="0"/>
                                          </p:val>
                                        </p:tav>
                                        <p:tav tm="100000">
                                          <p:val>
                                            <p:strVal val="#ppt_h"/>
                                          </p:val>
                                        </p:tav>
                                      </p:tavLst>
                                    </p:anim>
                                    <p:animEffect transition="in" filter="fade">
                                      <p:cBhvr>
                                        <p:cTn id="74" dur="500"/>
                                        <p:tgtEl>
                                          <p:spTgt spid="9395"/>
                                        </p:tgtEl>
                                      </p:cBhvr>
                                    </p:animEffect>
                                  </p:childTnLst>
                                </p:cTn>
                              </p:par>
                              <p:par>
                                <p:cTn id="75" presetID="53" presetClass="entr" presetSubtype="16" fill="hold" nodeType="withEffect">
                                  <p:stCondLst>
                                    <p:cond delay="0"/>
                                  </p:stCondLst>
                                  <p:childTnLst>
                                    <p:set>
                                      <p:cBhvr>
                                        <p:cTn id="76" dur="1" fill="hold">
                                          <p:stCondLst>
                                            <p:cond delay="0"/>
                                          </p:stCondLst>
                                        </p:cTn>
                                        <p:tgtEl>
                                          <p:spTgt spid="9426"/>
                                        </p:tgtEl>
                                        <p:attrNameLst>
                                          <p:attrName>style.visibility</p:attrName>
                                        </p:attrNameLst>
                                      </p:cBhvr>
                                      <p:to>
                                        <p:strVal val="visible"/>
                                      </p:to>
                                    </p:set>
                                    <p:anim calcmode="lin" valueType="num">
                                      <p:cBhvr>
                                        <p:cTn id="77" dur="500" fill="hold"/>
                                        <p:tgtEl>
                                          <p:spTgt spid="9426"/>
                                        </p:tgtEl>
                                        <p:attrNameLst>
                                          <p:attrName>ppt_w</p:attrName>
                                        </p:attrNameLst>
                                      </p:cBhvr>
                                      <p:tavLst>
                                        <p:tav tm="0">
                                          <p:val>
                                            <p:fltVal val="0"/>
                                          </p:val>
                                        </p:tav>
                                        <p:tav tm="100000">
                                          <p:val>
                                            <p:strVal val="#ppt_w"/>
                                          </p:val>
                                        </p:tav>
                                      </p:tavLst>
                                    </p:anim>
                                    <p:anim calcmode="lin" valueType="num">
                                      <p:cBhvr>
                                        <p:cTn id="78" dur="500" fill="hold"/>
                                        <p:tgtEl>
                                          <p:spTgt spid="9426"/>
                                        </p:tgtEl>
                                        <p:attrNameLst>
                                          <p:attrName>ppt_h</p:attrName>
                                        </p:attrNameLst>
                                      </p:cBhvr>
                                      <p:tavLst>
                                        <p:tav tm="0">
                                          <p:val>
                                            <p:fltVal val="0"/>
                                          </p:val>
                                        </p:tav>
                                        <p:tav tm="100000">
                                          <p:val>
                                            <p:strVal val="#ppt_h"/>
                                          </p:val>
                                        </p:tav>
                                      </p:tavLst>
                                    </p:anim>
                                    <p:animEffect transition="in" filter="fade">
                                      <p:cBhvr>
                                        <p:cTn id="79" dur="500"/>
                                        <p:tgtEl>
                                          <p:spTgt spid="9426"/>
                                        </p:tgtEl>
                                      </p:cBhvr>
                                    </p:animEffect>
                                  </p:childTnLst>
                                </p:cTn>
                              </p:par>
                              <p:par>
                                <p:cTn id="80" presetID="53" presetClass="entr" presetSubtype="16" fill="hold" nodeType="withEffect">
                                  <p:stCondLst>
                                    <p:cond delay="0"/>
                                  </p:stCondLst>
                                  <p:childTnLst>
                                    <p:set>
                                      <p:cBhvr>
                                        <p:cTn id="81" dur="1" fill="hold">
                                          <p:stCondLst>
                                            <p:cond delay="0"/>
                                          </p:stCondLst>
                                        </p:cTn>
                                        <p:tgtEl>
                                          <p:spTgt spid="9447"/>
                                        </p:tgtEl>
                                        <p:attrNameLst>
                                          <p:attrName>style.visibility</p:attrName>
                                        </p:attrNameLst>
                                      </p:cBhvr>
                                      <p:to>
                                        <p:strVal val="visible"/>
                                      </p:to>
                                    </p:set>
                                    <p:anim calcmode="lin" valueType="num">
                                      <p:cBhvr>
                                        <p:cTn id="82" dur="500" fill="hold"/>
                                        <p:tgtEl>
                                          <p:spTgt spid="9447"/>
                                        </p:tgtEl>
                                        <p:attrNameLst>
                                          <p:attrName>ppt_w</p:attrName>
                                        </p:attrNameLst>
                                      </p:cBhvr>
                                      <p:tavLst>
                                        <p:tav tm="0">
                                          <p:val>
                                            <p:fltVal val="0"/>
                                          </p:val>
                                        </p:tav>
                                        <p:tav tm="100000">
                                          <p:val>
                                            <p:strVal val="#ppt_w"/>
                                          </p:val>
                                        </p:tav>
                                      </p:tavLst>
                                    </p:anim>
                                    <p:anim calcmode="lin" valueType="num">
                                      <p:cBhvr>
                                        <p:cTn id="83" dur="500" fill="hold"/>
                                        <p:tgtEl>
                                          <p:spTgt spid="9447"/>
                                        </p:tgtEl>
                                        <p:attrNameLst>
                                          <p:attrName>ppt_h</p:attrName>
                                        </p:attrNameLst>
                                      </p:cBhvr>
                                      <p:tavLst>
                                        <p:tav tm="0">
                                          <p:val>
                                            <p:fltVal val="0"/>
                                          </p:val>
                                        </p:tav>
                                        <p:tav tm="100000">
                                          <p:val>
                                            <p:strVal val="#ppt_h"/>
                                          </p:val>
                                        </p:tav>
                                      </p:tavLst>
                                    </p:anim>
                                    <p:animEffect transition="in" filter="fade">
                                      <p:cBhvr>
                                        <p:cTn id="84" dur="500"/>
                                        <p:tgtEl>
                                          <p:spTgt spid="9447"/>
                                        </p:tgtEl>
                                      </p:cBhvr>
                                    </p:animEffect>
                                  </p:childTnLst>
                                </p:cTn>
                              </p:par>
                              <p:par>
                                <p:cTn id="85" presetID="53" presetClass="entr" presetSubtype="16" fill="hold" nodeType="withEffect">
                                  <p:stCondLst>
                                    <p:cond delay="0"/>
                                  </p:stCondLst>
                                  <p:childTnLst>
                                    <p:set>
                                      <p:cBhvr>
                                        <p:cTn id="86" dur="1" fill="hold">
                                          <p:stCondLst>
                                            <p:cond delay="0"/>
                                          </p:stCondLst>
                                        </p:cTn>
                                        <p:tgtEl>
                                          <p:spTgt spid="9464"/>
                                        </p:tgtEl>
                                        <p:attrNameLst>
                                          <p:attrName>style.visibility</p:attrName>
                                        </p:attrNameLst>
                                      </p:cBhvr>
                                      <p:to>
                                        <p:strVal val="visible"/>
                                      </p:to>
                                    </p:set>
                                    <p:anim calcmode="lin" valueType="num">
                                      <p:cBhvr>
                                        <p:cTn id="87" dur="500" fill="hold"/>
                                        <p:tgtEl>
                                          <p:spTgt spid="9464"/>
                                        </p:tgtEl>
                                        <p:attrNameLst>
                                          <p:attrName>ppt_w</p:attrName>
                                        </p:attrNameLst>
                                      </p:cBhvr>
                                      <p:tavLst>
                                        <p:tav tm="0">
                                          <p:val>
                                            <p:fltVal val="0"/>
                                          </p:val>
                                        </p:tav>
                                        <p:tav tm="100000">
                                          <p:val>
                                            <p:strVal val="#ppt_w"/>
                                          </p:val>
                                        </p:tav>
                                      </p:tavLst>
                                    </p:anim>
                                    <p:anim calcmode="lin" valueType="num">
                                      <p:cBhvr>
                                        <p:cTn id="88" dur="500" fill="hold"/>
                                        <p:tgtEl>
                                          <p:spTgt spid="9464"/>
                                        </p:tgtEl>
                                        <p:attrNameLst>
                                          <p:attrName>ppt_h</p:attrName>
                                        </p:attrNameLst>
                                      </p:cBhvr>
                                      <p:tavLst>
                                        <p:tav tm="0">
                                          <p:val>
                                            <p:fltVal val="0"/>
                                          </p:val>
                                        </p:tav>
                                        <p:tav tm="100000">
                                          <p:val>
                                            <p:strVal val="#ppt_h"/>
                                          </p:val>
                                        </p:tav>
                                      </p:tavLst>
                                    </p:anim>
                                    <p:animEffect transition="in" filter="fade">
                                      <p:cBhvr>
                                        <p:cTn id="89" dur="500"/>
                                        <p:tgtEl>
                                          <p:spTgt spid="9464"/>
                                        </p:tgtEl>
                                      </p:cBhvr>
                                    </p:animEffect>
                                  </p:childTnLst>
                                </p:cTn>
                              </p:par>
                              <p:par>
                                <p:cTn id="90" presetID="53" presetClass="entr" presetSubtype="16" fill="hold" nodeType="withEffect">
                                  <p:stCondLst>
                                    <p:cond delay="0"/>
                                  </p:stCondLst>
                                  <p:childTnLst>
                                    <p:set>
                                      <p:cBhvr>
                                        <p:cTn id="91" dur="1" fill="hold">
                                          <p:stCondLst>
                                            <p:cond delay="0"/>
                                          </p:stCondLst>
                                        </p:cTn>
                                        <p:tgtEl>
                                          <p:spTgt spid="9482"/>
                                        </p:tgtEl>
                                        <p:attrNameLst>
                                          <p:attrName>style.visibility</p:attrName>
                                        </p:attrNameLst>
                                      </p:cBhvr>
                                      <p:to>
                                        <p:strVal val="visible"/>
                                      </p:to>
                                    </p:set>
                                    <p:anim calcmode="lin" valueType="num">
                                      <p:cBhvr>
                                        <p:cTn id="92" dur="500" fill="hold"/>
                                        <p:tgtEl>
                                          <p:spTgt spid="9482"/>
                                        </p:tgtEl>
                                        <p:attrNameLst>
                                          <p:attrName>ppt_w</p:attrName>
                                        </p:attrNameLst>
                                      </p:cBhvr>
                                      <p:tavLst>
                                        <p:tav tm="0">
                                          <p:val>
                                            <p:fltVal val="0"/>
                                          </p:val>
                                        </p:tav>
                                        <p:tav tm="100000">
                                          <p:val>
                                            <p:strVal val="#ppt_w"/>
                                          </p:val>
                                        </p:tav>
                                      </p:tavLst>
                                    </p:anim>
                                    <p:anim calcmode="lin" valueType="num">
                                      <p:cBhvr>
                                        <p:cTn id="93" dur="500" fill="hold"/>
                                        <p:tgtEl>
                                          <p:spTgt spid="9482"/>
                                        </p:tgtEl>
                                        <p:attrNameLst>
                                          <p:attrName>ppt_h</p:attrName>
                                        </p:attrNameLst>
                                      </p:cBhvr>
                                      <p:tavLst>
                                        <p:tav tm="0">
                                          <p:val>
                                            <p:fltVal val="0"/>
                                          </p:val>
                                        </p:tav>
                                        <p:tav tm="100000">
                                          <p:val>
                                            <p:strVal val="#ppt_h"/>
                                          </p:val>
                                        </p:tav>
                                      </p:tavLst>
                                    </p:anim>
                                    <p:animEffect transition="in" filter="fade">
                                      <p:cBhvr>
                                        <p:cTn id="94" dur="500"/>
                                        <p:tgtEl>
                                          <p:spTgt spid="9482"/>
                                        </p:tgtEl>
                                      </p:cBhvr>
                                    </p:animEffect>
                                  </p:childTnLst>
                                </p:cTn>
                              </p:par>
                              <p:par>
                                <p:cTn id="95" presetID="53" presetClass="entr" presetSubtype="16" fill="hold" nodeType="withEffect">
                                  <p:stCondLst>
                                    <p:cond delay="0"/>
                                  </p:stCondLst>
                                  <p:childTnLst>
                                    <p:set>
                                      <p:cBhvr>
                                        <p:cTn id="96" dur="1" fill="hold">
                                          <p:stCondLst>
                                            <p:cond delay="0"/>
                                          </p:stCondLst>
                                        </p:cTn>
                                        <p:tgtEl>
                                          <p:spTgt spid="9491"/>
                                        </p:tgtEl>
                                        <p:attrNameLst>
                                          <p:attrName>style.visibility</p:attrName>
                                        </p:attrNameLst>
                                      </p:cBhvr>
                                      <p:to>
                                        <p:strVal val="visible"/>
                                      </p:to>
                                    </p:set>
                                    <p:anim calcmode="lin" valueType="num">
                                      <p:cBhvr>
                                        <p:cTn id="97" dur="500" fill="hold"/>
                                        <p:tgtEl>
                                          <p:spTgt spid="9491"/>
                                        </p:tgtEl>
                                        <p:attrNameLst>
                                          <p:attrName>ppt_w</p:attrName>
                                        </p:attrNameLst>
                                      </p:cBhvr>
                                      <p:tavLst>
                                        <p:tav tm="0">
                                          <p:val>
                                            <p:fltVal val="0"/>
                                          </p:val>
                                        </p:tav>
                                        <p:tav tm="100000">
                                          <p:val>
                                            <p:strVal val="#ppt_w"/>
                                          </p:val>
                                        </p:tav>
                                      </p:tavLst>
                                    </p:anim>
                                    <p:anim calcmode="lin" valueType="num">
                                      <p:cBhvr>
                                        <p:cTn id="98" dur="500" fill="hold"/>
                                        <p:tgtEl>
                                          <p:spTgt spid="9491"/>
                                        </p:tgtEl>
                                        <p:attrNameLst>
                                          <p:attrName>ppt_h</p:attrName>
                                        </p:attrNameLst>
                                      </p:cBhvr>
                                      <p:tavLst>
                                        <p:tav tm="0">
                                          <p:val>
                                            <p:fltVal val="0"/>
                                          </p:val>
                                        </p:tav>
                                        <p:tav tm="100000">
                                          <p:val>
                                            <p:strVal val="#ppt_h"/>
                                          </p:val>
                                        </p:tav>
                                      </p:tavLst>
                                    </p:anim>
                                    <p:animEffect transition="in" filter="fade">
                                      <p:cBhvr>
                                        <p:cTn id="99" dur="500"/>
                                        <p:tgtEl>
                                          <p:spTgt spid="9491"/>
                                        </p:tgtEl>
                                      </p:cBhvr>
                                    </p:animEffect>
                                  </p:childTnLst>
                                </p:cTn>
                              </p:par>
                              <p:par>
                                <p:cTn id="100" presetID="53" presetClass="entr" presetSubtype="16" fill="hold" nodeType="withEffect">
                                  <p:stCondLst>
                                    <p:cond delay="0"/>
                                  </p:stCondLst>
                                  <p:childTnLst>
                                    <p:set>
                                      <p:cBhvr>
                                        <p:cTn id="101" dur="1" fill="hold">
                                          <p:stCondLst>
                                            <p:cond delay="0"/>
                                          </p:stCondLst>
                                        </p:cTn>
                                        <p:tgtEl>
                                          <p:spTgt spid="9510"/>
                                        </p:tgtEl>
                                        <p:attrNameLst>
                                          <p:attrName>style.visibility</p:attrName>
                                        </p:attrNameLst>
                                      </p:cBhvr>
                                      <p:to>
                                        <p:strVal val="visible"/>
                                      </p:to>
                                    </p:set>
                                    <p:anim calcmode="lin" valueType="num">
                                      <p:cBhvr>
                                        <p:cTn id="102" dur="500" fill="hold"/>
                                        <p:tgtEl>
                                          <p:spTgt spid="9510"/>
                                        </p:tgtEl>
                                        <p:attrNameLst>
                                          <p:attrName>ppt_w</p:attrName>
                                        </p:attrNameLst>
                                      </p:cBhvr>
                                      <p:tavLst>
                                        <p:tav tm="0">
                                          <p:val>
                                            <p:fltVal val="0"/>
                                          </p:val>
                                        </p:tav>
                                        <p:tav tm="100000">
                                          <p:val>
                                            <p:strVal val="#ppt_w"/>
                                          </p:val>
                                        </p:tav>
                                      </p:tavLst>
                                    </p:anim>
                                    <p:anim calcmode="lin" valueType="num">
                                      <p:cBhvr>
                                        <p:cTn id="103" dur="500" fill="hold"/>
                                        <p:tgtEl>
                                          <p:spTgt spid="9510"/>
                                        </p:tgtEl>
                                        <p:attrNameLst>
                                          <p:attrName>ppt_h</p:attrName>
                                        </p:attrNameLst>
                                      </p:cBhvr>
                                      <p:tavLst>
                                        <p:tav tm="0">
                                          <p:val>
                                            <p:fltVal val="0"/>
                                          </p:val>
                                        </p:tav>
                                        <p:tav tm="100000">
                                          <p:val>
                                            <p:strVal val="#ppt_h"/>
                                          </p:val>
                                        </p:tav>
                                      </p:tavLst>
                                    </p:anim>
                                    <p:animEffect transition="in" filter="fade">
                                      <p:cBhvr>
                                        <p:cTn id="104" dur="500"/>
                                        <p:tgtEl>
                                          <p:spTgt spid="9510"/>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9541"/>
                                        </p:tgtEl>
                                        <p:attrNameLst>
                                          <p:attrName>style.visibility</p:attrName>
                                        </p:attrNameLst>
                                      </p:cBhvr>
                                      <p:to>
                                        <p:strVal val="visible"/>
                                      </p:to>
                                    </p:set>
                                    <p:anim calcmode="lin" valueType="num">
                                      <p:cBhvr>
                                        <p:cTn id="107" dur="500" fill="hold"/>
                                        <p:tgtEl>
                                          <p:spTgt spid="9541"/>
                                        </p:tgtEl>
                                        <p:attrNameLst>
                                          <p:attrName>ppt_w</p:attrName>
                                        </p:attrNameLst>
                                      </p:cBhvr>
                                      <p:tavLst>
                                        <p:tav tm="0">
                                          <p:val>
                                            <p:fltVal val="0"/>
                                          </p:val>
                                        </p:tav>
                                        <p:tav tm="100000">
                                          <p:val>
                                            <p:strVal val="#ppt_w"/>
                                          </p:val>
                                        </p:tav>
                                      </p:tavLst>
                                    </p:anim>
                                    <p:anim calcmode="lin" valueType="num">
                                      <p:cBhvr>
                                        <p:cTn id="108" dur="500" fill="hold"/>
                                        <p:tgtEl>
                                          <p:spTgt spid="9541"/>
                                        </p:tgtEl>
                                        <p:attrNameLst>
                                          <p:attrName>ppt_h</p:attrName>
                                        </p:attrNameLst>
                                      </p:cBhvr>
                                      <p:tavLst>
                                        <p:tav tm="0">
                                          <p:val>
                                            <p:fltVal val="0"/>
                                          </p:val>
                                        </p:tav>
                                        <p:tav tm="100000">
                                          <p:val>
                                            <p:strVal val="#ppt_h"/>
                                          </p:val>
                                        </p:tav>
                                      </p:tavLst>
                                    </p:anim>
                                    <p:animEffect transition="in" filter="fade">
                                      <p:cBhvr>
                                        <p:cTn id="109" dur="500"/>
                                        <p:tgtEl>
                                          <p:spTgt spid="9541"/>
                                        </p:tgtEl>
                                      </p:cBhvr>
                                    </p:animEffect>
                                  </p:childTnLst>
                                </p:cTn>
                              </p:par>
                              <p:par>
                                <p:cTn id="110" presetID="53" presetClass="entr" presetSubtype="16" fill="hold" nodeType="withEffect">
                                  <p:stCondLst>
                                    <p:cond delay="0"/>
                                  </p:stCondLst>
                                  <p:childTnLst>
                                    <p:set>
                                      <p:cBhvr>
                                        <p:cTn id="111" dur="1" fill="hold">
                                          <p:stCondLst>
                                            <p:cond delay="0"/>
                                          </p:stCondLst>
                                        </p:cTn>
                                        <p:tgtEl>
                                          <p:spTgt spid="9542"/>
                                        </p:tgtEl>
                                        <p:attrNameLst>
                                          <p:attrName>style.visibility</p:attrName>
                                        </p:attrNameLst>
                                      </p:cBhvr>
                                      <p:to>
                                        <p:strVal val="visible"/>
                                      </p:to>
                                    </p:set>
                                    <p:anim calcmode="lin" valueType="num">
                                      <p:cBhvr>
                                        <p:cTn id="112" dur="500" fill="hold"/>
                                        <p:tgtEl>
                                          <p:spTgt spid="9542"/>
                                        </p:tgtEl>
                                        <p:attrNameLst>
                                          <p:attrName>ppt_w</p:attrName>
                                        </p:attrNameLst>
                                      </p:cBhvr>
                                      <p:tavLst>
                                        <p:tav tm="0">
                                          <p:val>
                                            <p:fltVal val="0"/>
                                          </p:val>
                                        </p:tav>
                                        <p:tav tm="100000">
                                          <p:val>
                                            <p:strVal val="#ppt_w"/>
                                          </p:val>
                                        </p:tav>
                                      </p:tavLst>
                                    </p:anim>
                                    <p:anim calcmode="lin" valueType="num">
                                      <p:cBhvr>
                                        <p:cTn id="113" dur="500" fill="hold"/>
                                        <p:tgtEl>
                                          <p:spTgt spid="9542"/>
                                        </p:tgtEl>
                                        <p:attrNameLst>
                                          <p:attrName>ppt_h</p:attrName>
                                        </p:attrNameLst>
                                      </p:cBhvr>
                                      <p:tavLst>
                                        <p:tav tm="0">
                                          <p:val>
                                            <p:fltVal val="0"/>
                                          </p:val>
                                        </p:tav>
                                        <p:tav tm="100000">
                                          <p:val>
                                            <p:strVal val="#ppt_h"/>
                                          </p:val>
                                        </p:tav>
                                      </p:tavLst>
                                    </p:anim>
                                    <p:animEffect transition="in" filter="fade">
                                      <p:cBhvr>
                                        <p:cTn id="114" dur="500"/>
                                        <p:tgtEl>
                                          <p:spTgt spid="9542"/>
                                        </p:tgtEl>
                                      </p:cBhvr>
                                    </p:animEffect>
                                  </p:childTnLst>
                                </p:cTn>
                              </p:par>
                              <p:par>
                                <p:cTn id="115" presetID="53" presetClass="entr" presetSubtype="16" fill="hold" nodeType="withEffect">
                                  <p:stCondLst>
                                    <p:cond delay="0"/>
                                  </p:stCondLst>
                                  <p:childTnLst>
                                    <p:set>
                                      <p:cBhvr>
                                        <p:cTn id="116" dur="1" fill="hold">
                                          <p:stCondLst>
                                            <p:cond delay="0"/>
                                          </p:stCondLst>
                                        </p:cTn>
                                        <p:tgtEl>
                                          <p:spTgt spid="9570"/>
                                        </p:tgtEl>
                                        <p:attrNameLst>
                                          <p:attrName>style.visibility</p:attrName>
                                        </p:attrNameLst>
                                      </p:cBhvr>
                                      <p:to>
                                        <p:strVal val="visible"/>
                                      </p:to>
                                    </p:set>
                                    <p:anim calcmode="lin" valueType="num">
                                      <p:cBhvr>
                                        <p:cTn id="117" dur="500" fill="hold"/>
                                        <p:tgtEl>
                                          <p:spTgt spid="9570"/>
                                        </p:tgtEl>
                                        <p:attrNameLst>
                                          <p:attrName>ppt_w</p:attrName>
                                        </p:attrNameLst>
                                      </p:cBhvr>
                                      <p:tavLst>
                                        <p:tav tm="0">
                                          <p:val>
                                            <p:fltVal val="0"/>
                                          </p:val>
                                        </p:tav>
                                        <p:tav tm="100000">
                                          <p:val>
                                            <p:strVal val="#ppt_w"/>
                                          </p:val>
                                        </p:tav>
                                      </p:tavLst>
                                    </p:anim>
                                    <p:anim calcmode="lin" valueType="num">
                                      <p:cBhvr>
                                        <p:cTn id="118" dur="500" fill="hold"/>
                                        <p:tgtEl>
                                          <p:spTgt spid="9570"/>
                                        </p:tgtEl>
                                        <p:attrNameLst>
                                          <p:attrName>ppt_h</p:attrName>
                                        </p:attrNameLst>
                                      </p:cBhvr>
                                      <p:tavLst>
                                        <p:tav tm="0">
                                          <p:val>
                                            <p:fltVal val="0"/>
                                          </p:val>
                                        </p:tav>
                                        <p:tav tm="100000">
                                          <p:val>
                                            <p:strVal val="#ppt_h"/>
                                          </p:val>
                                        </p:tav>
                                      </p:tavLst>
                                    </p:anim>
                                    <p:animEffect transition="in" filter="fade">
                                      <p:cBhvr>
                                        <p:cTn id="119" dur="500"/>
                                        <p:tgtEl>
                                          <p:spTgt spid="9570"/>
                                        </p:tgtEl>
                                      </p:cBhvr>
                                    </p:animEffect>
                                  </p:childTnLst>
                                </p:cTn>
                              </p:par>
                              <p:par>
                                <p:cTn id="120" presetID="53" presetClass="entr" presetSubtype="16" fill="hold" nodeType="withEffect">
                                  <p:stCondLst>
                                    <p:cond delay="0"/>
                                  </p:stCondLst>
                                  <p:childTnLst>
                                    <p:set>
                                      <p:cBhvr>
                                        <p:cTn id="121" dur="1" fill="hold">
                                          <p:stCondLst>
                                            <p:cond delay="0"/>
                                          </p:stCondLst>
                                        </p:cTn>
                                        <p:tgtEl>
                                          <p:spTgt spid="9602"/>
                                        </p:tgtEl>
                                        <p:attrNameLst>
                                          <p:attrName>style.visibility</p:attrName>
                                        </p:attrNameLst>
                                      </p:cBhvr>
                                      <p:to>
                                        <p:strVal val="visible"/>
                                      </p:to>
                                    </p:set>
                                    <p:anim calcmode="lin" valueType="num">
                                      <p:cBhvr>
                                        <p:cTn id="122" dur="500" fill="hold"/>
                                        <p:tgtEl>
                                          <p:spTgt spid="9602"/>
                                        </p:tgtEl>
                                        <p:attrNameLst>
                                          <p:attrName>ppt_w</p:attrName>
                                        </p:attrNameLst>
                                      </p:cBhvr>
                                      <p:tavLst>
                                        <p:tav tm="0">
                                          <p:val>
                                            <p:fltVal val="0"/>
                                          </p:val>
                                        </p:tav>
                                        <p:tav tm="100000">
                                          <p:val>
                                            <p:strVal val="#ppt_w"/>
                                          </p:val>
                                        </p:tav>
                                      </p:tavLst>
                                    </p:anim>
                                    <p:anim calcmode="lin" valueType="num">
                                      <p:cBhvr>
                                        <p:cTn id="123" dur="500" fill="hold"/>
                                        <p:tgtEl>
                                          <p:spTgt spid="9602"/>
                                        </p:tgtEl>
                                        <p:attrNameLst>
                                          <p:attrName>ppt_h</p:attrName>
                                        </p:attrNameLst>
                                      </p:cBhvr>
                                      <p:tavLst>
                                        <p:tav tm="0">
                                          <p:val>
                                            <p:fltVal val="0"/>
                                          </p:val>
                                        </p:tav>
                                        <p:tav tm="100000">
                                          <p:val>
                                            <p:strVal val="#ppt_h"/>
                                          </p:val>
                                        </p:tav>
                                      </p:tavLst>
                                    </p:anim>
                                    <p:animEffect transition="in" filter="fade">
                                      <p:cBhvr>
                                        <p:cTn id="124" dur="500"/>
                                        <p:tgtEl>
                                          <p:spTgt spid="9602"/>
                                        </p:tgtEl>
                                      </p:cBhvr>
                                    </p:animEffect>
                                  </p:childTnLst>
                                </p:cTn>
                              </p:par>
                              <p:par>
                                <p:cTn id="125" presetID="53" presetClass="entr" presetSubtype="16" fill="hold" nodeType="withEffect">
                                  <p:stCondLst>
                                    <p:cond delay="0"/>
                                  </p:stCondLst>
                                  <p:childTnLst>
                                    <p:set>
                                      <p:cBhvr>
                                        <p:cTn id="126" dur="1" fill="hold">
                                          <p:stCondLst>
                                            <p:cond delay="0"/>
                                          </p:stCondLst>
                                        </p:cTn>
                                        <p:tgtEl>
                                          <p:spTgt spid="9616"/>
                                        </p:tgtEl>
                                        <p:attrNameLst>
                                          <p:attrName>style.visibility</p:attrName>
                                        </p:attrNameLst>
                                      </p:cBhvr>
                                      <p:to>
                                        <p:strVal val="visible"/>
                                      </p:to>
                                    </p:set>
                                    <p:anim calcmode="lin" valueType="num">
                                      <p:cBhvr>
                                        <p:cTn id="127" dur="500" fill="hold"/>
                                        <p:tgtEl>
                                          <p:spTgt spid="9616"/>
                                        </p:tgtEl>
                                        <p:attrNameLst>
                                          <p:attrName>ppt_w</p:attrName>
                                        </p:attrNameLst>
                                      </p:cBhvr>
                                      <p:tavLst>
                                        <p:tav tm="0">
                                          <p:val>
                                            <p:fltVal val="0"/>
                                          </p:val>
                                        </p:tav>
                                        <p:tav tm="100000">
                                          <p:val>
                                            <p:strVal val="#ppt_w"/>
                                          </p:val>
                                        </p:tav>
                                      </p:tavLst>
                                    </p:anim>
                                    <p:anim calcmode="lin" valueType="num">
                                      <p:cBhvr>
                                        <p:cTn id="128" dur="500" fill="hold"/>
                                        <p:tgtEl>
                                          <p:spTgt spid="9616"/>
                                        </p:tgtEl>
                                        <p:attrNameLst>
                                          <p:attrName>ppt_h</p:attrName>
                                        </p:attrNameLst>
                                      </p:cBhvr>
                                      <p:tavLst>
                                        <p:tav tm="0">
                                          <p:val>
                                            <p:fltVal val="0"/>
                                          </p:val>
                                        </p:tav>
                                        <p:tav tm="100000">
                                          <p:val>
                                            <p:strVal val="#ppt_h"/>
                                          </p:val>
                                        </p:tav>
                                      </p:tavLst>
                                    </p:anim>
                                    <p:animEffect transition="in" filter="fade">
                                      <p:cBhvr>
                                        <p:cTn id="129" dur="500"/>
                                        <p:tgtEl>
                                          <p:spTgt spid="9616"/>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9629"/>
                                        </p:tgtEl>
                                        <p:attrNameLst>
                                          <p:attrName>style.visibility</p:attrName>
                                        </p:attrNameLst>
                                      </p:cBhvr>
                                      <p:to>
                                        <p:strVal val="visible"/>
                                      </p:to>
                                    </p:set>
                                    <p:anim calcmode="lin" valueType="num">
                                      <p:cBhvr>
                                        <p:cTn id="132" dur="500" fill="hold"/>
                                        <p:tgtEl>
                                          <p:spTgt spid="9629"/>
                                        </p:tgtEl>
                                        <p:attrNameLst>
                                          <p:attrName>ppt_w</p:attrName>
                                        </p:attrNameLst>
                                      </p:cBhvr>
                                      <p:tavLst>
                                        <p:tav tm="0">
                                          <p:val>
                                            <p:fltVal val="0"/>
                                          </p:val>
                                        </p:tav>
                                        <p:tav tm="100000">
                                          <p:val>
                                            <p:strVal val="#ppt_w"/>
                                          </p:val>
                                        </p:tav>
                                      </p:tavLst>
                                    </p:anim>
                                    <p:anim calcmode="lin" valueType="num">
                                      <p:cBhvr>
                                        <p:cTn id="133" dur="500" fill="hold"/>
                                        <p:tgtEl>
                                          <p:spTgt spid="9629"/>
                                        </p:tgtEl>
                                        <p:attrNameLst>
                                          <p:attrName>ppt_h</p:attrName>
                                        </p:attrNameLst>
                                      </p:cBhvr>
                                      <p:tavLst>
                                        <p:tav tm="0">
                                          <p:val>
                                            <p:fltVal val="0"/>
                                          </p:val>
                                        </p:tav>
                                        <p:tav tm="100000">
                                          <p:val>
                                            <p:strVal val="#ppt_h"/>
                                          </p:val>
                                        </p:tav>
                                      </p:tavLst>
                                    </p:anim>
                                    <p:animEffect transition="in" filter="fade">
                                      <p:cBhvr>
                                        <p:cTn id="134" dur="500"/>
                                        <p:tgtEl>
                                          <p:spTgt spid="9629"/>
                                        </p:tgtEl>
                                      </p:cBhvr>
                                    </p:animEffect>
                                  </p:childTnLst>
                                </p:cTn>
                              </p:par>
                              <p:par>
                                <p:cTn id="135" presetID="53" presetClass="entr" presetSubtype="16" fill="hold" nodeType="withEffect">
                                  <p:stCondLst>
                                    <p:cond delay="0"/>
                                  </p:stCondLst>
                                  <p:childTnLst>
                                    <p:set>
                                      <p:cBhvr>
                                        <p:cTn id="136" dur="1" fill="hold">
                                          <p:stCondLst>
                                            <p:cond delay="0"/>
                                          </p:stCondLst>
                                        </p:cTn>
                                        <p:tgtEl>
                                          <p:spTgt spid="9630"/>
                                        </p:tgtEl>
                                        <p:attrNameLst>
                                          <p:attrName>style.visibility</p:attrName>
                                        </p:attrNameLst>
                                      </p:cBhvr>
                                      <p:to>
                                        <p:strVal val="visible"/>
                                      </p:to>
                                    </p:set>
                                    <p:anim calcmode="lin" valueType="num">
                                      <p:cBhvr>
                                        <p:cTn id="137" dur="500" fill="hold"/>
                                        <p:tgtEl>
                                          <p:spTgt spid="9630"/>
                                        </p:tgtEl>
                                        <p:attrNameLst>
                                          <p:attrName>ppt_w</p:attrName>
                                        </p:attrNameLst>
                                      </p:cBhvr>
                                      <p:tavLst>
                                        <p:tav tm="0">
                                          <p:val>
                                            <p:fltVal val="0"/>
                                          </p:val>
                                        </p:tav>
                                        <p:tav tm="100000">
                                          <p:val>
                                            <p:strVal val="#ppt_w"/>
                                          </p:val>
                                        </p:tav>
                                      </p:tavLst>
                                    </p:anim>
                                    <p:anim calcmode="lin" valueType="num">
                                      <p:cBhvr>
                                        <p:cTn id="138" dur="500" fill="hold"/>
                                        <p:tgtEl>
                                          <p:spTgt spid="9630"/>
                                        </p:tgtEl>
                                        <p:attrNameLst>
                                          <p:attrName>ppt_h</p:attrName>
                                        </p:attrNameLst>
                                      </p:cBhvr>
                                      <p:tavLst>
                                        <p:tav tm="0">
                                          <p:val>
                                            <p:fltVal val="0"/>
                                          </p:val>
                                        </p:tav>
                                        <p:tav tm="100000">
                                          <p:val>
                                            <p:strVal val="#ppt_h"/>
                                          </p:val>
                                        </p:tav>
                                      </p:tavLst>
                                    </p:anim>
                                    <p:animEffect transition="in" filter="fade">
                                      <p:cBhvr>
                                        <p:cTn id="139" dur="500"/>
                                        <p:tgtEl>
                                          <p:spTgt spid="9630"/>
                                        </p:tgtEl>
                                      </p:cBhvr>
                                    </p:animEffect>
                                  </p:childTnLst>
                                </p:cTn>
                              </p:par>
                              <p:par>
                                <p:cTn id="140" presetID="53" presetClass="entr" presetSubtype="16" fill="hold" nodeType="withEffect">
                                  <p:stCondLst>
                                    <p:cond delay="0"/>
                                  </p:stCondLst>
                                  <p:childTnLst>
                                    <p:set>
                                      <p:cBhvr>
                                        <p:cTn id="141" dur="1" fill="hold">
                                          <p:stCondLst>
                                            <p:cond delay="0"/>
                                          </p:stCondLst>
                                        </p:cTn>
                                        <p:tgtEl>
                                          <p:spTgt spid="9648"/>
                                        </p:tgtEl>
                                        <p:attrNameLst>
                                          <p:attrName>style.visibility</p:attrName>
                                        </p:attrNameLst>
                                      </p:cBhvr>
                                      <p:to>
                                        <p:strVal val="visible"/>
                                      </p:to>
                                    </p:set>
                                    <p:anim calcmode="lin" valueType="num">
                                      <p:cBhvr>
                                        <p:cTn id="142" dur="500" fill="hold"/>
                                        <p:tgtEl>
                                          <p:spTgt spid="9648"/>
                                        </p:tgtEl>
                                        <p:attrNameLst>
                                          <p:attrName>ppt_w</p:attrName>
                                        </p:attrNameLst>
                                      </p:cBhvr>
                                      <p:tavLst>
                                        <p:tav tm="0">
                                          <p:val>
                                            <p:fltVal val="0"/>
                                          </p:val>
                                        </p:tav>
                                        <p:tav tm="100000">
                                          <p:val>
                                            <p:strVal val="#ppt_w"/>
                                          </p:val>
                                        </p:tav>
                                      </p:tavLst>
                                    </p:anim>
                                    <p:anim calcmode="lin" valueType="num">
                                      <p:cBhvr>
                                        <p:cTn id="143" dur="500" fill="hold"/>
                                        <p:tgtEl>
                                          <p:spTgt spid="9648"/>
                                        </p:tgtEl>
                                        <p:attrNameLst>
                                          <p:attrName>ppt_h</p:attrName>
                                        </p:attrNameLst>
                                      </p:cBhvr>
                                      <p:tavLst>
                                        <p:tav tm="0">
                                          <p:val>
                                            <p:fltVal val="0"/>
                                          </p:val>
                                        </p:tav>
                                        <p:tav tm="100000">
                                          <p:val>
                                            <p:strVal val="#ppt_h"/>
                                          </p:val>
                                        </p:tav>
                                      </p:tavLst>
                                    </p:anim>
                                    <p:animEffect transition="in" filter="fade">
                                      <p:cBhvr>
                                        <p:cTn id="144" dur="500"/>
                                        <p:tgtEl>
                                          <p:spTgt spid="9648"/>
                                        </p:tgtEl>
                                      </p:cBhvr>
                                    </p:animEffect>
                                  </p:childTnLst>
                                </p:cTn>
                              </p:par>
                              <p:par>
                                <p:cTn id="145" presetID="53" presetClass="entr" presetSubtype="16" fill="hold" nodeType="withEffect">
                                  <p:stCondLst>
                                    <p:cond delay="0"/>
                                  </p:stCondLst>
                                  <p:childTnLst>
                                    <p:set>
                                      <p:cBhvr>
                                        <p:cTn id="146" dur="1" fill="hold">
                                          <p:stCondLst>
                                            <p:cond delay="0"/>
                                          </p:stCondLst>
                                        </p:cTn>
                                        <p:tgtEl>
                                          <p:spTgt spid="9658"/>
                                        </p:tgtEl>
                                        <p:attrNameLst>
                                          <p:attrName>style.visibility</p:attrName>
                                        </p:attrNameLst>
                                      </p:cBhvr>
                                      <p:to>
                                        <p:strVal val="visible"/>
                                      </p:to>
                                    </p:set>
                                    <p:anim calcmode="lin" valueType="num">
                                      <p:cBhvr>
                                        <p:cTn id="147" dur="500" fill="hold"/>
                                        <p:tgtEl>
                                          <p:spTgt spid="9658"/>
                                        </p:tgtEl>
                                        <p:attrNameLst>
                                          <p:attrName>ppt_w</p:attrName>
                                        </p:attrNameLst>
                                      </p:cBhvr>
                                      <p:tavLst>
                                        <p:tav tm="0">
                                          <p:val>
                                            <p:fltVal val="0"/>
                                          </p:val>
                                        </p:tav>
                                        <p:tav tm="100000">
                                          <p:val>
                                            <p:strVal val="#ppt_w"/>
                                          </p:val>
                                        </p:tav>
                                      </p:tavLst>
                                    </p:anim>
                                    <p:anim calcmode="lin" valueType="num">
                                      <p:cBhvr>
                                        <p:cTn id="148" dur="500" fill="hold"/>
                                        <p:tgtEl>
                                          <p:spTgt spid="9658"/>
                                        </p:tgtEl>
                                        <p:attrNameLst>
                                          <p:attrName>ppt_h</p:attrName>
                                        </p:attrNameLst>
                                      </p:cBhvr>
                                      <p:tavLst>
                                        <p:tav tm="0">
                                          <p:val>
                                            <p:fltVal val="0"/>
                                          </p:val>
                                        </p:tav>
                                        <p:tav tm="100000">
                                          <p:val>
                                            <p:strVal val="#ppt_h"/>
                                          </p:val>
                                        </p:tav>
                                      </p:tavLst>
                                    </p:anim>
                                    <p:animEffect transition="in" filter="fade">
                                      <p:cBhvr>
                                        <p:cTn id="149" dur="500"/>
                                        <p:tgtEl>
                                          <p:spTgt spid="9658"/>
                                        </p:tgtEl>
                                      </p:cBhvr>
                                    </p:animEffect>
                                  </p:childTnLst>
                                </p:cTn>
                              </p:par>
                              <p:par>
                                <p:cTn id="150" presetID="53" presetClass="entr" presetSubtype="16" fill="hold" nodeType="withEffect">
                                  <p:stCondLst>
                                    <p:cond delay="0"/>
                                  </p:stCondLst>
                                  <p:childTnLst>
                                    <p:set>
                                      <p:cBhvr>
                                        <p:cTn id="151" dur="1" fill="hold">
                                          <p:stCondLst>
                                            <p:cond delay="0"/>
                                          </p:stCondLst>
                                        </p:cTn>
                                        <p:tgtEl>
                                          <p:spTgt spid="9668"/>
                                        </p:tgtEl>
                                        <p:attrNameLst>
                                          <p:attrName>style.visibility</p:attrName>
                                        </p:attrNameLst>
                                      </p:cBhvr>
                                      <p:to>
                                        <p:strVal val="visible"/>
                                      </p:to>
                                    </p:set>
                                    <p:anim calcmode="lin" valueType="num">
                                      <p:cBhvr>
                                        <p:cTn id="152" dur="500" fill="hold"/>
                                        <p:tgtEl>
                                          <p:spTgt spid="9668"/>
                                        </p:tgtEl>
                                        <p:attrNameLst>
                                          <p:attrName>ppt_w</p:attrName>
                                        </p:attrNameLst>
                                      </p:cBhvr>
                                      <p:tavLst>
                                        <p:tav tm="0">
                                          <p:val>
                                            <p:fltVal val="0"/>
                                          </p:val>
                                        </p:tav>
                                        <p:tav tm="100000">
                                          <p:val>
                                            <p:strVal val="#ppt_w"/>
                                          </p:val>
                                        </p:tav>
                                      </p:tavLst>
                                    </p:anim>
                                    <p:anim calcmode="lin" valueType="num">
                                      <p:cBhvr>
                                        <p:cTn id="153" dur="500" fill="hold"/>
                                        <p:tgtEl>
                                          <p:spTgt spid="9668"/>
                                        </p:tgtEl>
                                        <p:attrNameLst>
                                          <p:attrName>ppt_h</p:attrName>
                                        </p:attrNameLst>
                                      </p:cBhvr>
                                      <p:tavLst>
                                        <p:tav tm="0">
                                          <p:val>
                                            <p:fltVal val="0"/>
                                          </p:val>
                                        </p:tav>
                                        <p:tav tm="100000">
                                          <p:val>
                                            <p:strVal val="#ppt_h"/>
                                          </p:val>
                                        </p:tav>
                                      </p:tavLst>
                                    </p:anim>
                                    <p:animEffect transition="in" filter="fade">
                                      <p:cBhvr>
                                        <p:cTn id="154" dur="500"/>
                                        <p:tgtEl>
                                          <p:spTgt spid="9668"/>
                                        </p:tgtEl>
                                      </p:cBhvr>
                                    </p:animEffect>
                                  </p:childTnLst>
                                </p:cTn>
                              </p:par>
                              <p:par>
                                <p:cTn id="155" presetID="53" presetClass="entr" presetSubtype="16" fill="hold" nodeType="withEffect">
                                  <p:stCondLst>
                                    <p:cond delay="0"/>
                                  </p:stCondLst>
                                  <p:childTnLst>
                                    <p:set>
                                      <p:cBhvr>
                                        <p:cTn id="156" dur="1" fill="hold">
                                          <p:stCondLst>
                                            <p:cond delay="0"/>
                                          </p:stCondLst>
                                        </p:cTn>
                                        <p:tgtEl>
                                          <p:spTgt spid="9680"/>
                                        </p:tgtEl>
                                        <p:attrNameLst>
                                          <p:attrName>style.visibility</p:attrName>
                                        </p:attrNameLst>
                                      </p:cBhvr>
                                      <p:to>
                                        <p:strVal val="visible"/>
                                      </p:to>
                                    </p:set>
                                    <p:anim calcmode="lin" valueType="num">
                                      <p:cBhvr>
                                        <p:cTn id="157" dur="500" fill="hold"/>
                                        <p:tgtEl>
                                          <p:spTgt spid="9680"/>
                                        </p:tgtEl>
                                        <p:attrNameLst>
                                          <p:attrName>ppt_w</p:attrName>
                                        </p:attrNameLst>
                                      </p:cBhvr>
                                      <p:tavLst>
                                        <p:tav tm="0">
                                          <p:val>
                                            <p:fltVal val="0"/>
                                          </p:val>
                                        </p:tav>
                                        <p:tav tm="100000">
                                          <p:val>
                                            <p:strVal val="#ppt_w"/>
                                          </p:val>
                                        </p:tav>
                                      </p:tavLst>
                                    </p:anim>
                                    <p:anim calcmode="lin" valueType="num">
                                      <p:cBhvr>
                                        <p:cTn id="158" dur="500" fill="hold"/>
                                        <p:tgtEl>
                                          <p:spTgt spid="9680"/>
                                        </p:tgtEl>
                                        <p:attrNameLst>
                                          <p:attrName>ppt_h</p:attrName>
                                        </p:attrNameLst>
                                      </p:cBhvr>
                                      <p:tavLst>
                                        <p:tav tm="0">
                                          <p:val>
                                            <p:fltVal val="0"/>
                                          </p:val>
                                        </p:tav>
                                        <p:tav tm="100000">
                                          <p:val>
                                            <p:strVal val="#ppt_h"/>
                                          </p:val>
                                        </p:tav>
                                      </p:tavLst>
                                    </p:anim>
                                    <p:animEffect transition="in" filter="fade">
                                      <p:cBhvr>
                                        <p:cTn id="159" dur="500"/>
                                        <p:tgtEl>
                                          <p:spTgt spid="9680"/>
                                        </p:tgtEl>
                                      </p:cBhvr>
                                    </p:animEffect>
                                  </p:childTnLst>
                                </p:cTn>
                              </p:par>
                              <p:par>
                                <p:cTn id="160" presetID="53" presetClass="entr" presetSubtype="16" fill="hold" nodeType="withEffect">
                                  <p:stCondLst>
                                    <p:cond delay="0"/>
                                  </p:stCondLst>
                                  <p:childTnLst>
                                    <p:set>
                                      <p:cBhvr>
                                        <p:cTn id="161" dur="1" fill="hold">
                                          <p:stCondLst>
                                            <p:cond delay="0"/>
                                          </p:stCondLst>
                                        </p:cTn>
                                        <p:tgtEl>
                                          <p:spTgt spid="9694"/>
                                        </p:tgtEl>
                                        <p:attrNameLst>
                                          <p:attrName>style.visibility</p:attrName>
                                        </p:attrNameLst>
                                      </p:cBhvr>
                                      <p:to>
                                        <p:strVal val="visible"/>
                                      </p:to>
                                    </p:set>
                                    <p:anim calcmode="lin" valueType="num">
                                      <p:cBhvr>
                                        <p:cTn id="162" dur="500" fill="hold"/>
                                        <p:tgtEl>
                                          <p:spTgt spid="9694"/>
                                        </p:tgtEl>
                                        <p:attrNameLst>
                                          <p:attrName>ppt_w</p:attrName>
                                        </p:attrNameLst>
                                      </p:cBhvr>
                                      <p:tavLst>
                                        <p:tav tm="0">
                                          <p:val>
                                            <p:fltVal val="0"/>
                                          </p:val>
                                        </p:tav>
                                        <p:tav tm="100000">
                                          <p:val>
                                            <p:strVal val="#ppt_w"/>
                                          </p:val>
                                        </p:tav>
                                      </p:tavLst>
                                    </p:anim>
                                    <p:anim calcmode="lin" valueType="num">
                                      <p:cBhvr>
                                        <p:cTn id="163" dur="500" fill="hold"/>
                                        <p:tgtEl>
                                          <p:spTgt spid="9694"/>
                                        </p:tgtEl>
                                        <p:attrNameLst>
                                          <p:attrName>ppt_h</p:attrName>
                                        </p:attrNameLst>
                                      </p:cBhvr>
                                      <p:tavLst>
                                        <p:tav tm="0">
                                          <p:val>
                                            <p:fltVal val="0"/>
                                          </p:val>
                                        </p:tav>
                                        <p:tav tm="100000">
                                          <p:val>
                                            <p:strVal val="#ppt_h"/>
                                          </p:val>
                                        </p:tav>
                                      </p:tavLst>
                                    </p:anim>
                                    <p:animEffect transition="in" filter="fade">
                                      <p:cBhvr>
                                        <p:cTn id="164" dur="500"/>
                                        <p:tgtEl>
                                          <p:spTgt spid="9694"/>
                                        </p:tgtEl>
                                      </p:cBhvr>
                                    </p:animEffect>
                                  </p:childTnLst>
                                </p:cTn>
                              </p:par>
                              <p:par>
                                <p:cTn id="165" presetID="53" presetClass="entr" presetSubtype="16" fill="hold" nodeType="withEffect">
                                  <p:stCondLst>
                                    <p:cond delay="0"/>
                                  </p:stCondLst>
                                  <p:childTnLst>
                                    <p:set>
                                      <p:cBhvr>
                                        <p:cTn id="166" dur="1" fill="hold">
                                          <p:stCondLst>
                                            <p:cond delay="0"/>
                                          </p:stCondLst>
                                        </p:cTn>
                                        <p:tgtEl>
                                          <p:spTgt spid="9709"/>
                                        </p:tgtEl>
                                        <p:attrNameLst>
                                          <p:attrName>style.visibility</p:attrName>
                                        </p:attrNameLst>
                                      </p:cBhvr>
                                      <p:to>
                                        <p:strVal val="visible"/>
                                      </p:to>
                                    </p:set>
                                    <p:anim calcmode="lin" valueType="num">
                                      <p:cBhvr>
                                        <p:cTn id="167" dur="500" fill="hold"/>
                                        <p:tgtEl>
                                          <p:spTgt spid="9709"/>
                                        </p:tgtEl>
                                        <p:attrNameLst>
                                          <p:attrName>ppt_w</p:attrName>
                                        </p:attrNameLst>
                                      </p:cBhvr>
                                      <p:tavLst>
                                        <p:tav tm="0">
                                          <p:val>
                                            <p:fltVal val="0"/>
                                          </p:val>
                                        </p:tav>
                                        <p:tav tm="100000">
                                          <p:val>
                                            <p:strVal val="#ppt_w"/>
                                          </p:val>
                                        </p:tav>
                                      </p:tavLst>
                                    </p:anim>
                                    <p:anim calcmode="lin" valueType="num">
                                      <p:cBhvr>
                                        <p:cTn id="168" dur="500" fill="hold"/>
                                        <p:tgtEl>
                                          <p:spTgt spid="9709"/>
                                        </p:tgtEl>
                                        <p:attrNameLst>
                                          <p:attrName>ppt_h</p:attrName>
                                        </p:attrNameLst>
                                      </p:cBhvr>
                                      <p:tavLst>
                                        <p:tav tm="0">
                                          <p:val>
                                            <p:fltVal val="0"/>
                                          </p:val>
                                        </p:tav>
                                        <p:tav tm="100000">
                                          <p:val>
                                            <p:strVal val="#ppt_h"/>
                                          </p:val>
                                        </p:tav>
                                      </p:tavLst>
                                    </p:anim>
                                    <p:animEffect transition="in" filter="fade">
                                      <p:cBhvr>
                                        <p:cTn id="169" dur="500"/>
                                        <p:tgtEl>
                                          <p:spTgt spid="9709"/>
                                        </p:tgtEl>
                                      </p:cBhvr>
                                    </p:animEffect>
                                  </p:childTnLst>
                                </p:cTn>
                              </p:par>
                              <p:par>
                                <p:cTn id="170" presetID="53" presetClass="entr" presetSubtype="16" fill="hold" nodeType="withEffect">
                                  <p:stCondLst>
                                    <p:cond delay="0"/>
                                  </p:stCondLst>
                                  <p:childTnLst>
                                    <p:set>
                                      <p:cBhvr>
                                        <p:cTn id="171" dur="1" fill="hold">
                                          <p:stCondLst>
                                            <p:cond delay="0"/>
                                          </p:stCondLst>
                                        </p:cTn>
                                        <p:tgtEl>
                                          <p:spTgt spid="9719"/>
                                        </p:tgtEl>
                                        <p:attrNameLst>
                                          <p:attrName>style.visibility</p:attrName>
                                        </p:attrNameLst>
                                      </p:cBhvr>
                                      <p:to>
                                        <p:strVal val="visible"/>
                                      </p:to>
                                    </p:set>
                                    <p:anim calcmode="lin" valueType="num">
                                      <p:cBhvr>
                                        <p:cTn id="172" dur="500" fill="hold"/>
                                        <p:tgtEl>
                                          <p:spTgt spid="9719"/>
                                        </p:tgtEl>
                                        <p:attrNameLst>
                                          <p:attrName>ppt_w</p:attrName>
                                        </p:attrNameLst>
                                      </p:cBhvr>
                                      <p:tavLst>
                                        <p:tav tm="0">
                                          <p:val>
                                            <p:fltVal val="0"/>
                                          </p:val>
                                        </p:tav>
                                        <p:tav tm="100000">
                                          <p:val>
                                            <p:strVal val="#ppt_w"/>
                                          </p:val>
                                        </p:tav>
                                      </p:tavLst>
                                    </p:anim>
                                    <p:anim calcmode="lin" valueType="num">
                                      <p:cBhvr>
                                        <p:cTn id="173" dur="500" fill="hold"/>
                                        <p:tgtEl>
                                          <p:spTgt spid="9719"/>
                                        </p:tgtEl>
                                        <p:attrNameLst>
                                          <p:attrName>ppt_h</p:attrName>
                                        </p:attrNameLst>
                                      </p:cBhvr>
                                      <p:tavLst>
                                        <p:tav tm="0">
                                          <p:val>
                                            <p:fltVal val="0"/>
                                          </p:val>
                                        </p:tav>
                                        <p:tav tm="100000">
                                          <p:val>
                                            <p:strVal val="#ppt_h"/>
                                          </p:val>
                                        </p:tav>
                                      </p:tavLst>
                                    </p:anim>
                                    <p:animEffect transition="in" filter="fade">
                                      <p:cBhvr>
                                        <p:cTn id="174" dur="500"/>
                                        <p:tgtEl>
                                          <p:spTgt spid="9719"/>
                                        </p:tgtEl>
                                      </p:cBhvr>
                                    </p:animEffect>
                                  </p:childTnLst>
                                </p:cTn>
                              </p:par>
                              <p:par>
                                <p:cTn id="175" presetID="53" presetClass="entr" presetSubtype="16" fill="hold" nodeType="withEffect">
                                  <p:stCondLst>
                                    <p:cond delay="0"/>
                                  </p:stCondLst>
                                  <p:childTnLst>
                                    <p:set>
                                      <p:cBhvr>
                                        <p:cTn id="176" dur="1" fill="hold">
                                          <p:stCondLst>
                                            <p:cond delay="0"/>
                                          </p:stCondLst>
                                        </p:cTn>
                                        <p:tgtEl>
                                          <p:spTgt spid="9741"/>
                                        </p:tgtEl>
                                        <p:attrNameLst>
                                          <p:attrName>style.visibility</p:attrName>
                                        </p:attrNameLst>
                                      </p:cBhvr>
                                      <p:to>
                                        <p:strVal val="visible"/>
                                      </p:to>
                                    </p:set>
                                    <p:anim calcmode="lin" valueType="num">
                                      <p:cBhvr>
                                        <p:cTn id="177" dur="500" fill="hold"/>
                                        <p:tgtEl>
                                          <p:spTgt spid="9741"/>
                                        </p:tgtEl>
                                        <p:attrNameLst>
                                          <p:attrName>ppt_w</p:attrName>
                                        </p:attrNameLst>
                                      </p:cBhvr>
                                      <p:tavLst>
                                        <p:tav tm="0">
                                          <p:val>
                                            <p:fltVal val="0"/>
                                          </p:val>
                                        </p:tav>
                                        <p:tav tm="100000">
                                          <p:val>
                                            <p:strVal val="#ppt_w"/>
                                          </p:val>
                                        </p:tav>
                                      </p:tavLst>
                                    </p:anim>
                                    <p:anim calcmode="lin" valueType="num">
                                      <p:cBhvr>
                                        <p:cTn id="178" dur="500" fill="hold"/>
                                        <p:tgtEl>
                                          <p:spTgt spid="9741"/>
                                        </p:tgtEl>
                                        <p:attrNameLst>
                                          <p:attrName>ppt_h</p:attrName>
                                        </p:attrNameLst>
                                      </p:cBhvr>
                                      <p:tavLst>
                                        <p:tav tm="0">
                                          <p:val>
                                            <p:fltVal val="0"/>
                                          </p:val>
                                        </p:tav>
                                        <p:tav tm="100000">
                                          <p:val>
                                            <p:strVal val="#ppt_h"/>
                                          </p:val>
                                        </p:tav>
                                      </p:tavLst>
                                    </p:anim>
                                    <p:animEffect transition="in" filter="fade">
                                      <p:cBhvr>
                                        <p:cTn id="179" dur="500"/>
                                        <p:tgtEl>
                                          <p:spTgt spid="9741"/>
                                        </p:tgtEl>
                                      </p:cBhvr>
                                    </p:animEffect>
                                  </p:childTnLst>
                                </p:cTn>
                              </p:par>
                              <p:par>
                                <p:cTn id="180" presetID="53" presetClass="entr" presetSubtype="16" fill="hold" nodeType="withEffect">
                                  <p:stCondLst>
                                    <p:cond delay="0"/>
                                  </p:stCondLst>
                                  <p:childTnLst>
                                    <p:set>
                                      <p:cBhvr>
                                        <p:cTn id="181" dur="1" fill="hold">
                                          <p:stCondLst>
                                            <p:cond delay="0"/>
                                          </p:stCondLst>
                                        </p:cTn>
                                        <p:tgtEl>
                                          <p:spTgt spid="9748"/>
                                        </p:tgtEl>
                                        <p:attrNameLst>
                                          <p:attrName>style.visibility</p:attrName>
                                        </p:attrNameLst>
                                      </p:cBhvr>
                                      <p:to>
                                        <p:strVal val="visible"/>
                                      </p:to>
                                    </p:set>
                                    <p:anim calcmode="lin" valueType="num">
                                      <p:cBhvr>
                                        <p:cTn id="182" dur="500" fill="hold"/>
                                        <p:tgtEl>
                                          <p:spTgt spid="9748"/>
                                        </p:tgtEl>
                                        <p:attrNameLst>
                                          <p:attrName>ppt_w</p:attrName>
                                        </p:attrNameLst>
                                      </p:cBhvr>
                                      <p:tavLst>
                                        <p:tav tm="0">
                                          <p:val>
                                            <p:fltVal val="0"/>
                                          </p:val>
                                        </p:tav>
                                        <p:tav tm="100000">
                                          <p:val>
                                            <p:strVal val="#ppt_w"/>
                                          </p:val>
                                        </p:tav>
                                      </p:tavLst>
                                    </p:anim>
                                    <p:anim calcmode="lin" valueType="num">
                                      <p:cBhvr>
                                        <p:cTn id="183" dur="500" fill="hold"/>
                                        <p:tgtEl>
                                          <p:spTgt spid="9748"/>
                                        </p:tgtEl>
                                        <p:attrNameLst>
                                          <p:attrName>ppt_h</p:attrName>
                                        </p:attrNameLst>
                                      </p:cBhvr>
                                      <p:tavLst>
                                        <p:tav tm="0">
                                          <p:val>
                                            <p:fltVal val="0"/>
                                          </p:val>
                                        </p:tav>
                                        <p:tav tm="100000">
                                          <p:val>
                                            <p:strVal val="#ppt_h"/>
                                          </p:val>
                                        </p:tav>
                                      </p:tavLst>
                                    </p:anim>
                                    <p:animEffect transition="in" filter="fade">
                                      <p:cBhvr>
                                        <p:cTn id="184" dur="500"/>
                                        <p:tgtEl>
                                          <p:spTgt spid="9748"/>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9757"/>
                                        </p:tgtEl>
                                        <p:attrNameLst>
                                          <p:attrName>style.visibility</p:attrName>
                                        </p:attrNameLst>
                                      </p:cBhvr>
                                      <p:to>
                                        <p:strVal val="visible"/>
                                      </p:to>
                                    </p:set>
                                    <p:anim calcmode="lin" valueType="num">
                                      <p:cBhvr>
                                        <p:cTn id="187" dur="500" fill="hold"/>
                                        <p:tgtEl>
                                          <p:spTgt spid="9757"/>
                                        </p:tgtEl>
                                        <p:attrNameLst>
                                          <p:attrName>ppt_w</p:attrName>
                                        </p:attrNameLst>
                                      </p:cBhvr>
                                      <p:tavLst>
                                        <p:tav tm="0">
                                          <p:val>
                                            <p:fltVal val="0"/>
                                          </p:val>
                                        </p:tav>
                                        <p:tav tm="100000">
                                          <p:val>
                                            <p:strVal val="#ppt_w"/>
                                          </p:val>
                                        </p:tav>
                                      </p:tavLst>
                                    </p:anim>
                                    <p:anim calcmode="lin" valueType="num">
                                      <p:cBhvr>
                                        <p:cTn id="188" dur="500" fill="hold"/>
                                        <p:tgtEl>
                                          <p:spTgt spid="9757"/>
                                        </p:tgtEl>
                                        <p:attrNameLst>
                                          <p:attrName>ppt_h</p:attrName>
                                        </p:attrNameLst>
                                      </p:cBhvr>
                                      <p:tavLst>
                                        <p:tav tm="0">
                                          <p:val>
                                            <p:fltVal val="0"/>
                                          </p:val>
                                        </p:tav>
                                        <p:tav tm="100000">
                                          <p:val>
                                            <p:strVal val="#ppt_h"/>
                                          </p:val>
                                        </p:tav>
                                      </p:tavLst>
                                    </p:anim>
                                    <p:animEffect transition="in" filter="fade">
                                      <p:cBhvr>
                                        <p:cTn id="189" dur="500"/>
                                        <p:tgtEl>
                                          <p:spTgt spid="975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9758"/>
                                        </p:tgtEl>
                                        <p:attrNameLst>
                                          <p:attrName>style.visibility</p:attrName>
                                        </p:attrNameLst>
                                      </p:cBhvr>
                                      <p:to>
                                        <p:strVal val="visible"/>
                                      </p:to>
                                    </p:set>
                                    <p:anim calcmode="lin" valueType="num">
                                      <p:cBhvr>
                                        <p:cTn id="192" dur="500" fill="hold"/>
                                        <p:tgtEl>
                                          <p:spTgt spid="9758"/>
                                        </p:tgtEl>
                                        <p:attrNameLst>
                                          <p:attrName>ppt_w</p:attrName>
                                        </p:attrNameLst>
                                      </p:cBhvr>
                                      <p:tavLst>
                                        <p:tav tm="0">
                                          <p:val>
                                            <p:fltVal val="0"/>
                                          </p:val>
                                        </p:tav>
                                        <p:tav tm="100000">
                                          <p:val>
                                            <p:strVal val="#ppt_w"/>
                                          </p:val>
                                        </p:tav>
                                      </p:tavLst>
                                    </p:anim>
                                    <p:anim calcmode="lin" valueType="num">
                                      <p:cBhvr>
                                        <p:cTn id="193" dur="500" fill="hold"/>
                                        <p:tgtEl>
                                          <p:spTgt spid="9758"/>
                                        </p:tgtEl>
                                        <p:attrNameLst>
                                          <p:attrName>ppt_h</p:attrName>
                                        </p:attrNameLst>
                                      </p:cBhvr>
                                      <p:tavLst>
                                        <p:tav tm="0">
                                          <p:val>
                                            <p:fltVal val="0"/>
                                          </p:val>
                                        </p:tav>
                                        <p:tav tm="100000">
                                          <p:val>
                                            <p:strVal val="#ppt_h"/>
                                          </p:val>
                                        </p:tav>
                                      </p:tavLst>
                                    </p:anim>
                                    <p:animEffect transition="in" filter="fade">
                                      <p:cBhvr>
                                        <p:cTn id="194" dur="500"/>
                                        <p:tgtEl>
                                          <p:spTgt spid="9758"/>
                                        </p:tgtEl>
                                      </p:cBhvr>
                                    </p:animEffect>
                                  </p:childTnLst>
                                </p:cTn>
                              </p:par>
                              <p:par>
                                <p:cTn id="195" presetID="53" presetClass="entr" presetSubtype="16" fill="hold" nodeType="withEffect">
                                  <p:stCondLst>
                                    <p:cond delay="0"/>
                                  </p:stCondLst>
                                  <p:childTnLst>
                                    <p:set>
                                      <p:cBhvr>
                                        <p:cTn id="196" dur="1" fill="hold">
                                          <p:stCondLst>
                                            <p:cond delay="0"/>
                                          </p:stCondLst>
                                        </p:cTn>
                                        <p:tgtEl>
                                          <p:spTgt spid="9759"/>
                                        </p:tgtEl>
                                        <p:attrNameLst>
                                          <p:attrName>style.visibility</p:attrName>
                                        </p:attrNameLst>
                                      </p:cBhvr>
                                      <p:to>
                                        <p:strVal val="visible"/>
                                      </p:to>
                                    </p:set>
                                    <p:anim calcmode="lin" valueType="num">
                                      <p:cBhvr>
                                        <p:cTn id="197" dur="500" fill="hold"/>
                                        <p:tgtEl>
                                          <p:spTgt spid="9759"/>
                                        </p:tgtEl>
                                        <p:attrNameLst>
                                          <p:attrName>ppt_w</p:attrName>
                                        </p:attrNameLst>
                                      </p:cBhvr>
                                      <p:tavLst>
                                        <p:tav tm="0">
                                          <p:val>
                                            <p:fltVal val="0"/>
                                          </p:val>
                                        </p:tav>
                                        <p:tav tm="100000">
                                          <p:val>
                                            <p:strVal val="#ppt_w"/>
                                          </p:val>
                                        </p:tav>
                                      </p:tavLst>
                                    </p:anim>
                                    <p:anim calcmode="lin" valueType="num">
                                      <p:cBhvr>
                                        <p:cTn id="198" dur="500" fill="hold"/>
                                        <p:tgtEl>
                                          <p:spTgt spid="9759"/>
                                        </p:tgtEl>
                                        <p:attrNameLst>
                                          <p:attrName>ppt_h</p:attrName>
                                        </p:attrNameLst>
                                      </p:cBhvr>
                                      <p:tavLst>
                                        <p:tav tm="0">
                                          <p:val>
                                            <p:fltVal val="0"/>
                                          </p:val>
                                        </p:tav>
                                        <p:tav tm="100000">
                                          <p:val>
                                            <p:strVal val="#ppt_h"/>
                                          </p:val>
                                        </p:tav>
                                      </p:tavLst>
                                    </p:anim>
                                    <p:animEffect transition="in" filter="fade">
                                      <p:cBhvr>
                                        <p:cTn id="199" dur="500"/>
                                        <p:tgtEl>
                                          <p:spTgt spid="9759"/>
                                        </p:tgtEl>
                                      </p:cBhvr>
                                    </p:animEffect>
                                  </p:childTnLst>
                                </p:cTn>
                              </p:par>
                              <p:par>
                                <p:cTn id="200" presetID="53" presetClass="entr" presetSubtype="16" fill="hold" nodeType="withEffect">
                                  <p:stCondLst>
                                    <p:cond delay="0"/>
                                  </p:stCondLst>
                                  <p:childTnLst>
                                    <p:set>
                                      <p:cBhvr>
                                        <p:cTn id="201" dur="1" fill="hold">
                                          <p:stCondLst>
                                            <p:cond delay="0"/>
                                          </p:stCondLst>
                                        </p:cTn>
                                        <p:tgtEl>
                                          <p:spTgt spid="9807"/>
                                        </p:tgtEl>
                                        <p:attrNameLst>
                                          <p:attrName>style.visibility</p:attrName>
                                        </p:attrNameLst>
                                      </p:cBhvr>
                                      <p:to>
                                        <p:strVal val="visible"/>
                                      </p:to>
                                    </p:set>
                                    <p:anim calcmode="lin" valueType="num">
                                      <p:cBhvr>
                                        <p:cTn id="202" dur="500" fill="hold"/>
                                        <p:tgtEl>
                                          <p:spTgt spid="9807"/>
                                        </p:tgtEl>
                                        <p:attrNameLst>
                                          <p:attrName>ppt_w</p:attrName>
                                        </p:attrNameLst>
                                      </p:cBhvr>
                                      <p:tavLst>
                                        <p:tav tm="0">
                                          <p:val>
                                            <p:fltVal val="0"/>
                                          </p:val>
                                        </p:tav>
                                        <p:tav tm="100000">
                                          <p:val>
                                            <p:strVal val="#ppt_w"/>
                                          </p:val>
                                        </p:tav>
                                      </p:tavLst>
                                    </p:anim>
                                    <p:anim calcmode="lin" valueType="num">
                                      <p:cBhvr>
                                        <p:cTn id="203" dur="500" fill="hold"/>
                                        <p:tgtEl>
                                          <p:spTgt spid="9807"/>
                                        </p:tgtEl>
                                        <p:attrNameLst>
                                          <p:attrName>ppt_h</p:attrName>
                                        </p:attrNameLst>
                                      </p:cBhvr>
                                      <p:tavLst>
                                        <p:tav tm="0">
                                          <p:val>
                                            <p:fltVal val="0"/>
                                          </p:val>
                                        </p:tav>
                                        <p:tav tm="100000">
                                          <p:val>
                                            <p:strVal val="#ppt_h"/>
                                          </p:val>
                                        </p:tav>
                                      </p:tavLst>
                                    </p:anim>
                                    <p:animEffect transition="in" filter="fade">
                                      <p:cBhvr>
                                        <p:cTn id="204" dur="500"/>
                                        <p:tgtEl>
                                          <p:spTgt spid="9807"/>
                                        </p:tgtEl>
                                      </p:cBhvr>
                                    </p:animEffect>
                                  </p:childTnLst>
                                </p:cTn>
                              </p:par>
                              <p:par>
                                <p:cTn id="205" presetID="53" presetClass="entr" presetSubtype="16" fill="hold" nodeType="withEffect">
                                  <p:stCondLst>
                                    <p:cond delay="0"/>
                                  </p:stCondLst>
                                  <p:childTnLst>
                                    <p:set>
                                      <p:cBhvr>
                                        <p:cTn id="206" dur="1" fill="hold">
                                          <p:stCondLst>
                                            <p:cond delay="0"/>
                                          </p:stCondLst>
                                        </p:cTn>
                                        <p:tgtEl>
                                          <p:spTgt spid="9824"/>
                                        </p:tgtEl>
                                        <p:attrNameLst>
                                          <p:attrName>style.visibility</p:attrName>
                                        </p:attrNameLst>
                                      </p:cBhvr>
                                      <p:to>
                                        <p:strVal val="visible"/>
                                      </p:to>
                                    </p:set>
                                    <p:anim calcmode="lin" valueType="num">
                                      <p:cBhvr>
                                        <p:cTn id="207" dur="500" fill="hold"/>
                                        <p:tgtEl>
                                          <p:spTgt spid="9824"/>
                                        </p:tgtEl>
                                        <p:attrNameLst>
                                          <p:attrName>ppt_w</p:attrName>
                                        </p:attrNameLst>
                                      </p:cBhvr>
                                      <p:tavLst>
                                        <p:tav tm="0">
                                          <p:val>
                                            <p:fltVal val="0"/>
                                          </p:val>
                                        </p:tav>
                                        <p:tav tm="100000">
                                          <p:val>
                                            <p:strVal val="#ppt_w"/>
                                          </p:val>
                                        </p:tav>
                                      </p:tavLst>
                                    </p:anim>
                                    <p:anim calcmode="lin" valueType="num">
                                      <p:cBhvr>
                                        <p:cTn id="208" dur="500" fill="hold"/>
                                        <p:tgtEl>
                                          <p:spTgt spid="9824"/>
                                        </p:tgtEl>
                                        <p:attrNameLst>
                                          <p:attrName>ppt_h</p:attrName>
                                        </p:attrNameLst>
                                      </p:cBhvr>
                                      <p:tavLst>
                                        <p:tav tm="0">
                                          <p:val>
                                            <p:fltVal val="0"/>
                                          </p:val>
                                        </p:tav>
                                        <p:tav tm="100000">
                                          <p:val>
                                            <p:strVal val="#ppt_h"/>
                                          </p:val>
                                        </p:tav>
                                      </p:tavLst>
                                    </p:anim>
                                    <p:animEffect transition="in" filter="fade">
                                      <p:cBhvr>
                                        <p:cTn id="209" dur="500"/>
                                        <p:tgtEl>
                                          <p:spTgt spid="9824"/>
                                        </p:tgtEl>
                                      </p:cBhvr>
                                    </p:animEffect>
                                  </p:childTnLst>
                                </p:cTn>
                              </p:par>
                              <p:par>
                                <p:cTn id="210" presetID="53" presetClass="entr" presetSubtype="16" fill="hold" nodeType="withEffect">
                                  <p:stCondLst>
                                    <p:cond delay="0"/>
                                  </p:stCondLst>
                                  <p:childTnLst>
                                    <p:set>
                                      <p:cBhvr>
                                        <p:cTn id="211" dur="1" fill="hold">
                                          <p:stCondLst>
                                            <p:cond delay="0"/>
                                          </p:stCondLst>
                                        </p:cTn>
                                        <p:tgtEl>
                                          <p:spTgt spid="9834"/>
                                        </p:tgtEl>
                                        <p:attrNameLst>
                                          <p:attrName>style.visibility</p:attrName>
                                        </p:attrNameLst>
                                      </p:cBhvr>
                                      <p:to>
                                        <p:strVal val="visible"/>
                                      </p:to>
                                    </p:set>
                                    <p:anim calcmode="lin" valueType="num">
                                      <p:cBhvr>
                                        <p:cTn id="212" dur="500" fill="hold"/>
                                        <p:tgtEl>
                                          <p:spTgt spid="9834"/>
                                        </p:tgtEl>
                                        <p:attrNameLst>
                                          <p:attrName>ppt_w</p:attrName>
                                        </p:attrNameLst>
                                      </p:cBhvr>
                                      <p:tavLst>
                                        <p:tav tm="0">
                                          <p:val>
                                            <p:fltVal val="0"/>
                                          </p:val>
                                        </p:tav>
                                        <p:tav tm="100000">
                                          <p:val>
                                            <p:strVal val="#ppt_w"/>
                                          </p:val>
                                        </p:tav>
                                      </p:tavLst>
                                    </p:anim>
                                    <p:anim calcmode="lin" valueType="num">
                                      <p:cBhvr>
                                        <p:cTn id="213" dur="500" fill="hold"/>
                                        <p:tgtEl>
                                          <p:spTgt spid="9834"/>
                                        </p:tgtEl>
                                        <p:attrNameLst>
                                          <p:attrName>ppt_h</p:attrName>
                                        </p:attrNameLst>
                                      </p:cBhvr>
                                      <p:tavLst>
                                        <p:tav tm="0">
                                          <p:val>
                                            <p:fltVal val="0"/>
                                          </p:val>
                                        </p:tav>
                                        <p:tav tm="100000">
                                          <p:val>
                                            <p:strVal val="#ppt_h"/>
                                          </p:val>
                                        </p:tav>
                                      </p:tavLst>
                                    </p:anim>
                                    <p:animEffect transition="in" filter="fade">
                                      <p:cBhvr>
                                        <p:cTn id="214" dur="500"/>
                                        <p:tgtEl>
                                          <p:spTgt spid="9834"/>
                                        </p:tgtEl>
                                      </p:cBhvr>
                                    </p:animEffect>
                                  </p:childTnLst>
                                </p:cTn>
                              </p:par>
                              <p:par>
                                <p:cTn id="215" presetID="53" presetClass="entr" presetSubtype="16" fill="hold" nodeType="withEffect">
                                  <p:stCondLst>
                                    <p:cond delay="0"/>
                                  </p:stCondLst>
                                  <p:childTnLst>
                                    <p:set>
                                      <p:cBhvr>
                                        <p:cTn id="216" dur="1" fill="hold">
                                          <p:stCondLst>
                                            <p:cond delay="0"/>
                                          </p:stCondLst>
                                        </p:cTn>
                                        <p:tgtEl>
                                          <p:spTgt spid="9856"/>
                                        </p:tgtEl>
                                        <p:attrNameLst>
                                          <p:attrName>style.visibility</p:attrName>
                                        </p:attrNameLst>
                                      </p:cBhvr>
                                      <p:to>
                                        <p:strVal val="visible"/>
                                      </p:to>
                                    </p:set>
                                    <p:anim calcmode="lin" valueType="num">
                                      <p:cBhvr>
                                        <p:cTn id="217" dur="500" fill="hold"/>
                                        <p:tgtEl>
                                          <p:spTgt spid="9856"/>
                                        </p:tgtEl>
                                        <p:attrNameLst>
                                          <p:attrName>ppt_w</p:attrName>
                                        </p:attrNameLst>
                                      </p:cBhvr>
                                      <p:tavLst>
                                        <p:tav tm="0">
                                          <p:val>
                                            <p:fltVal val="0"/>
                                          </p:val>
                                        </p:tav>
                                        <p:tav tm="100000">
                                          <p:val>
                                            <p:strVal val="#ppt_w"/>
                                          </p:val>
                                        </p:tav>
                                      </p:tavLst>
                                    </p:anim>
                                    <p:anim calcmode="lin" valueType="num">
                                      <p:cBhvr>
                                        <p:cTn id="218" dur="500" fill="hold"/>
                                        <p:tgtEl>
                                          <p:spTgt spid="9856"/>
                                        </p:tgtEl>
                                        <p:attrNameLst>
                                          <p:attrName>ppt_h</p:attrName>
                                        </p:attrNameLst>
                                      </p:cBhvr>
                                      <p:tavLst>
                                        <p:tav tm="0">
                                          <p:val>
                                            <p:fltVal val="0"/>
                                          </p:val>
                                        </p:tav>
                                        <p:tav tm="100000">
                                          <p:val>
                                            <p:strVal val="#ppt_h"/>
                                          </p:val>
                                        </p:tav>
                                      </p:tavLst>
                                    </p:anim>
                                    <p:animEffect transition="in" filter="fade">
                                      <p:cBhvr>
                                        <p:cTn id="219" dur="500"/>
                                        <p:tgtEl>
                                          <p:spTgt spid="9856"/>
                                        </p:tgtEl>
                                      </p:cBhvr>
                                    </p:animEffect>
                                  </p:childTnLst>
                                </p:cTn>
                              </p:par>
                              <p:par>
                                <p:cTn id="220" presetID="53" presetClass="entr" presetSubtype="16" fill="hold" nodeType="withEffect">
                                  <p:stCondLst>
                                    <p:cond delay="0"/>
                                  </p:stCondLst>
                                  <p:childTnLst>
                                    <p:set>
                                      <p:cBhvr>
                                        <p:cTn id="221" dur="1" fill="hold">
                                          <p:stCondLst>
                                            <p:cond delay="0"/>
                                          </p:stCondLst>
                                        </p:cTn>
                                        <p:tgtEl>
                                          <p:spTgt spid="9870"/>
                                        </p:tgtEl>
                                        <p:attrNameLst>
                                          <p:attrName>style.visibility</p:attrName>
                                        </p:attrNameLst>
                                      </p:cBhvr>
                                      <p:to>
                                        <p:strVal val="visible"/>
                                      </p:to>
                                    </p:set>
                                    <p:anim calcmode="lin" valueType="num">
                                      <p:cBhvr>
                                        <p:cTn id="222" dur="500" fill="hold"/>
                                        <p:tgtEl>
                                          <p:spTgt spid="9870"/>
                                        </p:tgtEl>
                                        <p:attrNameLst>
                                          <p:attrName>ppt_w</p:attrName>
                                        </p:attrNameLst>
                                      </p:cBhvr>
                                      <p:tavLst>
                                        <p:tav tm="0">
                                          <p:val>
                                            <p:fltVal val="0"/>
                                          </p:val>
                                        </p:tav>
                                        <p:tav tm="100000">
                                          <p:val>
                                            <p:strVal val="#ppt_w"/>
                                          </p:val>
                                        </p:tav>
                                      </p:tavLst>
                                    </p:anim>
                                    <p:anim calcmode="lin" valueType="num">
                                      <p:cBhvr>
                                        <p:cTn id="223" dur="500" fill="hold"/>
                                        <p:tgtEl>
                                          <p:spTgt spid="9870"/>
                                        </p:tgtEl>
                                        <p:attrNameLst>
                                          <p:attrName>ppt_h</p:attrName>
                                        </p:attrNameLst>
                                      </p:cBhvr>
                                      <p:tavLst>
                                        <p:tav tm="0">
                                          <p:val>
                                            <p:fltVal val="0"/>
                                          </p:val>
                                        </p:tav>
                                        <p:tav tm="100000">
                                          <p:val>
                                            <p:strVal val="#ppt_h"/>
                                          </p:val>
                                        </p:tav>
                                      </p:tavLst>
                                    </p:anim>
                                    <p:animEffect transition="in" filter="fade">
                                      <p:cBhvr>
                                        <p:cTn id="224" dur="500"/>
                                        <p:tgtEl>
                                          <p:spTgt spid="9870"/>
                                        </p:tgtEl>
                                      </p:cBhvr>
                                    </p:animEffect>
                                  </p:childTnLst>
                                </p:cTn>
                              </p:par>
                              <p:par>
                                <p:cTn id="225" presetID="53" presetClass="entr" presetSubtype="16" fill="hold" nodeType="withEffect">
                                  <p:stCondLst>
                                    <p:cond delay="0"/>
                                  </p:stCondLst>
                                  <p:childTnLst>
                                    <p:set>
                                      <p:cBhvr>
                                        <p:cTn id="226" dur="1" fill="hold">
                                          <p:stCondLst>
                                            <p:cond delay="0"/>
                                          </p:stCondLst>
                                        </p:cTn>
                                        <p:tgtEl>
                                          <p:spTgt spid="9882"/>
                                        </p:tgtEl>
                                        <p:attrNameLst>
                                          <p:attrName>style.visibility</p:attrName>
                                        </p:attrNameLst>
                                      </p:cBhvr>
                                      <p:to>
                                        <p:strVal val="visible"/>
                                      </p:to>
                                    </p:set>
                                    <p:anim calcmode="lin" valueType="num">
                                      <p:cBhvr>
                                        <p:cTn id="227" dur="500" fill="hold"/>
                                        <p:tgtEl>
                                          <p:spTgt spid="9882"/>
                                        </p:tgtEl>
                                        <p:attrNameLst>
                                          <p:attrName>ppt_w</p:attrName>
                                        </p:attrNameLst>
                                      </p:cBhvr>
                                      <p:tavLst>
                                        <p:tav tm="0">
                                          <p:val>
                                            <p:fltVal val="0"/>
                                          </p:val>
                                        </p:tav>
                                        <p:tav tm="100000">
                                          <p:val>
                                            <p:strVal val="#ppt_w"/>
                                          </p:val>
                                        </p:tav>
                                      </p:tavLst>
                                    </p:anim>
                                    <p:anim calcmode="lin" valueType="num">
                                      <p:cBhvr>
                                        <p:cTn id="228" dur="500" fill="hold"/>
                                        <p:tgtEl>
                                          <p:spTgt spid="9882"/>
                                        </p:tgtEl>
                                        <p:attrNameLst>
                                          <p:attrName>ppt_h</p:attrName>
                                        </p:attrNameLst>
                                      </p:cBhvr>
                                      <p:tavLst>
                                        <p:tav tm="0">
                                          <p:val>
                                            <p:fltVal val="0"/>
                                          </p:val>
                                        </p:tav>
                                        <p:tav tm="100000">
                                          <p:val>
                                            <p:strVal val="#ppt_h"/>
                                          </p:val>
                                        </p:tav>
                                      </p:tavLst>
                                    </p:anim>
                                    <p:animEffect transition="in" filter="fade">
                                      <p:cBhvr>
                                        <p:cTn id="229" dur="500"/>
                                        <p:tgtEl>
                                          <p:spTgt spid="9882"/>
                                        </p:tgtEl>
                                      </p:cBhvr>
                                    </p:animEffect>
                                  </p:childTnLst>
                                </p:cTn>
                              </p:par>
                              <p:par>
                                <p:cTn id="230" presetID="53" presetClass="entr" presetSubtype="16" fill="hold" nodeType="withEffect">
                                  <p:stCondLst>
                                    <p:cond delay="0"/>
                                  </p:stCondLst>
                                  <p:childTnLst>
                                    <p:set>
                                      <p:cBhvr>
                                        <p:cTn id="231" dur="1" fill="hold">
                                          <p:stCondLst>
                                            <p:cond delay="0"/>
                                          </p:stCondLst>
                                        </p:cTn>
                                        <p:tgtEl>
                                          <p:spTgt spid="9895"/>
                                        </p:tgtEl>
                                        <p:attrNameLst>
                                          <p:attrName>style.visibility</p:attrName>
                                        </p:attrNameLst>
                                      </p:cBhvr>
                                      <p:to>
                                        <p:strVal val="visible"/>
                                      </p:to>
                                    </p:set>
                                    <p:anim calcmode="lin" valueType="num">
                                      <p:cBhvr>
                                        <p:cTn id="232" dur="500" fill="hold"/>
                                        <p:tgtEl>
                                          <p:spTgt spid="9895"/>
                                        </p:tgtEl>
                                        <p:attrNameLst>
                                          <p:attrName>ppt_w</p:attrName>
                                        </p:attrNameLst>
                                      </p:cBhvr>
                                      <p:tavLst>
                                        <p:tav tm="0">
                                          <p:val>
                                            <p:fltVal val="0"/>
                                          </p:val>
                                        </p:tav>
                                        <p:tav tm="100000">
                                          <p:val>
                                            <p:strVal val="#ppt_w"/>
                                          </p:val>
                                        </p:tav>
                                      </p:tavLst>
                                    </p:anim>
                                    <p:anim calcmode="lin" valueType="num">
                                      <p:cBhvr>
                                        <p:cTn id="233" dur="500" fill="hold"/>
                                        <p:tgtEl>
                                          <p:spTgt spid="9895"/>
                                        </p:tgtEl>
                                        <p:attrNameLst>
                                          <p:attrName>ppt_h</p:attrName>
                                        </p:attrNameLst>
                                      </p:cBhvr>
                                      <p:tavLst>
                                        <p:tav tm="0">
                                          <p:val>
                                            <p:fltVal val="0"/>
                                          </p:val>
                                        </p:tav>
                                        <p:tav tm="100000">
                                          <p:val>
                                            <p:strVal val="#ppt_h"/>
                                          </p:val>
                                        </p:tav>
                                      </p:tavLst>
                                    </p:anim>
                                    <p:animEffect transition="in" filter="fade">
                                      <p:cBhvr>
                                        <p:cTn id="234" dur="500"/>
                                        <p:tgtEl>
                                          <p:spTgt spid="9895"/>
                                        </p:tgtEl>
                                      </p:cBhvr>
                                    </p:animEffect>
                                  </p:childTnLst>
                                </p:cTn>
                              </p:par>
                              <p:par>
                                <p:cTn id="235" presetID="53" presetClass="entr" presetSubtype="16" fill="hold" nodeType="withEffect">
                                  <p:stCondLst>
                                    <p:cond delay="0"/>
                                  </p:stCondLst>
                                  <p:childTnLst>
                                    <p:set>
                                      <p:cBhvr>
                                        <p:cTn id="236" dur="1" fill="hold">
                                          <p:stCondLst>
                                            <p:cond delay="0"/>
                                          </p:stCondLst>
                                        </p:cTn>
                                        <p:tgtEl>
                                          <p:spTgt spid="9902"/>
                                        </p:tgtEl>
                                        <p:attrNameLst>
                                          <p:attrName>style.visibility</p:attrName>
                                        </p:attrNameLst>
                                      </p:cBhvr>
                                      <p:to>
                                        <p:strVal val="visible"/>
                                      </p:to>
                                    </p:set>
                                    <p:anim calcmode="lin" valueType="num">
                                      <p:cBhvr>
                                        <p:cTn id="237" dur="500" fill="hold"/>
                                        <p:tgtEl>
                                          <p:spTgt spid="9902"/>
                                        </p:tgtEl>
                                        <p:attrNameLst>
                                          <p:attrName>ppt_w</p:attrName>
                                        </p:attrNameLst>
                                      </p:cBhvr>
                                      <p:tavLst>
                                        <p:tav tm="0">
                                          <p:val>
                                            <p:fltVal val="0"/>
                                          </p:val>
                                        </p:tav>
                                        <p:tav tm="100000">
                                          <p:val>
                                            <p:strVal val="#ppt_w"/>
                                          </p:val>
                                        </p:tav>
                                      </p:tavLst>
                                    </p:anim>
                                    <p:anim calcmode="lin" valueType="num">
                                      <p:cBhvr>
                                        <p:cTn id="238" dur="500" fill="hold"/>
                                        <p:tgtEl>
                                          <p:spTgt spid="9902"/>
                                        </p:tgtEl>
                                        <p:attrNameLst>
                                          <p:attrName>ppt_h</p:attrName>
                                        </p:attrNameLst>
                                      </p:cBhvr>
                                      <p:tavLst>
                                        <p:tav tm="0">
                                          <p:val>
                                            <p:fltVal val="0"/>
                                          </p:val>
                                        </p:tav>
                                        <p:tav tm="100000">
                                          <p:val>
                                            <p:strVal val="#ppt_h"/>
                                          </p:val>
                                        </p:tav>
                                      </p:tavLst>
                                    </p:anim>
                                    <p:animEffect transition="in" filter="fade">
                                      <p:cBhvr>
                                        <p:cTn id="239" dur="500"/>
                                        <p:tgtEl>
                                          <p:spTgt spid="9902"/>
                                        </p:tgtEl>
                                      </p:cBhvr>
                                    </p:animEffect>
                                  </p:childTnLst>
                                </p:cTn>
                              </p:par>
                              <p:par>
                                <p:cTn id="240" presetID="53" presetClass="entr" presetSubtype="16" fill="hold" nodeType="withEffect">
                                  <p:stCondLst>
                                    <p:cond delay="0"/>
                                  </p:stCondLst>
                                  <p:childTnLst>
                                    <p:set>
                                      <p:cBhvr>
                                        <p:cTn id="241" dur="1" fill="hold">
                                          <p:stCondLst>
                                            <p:cond delay="0"/>
                                          </p:stCondLst>
                                        </p:cTn>
                                        <p:tgtEl>
                                          <p:spTgt spid="9914"/>
                                        </p:tgtEl>
                                        <p:attrNameLst>
                                          <p:attrName>style.visibility</p:attrName>
                                        </p:attrNameLst>
                                      </p:cBhvr>
                                      <p:to>
                                        <p:strVal val="visible"/>
                                      </p:to>
                                    </p:set>
                                    <p:anim calcmode="lin" valueType="num">
                                      <p:cBhvr>
                                        <p:cTn id="242" dur="500" fill="hold"/>
                                        <p:tgtEl>
                                          <p:spTgt spid="9914"/>
                                        </p:tgtEl>
                                        <p:attrNameLst>
                                          <p:attrName>ppt_w</p:attrName>
                                        </p:attrNameLst>
                                      </p:cBhvr>
                                      <p:tavLst>
                                        <p:tav tm="0">
                                          <p:val>
                                            <p:fltVal val="0"/>
                                          </p:val>
                                        </p:tav>
                                        <p:tav tm="100000">
                                          <p:val>
                                            <p:strVal val="#ppt_w"/>
                                          </p:val>
                                        </p:tav>
                                      </p:tavLst>
                                    </p:anim>
                                    <p:anim calcmode="lin" valueType="num">
                                      <p:cBhvr>
                                        <p:cTn id="243" dur="500" fill="hold"/>
                                        <p:tgtEl>
                                          <p:spTgt spid="9914"/>
                                        </p:tgtEl>
                                        <p:attrNameLst>
                                          <p:attrName>ppt_h</p:attrName>
                                        </p:attrNameLst>
                                      </p:cBhvr>
                                      <p:tavLst>
                                        <p:tav tm="0">
                                          <p:val>
                                            <p:fltVal val="0"/>
                                          </p:val>
                                        </p:tav>
                                        <p:tav tm="100000">
                                          <p:val>
                                            <p:strVal val="#ppt_h"/>
                                          </p:val>
                                        </p:tav>
                                      </p:tavLst>
                                    </p:anim>
                                    <p:animEffect transition="in" filter="fade">
                                      <p:cBhvr>
                                        <p:cTn id="244" dur="500"/>
                                        <p:tgtEl>
                                          <p:spTgt spid="9914"/>
                                        </p:tgtEl>
                                      </p:cBhvr>
                                    </p:animEffect>
                                  </p:childTnLst>
                                </p:cTn>
                              </p:par>
                              <p:par>
                                <p:cTn id="245" presetID="53" presetClass="entr" presetSubtype="16" fill="hold" nodeType="withEffect">
                                  <p:stCondLst>
                                    <p:cond delay="0"/>
                                  </p:stCondLst>
                                  <p:childTnLst>
                                    <p:set>
                                      <p:cBhvr>
                                        <p:cTn id="246" dur="1" fill="hold">
                                          <p:stCondLst>
                                            <p:cond delay="0"/>
                                          </p:stCondLst>
                                        </p:cTn>
                                        <p:tgtEl>
                                          <p:spTgt spid="9932"/>
                                        </p:tgtEl>
                                        <p:attrNameLst>
                                          <p:attrName>style.visibility</p:attrName>
                                        </p:attrNameLst>
                                      </p:cBhvr>
                                      <p:to>
                                        <p:strVal val="visible"/>
                                      </p:to>
                                    </p:set>
                                    <p:anim calcmode="lin" valueType="num">
                                      <p:cBhvr>
                                        <p:cTn id="247" dur="500" fill="hold"/>
                                        <p:tgtEl>
                                          <p:spTgt spid="9932"/>
                                        </p:tgtEl>
                                        <p:attrNameLst>
                                          <p:attrName>ppt_w</p:attrName>
                                        </p:attrNameLst>
                                      </p:cBhvr>
                                      <p:tavLst>
                                        <p:tav tm="0">
                                          <p:val>
                                            <p:fltVal val="0"/>
                                          </p:val>
                                        </p:tav>
                                        <p:tav tm="100000">
                                          <p:val>
                                            <p:strVal val="#ppt_w"/>
                                          </p:val>
                                        </p:tav>
                                      </p:tavLst>
                                    </p:anim>
                                    <p:anim calcmode="lin" valueType="num">
                                      <p:cBhvr>
                                        <p:cTn id="248" dur="500" fill="hold"/>
                                        <p:tgtEl>
                                          <p:spTgt spid="9932"/>
                                        </p:tgtEl>
                                        <p:attrNameLst>
                                          <p:attrName>ppt_h</p:attrName>
                                        </p:attrNameLst>
                                      </p:cBhvr>
                                      <p:tavLst>
                                        <p:tav tm="0">
                                          <p:val>
                                            <p:fltVal val="0"/>
                                          </p:val>
                                        </p:tav>
                                        <p:tav tm="100000">
                                          <p:val>
                                            <p:strVal val="#ppt_h"/>
                                          </p:val>
                                        </p:tav>
                                      </p:tavLst>
                                    </p:anim>
                                    <p:animEffect transition="in" filter="fade">
                                      <p:cBhvr>
                                        <p:cTn id="249" dur="500"/>
                                        <p:tgtEl>
                                          <p:spTgt spid="9932"/>
                                        </p:tgtEl>
                                      </p:cBhvr>
                                    </p:animEffect>
                                  </p:childTnLst>
                                </p:cTn>
                              </p:par>
                              <p:par>
                                <p:cTn id="250" presetID="53" presetClass="entr" presetSubtype="16" fill="hold" nodeType="withEffect">
                                  <p:stCondLst>
                                    <p:cond delay="0"/>
                                  </p:stCondLst>
                                  <p:childTnLst>
                                    <p:set>
                                      <p:cBhvr>
                                        <p:cTn id="251" dur="1" fill="hold">
                                          <p:stCondLst>
                                            <p:cond delay="0"/>
                                          </p:stCondLst>
                                        </p:cTn>
                                        <p:tgtEl>
                                          <p:spTgt spid="9949"/>
                                        </p:tgtEl>
                                        <p:attrNameLst>
                                          <p:attrName>style.visibility</p:attrName>
                                        </p:attrNameLst>
                                      </p:cBhvr>
                                      <p:to>
                                        <p:strVal val="visible"/>
                                      </p:to>
                                    </p:set>
                                    <p:anim calcmode="lin" valueType="num">
                                      <p:cBhvr>
                                        <p:cTn id="252" dur="500" fill="hold"/>
                                        <p:tgtEl>
                                          <p:spTgt spid="9949"/>
                                        </p:tgtEl>
                                        <p:attrNameLst>
                                          <p:attrName>ppt_w</p:attrName>
                                        </p:attrNameLst>
                                      </p:cBhvr>
                                      <p:tavLst>
                                        <p:tav tm="0">
                                          <p:val>
                                            <p:fltVal val="0"/>
                                          </p:val>
                                        </p:tav>
                                        <p:tav tm="100000">
                                          <p:val>
                                            <p:strVal val="#ppt_w"/>
                                          </p:val>
                                        </p:tav>
                                      </p:tavLst>
                                    </p:anim>
                                    <p:anim calcmode="lin" valueType="num">
                                      <p:cBhvr>
                                        <p:cTn id="253" dur="500" fill="hold"/>
                                        <p:tgtEl>
                                          <p:spTgt spid="9949"/>
                                        </p:tgtEl>
                                        <p:attrNameLst>
                                          <p:attrName>ppt_h</p:attrName>
                                        </p:attrNameLst>
                                      </p:cBhvr>
                                      <p:tavLst>
                                        <p:tav tm="0">
                                          <p:val>
                                            <p:fltVal val="0"/>
                                          </p:val>
                                        </p:tav>
                                        <p:tav tm="100000">
                                          <p:val>
                                            <p:strVal val="#ppt_h"/>
                                          </p:val>
                                        </p:tav>
                                      </p:tavLst>
                                    </p:anim>
                                    <p:animEffect transition="in" filter="fade">
                                      <p:cBhvr>
                                        <p:cTn id="254" dur="500"/>
                                        <p:tgtEl>
                                          <p:spTgt spid="9949"/>
                                        </p:tgtEl>
                                      </p:cBhvr>
                                    </p:animEffect>
                                  </p:childTnLst>
                                </p:cTn>
                              </p:par>
                              <p:par>
                                <p:cTn id="255" presetID="53" presetClass="entr" presetSubtype="16" fill="hold" nodeType="withEffect">
                                  <p:stCondLst>
                                    <p:cond delay="0"/>
                                  </p:stCondLst>
                                  <p:childTnLst>
                                    <p:set>
                                      <p:cBhvr>
                                        <p:cTn id="256" dur="1" fill="hold">
                                          <p:stCondLst>
                                            <p:cond delay="0"/>
                                          </p:stCondLst>
                                        </p:cTn>
                                        <p:tgtEl>
                                          <p:spTgt spid="9957"/>
                                        </p:tgtEl>
                                        <p:attrNameLst>
                                          <p:attrName>style.visibility</p:attrName>
                                        </p:attrNameLst>
                                      </p:cBhvr>
                                      <p:to>
                                        <p:strVal val="visible"/>
                                      </p:to>
                                    </p:set>
                                    <p:anim calcmode="lin" valueType="num">
                                      <p:cBhvr>
                                        <p:cTn id="257" dur="500" fill="hold"/>
                                        <p:tgtEl>
                                          <p:spTgt spid="9957"/>
                                        </p:tgtEl>
                                        <p:attrNameLst>
                                          <p:attrName>ppt_w</p:attrName>
                                        </p:attrNameLst>
                                      </p:cBhvr>
                                      <p:tavLst>
                                        <p:tav tm="0">
                                          <p:val>
                                            <p:fltVal val="0"/>
                                          </p:val>
                                        </p:tav>
                                        <p:tav tm="100000">
                                          <p:val>
                                            <p:strVal val="#ppt_w"/>
                                          </p:val>
                                        </p:tav>
                                      </p:tavLst>
                                    </p:anim>
                                    <p:anim calcmode="lin" valueType="num">
                                      <p:cBhvr>
                                        <p:cTn id="258" dur="500" fill="hold"/>
                                        <p:tgtEl>
                                          <p:spTgt spid="9957"/>
                                        </p:tgtEl>
                                        <p:attrNameLst>
                                          <p:attrName>ppt_h</p:attrName>
                                        </p:attrNameLst>
                                      </p:cBhvr>
                                      <p:tavLst>
                                        <p:tav tm="0">
                                          <p:val>
                                            <p:fltVal val="0"/>
                                          </p:val>
                                        </p:tav>
                                        <p:tav tm="100000">
                                          <p:val>
                                            <p:strVal val="#ppt_h"/>
                                          </p:val>
                                        </p:tav>
                                      </p:tavLst>
                                    </p:anim>
                                    <p:animEffect transition="in" filter="fade">
                                      <p:cBhvr>
                                        <p:cTn id="259" dur="500"/>
                                        <p:tgtEl>
                                          <p:spTgt spid="9957"/>
                                        </p:tgtEl>
                                      </p:cBhvr>
                                    </p:animEffect>
                                  </p:childTnLst>
                                </p:cTn>
                              </p:par>
                              <p:par>
                                <p:cTn id="260" presetID="53" presetClass="entr" presetSubtype="16" fill="hold" nodeType="withEffect">
                                  <p:stCondLst>
                                    <p:cond delay="0"/>
                                  </p:stCondLst>
                                  <p:childTnLst>
                                    <p:set>
                                      <p:cBhvr>
                                        <p:cTn id="261" dur="1" fill="hold">
                                          <p:stCondLst>
                                            <p:cond delay="0"/>
                                          </p:stCondLst>
                                        </p:cTn>
                                        <p:tgtEl>
                                          <p:spTgt spid="9968"/>
                                        </p:tgtEl>
                                        <p:attrNameLst>
                                          <p:attrName>style.visibility</p:attrName>
                                        </p:attrNameLst>
                                      </p:cBhvr>
                                      <p:to>
                                        <p:strVal val="visible"/>
                                      </p:to>
                                    </p:set>
                                    <p:anim calcmode="lin" valueType="num">
                                      <p:cBhvr>
                                        <p:cTn id="262" dur="500" fill="hold"/>
                                        <p:tgtEl>
                                          <p:spTgt spid="9968"/>
                                        </p:tgtEl>
                                        <p:attrNameLst>
                                          <p:attrName>ppt_w</p:attrName>
                                        </p:attrNameLst>
                                      </p:cBhvr>
                                      <p:tavLst>
                                        <p:tav tm="0">
                                          <p:val>
                                            <p:fltVal val="0"/>
                                          </p:val>
                                        </p:tav>
                                        <p:tav tm="100000">
                                          <p:val>
                                            <p:strVal val="#ppt_w"/>
                                          </p:val>
                                        </p:tav>
                                      </p:tavLst>
                                    </p:anim>
                                    <p:anim calcmode="lin" valueType="num">
                                      <p:cBhvr>
                                        <p:cTn id="263" dur="500" fill="hold"/>
                                        <p:tgtEl>
                                          <p:spTgt spid="9968"/>
                                        </p:tgtEl>
                                        <p:attrNameLst>
                                          <p:attrName>ppt_h</p:attrName>
                                        </p:attrNameLst>
                                      </p:cBhvr>
                                      <p:tavLst>
                                        <p:tav tm="0">
                                          <p:val>
                                            <p:fltVal val="0"/>
                                          </p:val>
                                        </p:tav>
                                        <p:tav tm="100000">
                                          <p:val>
                                            <p:strVal val="#ppt_h"/>
                                          </p:val>
                                        </p:tav>
                                      </p:tavLst>
                                    </p:anim>
                                    <p:animEffect transition="in" filter="fade">
                                      <p:cBhvr>
                                        <p:cTn id="264" dur="500"/>
                                        <p:tgtEl>
                                          <p:spTgt spid="9968"/>
                                        </p:tgtEl>
                                      </p:cBhvr>
                                    </p:animEffect>
                                  </p:childTnLst>
                                </p:cTn>
                              </p:par>
                              <p:par>
                                <p:cTn id="265" presetID="53" presetClass="entr" presetSubtype="16" fill="hold" nodeType="withEffect">
                                  <p:stCondLst>
                                    <p:cond delay="0"/>
                                  </p:stCondLst>
                                  <p:childTnLst>
                                    <p:set>
                                      <p:cBhvr>
                                        <p:cTn id="266" dur="1" fill="hold">
                                          <p:stCondLst>
                                            <p:cond delay="0"/>
                                          </p:stCondLst>
                                        </p:cTn>
                                        <p:tgtEl>
                                          <p:spTgt spid="9983"/>
                                        </p:tgtEl>
                                        <p:attrNameLst>
                                          <p:attrName>style.visibility</p:attrName>
                                        </p:attrNameLst>
                                      </p:cBhvr>
                                      <p:to>
                                        <p:strVal val="visible"/>
                                      </p:to>
                                    </p:set>
                                    <p:anim calcmode="lin" valueType="num">
                                      <p:cBhvr>
                                        <p:cTn id="267" dur="500" fill="hold"/>
                                        <p:tgtEl>
                                          <p:spTgt spid="9983"/>
                                        </p:tgtEl>
                                        <p:attrNameLst>
                                          <p:attrName>ppt_w</p:attrName>
                                        </p:attrNameLst>
                                      </p:cBhvr>
                                      <p:tavLst>
                                        <p:tav tm="0">
                                          <p:val>
                                            <p:fltVal val="0"/>
                                          </p:val>
                                        </p:tav>
                                        <p:tav tm="100000">
                                          <p:val>
                                            <p:strVal val="#ppt_w"/>
                                          </p:val>
                                        </p:tav>
                                      </p:tavLst>
                                    </p:anim>
                                    <p:anim calcmode="lin" valueType="num">
                                      <p:cBhvr>
                                        <p:cTn id="268" dur="500" fill="hold"/>
                                        <p:tgtEl>
                                          <p:spTgt spid="9983"/>
                                        </p:tgtEl>
                                        <p:attrNameLst>
                                          <p:attrName>ppt_h</p:attrName>
                                        </p:attrNameLst>
                                      </p:cBhvr>
                                      <p:tavLst>
                                        <p:tav tm="0">
                                          <p:val>
                                            <p:fltVal val="0"/>
                                          </p:val>
                                        </p:tav>
                                        <p:tav tm="100000">
                                          <p:val>
                                            <p:strVal val="#ppt_h"/>
                                          </p:val>
                                        </p:tav>
                                      </p:tavLst>
                                    </p:anim>
                                    <p:animEffect transition="in" filter="fade">
                                      <p:cBhvr>
                                        <p:cTn id="269" dur="500"/>
                                        <p:tgtEl>
                                          <p:spTgt spid="9983"/>
                                        </p:tgtEl>
                                      </p:cBhvr>
                                    </p:animEffect>
                                  </p:childTnLst>
                                </p:cTn>
                              </p:par>
                              <p:par>
                                <p:cTn id="270" presetID="53" presetClass="entr" presetSubtype="16" fill="hold" nodeType="withEffect">
                                  <p:stCondLst>
                                    <p:cond delay="0"/>
                                  </p:stCondLst>
                                  <p:childTnLst>
                                    <p:set>
                                      <p:cBhvr>
                                        <p:cTn id="271" dur="1" fill="hold">
                                          <p:stCondLst>
                                            <p:cond delay="0"/>
                                          </p:stCondLst>
                                        </p:cTn>
                                        <p:tgtEl>
                                          <p:spTgt spid="10003"/>
                                        </p:tgtEl>
                                        <p:attrNameLst>
                                          <p:attrName>style.visibility</p:attrName>
                                        </p:attrNameLst>
                                      </p:cBhvr>
                                      <p:to>
                                        <p:strVal val="visible"/>
                                      </p:to>
                                    </p:set>
                                    <p:anim calcmode="lin" valueType="num">
                                      <p:cBhvr>
                                        <p:cTn id="272" dur="500" fill="hold"/>
                                        <p:tgtEl>
                                          <p:spTgt spid="10003"/>
                                        </p:tgtEl>
                                        <p:attrNameLst>
                                          <p:attrName>ppt_w</p:attrName>
                                        </p:attrNameLst>
                                      </p:cBhvr>
                                      <p:tavLst>
                                        <p:tav tm="0">
                                          <p:val>
                                            <p:fltVal val="0"/>
                                          </p:val>
                                        </p:tav>
                                        <p:tav tm="100000">
                                          <p:val>
                                            <p:strVal val="#ppt_w"/>
                                          </p:val>
                                        </p:tav>
                                      </p:tavLst>
                                    </p:anim>
                                    <p:anim calcmode="lin" valueType="num">
                                      <p:cBhvr>
                                        <p:cTn id="273" dur="500" fill="hold"/>
                                        <p:tgtEl>
                                          <p:spTgt spid="10003"/>
                                        </p:tgtEl>
                                        <p:attrNameLst>
                                          <p:attrName>ppt_h</p:attrName>
                                        </p:attrNameLst>
                                      </p:cBhvr>
                                      <p:tavLst>
                                        <p:tav tm="0">
                                          <p:val>
                                            <p:fltVal val="0"/>
                                          </p:val>
                                        </p:tav>
                                        <p:tav tm="100000">
                                          <p:val>
                                            <p:strVal val="#ppt_h"/>
                                          </p:val>
                                        </p:tav>
                                      </p:tavLst>
                                    </p:anim>
                                    <p:animEffect transition="in" filter="fade">
                                      <p:cBhvr>
                                        <p:cTn id="274" dur="500"/>
                                        <p:tgtEl>
                                          <p:spTgt spid="10003"/>
                                        </p:tgtEl>
                                      </p:cBhvr>
                                    </p:animEffect>
                                  </p:childTnLst>
                                </p:cTn>
                              </p:par>
                              <p:par>
                                <p:cTn id="275" presetID="53" presetClass="entr" presetSubtype="16" fill="hold" nodeType="withEffect">
                                  <p:stCondLst>
                                    <p:cond delay="0"/>
                                  </p:stCondLst>
                                  <p:childTnLst>
                                    <p:set>
                                      <p:cBhvr>
                                        <p:cTn id="276" dur="1" fill="hold">
                                          <p:stCondLst>
                                            <p:cond delay="0"/>
                                          </p:stCondLst>
                                        </p:cTn>
                                        <p:tgtEl>
                                          <p:spTgt spid="10039"/>
                                        </p:tgtEl>
                                        <p:attrNameLst>
                                          <p:attrName>style.visibility</p:attrName>
                                        </p:attrNameLst>
                                      </p:cBhvr>
                                      <p:to>
                                        <p:strVal val="visible"/>
                                      </p:to>
                                    </p:set>
                                    <p:anim calcmode="lin" valueType="num">
                                      <p:cBhvr>
                                        <p:cTn id="277" dur="500" fill="hold"/>
                                        <p:tgtEl>
                                          <p:spTgt spid="10039"/>
                                        </p:tgtEl>
                                        <p:attrNameLst>
                                          <p:attrName>ppt_w</p:attrName>
                                        </p:attrNameLst>
                                      </p:cBhvr>
                                      <p:tavLst>
                                        <p:tav tm="0">
                                          <p:val>
                                            <p:fltVal val="0"/>
                                          </p:val>
                                        </p:tav>
                                        <p:tav tm="100000">
                                          <p:val>
                                            <p:strVal val="#ppt_w"/>
                                          </p:val>
                                        </p:tav>
                                      </p:tavLst>
                                    </p:anim>
                                    <p:anim calcmode="lin" valueType="num">
                                      <p:cBhvr>
                                        <p:cTn id="278" dur="500" fill="hold"/>
                                        <p:tgtEl>
                                          <p:spTgt spid="10039"/>
                                        </p:tgtEl>
                                        <p:attrNameLst>
                                          <p:attrName>ppt_h</p:attrName>
                                        </p:attrNameLst>
                                      </p:cBhvr>
                                      <p:tavLst>
                                        <p:tav tm="0">
                                          <p:val>
                                            <p:fltVal val="0"/>
                                          </p:val>
                                        </p:tav>
                                        <p:tav tm="100000">
                                          <p:val>
                                            <p:strVal val="#ppt_h"/>
                                          </p:val>
                                        </p:tav>
                                      </p:tavLst>
                                    </p:anim>
                                    <p:animEffect transition="in" filter="fade">
                                      <p:cBhvr>
                                        <p:cTn id="279" dur="500"/>
                                        <p:tgtEl>
                                          <p:spTgt spid="10039"/>
                                        </p:tgtEl>
                                      </p:cBhvr>
                                    </p:animEffect>
                                  </p:childTnLst>
                                </p:cTn>
                              </p:par>
                              <p:par>
                                <p:cTn id="280" presetID="53" presetClass="entr" presetSubtype="16" fill="hold" nodeType="withEffect">
                                  <p:stCondLst>
                                    <p:cond delay="0"/>
                                  </p:stCondLst>
                                  <p:childTnLst>
                                    <p:set>
                                      <p:cBhvr>
                                        <p:cTn id="281" dur="1" fill="hold">
                                          <p:stCondLst>
                                            <p:cond delay="0"/>
                                          </p:stCondLst>
                                        </p:cTn>
                                        <p:tgtEl>
                                          <p:spTgt spid="10056"/>
                                        </p:tgtEl>
                                        <p:attrNameLst>
                                          <p:attrName>style.visibility</p:attrName>
                                        </p:attrNameLst>
                                      </p:cBhvr>
                                      <p:to>
                                        <p:strVal val="visible"/>
                                      </p:to>
                                    </p:set>
                                    <p:anim calcmode="lin" valueType="num">
                                      <p:cBhvr>
                                        <p:cTn id="282" dur="500" fill="hold"/>
                                        <p:tgtEl>
                                          <p:spTgt spid="10056"/>
                                        </p:tgtEl>
                                        <p:attrNameLst>
                                          <p:attrName>ppt_w</p:attrName>
                                        </p:attrNameLst>
                                      </p:cBhvr>
                                      <p:tavLst>
                                        <p:tav tm="0">
                                          <p:val>
                                            <p:fltVal val="0"/>
                                          </p:val>
                                        </p:tav>
                                        <p:tav tm="100000">
                                          <p:val>
                                            <p:strVal val="#ppt_w"/>
                                          </p:val>
                                        </p:tav>
                                      </p:tavLst>
                                    </p:anim>
                                    <p:anim calcmode="lin" valueType="num">
                                      <p:cBhvr>
                                        <p:cTn id="283" dur="500" fill="hold"/>
                                        <p:tgtEl>
                                          <p:spTgt spid="10056"/>
                                        </p:tgtEl>
                                        <p:attrNameLst>
                                          <p:attrName>ppt_h</p:attrName>
                                        </p:attrNameLst>
                                      </p:cBhvr>
                                      <p:tavLst>
                                        <p:tav tm="0">
                                          <p:val>
                                            <p:fltVal val="0"/>
                                          </p:val>
                                        </p:tav>
                                        <p:tav tm="100000">
                                          <p:val>
                                            <p:strVal val="#ppt_h"/>
                                          </p:val>
                                        </p:tav>
                                      </p:tavLst>
                                    </p:anim>
                                    <p:animEffect transition="in" filter="fade">
                                      <p:cBhvr>
                                        <p:cTn id="284" dur="500"/>
                                        <p:tgtEl>
                                          <p:spTgt spid="10056"/>
                                        </p:tgtEl>
                                      </p:cBhvr>
                                    </p:animEffect>
                                  </p:childTnLst>
                                </p:cTn>
                              </p:par>
                              <p:par>
                                <p:cTn id="285" presetID="53" presetClass="entr" presetSubtype="16" fill="hold" nodeType="withEffect">
                                  <p:stCondLst>
                                    <p:cond delay="0"/>
                                  </p:stCondLst>
                                  <p:childTnLst>
                                    <p:set>
                                      <p:cBhvr>
                                        <p:cTn id="286" dur="1" fill="hold">
                                          <p:stCondLst>
                                            <p:cond delay="0"/>
                                          </p:stCondLst>
                                        </p:cTn>
                                        <p:tgtEl>
                                          <p:spTgt spid="10081"/>
                                        </p:tgtEl>
                                        <p:attrNameLst>
                                          <p:attrName>style.visibility</p:attrName>
                                        </p:attrNameLst>
                                      </p:cBhvr>
                                      <p:to>
                                        <p:strVal val="visible"/>
                                      </p:to>
                                    </p:set>
                                    <p:anim calcmode="lin" valueType="num">
                                      <p:cBhvr>
                                        <p:cTn id="287" dur="500" fill="hold"/>
                                        <p:tgtEl>
                                          <p:spTgt spid="10081"/>
                                        </p:tgtEl>
                                        <p:attrNameLst>
                                          <p:attrName>ppt_w</p:attrName>
                                        </p:attrNameLst>
                                      </p:cBhvr>
                                      <p:tavLst>
                                        <p:tav tm="0">
                                          <p:val>
                                            <p:fltVal val="0"/>
                                          </p:val>
                                        </p:tav>
                                        <p:tav tm="100000">
                                          <p:val>
                                            <p:strVal val="#ppt_w"/>
                                          </p:val>
                                        </p:tav>
                                      </p:tavLst>
                                    </p:anim>
                                    <p:anim calcmode="lin" valueType="num">
                                      <p:cBhvr>
                                        <p:cTn id="288" dur="500" fill="hold"/>
                                        <p:tgtEl>
                                          <p:spTgt spid="10081"/>
                                        </p:tgtEl>
                                        <p:attrNameLst>
                                          <p:attrName>ppt_h</p:attrName>
                                        </p:attrNameLst>
                                      </p:cBhvr>
                                      <p:tavLst>
                                        <p:tav tm="0">
                                          <p:val>
                                            <p:fltVal val="0"/>
                                          </p:val>
                                        </p:tav>
                                        <p:tav tm="100000">
                                          <p:val>
                                            <p:strVal val="#ppt_h"/>
                                          </p:val>
                                        </p:tav>
                                      </p:tavLst>
                                    </p:anim>
                                    <p:animEffect transition="in" filter="fade">
                                      <p:cBhvr>
                                        <p:cTn id="289" dur="500"/>
                                        <p:tgtEl>
                                          <p:spTgt spid="10081"/>
                                        </p:tgtEl>
                                      </p:cBhvr>
                                    </p:animEffect>
                                  </p:childTnLst>
                                </p:cTn>
                              </p:par>
                              <p:par>
                                <p:cTn id="290" presetID="53" presetClass="entr" presetSubtype="16" fill="hold" nodeType="withEffect">
                                  <p:stCondLst>
                                    <p:cond delay="0"/>
                                  </p:stCondLst>
                                  <p:childTnLst>
                                    <p:set>
                                      <p:cBhvr>
                                        <p:cTn id="291" dur="1" fill="hold">
                                          <p:stCondLst>
                                            <p:cond delay="0"/>
                                          </p:stCondLst>
                                        </p:cTn>
                                        <p:tgtEl>
                                          <p:spTgt spid="10101"/>
                                        </p:tgtEl>
                                        <p:attrNameLst>
                                          <p:attrName>style.visibility</p:attrName>
                                        </p:attrNameLst>
                                      </p:cBhvr>
                                      <p:to>
                                        <p:strVal val="visible"/>
                                      </p:to>
                                    </p:set>
                                    <p:anim calcmode="lin" valueType="num">
                                      <p:cBhvr>
                                        <p:cTn id="292" dur="500" fill="hold"/>
                                        <p:tgtEl>
                                          <p:spTgt spid="10101"/>
                                        </p:tgtEl>
                                        <p:attrNameLst>
                                          <p:attrName>ppt_w</p:attrName>
                                        </p:attrNameLst>
                                      </p:cBhvr>
                                      <p:tavLst>
                                        <p:tav tm="0">
                                          <p:val>
                                            <p:fltVal val="0"/>
                                          </p:val>
                                        </p:tav>
                                        <p:tav tm="100000">
                                          <p:val>
                                            <p:strVal val="#ppt_w"/>
                                          </p:val>
                                        </p:tav>
                                      </p:tavLst>
                                    </p:anim>
                                    <p:anim calcmode="lin" valueType="num">
                                      <p:cBhvr>
                                        <p:cTn id="293" dur="500" fill="hold"/>
                                        <p:tgtEl>
                                          <p:spTgt spid="10101"/>
                                        </p:tgtEl>
                                        <p:attrNameLst>
                                          <p:attrName>ppt_h</p:attrName>
                                        </p:attrNameLst>
                                      </p:cBhvr>
                                      <p:tavLst>
                                        <p:tav tm="0">
                                          <p:val>
                                            <p:fltVal val="0"/>
                                          </p:val>
                                        </p:tav>
                                        <p:tav tm="100000">
                                          <p:val>
                                            <p:strVal val="#ppt_h"/>
                                          </p:val>
                                        </p:tav>
                                      </p:tavLst>
                                    </p:anim>
                                    <p:animEffect transition="in" filter="fade">
                                      <p:cBhvr>
                                        <p:cTn id="294" dur="500"/>
                                        <p:tgtEl>
                                          <p:spTgt spid="10101"/>
                                        </p:tgtEl>
                                      </p:cBhvr>
                                    </p:animEffect>
                                  </p:childTnLst>
                                </p:cTn>
                              </p:par>
                              <p:par>
                                <p:cTn id="295" presetID="53" presetClass="entr" presetSubtype="16" fill="hold" nodeType="withEffect">
                                  <p:stCondLst>
                                    <p:cond delay="0"/>
                                  </p:stCondLst>
                                  <p:childTnLst>
                                    <p:set>
                                      <p:cBhvr>
                                        <p:cTn id="296" dur="1" fill="hold">
                                          <p:stCondLst>
                                            <p:cond delay="0"/>
                                          </p:stCondLst>
                                        </p:cTn>
                                        <p:tgtEl>
                                          <p:spTgt spid="10122"/>
                                        </p:tgtEl>
                                        <p:attrNameLst>
                                          <p:attrName>style.visibility</p:attrName>
                                        </p:attrNameLst>
                                      </p:cBhvr>
                                      <p:to>
                                        <p:strVal val="visible"/>
                                      </p:to>
                                    </p:set>
                                    <p:anim calcmode="lin" valueType="num">
                                      <p:cBhvr>
                                        <p:cTn id="297" dur="500" fill="hold"/>
                                        <p:tgtEl>
                                          <p:spTgt spid="10122"/>
                                        </p:tgtEl>
                                        <p:attrNameLst>
                                          <p:attrName>ppt_w</p:attrName>
                                        </p:attrNameLst>
                                      </p:cBhvr>
                                      <p:tavLst>
                                        <p:tav tm="0">
                                          <p:val>
                                            <p:fltVal val="0"/>
                                          </p:val>
                                        </p:tav>
                                        <p:tav tm="100000">
                                          <p:val>
                                            <p:strVal val="#ppt_w"/>
                                          </p:val>
                                        </p:tav>
                                      </p:tavLst>
                                    </p:anim>
                                    <p:anim calcmode="lin" valueType="num">
                                      <p:cBhvr>
                                        <p:cTn id="298" dur="500" fill="hold"/>
                                        <p:tgtEl>
                                          <p:spTgt spid="10122"/>
                                        </p:tgtEl>
                                        <p:attrNameLst>
                                          <p:attrName>ppt_h</p:attrName>
                                        </p:attrNameLst>
                                      </p:cBhvr>
                                      <p:tavLst>
                                        <p:tav tm="0">
                                          <p:val>
                                            <p:fltVal val="0"/>
                                          </p:val>
                                        </p:tav>
                                        <p:tav tm="100000">
                                          <p:val>
                                            <p:strVal val="#ppt_h"/>
                                          </p:val>
                                        </p:tav>
                                      </p:tavLst>
                                    </p:anim>
                                    <p:animEffect transition="in" filter="fade">
                                      <p:cBhvr>
                                        <p:cTn id="299" dur="500"/>
                                        <p:tgtEl>
                                          <p:spTgt spid="10122"/>
                                        </p:tgtEl>
                                      </p:cBhvr>
                                    </p:animEffect>
                                  </p:childTnLst>
                                </p:cTn>
                              </p:par>
                              <p:par>
                                <p:cTn id="300" presetID="53" presetClass="entr" presetSubtype="16" fill="hold" nodeType="withEffect">
                                  <p:stCondLst>
                                    <p:cond delay="0"/>
                                  </p:stCondLst>
                                  <p:childTnLst>
                                    <p:set>
                                      <p:cBhvr>
                                        <p:cTn id="301" dur="1" fill="hold">
                                          <p:stCondLst>
                                            <p:cond delay="0"/>
                                          </p:stCondLst>
                                        </p:cTn>
                                        <p:tgtEl>
                                          <p:spTgt spid="10134"/>
                                        </p:tgtEl>
                                        <p:attrNameLst>
                                          <p:attrName>style.visibility</p:attrName>
                                        </p:attrNameLst>
                                      </p:cBhvr>
                                      <p:to>
                                        <p:strVal val="visible"/>
                                      </p:to>
                                    </p:set>
                                    <p:anim calcmode="lin" valueType="num">
                                      <p:cBhvr>
                                        <p:cTn id="302" dur="500" fill="hold"/>
                                        <p:tgtEl>
                                          <p:spTgt spid="10134"/>
                                        </p:tgtEl>
                                        <p:attrNameLst>
                                          <p:attrName>ppt_w</p:attrName>
                                        </p:attrNameLst>
                                      </p:cBhvr>
                                      <p:tavLst>
                                        <p:tav tm="0">
                                          <p:val>
                                            <p:fltVal val="0"/>
                                          </p:val>
                                        </p:tav>
                                        <p:tav tm="100000">
                                          <p:val>
                                            <p:strVal val="#ppt_w"/>
                                          </p:val>
                                        </p:tav>
                                      </p:tavLst>
                                    </p:anim>
                                    <p:anim calcmode="lin" valueType="num">
                                      <p:cBhvr>
                                        <p:cTn id="303" dur="500" fill="hold"/>
                                        <p:tgtEl>
                                          <p:spTgt spid="10134"/>
                                        </p:tgtEl>
                                        <p:attrNameLst>
                                          <p:attrName>ppt_h</p:attrName>
                                        </p:attrNameLst>
                                      </p:cBhvr>
                                      <p:tavLst>
                                        <p:tav tm="0">
                                          <p:val>
                                            <p:fltVal val="0"/>
                                          </p:val>
                                        </p:tav>
                                        <p:tav tm="100000">
                                          <p:val>
                                            <p:strVal val="#ppt_h"/>
                                          </p:val>
                                        </p:tav>
                                      </p:tavLst>
                                    </p:anim>
                                    <p:animEffect transition="in" filter="fade">
                                      <p:cBhvr>
                                        <p:cTn id="304" dur="500"/>
                                        <p:tgtEl>
                                          <p:spTgt spid="10134"/>
                                        </p:tgtEl>
                                      </p:cBhvr>
                                    </p:animEffect>
                                  </p:childTnLst>
                                </p:cTn>
                              </p:par>
                              <p:par>
                                <p:cTn id="305" presetID="53" presetClass="entr" presetSubtype="16" fill="hold" nodeType="withEffect">
                                  <p:stCondLst>
                                    <p:cond delay="0"/>
                                  </p:stCondLst>
                                  <p:childTnLst>
                                    <p:set>
                                      <p:cBhvr>
                                        <p:cTn id="306" dur="1" fill="hold">
                                          <p:stCondLst>
                                            <p:cond delay="0"/>
                                          </p:stCondLst>
                                        </p:cTn>
                                        <p:tgtEl>
                                          <p:spTgt spid="10154"/>
                                        </p:tgtEl>
                                        <p:attrNameLst>
                                          <p:attrName>style.visibility</p:attrName>
                                        </p:attrNameLst>
                                      </p:cBhvr>
                                      <p:to>
                                        <p:strVal val="visible"/>
                                      </p:to>
                                    </p:set>
                                    <p:anim calcmode="lin" valueType="num">
                                      <p:cBhvr>
                                        <p:cTn id="307" dur="500" fill="hold"/>
                                        <p:tgtEl>
                                          <p:spTgt spid="10154"/>
                                        </p:tgtEl>
                                        <p:attrNameLst>
                                          <p:attrName>ppt_w</p:attrName>
                                        </p:attrNameLst>
                                      </p:cBhvr>
                                      <p:tavLst>
                                        <p:tav tm="0">
                                          <p:val>
                                            <p:fltVal val="0"/>
                                          </p:val>
                                        </p:tav>
                                        <p:tav tm="100000">
                                          <p:val>
                                            <p:strVal val="#ppt_w"/>
                                          </p:val>
                                        </p:tav>
                                      </p:tavLst>
                                    </p:anim>
                                    <p:anim calcmode="lin" valueType="num">
                                      <p:cBhvr>
                                        <p:cTn id="308" dur="500" fill="hold"/>
                                        <p:tgtEl>
                                          <p:spTgt spid="10154"/>
                                        </p:tgtEl>
                                        <p:attrNameLst>
                                          <p:attrName>ppt_h</p:attrName>
                                        </p:attrNameLst>
                                      </p:cBhvr>
                                      <p:tavLst>
                                        <p:tav tm="0">
                                          <p:val>
                                            <p:fltVal val="0"/>
                                          </p:val>
                                        </p:tav>
                                        <p:tav tm="100000">
                                          <p:val>
                                            <p:strVal val="#ppt_h"/>
                                          </p:val>
                                        </p:tav>
                                      </p:tavLst>
                                    </p:anim>
                                    <p:animEffect transition="in" filter="fade">
                                      <p:cBhvr>
                                        <p:cTn id="309" dur="500"/>
                                        <p:tgtEl>
                                          <p:spTgt spid="10154"/>
                                        </p:tgtEl>
                                      </p:cBhvr>
                                    </p:animEffect>
                                  </p:childTnLst>
                                </p:cTn>
                              </p:par>
                              <p:par>
                                <p:cTn id="310" presetID="53" presetClass="entr" presetSubtype="16" fill="hold" nodeType="withEffect">
                                  <p:stCondLst>
                                    <p:cond delay="0"/>
                                  </p:stCondLst>
                                  <p:childTnLst>
                                    <p:set>
                                      <p:cBhvr>
                                        <p:cTn id="311" dur="1" fill="hold">
                                          <p:stCondLst>
                                            <p:cond delay="0"/>
                                          </p:stCondLst>
                                        </p:cTn>
                                        <p:tgtEl>
                                          <p:spTgt spid="10163"/>
                                        </p:tgtEl>
                                        <p:attrNameLst>
                                          <p:attrName>style.visibility</p:attrName>
                                        </p:attrNameLst>
                                      </p:cBhvr>
                                      <p:to>
                                        <p:strVal val="visible"/>
                                      </p:to>
                                    </p:set>
                                    <p:anim calcmode="lin" valueType="num">
                                      <p:cBhvr>
                                        <p:cTn id="312" dur="500" fill="hold"/>
                                        <p:tgtEl>
                                          <p:spTgt spid="10163"/>
                                        </p:tgtEl>
                                        <p:attrNameLst>
                                          <p:attrName>ppt_w</p:attrName>
                                        </p:attrNameLst>
                                      </p:cBhvr>
                                      <p:tavLst>
                                        <p:tav tm="0">
                                          <p:val>
                                            <p:fltVal val="0"/>
                                          </p:val>
                                        </p:tav>
                                        <p:tav tm="100000">
                                          <p:val>
                                            <p:strVal val="#ppt_w"/>
                                          </p:val>
                                        </p:tav>
                                      </p:tavLst>
                                    </p:anim>
                                    <p:anim calcmode="lin" valueType="num">
                                      <p:cBhvr>
                                        <p:cTn id="313" dur="500" fill="hold"/>
                                        <p:tgtEl>
                                          <p:spTgt spid="10163"/>
                                        </p:tgtEl>
                                        <p:attrNameLst>
                                          <p:attrName>ppt_h</p:attrName>
                                        </p:attrNameLst>
                                      </p:cBhvr>
                                      <p:tavLst>
                                        <p:tav tm="0">
                                          <p:val>
                                            <p:fltVal val="0"/>
                                          </p:val>
                                        </p:tav>
                                        <p:tav tm="100000">
                                          <p:val>
                                            <p:strVal val="#ppt_h"/>
                                          </p:val>
                                        </p:tav>
                                      </p:tavLst>
                                    </p:anim>
                                    <p:animEffect transition="in" filter="fade">
                                      <p:cBhvr>
                                        <p:cTn id="314" dur="500"/>
                                        <p:tgtEl>
                                          <p:spTgt spid="10163"/>
                                        </p:tgtEl>
                                      </p:cBhvr>
                                    </p:animEffect>
                                  </p:childTnLst>
                                </p:cTn>
                              </p:par>
                              <p:par>
                                <p:cTn id="315" presetID="53" presetClass="entr" presetSubtype="16" fill="hold" nodeType="withEffect">
                                  <p:stCondLst>
                                    <p:cond delay="0"/>
                                  </p:stCondLst>
                                  <p:childTnLst>
                                    <p:set>
                                      <p:cBhvr>
                                        <p:cTn id="316" dur="1" fill="hold">
                                          <p:stCondLst>
                                            <p:cond delay="0"/>
                                          </p:stCondLst>
                                        </p:cTn>
                                        <p:tgtEl>
                                          <p:spTgt spid="10179"/>
                                        </p:tgtEl>
                                        <p:attrNameLst>
                                          <p:attrName>style.visibility</p:attrName>
                                        </p:attrNameLst>
                                      </p:cBhvr>
                                      <p:to>
                                        <p:strVal val="visible"/>
                                      </p:to>
                                    </p:set>
                                    <p:anim calcmode="lin" valueType="num">
                                      <p:cBhvr>
                                        <p:cTn id="317" dur="500" fill="hold"/>
                                        <p:tgtEl>
                                          <p:spTgt spid="10179"/>
                                        </p:tgtEl>
                                        <p:attrNameLst>
                                          <p:attrName>ppt_w</p:attrName>
                                        </p:attrNameLst>
                                      </p:cBhvr>
                                      <p:tavLst>
                                        <p:tav tm="0">
                                          <p:val>
                                            <p:fltVal val="0"/>
                                          </p:val>
                                        </p:tav>
                                        <p:tav tm="100000">
                                          <p:val>
                                            <p:strVal val="#ppt_w"/>
                                          </p:val>
                                        </p:tav>
                                      </p:tavLst>
                                    </p:anim>
                                    <p:anim calcmode="lin" valueType="num">
                                      <p:cBhvr>
                                        <p:cTn id="318" dur="500" fill="hold"/>
                                        <p:tgtEl>
                                          <p:spTgt spid="10179"/>
                                        </p:tgtEl>
                                        <p:attrNameLst>
                                          <p:attrName>ppt_h</p:attrName>
                                        </p:attrNameLst>
                                      </p:cBhvr>
                                      <p:tavLst>
                                        <p:tav tm="0">
                                          <p:val>
                                            <p:fltVal val="0"/>
                                          </p:val>
                                        </p:tav>
                                        <p:tav tm="100000">
                                          <p:val>
                                            <p:strVal val="#ppt_h"/>
                                          </p:val>
                                        </p:tav>
                                      </p:tavLst>
                                    </p:anim>
                                    <p:animEffect transition="in" filter="fade">
                                      <p:cBhvr>
                                        <p:cTn id="319" dur="500"/>
                                        <p:tgtEl>
                                          <p:spTgt spid="10179"/>
                                        </p:tgtEl>
                                      </p:cBhvr>
                                    </p:animEffect>
                                  </p:childTnLst>
                                </p:cTn>
                              </p:par>
                              <p:par>
                                <p:cTn id="320" presetID="53" presetClass="entr" presetSubtype="16" fill="hold" nodeType="withEffect">
                                  <p:stCondLst>
                                    <p:cond delay="0"/>
                                  </p:stCondLst>
                                  <p:childTnLst>
                                    <p:set>
                                      <p:cBhvr>
                                        <p:cTn id="321" dur="1" fill="hold">
                                          <p:stCondLst>
                                            <p:cond delay="0"/>
                                          </p:stCondLst>
                                        </p:cTn>
                                        <p:tgtEl>
                                          <p:spTgt spid="10210"/>
                                        </p:tgtEl>
                                        <p:attrNameLst>
                                          <p:attrName>style.visibility</p:attrName>
                                        </p:attrNameLst>
                                      </p:cBhvr>
                                      <p:to>
                                        <p:strVal val="visible"/>
                                      </p:to>
                                    </p:set>
                                    <p:anim calcmode="lin" valueType="num">
                                      <p:cBhvr>
                                        <p:cTn id="322" dur="500" fill="hold"/>
                                        <p:tgtEl>
                                          <p:spTgt spid="10210"/>
                                        </p:tgtEl>
                                        <p:attrNameLst>
                                          <p:attrName>ppt_w</p:attrName>
                                        </p:attrNameLst>
                                      </p:cBhvr>
                                      <p:tavLst>
                                        <p:tav tm="0">
                                          <p:val>
                                            <p:fltVal val="0"/>
                                          </p:val>
                                        </p:tav>
                                        <p:tav tm="100000">
                                          <p:val>
                                            <p:strVal val="#ppt_w"/>
                                          </p:val>
                                        </p:tav>
                                      </p:tavLst>
                                    </p:anim>
                                    <p:anim calcmode="lin" valueType="num">
                                      <p:cBhvr>
                                        <p:cTn id="323" dur="500" fill="hold"/>
                                        <p:tgtEl>
                                          <p:spTgt spid="10210"/>
                                        </p:tgtEl>
                                        <p:attrNameLst>
                                          <p:attrName>ppt_h</p:attrName>
                                        </p:attrNameLst>
                                      </p:cBhvr>
                                      <p:tavLst>
                                        <p:tav tm="0">
                                          <p:val>
                                            <p:fltVal val="0"/>
                                          </p:val>
                                        </p:tav>
                                        <p:tav tm="100000">
                                          <p:val>
                                            <p:strVal val="#ppt_h"/>
                                          </p:val>
                                        </p:tav>
                                      </p:tavLst>
                                    </p:anim>
                                    <p:animEffect transition="in" filter="fade">
                                      <p:cBhvr>
                                        <p:cTn id="324" dur="500"/>
                                        <p:tgtEl>
                                          <p:spTgt spid="10210"/>
                                        </p:tgtEl>
                                      </p:cBhvr>
                                    </p:animEffect>
                                  </p:childTnLst>
                                </p:cTn>
                              </p:par>
                              <p:par>
                                <p:cTn id="325" presetID="53" presetClass="entr" presetSubtype="16" fill="hold" nodeType="withEffect">
                                  <p:stCondLst>
                                    <p:cond delay="0"/>
                                  </p:stCondLst>
                                  <p:childTnLst>
                                    <p:set>
                                      <p:cBhvr>
                                        <p:cTn id="326" dur="1" fill="hold">
                                          <p:stCondLst>
                                            <p:cond delay="0"/>
                                          </p:stCondLst>
                                        </p:cTn>
                                        <p:tgtEl>
                                          <p:spTgt spid="10233"/>
                                        </p:tgtEl>
                                        <p:attrNameLst>
                                          <p:attrName>style.visibility</p:attrName>
                                        </p:attrNameLst>
                                      </p:cBhvr>
                                      <p:to>
                                        <p:strVal val="visible"/>
                                      </p:to>
                                    </p:set>
                                    <p:anim calcmode="lin" valueType="num">
                                      <p:cBhvr>
                                        <p:cTn id="327" dur="500" fill="hold"/>
                                        <p:tgtEl>
                                          <p:spTgt spid="10233"/>
                                        </p:tgtEl>
                                        <p:attrNameLst>
                                          <p:attrName>ppt_w</p:attrName>
                                        </p:attrNameLst>
                                      </p:cBhvr>
                                      <p:tavLst>
                                        <p:tav tm="0">
                                          <p:val>
                                            <p:fltVal val="0"/>
                                          </p:val>
                                        </p:tav>
                                        <p:tav tm="100000">
                                          <p:val>
                                            <p:strVal val="#ppt_w"/>
                                          </p:val>
                                        </p:tav>
                                      </p:tavLst>
                                    </p:anim>
                                    <p:anim calcmode="lin" valueType="num">
                                      <p:cBhvr>
                                        <p:cTn id="328" dur="500" fill="hold"/>
                                        <p:tgtEl>
                                          <p:spTgt spid="10233"/>
                                        </p:tgtEl>
                                        <p:attrNameLst>
                                          <p:attrName>ppt_h</p:attrName>
                                        </p:attrNameLst>
                                      </p:cBhvr>
                                      <p:tavLst>
                                        <p:tav tm="0">
                                          <p:val>
                                            <p:fltVal val="0"/>
                                          </p:val>
                                        </p:tav>
                                        <p:tav tm="100000">
                                          <p:val>
                                            <p:strVal val="#ppt_h"/>
                                          </p:val>
                                        </p:tav>
                                      </p:tavLst>
                                    </p:anim>
                                    <p:animEffect transition="in" filter="fade">
                                      <p:cBhvr>
                                        <p:cTn id="329" dur="500"/>
                                        <p:tgtEl>
                                          <p:spTgt spid="10233"/>
                                        </p:tgtEl>
                                      </p:cBhvr>
                                    </p:animEffect>
                                  </p:childTnLst>
                                </p:cTn>
                              </p:par>
                              <p:par>
                                <p:cTn id="330" presetID="53" presetClass="entr" presetSubtype="16" fill="hold" nodeType="withEffect">
                                  <p:stCondLst>
                                    <p:cond delay="0"/>
                                  </p:stCondLst>
                                  <p:childTnLst>
                                    <p:set>
                                      <p:cBhvr>
                                        <p:cTn id="331" dur="1" fill="hold">
                                          <p:stCondLst>
                                            <p:cond delay="0"/>
                                          </p:stCondLst>
                                        </p:cTn>
                                        <p:tgtEl>
                                          <p:spTgt spid="10272"/>
                                        </p:tgtEl>
                                        <p:attrNameLst>
                                          <p:attrName>style.visibility</p:attrName>
                                        </p:attrNameLst>
                                      </p:cBhvr>
                                      <p:to>
                                        <p:strVal val="visible"/>
                                      </p:to>
                                    </p:set>
                                    <p:anim calcmode="lin" valueType="num">
                                      <p:cBhvr>
                                        <p:cTn id="332" dur="500" fill="hold"/>
                                        <p:tgtEl>
                                          <p:spTgt spid="10272"/>
                                        </p:tgtEl>
                                        <p:attrNameLst>
                                          <p:attrName>ppt_w</p:attrName>
                                        </p:attrNameLst>
                                      </p:cBhvr>
                                      <p:tavLst>
                                        <p:tav tm="0">
                                          <p:val>
                                            <p:fltVal val="0"/>
                                          </p:val>
                                        </p:tav>
                                        <p:tav tm="100000">
                                          <p:val>
                                            <p:strVal val="#ppt_w"/>
                                          </p:val>
                                        </p:tav>
                                      </p:tavLst>
                                    </p:anim>
                                    <p:anim calcmode="lin" valueType="num">
                                      <p:cBhvr>
                                        <p:cTn id="333" dur="500" fill="hold"/>
                                        <p:tgtEl>
                                          <p:spTgt spid="10272"/>
                                        </p:tgtEl>
                                        <p:attrNameLst>
                                          <p:attrName>ppt_h</p:attrName>
                                        </p:attrNameLst>
                                      </p:cBhvr>
                                      <p:tavLst>
                                        <p:tav tm="0">
                                          <p:val>
                                            <p:fltVal val="0"/>
                                          </p:val>
                                        </p:tav>
                                        <p:tav tm="100000">
                                          <p:val>
                                            <p:strVal val="#ppt_h"/>
                                          </p:val>
                                        </p:tav>
                                      </p:tavLst>
                                    </p:anim>
                                    <p:animEffect transition="in" filter="fade">
                                      <p:cBhvr>
                                        <p:cTn id="334" dur="500"/>
                                        <p:tgtEl>
                                          <p:spTgt spid="10272"/>
                                        </p:tgtEl>
                                      </p:cBhvr>
                                    </p:animEffect>
                                  </p:childTnLst>
                                </p:cTn>
                              </p:par>
                              <p:par>
                                <p:cTn id="335" presetID="53" presetClass="entr" presetSubtype="16" fill="hold" nodeType="withEffect">
                                  <p:stCondLst>
                                    <p:cond delay="0"/>
                                  </p:stCondLst>
                                  <p:childTnLst>
                                    <p:set>
                                      <p:cBhvr>
                                        <p:cTn id="336" dur="1" fill="hold">
                                          <p:stCondLst>
                                            <p:cond delay="0"/>
                                          </p:stCondLst>
                                        </p:cTn>
                                        <p:tgtEl>
                                          <p:spTgt spid="10295"/>
                                        </p:tgtEl>
                                        <p:attrNameLst>
                                          <p:attrName>style.visibility</p:attrName>
                                        </p:attrNameLst>
                                      </p:cBhvr>
                                      <p:to>
                                        <p:strVal val="visible"/>
                                      </p:to>
                                    </p:set>
                                    <p:anim calcmode="lin" valueType="num">
                                      <p:cBhvr>
                                        <p:cTn id="337" dur="500" fill="hold"/>
                                        <p:tgtEl>
                                          <p:spTgt spid="10295"/>
                                        </p:tgtEl>
                                        <p:attrNameLst>
                                          <p:attrName>ppt_w</p:attrName>
                                        </p:attrNameLst>
                                      </p:cBhvr>
                                      <p:tavLst>
                                        <p:tav tm="0">
                                          <p:val>
                                            <p:fltVal val="0"/>
                                          </p:val>
                                        </p:tav>
                                        <p:tav tm="100000">
                                          <p:val>
                                            <p:strVal val="#ppt_w"/>
                                          </p:val>
                                        </p:tav>
                                      </p:tavLst>
                                    </p:anim>
                                    <p:anim calcmode="lin" valueType="num">
                                      <p:cBhvr>
                                        <p:cTn id="338" dur="500" fill="hold"/>
                                        <p:tgtEl>
                                          <p:spTgt spid="10295"/>
                                        </p:tgtEl>
                                        <p:attrNameLst>
                                          <p:attrName>ppt_h</p:attrName>
                                        </p:attrNameLst>
                                      </p:cBhvr>
                                      <p:tavLst>
                                        <p:tav tm="0">
                                          <p:val>
                                            <p:fltVal val="0"/>
                                          </p:val>
                                        </p:tav>
                                        <p:tav tm="100000">
                                          <p:val>
                                            <p:strVal val="#ppt_h"/>
                                          </p:val>
                                        </p:tav>
                                      </p:tavLst>
                                    </p:anim>
                                    <p:animEffect transition="in" filter="fade">
                                      <p:cBhvr>
                                        <p:cTn id="339" dur="500"/>
                                        <p:tgtEl>
                                          <p:spTgt spid="10295"/>
                                        </p:tgtEl>
                                      </p:cBhvr>
                                    </p:animEffect>
                                  </p:childTnLst>
                                </p:cTn>
                              </p:par>
                              <p:par>
                                <p:cTn id="340" presetID="53" presetClass="entr" presetSubtype="16" fill="hold" nodeType="withEffect">
                                  <p:stCondLst>
                                    <p:cond delay="0"/>
                                  </p:stCondLst>
                                  <p:childTnLst>
                                    <p:set>
                                      <p:cBhvr>
                                        <p:cTn id="341" dur="1" fill="hold">
                                          <p:stCondLst>
                                            <p:cond delay="0"/>
                                          </p:stCondLst>
                                        </p:cTn>
                                        <p:tgtEl>
                                          <p:spTgt spid="10310"/>
                                        </p:tgtEl>
                                        <p:attrNameLst>
                                          <p:attrName>style.visibility</p:attrName>
                                        </p:attrNameLst>
                                      </p:cBhvr>
                                      <p:to>
                                        <p:strVal val="visible"/>
                                      </p:to>
                                    </p:set>
                                    <p:anim calcmode="lin" valueType="num">
                                      <p:cBhvr>
                                        <p:cTn id="342" dur="500" fill="hold"/>
                                        <p:tgtEl>
                                          <p:spTgt spid="10310"/>
                                        </p:tgtEl>
                                        <p:attrNameLst>
                                          <p:attrName>ppt_w</p:attrName>
                                        </p:attrNameLst>
                                      </p:cBhvr>
                                      <p:tavLst>
                                        <p:tav tm="0">
                                          <p:val>
                                            <p:fltVal val="0"/>
                                          </p:val>
                                        </p:tav>
                                        <p:tav tm="100000">
                                          <p:val>
                                            <p:strVal val="#ppt_w"/>
                                          </p:val>
                                        </p:tav>
                                      </p:tavLst>
                                    </p:anim>
                                    <p:anim calcmode="lin" valueType="num">
                                      <p:cBhvr>
                                        <p:cTn id="343" dur="500" fill="hold"/>
                                        <p:tgtEl>
                                          <p:spTgt spid="10310"/>
                                        </p:tgtEl>
                                        <p:attrNameLst>
                                          <p:attrName>ppt_h</p:attrName>
                                        </p:attrNameLst>
                                      </p:cBhvr>
                                      <p:tavLst>
                                        <p:tav tm="0">
                                          <p:val>
                                            <p:fltVal val="0"/>
                                          </p:val>
                                        </p:tav>
                                        <p:tav tm="100000">
                                          <p:val>
                                            <p:strVal val="#ppt_h"/>
                                          </p:val>
                                        </p:tav>
                                      </p:tavLst>
                                    </p:anim>
                                    <p:animEffect transition="in" filter="fade">
                                      <p:cBhvr>
                                        <p:cTn id="344" dur="500"/>
                                        <p:tgtEl>
                                          <p:spTgt spid="10310"/>
                                        </p:tgtEl>
                                      </p:cBhvr>
                                    </p:animEffect>
                                  </p:childTnLst>
                                </p:cTn>
                              </p:par>
                              <p:par>
                                <p:cTn id="345" presetID="53" presetClass="entr" presetSubtype="16" fill="hold" nodeType="withEffect">
                                  <p:stCondLst>
                                    <p:cond delay="0"/>
                                  </p:stCondLst>
                                  <p:childTnLst>
                                    <p:set>
                                      <p:cBhvr>
                                        <p:cTn id="346" dur="1" fill="hold">
                                          <p:stCondLst>
                                            <p:cond delay="0"/>
                                          </p:stCondLst>
                                        </p:cTn>
                                        <p:tgtEl>
                                          <p:spTgt spid="10336"/>
                                        </p:tgtEl>
                                        <p:attrNameLst>
                                          <p:attrName>style.visibility</p:attrName>
                                        </p:attrNameLst>
                                      </p:cBhvr>
                                      <p:to>
                                        <p:strVal val="visible"/>
                                      </p:to>
                                    </p:set>
                                    <p:anim calcmode="lin" valueType="num">
                                      <p:cBhvr>
                                        <p:cTn id="347" dur="500" fill="hold"/>
                                        <p:tgtEl>
                                          <p:spTgt spid="10336"/>
                                        </p:tgtEl>
                                        <p:attrNameLst>
                                          <p:attrName>ppt_w</p:attrName>
                                        </p:attrNameLst>
                                      </p:cBhvr>
                                      <p:tavLst>
                                        <p:tav tm="0">
                                          <p:val>
                                            <p:fltVal val="0"/>
                                          </p:val>
                                        </p:tav>
                                        <p:tav tm="100000">
                                          <p:val>
                                            <p:strVal val="#ppt_w"/>
                                          </p:val>
                                        </p:tav>
                                      </p:tavLst>
                                    </p:anim>
                                    <p:anim calcmode="lin" valueType="num">
                                      <p:cBhvr>
                                        <p:cTn id="348" dur="500" fill="hold"/>
                                        <p:tgtEl>
                                          <p:spTgt spid="10336"/>
                                        </p:tgtEl>
                                        <p:attrNameLst>
                                          <p:attrName>ppt_h</p:attrName>
                                        </p:attrNameLst>
                                      </p:cBhvr>
                                      <p:tavLst>
                                        <p:tav tm="0">
                                          <p:val>
                                            <p:fltVal val="0"/>
                                          </p:val>
                                        </p:tav>
                                        <p:tav tm="100000">
                                          <p:val>
                                            <p:strVal val="#ppt_h"/>
                                          </p:val>
                                        </p:tav>
                                      </p:tavLst>
                                    </p:anim>
                                    <p:animEffect transition="in" filter="fade">
                                      <p:cBhvr>
                                        <p:cTn id="349" dur="500"/>
                                        <p:tgtEl>
                                          <p:spTgt spid="10336"/>
                                        </p:tgtEl>
                                      </p:cBhvr>
                                    </p:animEffect>
                                  </p:childTnLst>
                                </p:cTn>
                              </p:par>
                              <p:par>
                                <p:cTn id="350" presetID="53" presetClass="entr" presetSubtype="16" fill="hold" nodeType="withEffect">
                                  <p:stCondLst>
                                    <p:cond delay="0"/>
                                  </p:stCondLst>
                                  <p:childTnLst>
                                    <p:set>
                                      <p:cBhvr>
                                        <p:cTn id="351" dur="1" fill="hold">
                                          <p:stCondLst>
                                            <p:cond delay="0"/>
                                          </p:stCondLst>
                                        </p:cTn>
                                        <p:tgtEl>
                                          <p:spTgt spid="10360"/>
                                        </p:tgtEl>
                                        <p:attrNameLst>
                                          <p:attrName>style.visibility</p:attrName>
                                        </p:attrNameLst>
                                      </p:cBhvr>
                                      <p:to>
                                        <p:strVal val="visible"/>
                                      </p:to>
                                    </p:set>
                                    <p:anim calcmode="lin" valueType="num">
                                      <p:cBhvr>
                                        <p:cTn id="352" dur="500" fill="hold"/>
                                        <p:tgtEl>
                                          <p:spTgt spid="10360"/>
                                        </p:tgtEl>
                                        <p:attrNameLst>
                                          <p:attrName>ppt_w</p:attrName>
                                        </p:attrNameLst>
                                      </p:cBhvr>
                                      <p:tavLst>
                                        <p:tav tm="0">
                                          <p:val>
                                            <p:fltVal val="0"/>
                                          </p:val>
                                        </p:tav>
                                        <p:tav tm="100000">
                                          <p:val>
                                            <p:strVal val="#ppt_w"/>
                                          </p:val>
                                        </p:tav>
                                      </p:tavLst>
                                    </p:anim>
                                    <p:anim calcmode="lin" valueType="num">
                                      <p:cBhvr>
                                        <p:cTn id="353" dur="500" fill="hold"/>
                                        <p:tgtEl>
                                          <p:spTgt spid="10360"/>
                                        </p:tgtEl>
                                        <p:attrNameLst>
                                          <p:attrName>ppt_h</p:attrName>
                                        </p:attrNameLst>
                                      </p:cBhvr>
                                      <p:tavLst>
                                        <p:tav tm="0">
                                          <p:val>
                                            <p:fltVal val="0"/>
                                          </p:val>
                                        </p:tav>
                                        <p:tav tm="100000">
                                          <p:val>
                                            <p:strVal val="#ppt_h"/>
                                          </p:val>
                                        </p:tav>
                                      </p:tavLst>
                                    </p:anim>
                                    <p:animEffect transition="in" filter="fade">
                                      <p:cBhvr>
                                        <p:cTn id="354" dur="500"/>
                                        <p:tgtEl>
                                          <p:spTgt spid="10360"/>
                                        </p:tgtEl>
                                      </p:cBhvr>
                                    </p:animEffect>
                                  </p:childTnLst>
                                </p:cTn>
                              </p:par>
                              <p:par>
                                <p:cTn id="355" presetID="53" presetClass="entr" presetSubtype="16" fill="hold" grpId="0" nodeType="withEffect">
                                  <p:stCondLst>
                                    <p:cond delay="0"/>
                                  </p:stCondLst>
                                  <p:childTnLst>
                                    <p:set>
                                      <p:cBhvr>
                                        <p:cTn id="356" dur="1" fill="hold">
                                          <p:stCondLst>
                                            <p:cond delay="0"/>
                                          </p:stCondLst>
                                        </p:cTn>
                                        <p:tgtEl>
                                          <p:spTgt spid="10394"/>
                                        </p:tgtEl>
                                        <p:attrNameLst>
                                          <p:attrName>style.visibility</p:attrName>
                                        </p:attrNameLst>
                                      </p:cBhvr>
                                      <p:to>
                                        <p:strVal val="visible"/>
                                      </p:to>
                                    </p:set>
                                    <p:anim calcmode="lin" valueType="num">
                                      <p:cBhvr>
                                        <p:cTn id="357" dur="500" fill="hold"/>
                                        <p:tgtEl>
                                          <p:spTgt spid="10394"/>
                                        </p:tgtEl>
                                        <p:attrNameLst>
                                          <p:attrName>ppt_w</p:attrName>
                                        </p:attrNameLst>
                                      </p:cBhvr>
                                      <p:tavLst>
                                        <p:tav tm="0">
                                          <p:val>
                                            <p:fltVal val="0"/>
                                          </p:val>
                                        </p:tav>
                                        <p:tav tm="100000">
                                          <p:val>
                                            <p:strVal val="#ppt_w"/>
                                          </p:val>
                                        </p:tav>
                                      </p:tavLst>
                                    </p:anim>
                                    <p:anim calcmode="lin" valueType="num">
                                      <p:cBhvr>
                                        <p:cTn id="358" dur="500" fill="hold"/>
                                        <p:tgtEl>
                                          <p:spTgt spid="10394"/>
                                        </p:tgtEl>
                                        <p:attrNameLst>
                                          <p:attrName>ppt_h</p:attrName>
                                        </p:attrNameLst>
                                      </p:cBhvr>
                                      <p:tavLst>
                                        <p:tav tm="0">
                                          <p:val>
                                            <p:fltVal val="0"/>
                                          </p:val>
                                        </p:tav>
                                        <p:tav tm="100000">
                                          <p:val>
                                            <p:strVal val="#ppt_h"/>
                                          </p:val>
                                        </p:tav>
                                      </p:tavLst>
                                    </p:anim>
                                    <p:animEffect transition="in" filter="fade">
                                      <p:cBhvr>
                                        <p:cTn id="359" dur="500"/>
                                        <p:tgtEl>
                                          <p:spTgt spid="10394"/>
                                        </p:tgtEl>
                                      </p:cBhvr>
                                    </p:animEffect>
                                  </p:childTnLst>
                                </p:cTn>
                              </p:par>
                              <p:par>
                                <p:cTn id="360" presetID="53" presetClass="entr" presetSubtype="16" fill="hold" nodeType="withEffect">
                                  <p:stCondLst>
                                    <p:cond delay="0"/>
                                  </p:stCondLst>
                                  <p:childTnLst>
                                    <p:set>
                                      <p:cBhvr>
                                        <p:cTn id="361" dur="1" fill="hold">
                                          <p:stCondLst>
                                            <p:cond delay="0"/>
                                          </p:stCondLst>
                                        </p:cTn>
                                        <p:tgtEl>
                                          <p:spTgt spid="10395"/>
                                        </p:tgtEl>
                                        <p:attrNameLst>
                                          <p:attrName>style.visibility</p:attrName>
                                        </p:attrNameLst>
                                      </p:cBhvr>
                                      <p:to>
                                        <p:strVal val="visible"/>
                                      </p:to>
                                    </p:set>
                                    <p:anim calcmode="lin" valueType="num">
                                      <p:cBhvr>
                                        <p:cTn id="362" dur="500" fill="hold"/>
                                        <p:tgtEl>
                                          <p:spTgt spid="10395"/>
                                        </p:tgtEl>
                                        <p:attrNameLst>
                                          <p:attrName>ppt_w</p:attrName>
                                        </p:attrNameLst>
                                      </p:cBhvr>
                                      <p:tavLst>
                                        <p:tav tm="0">
                                          <p:val>
                                            <p:fltVal val="0"/>
                                          </p:val>
                                        </p:tav>
                                        <p:tav tm="100000">
                                          <p:val>
                                            <p:strVal val="#ppt_w"/>
                                          </p:val>
                                        </p:tav>
                                      </p:tavLst>
                                    </p:anim>
                                    <p:anim calcmode="lin" valueType="num">
                                      <p:cBhvr>
                                        <p:cTn id="363" dur="500" fill="hold"/>
                                        <p:tgtEl>
                                          <p:spTgt spid="10395"/>
                                        </p:tgtEl>
                                        <p:attrNameLst>
                                          <p:attrName>ppt_h</p:attrName>
                                        </p:attrNameLst>
                                      </p:cBhvr>
                                      <p:tavLst>
                                        <p:tav tm="0">
                                          <p:val>
                                            <p:fltVal val="0"/>
                                          </p:val>
                                        </p:tav>
                                        <p:tav tm="100000">
                                          <p:val>
                                            <p:strVal val="#ppt_h"/>
                                          </p:val>
                                        </p:tav>
                                      </p:tavLst>
                                    </p:anim>
                                    <p:animEffect transition="in" filter="fade">
                                      <p:cBhvr>
                                        <p:cTn id="364" dur="500"/>
                                        <p:tgtEl>
                                          <p:spTgt spid="10395"/>
                                        </p:tgtEl>
                                      </p:cBhvr>
                                    </p:animEffect>
                                  </p:childTnLst>
                                </p:cTn>
                              </p:par>
                              <p:par>
                                <p:cTn id="365" presetID="53" presetClass="entr" presetSubtype="16" fill="hold" nodeType="withEffect">
                                  <p:stCondLst>
                                    <p:cond delay="0"/>
                                  </p:stCondLst>
                                  <p:childTnLst>
                                    <p:set>
                                      <p:cBhvr>
                                        <p:cTn id="366" dur="1" fill="hold">
                                          <p:stCondLst>
                                            <p:cond delay="0"/>
                                          </p:stCondLst>
                                        </p:cTn>
                                        <p:tgtEl>
                                          <p:spTgt spid="10430"/>
                                        </p:tgtEl>
                                        <p:attrNameLst>
                                          <p:attrName>style.visibility</p:attrName>
                                        </p:attrNameLst>
                                      </p:cBhvr>
                                      <p:to>
                                        <p:strVal val="visible"/>
                                      </p:to>
                                    </p:set>
                                    <p:anim calcmode="lin" valueType="num">
                                      <p:cBhvr>
                                        <p:cTn id="367" dur="500" fill="hold"/>
                                        <p:tgtEl>
                                          <p:spTgt spid="10430"/>
                                        </p:tgtEl>
                                        <p:attrNameLst>
                                          <p:attrName>ppt_w</p:attrName>
                                        </p:attrNameLst>
                                      </p:cBhvr>
                                      <p:tavLst>
                                        <p:tav tm="0">
                                          <p:val>
                                            <p:fltVal val="0"/>
                                          </p:val>
                                        </p:tav>
                                        <p:tav tm="100000">
                                          <p:val>
                                            <p:strVal val="#ppt_w"/>
                                          </p:val>
                                        </p:tav>
                                      </p:tavLst>
                                    </p:anim>
                                    <p:anim calcmode="lin" valueType="num">
                                      <p:cBhvr>
                                        <p:cTn id="368" dur="500" fill="hold"/>
                                        <p:tgtEl>
                                          <p:spTgt spid="10430"/>
                                        </p:tgtEl>
                                        <p:attrNameLst>
                                          <p:attrName>ppt_h</p:attrName>
                                        </p:attrNameLst>
                                      </p:cBhvr>
                                      <p:tavLst>
                                        <p:tav tm="0">
                                          <p:val>
                                            <p:fltVal val="0"/>
                                          </p:val>
                                        </p:tav>
                                        <p:tav tm="100000">
                                          <p:val>
                                            <p:strVal val="#ppt_h"/>
                                          </p:val>
                                        </p:tav>
                                      </p:tavLst>
                                    </p:anim>
                                    <p:animEffect transition="in" filter="fade">
                                      <p:cBhvr>
                                        <p:cTn id="369" dur="500"/>
                                        <p:tgtEl>
                                          <p:spTgt spid="10430"/>
                                        </p:tgtEl>
                                      </p:cBhvr>
                                    </p:animEffect>
                                  </p:childTnLst>
                                </p:cTn>
                              </p:par>
                              <p:par>
                                <p:cTn id="370" presetID="53" presetClass="entr" presetSubtype="16" fill="hold" grpId="0" nodeType="withEffect">
                                  <p:stCondLst>
                                    <p:cond delay="0"/>
                                  </p:stCondLst>
                                  <p:childTnLst>
                                    <p:set>
                                      <p:cBhvr>
                                        <p:cTn id="371" dur="1" fill="hold">
                                          <p:stCondLst>
                                            <p:cond delay="0"/>
                                          </p:stCondLst>
                                        </p:cTn>
                                        <p:tgtEl>
                                          <p:spTgt spid="10461"/>
                                        </p:tgtEl>
                                        <p:attrNameLst>
                                          <p:attrName>style.visibility</p:attrName>
                                        </p:attrNameLst>
                                      </p:cBhvr>
                                      <p:to>
                                        <p:strVal val="visible"/>
                                      </p:to>
                                    </p:set>
                                    <p:anim calcmode="lin" valueType="num">
                                      <p:cBhvr>
                                        <p:cTn id="372" dur="500" fill="hold"/>
                                        <p:tgtEl>
                                          <p:spTgt spid="10461"/>
                                        </p:tgtEl>
                                        <p:attrNameLst>
                                          <p:attrName>ppt_w</p:attrName>
                                        </p:attrNameLst>
                                      </p:cBhvr>
                                      <p:tavLst>
                                        <p:tav tm="0">
                                          <p:val>
                                            <p:fltVal val="0"/>
                                          </p:val>
                                        </p:tav>
                                        <p:tav tm="100000">
                                          <p:val>
                                            <p:strVal val="#ppt_w"/>
                                          </p:val>
                                        </p:tav>
                                      </p:tavLst>
                                    </p:anim>
                                    <p:anim calcmode="lin" valueType="num">
                                      <p:cBhvr>
                                        <p:cTn id="373" dur="500" fill="hold"/>
                                        <p:tgtEl>
                                          <p:spTgt spid="10461"/>
                                        </p:tgtEl>
                                        <p:attrNameLst>
                                          <p:attrName>ppt_h</p:attrName>
                                        </p:attrNameLst>
                                      </p:cBhvr>
                                      <p:tavLst>
                                        <p:tav tm="0">
                                          <p:val>
                                            <p:fltVal val="0"/>
                                          </p:val>
                                        </p:tav>
                                        <p:tav tm="100000">
                                          <p:val>
                                            <p:strVal val="#ppt_h"/>
                                          </p:val>
                                        </p:tav>
                                      </p:tavLst>
                                    </p:anim>
                                    <p:animEffect transition="in" filter="fade">
                                      <p:cBhvr>
                                        <p:cTn id="374" dur="500"/>
                                        <p:tgtEl>
                                          <p:spTgt spid="10461"/>
                                        </p:tgtEl>
                                      </p:cBhvr>
                                    </p:animEffect>
                                  </p:childTnLst>
                                </p:cTn>
                              </p:par>
                              <p:par>
                                <p:cTn id="375" presetID="53" presetClass="entr" presetSubtype="16" fill="hold" nodeType="withEffect">
                                  <p:stCondLst>
                                    <p:cond delay="0"/>
                                  </p:stCondLst>
                                  <p:childTnLst>
                                    <p:set>
                                      <p:cBhvr>
                                        <p:cTn id="376" dur="1" fill="hold">
                                          <p:stCondLst>
                                            <p:cond delay="0"/>
                                          </p:stCondLst>
                                        </p:cTn>
                                        <p:tgtEl>
                                          <p:spTgt spid="10462"/>
                                        </p:tgtEl>
                                        <p:attrNameLst>
                                          <p:attrName>style.visibility</p:attrName>
                                        </p:attrNameLst>
                                      </p:cBhvr>
                                      <p:to>
                                        <p:strVal val="visible"/>
                                      </p:to>
                                    </p:set>
                                    <p:anim calcmode="lin" valueType="num">
                                      <p:cBhvr>
                                        <p:cTn id="377" dur="500" fill="hold"/>
                                        <p:tgtEl>
                                          <p:spTgt spid="10462"/>
                                        </p:tgtEl>
                                        <p:attrNameLst>
                                          <p:attrName>ppt_w</p:attrName>
                                        </p:attrNameLst>
                                      </p:cBhvr>
                                      <p:tavLst>
                                        <p:tav tm="0">
                                          <p:val>
                                            <p:fltVal val="0"/>
                                          </p:val>
                                        </p:tav>
                                        <p:tav tm="100000">
                                          <p:val>
                                            <p:strVal val="#ppt_w"/>
                                          </p:val>
                                        </p:tav>
                                      </p:tavLst>
                                    </p:anim>
                                    <p:anim calcmode="lin" valueType="num">
                                      <p:cBhvr>
                                        <p:cTn id="378" dur="500" fill="hold"/>
                                        <p:tgtEl>
                                          <p:spTgt spid="10462"/>
                                        </p:tgtEl>
                                        <p:attrNameLst>
                                          <p:attrName>ppt_h</p:attrName>
                                        </p:attrNameLst>
                                      </p:cBhvr>
                                      <p:tavLst>
                                        <p:tav tm="0">
                                          <p:val>
                                            <p:fltVal val="0"/>
                                          </p:val>
                                        </p:tav>
                                        <p:tav tm="100000">
                                          <p:val>
                                            <p:strVal val="#ppt_h"/>
                                          </p:val>
                                        </p:tav>
                                      </p:tavLst>
                                    </p:anim>
                                    <p:animEffect transition="in" filter="fade">
                                      <p:cBhvr>
                                        <p:cTn id="379" dur="500"/>
                                        <p:tgtEl>
                                          <p:spTgt spid="10462"/>
                                        </p:tgtEl>
                                      </p:cBhvr>
                                    </p:animEffect>
                                  </p:childTnLst>
                                </p:cTn>
                              </p:par>
                              <p:par>
                                <p:cTn id="380" presetID="53" presetClass="entr" presetSubtype="16" fill="hold" nodeType="withEffect">
                                  <p:stCondLst>
                                    <p:cond delay="0"/>
                                  </p:stCondLst>
                                  <p:childTnLst>
                                    <p:set>
                                      <p:cBhvr>
                                        <p:cTn id="381" dur="1" fill="hold">
                                          <p:stCondLst>
                                            <p:cond delay="0"/>
                                          </p:stCondLst>
                                        </p:cTn>
                                        <p:tgtEl>
                                          <p:spTgt spid="10546"/>
                                        </p:tgtEl>
                                        <p:attrNameLst>
                                          <p:attrName>style.visibility</p:attrName>
                                        </p:attrNameLst>
                                      </p:cBhvr>
                                      <p:to>
                                        <p:strVal val="visible"/>
                                      </p:to>
                                    </p:set>
                                    <p:anim calcmode="lin" valueType="num">
                                      <p:cBhvr>
                                        <p:cTn id="382" dur="500" fill="hold"/>
                                        <p:tgtEl>
                                          <p:spTgt spid="10546"/>
                                        </p:tgtEl>
                                        <p:attrNameLst>
                                          <p:attrName>ppt_w</p:attrName>
                                        </p:attrNameLst>
                                      </p:cBhvr>
                                      <p:tavLst>
                                        <p:tav tm="0">
                                          <p:val>
                                            <p:fltVal val="0"/>
                                          </p:val>
                                        </p:tav>
                                        <p:tav tm="100000">
                                          <p:val>
                                            <p:strVal val="#ppt_w"/>
                                          </p:val>
                                        </p:tav>
                                      </p:tavLst>
                                    </p:anim>
                                    <p:anim calcmode="lin" valueType="num">
                                      <p:cBhvr>
                                        <p:cTn id="383" dur="500" fill="hold"/>
                                        <p:tgtEl>
                                          <p:spTgt spid="10546"/>
                                        </p:tgtEl>
                                        <p:attrNameLst>
                                          <p:attrName>ppt_h</p:attrName>
                                        </p:attrNameLst>
                                      </p:cBhvr>
                                      <p:tavLst>
                                        <p:tav tm="0">
                                          <p:val>
                                            <p:fltVal val="0"/>
                                          </p:val>
                                        </p:tav>
                                        <p:tav tm="100000">
                                          <p:val>
                                            <p:strVal val="#ppt_h"/>
                                          </p:val>
                                        </p:tav>
                                      </p:tavLst>
                                    </p:anim>
                                    <p:animEffect transition="in" filter="fade">
                                      <p:cBhvr>
                                        <p:cTn id="384" dur="500"/>
                                        <p:tgtEl>
                                          <p:spTgt spid="10546"/>
                                        </p:tgtEl>
                                      </p:cBhvr>
                                    </p:animEffect>
                                  </p:childTnLst>
                                </p:cTn>
                              </p:par>
                              <p:par>
                                <p:cTn id="385" presetID="53" presetClass="entr" presetSubtype="16" fill="hold" nodeType="withEffect">
                                  <p:stCondLst>
                                    <p:cond delay="0"/>
                                  </p:stCondLst>
                                  <p:childTnLst>
                                    <p:set>
                                      <p:cBhvr>
                                        <p:cTn id="386" dur="1" fill="hold">
                                          <p:stCondLst>
                                            <p:cond delay="0"/>
                                          </p:stCondLst>
                                        </p:cTn>
                                        <p:tgtEl>
                                          <p:spTgt spid="10562"/>
                                        </p:tgtEl>
                                        <p:attrNameLst>
                                          <p:attrName>style.visibility</p:attrName>
                                        </p:attrNameLst>
                                      </p:cBhvr>
                                      <p:to>
                                        <p:strVal val="visible"/>
                                      </p:to>
                                    </p:set>
                                    <p:anim calcmode="lin" valueType="num">
                                      <p:cBhvr>
                                        <p:cTn id="387" dur="500" fill="hold"/>
                                        <p:tgtEl>
                                          <p:spTgt spid="10562"/>
                                        </p:tgtEl>
                                        <p:attrNameLst>
                                          <p:attrName>ppt_w</p:attrName>
                                        </p:attrNameLst>
                                      </p:cBhvr>
                                      <p:tavLst>
                                        <p:tav tm="0">
                                          <p:val>
                                            <p:fltVal val="0"/>
                                          </p:val>
                                        </p:tav>
                                        <p:tav tm="100000">
                                          <p:val>
                                            <p:strVal val="#ppt_w"/>
                                          </p:val>
                                        </p:tav>
                                      </p:tavLst>
                                    </p:anim>
                                    <p:anim calcmode="lin" valueType="num">
                                      <p:cBhvr>
                                        <p:cTn id="388" dur="500" fill="hold"/>
                                        <p:tgtEl>
                                          <p:spTgt spid="10562"/>
                                        </p:tgtEl>
                                        <p:attrNameLst>
                                          <p:attrName>ppt_h</p:attrName>
                                        </p:attrNameLst>
                                      </p:cBhvr>
                                      <p:tavLst>
                                        <p:tav tm="0">
                                          <p:val>
                                            <p:fltVal val="0"/>
                                          </p:val>
                                        </p:tav>
                                        <p:tav tm="100000">
                                          <p:val>
                                            <p:strVal val="#ppt_h"/>
                                          </p:val>
                                        </p:tav>
                                      </p:tavLst>
                                    </p:anim>
                                    <p:animEffect transition="in" filter="fade">
                                      <p:cBhvr>
                                        <p:cTn id="389" dur="500"/>
                                        <p:tgtEl>
                                          <p:spTgt spid="10562"/>
                                        </p:tgtEl>
                                      </p:cBhvr>
                                    </p:animEffect>
                                  </p:childTnLst>
                                </p:cTn>
                              </p:par>
                              <p:par>
                                <p:cTn id="390" presetID="53" presetClass="entr" presetSubtype="16" fill="hold" nodeType="withEffect">
                                  <p:stCondLst>
                                    <p:cond delay="0"/>
                                  </p:stCondLst>
                                  <p:childTnLst>
                                    <p:set>
                                      <p:cBhvr>
                                        <p:cTn id="391" dur="1" fill="hold">
                                          <p:stCondLst>
                                            <p:cond delay="0"/>
                                          </p:stCondLst>
                                        </p:cTn>
                                        <p:tgtEl>
                                          <p:spTgt spid="10586"/>
                                        </p:tgtEl>
                                        <p:attrNameLst>
                                          <p:attrName>style.visibility</p:attrName>
                                        </p:attrNameLst>
                                      </p:cBhvr>
                                      <p:to>
                                        <p:strVal val="visible"/>
                                      </p:to>
                                    </p:set>
                                    <p:anim calcmode="lin" valueType="num">
                                      <p:cBhvr>
                                        <p:cTn id="392" dur="500" fill="hold"/>
                                        <p:tgtEl>
                                          <p:spTgt spid="10586"/>
                                        </p:tgtEl>
                                        <p:attrNameLst>
                                          <p:attrName>ppt_w</p:attrName>
                                        </p:attrNameLst>
                                      </p:cBhvr>
                                      <p:tavLst>
                                        <p:tav tm="0">
                                          <p:val>
                                            <p:fltVal val="0"/>
                                          </p:val>
                                        </p:tav>
                                        <p:tav tm="100000">
                                          <p:val>
                                            <p:strVal val="#ppt_w"/>
                                          </p:val>
                                        </p:tav>
                                      </p:tavLst>
                                    </p:anim>
                                    <p:anim calcmode="lin" valueType="num">
                                      <p:cBhvr>
                                        <p:cTn id="393" dur="500" fill="hold"/>
                                        <p:tgtEl>
                                          <p:spTgt spid="10586"/>
                                        </p:tgtEl>
                                        <p:attrNameLst>
                                          <p:attrName>ppt_h</p:attrName>
                                        </p:attrNameLst>
                                      </p:cBhvr>
                                      <p:tavLst>
                                        <p:tav tm="0">
                                          <p:val>
                                            <p:fltVal val="0"/>
                                          </p:val>
                                        </p:tav>
                                        <p:tav tm="100000">
                                          <p:val>
                                            <p:strVal val="#ppt_h"/>
                                          </p:val>
                                        </p:tav>
                                      </p:tavLst>
                                    </p:anim>
                                    <p:animEffect transition="in" filter="fade">
                                      <p:cBhvr>
                                        <p:cTn id="394" dur="500"/>
                                        <p:tgtEl>
                                          <p:spTgt spid="10586"/>
                                        </p:tgtEl>
                                      </p:cBhvr>
                                    </p:animEffect>
                                  </p:childTnLst>
                                </p:cTn>
                              </p:par>
                              <p:par>
                                <p:cTn id="395" presetID="53" presetClass="entr" presetSubtype="16" fill="hold" nodeType="withEffect">
                                  <p:stCondLst>
                                    <p:cond delay="0"/>
                                  </p:stCondLst>
                                  <p:childTnLst>
                                    <p:set>
                                      <p:cBhvr>
                                        <p:cTn id="396" dur="1" fill="hold">
                                          <p:stCondLst>
                                            <p:cond delay="0"/>
                                          </p:stCondLst>
                                        </p:cTn>
                                        <p:tgtEl>
                                          <p:spTgt spid="10599"/>
                                        </p:tgtEl>
                                        <p:attrNameLst>
                                          <p:attrName>style.visibility</p:attrName>
                                        </p:attrNameLst>
                                      </p:cBhvr>
                                      <p:to>
                                        <p:strVal val="visible"/>
                                      </p:to>
                                    </p:set>
                                    <p:anim calcmode="lin" valueType="num">
                                      <p:cBhvr>
                                        <p:cTn id="397" dur="500" fill="hold"/>
                                        <p:tgtEl>
                                          <p:spTgt spid="10599"/>
                                        </p:tgtEl>
                                        <p:attrNameLst>
                                          <p:attrName>ppt_w</p:attrName>
                                        </p:attrNameLst>
                                      </p:cBhvr>
                                      <p:tavLst>
                                        <p:tav tm="0">
                                          <p:val>
                                            <p:fltVal val="0"/>
                                          </p:val>
                                        </p:tav>
                                        <p:tav tm="100000">
                                          <p:val>
                                            <p:strVal val="#ppt_w"/>
                                          </p:val>
                                        </p:tav>
                                      </p:tavLst>
                                    </p:anim>
                                    <p:anim calcmode="lin" valueType="num">
                                      <p:cBhvr>
                                        <p:cTn id="398" dur="500" fill="hold"/>
                                        <p:tgtEl>
                                          <p:spTgt spid="10599"/>
                                        </p:tgtEl>
                                        <p:attrNameLst>
                                          <p:attrName>ppt_h</p:attrName>
                                        </p:attrNameLst>
                                      </p:cBhvr>
                                      <p:tavLst>
                                        <p:tav tm="0">
                                          <p:val>
                                            <p:fltVal val="0"/>
                                          </p:val>
                                        </p:tav>
                                        <p:tav tm="100000">
                                          <p:val>
                                            <p:strVal val="#ppt_h"/>
                                          </p:val>
                                        </p:tav>
                                      </p:tavLst>
                                    </p:anim>
                                    <p:animEffect transition="in" filter="fade">
                                      <p:cBhvr>
                                        <p:cTn id="399" dur="500"/>
                                        <p:tgtEl>
                                          <p:spTgt spid="10599"/>
                                        </p:tgtEl>
                                      </p:cBhvr>
                                    </p:animEffect>
                                  </p:childTnLst>
                                </p:cTn>
                              </p:par>
                              <p:par>
                                <p:cTn id="400" presetID="53" presetClass="entr" presetSubtype="16" fill="hold" nodeType="withEffect">
                                  <p:stCondLst>
                                    <p:cond delay="0"/>
                                  </p:stCondLst>
                                  <p:childTnLst>
                                    <p:set>
                                      <p:cBhvr>
                                        <p:cTn id="401" dur="1" fill="hold">
                                          <p:stCondLst>
                                            <p:cond delay="0"/>
                                          </p:stCondLst>
                                        </p:cTn>
                                        <p:tgtEl>
                                          <p:spTgt spid="10637"/>
                                        </p:tgtEl>
                                        <p:attrNameLst>
                                          <p:attrName>style.visibility</p:attrName>
                                        </p:attrNameLst>
                                      </p:cBhvr>
                                      <p:to>
                                        <p:strVal val="visible"/>
                                      </p:to>
                                    </p:set>
                                    <p:anim calcmode="lin" valueType="num">
                                      <p:cBhvr>
                                        <p:cTn id="402" dur="500" fill="hold"/>
                                        <p:tgtEl>
                                          <p:spTgt spid="10637"/>
                                        </p:tgtEl>
                                        <p:attrNameLst>
                                          <p:attrName>ppt_w</p:attrName>
                                        </p:attrNameLst>
                                      </p:cBhvr>
                                      <p:tavLst>
                                        <p:tav tm="0">
                                          <p:val>
                                            <p:fltVal val="0"/>
                                          </p:val>
                                        </p:tav>
                                        <p:tav tm="100000">
                                          <p:val>
                                            <p:strVal val="#ppt_w"/>
                                          </p:val>
                                        </p:tav>
                                      </p:tavLst>
                                    </p:anim>
                                    <p:anim calcmode="lin" valueType="num">
                                      <p:cBhvr>
                                        <p:cTn id="403" dur="500" fill="hold"/>
                                        <p:tgtEl>
                                          <p:spTgt spid="10637"/>
                                        </p:tgtEl>
                                        <p:attrNameLst>
                                          <p:attrName>ppt_h</p:attrName>
                                        </p:attrNameLst>
                                      </p:cBhvr>
                                      <p:tavLst>
                                        <p:tav tm="0">
                                          <p:val>
                                            <p:fltVal val="0"/>
                                          </p:val>
                                        </p:tav>
                                        <p:tav tm="100000">
                                          <p:val>
                                            <p:strVal val="#ppt_h"/>
                                          </p:val>
                                        </p:tav>
                                      </p:tavLst>
                                    </p:anim>
                                    <p:animEffect transition="in" filter="fade">
                                      <p:cBhvr>
                                        <p:cTn id="404" dur="500"/>
                                        <p:tgtEl>
                                          <p:spTgt spid="10637"/>
                                        </p:tgtEl>
                                      </p:cBhvr>
                                    </p:animEffect>
                                  </p:childTnLst>
                                </p:cTn>
                              </p:par>
                              <p:par>
                                <p:cTn id="405" presetID="53" presetClass="entr" presetSubtype="16" fill="hold" nodeType="withEffect">
                                  <p:stCondLst>
                                    <p:cond delay="0"/>
                                  </p:stCondLst>
                                  <p:childTnLst>
                                    <p:set>
                                      <p:cBhvr>
                                        <p:cTn id="406" dur="1" fill="hold">
                                          <p:stCondLst>
                                            <p:cond delay="0"/>
                                          </p:stCondLst>
                                        </p:cTn>
                                        <p:tgtEl>
                                          <p:spTgt spid="10652"/>
                                        </p:tgtEl>
                                        <p:attrNameLst>
                                          <p:attrName>style.visibility</p:attrName>
                                        </p:attrNameLst>
                                      </p:cBhvr>
                                      <p:to>
                                        <p:strVal val="visible"/>
                                      </p:to>
                                    </p:set>
                                    <p:anim calcmode="lin" valueType="num">
                                      <p:cBhvr>
                                        <p:cTn id="407" dur="500" fill="hold"/>
                                        <p:tgtEl>
                                          <p:spTgt spid="10652"/>
                                        </p:tgtEl>
                                        <p:attrNameLst>
                                          <p:attrName>ppt_w</p:attrName>
                                        </p:attrNameLst>
                                      </p:cBhvr>
                                      <p:tavLst>
                                        <p:tav tm="0">
                                          <p:val>
                                            <p:fltVal val="0"/>
                                          </p:val>
                                        </p:tav>
                                        <p:tav tm="100000">
                                          <p:val>
                                            <p:strVal val="#ppt_w"/>
                                          </p:val>
                                        </p:tav>
                                      </p:tavLst>
                                    </p:anim>
                                    <p:anim calcmode="lin" valueType="num">
                                      <p:cBhvr>
                                        <p:cTn id="408" dur="500" fill="hold"/>
                                        <p:tgtEl>
                                          <p:spTgt spid="10652"/>
                                        </p:tgtEl>
                                        <p:attrNameLst>
                                          <p:attrName>ppt_h</p:attrName>
                                        </p:attrNameLst>
                                      </p:cBhvr>
                                      <p:tavLst>
                                        <p:tav tm="0">
                                          <p:val>
                                            <p:fltVal val="0"/>
                                          </p:val>
                                        </p:tav>
                                        <p:tav tm="100000">
                                          <p:val>
                                            <p:strVal val="#ppt_h"/>
                                          </p:val>
                                        </p:tav>
                                      </p:tavLst>
                                    </p:anim>
                                    <p:animEffect transition="in" filter="fade">
                                      <p:cBhvr>
                                        <p:cTn id="409" dur="500"/>
                                        <p:tgtEl>
                                          <p:spTgt spid="10652"/>
                                        </p:tgtEl>
                                      </p:cBhvr>
                                    </p:animEffect>
                                  </p:childTnLst>
                                </p:cTn>
                              </p:par>
                              <p:par>
                                <p:cTn id="410" presetID="53" presetClass="entr" presetSubtype="16" fill="hold" nodeType="withEffect">
                                  <p:stCondLst>
                                    <p:cond delay="0"/>
                                  </p:stCondLst>
                                  <p:childTnLst>
                                    <p:set>
                                      <p:cBhvr>
                                        <p:cTn id="411" dur="1" fill="hold">
                                          <p:stCondLst>
                                            <p:cond delay="0"/>
                                          </p:stCondLst>
                                        </p:cTn>
                                        <p:tgtEl>
                                          <p:spTgt spid="10660"/>
                                        </p:tgtEl>
                                        <p:attrNameLst>
                                          <p:attrName>style.visibility</p:attrName>
                                        </p:attrNameLst>
                                      </p:cBhvr>
                                      <p:to>
                                        <p:strVal val="visible"/>
                                      </p:to>
                                    </p:set>
                                    <p:anim calcmode="lin" valueType="num">
                                      <p:cBhvr>
                                        <p:cTn id="412" dur="500" fill="hold"/>
                                        <p:tgtEl>
                                          <p:spTgt spid="10660"/>
                                        </p:tgtEl>
                                        <p:attrNameLst>
                                          <p:attrName>ppt_w</p:attrName>
                                        </p:attrNameLst>
                                      </p:cBhvr>
                                      <p:tavLst>
                                        <p:tav tm="0">
                                          <p:val>
                                            <p:fltVal val="0"/>
                                          </p:val>
                                        </p:tav>
                                        <p:tav tm="100000">
                                          <p:val>
                                            <p:strVal val="#ppt_w"/>
                                          </p:val>
                                        </p:tav>
                                      </p:tavLst>
                                    </p:anim>
                                    <p:anim calcmode="lin" valueType="num">
                                      <p:cBhvr>
                                        <p:cTn id="413" dur="500" fill="hold"/>
                                        <p:tgtEl>
                                          <p:spTgt spid="10660"/>
                                        </p:tgtEl>
                                        <p:attrNameLst>
                                          <p:attrName>ppt_h</p:attrName>
                                        </p:attrNameLst>
                                      </p:cBhvr>
                                      <p:tavLst>
                                        <p:tav tm="0">
                                          <p:val>
                                            <p:fltVal val="0"/>
                                          </p:val>
                                        </p:tav>
                                        <p:tav tm="100000">
                                          <p:val>
                                            <p:strVal val="#ppt_h"/>
                                          </p:val>
                                        </p:tav>
                                      </p:tavLst>
                                    </p:anim>
                                    <p:animEffect transition="in" filter="fade">
                                      <p:cBhvr>
                                        <p:cTn id="414" dur="500"/>
                                        <p:tgtEl>
                                          <p:spTgt spid="10660"/>
                                        </p:tgtEl>
                                      </p:cBhvr>
                                    </p:animEffect>
                                  </p:childTnLst>
                                </p:cTn>
                              </p:par>
                              <p:par>
                                <p:cTn id="415" presetID="53" presetClass="entr" presetSubtype="16" fill="hold" nodeType="withEffect">
                                  <p:stCondLst>
                                    <p:cond delay="0"/>
                                  </p:stCondLst>
                                  <p:childTnLst>
                                    <p:set>
                                      <p:cBhvr>
                                        <p:cTn id="416" dur="1" fill="hold">
                                          <p:stCondLst>
                                            <p:cond delay="0"/>
                                          </p:stCondLst>
                                        </p:cTn>
                                        <p:tgtEl>
                                          <p:spTgt spid="10687"/>
                                        </p:tgtEl>
                                        <p:attrNameLst>
                                          <p:attrName>style.visibility</p:attrName>
                                        </p:attrNameLst>
                                      </p:cBhvr>
                                      <p:to>
                                        <p:strVal val="visible"/>
                                      </p:to>
                                    </p:set>
                                    <p:anim calcmode="lin" valueType="num">
                                      <p:cBhvr>
                                        <p:cTn id="417" dur="500" fill="hold"/>
                                        <p:tgtEl>
                                          <p:spTgt spid="10687"/>
                                        </p:tgtEl>
                                        <p:attrNameLst>
                                          <p:attrName>ppt_w</p:attrName>
                                        </p:attrNameLst>
                                      </p:cBhvr>
                                      <p:tavLst>
                                        <p:tav tm="0">
                                          <p:val>
                                            <p:fltVal val="0"/>
                                          </p:val>
                                        </p:tav>
                                        <p:tav tm="100000">
                                          <p:val>
                                            <p:strVal val="#ppt_w"/>
                                          </p:val>
                                        </p:tav>
                                      </p:tavLst>
                                    </p:anim>
                                    <p:anim calcmode="lin" valueType="num">
                                      <p:cBhvr>
                                        <p:cTn id="418" dur="500" fill="hold"/>
                                        <p:tgtEl>
                                          <p:spTgt spid="10687"/>
                                        </p:tgtEl>
                                        <p:attrNameLst>
                                          <p:attrName>ppt_h</p:attrName>
                                        </p:attrNameLst>
                                      </p:cBhvr>
                                      <p:tavLst>
                                        <p:tav tm="0">
                                          <p:val>
                                            <p:fltVal val="0"/>
                                          </p:val>
                                        </p:tav>
                                        <p:tav tm="100000">
                                          <p:val>
                                            <p:strVal val="#ppt_h"/>
                                          </p:val>
                                        </p:tav>
                                      </p:tavLst>
                                    </p:anim>
                                    <p:animEffect transition="in" filter="fade">
                                      <p:cBhvr>
                                        <p:cTn id="419" dur="500"/>
                                        <p:tgtEl>
                                          <p:spTgt spid="10687"/>
                                        </p:tgtEl>
                                      </p:cBhvr>
                                    </p:animEffect>
                                  </p:childTnLst>
                                </p:cTn>
                              </p:par>
                              <p:par>
                                <p:cTn id="420" presetID="53" presetClass="entr" presetSubtype="16" fill="hold" nodeType="withEffect">
                                  <p:stCondLst>
                                    <p:cond delay="0"/>
                                  </p:stCondLst>
                                  <p:childTnLst>
                                    <p:set>
                                      <p:cBhvr>
                                        <p:cTn id="421" dur="1" fill="hold">
                                          <p:stCondLst>
                                            <p:cond delay="0"/>
                                          </p:stCondLst>
                                        </p:cTn>
                                        <p:tgtEl>
                                          <p:spTgt spid="10718"/>
                                        </p:tgtEl>
                                        <p:attrNameLst>
                                          <p:attrName>style.visibility</p:attrName>
                                        </p:attrNameLst>
                                      </p:cBhvr>
                                      <p:to>
                                        <p:strVal val="visible"/>
                                      </p:to>
                                    </p:set>
                                    <p:anim calcmode="lin" valueType="num">
                                      <p:cBhvr>
                                        <p:cTn id="422" dur="500" fill="hold"/>
                                        <p:tgtEl>
                                          <p:spTgt spid="10718"/>
                                        </p:tgtEl>
                                        <p:attrNameLst>
                                          <p:attrName>ppt_w</p:attrName>
                                        </p:attrNameLst>
                                      </p:cBhvr>
                                      <p:tavLst>
                                        <p:tav tm="0">
                                          <p:val>
                                            <p:fltVal val="0"/>
                                          </p:val>
                                        </p:tav>
                                        <p:tav tm="100000">
                                          <p:val>
                                            <p:strVal val="#ppt_w"/>
                                          </p:val>
                                        </p:tav>
                                      </p:tavLst>
                                    </p:anim>
                                    <p:anim calcmode="lin" valueType="num">
                                      <p:cBhvr>
                                        <p:cTn id="423" dur="500" fill="hold"/>
                                        <p:tgtEl>
                                          <p:spTgt spid="10718"/>
                                        </p:tgtEl>
                                        <p:attrNameLst>
                                          <p:attrName>ppt_h</p:attrName>
                                        </p:attrNameLst>
                                      </p:cBhvr>
                                      <p:tavLst>
                                        <p:tav tm="0">
                                          <p:val>
                                            <p:fltVal val="0"/>
                                          </p:val>
                                        </p:tav>
                                        <p:tav tm="100000">
                                          <p:val>
                                            <p:strVal val="#ppt_h"/>
                                          </p:val>
                                        </p:tav>
                                      </p:tavLst>
                                    </p:anim>
                                    <p:animEffect transition="in" filter="fade">
                                      <p:cBhvr>
                                        <p:cTn id="424" dur="500"/>
                                        <p:tgtEl>
                                          <p:spTgt spid="10718"/>
                                        </p:tgtEl>
                                      </p:cBhvr>
                                    </p:animEffect>
                                  </p:childTnLst>
                                </p:cTn>
                              </p:par>
                              <p:par>
                                <p:cTn id="425" presetID="53" presetClass="entr" presetSubtype="16" fill="hold" nodeType="withEffect">
                                  <p:stCondLst>
                                    <p:cond delay="0"/>
                                  </p:stCondLst>
                                  <p:childTnLst>
                                    <p:set>
                                      <p:cBhvr>
                                        <p:cTn id="426" dur="1" fill="hold">
                                          <p:stCondLst>
                                            <p:cond delay="0"/>
                                          </p:stCondLst>
                                        </p:cTn>
                                        <p:tgtEl>
                                          <p:spTgt spid="10738"/>
                                        </p:tgtEl>
                                        <p:attrNameLst>
                                          <p:attrName>style.visibility</p:attrName>
                                        </p:attrNameLst>
                                      </p:cBhvr>
                                      <p:to>
                                        <p:strVal val="visible"/>
                                      </p:to>
                                    </p:set>
                                    <p:anim calcmode="lin" valueType="num">
                                      <p:cBhvr>
                                        <p:cTn id="427" dur="500" fill="hold"/>
                                        <p:tgtEl>
                                          <p:spTgt spid="10738"/>
                                        </p:tgtEl>
                                        <p:attrNameLst>
                                          <p:attrName>ppt_w</p:attrName>
                                        </p:attrNameLst>
                                      </p:cBhvr>
                                      <p:tavLst>
                                        <p:tav tm="0">
                                          <p:val>
                                            <p:fltVal val="0"/>
                                          </p:val>
                                        </p:tav>
                                        <p:tav tm="100000">
                                          <p:val>
                                            <p:strVal val="#ppt_w"/>
                                          </p:val>
                                        </p:tav>
                                      </p:tavLst>
                                    </p:anim>
                                    <p:anim calcmode="lin" valueType="num">
                                      <p:cBhvr>
                                        <p:cTn id="428" dur="500" fill="hold"/>
                                        <p:tgtEl>
                                          <p:spTgt spid="10738"/>
                                        </p:tgtEl>
                                        <p:attrNameLst>
                                          <p:attrName>ppt_h</p:attrName>
                                        </p:attrNameLst>
                                      </p:cBhvr>
                                      <p:tavLst>
                                        <p:tav tm="0">
                                          <p:val>
                                            <p:fltVal val="0"/>
                                          </p:val>
                                        </p:tav>
                                        <p:tav tm="100000">
                                          <p:val>
                                            <p:strVal val="#ppt_h"/>
                                          </p:val>
                                        </p:tav>
                                      </p:tavLst>
                                    </p:anim>
                                    <p:animEffect transition="in" filter="fade">
                                      <p:cBhvr>
                                        <p:cTn id="429" dur="500"/>
                                        <p:tgtEl>
                                          <p:spTgt spid="10738"/>
                                        </p:tgtEl>
                                      </p:cBhvr>
                                    </p:animEffect>
                                  </p:childTnLst>
                                </p:cTn>
                              </p:par>
                              <p:par>
                                <p:cTn id="430" presetID="53" presetClass="entr" presetSubtype="16" fill="hold" nodeType="withEffect">
                                  <p:stCondLst>
                                    <p:cond delay="0"/>
                                  </p:stCondLst>
                                  <p:childTnLst>
                                    <p:set>
                                      <p:cBhvr>
                                        <p:cTn id="431" dur="1" fill="hold">
                                          <p:stCondLst>
                                            <p:cond delay="0"/>
                                          </p:stCondLst>
                                        </p:cTn>
                                        <p:tgtEl>
                                          <p:spTgt spid="10756"/>
                                        </p:tgtEl>
                                        <p:attrNameLst>
                                          <p:attrName>style.visibility</p:attrName>
                                        </p:attrNameLst>
                                      </p:cBhvr>
                                      <p:to>
                                        <p:strVal val="visible"/>
                                      </p:to>
                                    </p:set>
                                    <p:anim calcmode="lin" valueType="num">
                                      <p:cBhvr>
                                        <p:cTn id="432" dur="500" fill="hold"/>
                                        <p:tgtEl>
                                          <p:spTgt spid="10756"/>
                                        </p:tgtEl>
                                        <p:attrNameLst>
                                          <p:attrName>ppt_w</p:attrName>
                                        </p:attrNameLst>
                                      </p:cBhvr>
                                      <p:tavLst>
                                        <p:tav tm="0">
                                          <p:val>
                                            <p:fltVal val="0"/>
                                          </p:val>
                                        </p:tav>
                                        <p:tav tm="100000">
                                          <p:val>
                                            <p:strVal val="#ppt_w"/>
                                          </p:val>
                                        </p:tav>
                                      </p:tavLst>
                                    </p:anim>
                                    <p:anim calcmode="lin" valueType="num">
                                      <p:cBhvr>
                                        <p:cTn id="433" dur="500" fill="hold"/>
                                        <p:tgtEl>
                                          <p:spTgt spid="10756"/>
                                        </p:tgtEl>
                                        <p:attrNameLst>
                                          <p:attrName>ppt_h</p:attrName>
                                        </p:attrNameLst>
                                      </p:cBhvr>
                                      <p:tavLst>
                                        <p:tav tm="0">
                                          <p:val>
                                            <p:fltVal val="0"/>
                                          </p:val>
                                        </p:tav>
                                        <p:tav tm="100000">
                                          <p:val>
                                            <p:strVal val="#ppt_h"/>
                                          </p:val>
                                        </p:tav>
                                      </p:tavLst>
                                    </p:anim>
                                    <p:animEffect transition="in" filter="fade">
                                      <p:cBhvr>
                                        <p:cTn id="434" dur="500"/>
                                        <p:tgtEl>
                                          <p:spTgt spid="10756"/>
                                        </p:tgtEl>
                                      </p:cBhvr>
                                    </p:animEffect>
                                  </p:childTnLst>
                                </p:cTn>
                              </p:par>
                              <p:par>
                                <p:cTn id="435" presetID="53" presetClass="entr" presetSubtype="16" fill="hold" nodeType="withEffect">
                                  <p:stCondLst>
                                    <p:cond delay="0"/>
                                  </p:stCondLst>
                                  <p:childTnLst>
                                    <p:set>
                                      <p:cBhvr>
                                        <p:cTn id="436" dur="1" fill="hold">
                                          <p:stCondLst>
                                            <p:cond delay="0"/>
                                          </p:stCondLst>
                                        </p:cTn>
                                        <p:tgtEl>
                                          <p:spTgt spid="10772"/>
                                        </p:tgtEl>
                                        <p:attrNameLst>
                                          <p:attrName>style.visibility</p:attrName>
                                        </p:attrNameLst>
                                      </p:cBhvr>
                                      <p:to>
                                        <p:strVal val="visible"/>
                                      </p:to>
                                    </p:set>
                                    <p:anim calcmode="lin" valueType="num">
                                      <p:cBhvr>
                                        <p:cTn id="437" dur="500" fill="hold"/>
                                        <p:tgtEl>
                                          <p:spTgt spid="10772"/>
                                        </p:tgtEl>
                                        <p:attrNameLst>
                                          <p:attrName>ppt_w</p:attrName>
                                        </p:attrNameLst>
                                      </p:cBhvr>
                                      <p:tavLst>
                                        <p:tav tm="0">
                                          <p:val>
                                            <p:fltVal val="0"/>
                                          </p:val>
                                        </p:tav>
                                        <p:tav tm="100000">
                                          <p:val>
                                            <p:strVal val="#ppt_w"/>
                                          </p:val>
                                        </p:tav>
                                      </p:tavLst>
                                    </p:anim>
                                    <p:anim calcmode="lin" valueType="num">
                                      <p:cBhvr>
                                        <p:cTn id="438" dur="500" fill="hold"/>
                                        <p:tgtEl>
                                          <p:spTgt spid="10772"/>
                                        </p:tgtEl>
                                        <p:attrNameLst>
                                          <p:attrName>ppt_h</p:attrName>
                                        </p:attrNameLst>
                                      </p:cBhvr>
                                      <p:tavLst>
                                        <p:tav tm="0">
                                          <p:val>
                                            <p:fltVal val="0"/>
                                          </p:val>
                                        </p:tav>
                                        <p:tav tm="100000">
                                          <p:val>
                                            <p:strVal val="#ppt_h"/>
                                          </p:val>
                                        </p:tav>
                                      </p:tavLst>
                                    </p:anim>
                                    <p:animEffect transition="in" filter="fade">
                                      <p:cBhvr>
                                        <p:cTn id="439" dur="500"/>
                                        <p:tgtEl>
                                          <p:spTgt spid="10772"/>
                                        </p:tgtEl>
                                      </p:cBhvr>
                                    </p:animEffect>
                                  </p:childTnLst>
                                </p:cTn>
                              </p:par>
                              <p:par>
                                <p:cTn id="440" presetID="53" presetClass="entr" presetSubtype="16" fill="hold" nodeType="withEffect">
                                  <p:stCondLst>
                                    <p:cond delay="0"/>
                                  </p:stCondLst>
                                  <p:childTnLst>
                                    <p:set>
                                      <p:cBhvr>
                                        <p:cTn id="441" dur="1" fill="hold">
                                          <p:stCondLst>
                                            <p:cond delay="0"/>
                                          </p:stCondLst>
                                        </p:cTn>
                                        <p:tgtEl>
                                          <p:spTgt spid="10793"/>
                                        </p:tgtEl>
                                        <p:attrNameLst>
                                          <p:attrName>style.visibility</p:attrName>
                                        </p:attrNameLst>
                                      </p:cBhvr>
                                      <p:to>
                                        <p:strVal val="visible"/>
                                      </p:to>
                                    </p:set>
                                    <p:anim calcmode="lin" valueType="num">
                                      <p:cBhvr>
                                        <p:cTn id="442" dur="500" fill="hold"/>
                                        <p:tgtEl>
                                          <p:spTgt spid="10793"/>
                                        </p:tgtEl>
                                        <p:attrNameLst>
                                          <p:attrName>ppt_w</p:attrName>
                                        </p:attrNameLst>
                                      </p:cBhvr>
                                      <p:tavLst>
                                        <p:tav tm="0">
                                          <p:val>
                                            <p:fltVal val="0"/>
                                          </p:val>
                                        </p:tav>
                                        <p:tav tm="100000">
                                          <p:val>
                                            <p:strVal val="#ppt_w"/>
                                          </p:val>
                                        </p:tav>
                                      </p:tavLst>
                                    </p:anim>
                                    <p:anim calcmode="lin" valueType="num">
                                      <p:cBhvr>
                                        <p:cTn id="443" dur="500" fill="hold"/>
                                        <p:tgtEl>
                                          <p:spTgt spid="10793"/>
                                        </p:tgtEl>
                                        <p:attrNameLst>
                                          <p:attrName>ppt_h</p:attrName>
                                        </p:attrNameLst>
                                      </p:cBhvr>
                                      <p:tavLst>
                                        <p:tav tm="0">
                                          <p:val>
                                            <p:fltVal val="0"/>
                                          </p:val>
                                        </p:tav>
                                        <p:tav tm="100000">
                                          <p:val>
                                            <p:strVal val="#ppt_h"/>
                                          </p:val>
                                        </p:tav>
                                      </p:tavLst>
                                    </p:anim>
                                    <p:animEffect transition="in" filter="fade">
                                      <p:cBhvr>
                                        <p:cTn id="444" dur="500"/>
                                        <p:tgtEl>
                                          <p:spTgt spid="10793"/>
                                        </p:tgtEl>
                                      </p:cBhvr>
                                    </p:animEffect>
                                  </p:childTnLst>
                                </p:cTn>
                              </p:par>
                              <p:par>
                                <p:cTn id="445" presetID="53" presetClass="entr" presetSubtype="16" fill="hold" nodeType="withEffect">
                                  <p:stCondLst>
                                    <p:cond delay="0"/>
                                  </p:stCondLst>
                                  <p:childTnLst>
                                    <p:set>
                                      <p:cBhvr>
                                        <p:cTn id="446" dur="1" fill="hold">
                                          <p:stCondLst>
                                            <p:cond delay="0"/>
                                          </p:stCondLst>
                                        </p:cTn>
                                        <p:tgtEl>
                                          <p:spTgt spid="10810"/>
                                        </p:tgtEl>
                                        <p:attrNameLst>
                                          <p:attrName>style.visibility</p:attrName>
                                        </p:attrNameLst>
                                      </p:cBhvr>
                                      <p:to>
                                        <p:strVal val="visible"/>
                                      </p:to>
                                    </p:set>
                                    <p:anim calcmode="lin" valueType="num">
                                      <p:cBhvr>
                                        <p:cTn id="447" dur="500" fill="hold"/>
                                        <p:tgtEl>
                                          <p:spTgt spid="10810"/>
                                        </p:tgtEl>
                                        <p:attrNameLst>
                                          <p:attrName>ppt_w</p:attrName>
                                        </p:attrNameLst>
                                      </p:cBhvr>
                                      <p:tavLst>
                                        <p:tav tm="0">
                                          <p:val>
                                            <p:fltVal val="0"/>
                                          </p:val>
                                        </p:tav>
                                        <p:tav tm="100000">
                                          <p:val>
                                            <p:strVal val="#ppt_w"/>
                                          </p:val>
                                        </p:tav>
                                      </p:tavLst>
                                    </p:anim>
                                    <p:anim calcmode="lin" valueType="num">
                                      <p:cBhvr>
                                        <p:cTn id="448" dur="500" fill="hold"/>
                                        <p:tgtEl>
                                          <p:spTgt spid="10810"/>
                                        </p:tgtEl>
                                        <p:attrNameLst>
                                          <p:attrName>ppt_h</p:attrName>
                                        </p:attrNameLst>
                                      </p:cBhvr>
                                      <p:tavLst>
                                        <p:tav tm="0">
                                          <p:val>
                                            <p:fltVal val="0"/>
                                          </p:val>
                                        </p:tav>
                                        <p:tav tm="100000">
                                          <p:val>
                                            <p:strVal val="#ppt_h"/>
                                          </p:val>
                                        </p:tav>
                                      </p:tavLst>
                                    </p:anim>
                                    <p:animEffect transition="in" filter="fade">
                                      <p:cBhvr>
                                        <p:cTn id="449" dur="500"/>
                                        <p:tgtEl>
                                          <p:spTgt spid="10810"/>
                                        </p:tgtEl>
                                      </p:cBhvr>
                                    </p:animEffect>
                                  </p:childTnLst>
                                </p:cTn>
                              </p:par>
                              <p:par>
                                <p:cTn id="450" presetID="53" presetClass="entr" presetSubtype="16" fill="hold" nodeType="withEffect">
                                  <p:stCondLst>
                                    <p:cond delay="0"/>
                                  </p:stCondLst>
                                  <p:childTnLst>
                                    <p:set>
                                      <p:cBhvr>
                                        <p:cTn id="451" dur="1" fill="hold">
                                          <p:stCondLst>
                                            <p:cond delay="0"/>
                                          </p:stCondLst>
                                        </p:cTn>
                                        <p:tgtEl>
                                          <p:spTgt spid="10828"/>
                                        </p:tgtEl>
                                        <p:attrNameLst>
                                          <p:attrName>style.visibility</p:attrName>
                                        </p:attrNameLst>
                                      </p:cBhvr>
                                      <p:to>
                                        <p:strVal val="visible"/>
                                      </p:to>
                                    </p:set>
                                    <p:anim calcmode="lin" valueType="num">
                                      <p:cBhvr>
                                        <p:cTn id="452" dur="500" fill="hold"/>
                                        <p:tgtEl>
                                          <p:spTgt spid="10828"/>
                                        </p:tgtEl>
                                        <p:attrNameLst>
                                          <p:attrName>ppt_w</p:attrName>
                                        </p:attrNameLst>
                                      </p:cBhvr>
                                      <p:tavLst>
                                        <p:tav tm="0">
                                          <p:val>
                                            <p:fltVal val="0"/>
                                          </p:val>
                                        </p:tav>
                                        <p:tav tm="100000">
                                          <p:val>
                                            <p:strVal val="#ppt_w"/>
                                          </p:val>
                                        </p:tav>
                                      </p:tavLst>
                                    </p:anim>
                                    <p:anim calcmode="lin" valueType="num">
                                      <p:cBhvr>
                                        <p:cTn id="453" dur="500" fill="hold"/>
                                        <p:tgtEl>
                                          <p:spTgt spid="10828"/>
                                        </p:tgtEl>
                                        <p:attrNameLst>
                                          <p:attrName>ppt_h</p:attrName>
                                        </p:attrNameLst>
                                      </p:cBhvr>
                                      <p:tavLst>
                                        <p:tav tm="0">
                                          <p:val>
                                            <p:fltVal val="0"/>
                                          </p:val>
                                        </p:tav>
                                        <p:tav tm="100000">
                                          <p:val>
                                            <p:strVal val="#ppt_h"/>
                                          </p:val>
                                        </p:tav>
                                      </p:tavLst>
                                    </p:anim>
                                    <p:animEffect transition="in" filter="fade">
                                      <p:cBhvr>
                                        <p:cTn id="454" dur="500"/>
                                        <p:tgtEl>
                                          <p:spTgt spid="10828"/>
                                        </p:tgtEl>
                                      </p:cBhvr>
                                    </p:animEffect>
                                  </p:childTnLst>
                                </p:cTn>
                              </p:par>
                              <p:par>
                                <p:cTn id="455" presetID="53" presetClass="entr" presetSubtype="16" fill="hold" nodeType="withEffect">
                                  <p:stCondLst>
                                    <p:cond delay="0"/>
                                  </p:stCondLst>
                                  <p:childTnLst>
                                    <p:set>
                                      <p:cBhvr>
                                        <p:cTn id="456" dur="1" fill="hold">
                                          <p:stCondLst>
                                            <p:cond delay="0"/>
                                          </p:stCondLst>
                                        </p:cTn>
                                        <p:tgtEl>
                                          <p:spTgt spid="10837"/>
                                        </p:tgtEl>
                                        <p:attrNameLst>
                                          <p:attrName>style.visibility</p:attrName>
                                        </p:attrNameLst>
                                      </p:cBhvr>
                                      <p:to>
                                        <p:strVal val="visible"/>
                                      </p:to>
                                    </p:set>
                                    <p:anim calcmode="lin" valueType="num">
                                      <p:cBhvr>
                                        <p:cTn id="457" dur="500" fill="hold"/>
                                        <p:tgtEl>
                                          <p:spTgt spid="10837"/>
                                        </p:tgtEl>
                                        <p:attrNameLst>
                                          <p:attrName>ppt_w</p:attrName>
                                        </p:attrNameLst>
                                      </p:cBhvr>
                                      <p:tavLst>
                                        <p:tav tm="0">
                                          <p:val>
                                            <p:fltVal val="0"/>
                                          </p:val>
                                        </p:tav>
                                        <p:tav tm="100000">
                                          <p:val>
                                            <p:strVal val="#ppt_w"/>
                                          </p:val>
                                        </p:tav>
                                      </p:tavLst>
                                    </p:anim>
                                    <p:anim calcmode="lin" valueType="num">
                                      <p:cBhvr>
                                        <p:cTn id="458" dur="500" fill="hold"/>
                                        <p:tgtEl>
                                          <p:spTgt spid="10837"/>
                                        </p:tgtEl>
                                        <p:attrNameLst>
                                          <p:attrName>ppt_h</p:attrName>
                                        </p:attrNameLst>
                                      </p:cBhvr>
                                      <p:tavLst>
                                        <p:tav tm="0">
                                          <p:val>
                                            <p:fltVal val="0"/>
                                          </p:val>
                                        </p:tav>
                                        <p:tav tm="100000">
                                          <p:val>
                                            <p:strVal val="#ppt_h"/>
                                          </p:val>
                                        </p:tav>
                                      </p:tavLst>
                                    </p:anim>
                                    <p:animEffect transition="in" filter="fade">
                                      <p:cBhvr>
                                        <p:cTn id="459" dur="500"/>
                                        <p:tgtEl>
                                          <p:spTgt spid="10837"/>
                                        </p:tgtEl>
                                      </p:cBhvr>
                                    </p:animEffect>
                                  </p:childTnLst>
                                </p:cTn>
                              </p:par>
                              <p:par>
                                <p:cTn id="460" presetID="53" presetClass="entr" presetSubtype="16" fill="hold" nodeType="withEffect">
                                  <p:stCondLst>
                                    <p:cond delay="0"/>
                                  </p:stCondLst>
                                  <p:childTnLst>
                                    <p:set>
                                      <p:cBhvr>
                                        <p:cTn id="461" dur="1" fill="hold">
                                          <p:stCondLst>
                                            <p:cond delay="0"/>
                                          </p:stCondLst>
                                        </p:cTn>
                                        <p:tgtEl>
                                          <p:spTgt spid="10856"/>
                                        </p:tgtEl>
                                        <p:attrNameLst>
                                          <p:attrName>style.visibility</p:attrName>
                                        </p:attrNameLst>
                                      </p:cBhvr>
                                      <p:to>
                                        <p:strVal val="visible"/>
                                      </p:to>
                                    </p:set>
                                    <p:anim calcmode="lin" valueType="num">
                                      <p:cBhvr>
                                        <p:cTn id="462" dur="500" fill="hold"/>
                                        <p:tgtEl>
                                          <p:spTgt spid="10856"/>
                                        </p:tgtEl>
                                        <p:attrNameLst>
                                          <p:attrName>ppt_w</p:attrName>
                                        </p:attrNameLst>
                                      </p:cBhvr>
                                      <p:tavLst>
                                        <p:tav tm="0">
                                          <p:val>
                                            <p:fltVal val="0"/>
                                          </p:val>
                                        </p:tav>
                                        <p:tav tm="100000">
                                          <p:val>
                                            <p:strVal val="#ppt_w"/>
                                          </p:val>
                                        </p:tav>
                                      </p:tavLst>
                                    </p:anim>
                                    <p:anim calcmode="lin" valueType="num">
                                      <p:cBhvr>
                                        <p:cTn id="463" dur="500" fill="hold"/>
                                        <p:tgtEl>
                                          <p:spTgt spid="10856"/>
                                        </p:tgtEl>
                                        <p:attrNameLst>
                                          <p:attrName>ppt_h</p:attrName>
                                        </p:attrNameLst>
                                      </p:cBhvr>
                                      <p:tavLst>
                                        <p:tav tm="0">
                                          <p:val>
                                            <p:fltVal val="0"/>
                                          </p:val>
                                        </p:tav>
                                        <p:tav tm="100000">
                                          <p:val>
                                            <p:strVal val="#ppt_h"/>
                                          </p:val>
                                        </p:tav>
                                      </p:tavLst>
                                    </p:anim>
                                    <p:animEffect transition="in" filter="fade">
                                      <p:cBhvr>
                                        <p:cTn id="464" dur="500"/>
                                        <p:tgtEl>
                                          <p:spTgt spid="10856"/>
                                        </p:tgtEl>
                                      </p:cBhvr>
                                    </p:animEffect>
                                  </p:childTnLst>
                                </p:cTn>
                              </p:par>
                              <p:par>
                                <p:cTn id="465" presetID="53" presetClass="entr" presetSubtype="16" fill="hold" nodeType="withEffect">
                                  <p:stCondLst>
                                    <p:cond delay="0"/>
                                  </p:stCondLst>
                                  <p:childTnLst>
                                    <p:set>
                                      <p:cBhvr>
                                        <p:cTn id="466" dur="1" fill="hold">
                                          <p:stCondLst>
                                            <p:cond delay="0"/>
                                          </p:stCondLst>
                                        </p:cTn>
                                        <p:tgtEl>
                                          <p:spTgt spid="10887"/>
                                        </p:tgtEl>
                                        <p:attrNameLst>
                                          <p:attrName>style.visibility</p:attrName>
                                        </p:attrNameLst>
                                      </p:cBhvr>
                                      <p:to>
                                        <p:strVal val="visible"/>
                                      </p:to>
                                    </p:set>
                                    <p:anim calcmode="lin" valueType="num">
                                      <p:cBhvr>
                                        <p:cTn id="467" dur="500" fill="hold"/>
                                        <p:tgtEl>
                                          <p:spTgt spid="10887"/>
                                        </p:tgtEl>
                                        <p:attrNameLst>
                                          <p:attrName>ppt_w</p:attrName>
                                        </p:attrNameLst>
                                      </p:cBhvr>
                                      <p:tavLst>
                                        <p:tav tm="0">
                                          <p:val>
                                            <p:fltVal val="0"/>
                                          </p:val>
                                        </p:tav>
                                        <p:tav tm="100000">
                                          <p:val>
                                            <p:strVal val="#ppt_w"/>
                                          </p:val>
                                        </p:tav>
                                      </p:tavLst>
                                    </p:anim>
                                    <p:anim calcmode="lin" valueType="num">
                                      <p:cBhvr>
                                        <p:cTn id="468" dur="500" fill="hold"/>
                                        <p:tgtEl>
                                          <p:spTgt spid="10887"/>
                                        </p:tgtEl>
                                        <p:attrNameLst>
                                          <p:attrName>ppt_h</p:attrName>
                                        </p:attrNameLst>
                                      </p:cBhvr>
                                      <p:tavLst>
                                        <p:tav tm="0">
                                          <p:val>
                                            <p:fltVal val="0"/>
                                          </p:val>
                                        </p:tav>
                                        <p:tav tm="100000">
                                          <p:val>
                                            <p:strVal val="#ppt_h"/>
                                          </p:val>
                                        </p:tav>
                                      </p:tavLst>
                                    </p:anim>
                                    <p:animEffect transition="in" filter="fade">
                                      <p:cBhvr>
                                        <p:cTn id="469" dur="500"/>
                                        <p:tgtEl>
                                          <p:spTgt spid="10887"/>
                                        </p:tgtEl>
                                      </p:cBhvr>
                                    </p:animEffect>
                                  </p:childTnLst>
                                </p:cTn>
                              </p:par>
                              <p:par>
                                <p:cTn id="470" presetID="53" presetClass="entr" presetSubtype="16" fill="hold" nodeType="withEffect">
                                  <p:stCondLst>
                                    <p:cond delay="0"/>
                                  </p:stCondLst>
                                  <p:childTnLst>
                                    <p:set>
                                      <p:cBhvr>
                                        <p:cTn id="471" dur="1" fill="hold">
                                          <p:stCondLst>
                                            <p:cond delay="0"/>
                                          </p:stCondLst>
                                        </p:cTn>
                                        <p:tgtEl>
                                          <p:spTgt spid="10915"/>
                                        </p:tgtEl>
                                        <p:attrNameLst>
                                          <p:attrName>style.visibility</p:attrName>
                                        </p:attrNameLst>
                                      </p:cBhvr>
                                      <p:to>
                                        <p:strVal val="visible"/>
                                      </p:to>
                                    </p:set>
                                    <p:anim calcmode="lin" valueType="num">
                                      <p:cBhvr>
                                        <p:cTn id="472" dur="500" fill="hold"/>
                                        <p:tgtEl>
                                          <p:spTgt spid="10915"/>
                                        </p:tgtEl>
                                        <p:attrNameLst>
                                          <p:attrName>ppt_w</p:attrName>
                                        </p:attrNameLst>
                                      </p:cBhvr>
                                      <p:tavLst>
                                        <p:tav tm="0">
                                          <p:val>
                                            <p:fltVal val="0"/>
                                          </p:val>
                                        </p:tav>
                                        <p:tav tm="100000">
                                          <p:val>
                                            <p:strVal val="#ppt_w"/>
                                          </p:val>
                                        </p:tav>
                                      </p:tavLst>
                                    </p:anim>
                                    <p:anim calcmode="lin" valueType="num">
                                      <p:cBhvr>
                                        <p:cTn id="473" dur="500" fill="hold"/>
                                        <p:tgtEl>
                                          <p:spTgt spid="10915"/>
                                        </p:tgtEl>
                                        <p:attrNameLst>
                                          <p:attrName>ppt_h</p:attrName>
                                        </p:attrNameLst>
                                      </p:cBhvr>
                                      <p:tavLst>
                                        <p:tav tm="0">
                                          <p:val>
                                            <p:fltVal val="0"/>
                                          </p:val>
                                        </p:tav>
                                        <p:tav tm="100000">
                                          <p:val>
                                            <p:strVal val="#ppt_h"/>
                                          </p:val>
                                        </p:tav>
                                      </p:tavLst>
                                    </p:anim>
                                    <p:animEffect transition="in" filter="fade">
                                      <p:cBhvr>
                                        <p:cTn id="474" dur="500"/>
                                        <p:tgtEl>
                                          <p:spTgt spid="10915"/>
                                        </p:tgtEl>
                                      </p:cBhvr>
                                    </p:animEffect>
                                  </p:childTnLst>
                                </p:cTn>
                              </p:par>
                              <p:par>
                                <p:cTn id="475" presetID="53" presetClass="entr" presetSubtype="16" fill="hold" nodeType="withEffect">
                                  <p:stCondLst>
                                    <p:cond delay="0"/>
                                  </p:stCondLst>
                                  <p:childTnLst>
                                    <p:set>
                                      <p:cBhvr>
                                        <p:cTn id="476" dur="1" fill="hold">
                                          <p:stCondLst>
                                            <p:cond delay="0"/>
                                          </p:stCondLst>
                                        </p:cTn>
                                        <p:tgtEl>
                                          <p:spTgt spid="10942"/>
                                        </p:tgtEl>
                                        <p:attrNameLst>
                                          <p:attrName>style.visibility</p:attrName>
                                        </p:attrNameLst>
                                      </p:cBhvr>
                                      <p:to>
                                        <p:strVal val="visible"/>
                                      </p:to>
                                    </p:set>
                                    <p:anim calcmode="lin" valueType="num">
                                      <p:cBhvr>
                                        <p:cTn id="477" dur="500" fill="hold"/>
                                        <p:tgtEl>
                                          <p:spTgt spid="10942"/>
                                        </p:tgtEl>
                                        <p:attrNameLst>
                                          <p:attrName>ppt_w</p:attrName>
                                        </p:attrNameLst>
                                      </p:cBhvr>
                                      <p:tavLst>
                                        <p:tav tm="0">
                                          <p:val>
                                            <p:fltVal val="0"/>
                                          </p:val>
                                        </p:tav>
                                        <p:tav tm="100000">
                                          <p:val>
                                            <p:strVal val="#ppt_w"/>
                                          </p:val>
                                        </p:tav>
                                      </p:tavLst>
                                    </p:anim>
                                    <p:anim calcmode="lin" valueType="num">
                                      <p:cBhvr>
                                        <p:cTn id="478" dur="500" fill="hold"/>
                                        <p:tgtEl>
                                          <p:spTgt spid="10942"/>
                                        </p:tgtEl>
                                        <p:attrNameLst>
                                          <p:attrName>ppt_h</p:attrName>
                                        </p:attrNameLst>
                                      </p:cBhvr>
                                      <p:tavLst>
                                        <p:tav tm="0">
                                          <p:val>
                                            <p:fltVal val="0"/>
                                          </p:val>
                                        </p:tav>
                                        <p:tav tm="100000">
                                          <p:val>
                                            <p:strVal val="#ppt_h"/>
                                          </p:val>
                                        </p:tav>
                                      </p:tavLst>
                                    </p:anim>
                                    <p:animEffect transition="in" filter="fade">
                                      <p:cBhvr>
                                        <p:cTn id="479" dur="500"/>
                                        <p:tgtEl>
                                          <p:spTgt spid="10942"/>
                                        </p:tgtEl>
                                      </p:cBhvr>
                                    </p:animEffect>
                                  </p:childTnLst>
                                </p:cTn>
                              </p:par>
                              <p:par>
                                <p:cTn id="480" presetID="53" presetClass="entr" presetSubtype="16" fill="hold" nodeType="withEffect">
                                  <p:stCondLst>
                                    <p:cond delay="0"/>
                                  </p:stCondLst>
                                  <p:childTnLst>
                                    <p:set>
                                      <p:cBhvr>
                                        <p:cTn id="481" dur="1" fill="hold">
                                          <p:stCondLst>
                                            <p:cond delay="0"/>
                                          </p:stCondLst>
                                        </p:cTn>
                                        <p:tgtEl>
                                          <p:spTgt spid="10973"/>
                                        </p:tgtEl>
                                        <p:attrNameLst>
                                          <p:attrName>style.visibility</p:attrName>
                                        </p:attrNameLst>
                                      </p:cBhvr>
                                      <p:to>
                                        <p:strVal val="visible"/>
                                      </p:to>
                                    </p:set>
                                    <p:anim calcmode="lin" valueType="num">
                                      <p:cBhvr>
                                        <p:cTn id="482" dur="500" fill="hold"/>
                                        <p:tgtEl>
                                          <p:spTgt spid="10973"/>
                                        </p:tgtEl>
                                        <p:attrNameLst>
                                          <p:attrName>ppt_w</p:attrName>
                                        </p:attrNameLst>
                                      </p:cBhvr>
                                      <p:tavLst>
                                        <p:tav tm="0">
                                          <p:val>
                                            <p:fltVal val="0"/>
                                          </p:val>
                                        </p:tav>
                                        <p:tav tm="100000">
                                          <p:val>
                                            <p:strVal val="#ppt_w"/>
                                          </p:val>
                                        </p:tav>
                                      </p:tavLst>
                                    </p:anim>
                                    <p:anim calcmode="lin" valueType="num">
                                      <p:cBhvr>
                                        <p:cTn id="483" dur="500" fill="hold"/>
                                        <p:tgtEl>
                                          <p:spTgt spid="10973"/>
                                        </p:tgtEl>
                                        <p:attrNameLst>
                                          <p:attrName>ppt_h</p:attrName>
                                        </p:attrNameLst>
                                      </p:cBhvr>
                                      <p:tavLst>
                                        <p:tav tm="0">
                                          <p:val>
                                            <p:fltVal val="0"/>
                                          </p:val>
                                        </p:tav>
                                        <p:tav tm="100000">
                                          <p:val>
                                            <p:strVal val="#ppt_h"/>
                                          </p:val>
                                        </p:tav>
                                      </p:tavLst>
                                    </p:anim>
                                    <p:animEffect transition="in" filter="fade">
                                      <p:cBhvr>
                                        <p:cTn id="484" dur="500"/>
                                        <p:tgtEl>
                                          <p:spTgt spid="10973"/>
                                        </p:tgtEl>
                                      </p:cBhvr>
                                    </p:animEffect>
                                  </p:childTnLst>
                                </p:cTn>
                              </p:par>
                              <p:par>
                                <p:cTn id="485" presetID="53" presetClass="entr" presetSubtype="16" fill="hold" nodeType="withEffect">
                                  <p:stCondLst>
                                    <p:cond delay="0"/>
                                  </p:stCondLst>
                                  <p:childTnLst>
                                    <p:set>
                                      <p:cBhvr>
                                        <p:cTn id="486" dur="1" fill="hold">
                                          <p:stCondLst>
                                            <p:cond delay="0"/>
                                          </p:stCondLst>
                                        </p:cTn>
                                        <p:tgtEl>
                                          <p:spTgt spid="11003"/>
                                        </p:tgtEl>
                                        <p:attrNameLst>
                                          <p:attrName>style.visibility</p:attrName>
                                        </p:attrNameLst>
                                      </p:cBhvr>
                                      <p:to>
                                        <p:strVal val="visible"/>
                                      </p:to>
                                    </p:set>
                                    <p:anim calcmode="lin" valueType="num">
                                      <p:cBhvr>
                                        <p:cTn id="487" dur="500" fill="hold"/>
                                        <p:tgtEl>
                                          <p:spTgt spid="11003"/>
                                        </p:tgtEl>
                                        <p:attrNameLst>
                                          <p:attrName>ppt_w</p:attrName>
                                        </p:attrNameLst>
                                      </p:cBhvr>
                                      <p:tavLst>
                                        <p:tav tm="0">
                                          <p:val>
                                            <p:fltVal val="0"/>
                                          </p:val>
                                        </p:tav>
                                        <p:tav tm="100000">
                                          <p:val>
                                            <p:strVal val="#ppt_w"/>
                                          </p:val>
                                        </p:tav>
                                      </p:tavLst>
                                    </p:anim>
                                    <p:anim calcmode="lin" valueType="num">
                                      <p:cBhvr>
                                        <p:cTn id="488" dur="500" fill="hold"/>
                                        <p:tgtEl>
                                          <p:spTgt spid="11003"/>
                                        </p:tgtEl>
                                        <p:attrNameLst>
                                          <p:attrName>ppt_h</p:attrName>
                                        </p:attrNameLst>
                                      </p:cBhvr>
                                      <p:tavLst>
                                        <p:tav tm="0">
                                          <p:val>
                                            <p:fltVal val="0"/>
                                          </p:val>
                                        </p:tav>
                                        <p:tav tm="100000">
                                          <p:val>
                                            <p:strVal val="#ppt_h"/>
                                          </p:val>
                                        </p:tav>
                                      </p:tavLst>
                                    </p:anim>
                                    <p:animEffect transition="in" filter="fade">
                                      <p:cBhvr>
                                        <p:cTn id="489" dur="500"/>
                                        <p:tgtEl>
                                          <p:spTgt spid="11003"/>
                                        </p:tgtEl>
                                      </p:cBhvr>
                                    </p:animEffect>
                                  </p:childTnLst>
                                </p:cTn>
                              </p:par>
                              <p:par>
                                <p:cTn id="490" presetID="53" presetClass="entr" presetSubtype="16" fill="hold" nodeType="withEffect">
                                  <p:stCondLst>
                                    <p:cond delay="0"/>
                                  </p:stCondLst>
                                  <p:childTnLst>
                                    <p:set>
                                      <p:cBhvr>
                                        <p:cTn id="491" dur="1" fill="hold">
                                          <p:stCondLst>
                                            <p:cond delay="0"/>
                                          </p:stCondLst>
                                        </p:cTn>
                                        <p:tgtEl>
                                          <p:spTgt spid="11025"/>
                                        </p:tgtEl>
                                        <p:attrNameLst>
                                          <p:attrName>style.visibility</p:attrName>
                                        </p:attrNameLst>
                                      </p:cBhvr>
                                      <p:to>
                                        <p:strVal val="visible"/>
                                      </p:to>
                                    </p:set>
                                    <p:anim calcmode="lin" valueType="num">
                                      <p:cBhvr>
                                        <p:cTn id="492" dur="500" fill="hold"/>
                                        <p:tgtEl>
                                          <p:spTgt spid="11025"/>
                                        </p:tgtEl>
                                        <p:attrNameLst>
                                          <p:attrName>ppt_w</p:attrName>
                                        </p:attrNameLst>
                                      </p:cBhvr>
                                      <p:tavLst>
                                        <p:tav tm="0">
                                          <p:val>
                                            <p:fltVal val="0"/>
                                          </p:val>
                                        </p:tav>
                                        <p:tav tm="100000">
                                          <p:val>
                                            <p:strVal val="#ppt_w"/>
                                          </p:val>
                                        </p:tav>
                                      </p:tavLst>
                                    </p:anim>
                                    <p:anim calcmode="lin" valueType="num">
                                      <p:cBhvr>
                                        <p:cTn id="493" dur="500" fill="hold"/>
                                        <p:tgtEl>
                                          <p:spTgt spid="11025"/>
                                        </p:tgtEl>
                                        <p:attrNameLst>
                                          <p:attrName>ppt_h</p:attrName>
                                        </p:attrNameLst>
                                      </p:cBhvr>
                                      <p:tavLst>
                                        <p:tav tm="0">
                                          <p:val>
                                            <p:fltVal val="0"/>
                                          </p:val>
                                        </p:tav>
                                        <p:tav tm="100000">
                                          <p:val>
                                            <p:strVal val="#ppt_h"/>
                                          </p:val>
                                        </p:tav>
                                      </p:tavLst>
                                    </p:anim>
                                    <p:animEffect transition="in" filter="fade">
                                      <p:cBhvr>
                                        <p:cTn id="494" dur="500"/>
                                        <p:tgtEl>
                                          <p:spTgt spid="11025"/>
                                        </p:tgtEl>
                                      </p:cBhvr>
                                    </p:animEffect>
                                  </p:childTnLst>
                                </p:cTn>
                              </p:par>
                              <p:par>
                                <p:cTn id="495" presetID="53" presetClass="entr" presetSubtype="16" fill="hold" nodeType="withEffect">
                                  <p:stCondLst>
                                    <p:cond delay="0"/>
                                  </p:stCondLst>
                                  <p:childTnLst>
                                    <p:set>
                                      <p:cBhvr>
                                        <p:cTn id="496" dur="1" fill="hold">
                                          <p:stCondLst>
                                            <p:cond delay="0"/>
                                          </p:stCondLst>
                                        </p:cTn>
                                        <p:tgtEl>
                                          <p:spTgt spid="11033"/>
                                        </p:tgtEl>
                                        <p:attrNameLst>
                                          <p:attrName>style.visibility</p:attrName>
                                        </p:attrNameLst>
                                      </p:cBhvr>
                                      <p:to>
                                        <p:strVal val="visible"/>
                                      </p:to>
                                    </p:set>
                                    <p:anim calcmode="lin" valueType="num">
                                      <p:cBhvr>
                                        <p:cTn id="497" dur="500" fill="hold"/>
                                        <p:tgtEl>
                                          <p:spTgt spid="11033"/>
                                        </p:tgtEl>
                                        <p:attrNameLst>
                                          <p:attrName>ppt_w</p:attrName>
                                        </p:attrNameLst>
                                      </p:cBhvr>
                                      <p:tavLst>
                                        <p:tav tm="0">
                                          <p:val>
                                            <p:fltVal val="0"/>
                                          </p:val>
                                        </p:tav>
                                        <p:tav tm="100000">
                                          <p:val>
                                            <p:strVal val="#ppt_w"/>
                                          </p:val>
                                        </p:tav>
                                      </p:tavLst>
                                    </p:anim>
                                    <p:anim calcmode="lin" valueType="num">
                                      <p:cBhvr>
                                        <p:cTn id="498" dur="500" fill="hold"/>
                                        <p:tgtEl>
                                          <p:spTgt spid="11033"/>
                                        </p:tgtEl>
                                        <p:attrNameLst>
                                          <p:attrName>ppt_h</p:attrName>
                                        </p:attrNameLst>
                                      </p:cBhvr>
                                      <p:tavLst>
                                        <p:tav tm="0">
                                          <p:val>
                                            <p:fltVal val="0"/>
                                          </p:val>
                                        </p:tav>
                                        <p:tav tm="100000">
                                          <p:val>
                                            <p:strVal val="#ppt_h"/>
                                          </p:val>
                                        </p:tav>
                                      </p:tavLst>
                                    </p:anim>
                                    <p:animEffect transition="in" filter="fade">
                                      <p:cBhvr>
                                        <p:cTn id="499" dur="500"/>
                                        <p:tgtEl>
                                          <p:spTgt spid="11033"/>
                                        </p:tgtEl>
                                      </p:cBhvr>
                                    </p:animEffect>
                                  </p:childTnLst>
                                </p:cTn>
                              </p:par>
                              <p:par>
                                <p:cTn id="500" presetID="53" presetClass="entr" presetSubtype="16" fill="hold" nodeType="withEffect">
                                  <p:stCondLst>
                                    <p:cond delay="0"/>
                                  </p:stCondLst>
                                  <p:childTnLst>
                                    <p:set>
                                      <p:cBhvr>
                                        <p:cTn id="501" dur="1" fill="hold">
                                          <p:stCondLst>
                                            <p:cond delay="0"/>
                                          </p:stCondLst>
                                        </p:cTn>
                                        <p:tgtEl>
                                          <p:spTgt spid="11065"/>
                                        </p:tgtEl>
                                        <p:attrNameLst>
                                          <p:attrName>style.visibility</p:attrName>
                                        </p:attrNameLst>
                                      </p:cBhvr>
                                      <p:to>
                                        <p:strVal val="visible"/>
                                      </p:to>
                                    </p:set>
                                    <p:anim calcmode="lin" valueType="num">
                                      <p:cBhvr>
                                        <p:cTn id="502" dur="500" fill="hold"/>
                                        <p:tgtEl>
                                          <p:spTgt spid="11065"/>
                                        </p:tgtEl>
                                        <p:attrNameLst>
                                          <p:attrName>ppt_w</p:attrName>
                                        </p:attrNameLst>
                                      </p:cBhvr>
                                      <p:tavLst>
                                        <p:tav tm="0">
                                          <p:val>
                                            <p:fltVal val="0"/>
                                          </p:val>
                                        </p:tav>
                                        <p:tav tm="100000">
                                          <p:val>
                                            <p:strVal val="#ppt_w"/>
                                          </p:val>
                                        </p:tav>
                                      </p:tavLst>
                                    </p:anim>
                                    <p:anim calcmode="lin" valueType="num">
                                      <p:cBhvr>
                                        <p:cTn id="503" dur="500" fill="hold"/>
                                        <p:tgtEl>
                                          <p:spTgt spid="11065"/>
                                        </p:tgtEl>
                                        <p:attrNameLst>
                                          <p:attrName>ppt_h</p:attrName>
                                        </p:attrNameLst>
                                      </p:cBhvr>
                                      <p:tavLst>
                                        <p:tav tm="0">
                                          <p:val>
                                            <p:fltVal val="0"/>
                                          </p:val>
                                        </p:tav>
                                        <p:tav tm="100000">
                                          <p:val>
                                            <p:strVal val="#ppt_h"/>
                                          </p:val>
                                        </p:tav>
                                      </p:tavLst>
                                    </p:anim>
                                    <p:animEffect transition="in" filter="fade">
                                      <p:cBhvr>
                                        <p:cTn id="504" dur="500"/>
                                        <p:tgtEl>
                                          <p:spTgt spid="11065"/>
                                        </p:tgtEl>
                                      </p:cBhvr>
                                    </p:animEffect>
                                  </p:childTnLst>
                                </p:cTn>
                              </p:par>
                              <p:par>
                                <p:cTn id="505" presetID="53" presetClass="entr" presetSubtype="16" fill="hold" nodeType="withEffect">
                                  <p:stCondLst>
                                    <p:cond delay="0"/>
                                  </p:stCondLst>
                                  <p:childTnLst>
                                    <p:set>
                                      <p:cBhvr>
                                        <p:cTn id="506" dur="1" fill="hold">
                                          <p:stCondLst>
                                            <p:cond delay="0"/>
                                          </p:stCondLst>
                                        </p:cTn>
                                        <p:tgtEl>
                                          <p:spTgt spid="11104"/>
                                        </p:tgtEl>
                                        <p:attrNameLst>
                                          <p:attrName>style.visibility</p:attrName>
                                        </p:attrNameLst>
                                      </p:cBhvr>
                                      <p:to>
                                        <p:strVal val="visible"/>
                                      </p:to>
                                    </p:set>
                                    <p:anim calcmode="lin" valueType="num">
                                      <p:cBhvr>
                                        <p:cTn id="507" dur="500" fill="hold"/>
                                        <p:tgtEl>
                                          <p:spTgt spid="11104"/>
                                        </p:tgtEl>
                                        <p:attrNameLst>
                                          <p:attrName>ppt_w</p:attrName>
                                        </p:attrNameLst>
                                      </p:cBhvr>
                                      <p:tavLst>
                                        <p:tav tm="0">
                                          <p:val>
                                            <p:fltVal val="0"/>
                                          </p:val>
                                        </p:tav>
                                        <p:tav tm="100000">
                                          <p:val>
                                            <p:strVal val="#ppt_w"/>
                                          </p:val>
                                        </p:tav>
                                      </p:tavLst>
                                    </p:anim>
                                    <p:anim calcmode="lin" valueType="num">
                                      <p:cBhvr>
                                        <p:cTn id="508" dur="500" fill="hold"/>
                                        <p:tgtEl>
                                          <p:spTgt spid="11104"/>
                                        </p:tgtEl>
                                        <p:attrNameLst>
                                          <p:attrName>ppt_h</p:attrName>
                                        </p:attrNameLst>
                                      </p:cBhvr>
                                      <p:tavLst>
                                        <p:tav tm="0">
                                          <p:val>
                                            <p:fltVal val="0"/>
                                          </p:val>
                                        </p:tav>
                                        <p:tav tm="100000">
                                          <p:val>
                                            <p:strVal val="#ppt_h"/>
                                          </p:val>
                                        </p:tav>
                                      </p:tavLst>
                                    </p:anim>
                                    <p:animEffect transition="in" filter="fade">
                                      <p:cBhvr>
                                        <p:cTn id="509" dur="500"/>
                                        <p:tgtEl>
                                          <p:spTgt spid="11104"/>
                                        </p:tgtEl>
                                      </p:cBhvr>
                                    </p:animEffect>
                                  </p:childTnLst>
                                </p:cTn>
                              </p:par>
                              <p:par>
                                <p:cTn id="510" presetID="53" presetClass="entr" presetSubtype="16" fill="hold" nodeType="withEffect">
                                  <p:stCondLst>
                                    <p:cond delay="0"/>
                                  </p:stCondLst>
                                  <p:childTnLst>
                                    <p:set>
                                      <p:cBhvr>
                                        <p:cTn id="511" dur="1" fill="hold">
                                          <p:stCondLst>
                                            <p:cond delay="0"/>
                                          </p:stCondLst>
                                        </p:cTn>
                                        <p:tgtEl>
                                          <p:spTgt spid="11135"/>
                                        </p:tgtEl>
                                        <p:attrNameLst>
                                          <p:attrName>style.visibility</p:attrName>
                                        </p:attrNameLst>
                                      </p:cBhvr>
                                      <p:to>
                                        <p:strVal val="visible"/>
                                      </p:to>
                                    </p:set>
                                    <p:anim calcmode="lin" valueType="num">
                                      <p:cBhvr>
                                        <p:cTn id="512" dur="500" fill="hold"/>
                                        <p:tgtEl>
                                          <p:spTgt spid="11135"/>
                                        </p:tgtEl>
                                        <p:attrNameLst>
                                          <p:attrName>ppt_w</p:attrName>
                                        </p:attrNameLst>
                                      </p:cBhvr>
                                      <p:tavLst>
                                        <p:tav tm="0">
                                          <p:val>
                                            <p:fltVal val="0"/>
                                          </p:val>
                                        </p:tav>
                                        <p:tav tm="100000">
                                          <p:val>
                                            <p:strVal val="#ppt_w"/>
                                          </p:val>
                                        </p:tav>
                                      </p:tavLst>
                                    </p:anim>
                                    <p:anim calcmode="lin" valueType="num">
                                      <p:cBhvr>
                                        <p:cTn id="513" dur="500" fill="hold"/>
                                        <p:tgtEl>
                                          <p:spTgt spid="11135"/>
                                        </p:tgtEl>
                                        <p:attrNameLst>
                                          <p:attrName>ppt_h</p:attrName>
                                        </p:attrNameLst>
                                      </p:cBhvr>
                                      <p:tavLst>
                                        <p:tav tm="0">
                                          <p:val>
                                            <p:fltVal val="0"/>
                                          </p:val>
                                        </p:tav>
                                        <p:tav tm="100000">
                                          <p:val>
                                            <p:strVal val="#ppt_h"/>
                                          </p:val>
                                        </p:tav>
                                      </p:tavLst>
                                    </p:anim>
                                    <p:animEffect transition="in" filter="fade">
                                      <p:cBhvr>
                                        <p:cTn id="514" dur="500"/>
                                        <p:tgtEl>
                                          <p:spTgt spid="11135"/>
                                        </p:tgtEl>
                                      </p:cBhvr>
                                    </p:animEffect>
                                  </p:childTnLst>
                                </p:cTn>
                              </p:par>
                              <p:par>
                                <p:cTn id="515" presetID="53" presetClass="entr" presetSubtype="16" fill="hold" nodeType="withEffect">
                                  <p:stCondLst>
                                    <p:cond delay="0"/>
                                  </p:stCondLst>
                                  <p:childTnLst>
                                    <p:set>
                                      <p:cBhvr>
                                        <p:cTn id="516" dur="1" fill="hold">
                                          <p:stCondLst>
                                            <p:cond delay="0"/>
                                          </p:stCondLst>
                                        </p:cTn>
                                        <p:tgtEl>
                                          <p:spTgt spid="11149"/>
                                        </p:tgtEl>
                                        <p:attrNameLst>
                                          <p:attrName>style.visibility</p:attrName>
                                        </p:attrNameLst>
                                      </p:cBhvr>
                                      <p:to>
                                        <p:strVal val="visible"/>
                                      </p:to>
                                    </p:set>
                                    <p:anim calcmode="lin" valueType="num">
                                      <p:cBhvr>
                                        <p:cTn id="517" dur="500" fill="hold"/>
                                        <p:tgtEl>
                                          <p:spTgt spid="11149"/>
                                        </p:tgtEl>
                                        <p:attrNameLst>
                                          <p:attrName>ppt_w</p:attrName>
                                        </p:attrNameLst>
                                      </p:cBhvr>
                                      <p:tavLst>
                                        <p:tav tm="0">
                                          <p:val>
                                            <p:fltVal val="0"/>
                                          </p:val>
                                        </p:tav>
                                        <p:tav tm="100000">
                                          <p:val>
                                            <p:strVal val="#ppt_w"/>
                                          </p:val>
                                        </p:tav>
                                      </p:tavLst>
                                    </p:anim>
                                    <p:anim calcmode="lin" valueType="num">
                                      <p:cBhvr>
                                        <p:cTn id="518" dur="500" fill="hold"/>
                                        <p:tgtEl>
                                          <p:spTgt spid="11149"/>
                                        </p:tgtEl>
                                        <p:attrNameLst>
                                          <p:attrName>ppt_h</p:attrName>
                                        </p:attrNameLst>
                                      </p:cBhvr>
                                      <p:tavLst>
                                        <p:tav tm="0">
                                          <p:val>
                                            <p:fltVal val="0"/>
                                          </p:val>
                                        </p:tav>
                                        <p:tav tm="100000">
                                          <p:val>
                                            <p:strVal val="#ppt_h"/>
                                          </p:val>
                                        </p:tav>
                                      </p:tavLst>
                                    </p:anim>
                                    <p:animEffect transition="in" filter="fade">
                                      <p:cBhvr>
                                        <p:cTn id="519" dur="500"/>
                                        <p:tgtEl>
                                          <p:spTgt spid="11149"/>
                                        </p:tgtEl>
                                      </p:cBhvr>
                                    </p:animEffect>
                                  </p:childTnLst>
                                </p:cTn>
                              </p:par>
                              <p:par>
                                <p:cTn id="520" presetID="53" presetClass="entr" presetSubtype="16" fill="hold" nodeType="withEffect">
                                  <p:stCondLst>
                                    <p:cond delay="0"/>
                                  </p:stCondLst>
                                  <p:childTnLst>
                                    <p:set>
                                      <p:cBhvr>
                                        <p:cTn id="521" dur="1" fill="hold">
                                          <p:stCondLst>
                                            <p:cond delay="0"/>
                                          </p:stCondLst>
                                        </p:cTn>
                                        <p:tgtEl>
                                          <p:spTgt spid="11161"/>
                                        </p:tgtEl>
                                        <p:attrNameLst>
                                          <p:attrName>style.visibility</p:attrName>
                                        </p:attrNameLst>
                                      </p:cBhvr>
                                      <p:to>
                                        <p:strVal val="visible"/>
                                      </p:to>
                                    </p:set>
                                    <p:anim calcmode="lin" valueType="num">
                                      <p:cBhvr>
                                        <p:cTn id="522" dur="500" fill="hold"/>
                                        <p:tgtEl>
                                          <p:spTgt spid="11161"/>
                                        </p:tgtEl>
                                        <p:attrNameLst>
                                          <p:attrName>ppt_w</p:attrName>
                                        </p:attrNameLst>
                                      </p:cBhvr>
                                      <p:tavLst>
                                        <p:tav tm="0">
                                          <p:val>
                                            <p:fltVal val="0"/>
                                          </p:val>
                                        </p:tav>
                                        <p:tav tm="100000">
                                          <p:val>
                                            <p:strVal val="#ppt_w"/>
                                          </p:val>
                                        </p:tav>
                                      </p:tavLst>
                                    </p:anim>
                                    <p:anim calcmode="lin" valueType="num">
                                      <p:cBhvr>
                                        <p:cTn id="523" dur="500" fill="hold"/>
                                        <p:tgtEl>
                                          <p:spTgt spid="11161"/>
                                        </p:tgtEl>
                                        <p:attrNameLst>
                                          <p:attrName>ppt_h</p:attrName>
                                        </p:attrNameLst>
                                      </p:cBhvr>
                                      <p:tavLst>
                                        <p:tav tm="0">
                                          <p:val>
                                            <p:fltVal val="0"/>
                                          </p:val>
                                        </p:tav>
                                        <p:tav tm="100000">
                                          <p:val>
                                            <p:strVal val="#ppt_h"/>
                                          </p:val>
                                        </p:tav>
                                      </p:tavLst>
                                    </p:anim>
                                    <p:animEffect transition="in" filter="fade">
                                      <p:cBhvr>
                                        <p:cTn id="524" dur="500"/>
                                        <p:tgtEl>
                                          <p:spTgt spid="11161"/>
                                        </p:tgtEl>
                                      </p:cBhvr>
                                    </p:animEffect>
                                  </p:childTnLst>
                                </p:cTn>
                              </p:par>
                              <p:par>
                                <p:cTn id="525" presetID="53" presetClass="entr" presetSubtype="16" fill="hold" nodeType="withEffect">
                                  <p:stCondLst>
                                    <p:cond delay="0"/>
                                  </p:stCondLst>
                                  <p:childTnLst>
                                    <p:set>
                                      <p:cBhvr>
                                        <p:cTn id="526" dur="1" fill="hold">
                                          <p:stCondLst>
                                            <p:cond delay="0"/>
                                          </p:stCondLst>
                                        </p:cTn>
                                        <p:tgtEl>
                                          <p:spTgt spid="11174"/>
                                        </p:tgtEl>
                                        <p:attrNameLst>
                                          <p:attrName>style.visibility</p:attrName>
                                        </p:attrNameLst>
                                      </p:cBhvr>
                                      <p:to>
                                        <p:strVal val="visible"/>
                                      </p:to>
                                    </p:set>
                                    <p:anim calcmode="lin" valueType="num">
                                      <p:cBhvr>
                                        <p:cTn id="527" dur="500" fill="hold"/>
                                        <p:tgtEl>
                                          <p:spTgt spid="11174"/>
                                        </p:tgtEl>
                                        <p:attrNameLst>
                                          <p:attrName>ppt_w</p:attrName>
                                        </p:attrNameLst>
                                      </p:cBhvr>
                                      <p:tavLst>
                                        <p:tav tm="0">
                                          <p:val>
                                            <p:fltVal val="0"/>
                                          </p:val>
                                        </p:tav>
                                        <p:tav tm="100000">
                                          <p:val>
                                            <p:strVal val="#ppt_w"/>
                                          </p:val>
                                        </p:tav>
                                      </p:tavLst>
                                    </p:anim>
                                    <p:anim calcmode="lin" valueType="num">
                                      <p:cBhvr>
                                        <p:cTn id="528" dur="500" fill="hold"/>
                                        <p:tgtEl>
                                          <p:spTgt spid="11174"/>
                                        </p:tgtEl>
                                        <p:attrNameLst>
                                          <p:attrName>ppt_h</p:attrName>
                                        </p:attrNameLst>
                                      </p:cBhvr>
                                      <p:tavLst>
                                        <p:tav tm="0">
                                          <p:val>
                                            <p:fltVal val="0"/>
                                          </p:val>
                                        </p:tav>
                                        <p:tav tm="100000">
                                          <p:val>
                                            <p:strVal val="#ppt_h"/>
                                          </p:val>
                                        </p:tav>
                                      </p:tavLst>
                                    </p:anim>
                                    <p:animEffect transition="in" filter="fade">
                                      <p:cBhvr>
                                        <p:cTn id="529" dur="500"/>
                                        <p:tgtEl>
                                          <p:spTgt spid="11174"/>
                                        </p:tgtEl>
                                      </p:cBhvr>
                                    </p:animEffect>
                                  </p:childTnLst>
                                </p:cTn>
                              </p:par>
                              <p:par>
                                <p:cTn id="530" presetID="53" presetClass="entr" presetSubtype="16" fill="hold" nodeType="withEffect">
                                  <p:stCondLst>
                                    <p:cond delay="0"/>
                                  </p:stCondLst>
                                  <p:childTnLst>
                                    <p:set>
                                      <p:cBhvr>
                                        <p:cTn id="531" dur="1" fill="hold">
                                          <p:stCondLst>
                                            <p:cond delay="0"/>
                                          </p:stCondLst>
                                        </p:cTn>
                                        <p:tgtEl>
                                          <p:spTgt spid="11193"/>
                                        </p:tgtEl>
                                        <p:attrNameLst>
                                          <p:attrName>style.visibility</p:attrName>
                                        </p:attrNameLst>
                                      </p:cBhvr>
                                      <p:to>
                                        <p:strVal val="visible"/>
                                      </p:to>
                                    </p:set>
                                    <p:anim calcmode="lin" valueType="num">
                                      <p:cBhvr>
                                        <p:cTn id="532" dur="500" fill="hold"/>
                                        <p:tgtEl>
                                          <p:spTgt spid="11193"/>
                                        </p:tgtEl>
                                        <p:attrNameLst>
                                          <p:attrName>ppt_w</p:attrName>
                                        </p:attrNameLst>
                                      </p:cBhvr>
                                      <p:tavLst>
                                        <p:tav tm="0">
                                          <p:val>
                                            <p:fltVal val="0"/>
                                          </p:val>
                                        </p:tav>
                                        <p:tav tm="100000">
                                          <p:val>
                                            <p:strVal val="#ppt_w"/>
                                          </p:val>
                                        </p:tav>
                                      </p:tavLst>
                                    </p:anim>
                                    <p:anim calcmode="lin" valueType="num">
                                      <p:cBhvr>
                                        <p:cTn id="533" dur="500" fill="hold"/>
                                        <p:tgtEl>
                                          <p:spTgt spid="11193"/>
                                        </p:tgtEl>
                                        <p:attrNameLst>
                                          <p:attrName>ppt_h</p:attrName>
                                        </p:attrNameLst>
                                      </p:cBhvr>
                                      <p:tavLst>
                                        <p:tav tm="0">
                                          <p:val>
                                            <p:fltVal val="0"/>
                                          </p:val>
                                        </p:tav>
                                        <p:tav tm="100000">
                                          <p:val>
                                            <p:strVal val="#ppt_h"/>
                                          </p:val>
                                        </p:tav>
                                      </p:tavLst>
                                    </p:anim>
                                    <p:animEffect transition="in" filter="fade">
                                      <p:cBhvr>
                                        <p:cTn id="534" dur="500"/>
                                        <p:tgtEl>
                                          <p:spTgt spid="11193"/>
                                        </p:tgtEl>
                                      </p:cBhvr>
                                    </p:animEffect>
                                  </p:childTnLst>
                                </p:cTn>
                              </p:par>
                              <p:par>
                                <p:cTn id="535" presetID="53" presetClass="entr" presetSubtype="16" fill="hold" nodeType="withEffect">
                                  <p:stCondLst>
                                    <p:cond delay="0"/>
                                  </p:stCondLst>
                                  <p:childTnLst>
                                    <p:set>
                                      <p:cBhvr>
                                        <p:cTn id="536" dur="1" fill="hold">
                                          <p:stCondLst>
                                            <p:cond delay="0"/>
                                          </p:stCondLst>
                                        </p:cTn>
                                        <p:tgtEl>
                                          <p:spTgt spid="11211"/>
                                        </p:tgtEl>
                                        <p:attrNameLst>
                                          <p:attrName>style.visibility</p:attrName>
                                        </p:attrNameLst>
                                      </p:cBhvr>
                                      <p:to>
                                        <p:strVal val="visible"/>
                                      </p:to>
                                    </p:set>
                                    <p:anim calcmode="lin" valueType="num">
                                      <p:cBhvr>
                                        <p:cTn id="537" dur="500" fill="hold"/>
                                        <p:tgtEl>
                                          <p:spTgt spid="11211"/>
                                        </p:tgtEl>
                                        <p:attrNameLst>
                                          <p:attrName>ppt_w</p:attrName>
                                        </p:attrNameLst>
                                      </p:cBhvr>
                                      <p:tavLst>
                                        <p:tav tm="0">
                                          <p:val>
                                            <p:fltVal val="0"/>
                                          </p:val>
                                        </p:tav>
                                        <p:tav tm="100000">
                                          <p:val>
                                            <p:strVal val="#ppt_w"/>
                                          </p:val>
                                        </p:tav>
                                      </p:tavLst>
                                    </p:anim>
                                    <p:anim calcmode="lin" valueType="num">
                                      <p:cBhvr>
                                        <p:cTn id="538" dur="500" fill="hold"/>
                                        <p:tgtEl>
                                          <p:spTgt spid="11211"/>
                                        </p:tgtEl>
                                        <p:attrNameLst>
                                          <p:attrName>ppt_h</p:attrName>
                                        </p:attrNameLst>
                                      </p:cBhvr>
                                      <p:tavLst>
                                        <p:tav tm="0">
                                          <p:val>
                                            <p:fltVal val="0"/>
                                          </p:val>
                                        </p:tav>
                                        <p:tav tm="100000">
                                          <p:val>
                                            <p:strVal val="#ppt_h"/>
                                          </p:val>
                                        </p:tav>
                                      </p:tavLst>
                                    </p:anim>
                                    <p:animEffect transition="in" filter="fade">
                                      <p:cBhvr>
                                        <p:cTn id="539" dur="500"/>
                                        <p:tgtEl>
                                          <p:spTgt spid="11211"/>
                                        </p:tgtEl>
                                      </p:cBhvr>
                                    </p:animEffect>
                                  </p:childTnLst>
                                </p:cTn>
                              </p:par>
                              <p:par>
                                <p:cTn id="540" presetID="53" presetClass="entr" presetSubtype="16" fill="hold" nodeType="withEffect">
                                  <p:stCondLst>
                                    <p:cond delay="0"/>
                                  </p:stCondLst>
                                  <p:childTnLst>
                                    <p:set>
                                      <p:cBhvr>
                                        <p:cTn id="541" dur="1" fill="hold">
                                          <p:stCondLst>
                                            <p:cond delay="0"/>
                                          </p:stCondLst>
                                        </p:cTn>
                                        <p:tgtEl>
                                          <p:spTgt spid="11228"/>
                                        </p:tgtEl>
                                        <p:attrNameLst>
                                          <p:attrName>style.visibility</p:attrName>
                                        </p:attrNameLst>
                                      </p:cBhvr>
                                      <p:to>
                                        <p:strVal val="visible"/>
                                      </p:to>
                                    </p:set>
                                    <p:anim calcmode="lin" valueType="num">
                                      <p:cBhvr>
                                        <p:cTn id="542" dur="500" fill="hold"/>
                                        <p:tgtEl>
                                          <p:spTgt spid="11228"/>
                                        </p:tgtEl>
                                        <p:attrNameLst>
                                          <p:attrName>ppt_w</p:attrName>
                                        </p:attrNameLst>
                                      </p:cBhvr>
                                      <p:tavLst>
                                        <p:tav tm="0">
                                          <p:val>
                                            <p:fltVal val="0"/>
                                          </p:val>
                                        </p:tav>
                                        <p:tav tm="100000">
                                          <p:val>
                                            <p:strVal val="#ppt_w"/>
                                          </p:val>
                                        </p:tav>
                                      </p:tavLst>
                                    </p:anim>
                                    <p:anim calcmode="lin" valueType="num">
                                      <p:cBhvr>
                                        <p:cTn id="543" dur="500" fill="hold"/>
                                        <p:tgtEl>
                                          <p:spTgt spid="11228"/>
                                        </p:tgtEl>
                                        <p:attrNameLst>
                                          <p:attrName>ppt_h</p:attrName>
                                        </p:attrNameLst>
                                      </p:cBhvr>
                                      <p:tavLst>
                                        <p:tav tm="0">
                                          <p:val>
                                            <p:fltVal val="0"/>
                                          </p:val>
                                        </p:tav>
                                        <p:tav tm="100000">
                                          <p:val>
                                            <p:strVal val="#ppt_h"/>
                                          </p:val>
                                        </p:tav>
                                      </p:tavLst>
                                    </p:anim>
                                    <p:animEffect transition="in" filter="fade">
                                      <p:cBhvr>
                                        <p:cTn id="544" dur="500"/>
                                        <p:tgtEl>
                                          <p:spTgt spid="11228"/>
                                        </p:tgtEl>
                                      </p:cBhvr>
                                    </p:animEffect>
                                  </p:childTnLst>
                                </p:cTn>
                              </p:par>
                              <p:par>
                                <p:cTn id="545" presetID="53" presetClass="entr" presetSubtype="16" fill="hold" nodeType="withEffect">
                                  <p:stCondLst>
                                    <p:cond delay="0"/>
                                  </p:stCondLst>
                                  <p:childTnLst>
                                    <p:set>
                                      <p:cBhvr>
                                        <p:cTn id="546" dur="1" fill="hold">
                                          <p:stCondLst>
                                            <p:cond delay="0"/>
                                          </p:stCondLst>
                                        </p:cTn>
                                        <p:tgtEl>
                                          <p:spTgt spid="11269"/>
                                        </p:tgtEl>
                                        <p:attrNameLst>
                                          <p:attrName>style.visibility</p:attrName>
                                        </p:attrNameLst>
                                      </p:cBhvr>
                                      <p:to>
                                        <p:strVal val="visible"/>
                                      </p:to>
                                    </p:set>
                                    <p:anim calcmode="lin" valueType="num">
                                      <p:cBhvr>
                                        <p:cTn id="547" dur="500" fill="hold"/>
                                        <p:tgtEl>
                                          <p:spTgt spid="11269"/>
                                        </p:tgtEl>
                                        <p:attrNameLst>
                                          <p:attrName>ppt_w</p:attrName>
                                        </p:attrNameLst>
                                      </p:cBhvr>
                                      <p:tavLst>
                                        <p:tav tm="0">
                                          <p:val>
                                            <p:fltVal val="0"/>
                                          </p:val>
                                        </p:tav>
                                        <p:tav tm="100000">
                                          <p:val>
                                            <p:strVal val="#ppt_w"/>
                                          </p:val>
                                        </p:tav>
                                      </p:tavLst>
                                    </p:anim>
                                    <p:anim calcmode="lin" valueType="num">
                                      <p:cBhvr>
                                        <p:cTn id="548" dur="500" fill="hold"/>
                                        <p:tgtEl>
                                          <p:spTgt spid="11269"/>
                                        </p:tgtEl>
                                        <p:attrNameLst>
                                          <p:attrName>ppt_h</p:attrName>
                                        </p:attrNameLst>
                                      </p:cBhvr>
                                      <p:tavLst>
                                        <p:tav tm="0">
                                          <p:val>
                                            <p:fltVal val="0"/>
                                          </p:val>
                                        </p:tav>
                                        <p:tav tm="100000">
                                          <p:val>
                                            <p:strVal val="#ppt_h"/>
                                          </p:val>
                                        </p:tav>
                                      </p:tavLst>
                                    </p:anim>
                                    <p:animEffect transition="in" filter="fade">
                                      <p:cBhvr>
                                        <p:cTn id="549" dur="500"/>
                                        <p:tgtEl>
                                          <p:spTgt spid="11269"/>
                                        </p:tgtEl>
                                      </p:cBhvr>
                                    </p:animEffect>
                                  </p:childTnLst>
                                </p:cTn>
                              </p:par>
                              <p:par>
                                <p:cTn id="550" presetID="53" presetClass="entr" presetSubtype="16" fill="hold" grpId="0" nodeType="withEffect">
                                  <p:stCondLst>
                                    <p:cond delay="0"/>
                                  </p:stCondLst>
                                  <p:childTnLst>
                                    <p:set>
                                      <p:cBhvr>
                                        <p:cTn id="551" dur="1" fill="hold">
                                          <p:stCondLst>
                                            <p:cond delay="0"/>
                                          </p:stCondLst>
                                        </p:cTn>
                                        <p:tgtEl>
                                          <p:spTgt spid="11314"/>
                                        </p:tgtEl>
                                        <p:attrNameLst>
                                          <p:attrName>style.visibility</p:attrName>
                                        </p:attrNameLst>
                                      </p:cBhvr>
                                      <p:to>
                                        <p:strVal val="visible"/>
                                      </p:to>
                                    </p:set>
                                    <p:anim calcmode="lin" valueType="num">
                                      <p:cBhvr>
                                        <p:cTn id="552" dur="500" fill="hold"/>
                                        <p:tgtEl>
                                          <p:spTgt spid="11314"/>
                                        </p:tgtEl>
                                        <p:attrNameLst>
                                          <p:attrName>ppt_w</p:attrName>
                                        </p:attrNameLst>
                                      </p:cBhvr>
                                      <p:tavLst>
                                        <p:tav tm="0">
                                          <p:val>
                                            <p:fltVal val="0"/>
                                          </p:val>
                                        </p:tav>
                                        <p:tav tm="100000">
                                          <p:val>
                                            <p:strVal val="#ppt_w"/>
                                          </p:val>
                                        </p:tav>
                                      </p:tavLst>
                                    </p:anim>
                                    <p:anim calcmode="lin" valueType="num">
                                      <p:cBhvr>
                                        <p:cTn id="553" dur="500" fill="hold"/>
                                        <p:tgtEl>
                                          <p:spTgt spid="11314"/>
                                        </p:tgtEl>
                                        <p:attrNameLst>
                                          <p:attrName>ppt_h</p:attrName>
                                        </p:attrNameLst>
                                      </p:cBhvr>
                                      <p:tavLst>
                                        <p:tav tm="0">
                                          <p:val>
                                            <p:fltVal val="0"/>
                                          </p:val>
                                        </p:tav>
                                        <p:tav tm="100000">
                                          <p:val>
                                            <p:strVal val="#ppt_h"/>
                                          </p:val>
                                        </p:tav>
                                      </p:tavLst>
                                    </p:anim>
                                    <p:animEffect transition="in" filter="fade">
                                      <p:cBhvr>
                                        <p:cTn id="554" dur="500"/>
                                        <p:tgtEl>
                                          <p:spTgt spid="11314"/>
                                        </p:tgtEl>
                                      </p:cBhvr>
                                    </p:animEffect>
                                  </p:childTnLst>
                                </p:cTn>
                              </p:par>
                              <p:par>
                                <p:cTn id="555" presetID="53" presetClass="entr" presetSubtype="16" fill="hold" grpId="0" nodeType="withEffect">
                                  <p:stCondLst>
                                    <p:cond delay="0"/>
                                  </p:stCondLst>
                                  <p:childTnLst>
                                    <p:set>
                                      <p:cBhvr>
                                        <p:cTn id="556" dur="1" fill="hold">
                                          <p:stCondLst>
                                            <p:cond delay="0"/>
                                          </p:stCondLst>
                                        </p:cTn>
                                        <p:tgtEl>
                                          <p:spTgt spid="11315"/>
                                        </p:tgtEl>
                                        <p:attrNameLst>
                                          <p:attrName>style.visibility</p:attrName>
                                        </p:attrNameLst>
                                      </p:cBhvr>
                                      <p:to>
                                        <p:strVal val="visible"/>
                                      </p:to>
                                    </p:set>
                                    <p:anim calcmode="lin" valueType="num">
                                      <p:cBhvr>
                                        <p:cTn id="557" dur="500" fill="hold"/>
                                        <p:tgtEl>
                                          <p:spTgt spid="11315"/>
                                        </p:tgtEl>
                                        <p:attrNameLst>
                                          <p:attrName>ppt_w</p:attrName>
                                        </p:attrNameLst>
                                      </p:cBhvr>
                                      <p:tavLst>
                                        <p:tav tm="0">
                                          <p:val>
                                            <p:fltVal val="0"/>
                                          </p:val>
                                        </p:tav>
                                        <p:tav tm="100000">
                                          <p:val>
                                            <p:strVal val="#ppt_w"/>
                                          </p:val>
                                        </p:tav>
                                      </p:tavLst>
                                    </p:anim>
                                    <p:anim calcmode="lin" valueType="num">
                                      <p:cBhvr>
                                        <p:cTn id="558" dur="500" fill="hold"/>
                                        <p:tgtEl>
                                          <p:spTgt spid="11315"/>
                                        </p:tgtEl>
                                        <p:attrNameLst>
                                          <p:attrName>ppt_h</p:attrName>
                                        </p:attrNameLst>
                                      </p:cBhvr>
                                      <p:tavLst>
                                        <p:tav tm="0">
                                          <p:val>
                                            <p:fltVal val="0"/>
                                          </p:val>
                                        </p:tav>
                                        <p:tav tm="100000">
                                          <p:val>
                                            <p:strVal val="#ppt_h"/>
                                          </p:val>
                                        </p:tav>
                                      </p:tavLst>
                                    </p:anim>
                                    <p:animEffect transition="in" filter="fade">
                                      <p:cBhvr>
                                        <p:cTn id="559" dur="500"/>
                                        <p:tgtEl>
                                          <p:spTgt spid="11315"/>
                                        </p:tgtEl>
                                      </p:cBhvr>
                                    </p:animEffect>
                                  </p:childTnLst>
                                </p:cTn>
                              </p:par>
                              <p:par>
                                <p:cTn id="560" presetID="53" presetClass="entr" presetSubtype="16" fill="hold" grpId="0" nodeType="withEffect">
                                  <p:stCondLst>
                                    <p:cond delay="0"/>
                                  </p:stCondLst>
                                  <p:childTnLst>
                                    <p:set>
                                      <p:cBhvr>
                                        <p:cTn id="561" dur="1" fill="hold">
                                          <p:stCondLst>
                                            <p:cond delay="0"/>
                                          </p:stCondLst>
                                        </p:cTn>
                                        <p:tgtEl>
                                          <p:spTgt spid="11316"/>
                                        </p:tgtEl>
                                        <p:attrNameLst>
                                          <p:attrName>style.visibility</p:attrName>
                                        </p:attrNameLst>
                                      </p:cBhvr>
                                      <p:to>
                                        <p:strVal val="visible"/>
                                      </p:to>
                                    </p:set>
                                    <p:anim calcmode="lin" valueType="num">
                                      <p:cBhvr>
                                        <p:cTn id="562" dur="500" fill="hold"/>
                                        <p:tgtEl>
                                          <p:spTgt spid="11316"/>
                                        </p:tgtEl>
                                        <p:attrNameLst>
                                          <p:attrName>ppt_w</p:attrName>
                                        </p:attrNameLst>
                                      </p:cBhvr>
                                      <p:tavLst>
                                        <p:tav tm="0">
                                          <p:val>
                                            <p:fltVal val="0"/>
                                          </p:val>
                                        </p:tav>
                                        <p:tav tm="100000">
                                          <p:val>
                                            <p:strVal val="#ppt_w"/>
                                          </p:val>
                                        </p:tav>
                                      </p:tavLst>
                                    </p:anim>
                                    <p:anim calcmode="lin" valueType="num">
                                      <p:cBhvr>
                                        <p:cTn id="563" dur="500" fill="hold"/>
                                        <p:tgtEl>
                                          <p:spTgt spid="11316"/>
                                        </p:tgtEl>
                                        <p:attrNameLst>
                                          <p:attrName>ppt_h</p:attrName>
                                        </p:attrNameLst>
                                      </p:cBhvr>
                                      <p:tavLst>
                                        <p:tav tm="0">
                                          <p:val>
                                            <p:fltVal val="0"/>
                                          </p:val>
                                        </p:tav>
                                        <p:tav tm="100000">
                                          <p:val>
                                            <p:strVal val="#ppt_h"/>
                                          </p:val>
                                        </p:tav>
                                      </p:tavLst>
                                    </p:anim>
                                    <p:animEffect transition="in" filter="fade">
                                      <p:cBhvr>
                                        <p:cTn id="564" dur="500"/>
                                        <p:tgtEl>
                                          <p:spTgt spid="11316"/>
                                        </p:tgtEl>
                                      </p:cBhvr>
                                    </p:animEffect>
                                  </p:childTnLst>
                                </p:cTn>
                              </p:par>
                              <p:par>
                                <p:cTn id="565" presetID="53" presetClass="entr" presetSubtype="16" fill="hold" grpId="0" nodeType="withEffect">
                                  <p:stCondLst>
                                    <p:cond delay="0"/>
                                  </p:stCondLst>
                                  <p:childTnLst>
                                    <p:set>
                                      <p:cBhvr>
                                        <p:cTn id="566" dur="1" fill="hold">
                                          <p:stCondLst>
                                            <p:cond delay="0"/>
                                          </p:stCondLst>
                                        </p:cTn>
                                        <p:tgtEl>
                                          <p:spTgt spid="11317"/>
                                        </p:tgtEl>
                                        <p:attrNameLst>
                                          <p:attrName>style.visibility</p:attrName>
                                        </p:attrNameLst>
                                      </p:cBhvr>
                                      <p:to>
                                        <p:strVal val="visible"/>
                                      </p:to>
                                    </p:set>
                                    <p:anim calcmode="lin" valueType="num">
                                      <p:cBhvr>
                                        <p:cTn id="567" dur="500" fill="hold"/>
                                        <p:tgtEl>
                                          <p:spTgt spid="11317"/>
                                        </p:tgtEl>
                                        <p:attrNameLst>
                                          <p:attrName>ppt_w</p:attrName>
                                        </p:attrNameLst>
                                      </p:cBhvr>
                                      <p:tavLst>
                                        <p:tav tm="0">
                                          <p:val>
                                            <p:fltVal val="0"/>
                                          </p:val>
                                        </p:tav>
                                        <p:tav tm="100000">
                                          <p:val>
                                            <p:strVal val="#ppt_w"/>
                                          </p:val>
                                        </p:tav>
                                      </p:tavLst>
                                    </p:anim>
                                    <p:anim calcmode="lin" valueType="num">
                                      <p:cBhvr>
                                        <p:cTn id="568" dur="500" fill="hold"/>
                                        <p:tgtEl>
                                          <p:spTgt spid="11317"/>
                                        </p:tgtEl>
                                        <p:attrNameLst>
                                          <p:attrName>ppt_h</p:attrName>
                                        </p:attrNameLst>
                                      </p:cBhvr>
                                      <p:tavLst>
                                        <p:tav tm="0">
                                          <p:val>
                                            <p:fltVal val="0"/>
                                          </p:val>
                                        </p:tav>
                                        <p:tav tm="100000">
                                          <p:val>
                                            <p:strVal val="#ppt_h"/>
                                          </p:val>
                                        </p:tav>
                                      </p:tavLst>
                                    </p:anim>
                                    <p:animEffect transition="in" filter="fade">
                                      <p:cBhvr>
                                        <p:cTn id="569" dur="500"/>
                                        <p:tgtEl>
                                          <p:spTgt spid="11317"/>
                                        </p:tgtEl>
                                      </p:cBhvr>
                                    </p:animEffect>
                                  </p:childTnLst>
                                </p:cTn>
                              </p:par>
                              <p:par>
                                <p:cTn id="570" presetID="53" presetClass="entr" presetSubtype="16" fill="hold" grpId="0" nodeType="withEffect">
                                  <p:stCondLst>
                                    <p:cond delay="0"/>
                                  </p:stCondLst>
                                  <p:childTnLst>
                                    <p:set>
                                      <p:cBhvr>
                                        <p:cTn id="571" dur="1" fill="hold">
                                          <p:stCondLst>
                                            <p:cond delay="0"/>
                                          </p:stCondLst>
                                        </p:cTn>
                                        <p:tgtEl>
                                          <p:spTgt spid="11318"/>
                                        </p:tgtEl>
                                        <p:attrNameLst>
                                          <p:attrName>style.visibility</p:attrName>
                                        </p:attrNameLst>
                                      </p:cBhvr>
                                      <p:to>
                                        <p:strVal val="visible"/>
                                      </p:to>
                                    </p:set>
                                    <p:anim calcmode="lin" valueType="num">
                                      <p:cBhvr>
                                        <p:cTn id="572" dur="500" fill="hold"/>
                                        <p:tgtEl>
                                          <p:spTgt spid="11318"/>
                                        </p:tgtEl>
                                        <p:attrNameLst>
                                          <p:attrName>ppt_w</p:attrName>
                                        </p:attrNameLst>
                                      </p:cBhvr>
                                      <p:tavLst>
                                        <p:tav tm="0">
                                          <p:val>
                                            <p:fltVal val="0"/>
                                          </p:val>
                                        </p:tav>
                                        <p:tav tm="100000">
                                          <p:val>
                                            <p:strVal val="#ppt_w"/>
                                          </p:val>
                                        </p:tav>
                                      </p:tavLst>
                                    </p:anim>
                                    <p:anim calcmode="lin" valueType="num">
                                      <p:cBhvr>
                                        <p:cTn id="573" dur="500" fill="hold"/>
                                        <p:tgtEl>
                                          <p:spTgt spid="11318"/>
                                        </p:tgtEl>
                                        <p:attrNameLst>
                                          <p:attrName>ppt_h</p:attrName>
                                        </p:attrNameLst>
                                      </p:cBhvr>
                                      <p:tavLst>
                                        <p:tav tm="0">
                                          <p:val>
                                            <p:fltVal val="0"/>
                                          </p:val>
                                        </p:tav>
                                        <p:tav tm="100000">
                                          <p:val>
                                            <p:strVal val="#ppt_h"/>
                                          </p:val>
                                        </p:tav>
                                      </p:tavLst>
                                    </p:anim>
                                    <p:animEffect transition="in" filter="fade">
                                      <p:cBhvr>
                                        <p:cTn id="574" dur="500"/>
                                        <p:tgtEl>
                                          <p:spTgt spid="11318"/>
                                        </p:tgtEl>
                                      </p:cBhvr>
                                    </p:animEffect>
                                  </p:childTnLst>
                                </p:cTn>
                              </p:par>
                              <p:par>
                                <p:cTn id="575" presetID="53" presetClass="entr" presetSubtype="16" fill="hold" nodeType="withEffect">
                                  <p:stCondLst>
                                    <p:cond delay="0"/>
                                  </p:stCondLst>
                                  <p:childTnLst>
                                    <p:set>
                                      <p:cBhvr>
                                        <p:cTn id="576" dur="1" fill="hold">
                                          <p:stCondLst>
                                            <p:cond delay="0"/>
                                          </p:stCondLst>
                                        </p:cTn>
                                        <p:tgtEl>
                                          <p:spTgt spid="11319"/>
                                        </p:tgtEl>
                                        <p:attrNameLst>
                                          <p:attrName>style.visibility</p:attrName>
                                        </p:attrNameLst>
                                      </p:cBhvr>
                                      <p:to>
                                        <p:strVal val="visible"/>
                                      </p:to>
                                    </p:set>
                                    <p:anim calcmode="lin" valueType="num">
                                      <p:cBhvr>
                                        <p:cTn id="577" dur="500" fill="hold"/>
                                        <p:tgtEl>
                                          <p:spTgt spid="11319"/>
                                        </p:tgtEl>
                                        <p:attrNameLst>
                                          <p:attrName>ppt_w</p:attrName>
                                        </p:attrNameLst>
                                      </p:cBhvr>
                                      <p:tavLst>
                                        <p:tav tm="0">
                                          <p:val>
                                            <p:fltVal val="0"/>
                                          </p:val>
                                        </p:tav>
                                        <p:tav tm="100000">
                                          <p:val>
                                            <p:strVal val="#ppt_w"/>
                                          </p:val>
                                        </p:tav>
                                      </p:tavLst>
                                    </p:anim>
                                    <p:anim calcmode="lin" valueType="num">
                                      <p:cBhvr>
                                        <p:cTn id="578" dur="500" fill="hold"/>
                                        <p:tgtEl>
                                          <p:spTgt spid="11319"/>
                                        </p:tgtEl>
                                        <p:attrNameLst>
                                          <p:attrName>ppt_h</p:attrName>
                                        </p:attrNameLst>
                                      </p:cBhvr>
                                      <p:tavLst>
                                        <p:tav tm="0">
                                          <p:val>
                                            <p:fltVal val="0"/>
                                          </p:val>
                                        </p:tav>
                                        <p:tav tm="100000">
                                          <p:val>
                                            <p:strVal val="#ppt_h"/>
                                          </p:val>
                                        </p:tav>
                                      </p:tavLst>
                                    </p:anim>
                                    <p:animEffect transition="in" filter="fade">
                                      <p:cBhvr>
                                        <p:cTn id="579" dur="500"/>
                                        <p:tgtEl>
                                          <p:spTgt spid="11319"/>
                                        </p:tgtEl>
                                      </p:cBhvr>
                                    </p:animEffect>
                                  </p:childTnLst>
                                </p:cTn>
                              </p:par>
                              <p:par>
                                <p:cTn id="580" presetID="53" presetClass="entr" presetSubtype="16" fill="hold" nodeType="withEffect">
                                  <p:stCondLst>
                                    <p:cond delay="0"/>
                                  </p:stCondLst>
                                  <p:childTnLst>
                                    <p:set>
                                      <p:cBhvr>
                                        <p:cTn id="581" dur="1" fill="hold">
                                          <p:stCondLst>
                                            <p:cond delay="0"/>
                                          </p:stCondLst>
                                        </p:cTn>
                                        <p:tgtEl>
                                          <p:spTgt spid="11364"/>
                                        </p:tgtEl>
                                        <p:attrNameLst>
                                          <p:attrName>style.visibility</p:attrName>
                                        </p:attrNameLst>
                                      </p:cBhvr>
                                      <p:to>
                                        <p:strVal val="visible"/>
                                      </p:to>
                                    </p:set>
                                    <p:anim calcmode="lin" valueType="num">
                                      <p:cBhvr>
                                        <p:cTn id="582" dur="500" fill="hold"/>
                                        <p:tgtEl>
                                          <p:spTgt spid="11364"/>
                                        </p:tgtEl>
                                        <p:attrNameLst>
                                          <p:attrName>ppt_w</p:attrName>
                                        </p:attrNameLst>
                                      </p:cBhvr>
                                      <p:tavLst>
                                        <p:tav tm="0">
                                          <p:val>
                                            <p:fltVal val="0"/>
                                          </p:val>
                                        </p:tav>
                                        <p:tav tm="100000">
                                          <p:val>
                                            <p:strVal val="#ppt_w"/>
                                          </p:val>
                                        </p:tav>
                                      </p:tavLst>
                                    </p:anim>
                                    <p:anim calcmode="lin" valueType="num">
                                      <p:cBhvr>
                                        <p:cTn id="583" dur="500" fill="hold"/>
                                        <p:tgtEl>
                                          <p:spTgt spid="11364"/>
                                        </p:tgtEl>
                                        <p:attrNameLst>
                                          <p:attrName>ppt_h</p:attrName>
                                        </p:attrNameLst>
                                      </p:cBhvr>
                                      <p:tavLst>
                                        <p:tav tm="0">
                                          <p:val>
                                            <p:fltVal val="0"/>
                                          </p:val>
                                        </p:tav>
                                        <p:tav tm="100000">
                                          <p:val>
                                            <p:strVal val="#ppt_h"/>
                                          </p:val>
                                        </p:tav>
                                      </p:tavLst>
                                    </p:anim>
                                    <p:animEffect transition="in" filter="fade">
                                      <p:cBhvr>
                                        <p:cTn id="584" dur="500"/>
                                        <p:tgtEl>
                                          <p:spTgt spid="11364"/>
                                        </p:tgtEl>
                                      </p:cBhvr>
                                    </p:animEffect>
                                  </p:childTnLst>
                                </p:cTn>
                              </p:par>
                              <p:par>
                                <p:cTn id="585" presetID="53" presetClass="entr" presetSubtype="16" fill="hold" nodeType="withEffect">
                                  <p:stCondLst>
                                    <p:cond delay="0"/>
                                  </p:stCondLst>
                                  <p:childTnLst>
                                    <p:set>
                                      <p:cBhvr>
                                        <p:cTn id="586" dur="1" fill="hold">
                                          <p:stCondLst>
                                            <p:cond delay="0"/>
                                          </p:stCondLst>
                                        </p:cTn>
                                        <p:tgtEl>
                                          <p:spTgt spid="11395"/>
                                        </p:tgtEl>
                                        <p:attrNameLst>
                                          <p:attrName>style.visibility</p:attrName>
                                        </p:attrNameLst>
                                      </p:cBhvr>
                                      <p:to>
                                        <p:strVal val="visible"/>
                                      </p:to>
                                    </p:set>
                                    <p:anim calcmode="lin" valueType="num">
                                      <p:cBhvr>
                                        <p:cTn id="587" dur="500" fill="hold"/>
                                        <p:tgtEl>
                                          <p:spTgt spid="11395"/>
                                        </p:tgtEl>
                                        <p:attrNameLst>
                                          <p:attrName>ppt_w</p:attrName>
                                        </p:attrNameLst>
                                      </p:cBhvr>
                                      <p:tavLst>
                                        <p:tav tm="0">
                                          <p:val>
                                            <p:fltVal val="0"/>
                                          </p:val>
                                        </p:tav>
                                        <p:tav tm="100000">
                                          <p:val>
                                            <p:strVal val="#ppt_w"/>
                                          </p:val>
                                        </p:tav>
                                      </p:tavLst>
                                    </p:anim>
                                    <p:anim calcmode="lin" valueType="num">
                                      <p:cBhvr>
                                        <p:cTn id="588" dur="500" fill="hold"/>
                                        <p:tgtEl>
                                          <p:spTgt spid="11395"/>
                                        </p:tgtEl>
                                        <p:attrNameLst>
                                          <p:attrName>ppt_h</p:attrName>
                                        </p:attrNameLst>
                                      </p:cBhvr>
                                      <p:tavLst>
                                        <p:tav tm="0">
                                          <p:val>
                                            <p:fltVal val="0"/>
                                          </p:val>
                                        </p:tav>
                                        <p:tav tm="100000">
                                          <p:val>
                                            <p:strVal val="#ppt_h"/>
                                          </p:val>
                                        </p:tav>
                                      </p:tavLst>
                                    </p:anim>
                                    <p:animEffect transition="in" filter="fade">
                                      <p:cBhvr>
                                        <p:cTn id="589" dur="500"/>
                                        <p:tgtEl>
                                          <p:spTgt spid="11395"/>
                                        </p:tgtEl>
                                      </p:cBhvr>
                                    </p:animEffect>
                                  </p:childTnLst>
                                </p:cTn>
                              </p:par>
                              <p:par>
                                <p:cTn id="590" presetID="53" presetClass="entr" presetSubtype="16" fill="hold" nodeType="withEffect">
                                  <p:stCondLst>
                                    <p:cond delay="0"/>
                                  </p:stCondLst>
                                  <p:childTnLst>
                                    <p:set>
                                      <p:cBhvr>
                                        <p:cTn id="591" dur="1" fill="hold">
                                          <p:stCondLst>
                                            <p:cond delay="0"/>
                                          </p:stCondLst>
                                        </p:cTn>
                                        <p:tgtEl>
                                          <p:spTgt spid="11413"/>
                                        </p:tgtEl>
                                        <p:attrNameLst>
                                          <p:attrName>style.visibility</p:attrName>
                                        </p:attrNameLst>
                                      </p:cBhvr>
                                      <p:to>
                                        <p:strVal val="visible"/>
                                      </p:to>
                                    </p:set>
                                    <p:anim calcmode="lin" valueType="num">
                                      <p:cBhvr>
                                        <p:cTn id="592" dur="500" fill="hold"/>
                                        <p:tgtEl>
                                          <p:spTgt spid="11413"/>
                                        </p:tgtEl>
                                        <p:attrNameLst>
                                          <p:attrName>ppt_w</p:attrName>
                                        </p:attrNameLst>
                                      </p:cBhvr>
                                      <p:tavLst>
                                        <p:tav tm="0">
                                          <p:val>
                                            <p:fltVal val="0"/>
                                          </p:val>
                                        </p:tav>
                                        <p:tav tm="100000">
                                          <p:val>
                                            <p:strVal val="#ppt_w"/>
                                          </p:val>
                                        </p:tav>
                                      </p:tavLst>
                                    </p:anim>
                                    <p:anim calcmode="lin" valueType="num">
                                      <p:cBhvr>
                                        <p:cTn id="593" dur="500" fill="hold"/>
                                        <p:tgtEl>
                                          <p:spTgt spid="11413"/>
                                        </p:tgtEl>
                                        <p:attrNameLst>
                                          <p:attrName>ppt_h</p:attrName>
                                        </p:attrNameLst>
                                      </p:cBhvr>
                                      <p:tavLst>
                                        <p:tav tm="0">
                                          <p:val>
                                            <p:fltVal val="0"/>
                                          </p:val>
                                        </p:tav>
                                        <p:tav tm="100000">
                                          <p:val>
                                            <p:strVal val="#ppt_h"/>
                                          </p:val>
                                        </p:tav>
                                      </p:tavLst>
                                    </p:anim>
                                    <p:animEffect transition="in" filter="fade">
                                      <p:cBhvr>
                                        <p:cTn id="594" dur="500"/>
                                        <p:tgtEl>
                                          <p:spTgt spid="11413"/>
                                        </p:tgtEl>
                                      </p:cBhvr>
                                    </p:animEffect>
                                  </p:childTnLst>
                                </p:cTn>
                              </p:par>
                              <p:par>
                                <p:cTn id="595" presetID="53" presetClass="entr" presetSubtype="16" fill="hold" nodeType="withEffect">
                                  <p:stCondLst>
                                    <p:cond delay="0"/>
                                  </p:stCondLst>
                                  <p:childTnLst>
                                    <p:set>
                                      <p:cBhvr>
                                        <p:cTn id="596" dur="1" fill="hold">
                                          <p:stCondLst>
                                            <p:cond delay="0"/>
                                          </p:stCondLst>
                                        </p:cTn>
                                        <p:tgtEl>
                                          <p:spTgt spid="11451"/>
                                        </p:tgtEl>
                                        <p:attrNameLst>
                                          <p:attrName>style.visibility</p:attrName>
                                        </p:attrNameLst>
                                      </p:cBhvr>
                                      <p:to>
                                        <p:strVal val="visible"/>
                                      </p:to>
                                    </p:set>
                                    <p:anim calcmode="lin" valueType="num">
                                      <p:cBhvr>
                                        <p:cTn id="597" dur="500" fill="hold"/>
                                        <p:tgtEl>
                                          <p:spTgt spid="11451"/>
                                        </p:tgtEl>
                                        <p:attrNameLst>
                                          <p:attrName>ppt_w</p:attrName>
                                        </p:attrNameLst>
                                      </p:cBhvr>
                                      <p:tavLst>
                                        <p:tav tm="0">
                                          <p:val>
                                            <p:fltVal val="0"/>
                                          </p:val>
                                        </p:tav>
                                        <p:tav tm="100000">
                                          <p:val>
                                            <p:strVal val="#ppt_w"/>
                                          </p:val>
                                        </p:tav>
                                      </p:tavLst>
                                    </p:anim>
                                    <p:anim calcmode="lin" valueType="num">
                                      <p:cBhvr>
                                        <p:cTn id="598" dur="500" fill="hold"/>
                                        <p:tgtEl>
                                          <p:spTgt spid="11451"/>
                                        </p:tgtEl>
                                        <p:attrNameLst>
                                          <p:attrName>ppt_h</p:attrName>
                                        </p:attrNameLst>
                                      </p:cBhvr>
                                      <p:tavLst>
                                        <p:tav tm="0">
                                          <p:val>
                                            <p:fltVal val="0"/>
                                          </p:val>
                                        </p:tav>
                                        <p:tav tm="100000">
                                          <p:val>
                                            <p:strVal val="#ppt_h"/>
                                          </p:val>
                                        </p:tav>
                                      </p:tavLst>
                                    </p:anim>
                                    <p:animEffect transition="in" filter="fade">
                                      <p:cBhvr>
                                        <p:cTn id="599" dur="500"/>
                                        <p:tgtEl>
                                          <p:spTgt spid="11451"/>
                                        </p:tgtEl>
                                      </p:cBhvr>
                                    </p:animEffect>
                                  </p:childTnLst>
                                </p:cTn>
                              </p:par>
                              <p:par>
                                <p:cTn id="600" presetID="53" presetClass="entr" presetSubtype="16" fill="hold" nodeType="withEffect">
                                  <p:stCondLst>
                                    <p:cond delay="0"/>
                                  </p:stCondLst>
                                  <p:childTnLst>
                                    <p:set>
                                      <p:cBhvr>
                                        <p:cTn id="601" dur="1" fill="hold">
                                          <p:stCondLst>
                                            <p:cond delay="0"/>
                                          </p:stCondLst>
                                        </p:cTn>
                                        <p:tgtEl>
                                          <p:spTgt spid="11471"/>
                                        </p:tgtEl>
                                        <p:attrNameLst>
                                          <p:attrName>style.visibility</p:attrName>
                                        </p:attrNameLst>
                                      </p:cBhvr>
                                      <p:to>
                                        <p:strVal val="visible"/>
                                      </p:to>
                                    </p:set>
                                    <p:anim calcmode="lin" valueType="num">
                                      <p:cBhvr>
                                        <p:cTn id="602" dur="500" fill="hold"/>
                                        <p:tgtEl>
                                          <p:spTgt spid="11471"/>
                                        </p:tgtEl>
                                        <p:attrNameLst>
                                          <p:attrName>ppt_w</p:attrName>
                                        </p:attrNameLst>
                                      </p:cBhvr>
                                      <p:tavLst>
                                        <p:tav tm="0">
                                          <p:val>
                                            <p:fltVal val="0"/>
                                          </p:val>
                                        </p:tav>
                                        <p:tav tm="100000">
                                          <p:val>
                                            <p:strVal val="#ppt_w"/>
                                          </p:val>
                                        </p:tav>
                                      </p:tavLst>
                                    </p:anim>
                                    <p:anim calcmode="lin" valueType="num">
                                      <p:cBhvr>
                                        <p:cTn id="603" dur="500" fill="hold"/>
                                        <p:tgtEl>
                                          <p:spTgt spid="11471"/>
                                        </p:tgtEl>
                                        <p:attrNameLst>
                                          <p:attrName>ppt_h</p:attrName>
                                        </p:attrNameLst>
                                      </p:cBhvr>
                                      <p:tavLst>
                                        <p:tav tm="0">
                                          <p:val>
                                            <p:fltVal val="0"/>
                                          </p:val>
                                        </p:tav>
                                        <p:tav tm="100000">
                                          <p:val>
                                            <p:strVal val="#ppt_h"/>
                                          </p:val>
                                        </p:tav>
                                      </p:tavLst>
                                    </p:anim>
                                    <p:animEffect transition="in" filter="fade">
                                      <p:cBhvr>
                                        <p:cTn id="604" dur="500"/>
                                        <p:tgtEl>
                                          <p:spTgt spid="11471"/>
                                        </p:tgtEl>
                                      </p:cBhvr>
                                    </p:animEffect>
                                  </p:childTnLst>
                                </p:cTn>
                              </p:par>
                              <p:par>
                                <p:cTn id="605" presetID="53" presetClass="entr" presetSubtype="16" fill="hold" nodeType="withEffect">
                                  <p:stCondLst>
                                    <p:cond delay="0"/>
                                  </p:stCondLst>
                                  <p:childTnLst>
                                    <p:set>
                                      <p:cBhvr>
                                        <p:cTn id="606" dur="1" fill="hold">
                                          <p:stCondLst>
                                            <p:cond delay="0"/>
                                          </p:stCondLst>
                                        </p:cTn>
                                        <p:tgtEl>
                                          <p:spTgt spid="11521"/>
                                        </p:tgtEl>
                                        <p:attrNameLst>
                                          <p:attrName>style.visibility</p:attrName>
                                        </p:attrNameLst>
                                      </p:cBhvr>
                                      <p:to>
                                        <p:strVal val="visible"/>
                                      </p:to>
                                    </p:set>
                                    <p:anim calcmode="lin" valueType="num">
                                      <p:cBhvr>
                                        <p:cTn id="607" dur="500" fill="hold"/>
                                        <p:tgtEl>
                                          <p:spTgt spid="11521"/>
                                        </p:tgtEl>
                                        <p:attrNameLst>
                                          <p:attrName>ppt_w</p:attrName>
                                        </p:attrNameLst>
                                      </p:cBhvr>
                                      <p:tavLst>
                                        <p:tav tm="0">
                                          <p:val>
                                            <p:fltVal val="0"/>
                                          </p:val>
                                        </p:tav>
                                        <p:tav tm="100000">
                                          <p:val>
                                            <p:strVal val="#ppt_w"/>
                                          </p:val>
                                        </p:tav>
                                      </p:tavLst>
                                    </p:anim>
                                    <p:anim calcmode="lin" valueType="num">
                                      <p:cBhvr>
                                        <p:cTn id="608" dur="500" fill="hold"/>
                                        <p:tgtEl>
                                          <p:spTgt spid="11521"/>
                                        </p:tgtEl>
                                        <p:attrNameLst>
                                          <p:attrName>ppt_h</p:attrName>
                                        </p:attrNameLst>
                                      </p:cBhvr>
                                      <p:tavLst>
                                        <p:tav tm="0">
                                          <p:val>
                                            <p:fltVal val="0"/>
                                          </p:val>
                                        </p:tav>
                                        <p:tav tm="100000">
                                          <p:val>
                                            <p:strVal val="#ppt_h"/>
                                          </p:val>
                                        </p:tav>
                                      </p:tavLst>
                                    </p:anim>
                                    <p:animEffect transition="in" filter="fade">
                                      <p:cBhvr>
                                        <p:cTn id="609" dur="500"/>
                                        <p:tgtEl>
                                          <p:spTgt spid="11521"/>
                                        </p:tgtEl>
                                      </p:cBhvr>
                                    </p:animEffect>
                                  </p:childTnLst>
                                </p:cTn>
                              </p:par>
                              <p:par>
                                <p:cTn id="610" presetID="53" presetClass="entr" presetSubtype="16" fill="hold" nodeType="withEffect">
                                  <p:stCondLst>
                                    <p:cond delay="0"/>
                                  </p:stCondLst>
                                  <p:childTnLst>
                                    <p:set>
                                      <p:cBhvr>
                                        <p:cTn id="611" dur="1" fill="hold">
                                          <p:stCondLst>
                                            <p:cond delay="0"/>
                                          </p:stCondLst>
                                        </p:cTn>
                                        <p:tgtEl>
                                          <p:spTgt spid="11531"/>
                                        </p:tgtEl>
                                        <p:attrNameLst>
                                          <p:attrName>style.visibility</p:attrName>
                                        </p:attrNameLst>
                                      </p:cBhvr>
                                      <p:to>
                                        <p:strVal val="visible"/>
                                      </p:to>
                                    </p:set>
                                    <p:anim calcmode="lin" valueType="num">
                                      <p:cBhvr>
                                        <p:cTn id="612" dur="500" fill="hold"/>
                                        <p:tgtEl>
                                          <p:spTgt spid="11531"/>
                                        </p:tgtEl>
                                        <p:attrNameLst>
                                          <p:attrName>ppt_w</p:attrName>
                                        </p:attrNameLst>
                                      </p:cBhvr>
                                      <p:tavLst>
                                        <p:tav tm="0">
                                          <p:val>
                                            <p:fltVal val="0"/>
                                          </p:val>
                                        </p:tav>
                                        <p:tav tm="100000">
                                          <p:val>
                                            <p:strVal val="#ppt_w"/>
                                          </p:val>
                                        </p:tav>
                                      </p:tavLst>
                                    </p:anim>
                                    <p:anim calcmode="lin" valueType="num">
                                      <p:cBhvr>
                                        <p:cTn id="613" dur="500" fill="hold"/>
                                        <p:tgtEl>
                                          <p:spTgt spid="11531"/>
                                        </p:tgtEl>
                                        <p:attrNameLst>
                                          <p:attrName>ppt_h</p:attrName>
                                        </p:attrNameLst>
                                      </p:cBhvr>
                                      <p:tavLst>
                                        <p:tav tm="0">
                                          <p:val>
                                            <p:fltVal val="0"/>
                                          </p:val>
                                        </p:tav>
                                        <p:tav tm="100000">
                                          <p:val>
                                            <p:strVal val="#ppt_h"/>
                                          </p:val>
                                        </p:tav>
                                      </p:tavLst>
                                    </p:anim>
                                    <p:animEffect transition="in" filter="fade">
                                      <p:cBhvr>
                                        <p:cTn id="614" dur="500"/>
                                        <p:tgtEl>
                                          <p:spTgt spid="11531"/>
                                        </p:tgtEl>
                                      </p:cBhvr>
                                    </p:animEffect>
                                  </p:childTnLst>
                                </p:cTn>
                              </p:par>
                              <p:par>
                                <p:cTn id="615" presetID="53" presetClass="entr" presetSubtype="16" fill="hold" nodeType="withEffect">
                                  <p:stCondLst>
                                    <p:cond delay="0"/>
                                  </p:stCondLst>
                                  <p:childTnLst>
                                    <p:set>
                                      <p:cBhvr>
                                        <p:cTn id="616" dur="1" fill="hold">
                                          <p:stCondLst>
                                            <p:cond delay="0"/>
                                          </p:stCondLst>
                                        </p:cTn>
                                        <p:tgtEl>
                                          <p:spTgt spid="11548"/>
                                        </p:tgtEl>
                                        <p:attrNameLst>
                                          <p:attrName>style.visibility</p:attrName>
                                        </p:attrNameLst>
                                      </p:cBhvr>
                                      <p:to>
                                        <p:strVal val="visible"/>
                                      </p:to>
                                    </p:set>
                                    <p:anim calcmode="lin" valueType="num">
                                      <p:cBhvr>
                                        <p:cTn id="617" dur="500" fill="hold"/>
                                        <p:tgtEl>
                                          <p:spTgt spid="11548"/>
                                        </p:tgtEl>
                                        <p:attrNameLst>
                                          <p:attrName>ppt_w</p:attrName>
                                        </p:attrNameLst>
                                      </p:cBhvr>
                                      <p:tavLst>
                                        <p:tav tm="0">
                                          <p:val>
                                            <p:fltVal val="0"/>
                                          </p:val>
                                        </p:tav>
                                        <p:tav tm="100000">
                                          <p:val>
                                            <p:strVal val="#ppt_w"/>
                                          </p:val>
                                        </p:tav>
                                      </p:tavLst>
                                    </p:anim>
                                    <p:anim calcmode="lin" valueType="num">
                                      <p:cBhvr>
                                        <p:cTn id="618" dur="500" fill="hold"/>
                                        <p:tgtEl>
                                          <p:spTgt spid="11548"/>
                                        </p:tgtEl>
                                        <p:attrNameLst>
                                          <p:attrName>ppt_h</p:attrName>
                                        </p:attrNameLst>
                                      </p:cBhvr>
                                      <p:tavLst>
                                        <p:tav tm="0">
                                          <p:val>
                                            <p:fltVal val="0"/>
                                          </p:val>
                                        </p:tav>
                                        <p:tav tm="100000">
                                          <p:val>
                                            <p:strVal val="#ppt_h"/>
                                          </p:val>
                                        </p:tav>
                                      </p:tavLst>
                                    </p:anim>
                                    <p:animEffect transition="in" filter="fade">
                                      <p:cBhvr>
                                        <p:cTn id="619" dur="500"/>
                                        <p:tgtEl>
                                          <p:spTgt spid="11548"/>
                                        </p:tgtEl>
                                      </p:cBhvr>
                                    </p:animEffect>
                                  </p:childTnLst>
                                </p:cTn>
                              </p:par>
                              <p:par>
                                <p:cTn id="620" presetID="53" presetClass="entr" presetSubtype="16" fill="hold" grpId="0" nodeType="withEffect">
                                  <p:stCondLst>
                                    <p:cond delay="0"/>
                                  </p:stCondLst>
                                  <p:childTnLst>
                                    <p:set>
                                      <p:cBhvr>
                                        <p:cTn id="621" dur="1" fill="hold">
                                          <p:stCondLst>
                                            <p:cond delay="0"/>
                                          </p:stCondLst>
                                        </p:cTn>
                                        <p:tgtEl>
                                          <p:spTgt spid="11560"/>
                                        </p:tgtEl>
                                        <p:attrNameLst>
                                          <p:attrName>style.visibility</p:attrName>
                                        </p:attrNameLst>
                                      </p:cBhvr>
                                      <p:to>
                                        <p:strVal val="visible"/>
                                      </p:to>
                                    </p:set>
                                    <p:anim calcmode="lin" valueType="num">
                                      <p:cBhvr>
                                        <p:cTn id="622" dur="500" fill="hold"/>
                                        <p:tgtEl>
                                          <p:spTgt spid="11560"/>
                                        </p:tgtEl>
                                        <p:attrNameLst>
                                          <p:attrName>ppt_w</p:attrName>
                                        </p:attrNameLst>
                                      </p:cBhvr>
                                      <p:tavLst>
                                        <p:tav tm="0">
                                          <p:val>
                                            <p:fltVal val="0"/>
                                          </p:val>
                                        </p:tav>
                                        <p:tav tm="100000">
                                          <p:val>
                                            <p:strVal val="#ppt_w"/>
                                          </p:val>
                                        </p:tav>
                                      </p:tavLst>
                                    </p:anim>
                                    <p:anim calcmode="lin" valueType="num">
                                      <p:cBhvr>
                                        <p:cTn id="623" dur="500" fill="hold"/>
                                        <p:tgtEl>
                                          <p:spTgt spid="11560"/>
                                        </p:tgtEl>
                                        <p:attrNameLst>
                                          <p:attrName>ppt_h</p:attrName>
                                        </p:attrNameLst>
                                      </p:cBhvr>
                                      <p:tavLst>
                                        <p:tav tm="0">
                                          <p:val>
                                            <p:fltVal val="0"/>
                                          </p:val>
                                        </p:tav>
                                        <p:tav tm="100000">
                                          <p:val>
                                            <p:strVal val="#ppt_h"/>
                                          </p:val>
                                        </p:tav>
                                      </p:tavLst>
                                    </p:anim>
                                    <p:animEffect transition="in" filter="fade">
                                      <p:cBhvr>
                                        <p:cTn id="624" dur="500"/>
                                        <p:tgtEl>
                                          <p:spTgt spid="11560"/>
                                        </p:tgtEl>
                                      </p:cBhvr>
                                    </p:animEffect>
                                  </p:childTnLst>
                                </p:cTn>
                              </p:par>
                              <p:par>
                                <p:cTn id="625" presetID="53" presetClass="entr" presetSubtype="16" fill="hold" grpId="0" nodeType="withEffect">
                                  <p:stCondLst>
                                    <p:cond delay="0"/>
                                  </p:stCondLst>
                                  <p:childTnLst>
                                    <p:set>
                                      <p:cBhvr>
                                        <p:cTn id="626" dur="1" fill="hold">
                                          <p:stCondLst>
                                            <p:cond delay="0"/>
                                          </p:stCondLst>
                                        </p:cTn>
                                        <p:tgtEl>
                                          <p:spTgt spid="11561"/>
                                        </p:tgtEl>
                                        <p:attrNameLst>
                                          <p:attrName>style.visibility</p:attrName>
                                        </p:attrNameLst>
                                      </p:cBhvr>
                                      <p:to>
                                        <p:strVal val="visible"/>
                                      </p:to>
                                    </p:set>
                                    <p:anim calcmode="lin" valueType="num">
                                      <p:cBhvr>
                                        <p:cTn id="627" dur="500" fill="hold"/>
                                        <p:tgtEl>
                                          <p:spTgt spid="11561"/>
                                        </p:tgtEl>
                                        <p:attrNameLst>
                                          <p:attrName>ppt_w</p:attrName>
                                        </p:attrNameLst>
                                      </p:cBhvr>
                                      <p:tavLst>
                                        <p:tav tm="0">
                                          <p:val>
                                            <p:fltVal val="0"/>
                                          </p:val>
                                        </p:tav>
                                        <p:tav tm="100000">
                                          <p:val>
                                            <p:strVal val="#ppt_w"/>
                                          </p:val>
                                        </p:tav>
                                      </p:tavLst>
                                    </p:anim>
                                    <p:anim calcmode="lin" valueType="num">
                                      <p:cBhvr>
                                        <p:cTn id="628" dur="500" fill="hold"/>
                                        <p:tgtEl>
                                          <p:spTgt spid="11561"/>
                                        </p:tgtEl>
                                        <p:attrNameLst>
                                          <p:attrName>ppt_h</p:attrName>
                                        </p:attrNameLst>
                                      </p:cBhvr>
                                      <p:tavLst>
                                        <p:tav tm="0">
                                          <p:val>
                                            <p:fltVal val="0"/>
                                          </p:val>
                                        </p:tav>
                                        <p:tav tm="100000">
                                          <p:val>
                                            <p:strVal val="#ppt_h"/>
                                          </p:val>
                                        </p:tav>
                                      </p:tavLst>
                                    </p:anim>
                                    <p:animEffect transition="in" filter="fade">
                                      <p:cBhvr>
                                        <p:cTn id="629" dur="500"/>
                                        <p:tgtEl>
                                          <p:spTgt spid="11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41" grpId="0" animBg="1"/>
      <p:bldP spid="9629" grpId="0" animBg="1"/>
      <p:bldP spid="9757" grpId="0" animBg="1"/>
      <p:bldP spid="9758" grpId="0" animBg="1"/>
      <p:bldP spid="10394" grpId="0" animBg="1"/>
      <p:bldP spid="10461" grpId="0" animBg="1"/>
      <p:bldP spid="11314" grpId="0" animBg="1"/>
      <p:bldP spid="11315" grpId="0" animBg="1"/>
      <p:bldP spid="11316" grpId="0" animBg="1"/>
      <p:bldP spid="11317" grpId="0" animBg="1"/>
      <p:bldP spid="11318" grpId="0" animBg="1"/>
      <p:bldP spid="11560" grpId="0"/>
      <p:bldP spid="1156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565"/>
        <p:cNvGrpSpPr/>
        <p:nvPr/>
      </p:nvGrpSpPr>
      <p:grpSpPr>
        <a:xfrm>
          <a:off x="0" y="0"/>
          <a:ext cx="0" cy="0"/>
          <a:chOff x="0" y="0"/>
          <a:chExt cx="0" cy="0"/>
        </a:xfrm>
      </p:grpSpPr>
      <p:grpSp>
        <p:nvGrpSpPr>
          <p:cNvPr id="11566" name="Google Shape;11566;p67"/>
          <p:cNvGrpSpPr/>
          <p:nvPr/>
        </p:nvGrpSpPr>
        <p:grpSpPr>
          <a:xfrm>
            <a:off x="2353550" y="4259185"/>
            <a:ext cx="390401" cy="479011"/>
            <a:chOff x="1765162" y="3346789"/>
            <a:chExt cx="292801" cy="359258"/>
          </a:xfrm>
        </p:grpSpPr>
        <p:sp>
          <p:nvSpPr>
            <p:cNvPr id="11567" name="Google Shape;11567;p6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568" name="Google Shape;11568;p6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69" name="Google Shape;11569;p6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70" name="Google Shape;11570;p6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71" name="Google Shape;11571;p6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572" name="Google Shape;11572;p6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573" name="Google Shape;11573;p6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574" name="Google Shape;11574;p6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575" name="Google Shape;11575;p6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576" name="Google Shape;11576;p6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577" name="Google Shape;11577;p6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578" name="Google Shape;11578;p6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79" name="Google Shape;11579;p6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80" name="Google Shape;11580;p6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81" name="Google Shape;11581;p6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grpSp>
      <p:grpSp>
        <p:nvGrpSpPr>
          <p:cNvPr id="11582" name="Google Shape;11582;p67"/>
          <p:cNvGrpSpPr/>
          <p:nvPr/>
        </p:nvGrpSpPr>
        <p:grpSpPr>
          <a:xfrm>
            <a:off x="4103510" y="3056806"/>
            <a:ext cx="478661" cy="395079"/>
            <a:chOff x="3077632" y="2445004"/>
            <a:chExt cx="358996" cy="296309"/>
          </a:xfrm>
        </p:grpSpPr>
        <p:sp>
          <p:nvSpPr>
            <p:cNvPr id="11583" name="Google Shape;11583;p6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584" name="Google Shape;11584;p6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587" name="Google Shape;11587;p6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88" name="Google Shape;11588;p6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589" name="Google Shape;11589;p6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590" name="Google Shape;11590;p6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591" name="Google Shape;11591;p6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592" name="Google Shape;11592;p6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593" name="Google Shape;11593;p6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594" name="Google Shape;11594;p6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595" name="Google Shape;11595;p6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596" name="Google Shape;11596;p6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597" name="Google Shape;11597;p6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598" name="Google Shape;11598;p6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599" name="Google Shape;11599;p6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0" name="Google Shape;11600;p6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1" name="Google Shape;11601;p6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2" name="Google Shape;11602;p6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603" name="Google Shape;11603;p6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4" name="Google Shape;11604;p6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5" name="Google Shape;11605;p6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6" name="Google Shape;11606;p6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607" name="Google Shape;11607;p6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08" name="Google Shape;11608;p6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grpSp>
      <p:grpSp>
        <p:nvGrpSpPr>
          <p:cNvPr id="11609" name="Google Shape;11609;p67"/>
          <p:cNvGrpSpPr/>
          <p:nvPr/>
        </p:nvGrpSpPr>
        <p:grpSpPr>
          <a:xfrm>
            <a:off x="3513649" y="3039173"/>
            <a:ext cx="478976" cy="430691"/>
            <a:chOff x="2635237" y="2431780"/>
            <a:chExt cx="359232" cy="323018"/>
          </a:xfrm>
        </p:grpSpPr>
        <p:sp>
          <p:nvSpPr>
            <p:cNvPr id="11610" name="Google Shape;11610;p6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611" name="Google Shape;11611;p6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12" name="Google Shape;11612;p6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13" name="Google Shape;11613;p6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1614" name="Google Shape;11614;p6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1615" name="Google Shape;11615;p6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616" name="Google Shape;11616;p6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17" name="Google Shape;11617;p6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618" name="Google Shape;11618;p6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19" name="Google Shape;11619;p6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20" name="Google Shape;11620;p6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121900" tIns="121900" rIns="121900" bIns="121900" anchor="ctr" anchorCtr="0">
              <a:noAutofit/>
            </a:bodyPr>
            <a:lstStyle/>
            <a:p>
              <a:endParaRPr sz="2400"/>
            </a:p>
          </p:txBody>
        </p:sp>
        <p:sp>
          <p:nvSpPr>
            <p:cNvPr id="11621" name="Google Shape;11621;p6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622" name="Google Shape;11622;p6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23" name="Google Shape;11623;p6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24" name="Google Shape;11624;p6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1625" name="Google Shape;11625;p67"/>
          <p:cNvGrpSpPr/>
          <p:nvPr/>
        </p:nvGrpSpPr>
        <p:grpSpPr>
          <a:xfrm>
            <a:off x="5348869" y="4820976"/>
            <a:ext cx="497585" cy="478592"/>
            <a:chOff x="4011651" y="3768132"/>
            <a:chExt cx="373189" cy="358944"/>
          </a:xfrm>
        </p:grpSpPr>
        <p:sp>
          <p:nvSpPr>
            <p:cNvPr id="11626" name="Google Shape;11626;p6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627" name="Google Shape;11627;p6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628" name="Google Shape;11628;p6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629" name="Google Shape;11629;p6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30" name="Google Shape;11630;p6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121900" tIns="121900" rIns="121900" bIns="121900" anchor="ctr" anchorCtr="0">
              <a:noAutofit/>
            </a:bodyPr>
            <a:lstStyle/>
            <a:p>
              <a:endParaRPr sz="2400"/>
            </a:p>
          </p:txBody>
        </p:sp>
        <p:sp>
          <p:nvSpPr>
            <p:cNvPr id="11631" name="Google Shape;11631;p6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121900" tIns="121900" rIns="121900" bIns="121900" anchor="ctr" anchorCtr="0">
              <a:noAutofit/>
            </a:bodyPr>
            <a:lstStyle/>
            <a:p>
              <a:endParaRPr sz="2400"/>
            </a:p>
          </p:txBody>
        </p:sp>
        <p:sp>
          <p:nvSpPr>
            <p:cNvPr id="11632" name="Google Shape;11632;p6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33" name="Google Shape;11633;p6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34" name="Google Shape;11634;p6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35" name="Google Shape;11635;p6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grpSp>
      <p:grpSp>
        <p:nvGrpSpPr>
          <p:cNvPr id="11636" name="Google Shape;11636;p67"/>
          <p:cNvGrpSpPr/>
          <p:nvPr/>
        </p:nvGrpSpPr>
        <p:grpSpPr>
          <a:xfrm>
            <a:off x="2919425" y="2412271"/>
            <a:ext cx="486657" cy="478732"/>
            <a:chOff x="2189568" y="1961603"/>
            <a:chExt cx="364993" cy="359049"/>
          </a:xfrm>
        </p:grpSpPr>
        <p:sp>
          <p:nvSpPr>
            <p:cNvPr id="11637" name="Google Shape;11637;p6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38" name="Google Shape;11638;p6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39" name="Google Shape;11639;p6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40" name="Google Shape;11640;p6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41" name="Google Shape;11641;p6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42" name="Google Shape;11642;p6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43" name="Google Shape;11643;p6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644" name="Google Shape;11644;p6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45" name="Google Shape;11645;p6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46" name="Google Shape;11646;p6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47" name="Google Shape;11647;p6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648" name="Google Shape;11648;p6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649" name="Google Shape;11649;p6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650" name="Google Shape;11650;p6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651" name="Google Shape;11651;p6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652" name="Google Shape;11652;p6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grpSp>
      <p:grpSp>
        <p:nvGrpSpPr>
          <p:cNvPr id="11653" name="Google Shape;11653;p67"/>
          <p:cNvGrpSpPr/>
          <p:nvPr/>
        </p:nvGrpSpPr>
        <p:grpSpPr>
          <a:xfrm>
            <a:off x="2924103" y="3023429"/>
            <a:ext cx="504568" cy="461764"/>
            <a:chOff x="2193077" y="2419971"/>
            <a:chExt cx="378426" cy="346323"/>
          </a:xfrm>
        </p:grpSpPr>
        <p:sp>
          <p:nvSpPr>
            <p:cNvPr id="11654" name="Google Shape;11654;p6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55" name="Google Shape;11655;p6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656" name="Google Shape;11656;p6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57" name="Google Shape;11657;p6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58" name="Google Shape;11658;p6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59" name="Google Shape;11659;p6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60" name="Google Shape;11660;p6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61" name="Google Shape;11661;p6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662" name="Google Shape;11662;p6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663" name="Google Shape;11663;p6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64" name="Google Shape;11664;p6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665" name="Google Shape;11665;p6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666" name="Google Shape;11666;p6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667" name="Google Shape;11667;p6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1668" name="Google Shape;11668;p6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1669" name="Google Shape;11669;p6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1670" name="Google Shape;11670;p6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71" name="Google Shape;11671;p6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72" name="Google Shape;11672;p6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673" name="Google Shape;11673;p6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674" name="Google Shape;11674;p6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grpSp>
      <p:grpSp>
        <p:nvGrpSpPr>
          <p:cNvPr id="11675" name="Google Shape;11675;p67"/>
          <p:cNvGrpSpPr/>
          <p:nvPr/>
        </p:nvGrpSpPr>
        <p:grpSpPr>
          <a:xfrm>
            <a:off x="1148830" y="3639160"/>
            <a:ext cx="369069" cy="489520"/>
            <a:chOff x="861622" y="2881770"/>
            <a:chExt cx="276802" cy="367140"/>
          </a:xfrm>
        </p:grpSpPr>
        <p:sp>
          <p:nvSpPr>
            <p:cNvPr id="11676" name="Google Shape;11676;p6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77" name="Google Shape;11677;p6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78" name="Google Shape;11678;p6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79" name="Google Shape;11679;p6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0" name="Google Shape;11680;p6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1" name="Google Shape;11681;p6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2" name="Google Shape;11682;p6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3" name="Google Shape;11683;p6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4" name="Google Shape;11684;p6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5" name="Google Shape;11685;p6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86" name="Google Shape;11686;p6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687" name="Google Shape;11687;p6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88" name="Google Shape;11688;p6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1689" name="Google Shape;11689;p6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690" name="Google Shape;11690;p6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1" name="Google Shape;11691;p6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2" name="Google Shape;11692;p6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3" name="Google Shape;11693;p6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4" name="Google Shape;11694;p6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5" name="Google Shape;11695;p6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6" name="Google Shape;11696;p6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697" name="Google Shape;11697;p6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11698" name="Google Shape;11698;p67"/>
          <p:cNvGrpSpPr/>
          <p:nvPr/>
        </p:nvGrpSpPr>
        <p:grpSpPr>
          <a:xfrm>
            <a:off x="5290912" y="3639055"/>
            <a:ext cx="492592" cy="489520"/>
            <a:chOff x="3968184" y="2881691"/>
            <a:chExt cx="369444" cy="367140"/>
          </a:xfrm>
        </p:grpSpPr>
        <p:sp>
          <p:nvSpPr>
            <p:cNvPr id="11699" name="Google Shape;11699;p6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11700" name="Google Shape;11700;p6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01" name="Google Shape;11701;p6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02" name="Google Shape;11702;p6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3" name="Google Shape;11703;p6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4" name="Google Shape;11704;p6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5" name="Google Shape;11705;p6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6" name="Google Shape;11706;p6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7" name="Google Shape;11707;p6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08" name="Google Shape;11708;p6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709" name="Google Shape;11709;p6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10" name="Google Shape;11710;p6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711" name="Google Shape;11711;p6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712" name="Google Shape;11712;p6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11713" name="Google Shape;11713;p6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14" name="Google Shape;11714;p6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715" name="Google Shape;11715;p6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16" name="Google Shape;11716;p6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717" name="Google Shape;11717;p6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18" name="Google Shape;11718;p6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719" name="Google Shape;11719;p6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720" name="Google Shape;11720;p6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11721" name="Google Shape;11721;p6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22" name="Google Shape;11722;p6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grpSp>
      <p:grpSp>
        <p:nvGrpSpPr>
          <p:cNvPr id="11723" name="Google Shape;11723;p67"/>
          <p:cNvGrpSpPr/>
          <p:nvPr/>
        </p:nvGrpSpPr>
        <p:grpSpPr>
          <a:xfrm>
            <a:off x="4685062" y="3639579"/>
            <a:ext cx="495316" cy="489101"/>
            <a:chOff x="3513796" y="2882084"/>
            <a:chExt cx="371487" cy="366826"/>
          </a:xfrm>
        </p:grpSpPr>
        <p:sp>
          <p:nvSpPr>
            <p:cNvPr id="11724" name="Google Shape;11724;p6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25" name="Google Shape;11725;p6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26" name="Google Shape;11726;p6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27" name="Google Shape;11727;p6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28" name="Google Shape;11728;p6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29" name="Google Shape;11729;p6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30" name="Google Shape;11730;p6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31" name="Google Shape;11731;p6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32" name="Google Shape;11732;p6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33" name="Google Shape;11733;p6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34" name="Google Shape;11734;p6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35" name="Google Shape;11735;p6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36" name="Google Shape;11736;p6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37" name="Google Shape;11737;p6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38" name="Google Shape;11738;p6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39" name="Google Shape;11739;p6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40" name="Google Shape;11740;p6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41" name="Google Shape;11741;p6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42" name="Google Shape;11742;p6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43" name="Google Shape;11743;p6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44" name="Google Shape;11744;p6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45" name="Google Shape;11745;p6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46" name="Google Shape;11746;p6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747" name="Google Shape;11747;p6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48" name="Google Shape;11748;p6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1749" name="Google Shape;11749;p6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750" name="Google Shape;11750;p6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1" name="Google Shape;11751;p6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2" name="Google Shape;11752;p6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1753" name="Google Shape;11753;p6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4" name="Google Shape;11754;p6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5" name="Google Shape;11755;p6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6" name="Google Shape;11756;p6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7" name="Google Shape;11757;p6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8" name="Google Shape;11758;p6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59" name="Google Shape;11759;p6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0" name="Google Shape;11760;p6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1" name="Google Shape;11761;p6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2" name="Google Shape;11762;p6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3" name="Google Shape;11763;p6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4" name="Google Shape;11764;p6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5" name="Google Shape;11765;p6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6" name="Google Shape;11766;p6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7" name="Google Shape;11767;p6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8" name="Google Shape;11768;p6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69" name="Google Shape;11769;p6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70" name="Google Shape;11770;p6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71" name="Google Shape;11771;p6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772" name="Google Shape;11772;p6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11773" name="Google Shape;11773;p67"/>
          <p:cNvGrpSpPr/>
          <p:nvPr/>
        </p:nvGrpSpPr>
        <p:grpSpPr>
          <a:xfrm>
            <a:off x="1164821" y="1797167"/>
            <a:ext cx="446681" cy="478976"/>
            <a:chOff x="873615" y="1500275"/>
            <a:chExt cx="335011" cy="359232"/>
          </a:xfrm>
        </p:grpSpPr>
        <p:sp>
          <p:nvSpPr>
            <p:cNvPr id="11774" name="Google Shape;11774;p6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1775" name="Google Shape;11775;p6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76" name="Google Shape;11776;p6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77" name="Google Shape;11777;p6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78" name="Google Shape;11778;p6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779" name="Google Shape;11779;p6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780" name="Google Shape;11780;p6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81" name="Google Shape;11781;p6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82" name="Google Shape;11782;p6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83" name="Google Shape;11783;p6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784" name="Google Shape;11784;p6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1785" name="Google Shape;11785;p67"/>
          <p:cNvGrpSpPr/>
          <p:nvPr/>
        </p:nvGrpSpPr>
        <p:grpSpPr>
          <a:xfrm>
            <a:off x="2936077" y="4259117"/>
            <a:ext cx="449544" cy="479081"/>
            <a:chOff x="2202058" y="3346737"/>
            <a:chExt cx="337158" cy="359311"/>
          </a:xfrm>
        </p:grpSpPr>
        <p:sp>
          <p:nvSpPr>
            <p:cNvPr id="11786" name="Google Shape;11786;p6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87" name="Google Shape;11787;p6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88" name="Google Shape;11788;p6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1789" name="Google Shape;11789;p6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790" name="Google Shape;11790;p6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91" name="Google Shape;11791;p6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792" name="Google Shape;11792;p6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793" name="Google Shape;11793;p6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794" name="Google Shape;11794;p6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grpSp>
      <p:grpSp>
        <p:nvGrpSpPr>
          <p:cNvPr id="11795" name="Google Shape;11795;p67"/>
          <p:cNvGrpSpPr/>
          <p:nvPr/>
        </p:nvGrpSpPr>
        <p:grpSpPr>
          <a:xfrm>
            <a:off x="2964079" y="4887696"/>
            <a:ext cx="478976" cy="408067"/>
            <a:chOff x="2223059" y="3818172"/>
            <a:chExt cx="359232" cy="306050"/>
          </a:xfrm>
        </p:grpSpPr>
        <p:sp>
          <p:nvSpPr>
            <p:cNvPr id="11796" name="Google Shape;11796;p6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797" name="Google Shape;11797;p6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798" name="Google Shape;11798;p6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799" name="Google Shape;11799;p6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00" name="Google Shape;11800;p6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01" name="Google Shape;11801;p6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02" name="Google Shape;11802;p6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03" name="Google Shape;11803;p6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1804" name="Google Shape;11804;p6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11805" name="Google Shape;11805;p67"/>
          <p:cNvGrpSpPr/>
          <p:nvPr/>
        </p:nvGrpSpPr>
        <p:grpSpPr>
          <a:xfrm>
            <a:off x="2301319" y="2452561"/>
            <a:ext cx="504568" cy="398012"/>
            <a:chOff x="1725989" y="1991820"/>
            <a:chExt cx="378426" cy="298509"/>
          </a:xfrm>
        </p:grpSpPr>
        <p:sp>
          <p:nvSpPr>
            <p:cNvPr id="11806" name="Google Shape;11806;p6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807" name="Google Shape;11807;p6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08" name="Google Shape;11808;p6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1809" name="Google Shape;11809;p6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811" name="Google Shape;11811;p6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812" name="Google Shape;11812;p6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813" name="Google Shape;11813;p6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14" name="Google Shape;11814;p6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15" name="Google Shape;11815;p6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16" name="Google Shape;11816;p6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17" name="Google Shape;11817;p6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grpSp>
      <p:grpSp>
        <p:nvGrpSpPr>
          <p:cNvPr id="11818" name="Google Shape;11818;p67"/>
          <p:cNvGrpSpPr/>
          <p:nvPr/>
        </p:nvGrpSpPr>
        <p:grpSpPr>
          <a:xfrm>
            <a:off x="2357879" y="4852469"/>
            <a:ext cx="490637" cy="478767"/>
            <a:chOff x="1768409" y="3791751"/>
            <a:chExt cx="367978" cy="359075"/>
          </a:xfrm>
        </p:grpSpPr>
        <p:sp>
          <p:nvSpPr>
            <p:cNvPr id="11819" name="Google Shape;11819;p6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20" name="Google Shape;11820;p6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21" name="Google Shape;11821;p6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22" name="Google Shape;11822;p6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23" name="Google Shape;11823;p6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24" name="Google Shape;11824;p6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25" name="Google Shape;11825;p6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826" name="Google Shape;11826;p6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27" name="Google Shape;11827;p6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28" name="Google Shape;11828;p6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29" name="Google Shape;11829;p6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30" name="Google Shape;11830;p6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31" name="Google Shape;11831;p6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grpSp>
      <p:grpSp>
        <p:nvGrpSpPr>
          <p:cNvPr id="11832" name="Google Shape;11832;p67"/>
          <p:cNvGrpSpPr/>
          <p:nvPr/>
        </p:nvGrpSpPr>
        <p:grpSpPr>
          <a:xfrm>
            <a:off x="3558618" y="4851876"/>
            <a:ext cx="478313" cy="479081"/>
            <a:chOff x="2668963" y="3791306"/>
            <a:chExt cx="358735" cy="359311"/>
          </a:xfrm>
        </p:grpSpPr>
        <p:sp>
          <p:nvSpPr>
            <p:cNvPr id="11833" name="Google Shape;11833;p6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34" name="Google Shape;11834;p6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35" name="Google Shape;11835;p6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36" name="Google Shape;11836;p6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837" name="Google Shape;11837;p6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38" name="Google Shape;11838;p6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39" name="Google Shape;11839;p6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40" name="Google Shape;11840;p6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1" name="Google Shape;11841;p6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2" name="Google Shape;11842;p6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3" name="Google Shape;11843;p6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4" name="Google Shape;11844;p6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5" name="Google Shape;11845;p6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46" name="Google Shape;11846;p6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847" name="Google Shape;11847;p6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121900" tIns="121900" rIns="121900" bIns="121900" anchor="ctr" anchorCtr="0">
              <a:noAutofit/>
            </a:bodyPr>
            <a:lstStyle/>
            <a:p>
              <a:endParaRPr sz="2400"/>
            </a:p>
          </p:txBody>
        </p:sp>
        <p:sp>
          <p:nvSpPr>
            <p:cNvPr id="11848" name="Google Shape;11848;p6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121900" tIns="121900" rIns="121900" bIns="121900" anchor="ctr" anchorCtr="0">
              <a:noAutofit/>
            </a:bodyPr>
            <a:lstStyle/>
            <a:p>
              <a:endParaRPr sz="2400"/>
            </a:p>
          </p:txBody>
        </p:sp>
      </p:grpSp>
      <p:grpSp>
        <p:nvGrpSpPr>
          <p:cNvPr id="11849" name="Google Shape;11849;p67"/>
          <p:cNvGrpSpPr/>
          <p:nvPr/>
        </p:nvGrpSpPr>
        <p:grpSpPr>
          <a:xfrm>
            <a:off x="1132910" y="2457065"/>
            <a:ext cx="485191" cy="388969"/>
            <a:chOff x="849682" y="1995198"/>
            <a:chExt cx="363893" cy="291727"/>
          </a:xfrm>
        </p:grpSpPr>
        <p:sp>
          <p:nvSpPr>
            <p:cNvPr id="11850" name="Google Shape;11850;p6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851" name="Google Shape;11851;p6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52" name="Google Shape;11852;p6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853" name="Google Shape;11853;p6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854" name="Google Shape;11854;p6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855" name="Google Shape;11855;p6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856" name="Google Shape;11856;p6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857" name="Google Shape;11857;p6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1858" name="Google Shape;11858;p6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859" name="Google Shape;11859;p6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860" name="Google Shape;11860;p6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61" name="Google Shape;11861;p6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62" name="Google Shape;11862;p6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63" name="Google Shape;11863;p6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864" name="Google Shape;11864;p6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65" name="Google Shape;11865;p6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66" name="Google Shape;11866;p6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67" name="Google Shape;11867;p6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1868" name="Google Shape;11868;p67"/>
          <p:cNvGrpSpPr/>
          <p:nvPr/>
        </p:nvGrpSpPr>
        <p:grpSpPr>
          <a:xfrm>
            <a:off x="4087240" y="2450222"/>
            <a:ext cx="504253" cy="402725"/>
            <a:chOff x="3065430" y="1990066"/>
            <a:chExt cx="378190" cy="302044"/>
          </a:xfrm>
        </p:grpSpPr>
        <p:sp>
          <p:nvSpPr>
            <p:cNvPr id="11869" name="Google Shape;11869;p6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70" name="Google Shape;11870;p6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71" name="Google Shape;11871;p6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72" name="Google Shape;11872;p6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873" name="Google Shape;11873;p6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874" name="Google Shape;11874;p6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75" name="Google Shape;11875;p6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76" name="Google Shape;11876;p6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1877" name="Google Shape;11877;p6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78" name="Google Shape;11878;p6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79" name="Google Shape;11879;p6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grpSp>
      <p:grpSp>
        <p:nvGrpSpPr>
          <p:cNvPr id="11880" name="Google Shape;11880;p67"/>
          <p:cNvGrpSpPr/>
          <p:nvPr/>
        </p:nvGrpSpPr>
        <p:grpSpPr>
          <a:xfrm>
            <a:off x="4757646" y="4852014"/>
            <a:ext cx="463335" cy="479045"/>
            <a:chOff x="3568234" y="3791410"/>
            <a:chExt cx="347501" cy="359284"/>
          </a:xfrm>
        </p:grpSpPr>
        <p:sp>
          <p:nvSpPr>
            <p:cNvPr id="11881" name="Google Shape;11881;p6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882" name="Google Shape;11882;p6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83" name="Google Shape;11883;p6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84" name="Google Shape;11884;p6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885" name="Google Shape;11885;p6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886" name="Google Shape;11886;p6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121900" tIns="121900" rIns="121900" bIns="121900" anchor="ctr" anchorCtr="0">
              <a:noAutofit/>
            </a:bodyPr>
            <a:lstStyle/>
            <a:p>
              <a:endParaRPr sz="2400"/>
            </a:p>
          </p:txBody>
        </p:sp>
        <p:sp>
          <p:nvSpPr>
            <p:cNvPr id="11887" name="Google Shape;11887;p6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888" name="Google Shape;11888;p6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121900" tIns="121900" rIns="121900" bIns="121900" anchor="ctr" anchorCtr="0">
              <a:noAutofit/>
            </a:bodyPr>
            <a:lstStyle/>
            <a:p>
              <a:endParaRPr sz="2400"/>
            </a:p>
          </p:txBody>
        </p:sp>
        <p:sp>
          <p:nvSpPr>
            <p:cNvPr id="11889" name="Google Shape;11889;p6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890" name="Google Shape;11890;p6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891" name="Google Shape;11891;p6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grpSp>
      <p:grpSp>
        <p:nvGrpSpPr>
          <p:cNvPr id="11892" name="Google Shape;11892;p67"/>
          <p:cNvGrpSpPr/>
          <p:nvPr/>
        </p:nvGrpSpPr>
        <p:grpSpPr>
          <a:xfrm>
            <a:off x="2346567" y="1798250"/>
            <a:ext cx="462672" cy="477893"/>
            <a:chOff x="1759925" y="1501087"/>
            <a:chExt cx="347004" cy="358420"/>
          </a:xfrm>
        </p:grpSpPr>
        <p:sp>
          <p:nvSpPr>
            <p:cNvPr id="11893" name="Google Shape;11893;p6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894" name="Google Shape;11894;p6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895" name="Google Shape;11895;p6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896" name="Google Shape;11896;p6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7" name="Google Shape;11897;p6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8" name="Google Shape;11898;p6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9" name="Google Shape;11899;p6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900" name="Google Shape;11900;p6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901" name="Google Shape;11901;p6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902" name="Google Shape;11902;p6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121900" tIns="121900" rIns="121900" bIns="121900" anchor="ctr" anchorCtr="0">
              <a:noAutofit/>
            </a:bodyPr>
            <a:lstStyle/>
            <a:p>
              <a:endParaRPr sz="2400"/>
            </a:p>
          </p:txBody>
        </p:sp>
        <p:sp>
          <p:nvSpPr>
            <p:cNvPr id="11903" name="Google Shape;11903;p6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09" name="Google Shape;11909;p6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10" name="Google Shape;11910;p6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4" name="Google Shape;11914;p6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5" name="Google Shape;11915;p6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18" name="Google Shape;11918;p6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9" name="Google Shape;11919;p6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0" name="Google Shape;11920;p67"/>
          <p:cNvGrpSpPr/>
          <p:nvPr/>
        </p:nvGrpSpPr>
        <p:grpSpPr>
          <a:xfrm>
            <a:off x="4692394" y="3015014"/>
            <a:ext cx="480303" cy="479081"/>
            <a:chOff x="3519295" y="2413660"/>
            <a:chExt cx="360227" cy="359311"/>
          </a:xfrm>
        </p:grpSpPr>
        <p:sp>
          <p:nvSpPr>
            <p:cNvPr id="11921" name="Google Shape;11921;p6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22" name="Google Shape;11922;p6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23" name="Google Shape;11923;p6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927" name="Google Shape;11927;p6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28" name="Google Shape;11928;p6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2" name="Google Shape;11932;p6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3" name="Google Shape;11933;p6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8" name="Google Shape;11938;p6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39" name="Google Shape;11939;p6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1945" name="Google Shape;11945;p6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6" name="Google Shape;11946;p6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1949" name="Google Shape;11949;p6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950" name="Google Shape;11950;p6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1952" name="Google Shape;11952;p6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954" name="Google Shape;11954;p6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1955" name="Google Shape;11955;p6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11956" name="Google Shape;11956;p67"/>
          <p:cNvGrpSpPr/>
          <p:nvPr/>
        </p:nvGrpSpPr>
        <p:grpSpPr>
          <a:xfrm>
            <a:off x="1773674" y="4924424"/>
            <a:ext cx="478661" cy="334365"/>
            <a:chOff x="1330255" y="3845718"/>
            <a:chExt cx="358996" cy="250774"/>
          </a:xfrm>
        </p:grpSpPr>
        <p:sp>
          <p:nvSpPr>
            <p:cNvPr id="11957" name="Google Shape;11957;p6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58" name="Google Shape;11958;p6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59" name="Google Shape;11959;p6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1962" name="Google Shape;11962;p6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963" name="Google Shape;11963;p6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964" name="Google Shape;11964;p6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66" name="Google Shape;11966;p6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grpSp>
      <p:grpSp>
        <p:nvGrpSpPr>
          <p:cNvPr id="11967" name="Google Shape;11967;p67"/>
          <p:cNvGrpSpPr/>
          <p:nvPr/>
        </p:nvGrpSpPr>
        <p:grpSpPr>
          <a:xfrm>
            <a:off x="4153471" y="4851980"/>
            <a:ext cx="497899" cy="479081"/>
            <a:chOff x="3115103" y="3791384"/>
            <a:chExt cx="373424" cy="359311"/>
          </a:xfrm>
        </p:grpSpPr>
        <p:sp>
          <p:nvSpPr>
            <p:cNvPr id="11968" name="Google Shape;11968;p6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969" name="Google Shape;11969;p6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972" name="Google Shape;11972;p6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1973" name="Google Shape;11973;p6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1976" name="Google Shape;11976;p6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1978" name="Google Shape;11978;p6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121900" tIns="121900" rIns="121900" bIns="121900" anchor="ctr" anchorCtr="0">
              <a:noAutofit/>
            </a:bodyPr>
            <a:lstStyle/>
            <a:p>
              <a:endParaRPr sz="2400"/>
            </a:p>
          </p:txBody>
        </p:sp>
        <p:sp>
          <p:nvSpPr>
            <p:cNvPr id="11979" name="Google Shape;11979;p6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11982" name="Google Shape;11982;p67"/>
          <p:cNvGrpSpPr/>
          <p:nvPr/>
        </p:nvGrpSpPr>
        <p:grpSpPr>
          <a:xfrm>
            <a:off x="1178471" y="4853655"/>
            <a:ext cx="504253" cy="476079"/>
            <a:chOff x="883853" y="3792641"/>
            <a:chExt cx="378190" cy="357059"/>
          </a:xfrm>
        </p:grpSpPr>
        <p:sp>
          <p:nvSpPr>
            <p:cNvPr id="11983" name="Google Shape;11983;p6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985" name="Google Shape;11985;p6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1986" name="Google Shape;11986;p6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88" name="Google Shape;11988;p6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1989" name="Google Shape;11989;p6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1991" name="Google Shape;11991;p6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92" name="Google Shape;11992;p6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94" name="Google Shape;11994;p6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95" name="Google Shape;11995;p6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1997" name="Google Shape;11997;p6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1998" name="Google Shape;11998;p6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000" name="Google Shape;12000;p6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001" name="Google Shape;12001;p6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006" name="Google Shape;12006;p6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007" name="Google Shape;12007;p6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5245595" y="3109874"/>
            <a:ext cx="534943" cy="285381"/>
            <a:chOff x="3934196" y="2484805"/>
            <a:chExt cx="401207" cy="214036"/>
          </a:xfrm>
        </p:grpSpPr>
        <p:sp>
          <p:nvSpPr>
            <p:cNvPr id="12010" name="Google Shape;12010;p6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12" name="Google Shape;12012;p6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013" name="Google Shape;12013;p6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14" name="Google Shape;12014;p6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2015" name="Google Shape;12015;p67"/>
          <p:cNvGrpSpPr/>
          <p:nvPr/>
        </p:nvGrpSpPr>
        <p:grpSpPr>
          <a:xfrm>
            <a:off x="5333192" y="1797063"/>
            <a:ext cx="456632" cy="478976"/>
            <a:chOff x="3999894" y="1500197"/>
            <a:chExt cx="342474" cy="359232"/>
          </a:xfrm>
        </p:grpSpPr>
        <p:sp>
          <p:nvSpPr>
            <p:cNvPr id="12016" name="Google Shape;12016;p6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017" name="Google Shape;12017;p6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021" name="Google Shape;12021;p6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2022" name="Google Shape;12022;p6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2024" name="Google Shape;12024;p6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2026" name="Google Shape;12026;p67"/>
          <p:cNvGrpSpPr/>
          <p:nvPr/>
        </p:nvGrpSpPr>
        <p:grpSpPr>
          <a:xfrm>
            <a:off x="2978394" y="3639683"/>
            <a:ext cx="310135" cy="488996"/>
            <a:chOff x="2233795" y="2882162"/>
            <a:chExt cx="232601" cy="366747"/>
          </a:xfrm>
        </p:grpSpPr>
        <p:sp>
          <p:nvSpPr>
            <p:cNvPr id="12027" name="Google Shape;12027;p6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29" name="Google Shape;12029;p6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030" name="Google Shape;12030;p6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031" name="Google Shape;12031;p6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36" name="Google Shape;12036;p6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37" name="Google Shape;12037;p6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038" name="Google Shape;12038;p6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41" name="Google Shape;12041;p6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042" name="Google Shape;12042;p6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4698363" y="4336030"/>
            <a:ext cx="482677" cy="325567"/>
            <a:chOff x="3523772" y="3404422"/>
            <a:chExt cx="362008" cy="244175"/>
          </a:xfrm>
        </p:grpSpPr>
        <p:sp>
          <p:nvSpPr>
            <p:cNvPr id="12046" name="Google Shape;12046;p6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49" name="Google Shape;12049;p6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0" name="Google Shape;12050;p6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2053" name="Google Shape;12053;p6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054" name="Google Shape;12054;p6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058" name="Google Shape;12058;p6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059" name="Google Shape;12059;p6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grpSp>
      <p:grpSp>
        <p:nvGrpSpPr>
          <p:cNvPr id="12061" name="Google Shape;12061;p67"/>
          <p:cNvGrpSpPr/>
          <p:nvPr/>
        </p:nvGrpSpPr>
        <p:grpSpPr>
          <a:xfrm>
            <a:off x="4708035" y="2433219"/>
            <a:ext cx="478976" cy="437115"/>
            <a:chOff x="3531026" y="1977314"/>
            <a:chExt cx="359232" cy="327836"/>
          </a:xfrm>
        </p:grpSpPr>
        <p:sp>
          <p:nvSpPr>
            <p:cNvPr id="12062" name="Google Shape;12062;p6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63" name="Google Shape;12063;p6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64" name="Google Shape;12064;p6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65" name="Google Shape;12065;p6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066" name="Google Shape;12066;p6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070" name="Google Shape;12070;p6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071" name="Google Shape;12071;p6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2072" name="Google Shape;12072;p67"/>
          <p:cNvGrpSpPr/>
          <p:nvPr/>
        </p:nvGrpSpPr>
        <p:grpSpPr>
          <a:xfrm>
            <a:off x="4164469" y="1797167"/>
            <a:ext cx="395708" cy="478976"/>
            <a:chOff x="3123351" y="1500275"/>
            <a:chExt cx="296781" cy="359232"/>
          </a:xfrm>
        </p:grpSpPr>
        <p:sp>
          <p:nvSpPr>
            <p:cNvPr id="12073" name="Google Shape;12073;p6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12074" name="Google Shape;12074;p6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75" name="Google Shape;12075;p6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2082" name="Google Shape;12082;p6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083" name="Google Shape;12083;p6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2084" name="Google Shape;12084;p67"/>
          <p:cNvGrpSpPr/>
          <p:nvPr/>
        </p:nvGrpSpPr>
        <p:grpSpPr>
          <a:xfrm>
            <a:off x="3545945" y="1797167"/>
            <a:ext cx="443015" cy="478976"/>
            <a:chOff x="2659458" y="1500275"/>
            <a:chExt cx="332261" cy="359232"/>
          </a:xfrm>
        </p:grpSpPr>
        <p:sp>
          <p:nvSpPr>
            <p:cNvPr id="12085" name="Google Shape;12085;p6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088" name="Google Shape;12088;p6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89" name="Google Shape;12089;p6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101" name="Google Shape;12101;p6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102" name="Google Shape;12102;p6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5" name="Google Shape;12105;p67"/>
          <p:cNvGrpSpPr/>
          <p:nvPr/>
        </p:nvGrpSpPr>
        <p:grpSpPr>
          <a:xfrm>
            <a:off x="2333579" y="3014841"/>
            <a:ext cx="479640" cy="479255"/>
            <a:chOff x="1750184" y="2413530"/>
            <a:chExt cx="359730" cy="359441"/>
          </a:xfrm>
        </p:grpSpPr>
        <p:sp>
          <p:nvSpPr>
            <p:cNvPr id="12106" name="Google Shape;12106;p6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08" name="Google Shape;12108;p6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109" name="Google Shape;12109;p6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14" name="Google Shape;12114;p6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115" name="Google Shape;12115;p6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121900" tIns="121900" rIns="121900" bIns="121900" anchor="ctr" anchorCtr="0">
              <a:noAutofit/>
            </a:bodyPr>
            <a:lstStyle/>
            <a:p>
              <a:endParaRPr sz="2400"/>
            </a:p>
          </p:txBody>
        </p:sp>
      </p:grpSp>
      <p:grpSp>
        <p:nvGrpSpPr>
          <p:cNvPr id="12117" name="Google Shape;12117;p67"/>
          <p:cNvGrpSpPr/>
          <p:nvPr/>
        </p:nvGrpSpPr>
        <p:grpSpPr>
          <a:xfrm>
            <a:off x="2973400" y="1797098"/>
            <a:ext cx="422032" cy="479045"/>
            <a:chOff x="2230050" y="1500223"/>
            <a:chExt cx="316524" cy="359284"/>
          </a:xfrm>
        </p:grpSpPr>
        <p:sp>
          <p:nvSpPr>
            <p:cNvPr id="12118" name="Google Shape;12118;p6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121900" tIns="121900" rIns="121900" bIns="121900" anchor="ctr" anchorCtr="0">
              <a:noAutofit/>
            </a:bodyPr>
            <a:lstStyle/>
            <a:p>
              <a:endParaRPr sz="2400"/>
            </a:p>
          </p:txBody>
        </p:sp>
        <p:sp>
          <p:nvSpPr>
            <p:cNvPr id="12121" name="Google Shape;12121;p6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122" name="Google Shape;12122;p6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3" name="Google Shape;12123;p6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4" name="Google Shape;12124;p6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126" name="Google Shape;12126;p6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7" name="Google Shape;12127;p6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12138" name="Google Shape;12138;p67"/>
          <p:cNvGrpSpPr/>
          <p:nvPr/>
        </p:nvGrpSpPr>
        <p:grpSpPr>
          <a:xfrm>
            <a:off x="3586724" y="5480489"/>
            <a:ext cx="479185" cy="478976"/>
            <a:chOff x="2690042" y="4262767"/>
            <a:chExt cx="359389" cy="359232"/>
          </a:xfrm>
        </p:grpSpPr>
        <p:sp>
          <p:nvSpPr>
            <p:cNvPr id="12139" name="Google Shape;12139;p6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143" name="Google Shape;12143;p6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144" name="Google Shape;12144;p6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145" name="Google Shape;12145;p6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grpSp>
      <p:grpSp>
        <p:nvGrpSpPr>
          <p:cNvPr id="12146" name="Google Shape;12146;p67"/>
          <p:cNvGrpSpPr/>
          <p:nvPr/>
        </p:nvGrpSpPr>
        <p:grpSpPr>
          <a:xfrm>
            <a:off x="3585921" y="3639684"/>
            <a:ext cx="296449" cy="488961"/>
            <a:chOff x="2689440" y="2882162"/>
            <a:chExt cx="222337" cy="366721"/>
          </a:xfrm>
        </p:grpSpPr>
        <p:sp>
          <p:nvSpPr>
            <p:cNvPr id="12147" name="Google Shape;12147;p6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2154" name="Google Shape;12154;p6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155" name="Google Shape;12155;p6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grpSp>
      <p:sp>
        <p:nvSpPr>
          <p:cNvPr id="12156" name="Google Shape;12156;p67"/>
          <p:cNvSpPr/>
          <p:nvPr/>
        </p:nvSpPr>
        <p:spPr>
          <a:xfrm>
            <a:off x="3517315" y="2838004"/>
            <a:ext cx="404052" cy="28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grpSp>
        <p:nvGrpSpPr>
          <p:cNvPr id="12157" name="Google Shape;12157;p67"/>
          <p:cNvGrpSpPr/>
          <p:nvPr/>
        </p:nvGrpSpPr>
        <p:grpSpPr>
          <a:xfrm>
            <a:off x="3517315" y="2436990"/>
            <a:ext cx="478976" cy="429364"/>
            <a:chOff x="2637986" y="1980142"/>
            <a:chExt cx="359232" cy="322023"/>
          </a:xfrm>
        </p:grpSpPr>
        <p:sp>
          <p:nvSpPr>
            <p:cNvPr id="12158" name="Google Shape;12158;p6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59" name="Google Shape;12159;p6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162" name="Google Shape;12162;p6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163" name="Google Shape;12163;p6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66" name="Google Shape;12166;p6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67" name="Google Shape;12167;p6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2171" name="Google Shape;12171;p67"/>
          <p:cNvGrpSpPr/>
          <p:nvPr/>
        </p:nvGrpSpPr>
        <p:grpSpPr>
          <a:xfrm>
            <a:off x="1742041" y="4259430"/>
            <a:ext cx="430691" cy="478767"/>
            <a:chOff x="1306531" y="3346972"/>
            <a:chExt cx="323018" cy="359075"/>
          </a:xfrm>
        </p:grpSpPr>
        <p:sp>
          <p:nvSpPr>
            <p:cNvPr id="12172" name="Google Shape;12172;p6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174" name="Google Shape;12174;p6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75" name="Google Shape;12175;p6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76" name="Google Shape;12176;p6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179" name="Google Shape;12179;p6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180" name="Google Shape;12180;p6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2181" name="Google Shape;12181;p67"/>
          <p:cNvGrpSpPr/>
          <p:nvPr/>
        </p:nvGrpSpPr>
        <p:grpSpPr>
          <a:xfrm>
            <a:off x="1744033" y="3015434"/>
            <a:ext cx="480337" cy="476148"/>
            <a:chOff x="1308024" y="2413975"/>
            <a:chExt cx="360253" cy="357111"/>
          </a:xfrm>
        </p:grpSpPr>
        <p:sp>
          <p:nvSpPr>
            <p:cNvPr id="12182" name="Google Shape;12182;p6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183" name="Google Shape;12183;p6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84" name="Google Shape;12184;p6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2188" name="Google Shape;12188;p6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121900" tIns="121900" rIns="121900" bIns="121900" anchor="ctr" anchorCtr="0">
              <a:noAutofit/>
            </a:bodyPr>
            <a:lstStyle/>
            <a:p>
              <a:endParaRPr sz="2400"/>
            </a:p>
          </p:txBody>
        </p:sp>
        <p:sp>
          <p:nvSpPr>
            <p:cNvPr id="12189" name="Google Shape;12189;p6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199" name="Google Shape;12199;p6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121900" tIns="121900" rIns="121900" bIns="121900" anchor="ctr" anchorCtr="0">
              <a:noAutofit/>
            </a:bodyPr>
            <a:lstStyle/>
            <a:p>
              <a:endParaRPr sz="2400"/>
            </a:p>
          </p:txBody>
        </p:sp>
        <p:sp>
          <p:nvSpPr>
            <p:cNvPr id="12200" name="Google Shape;12200;p6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12201" name="Google Shape;12201;p6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202" name="Google Shape;12202;p6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203" name="Google Shape;12203;p6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204" name="Google Shape;12204;p6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05" name="Google Shape;12205;p6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06" name="Google Shape;12206;p6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07" name="Google Shape;12207;p6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08" name="Google Shape;12208;p6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09" name="Google Shape;12209;p6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10" name="Google Shape;12210;p6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11" name="Google Shape;12211;p6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2212" name="Google Shape;12212;p67"/>
          <p:cNvGrpSpPr/>
          <p:nvPr/>
        </p:nvGrpSpPr>
        <p:grpSpPr>
          <a:xfrm>
            <a:off x="1731359" y="2423897"/>
            <a:ext cx="504603" cy="455095"/>
            <a:chOff x="1298519" y="1970322"/>
            <a:chExt cx="378452" cy="341321"/>
          </a:xfrm>
        </p:grpSpPr>
        <p:sp>
          <p:nvSpPr>
            <p:cNvPr id="12213" name="Google Shape;12213;p6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14" name="Google Shape;12214;p6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15" name="Google Shape;12215;p6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16" name="Google Shape;12216;p6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17" name="Google Shape;12217;p6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218" name="Google Shape;12218;p6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219" name="Google Shape;12219;p6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20" name="Google Shape;12220;p6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21" name="Google Shape;12221;p6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22" name="Google Shape;12222;p6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23" name="Google Shape;12223;p6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24" name="Google Shape;12224;p6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225" name="Google Shape;12225;p6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226" name="Google Shape;12226;p6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227" name="Google Shape;12227;p6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228" name="Google Shape;12228;p6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29" name="Google Shape;12229;p6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121900" tIns="121900" rIns="121900" bIns="121900" anchor="ctr" anchorCtr="0">
              <a:noAutofit/>
            </a:bodyPr>
            <a:lstStyle/>
            <a:p>
              <a:endParaRPr sz="2400"/>
            </a:p>
          </p:txBody>
        </p:sp>
        <p:sp>
          <p:nvSpPr>
            <p:cNvPr id="12230" name="Google Shape;12230;p6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231" name="Google Shape;12231;p6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32" name="Google Shape;12232;p6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2233" name="Google Shape;12233;p67"/>
          <p:cNvGrpSpPr/>
          <p:nvPr/>
        </p:nvGrpSpPr>
        <p:grpSpPr>
          <a:xfrm>
            <a:off x="4153087" y="4259291"/>
            <a:ext cx="377623" cy="478907"/>
            <a:chOff x="3114815" y="3346868"/>
            <a:chExt cx="283217" cy="359180"/>
          </a:xfrm>
        </p:grpSpPr>
        <p:sp>
          <p:nvSpPr>
            <p:cNvPr id="12234" name="Google Shape;12234;p6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35" name="Google Shape;12235;p6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36" name="Google Shape;12236;p6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2238" name="Google Shape;12238;p6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2239" name="Google Shape;12239;p6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2240" name="Google Shape;12240;p6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241" name="Google Shape;12241;p6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42" name="Google Shape;12242;p6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43" name="Google Shape;12243;p6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44" name="Google Shape;12244;p6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45" name="Google Shape;12245;p6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46" name="Google Shape;12246;p6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2247" name="Google Shape;12247;p67"/>
          <p:cNvGrpSpPr/>
          <p:nvPr/>
        </p:nvGrpSpPr>
        <p:grpSpPr>
          <a:xfrm>
            <a:off x="5297582" y="4267775"/>
            <a:ext cx="504881" cy="462077"/>
            <a:chOff x="3973186" y="3353231"/>
            <a:chExt cx="378661" cy="346558"/>
          </a:xfrm>
        </p:grpSpPr>
        <p:sp>
          <p:nvSpPr>
            <p:cNvPr id="12248" name="Google Shape;12248;p6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249" name="Google Shape;12249;p6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250" name="Google Shape;12250;p6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51" name="Google Shape;12251;p6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252" name="Google Shape;12252;p6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253" name="Google Shape;12253;p6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254" name="Google Shape;12254;p6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255" name="Google Shape;12255;p6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2256" name="Google Shape;12256;p6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257" name="Google Shape;12257;p6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58" name="Google Shape;12258;p6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59" name="Google Shape;12259;p6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60" name="Google Shape;12260;p6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261" name="Google Shape;12261;p6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262" name="Google Shape;12262;p6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263" name="Google Shape;12263;p6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264" name="Google Shape;12264;p6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65" name="Google Shape;12265;p6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2266" name="Google Shape;12266;p67"/>
          <p:cNvGrpSpPr/>
          <p:nvPr/>
        </p:nvGrpSpPr>
        <p:grpSpPr>
          <a:xfrm>
            <a:off x="2870477" y="5480803"/>
            <a:ext cx="497655" cy="478836"/>
            <a:chOff x="2152857" y="4263002"/>
            <a:chExt cx="373241" cy="359127"/>
          </a:xfrm>
        </p:grpSpPr>
        <p:sp>
          <p:nvSpPr>
            <p:cNvPr id="12267" name="Google Shape;12267;p6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68" name="Google Shape;12268;p6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269" name="Google Shape;12269;p6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270" name="Google Shape;12270;p6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271" name="Google Shape;12271;p6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12272" name="Google Shape;12272;p6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12273" name="Google Shape;12273;p6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74" name="Google Shape;12274;p6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grpSp>
      <p:grpSp>
        <p:nvGrpSpPr>
          <p:cNvPr id="12275" name="Google Shape;12275;p67"/>
          <p:cNvGrpSpPr/>
          <p:nvPr/>
        </p:nvGrpSpPr>
        <p:grpSpPr>
          <a:xfrm>
            <a:off x="1146177" y="4259430"/>
            <a:ext cx="404716" cy="478836"/>
            <a:chOff x="859632" y="3346972"/>
            <a:chExt cx="303537" cy="359127"/>
          </a:xfrm>
        </p:grpSpPr>
        <p:sp>
          <p:nvSpPr>
            <p:cNvPr id="12276" name="Google Shape;12276;p6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277" name="Google Shape;12277;p6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78" name="Google Shape;12278;p6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79" name="Google Shape;12279;p6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80" name="Google Shape;12280;p6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grpSp>
      <p:grpSp>
        <p:nvGrpSpPr>
          <p:cNvPr id="12281" name="Google Shape;12281;p67"/>
          <p:cNvGrpSpPr/>
          <p:nvPr/>
        </p:nvGrpSpPr>
        <p:grpSpPr>
          <a:xfrm>
            <a:off x="2357215" y="3639789"/>
            <a:ext cx="353741" cy="489065"/>
            <a:chOff x="1767911" y="2882241"/>
            <a:chExt cx="265306" cy="366799"/>
          </a:xfrm>
        </p:grpSpPr>
        <p:sp>
          <p:nvSpPr>
            <p:cNvPr id="12282" name="Google Shape;12282;p6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283" name="Google Shape;12283;p6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284" name="Google Shape;12284;p6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85" name="Google Shape;12285;p6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286" name="Google Shape;12286;p6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87" name="Google Shape;12287;p6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288" name="Google Shape;12288;p6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89" name="Google Shape;12289;p6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90" name="Google Shape;12290;p6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91" name="Google Shape;12291;p6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92" name="Google Shape;12292;p6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293" name="Google Shape;12293;p6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2294" name="Google Shape;12294;p6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95" name="Google Shape;12295;p6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96" name="Google Shape;12296;p6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2297" name="Google Shape;12297;p67"/>
          <p:cNvGrpSpPr/>
          <p:nvPr/>
        </p:nvGrpSpPr>
        <p:grpSpPr>
          <a:xfrm>
            <a:off x="1776013" y="1796714"/>
            <a:ext cx="442527" cy="479081"/>
            <a:chOff x="1332009" y="1499935"/>
            <a:chExt cx="331895" cy="359311"/>
          </a:xfrm>
        </p:grpSpPr>
        <p:sp>
          <p:nvSpPr>
            <p:cNvPr id="12298" name="Google Shape;12298;p6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299" name="Google Shape;12299;p6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00" name="Google Shape;12300;p6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01" name="Google Shape;12301;p6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02" name="Google Shape;12302;p6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03" name="Google Shape;12303;p6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04" name="Google Shape;12304;p6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05" name="Google Shape;12305;p6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306" name="Google Shape;12306;p6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307" name="Google Shape;12307;p6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08" name="Google Shape;12308;p6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09" name="Google Shape;12309;p6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310" name="Google Shape;12310;p6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121900" tIns="121900" rIns="121900" bIns="121900" anchor="ctr" anchorCtr="0">
              <a:noAutofit/>
            </a:bodyPr>
            <a:lstStyle/>
            <a:p>
              <a:endParaRPr sz="2400"/>
            </a:p>
          </p:txBody>
        </p:sp>
        <p:sp>
          <p:nvSpPr>
            <p:cNvPr id="12311" name="Google Shape;12311;p6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12" name="Google Shape;12312;p6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13" name="Google Shape;12313;p6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2314" name="Google Shape;12314;p6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2315" name="Google Shape;12315;p67"/>
          <p:cNvGrpSpPr/>
          <p:nvPr/>
        </p:nvGrpSpPr>
        <p:grpSpPr>
          <a:xfrm>
            <a:off x="3551286" y="4259220"/>
            <a:ext cx="386037" cy="478976"/>
            <a:chOff x="2663464" y="3346815"/>
            <a:chExt cx="289528" cy="359232"/>
          </a:xfrm>
        </p:grpSpPr>
        <p:sp>
          <p:nvSpPr>
            <p:cNvPr id="12316" name="Google Shape;12316;p6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317" name="Google Shape;12317;p6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318" name="Google Shape;12318;p6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2319" name="Google Shape;12319;p6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121900" tIns="121900" rIns="121900" bIns="121900" anchor="ctr" anchorCtr="0">
              <a:noAutofit/>
            </a:bodyPr>
            <a:lstStyle/>
            <a:p>
              <a:endParaRPr sz="2400"/>
            </a:p>
          </p:txBody>
        </p:sp>
        <p:sp>
          <p:nvSpPr>
            <p:cNvPr id="12320" name="Google Shape;12320;p6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21" name="Google Shape;12321;p6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2322" name="Google Shape;12322;p6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121900" tIns="121900" rIns="121900" bIns="121900" anchor="ctr" anchorCtr="0">
              <a:noAutofit/>
            </a:bodyPr>
            <a:lstStyle/>
            <a:p>
              <a:endParaRPr sz="2400"/>
            </a:p>
          </p:txBody>
        </p:sp>
        <p:sp>
          <p:nvSpPr>
            <p:cNvPr id="12323" name="Google Shape;12323;p6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24" name="Google Shape;12324;p6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325" name="Google Shape;12325;p6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26" name="Google Shape;12326;p6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2327" name="Google Shape;12327;p67"/>
          <p:cNvGrpSpPr/>
          <p:nvPr/>
        </p:nvGrpSpPr>
        <p:grpSpPr>
          <a:xfrm>
            <a:off x="1754367" y="3639370"/>
            <a:ext cx="358735" cy="489311"/>
            <a:chOff x="1315775" y="2881927"/>
            <a:chExt cx="269051" cy="366983"/>
          </a:xfrm>
        </p:grpSpPr>
        <p:sp>
          <p:nvSpPr>
            <p:cNvPr id="12328" name="Google Shape;12328;p6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9" name="Google Shape;12329;p6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330" name="Google Shape;12330;p6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32" name="Google Shape;12332;p6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33" name="Google Shape;12333;p6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34" name="Google Shape;12334;p6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36" name="Google Shape;12336;p6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37" name="Google Shape;12337;p6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8" name="Google Shape;12338;p6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121900" tIns="121900" rIns="121900" bIns="121900" anchor="ctr" anchorCtr="0">
              <a:noAutofit/>
            </a:bodyPr>
            <a:lstStyle/>
            <a:p>
              <a:endParaRPr sz="2400"/>
            </a:p>
          </p:txBody>
        </p:sp>
        <p:sp>
          <p:nvSpPr>
            <p:cNvPr id="12339" name="Google Shape;12339;p6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2340" name="Google Shape;12340;p6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2341" name="Google Shape;12341;p6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2342" name="Google Shape;12342;p6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grpSp>
      <p:grpSp>
        <p:nvGrpSpPr>
          <p:cNvPr id="12343" name="Google Shape;12343;p67"/>
          <p:cNvGrpSpPr/>
          <p:nvPr/>
        </p:nvGrpSpPr>
        <p:grpSpPr>
          <a:xfrm>
            <a:off x="5303236" y="2436990"/>
            <a:ext cx="478976" cy="429364"/>
            <a:chOff x="3977427" y="1980142"/>
            <a:chExt cx="359232" cy="322023"/>
          </a:xfrm>
        </p:grpSpPr>
        <p:sp>
          <p:nvSpPr>
            <p:cNvPr id="12344" name="Google Shape;12344;p6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345" name="Google Shape;12345;p6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346" name="Google Shape;12346;p6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121900" tIns="121900" rIns="121900" bIns="121900" anchor="ctr" anchorCtr="0">
              <a:noAutofit/>
            </a:bodyPr>
            <a:lstStyle/>
            <a:p>
              <a:endParaRPr sz="2400"/>
            </a:p>
          </p:txBody>
        </p:sp>
        <p:sp>
          <p:nvSpPr>
            <p:cNvPr id="12347" name="Google Shape;12347;p6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48" name="Google Shape;12348;p6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121900" tIns="121900" rIns="121900" bIns="121900" anchor="ctr" anchorCtr="0">
              <a:noAutofit/>
            </a:bodyPr>
            <a:lstStyle/>
            <a:p>
              <a:endParaRPr sz="2400"/>
            </a:p>
          </p:txBody>
        </p:sp>
        <p:sp>
          <p:nvSpPr>
            <p:cNvPr id="12349" name="Google Shape;12349;p6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50" name="Google Shape;12350;p6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51" name="Google Shape;12351;p6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52" name="Google Shape;12352;p6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53" name="Google Shape;12353;p6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121900" tIns="121900" rIns="121900" bIns="121900" anchor="ctr" anchorCtr="0">
              <a:noAutofit/>
            </a:bodyPr>
            <a:lstStyle/>
            <a:p>
              <a:endParaRPr sz="2400"/>
            </a:p>
          </p:txBody>
        </p:sp>
      </p:grpSp>
      <p:grpSp>
        <p:nvGrpSpPr>
          <p:cNvPr id="12354" name="Google Shape;12354;p67"/>
          <p:cNvGrpSpPr/>
          <p:nvPr/>
        </p:nvGrpSpPr>
        <p:grpSpPr>
          <a:xfrm>
            <a:off x="1154171" y="3014944"/>
            <a:ext cx="482293" cy="478907"/>
            <a:chOff x="865628" y="2413608"/>
            <a:chExt cx="361720" cy="359180"/>
          </a:xfrm>
        </p:grpSpPr>
        <p:sp>
          <p:nvSpPr>
            <p:cNvPr id="12355" name="Google Shape;12355;p6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356" name="Google Shape;12356;p6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57" name="Google Shape;12357;p6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2358" name="Google Shape;12358;p6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2359" name="Google Shape;12359;p6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60" name="Google Shape;12360;p6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61" name="Google Shape;12361;p6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2362" name="Google Shape;12362;p6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63" name="Google Shape;12363;p6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64" name="Google Shape;12364;p6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65" name="Google Shape;12365;p6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66" name="Google Shape;12366;p6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2367" name="Google Shape;12367;p6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grpSp>
      <p:grpSp>
        <p:nvGrpSpPr>
          <p:cNvPr id="12368" name="Google Shape;12368;p67"/>
          <p:cNvGrpSpPr/>
          <p:nvPr/>
        </p:nvGrpSpPr>
        <p:grpSpPr>
          <a:xfrm>
            <a:off x="4156125" y="3639370"/>
            <a:ext cx="358420" cy="489311"/>
            <a:chOff x="3117093" y="2881927"/>
            <a:chExt cx="268815" cy="366983"/>
          </a:xfrm>
        </p:grpSpPr>
        <p:sp>
          <p:nvSpPr>
            <p:cNvPr id="12369" name="Google Shape;12369;p6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121900" tIns="121900" rIns="121900" bIns="121900" anchor="ctr" anchorCtr="0">
              <a:noAutofit/>
            </a:bodyPr>
            <a:lstStyle/>
            <a:p>
              <a:endParaRPr sz="2400"/>
            </a:p>
          </p:txBody>
        </p:sp>
        <p:sp>
          <p:nvSpPr>
            <p:cNvPr id="12370" name="Google Shape;12370;p6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71" name="Google Shape;12371;p6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72" name="Google Shape;12372;p6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2373" name="Google Shape;12373;p6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74" name="Google Shape;12374;p6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75" name="Google Shape;12375;p6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2376" name="Google Shape;12376;p6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121900" tIns="121900" rIns="121900" bIns="121900" anchor="ctr" anchorCtr="0">
              <a:noAutofit/>
            </a:bodyPr>
            <a:lstStyle/>
            <a:p>
              <a:endParaRPr sz="2400"/>
            </a:p>
          </p:txBody>
        </p:sp>
        <p:sp>
          <p:nvSpPr>
            <p:cNvPr id="12377" name="Google Shape;12377;p6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78" name="Google Shape;12378;p6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2379" name="Google Shape;12379;p6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2380" name="Google Shape;12380;p6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2381" name="Google Shape;12381;p6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82" name="Google Shape;12382;p6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2383" name="Google Shape;12383;p6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grpSp>
      <p:grpSp>
        <p:nvGrpSpPr>
          <p:cNvPr id="12384" name="Google Shape;12384;p67"/>
          <p:cNvGrpSpPr/>
          <p:nvPr/>
        </p:nvGrpSpPr>
        <p:grpSpPr>
          <a:xfrm>
            <a:off x="4712677" y="1807467"/>
            <a:ext cx="491336" cy="458028"/>
            <a:chOff x="3534508" y="1508000"/>
            <a:chExt cx="368502" cy="343521"/>
          </a:xfrm>
        </p:grpSpPr>
        <p:sp>
          <p:nvSpPr>
            <p:cNvPr id="12385" name="Google Shape;12385;p6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2386" name="Google Shape;12386;p6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121900" tIns="121900" rIns="121900" bIns="121900" anchor="ctr" anchorCtr="0">
              <a:noAutofit/>
            </a:bodyPr>
            <a:lstStyle/>
            <a:p>
              <a:endParaRPr sz="2400"/>
            </a:p>
          </p:txBody>
        </p:sp>
        <p:sp>
          <p:nvSpPr>
            <p:cNvPr id="12387" name="Google Shape;12387;p6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121900" tIns="121900" rIns="121900" bIns="121900" anchor="ctr" anchorCtr="0">
              <a:noAutofit/>
            </a:bodyPr>
            <a:lstStyle/>
            <a:p>
              <a:endParaRPr sz="2400"/>
            </a:p>
          </p:txBody>
        </p:sp>
        <p:sp>
          <p:nvSpPr>
            <p:cNvPr id="12388" name="Google Shape;12388;p6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389" name="Google Shape;12389;p6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390" name="Google Shape;12390;p6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121900" tIns="121900" rIns="121900" bIns="121900" anchor="ctr" anchorCtr="0">
              <a:noAutofit/>
            </a:bodyPr>
            <a:lstStyle/>
            <a:p>
              <a:endParaRPr sz="2400"/>
            </a:p>
          </p:txBody>
        </p:sp>
        <p:sp>
          <p:nvSpPr>
            <p:cNvPr id="12391" name="Google Shape;12391;p6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12392" name="Google Shape;12392;p6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2393" name="Google Shape;12393;p6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394" name="Google Shape;12394;p6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121900" tIns="121900" rIns="121900" bIns="121900" anchor="ctr" anchorCtr="0">
              <a:noAutofit/>
            </a:bodyPr>
            <a:lstStyle/>
            <a:p>
              <a:endParaRPr sz="2400"/>
            </a:p>
          </p:txBody>
        </p:sp>
        <p:sp>
          <p:nvSpPr>
            <p:cNvPr id="12395" name="Google Shape;12395;p6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121900" tIns="121900" rIns="121900" bIns="121900" anchor="ctr" anchorCtr="0">
              <a:noAutofit/>
            </a:bodyPr>
            <a:lstStyle/>
            <a:p>
              <a:endParaRPr sz="2400"/>
            </a:p>
          </p:txBody>
        </p:sp>
        <p:sp>
          <p:nvSpPr>
            <p:cNvPr id="12396" name="Google Shape;12396;p6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121900" tIns="121900" rIns="121900" bIns="121900" anchor="ctr" anchorCtr="0">
              <a:noAutofit/>
            </a:bodyPr>
            <a:lstStyle/>
            <a:p>
              <a:endParaRPr sz="2400"/>
            </a:p>
          </p:txBody>
        </p:sp>
        <p:sp>
          <p:nvSpPr>
            <p:cNvPr id="12397" name="Google Shape;12397;p6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2398" name="Google Shape;12398;p6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2399" name="Google Shape;12399;p6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grpSp>
      <p:grpSp>
        <p:nvGrpSpPr>
          <p:cNvPr id="12400" name="Google Shape;12400;p67"/>
          <p:cNvGrpSpPr/>
          <p:nvPr/>
        </p:nvGrpSpPr>
        <p:grpSpPr>
          <a:xfrm>
            <a:off x="9529915" y="1800799"/>
            <a:ext cx="372072" cy="473005"/>
            <a:chOff x="7147436" y="1502999"/>
            <a:chExt cx="279054" cy="354754"/>
          </a:xfrm>
        </p:grpSpPr>
        <p:sp>
          <p:nvSpPr>
            <p:cNvPr id="12401" name="Google Shape;12401;p6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2402" name="Google Shape;12402;p6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121900" tIns="121900" rIns="121900" bIns="121900" anchor="ctr" anchorCtr="0">
              <a:noAutofit/>
            </a:bodyPr>
            <a:lstStyle/>
            <a:p>
              <a:endParaRPr sz="2400"/>
            </a:p>
          </p:txBody>
        </p:sp>
        <p:sp>
          <p:nvSpPr>
            <p:cNvPr id="12403" name="Google Shape;12403;p6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2404" name="Google Shape;12404;p6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05" name="Google Shape;12405;p6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06" name="Google Shape;12406;p6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407" name="Google Shape;12407;p6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08" name="Google Shape;12408;p6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09" name="Google Shape;12409;p6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10" name="Google Shape;12410;p6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411" name="Google Shape;12411;p6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412" name="Google Shape;12412;p6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13" name="Google Shape;12413;p6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414" name="Google Shape;12414;p6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415" name="Google Shape;12415;p6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416" name="Google Shape;12416;p6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grpSp>
      <p:grpSp>
        <p:nvGrpSpPr>
          <p:cNvPr id="12417" name="Google Shape;12417;p67"/>
          <p:cNvGrpSpPr/>
          <p:nvPr/>
        </p:nvGrpSpPr>
        <p:grpSpPr>
          <a:xfrm>
            <a:off x="10137442" y="2427563"/>
            <a:ext cx="369069" cy="473076"/>
            <a:chOff x="7603081" y="1973072"/>
            <a:chExt cx="276802" cy="354807"/>
          </a:xfrm>
        </p:grpSpPr>
        <p:sp>
          <p:nvSpPr>
            <p:cNvPr id="12418" name="Google Shape;12418;p6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121900" tIns="121900" rIns="121900" bIns="121900" anchor="ctr" anchorCtr="0">
              <a:noAutofit/>
            </a:bodyPr>
            <a:lstStyle/>
            <a:p>
              <a:endParaRPr sz="2400"/>
            </a:p>
          </p:txBody>
        </p:sp>
        <p:sp>
          <p:nvSpPr>
            <p:cNvPr id="12419" name="Google Shape;12419;p6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420" name="Google Shape;12420;p6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2421" name="Google Shape;12421;p6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22" name="Google Shape;12422;p6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23" name="Google Shape;12423;p6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24" name="Google Shape;12424;p6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25" name="Google Shape;12425;p6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26" name="Google Shape;12426;p6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427" name="Google Shape;12427;p6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428" name="Google Shape;12428;p6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2429" name="Google Shape;12429;p6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430" name="Google Shape;12430;p6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31" name="Google Shape;12431;p6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grpSp>
      <p:grpSp>
        <p:nvGrpSpPr>
          <p:cNvPr id="12432" name="Google Shape;12432;p67"/>
          <p:cNvGrpSpPr/>
          <p:nvPr/>
        </p:nvGrpSpPr>
        <p:grpSpPr>
          <a:xfrm>
            <a:off x="8929056" y="1800799"/>
            <a:ext cx="369069" cy="473005"/>
            <a:chOff x="6696792" y="1502999"/>
            <a:chExt cx="276802" cy="354754"/>
          </a:xfrm>
        </p:grpSpPr>
        <p:sp>
          <p:nvSpPr>
            <p:cNvPr id="12433" name="Google Shape;12433;p6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434" name="Google Shape;12434;p6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435" name="Google Shape;12435;p6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436" name="Google Shape;12436;p6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37" name="Google Shape;12437;p6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438" name="Google Shape;12438;p6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439" name="Google Shape;12439;p6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0" name="Google Shape;12440;p6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1" name="Google Shape;12441;p6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442" name="Google Shape;12442;p6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3" name="Google Shape;12443;p6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4" name="Google Shape;12444;p6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445" name="Google Shape;12445;p6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6" name="Google Shape;12446;p6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47" name="Google Shape;12447;p6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sp>
        <p:nvSpPr>
          <p:cNvPr id="12448" name="Google Shape;12448;p67"/>
          <p:cNvSpPr/>
          <p:nvPr/>
        </p:nvSpPr>
        <p:spPr>
          <a:xfrm>
            <a:off x="8481049" y="2003999"/>
            <a:ext cx="30689" cy="35019"/>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grpSp>
        <p:nvGrpSpPr>
          <p:cNvPr id="12449" name="Google Shape;12449;p67"/>
          <p:cNvGrpSpPr/>
          <p:nvPr/>
        </p:nvGrpSpPr>
        <p:grpSpPr>
          <a:xfrm>
            <a:off x="8297858" y="1800799"/>
            <a:ext cx="427060" cy="473005"/>
            <a:chOff x="6223393" y="1502999"/>
            <a:chExt cx="320295" cy="354754"/>
          </a:xfrm>
        </p:grpSpPr>
        <p:sp>
          <p:nvSpPr>
            <p:cNvPr id="12450" name="Google Shape;12450;p6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51" name="Google Shape;12451;p6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452" name="Google Shape;12452;p6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453" name="Google Shape;12453;p6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54" name="Google Shape;12454;p6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455" name="Google Shape;12455;p6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56" name="Google Shape;12456;p6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57" name="Google Shape;12457;p6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58" name="Google Shape;12458;p6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459" name="Google Shape;12459;p6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460" name="Google Shape;12460;p6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461" name="Google Shape;12461;p6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62" name="Google Shape;12462;p6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63" name="Google Shape;12463;p6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64" name="Google Shape;12464;p6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65" name="Google Shape;12465;p6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466" name="Google Shape;12466;p6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467" name="Google Shape;12467;p6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68" name="Google Shape;12468;p6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69" name="Google Shape;12469;p6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470" name="Google Shape;12470;p6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471" name="Google Shape;12471;p6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72" name="Google Shape;12472;p6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grpSp>
      <p:grpSp>
        <p:nvGrpSpPr>
          <p:cNvPr id="12473" name="Google Shape;12473;p67"/>
          <p:cNvGrpSpPr/>
          <p:nvPr/>
        </p:nvGrpSpPr>
        <p:grpSpPr>
          <a:xfrm>
            <a:off x="7080815" y="1800764"/>
            <a:ext cx="452687" cy="473041"/>
            <a:chOff x="5310611" y="1502972"/>
            <a:chExt cx="339515" cy="354781"/>
          </a:xfrm>
        </p:grpSpPr>
        <p:sp>
          <p:nvSpPr>
            <p:cNvPr id="12474" name="Google Shape;12474;p6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475" name="Google Shape;12475;p6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76" name="Google Shape;12476;p6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77" name="Google Shape;12477;p6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121900" tIns="121900" rIns="121900" bIns="121900" anchor="ctr" anchorCtr="0">
              <a:noAutofit/>
            </a:bodyPr>
            <a:lstStyle/>
            <a:p>
              <a:endParaRPr sz="2400"/>
            </a:p>
          </p:txBody>
        </p:sp>
        <p:sp>
          <p:nvSpPr>
            <p:cNvPr id="12478" name="Google Shape;12478;p6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79" name="Google Shape;12479;p6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480" name="Google Shape;12480;p6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481" name="Google Shape;12481;p6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82" name="Google Shape;12482;p6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83" name="Google Shape;12483;p6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84" name="Google Shape;12484;p6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85" name="Google Shape;12485;p6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486" name="Google Shape;12486;p6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487" name="Google Shape;12487;p6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488" name="Google Shape;12488;p6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489" name="Google Shape;12489;p6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grpSp>
      <p:grpSp>
        <p:nvGrpSpPr>
          <p:cNvPr id="12490" name="Google Shape;12490;p67"/>
          <p:cNvGrpSpPr/>
          <p:nvPr/>
        </p:nvGrpSpPr>
        <p:grpSpPr>
          <a:xfrm>
            <a:off x="8338183" y="4850269"/>
            <a:ext cx="366067" cy="473111"/>
            <a:chOff x="6253637" y="3790101"/>
            <a:chExt cx="274550" cy="354833"/>
          </a:xfrm>
        </p:grpSpPr>
        <p:sp>
          <p:nvSpPr>
            <p:cNvPr id="12491" name="Google Shape;12491;p6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492" name="Google Shape;12492;p6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493" name="Google Shape;12493;p6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494" name="Google Shape;12494;p6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495" name="Google Shape;12495;p6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496" name="Google Shape;12496;p6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497" name="Google Shape;12497;p6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498" name="Google Shape;12498;p6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499" name="Google Shape;12499;p6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500" name="Google Shape;12500;p6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501" name="Google Shape;12501;p6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502" name="Google Shape;12502;p6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503" name="Google Shape;12503;p6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504" name="Google Shape;12504;p6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505" name="Google Shape;12505;p6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506" name="Google Shape;12506;p6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507" name="Google Shape;12507;p6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grpSp>
      <p:grpSp>
        <p:nvGrpSpPr>
          <p:cNvPr id="12508" name="Google Shape;12508;p67"/>
          <p:cNvGrpSpPr/>
          <p:nvPr/>
        </p:nvGrpSpPr>
        <p:grpSpPr>
          <a:xfrm>
            <a:off x="7736975" y="4850374"/>
            <a:ext cx="366101" cy="473005"/>
            <a:chOff x="5802731" y="3790180"/>
            <a:chExt cx="274576" cy="354754"/>
          </a:xfrm>
        </p:grpSpPr>
        <p:sp>
          <p:nvSpPr>
            <p:cNvPr id="12509" name="Google Shape;12509;p6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510" name="Google Shape;12510;p6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11" name="Google Shape;12511;p6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512" name="Google Shape;12512;p6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13" name="Google Shape;12513;p6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14" name="Google Shape;12514;p6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515" name="Google Shape;12515;p6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16" name="Google Shape;12516;p6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17" name="Google Shape;12517;p6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18" name="Google Shape;12518;p6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19" name="Google Shape;12519;p6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20" name="Google Shape;12520;p6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21" name="Google Shape;12521;p6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22" name="Google Shape;12522;p6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23" name="Google Shape;12523;p6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24" name="Google Shape;12524;p6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25" name="Google Shape;12525;p6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26" name="Google Shape;12526;p6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27" name="Google Shape;12527;p6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28" name="Google Shape;12528;p6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529" name="Google Shape;12529;p6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2530" name="Google Shape;12530;p67"/>
          <p:cNvGrpSpPr/>
          <p:nvPr/>
        </p:nvGrpSpPr>
        <p:grpSpPr>
          <a:xfrm>
            <a:off x="7136117" y="4850408"/>
            <a:ext cx="366067" cy="472971"/>
            <a:chOff x="5352088" y="3790206"/>
            <a:chExt cx="274550" cy="354728"/>
          </a:xfrm>
        </p:grpSpPr>
        <p:sp>
          <p:nvSpPr>
            <p:cNvPr id="12531" name="Google Shape;12531;p6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32" name="Google Shape;12532;p6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33" name="Google Shape;12533;p6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534" name="Google Shape;12534;p6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535" name="Google Shape;12535;p6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536" name="Google Shape;12536;p6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2537" name="Google Shape;12537;p6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38" name="Google Shape;12538;p6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539" name="Google Shape;12539;p6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540" name="Google Shape;12540;p6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541" name="Google Shape;12541;p6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42" name="Google Shape;12542;p6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43" name="Google Shape;12543;p6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44" name="Google Shape;12544;p6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45" name="Google Shape;12545;p6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46" name="Google Shape;12546;p6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47" name="Google Shape;12547;p6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12548" name="Google Shape;12548;p6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sp>
          <p:nvSpPr>
            <p:cNvPr id="12549" name="Google Shape;12549;p6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550" name="Google Shape;12550;p6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551" name="Google Shape;12551;p6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52" name="Google Shape;12552;p6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53" name="Google Shape;12553;p6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554" name="Google Shape;12554;p6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2555" name="Google Shape;12555;p67"/>
          <p:cNvGrpSpPr/>
          <p:nvPr/>
        </p:nvGrpSpPr>
        <p:grpSpPr>
          <a:xfrm>
            <a:off x="6535608" y="4850234"/>
            <a:ext cx="366067" cy="473145"/>
            <a:chOff x="4901706" y="3790075"/>
            <a:chExt cx="274550" cy="354859"/>
          </a:xfrm>
        </p:grpSpPr>
        <p:sp>
          <p:nvSpPr>
            <p:cNvPr id="12556" name="Google Shape;12556;p6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57" name="Google Shape;12557;p6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558" name="Google Shape;12558;p6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2559" name="Google Shape;12559;p6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560" name="Google Shape;12560;p6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61" name="Google Shape;12561;p6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62" name="Google Shape;12562;p6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563" name="Google Shape;12563;p6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64" name="Google Shape;12564;p6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65" name="Google Shape;12565;p6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66" name="Google Shape;12566;p6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67" name="Google Shape;12567;p6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68" name="Google Shape;12568;p6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69" name="Google Shape;12569;p6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2570" name="Google Shape;12570;p6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571" name="Google Shape;12571;p6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121900" tIns="121900" rIns="121900" bIns="121900" anchor="ctr" anchorCtr="0">
              <a:noAutofit/>
            </a:bodyPr>
            <a:lstStyle/>
            <a:p>
              <a:endParaRPr sz="2400"/>
            </a:p>
          </p:txBody>
        </p:sp>
        <p:sp>
          <p:nvSpPr>
            <p:cNvPr id="12572" name="Google Shape;12572;p6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121900" tIns="121900" rIns="121900" bIns="121900" anchor="ctr" anchorCtr="0">
              <a:noAutofit/>
            </a:bodyPr>
            <a:lstStyle/>
            <a:p>
              <a:endParaRPr sz="2400"/>
            </a:p>
          </p:txBody>
        </p:sp>
      </p:grpSp>
      <p:grpSp>
        <p:nvGrpSpPr>
          <p:cNvPr id="12573" name="Google Shape;12573;p67"/>
          <p:cNvGrpSpPr/>
          <p:nvPr/>
        </p:nvGrpSpPr>
        <p:grpSpPr>
          <a:xfrm>
            <a:off x="10736939" y="1801078"/>
            <a:ext cx="366764" cy="472727"/>
            <a:chOff x="8052704" y="1503208"/>
            <a:chExt cx="275073" cy="354545"/>
          </a:xfrm>
        </p:grpSpPr>
        <p:sp>
          <p:nvSpPr>
            <p:cNvPr id="12574" name="Google Shape;12574;p6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75" name="Google Shape;12575;p6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76" name="Google Shape;12576;p6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77" name="Google Shape;12577;p6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578" name="Google Shape;12578;p6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79" name="Google Shape;12579;p6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2580" name="Google Shape;12580;p6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581" name="Google Shape;12581;p6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582" name="Google Shape;12582;p6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83" name="Google Shape;12583;p6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84" name="Google Shape;12584;p6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85" name="Google Shape;12585;p6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86" name="Google Shape;12586;p6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587" name="Google Shape;12587;p6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588" name="Google Shape;12588;p6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589" name="Google Shape;12589;p6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590" name="Google Shape;12590;p6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2591" name="Google Shape;12591;p67"/>
          <p:cNvGrpSpPr/>
          <p:nvPr/>
        </p:nvGrpSpPr>
        <p:grpSpPr>
          <a:xfrm>
            <a:off x="7726327" y="1800799"/>
            <a:ext cx="366067" cy="473005"/>
            <a:chOff x="5794745" y="1502999"/>
            <a:chExt cx="274550" cy="354754"/>
          </a:xfrm>
        </p:grpSpPr>
        <p:sp>
          <p:nvSpPr>
            <p:cNvPr id="12592" name="Google Shape;12592;p6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93" name="Google Shape;12593;p6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594" name="Google Shape;12594;p6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121900" tIns="121900" rIns="121900" bIns="121900" anchor="ctr" anchorCtr="0">
              <a:noAutofit/>
            </a:bodyPr>
            <a:lstStyle/>
            <a:p>
              <a:endParaRPr sz="2400"/>
            </a:p>
          </p:txBody>
        </p:sp>
        <p:sp>
          <p:nvSpPr>
            <p:cNvPr id="12595" name="Google Shape;12595;p6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596" name="Google Shape;12596;p6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597" name="Google Shape;12597;p6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598" name="Google Shape;12598;p6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599" name="Google Shape;12599;p6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600" name="Google Shape;12600;p6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01" name="Google Shape;12601;p6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02" name="Google Shape;12602;p6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03" name="Google Shape;12603;p6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604" name="Google Shape;12604;p6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605" name="Google Shape;12605;p6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06" name="Google Shape;12606;p6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07" name="Google Shape;12607;p6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08" name="Google Shape;12608;p6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09" name="Google Shape;12609;p6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10" name="Google Shape;12610;p6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11" name="Google Shape;12611;p6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612" name="Google Shape;12612;p6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13" name="Google Shape;12613;p6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614" name="Google Shape;12614;p6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2615" name="Google Shape;12615;p67"/>
          <p:cNvGrpSpPr/>
          <p:nvPr/>
        </p:nvGrpSpPr>
        <p:grpSpPr>
          <a:xfrm>
            <a:off x="6529253" y="1800799"/>
            <a:ext cx="351088" cy="473005"/>
            <a:chOff x="4896940" y="1502999"/>
            <a:chExt cx="263316" cy="354754"/>
          </a:xfrm>
        </p:grpSpPr>
        <p:sp>
          <p:nvSpPr>
            <p:cNvPr id="12616" name="Google Shape;12616;p6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617" name="Google Shape;12617;p6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618" name="Google Shape;12618;p6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619" name="Google Shape;12619;p6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620" name="Google Shape;12620;p6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121900" tIns="121900" rIns="121900" bIns="121900" anchor="ctr" anchorCtr="0">
              <a:noAutofit/>
            </a:bodyPr>
            <a:lstStyle/>
            <a:p>
              <a:endParaRPr sz="2400"/>
            </a:p>
          </p:txBody>
        </p:sp>
        <p:sp>
          <p:nvSpPr>
            <p:cNvPr id="12621" name="Google Shape;12621;p6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622" name="Google Shape;12622;p6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623" name="Google Shape;12623;p6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624" name="Google Shape;12624;p6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625" name="Google Shape;12625;p6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26" name="Google Shape;12626;p6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27" name="Google Shape;12627;p6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28" name="Google Shape;12628;p6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29" name="Google Shape;12629;p6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630" name="Google Shape;12630;p6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631" name="Google Shape;12631;p6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632" name="Google Shape;12632;p6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2633" name="Google Shape;12633;p6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634" name="Google Shape;12634;p6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635" name="Google Shape;12635;p6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636" name="Google Shape;12636;p6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grpSp>
      <p:grpSp>
        <p:nvGrpSpPr>
          <p:cNvPr id="12637" name="Google Shape;12637;p67"/>
          <p:cNvGrpSpPr/>
          <p:nvPr/>
        </p:nvGrpSpPr>
        <p:grpSpPr>
          <a:xfrm>
            <a:off x="8340523" y="5487576"/>
            <a:ext cx="366067" cy="472971"/>
            <a:chOff x="6255392" y="4268082"/>
            <a:chExt cx="274550" cy="354728"/>
          </a:xfrm>
        </p:grpSpPr>
        <p:sp>
          <p:nvSpPr>
            <p:cNvPr id="12638" name="Google Shape;12638;p6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39" name="Google Shape;12639;p6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640" name="Google Shape;12640;p6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641" name="Google Shape;12641;p6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642" name="Google Shape;12642;p6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643" name="Google Shape;12643;p6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44" name="Google Shape;12644;p6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45" name="Google Shape;12645;p6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646" name="Google Shape;12646;p6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647" name="Google Shape;12647;p6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48" name="Google Shape;12648;p6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49" name="Google Shape;12649;p6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650" name="Google Shape;12650;p6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51" name="Google Shape;12651;p6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652" name="Google Shape;12652;p6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653" name="Google Shape;12653;p6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54" name="Google Shape;12654;p6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55" name="Google Shape;12655;p6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56" name="Google Shape;12656;p6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657" name="Google Shape;12657;p6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grpSp>
      <p:grpSp>
        <p:nvGrpSpPr>
          <p:cNvPr id="12658" name="Google Shape;12658;p67"/>
          <p:cNvGrpSpPr/>
          <p:nvPr/>
        </p:nvGrpSpPr>
        <p:grpSpPr>
          <a:xfrm>
            <a:off x="10138769" y="4850234"/>
            <a:ext cx="367743" cy="473145"/>
            <a:chOff x="7604076" y="3790075"/>
            <a:chExt cx="275807" cy="354859"/>
          </a:xfrm>
        </p:grpSpPr>
        <p:sp>
          <p:nvSpPr>
            <p:cNvPr id="12659" name="Google Shape;12659;p6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60" name="Google Shape;12660;p6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61" name="Google Shape;12661;p6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62" name="Google Shape;12662;p6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663" name="Google Shape;12663;p6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2664" name="Google Shape;12664;p6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65" name="Google Shape;12665;p6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666" name="Google Shape;12666;p6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667" name="Google Shape;12667;p6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68" name="Google Shape;12668;p6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669" name="Google Shape;12669;p6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670" name="Google Shape;12670;p6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671" name="Google Shape;12671;p6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672" name="Google Shape;12672;p6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73" name="Google Shape;12673;p6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674" name="Google Shape;12674;p6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675" name="Google Shape;12675;p6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676" name="Google Shape;12676;p6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2677" name="Google Shape;12677;p6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678" name="Google Shape;12678;p6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679" name="Google Shape;12679;p6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2680" name="Google Shape;12680;p6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2681" name="Google Shape;12681;p67"/>
          <p:cNvGrpSpPr/>
          <p:nvPr/>
        </p:nvGrpSpPr>
        <p:grpSpPr>
          <a:xfrm>
            <a:off x="9539236" y="4850409"/>
            <a:ext cx="366067" cy="472657"/>
            <a:chOff x="7154427" y="3790206"/>
            <a:chExt cx="274550" cy="354493"/>
          </a:xfrm>
        </p:grpSpPr>
        <p:sp>
          <p:nvSpPr>
            <p:cNvPr id="12682" name="Google Shape;12682;p6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683" name="Google Shape;12683;p6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684" name="Google Shape;12684;p6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685" name="Google Shape;12685;p6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686" name="Google Shape;12686;p6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687" name="Google Shape;12687;p6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688" name="Google Shape;12688;p6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689" name="Google Shape;12689;p6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690" name="Google Shape;12690;p6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691" name="Google Shape;12691;p6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692" name="Google Shape;12692;p6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693" name="Google Shape;12693;p6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694" name="Google Shape;12694;p6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695" name="Google Shape;12695;p6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696" name="Google Shape;12696;p6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697" name="Google Shape;12697;p6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698" name="Google Shape;12698;p6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699" name="Google Shape;12699;p6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700" name="Google Shape;12700;p6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701" name="Google Shape;12701;p6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grpSp>
      <p:grpSp>
        <p:nvGrpSpPr>
          <p:cNvPr id="12702" name="Google Shape;12702;p67"/>
          <p:cNvGrpSpPr/>
          <p:nvPr/>
        </p:nvGrpSpPr>
        <p:grpSpPr>
          <a:xfrm>
            <a:off x="10739278" y="2427667"/>
            <a:ext cx="366101" cy="472971"/>
            <a:chOff x="8054458" y="1973150"/>
            <a:chExt cx="274576" cy="354728"/>
          </a:xfrm>
        </p:grpSpPr>
        <p:sp>
          <p:nvSpPr>
            <p:cNvPr id="12703" name="Google Shape;12703;p6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04" name="Google Shape;12704;p6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705" name="Google Shape;12705;p6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121900" tIns="121900" rIns="121900" bIns="121900" anchor="ctr" anchorCtr="0">
              <a:noAutofit/>
            </a:bodyPr>
            <a:lstStyle/>
            <a:p>
              <a:endParaRPr sz="2400"/>
            </a:p>
          </p:txBody>
        </p:sp>
        <p:sp>
          <p:nvSpPr>
            <p:cNvPr id="12706" name="Google Shape;12706;p6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121900" tIns="121900" rIns="121900" bIns="121900" anchor="ctr" anchorCtr="0">
              <a:noAutofit/>
            </a:bodyPr>
            <a:lstStyle/>
            <a:p>
              <a:endParaRPr sz="2400"/>
            </a:p>
          </p:txBody>
        </p:sp>
        <p:sp>
          <p:nvSpPr>
            <p:cNvPr id="12707" name="Google Shape;12707;p6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2708" name="Google Shape;12708;p6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121900" tIns="121900" rIns="121900" bIns="121900" anchor="ctr" anchorCtr="0">
              <a:noAutofit/>
            </a:bodyPr>
            <a:lstStyle/>
            <a:p>
              <a:endParaRPr sz="2400"/>
            </a:p>
          </p:txBody>
        </p:sp>
        <p:sp>
          <p:nvSpPr>
            <p:cNvPr id="12709" name="Google Shape;12709;p6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710" name="Google Shape;12710;p6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11" name="Google Shape;12711;p6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712" name="Google Shape;12712;p6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713" name="Google Shape;12713;p6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14" name="Google Shape;12714;p6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15" name="Google Shape;12715;p6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716" name="Google Shape;12716;p6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17" name="Google Shape;12717;p6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18" name="Google Shape;12718;p6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719" name="Google Shape;12719;p6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720" name="Google Shape;12720;p6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721" name="Google Shape;12721;p6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22" name="Google Shape;12722;p6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23" name="Google Shape;12723;p6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24" name="Google Shape;12724;p6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12725" name="Google Shape;12725;p67"/>
          <p:cNvGrpSpPr/>
          <p:nvPr/>
        </p:nvGrpSpPr>
        <p:grpSpPr>
          <a:xfrm>
            <a:off x="9538573" y="2427667"/>
            <a:ext cx="366416" cy="472971"/>
            <a:chOff x="7153930" y="1973150"/>
            <a:chExt cx="274812" cy="354728"/>
          </a:xfrm>
        </p:grpSpPr>
        <p:sp>
          <p:nvSpPr>
            <p:cNvPr id="12726" name="Google Shape;12726;p6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27" name="Google Shape;12727;p6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28" name="Google Shape;12728;p6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29" name="Google Shape;12729;p6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30" name="Google Shape;12730;p6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31" name="Google Shape;12731;p6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32" name="Google Shape;12732;p6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33" name="Google Shape;12733;p6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734" name="Google Shape;12734;p6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35" name="Google Shape;12735;p6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36" name="Google Shape;12736;p6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37" name="Google Shape;12737;p6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38" name="Google Shape;12738;p6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39" name="Google Shape;12739;p6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40" name="Google Shape;12740;p6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741" name="Google Shape;12741;p6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742" name="Google Shape;12742;p6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743" name="Google Shape;12743;p6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44" name="Google Shape;12744;p6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grpSp>
      <p:grpSp>
        <p:nvGrpSpPr>
          <p:cNvPr id="12745" name="Google Shape;12745;p67"/>
          <p:cNvGrpSpPr/>
          <p:nvPr/>
        </p:nvGrpSpPr>
        <p:grpSpPr>
          <a:xfrm>
            <a:off x="8938029" y="2427598"/>
            <a:ext cx="366416" cy="473041"/>
            <a:chOff x="6703522" y="1973098"/>
            <a:chExt cx="274812" cy="354781"/>
          </a:xfrm>
        </p:grpSpPr>
        <p:sp>
          <p:nvSpPr>
            <p:cNvPr id="12746" name="Google Shape;12746;p6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747" name="Google Shape;12747;p6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748" name="Google Shape;12748;p6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2749" name="Google Shape;12749;p6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750" name="Google Shape;12750;p6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51" name="Google Shape;12751;p6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52" name="Google Shape;12752;p6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53" name="Google Shape;12753;p6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754" name="Google Shape;12754;p6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55" name="Google Shape;12755;p6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56" name="Google Shape;12756;p6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57" name="Google Shape;12757;p6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58" name="Google Shape;12758;p6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59" name="Google Shape;12759;p6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60" name="Google Shape;12760;p6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761" name="Google Shape;12761;p6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762" name="Google Shape;12762;p6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63" name="Google Shape;12763;p6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64" name="Google Shape;12764;p6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765" name="Google Shape;12765;p6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66" name="Google Shape;12766;p6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767" name="Google Shape;12767;p6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768" name="Google Shape;12768;p6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769" name="Google Shape;12769;p6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2770" name="Google Shape;12770;p6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121900" tIns="121900" rIns="121900" bIns="121900" anchor="ctr" anchorCtr="0">
              <a:noAutofit/>
            </a:bodyPr>
            <a:lstStyle/>
            <a:p>
              <a:endParaRPr sz="2400"/>
            </a:p>
          </p:txBody>
        </p:sp>
      </p:grpSp>
      <p:grpSp>
        <p:nvGrpSpPr>
          <p:cNvPr id="12771" name="Google Shape;12771;p67"/>
          <p:cNvGrpSpPr/>
          <p:nvPr/>
        </p:nvGrpSpPr>
        <p:grpSpPr>
          <a:xfrm>
            <a:off x="8337833" y="2427667"/>
            <a:ext cx="366416" cy="472971"/>
            <a:chOff x="6253375" y="1973150"/>
            <a:chExt cx="274812" cy="354728"/>
          </a:xfrm>
        </p:grpSpPr>
        <p:sp>
          <p:nvSpPr>
            <p:cNvPr id="12772" name="Google Shape;12772;p6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773" name="Google Shape;12773;p6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74" name="Google Shape;12774;p6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75" name="Google Shape;12775;p6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76" name="Google Shape;12776;p6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777" name="Google Shape;12777;p6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778" name="Google Shape;12778;p6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779" name="Google Shape;12779;p6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780" name="Google Shape;12780;p6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781" name="Google Shape;12781;p6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82" name="Google Shape;12782;p6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83" name="Google Shape;12783;p6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84" name="Google Shape;12784;p6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85" name="Google Shape;12785;p6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86" name="Google Shape;12786;p6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787" name="Google Shape;12787;p6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2788" name="Google Shape;12788;p6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89" name="Google Shape;12789;p6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790" name="Google Shape;12790;p6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91" name="Google Shape;12791;p6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92" name="Google Shape;12792;p6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2793" name="Google Shape;12793;p6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2794" name="Google Shape;12794;p6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795" name="Google Shape;12795;p6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96" name="Google Shape;12796;p6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97" name="Google Shape;12797;p6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798" name="Google Shape;12798;p6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799" name="Google Shape;12799;p6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00" name="Google Shape;12800;p6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01" name="Google Shape;12801;p6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02" name="Google Shape;12802;p6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03" name="Google Shape;12803;p6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04" name="Google Shape;12804;p6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05" name="Google Shape;12805;p6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06" name="Google Shape;12806;p6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07" name="Google Shape;12807;p6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08" name="Google Shape;12808;p6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2809" name="Google Shape;12809;p6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grpSp>
      <p:grpSp>
        <p:nvGrpSpPr>
          <p:cNvPr id="12810" name="Google Shape;12810;p67"/>
          <p:cNvGrpSpPr/>
          <p:nvPr/>
        </p:nvGrpSpPr>
        <p:grpSpPr>
          <a:xfrm>
            <a:off x="7736662" y="2427667"/>
            <a:ext cx="367079" cy="472971"/>
            <a:chOff x="5802496" y="1973150"/>
            <a:chExt cx="275309" cy="354728"/>
          </a:xfrm>
        </p:grpSpPr>
        <p:sp>
          <p:nvSpPr>
            <p:cNvPr id="12811" name="Google Shape;12811;p6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12" name="Google Shape;12812;p6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813" name="Google Shape;12813;p6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14" name="Google Shape;12814;p6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15" name="Google Shape;12815;p6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16" name="Google Shape;12816;p6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17" name="Google Shape;12817;p6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18" name="Google Shape;12818;p6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19" name="Google Shape;12819;p6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20" name="Google Shape;12820;p6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21" name="Google Shape;12821;p6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22" name="Google Shape;12822;p6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823" name="Google Shape;12823;p6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24" name="Google Shape;12824;p6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25" name="Google Shape;12825;p6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26" name="Google Shape;12826;p6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27" name="Google Shape;12827;p6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28" name="Google Shape;12828;p6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29" name="Google Shape;12829;p6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30" name="Google Shape;12830;p6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831" name="Google Shape;12831;p6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32" name="Google Shape;12832;p6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833" name="Google Shape;12833;p6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834" name="Google Shape;12834;p6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35" name="Google Shape;12835;p6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36" name="Google Shape;12836;p6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12837" name="Google Shape;12837;p67"/>
          <p:cNvGrpSpPr/>
          <p:nvPr/>
        </p:nvGrpSpPr>
        <p:grpSpPr>
          <a:xfrm>
            <a:off x="7137444" y="2427667"/>
            <a:ext cx="366101" cy="472971"/>
            <a:chOff x="5353083" y="1973150"/>
            <a:chExt cx="274576" cy="354728"/>
          </a:xfrm>
        </p:grpSpPr>
        <p:sp>
          <p:nvSpPr>
            <p:cNvPr id="12838" name="Google Shape;12838;p6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39" name="Google Shape;12839;p6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2840" name="Google Shape;12840;p6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2841" name="Google Shape;12841;p6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42" name="Google Shape;12842;p6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843" name="Google Shape;12843;p6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844" name="Google Shape;12844;p6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845" name="Google Shape;12845;p6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846" name="Google Shape;12846;p6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47" name="Google Shape;12847;p6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48" name="Google Shape;12848;p6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849" name="Google Shape;12849;p6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850" name="Google Shape;12850;p6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851" name="Google Shape;12851;p6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2852" name="Google Shape;12852;p6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853" name="Google Shape;12853;p6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854" name="Google Shape;12854;p6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55" name="Google Shape;12855;p6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56" name="Google Shape;12856;p6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857" name="Google Shape;12857;p6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858" name="Google Shape;12858;p6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12859" name="Google Shape;12859;p67"/>
          <p:cNvGrpSpPr/>
          <p:nvPr/>
        </p:nvGrpSpPr>
        <p:grpSpPr>
          <a:xfrm>
            <a:off x="6536935" y="2427667"/>
            <a:ext cx="366416" cy="472971"/>
            <a:chOff x="4902701" y="1973150"/>
            <a:chExt cx="274812" cy="354728"/>
          </a:xfrm>
        </p:grpSpPr>
        <p:sp>
          <p:nvSpPr>
            <p:cNvPr id="12860" name="Google Shape;12860;p6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61" name="Google Shape;12861;p6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862" name="Google Shape;12862;p6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863" name="Google Shape;12863;p6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864" name="Google Shape;12864;p6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65" name="Google Shape;12865;p6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66" name="Google Shape;12866;p6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67" name="Google Shape;12867;p6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68" name="Google Shape;12868;p6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869" name="Google Shape;12869;p6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870" name="Google Shape;12870;p6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871" name="Google Shape;12871;p6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872" name="Google Shape;12872;p6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873" name="Google Shape;12873;p6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4" name="Google Shape;12874;p6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5" name="Google Shape;12875;p6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6" name="Google Shape;12876;p6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7" name="Google Shape;12877;p6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8" name="Google Shape;12878;p6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79" name="Google Shape;12879;p6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80" name="Google Shape;12880;p6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81" name="Google Shape;12881;p6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882" name="Google Shape;12882;p6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883" name="Google Shape;12883;p6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884" name="Google Shape;12884;p6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grpSp>
      <p:grpSp>
        <p:nvGrpSpPr>
          <p:cNvPr id="12885" name="Google Shape;12885;p67"/>
          <p:cNvGrpSpPr/>
          <p:nvPr/>
        </p:nvGrpSpPr>
        <p:grpSpPr>
          <a:xfrm>
            <a:off x="6536935" y="3636786"/>
            <a:ext cx="363413" cy="472901"/>
            <a:chOff x="4902701" y="2879989"/>
            <a:chExt cx="272560" cy="354676"/>
          </a:xfrm>
        </p:grpSpPr>
        <p:sp>
          <p:nvSpPr>
            <p:cNvPr id="12886" name="Google Shape;12886;p6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87" name="Google Shape;12887;p6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888" name="Google Shape;12888;p6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889" name="Google Shape;12889;p6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890" name="Google Shape;12890;p6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891" name="Google Shape;12891;p6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892" name="Google Shape;12892;p6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893" name="Google Shape;12893;p6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894" name="Google Shape;12894;p6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95" name="Google Shape;12895;p6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896" name="Google Shape;12896;p6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97" name="Google Shape;12897;p6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898" name="Google Shape;12898;p6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899" name="Google Shape;12899;p6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2900" name="Google Shape;12900;p6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2901" name="Google Shape;12901;p6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02" name="Google Shape;12902;p6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903" name="Google Shape;12903;p6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04" name="Google Shape;12904;p6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05" name="Google Shape;12905;p6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906" name="Google Shape;12906;p6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907" name="Google Shape;12907;p6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908" name="Google Shape;12908;p6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909" name="Google Shape;12909;p6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grpSp>
      <p:grpSp>
        <p:nvGrpSpPr>
          <p:cNvPr id="12910" name="Google Shape;12910;p67"/>
          <p:cNvGrpSpPr/>
          <p:nvPr/>
        </p:nvGrpSpPr>
        <p:grpSpPr>
          <a:xfrm>
            <a:off x="7738651" y="5487576"/>
            <a:ext cx="366067" cy="472971"/>
            <a:chOff x="5803988" y="4268082"/>
            <a:chExt cx="274550" cy="354728"/>
          </a:xfrm>
        </p:grpSpPr>
        <p:sp>
          <p:nvSpPr>
            <p:cNvPr id="12911" name="Google Shape;12911;p6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912" name="Google Shape;12912;p6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13" name="Google Shape;12913;p6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914" name="Google Shape;12914;p6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2915" name="Google Shape;12915;p6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916" name="Google Shape;12916;p6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2917" name="Google Shape;12917;p6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918" name="Google Shape;12918;p6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919" name="Google Shape;12919;p6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920" name="Google Shape;12920;p6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2921" name="Google Shape;12921;p6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22" name="Google Shape;12922;p6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23" name="Google Shape;12923;p6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924" name="Google Shape;12924;p6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2925" name="Google Shape;12925;p6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26" name="Google Shape;12926;p6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27" name="Google Shape;12927;p6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928" name="Google Shape;12928;p6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2929" name="Google Shape;12929;p6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30" name="Google Shape;12930;p6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2931" name="Google Shape;12931;p6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32" name="Google Shape;12932;p6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grpSp>
      <p:grpSp>
        <p:nvGrpSpPr>
          <p:cNvPr id="12933" name="Google Shape;12933;p67"/>
          <p:cNvGrpSpPr/>
          <p:nvPr/>
        </p:nvGrpSpPr>
        <p:grpSpPr>
          <a:xfrm>
            <a:off x="7136465" y="5487576"/>
            <a:ext cx="366067" cy="472971"/>
            <a:chOff x="5352349" y="4268082"/>
            <a:chExt cx="274550" cy="354728"/>
          </a:xfrm>
        </p:grpSpPr>
        <p:sp>
          <p:nvSpPr>
            <p:cNvPr id="12934" name="Google Shape;12934;p6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35" name="Google Shape;12935;p6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936" name="Google Shape;12936;p6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937" name="Google Shape;12937;p6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38" name="Google Shape;12938;p6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39" name="Google Shape;12939;p6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2940" name="Google Shape;12940;p6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941" name="Google Shape;12941;p6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2942" name="Google Shape;12942;p6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43" name="Google Shape;12943;p6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44" name="Google Shape;12944;p6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45" name="Google Shape;12945;p6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46" name="Google Shape;12946;p6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947" name="Google Shape;12947;p6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2948" name="Google Shape;12948;p6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49" name="Google Shape;12949;p6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50" name="Google Shape;12950;p6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51" name="Google Shape;12951;p6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952" name="Google Shape;12952;p6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953" name="Google Shape;12953;p6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2954" name="Google Shape;12954;p6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55" name="Google Shape;12955;p6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12956" name="Google Shape;12956;p67"/>
          <p:cNvGrpSpPr/>
          <p:nvPr/>
        </p:nvGrpSpPr>
        <p:grpSpPr>
          <a:xfrm>
            <a:off x="10142435" y="3022520"/>
            <a:ext cx="366067" cy="472971"/>
            <a:chOff x="7606826" y="2419290"/>
            <a:chExt cx="274550" cy="354728"/>
          </a:xfrm>
        </p:grpSpPr>
        <p:sp>
          <p:nvSpPr>
            <p:cNvPr id="12957" name="Google Shape;12957;p6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958" name="Google Shape;12958;p6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2959" name="Google Shape;12959;p6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960" name="Google Shape;12960;p6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61" name="Google Shape;12961;p6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962" name="Google Shape;12962;p6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63" name="Google Shape;12963;p6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2964" name="Google Shape;12964;p6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65" name="Google Shape;12965;p6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66" name="Google Shape;12966;p6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967" name="Google Shape;12967;p6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68" name="Google Shape;12968;p6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69" name="Google Shape;12969;p6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70" name="Google Shape;12970;p6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71" name="Google Shape;12971;p6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grpSp>
      <p:grpSp>
        <p:nvGrpSpPr>
          <p:cNvPr id="12972" name="Google Shape;12972;p67"/>
          <p:cNvGrpSpPr/>
          <p:nvPr/>
        </p:nvGrpSpPr>
        <p:grpSpPr>
          <a:xfrm>
            <a:off x="9541576" y="3022520"/>
            <a:ext cx="366067" cy="472971"/>
            <a:chOff x="7156182" y="2419290"/>
            <a:chExt cx="274550" cy="354728"/>
          </a:xfrm>
        </p:grpSpPr>
        <p:sp>
          <p:nvSpPr>
            <p:cNvPr id="12973" name="Google Shape;12973;p6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974" name="Google Shape;12974;p6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75" name="Google Shape;12975;p6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2976" name="Google Shape;12976;p6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977" name="Google Shape;12977;p6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2978" name="Google Shape;12978;p6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79" name="Google Shape;12979;p6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2980" name="Google Shape;12980;p6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981" name="Google Shape;12981;p6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2982" name="Google Shape;12982;p6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2983" name="Google Shape;12983;p6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2984" name="Google Shape;12984;p6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2985" name="Google Shape;12985;p6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2986" name="Google Shape;12986;p6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2987" name="Google Shape;12987;p6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grpSp>
      <p:grpSp>
        <p:nvGrpSpPr>
          <p:cNvPr id="12988" name="Google Shape;12988;p67"/>
          <p:cNvGrpSpPr/>
          <p:nvPr/>
        </p:nvGrpSpPr>
        <p:grpSpPr>
          <a:xfrm>
            <a:off x="8940368" y="3022520"/>
            <a:ext cx="366416" cy="472971"/>
            <a:chOff x="6705276" y="2419290"/>
            <a:chExt cx="274812" cy="354728"/>
          </a:xfrm>
        </p:grpSpPr>
        <p:sp>
          <p:nvSpPr>
            <p:cNvPr id="12989" name="Google Shape;12989;p6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2990" name="Google Shape;12990;p6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2991" name="Google Shape;12991;p6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2992" name="Google Shape;12992;p6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2993" name="Google Shape;12993;p6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2994" name="Google Shape;12994;p6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2995" name="Google Shape;12995;p6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2996" name="Google Shape;12996;p6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997" name="Google Shape;12997;p6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2998" name="Google Shape;12998;p6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2999" name="Google Shape;12999;p6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000" name="Google Shape;13000;p6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001" name="Google Shape;13001;p6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002" name="Google Shape;13002;p6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03" name="Google Shape;13003;p6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04" name="Google Shape;13004;p6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3005" name="Google Shape;13005;p6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06" name="Google Shape;13006;p6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3007" name="Google Shape;13007;p6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08" name="Google Shape;13008;p6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09" name="Google Shape;13009;p6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10" name="Google Shape;13010;p6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3011" name="Google Shape;13011;p6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012" name="Google Shape;13012;p6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013" name="Google Shape;13013;p6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014" name="Google Shape;13014;p6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015" name="Google Shape;13015;p6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121900" tIns="121900" rIns="121900" bIns="121900" anchor="ctr" anchorCtr="0">
              <a:noAutofit/>
            </a:bodyPr>
            <a:lstStyle/>
            <a:p>
              <a:endParaRPr sz="2400"/>
            </a:p>
          </p:txBody>
        </p:sp>
        <p:sp>
          <p:nvSpPr>
            <p:cNvPr id="13016" name="Google Shape;13016;p6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121900" tIns="121900" rIns="121900" bIns="121900" anchor="ctr" anchorCtr="0">
              <a:noAutofit/>
            </a:bodyPr>
            <a:lstStyle/>
            <a:p>
              <a:endParaRPr sz="2400"/>
            </a:p>
          </p:txBody>
        </p:sp>
      </p:grpSp>
      <p:grpSp>
        <p:nvGrpSpPr>
          <p:cNvPr id="13017" name="Google Shape;13017;p67"/>
          <p:cNvGrpSpPr/>
          <p:nvPr/>
        </p:nvGrpSpPr>
        <p:grpSpPr>
          <a:xfrm>
            <a:off x="6537248" y="3022520"/>
            <a:ext cx="366101" cy="472971"/>
            <a:chOff x="4902936" y="2419290"/>
            <a:chExt cx="274576" cy="354728"/>
          </a:xfrm>
        </p:grpSpPr>
        <p:sp>
          <p:nvSpPr>
            <p:cNvPr id="13018" name="Google Shape;13018;p6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19" name="Google Shape;13019;p6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020" name="Google Shape;13020;p6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21" name="Google Shape;13021;p6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22" name="Google Shape;13022;p6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023" name="Google Shape;13023;p6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24" name="Google Shape;13024;p6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25" name="Google Shape;13025;p6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026" name="Google Shape;13026;p6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27" name="Google Shape;13027;p6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28" name="Google Shape;13028;p6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29" name="Google Shape;13029;p6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30" name="Google Shape;13030;p6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3031" name="Google Shape;13031;p6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032" name="Google Shape;13032;p6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33" name="Google Shape;13033;p6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34" name="Google Shape;13034;p6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35" name="Google Shape;13035;p6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036" name="Google Shape;13036;p6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37" name="Google Shape;13037;p6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grpSp>
      <p:grpSp>
        <p:nvGrpSpPr>
          <p:cNvPr id="13038" name="Google Shape;13038;p67"/>
          <p:cNvGrpSpPr/>
          <p:nvPr/>
        </p:nvGrpSpPr>
        <p:grpSpPr>
          <a:xfrm>
            <a:off x="10144075" y="4257859"/>
            <a:ext cx="360445" cy="473005"/>
            <a:chOff x="7608056" y="3345794"/>
            <a:chExt cx="270334" cy="354754"/>
          </a:xfrm>
        </p:grpSpPr>
        <p:sp>
          <p:nvSpPr>
            <p:cNvPr id="13039" name="Google Shape;13039;p6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040" name="Google Shape;13040;p6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41" name="Google Shape;13041;p6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042" name="Google Shape;13042;p6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043" name="Google Shape;13043;p6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044" name="Google Shape;13044;p6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45" name="Google Shape;13045;p6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46" name="Google Shape;13046;p6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47" name="Google Shape;13047;p6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48" name="Google Shape;13048;p6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49" name="Google Shape;13049;p6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050" name="Google Shape;13050;p6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51" name="Google Shape;13051;p6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52" name="Google Shape;13052;p6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53" name="Google Shape;13053;p6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054" name="Google Shape;13054;p6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55" name="Google Shape;13055;p6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56" name="Google Shape;13056;p6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57" name="Google Shape;13057;p6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grpSp>
      <p:grpSp>
        <p:nvGrpSpPr>
          <p:cNvPr id="13058" name="Google Shape;13058;p67"/>
          <p:cNvGrpSpPr/>
          <p:nvPr/>
        </p:nvGrpSpPr>
        <p:grpSpPr>
          <a:xfrm>
            <a:off x="8950353" y="5487576"/>
            <a:ext cx="351088" cy="472971"/>
            <a:chOff x="6712765" y="4268082"/>
            <a:chExt cx="263316" cy="354728"/>
          </a:xfrm>
        </p:grpSpPr>
        <p:sp>
          <p:nvSpPr>
            <p:cNvPr id="13059" name="Google Shape;13059;p6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060" name="Google Shape;13060;p6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061" name="Google Shape;13061;p6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062" name="Google Shape;13062;p6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063" name="Google Shape;13063;p6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64" name="Google Shape;13064;p6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065" name="Google Shape;13065;p6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066" name="Google Shape;13066;p6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067" name="Google Shape;13067;p6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68" name="Google Shape;13068;p6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069" name="Google Shape;13069;p6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070" name="Google Shape;13070;p6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071" name="Google Shape;13071;p6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3072" name="Google Shape;13072;p6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073" name="Google Shape;13073;p6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074" name="Google Shape;13074;p6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grpSp>
      <p:grpSp>
        <p:nvGrpSpPr>
          <p:cNvPr id="13075" name="Google Shape;13075;p67"/>
          <p:cNvGrpSpPr/>
          <p:nvPr/>
        </p:nvGrpSpPr>
        <p:grpSpPr>
          <a:xfrm>
            <a:off x="7145789" y="3022346"/>
            <a:ext cx="350425" cy="473145"/>
            <a:chOff x="5359341" y="2419159"/>
            <a:chExt cx="262819" cy="354859"/>
          </a:xfrm>
        </p:grpSpPr>
        <p:sp>
          <p:nvSpPr>
            <p:cNvPr id="13076" name="Google Shape;13076;p6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077" name="Google Shape;13077;p6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078" name="Google Shape;13078;p6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079" name="Google Shape;13079;p6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080" name="Google Shape;13080;p6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3081" name="Google Shape;13081;p6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82" name="Google Shape;13082;p6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083" name="Google Shape;13083;p6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084" name="Google Shape;13084;p6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085" name="Google Shape;13085;p6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086" name="Google Shape;13086;p6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87" name="Google Shape;13087;p6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88" name="Google Shape;13088;p6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089" name="Google Shape;13089;p6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090" name="Google Shape;13090;p6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091" name="Google Shape;13091;p6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092" name="Google Shape;13092;p6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093" name="Google Shape;13093;p6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094" name="Google Shape;13094;p6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095" name="Google Shape;13095;p6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096" name="Google Shape;13096;p6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121900" tIns="121900" rIns="121900" bIns="121900" anchor="ctr" anchorCtr="0">
              <a:noAutofit/>
            </a:bodyPr>
            <a:lstStyle/>
            <a:p>
              <a:endParaRPr sz="2400"/>
            </a:p>
          </p:txBody>
        </p:sp>
      </p:grpSp>
      <p:grpSp>
        <p:nvGrpSpPr>
          <p:cNvPr id="13097" name="Google Shape;13097;p67"/>
          <p:cNvGrpSpPr/>
          <p:nvPr/>
        </p:nvGrpSpPr>
        <p:grpSpPr>
          <a:xfrm>
            <a:off x="8945709" y="4850409"/>
            <a:ext cx="351088" cy="472657"/>
            <a:chOff x="6709282" y="3790206"/>
            <a:chExt cx="263316" cy="354493"/>
          </a:xfrm>
        </p:grpSpPr>
        <p:sp>
          <p:nvSpPr>
            <p:cNvPr id="13098" name="Google Shape;13098;p6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099" name="Google Shape;13099;p6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100" name="Google Shape;13100;p6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01" name="Google Shape;13101;p6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102" name="Google Shape;13102;p6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103" name="Google Shape;13103;p6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104" name="Google Shape;13104;p6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105" name="Google Shape;13105;p6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106" name="Google Shape;13106;p6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07" name="Google Shape;13107;p6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08" name="Google Shape;13108;p6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09" name="Google Shape;13109;p6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10" name="Google Shape;13110;p6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111" name="Google Shape;13111;p6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112" name="Google Shape;13112;p6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13" name="Google Shape;13113;p6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grpSp>
      <p:grpSp>
        <p:nvGrpSpPr>
          <p:cNvPr id="13114" name="Google Shape;13114;p67"/>
          <p:cNvGrpSpPr/>
          <p:nvPr/>
        </p:nvGrpSpPr>
        <p:grpSpPr>
          <a:xfrm>
            <a:off x="8347506" y="3022521"/>
            <a:ext cx="350740" cy="472657"/>
            <a:chOff x="6260629" y="2419290"/>
            <a:chExt cx="263055" cy="354493"/>
          </a:xfrm>
        </p:grpSpPr>
        <p:sp>
          <p:nvSpPr>
            <p:cNvPr id="13115" name="Google Shape;13115;p6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116" name="Google Shape;13116;p6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117" name="Google Shape;13117;p6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118" name="Google Shape;13118;p6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19" name="Google Shape;13119;p6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120" name="Google Shape;13120;p6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121" name="Google Shape;13121;p6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22" name="Google Shape;13122;p6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23" name="Google Shape;13123;p6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24" name="Google Shape;13124;p6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25" name="Google Shape;13125;p6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126" name="Google Shape;13126;p6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127" name="Google Shape;13127;p6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128" name="Google Shape;13128;p6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121900" tIns="121900" rIns="121900" bIns="121900" anchor="ctr" anchorCtr="0">
              <a:noAutofit/>
            </a:bodyPr>
            <a:lstStyle/>
            <a:p>
              <a:endParaRPr sz="2400"/>
            </a:p>
          </p:txBody>
        </p:sp>
        <p:sp>
          <p:nvSpPr>
            <p:cNvPr id="13129" name="Google Shape;13129;p6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grpSp>
      <p:grpSp>
        <p:nvGrpSpPr>
          <p:cNvPr id="13130" name="Google Shape;13130;p67"/>
          <p:cNvGrpSpPr/>
          <p:nvPr/>
        </p:nvGrpSpPr>
        <p:grpSpPr>
          <a:xfrm>
            <a:off x="8347819" y="3636682"/>
            <a:ext cx="351124" cy="473005"/>
            <a:chOff x="6260864" y="2879911"/>
            <a:chExt cx="263343" cy="354754"/>
          </a:xfrm>
        </p:grpSpPr>
        <p:sp>
          <p:nvSpPr>
            <p:cNvPr id="13131" name="Google Shape;13131;p6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132" name="Google Shape;13132;p6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33" name="Google Shape;13133;p6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134" name="Google Shape;13134;p6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135" name="Google Shape;13135;p6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136" name="Google Shape;13136;p6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137" name="Google Shape;13137;p6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138" name="Google Shape;13138;p6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139" name="Google Shape;13139;p6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40" name="Google Shape;13140;p6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41" name="Google Shape;13141;p6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142" name="Google Shape;13142;p6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143" name="Google Shape;13143;p6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144" name="Google Shape;13144;p6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145" name="Google Shape;13145;p6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3146" name="Google Shape;13146;p6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147" name="Google Shape;13147;p6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148" name="Google Shape;13148;p6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grpSp>
      <p:grpSp>
        <p:nvGrpSpPr>
          <p:cNvPr id="13149" name="Google Shape;13149;p67"/>
          <p:cNvGrpSpPr/>
          <p:nvPr/>
        </p:nvGrpSpPr>
        <p:grpSpPr>
          <a:xfrm>
            <a:off x="10750624" y="3022520"/>
            <a:ext cx="351088" cy="472971"/>
            <a:chOff x="8062968" y="2419290"/>
            <a:chExt cx="263316" cy="354728"/>
          </a:xfrm>
        </p:grpSpPr>
        <p:sp>
          <p:nvSpPr>
            <p:cNvPr id="13150" name="Google Shape;13150;p6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151" name="Google Shape;13151;p6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152" name="Google Shape;13152;p6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153" name="Google Shape;13153;p6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154" name="Google Shape;13154;p6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155" name="Google Shape;13155;p6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156" name="Google Shape;13156;p6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57" name="Google Shape;13157;p6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158" name="Google Shape;13158;p6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159" name="Google Shape;13159;p6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60" name="Google Shape;13160;p6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61" name="Google Shape;13161;p6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162" name="Google Shape;13162;p6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163" name="Google Shape;13163;p6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164" name="Google Shape;13164;p6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121900" tIns="121900" rIns="121900" bIns="121900" anchor="ctr" anchorCtr="0">
              <a:noAutofit/>
            </a:bodyPr>
            <a:lstStyle/>
            <a:p>
              <a:endParaRPr sz="2400"/>
            </a:p>
          </p:txBody>
        </p:sp>
        <p:sp>
          <p:nvSpPr>
            <p:cNvPr id="13165" name="Google Shape;13165;p6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3166" name="Google Shape;13166;p6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grpSp>
      <p:grpSp>
        <p:nvGrpSpPr>
          <p:cNvPr id="13167" name="Google Shape;13167;p67"/>
          <p:cNvGrpSpPr/>
          <p:nvPr/>
        </p:nvGrpSpPr>
        <p:grpSpPr>
          <a:xfrm>
            <a:off x="7746297" y="3022520"/>
            <a:ext cx="351088" cy="472971"/>
            <a:chOff x="5809723" y="2419290"/>
            <a:chExt cx="263316" cy="354728"/>
          </a:xfrm>
        </p:grpSpPr>
        <p:sp>
          <p:nvSpPr>
            <p:cNvPr id="13168" name="Google Shape;13168;p6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169" name="Google Shape;13169;p6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170" name="Google Shape;13170;p6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3171" name="Google Shape;13171;p6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72" name="Google Shape;13172;p6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173" name="Google Shape;13173;p6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174" name="Google Shape;13174;p6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175" name="Google Shape;13175;p6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76" name="Google Shape;13176;p6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177" name="Google Shape;13177;p6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78" name="Google Shape;13178;p6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79" name="Google Shape;13179;p6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80" name="Google Shape;13180;p6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81" name="Google Shape;13181;p6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182" name="Google Shape;13182;p6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3183" name="Google Shape;13183;p6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184" name="Google Shape;13184;p6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grpSp>
      <p:grpSp>
        <p:nvGrpSpPr>
          <p:cNvPr id="13185" name="Google Shape;13185;p67"/>
          <p:cNvGrpSpPr/>
          <p:nvPr/>
        </p:nvGrpSpPr>
        <p:grpSpPr>
          <a:xfrm>
            <a:off x="10142435" y="1800799"/>
            <a:ext cx="351403" cy="473005"/>
            <a:chOff x="7606826" y="1502999"/>
            <a:chExt cx="263552" cy="354754"/>
          </a:xfrm>
        </p:grpSpPr>
        <p:sp>
          <p:nvSpPr>
            <p:cNvPr id="13186" name="Google Shape;13186;p6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121900" tIns="121900" rIns="121900" bIns="121900" anchor="ctr" anchorCtr="0">
              <a:noAutofit/>
            </a:bodyPr>
            <a:lstStyle/>
            <a:p>
              <a:endParaRPr sz="2400"/>
            </a:p>
          </p:txBody>
        </p:sp>
        <p:sp>
          <p:nvSpPr>
            <p:cNvPr id="13187" name="Google Shape;13187;p6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188" name="Google Shape;13188;p6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3189" name="Google Shape;13189;p6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121900" tIns="121900" rIns="121900" bIns="121900" anchor="ctr" anchorCtr="0">
              <a:noAutofit/>
            </a:bodyPr>
            <a:lstStyle/>
            <a:p>
              <a:endParaRPr sz="2400"/>
            </a:p>
          </p:txBody>
        </p:sp>
        <p:sp>
          <p:nvSpPr>
            <p:cNvPr id="13190" name="Google Shape;13190;p6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191" name="Google Shape;13191;p6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92" name="Google Shape;13192;p6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193" name="Google Shape;13193;p6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194" name="Google Shape;13194;p6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195" name="Google Shape;13195;p6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96" name="Google Shape;13196;p6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197" name="Google Shape;13197;p6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98" name="Google Shape;13198;p6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199" name="Google Shape;13199;p6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00" name="Google Shape;13200;p6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01" name="Google Shape;13201;p6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202" name="Google Shape;13202;p6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03" name="Google Shape;13203;p6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13204" name="Google Shape;13204;p67"/>
          <p:cNvGrpSpPr/>
          <p:nvPr/>
        </p:nvGrpSpPr>
        <p:grpSpPr>
          <a:xfrm>
            <a:off x="10747274" y="4850234"/>
            <a:ext cx="352101" cy="472831"/>
            <a:chOff x="8060455" y="3790075"/>
            <a:chExt cx="264076" cy="354623"/>
          </a:xfrm>
        </p:grpSpPr>
        <p:sp>
          <p:nvSpPr>
            <p:cNvPr id="13205" name="Google Shape;13205;p6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206" name="Google Shape;13206;p6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207" name="Google Shape;13207;p6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08" name="Google Shape;13208;p6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209" name="Google Shape;13209;p6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210" name="Google Shape;13210;p6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211" name="Google Shape;13211;p6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212" name="Google Shape;13212;p6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13" name="Google Shape;13213;p6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14" name="Google Shape;13214;p6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215" name="Google Shape;13215;p6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16" name="Google Shape;13216;p6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217" name="Google Shape;13217;p6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218" name="Google Shape;13218;p6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19" name="Google Shape;13219;p6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20" name="Google Shape;13220;p6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21" name="Google Shape;13221;p6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222" name="Google Shape;13222;p6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223" name="Google Shape;13223;p6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224" name="Google Shape;13224;p6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225" name="Google Shape;13225;p6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226" name="Google Shape;13226;p6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227" name="Google Shape;13227;p6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grpSp>
      <p:grpSp>
        <p:nvGrpSpPr>
          <p:cNvPr id="13228" name="Google Shape;13228;p67"/>
          <p:cNvGrpSpPr/>
          <p:nvPr/>
        </p:nvGrpSpPr>
        <p:grpSpPr>
          <a:xfrm>
            <a:off x="10152733" y="3636682"/>
            <a:ext cx="351088" cy="473005"/>
            <a:chOff x="7614550" y="2879911"/>
            <a:chExt cx="263316" cy="354754"/>
          </a:xfrm>
        </p:grpSpPr>
        <p:sp>
          <p:nvSpPr>
            <p:cNvPr id="13229" name="Google Shape;13229;p6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30" name="Google Shape;13230;p6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31" name="Google Shape;13231;p6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121900" tIns="121900" rIns="121900" bIns="121900" anchor="ctr" anchorCtr="0">
              <a:noAutofit/>
            </a:bodyPr>
            <a:lstStyle/>
            <a:p>
              <a:endParaRPr sz="2400"/>
            </a:p>
          </p:txBody>
        </p:sp>
        <p:sp>
          <p:nvSpPr>
            <p:cNvPr id="13232" name="Google Shape;13232;p6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233" name="Google Shape;13233;p6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34" name="Google Shape;13234;p6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35" name="Google Shape;13235;p6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36" name="Google Shape;13236;p6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37" name="Google Shape;13237;p6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238" name="Google Shape;13238;p6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39" name="Google Shape;13239;p6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240" name="Google Shape;13240;p6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41" name="Google Shape;13241;p6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42" name="Google Shape;13242;p6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43" name="Google Shape;13243;p6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44" name="Google Shape;13244;p6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45" name="Google Shape;13245;p6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3246" name="Google Shape;13246;p6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121900" tIns="121900" rIns="121900" bIns="121900" anchor="ctr" anchorCtr="0">
              <a:noAutofit/>
            </a:bodyPr>
            <a:lstStyle/>
            <a:p>
              <a:endParaRPr sz="2400"/>
            </a:p>
          </p:txBody>
        </p:sp>
        <p:sp>
          <p:nvSpPr>
            <p:cNvPr id="13247" name="Google Shape;13247;p6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121900" tIns="121900" rIns="121900" bIns="121900" anchor="ctr" anchorCtr="0">
              <a:noAutofit/>
            </a:bodyPr>
            <a:lstStyle/>
            <a:p>
              <a:endParaRPr sz="2400"/>
            </a:p>
          </p:txBody>
        </p:sp>
      </p:grpSp>
      <p:grpSp>
        <p:nvGrpSpPr>
          <p:cNvPr id="13248" name="Google Shape;13248;p67"/>
          <p:cNvGrpSpPr/>
          <p:nvPr/>
        </p:nvGrpSpPr>
        <p:grpSpPr>
          <a:xfrm>
            <a:off x="6534246" y="5487717"/>
            <a:ext cx="366101" cy="472831"/>
            <a:chOff x="4900684" y="4268187"/>
            <a:chExt cx="274576" cy="354623"/>
          </a:xfrm>
        </p:grpSpPr>
        <p:sp>
          <p:nvSpPr>
            <p:cNvPr id="13249" name="Google Shape;13249;p6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50" name="Google Shape;13250;p6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51" name="Google Shape;13251;p6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252" name="Google Shape;13252;p6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253" name="Google Shape;13253;p6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54" name="Google Shape;13254;p6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255" name="Google Shape;13255;p6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256" name="Google Shape;13256;p6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57" name="Google Shape;13257;p6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58" name="Google Shape;13258;p6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59" name="Google Shape;13259;p6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260" name="Google Shape;13260;p6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61" name="Google Shape;13261;p6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262" name="Google Shape;13262;p6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63" name="Google Shape;13263;p6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grpSp>
      <p:grpSp>
        <p:nvGrpSpPr>
          <p:cNvPr id="13264" name="Google Shape;13264;p67"/>
          <p:cNvGrpSpPr/>
          <p:nvPr/>
        </p:nvGrpSpPr>
        <p:grpSpPr>
          <a:xfrm>
            <a:off x="9548873" y="4257859"/>
            <a:ext cx="351124" cy="473005"/>
            <a:chOff x="7161654" y="3345794"/>
            <a:chExt cx="263343" cy="354754"/>
          </a:xfrm>
        </p:grpSpPr>
        <p:sp>
          <p:nvSpPr>
            <p:cNvPr id="13265" name="Google Shape;13265;p6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266" name="Google Shape;13266;p6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267" name="Google Shape;13267;p6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268" name="Google Shape;13268;p6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269" name="Google Shape;13269;p6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270" name="Google Shape;13270;p6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271" name="Google Shape;13271;p6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272" name="Google Shape;13272;p6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273" name="Google Shape;13273;p6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274" name="Google Shape;13274;p6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275" name="Google Shape;13275;p6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276" name="Google Shape;13276;p6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3277" name="Google Shape;13277;p6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78" name="Google Shape;13278;p6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79" name="Google Shape;13279;p6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280" name="Google Shape;13280;p6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281" name="Google Shape;13281;p6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282" name="Google Shape;13282;p6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sp>
          <p:nvSpPr>
            <p:cNvPr id="13283" name="Google Shape;13283;p6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121900" tIns="121900" rIns="121900" bIns="121900" anchor="ctr" anchorCtr="0">
              <a:noAutofit/>
            </a:bodyPr>
            <a:lstStyle/>
            <a:p>
              <a:endParaRPr sz="2400"/>
            </a:p>
          </p:txBody>
        </p:sp>
      </p:grpSp>
      <p:grpSp>
        <p:nvGrpSpPr>
          <p:cNvPr id="13284" name="Google Shape;13284;p67"/>
          <p:cNvGrpSpPr/>
          <p:nvPr/>
        </p:nvGrpSpPr>
        <p:grpSpPr>
          <a:xfrm>
            <a:off x="8949027" y="4257859"/>
            <a:ext cx="350775" cy="473005"/>
            <a:chOff x="6711770" y="3345794"/>
            <a:chExt cx="263081" cy="354754"/>
          </a:xfrm>
        </p:grpSpPr>
        <p:sp>
          <p:nvSpPr>
            <p:cNvPr id="13285" name="Google Shape;13285;p6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286" name="Google Shape;13286;p6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287" name="Google Shape;13287;p6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288" name="Google Shape;13288;p6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89" name="Google Shape;13289;p6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290" name="Google Shape;13290;p6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291" name="Google Shape;13291;p6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92" name="Google Shape;13292;p6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293" name="Google Shape;13293;p6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294" name="Google Shape;13294;p6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295" name="Google Shape;13295;p6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296" name="Google Shape;13296;p6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297" name="Google Shape;13297;p6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298" name="Google Shape;13298;p6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299" name="Google Shape;13299;p6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300" name="Google Shape;13300;p6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301" name="Google Shape;13301;p6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3302" name="Google Shape;13302;p67"/>
          <p:cNvGrpSpPr/>
          <p:nvPr/>
        </p:nvGrpSpPr>
        <p:grpSpPr>
          <a:xfrm>
            <a:off x="9551212" y="3637135"/>
            <a:ext cx="351088" cy="472552"/>
            <a:chOff x="7163409" y="2880251"/>
            <a:chExt cx="263316" cy="354414"/>
          </a:xfrm>
        </p:grpSpPr>
        <p:sp>
          <p:nvSpPr>
            <p:cNvPr id="13303" name="Google Shape;13303;p6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304" name="Google Shape;13304;p6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05" name="Google Shape;13305;p6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06" name="Google Shape;13306;p6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07" name="Google Shape;13307;p6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08" name="Google Shape;13308;p6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309" name="Google Shape;13309;p6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10" name="Google Shape;13310;p6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11" name="Google Shape;13311;p6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12" name="Google Shape;13312;p6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13" name="Google Shape;13313;p6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14" name="Google Shape;13314;p6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grpSp>
      <p:grpSp>
        <p:nvGrpSpPr>
          <p:cNvPr id="13315" name="Google Shape;13315;p67"/>
          <p:cNvGrpSpPr/>
          <p:nvPr/>
        </p:nvGrpSpPr>
        <p:grpSpPr>
          <a:xfrm>
            <a:off x="8949376" y="3637030"/>
            <a:ext cx="351088" cy="472657"/>
            <a:chOff x="6712032" y="2880172"/>
            <a:chExt cx="263316" cy="354493"/>
          </a:xfrm>
        </p:grpSpPr>
        <p:sp>
          <p:nvSpPr>
            <p:cNvPr id="13316" name="Google Shape;13316;p6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17" name="Google Shape;13317;p6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18" name="Google Shape;13318;p6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319" name="Google Shape;13319;p6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320" name="Google Shape;13320;p6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321" name="Google Shape;13321;p6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322" name="Google Shape;13322;p6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23" name="Google Shape;13323;p6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24" name="Google Shape;13324;p6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25" name="Google Shape;13325;p6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326" name="Google Shape;13326;p6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327" name="Google Shape;13327;p6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328" name="Google Shape;13328;p6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329" name="Google Shape;13329;p6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330" name="Google Shape;13330;p6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331" name="Google Shape;13331;p6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32" name="Google Shape;13332;p6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33" name="Google Shape;13333;p6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34" name="Google Shape;13334;p6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35" name="Google Shape;13335;p6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36" name="Google Shape;13336;p6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grpSp>
      <p:grpSp>
        <p:nvGrpSpPr>
          <p:cNvPr id="13337" name="Google Shape;13337;p67"/>
          <p:cNvGrpSpPr/>
          <p:nvPr/>
        </p:nvGrpSpPr>
        <p:grpSpPr>
          <a:xfrm>
            <a:off x="8348832" y="4257859"/>
            <a:ext cx="351088" cy="473005"/>
            <a:chOff x="6261624" y="3345794"/>
            <a:chExt cx="263316" cy="354754"/>
          </a:xfrm>
        </p:grpSpPr>
        <p:sp>
          <p:nvSpPr>
            <p:cNvPr id="13338" name="Google Shape;13338;p6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339" name="Google Shape;13339;p6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340" name="Google Shape;13340;p6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41" name="Google Shape;13341;p6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42" name="Google Shape;13342;p6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343" name="Google Shape;13343;p6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44" name="Google Shape;13344;p6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45" name="Google Shape;13345;p6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3346" name="Google Shape;13346;p6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47" name="Google Shape;13347;p6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48" name="Google Shape;13348;p6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49" name="Google Shape;13349;p6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50" name="Google Shape;13350;p6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51" name="Google Shape;13351;p6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52" name="Google Shape;13352;p6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53" name="Google Shape;13353;p6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54" name="Google Shape;13354;p6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55" name="Google Shape;13355;p6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56" name="Google Shape;13356;p6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57" name="Google Shape;13357;p6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58" name="Google Shape;13358;p6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59" name="Google Shape;13359;p6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60" name="Google Shape;13360;p6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61" name="Google Shape;13361;p6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62" name="Google Shape;13362;p6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63" name="Google Shape;13363;p6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364" name="Google Shape;13364;p6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365" name="Google Shape;13365;p6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sp>
        <p:nvSpPr>
          <p:cNvPr id="13366" name="Google Shape;13366;p67"/>
          <p:cNvSpPr/>
          <p:nvPr/>
        </p:nvSpPr>
        <p:spPr>
          <a:xfrm>
            <a:off x="7840563" y="4280867"/>
            <a:ext cx="167899" cy="15013"/>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grpSp>
        <p:nvGrpSpPr>
          <p:cNvPr id="13367" name="Google Shape;13367;p67"/>
          <p:cNvGrpSpPr/>
          <p:nvPr/>
        </p:nvGrpSpPr>
        <p:grpSpPr>
          <a:xfrm>
            <a:off x="7748985" y="4257859"/>
            <a:ext cx="351088" cy="473005"/>
            <a:chOff x="5811739" y="3345794"/>
            <a:chExt cx="263316" cy="354754"/>
          </a:xfrm>
        </p:grpSpPr>
        <p:sp>
          <p:nvSpPr>
            <p:cNvPr id="13368" name="Google Shape;13368;p6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69" name="Google Shape;13369;p6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70" name="Google Shape;13370;p6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71" name="Google Shape;13371;p6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372" name="Google Shape;13372;p6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73" name="Google Shape;13373;p6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374" name="Google Shape;13374;p6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75" name="Google Shape;13375;p6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76" name="Google Shape;13376;p6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77" name="Google Shape;13377;p6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378" name="Google Shape;13378;p6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379" name="Google Shape;13379;p6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80" name="Google Shape;13380;p6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81" name="Google Shape;13381;p6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82" name="Google Shape;13382;p6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83" name="Google Shape;13383;p6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84" name="Google Shape;13384;p6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385" name="Google Shape;13385;p6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86" name="Google Shape;13386;p6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87" name="Google Shape;13387;p6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88" name="Google Shape;13388;p6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grpSp>
      <p:grpSp>
        <p:nvGrpSpPr>
          <p:cNvPr id="13389" name="Google Shape;13389;p67"/>
          <p:cNvGrpSpPr/>
          <p:nvPr/>
        </p:nvGrpSpPr>
        <p:grpSpPr>
          <a:xfrm>
            <a:off x="7151757" y="4257860"/>
            <a:ext cx="345432" cy="472657"/>
            <a:chOff x="5363818" y="3345794"/>
            <a:chExt cx="259074" cy="354493"/>
          </a:xfrm>
        </p:grpSpPr>
        <p:sp>
          <p:nvSpPr>
            <p:cNvPr id="13390" name="Google Shape;13390;p6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391" name="Google Shape;13391;p6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392" name="Google Shape;13392;p6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393" name="Google Shape;13393;p6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394" name="Google Shape;13394;p6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395" name="Google Shape;13395;p6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396" name="Google Shape;13396;p6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397" name="Google Shape;13397;p6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98" name="Google Shape;13398;p6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399" name="Google Shape;13399;p6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00" name="Google Shape;13400;p6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01" name="Google Shape;13401;p6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02" name="Google Shape;13402;p6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03" name="Google Shape;13403;p6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04" name="Google Shape;13404;p6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05" name="Google Shape;13405;p6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406" name="Google Shape;13406;p6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07" name="Google Shape;13407;p6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08" name="Google Shape;13408;p6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09" name="Google Shape;13409;p6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10" name="Google Shape;13410;p6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11" name="Google Shape;13411;p6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12" name="Google Shape;13412;p6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13" name="Google Shape;13413;p6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14" name="Google Shape;13414;p6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grpSp>
      <p:grpSp>
        <p:nvGrpSpPr>
          <p:cNvPr id="13415" name="Google Shape;13415;p67"/>
          <p:cNvGrpSpPr/>
          <p:nvPr/>
        </p:nvGrpSpPr>
        <p:grpSpPr>
          <a:xfrm>
            <a:off x="6550585" y="4257685"/>
            <a:ext cx="348435" cy="473180"/>
            <a:chOff x="4912939" y="3345663"/>
            <a:chExt cx="261326" cy="354885"/>
          </a:xfrm>
        </p:grpSpPr>
        <p:sp>
          <p:nvSpPr>
            <p:cNvPr id="13416" name="Google Shape;13416;p6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417" name="Google Shape;13417;p6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418" name="Google Shape;13418;p6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419" name="Google Shape;13419;p6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420" name="Google Shape;13420;p6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421" name="Google Shape;13421;p6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22" name="Google Shape;13422;p6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23" name="Google Shape;13423;p6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24" name="Google Shape;13424;p6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25" name="Google Shape;13425;p6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26" name="Google Shape;13426;p6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427" name="Google Shape;13427;p6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428" name="Google Shape;13428;p6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429" name="Google Shape;13429;p6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430" name="Google Shape;13430;p6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431" name="Google Shape;13431;p6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32" name="Google Shape;13432;p6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33" name="Google Shape;13433;p6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34" name="Google Shape;13434;p6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3435" name="Google Shape;13435;p6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436" name="Google Shape;13436;p6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13437" name="Google Shape;13437;p67"/>
          <p:cNvGrpSpPr/>
          <p:nvPr/>
        </p:nvGrpSpPr>
        <p:grpSpPr>
          <a:xfrm>
            <a:off x="7746298" y="3636681"/>
            <a:ext cx="350775" cy="473355"/>
            <a:chOff x="5809723" y="2879911"/>
            <a:chExt cx="263081" cy="355016"/>
          </a:xfrm>
        </p:grpSpPr>
        <p:sp>
          <p:nvSpPr>
            <p:cNvPr id="13438" name="Google Shape;13438;p6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439" name="Google Shape;13439;p6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440" name="Google Shape;13440;p6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441" name="Google Shape;13441;p6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442" name="Google Shape;13442;p6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43" name="Google Shape;13443;p6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444" name="Google Shape;13444;p6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45" name="Google Shape;13445;p6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3446" name="Google Shape;13446;p6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47" name="Google Shape;13447;p6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3448" name="Google Shape;13448;p6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49" name="Google Shape;13449;p6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50" name="Google Shape;13450;p6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51" name="Google Shape;13451;p6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452" name="Google Shape;13452;p6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453" name="Google Shape;13453;p6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454" name="Google Shape;13454;p6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455" name="Google Shape;13455;p6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456" name="Google Shape;13456;p6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57" name="Google Shape;13457;p6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58" name="Google Shape;13458;p6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459" name="Google Shape;13459;p6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grpSp>
      <p:grpSp>
        <p:nvGrpSpPr>
          <p:cNvPr id="13460" name="Google Shape;13460;p67"/>
          <p:cNvGrpSpPr/>
          <p:nvPr/>
        </p:nvGrpSpPr>
        <p:grpSpPr>
          <a:xfrm>
            <a:off x="10154759" y="5487542"/>
            <a:ext cx="351088" cy="473005"/>
            <a:chOff x="7616069" y="4268056"/>
            <a:chExt cx="263316" cy="354754"/>
          </a:xfrm>
        </p:grpSpPr>
        <p:sp>
          <p:nvSpPr>
            <p:cNvPr id="13461" name="Google Shape;13461;p6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462" name="Google Shape;13462;p6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463" name="Google Shape;13463;p6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3464" name="Google Shape;13464;p6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65" name="Google Shape;13465;p6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466" name="Google Shape;13466;p6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467" name="Google Shape;13467;p6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68" name="Google Shape;13468;p6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469" name="Google Shape;13469;p6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3470" name="Google Shape;13470;p6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3471" name="Google Shape;13471;p6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472" name="Google Shape;13472;p6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121900" tIns="121900" rIns="121900" bIns="121900" anchor="ctr" anchorCtr="0">
              <a:noAutofit/>
            </a:bodyPr>
            <a:lstStyle/>
            <a:p>
              <a:endParaRPr sz="2400"/>
            </a:p>
          </p:txBody>
        </p:sp>
        <p:sp>
          <p:nvSpPr>
            <p:cNvPr id="13473" name="Google Shape;13473;p6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474" name="Google Shape;13474;p6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75" name="Google Shape;13475;p6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76" name="Google Shape;13476;p6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477" name="Google Shape;13477;p6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78" name="Google Shape;13478;p6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79" name="Google Shape;13479;p6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80" name="Google Shape;13480;p6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121900" tIns="121900" rIns="121900" bIns="121900" anchor="ctr" anchorCtr="0">
              <a:noAutofit/>
            </a:bodyPr>
            <a:lstStyle/>
            <a:p>
              <a:endParaRPr sz="2400"/>
            </a:p>
          </p:txBody>
        </p:sp>
        <p:sp>
          <p:nvSpPr>
            <p:cNvPr id="13481" name="Google Shape;13481;p6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3482" name="Google Shape;13482;p67"/>
          <p:cNvGrpSpPr/>
          <p:nvPr/>
        </p:nvGrpSpPr>
        <p:grpSpPr>
          <a:xfrm>
            <a:off x="9552539" y="5487892"/>
            <a:ext cx="351088" cy="472657"/>
            <a:chOff x="7164404" y="4268318"/>
            <a:chExt cx="263316" cy="354493"/>
          </a:xfrm>
        </p:grpSpPr>
        <p:sp>
          <p:nvSpPr>
            <p:cNvPr id="13483" name="Google Shape;13483;p6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84" name="Google Shape;13484;p6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3485" name="Google Shape;13485;p6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486" name="Google Shape;13486;p6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87" name="Google Shape;13487;p6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88" name="Google Shape;13488;p6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489" name="Google Shape;13489;p6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490" name="Google Shape;13490;p6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91" name="Google Shape;13491;p6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92" name="Google Shape;13492;p6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493" name="Google Shape;13493;p6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494" name="Google Shape;13494;p6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495" name="Google Shape;13495;p6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496" name="Google Shape;13496;p6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497" name="Google Shape;13497;p6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498" name="Google Shape;13498;p6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grpSp>
      <p:grpSp>
        <p:nvGrpSpPr>
          <p:cNvPr id="13499" name="Google Shape;13499;p67"/>
          <p:cNvGrpSpPr/>
          <p:nvPr/>
        </p:nvGrpSpPr>
        <p:grpSpPr>
          <a:xfrm>
            <a:off x="7144461" y="3636682"/>
            <a:ext cx="351088" cy="473005"/>
            <a:chOff x="5358346" y="2879911"/>
            <a:chExt cx="263316" cy="354754"/>
          </a:xfrm>
        </p:grpSpPr>
        <p:sp>
          <p:nvSpPr>
            <p:cNvPr id="13500" name="Google Shape;13500;p6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01" name="Google Shape;13501;p6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121900" tIns="121900" rIns="121900" bIns="121900" anchor="ctr" anchorCtr="0">
              <a:noAutofit/>
            </a:bodyPr>
            <a:lstStyle/>
            <a:p>
              <a:endParaRPr sz="2400"/>
            </a:p>
          </p:txBody>
        </p:sp>
        <p:sp>
          <p:nvSpPr>
            <p:cNvPr id="13502" name="Google Shape;13502;p6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03" name="Google Shape;13503;p6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3504" name="Google Shape;13504;p6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121900" tIns="121900" rIns="121900" bIns="121900" anchor="ctr" anchorCtr="0">
              <a:noAutofit/>
            </a:bodyPr>
            <a:lstStyle/>
            <a:p>
              <a:endParaRPr sz="2400"/>
            </a:p>
          </p:txBody>
        </p:sp>
        <p:sp>
          <p:nvSpPr>
            <p:cNvPr id="13505" name="Google Shape;13505;p6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506" name="Google Shape;13506;p6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507" name="Google Shape;13507;p6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08" name="Google Shape;13508;p6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09" name="Google Shape;13509;p6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10" name="Google Shape;13510;p6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11" name="Google Shape;13511;p6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12" name="Google Shape;13512;p6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513" name="Google Shape;13513;p6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514" name="Google Shape;13514;p6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515" name="Google Shape;13515;p6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16" name="Google Shape;13516;p6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517" name="Google Shape;13517;p6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518" name="Google Shape;13518;p6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3519" name="Google Shape;13519;p6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3520" name="Google Shape;13520;p6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13521" name="Google Shape;13521;p67"/>
          <p:cNvGrpSpPr/>
          <p:nvPr/>
        </p:nvGrpSpPr>
        <p:grpSpPr>
          <a:xfrm>
            <a:off x="10748600" y="4257790"/>
            <a:ext cx="351088" cy="473076"/>
            <a:chOff x="8061450" y="3345742"/>
            <a:chExt cx="263316" cy="354807"/>
          </a:xfrm>
        </p:grpSpPr>
        <p:sp>
          <p:nvSpPr>
            <p:cNvPr id="13522" name="Google Shape;13522;p6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523" name="Google Shape;13523;p6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24" name="Google Shape;13524;p6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525" name="Google Shape;13525;p6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26" name="Google Shape;13526;p6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527" name="Google Shape;13527;p6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528" name="Google Shape;13528;p6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529" name="Google Shape;13529;p6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530" name="Google Shape;13530;p6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531" name="Google Shape;13531;p6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532" name="Google Shape;13532;p6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33" name="Google Shape;13533;p6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34" name="Google Shape;13534;p6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3535" name="Google Shape;13535;p6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36" name="Google Shape;13536;p6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37" name="Google Shape;13537;p6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grpSp>
      <p:grpSp>
        <p:nvGrpSpPr>
          <p:cNvPr id="13538" name="Google Shape;13538;p67"/>
          <p:cNvGrpSpPr/>
          <p:nvPr/>
        </p:nvGrpSpPr>
        <p:grpSpPr>
          <a:xfrm>
            <a:off x="10754605" y="3636682"/>
            <a:ext cx="350775" cy="473005"/>
            <a:chOff x="8065953" y="2879911"/>
            <a:chExt cx="263081" cy="354754"/>
          </a:xfrm>
        </p:grpSpPr>
        <p:sp>
          <p:nvSpPr>
            <p:cNvPr id="13539" name="Google Shape;13539;p6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40" name="Google Shape;13540;p6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121900" tIns="121900" rIns="121900" bIns="121900" anchor="ctr" anchorCtr="0">
              <a:noAutofit/>
            </a:bodyPr>
            <a:lstStyle/>
            <a:p>
              <a:endParaRPr sz="2400"/>
            </a:p>
          </p:txBody>
        </p:sp>
        <p:sp>
          <p:nvSpPr>
            <p:cNvPr id="13541" name="Google Shape;13541;p6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3542" name="Google Shape;13542;p6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121900" tIns="121900" rIns="121900" bIns="121900" anchor="ctr" anchorCtr="0">
              <a:noAutofit/>
            </a:bodyPr>
            <a:lstStyle/>
            <a:p>
              <a:endParaRPr sz="2400"/>
            </a:p>
          </p:txBody>
        </p:sp>
        <p:sp>
          <p:nvSpPr>
            <p:cNvPr id="13543" name="Google Shape;13543;p6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44" name="Google Shape;13544;p6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121900" tIns="121900" rIns="121900" bIns="121900" anchor="ctr" anchorCtr="0">
              <a:noAutofit/>
            </a:bodyPr>
            <a:lstStyle/>
            <a:p>
              <a:endParaRPr sz="2400"/>
            </a:p>
          </p:txBody>
        </p:sp>
        <p:sp>
          <p:nvSpPr>
            <p:cNvPr id="13545" name="Google Shape;13545;p6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46" name="Google Shape;13546;p6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47" name="Google Shape;13547;p6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48" name="Google Shape;13548;p6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49" name="Google Shape;13549;p6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550" name="Google Shape;13550;p6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551" name="Google Shape;13551;p6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3552" name="Google Shape;13552;p6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53" name="Google Shape;13553;p6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54" name="Google Shape;13554;p6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3555" name="Google Shape;13555;p67"/>
          <p:cNvGrpSpPr/>
          <p:nvPr/>
        </p:nvGrpSpPr>
        <p:grpSpPr>
          <a:xfrm>
            <a:off x="10752265" y="5487892"/>
            <a:ext cx="360411" cy="472657"/>
            <a:chOff x="8064199" y="4268318"/>
            <a:chExt cx="270308" cy="354493"/>
          </a:xfrm>
        </p:grpSpPr>
        <p:sp>
          <p:nvSpPr>
            <p:cNvPr id="13556" name="Google Shape;13556;p6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57" name="Google Shape;13557;p6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558" name="Google Shape;13558;p6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559" name="Google Shape;13559;p6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560" name="Google Shape;13560;p6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61" name="Google Shape;13561;p6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562" name="Google Shape;13562;p6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13563" name="Google Shape;13563;p6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3564" name="Google Shape;13564;p6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121900" tIns="121900" rIns="121900" bIns="121900" anchor="ctr" anchorCtr="0">
              <a:noAutofit/>
            </a:bodyPr>
            <a:lstStyle/>
            <a:p>
              <a:endParaRPr sz="2400"/>
            </a:p>
          </p:txBody>
        </p:sp>
        <p:sp>
          <p:nvSpPr>
            <p:cNvPr id="13565" name="Google Shape;13565;p6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121900" tIns="121900" rIns="121900" bIns="121900" anchor="ctr" anchorCtr="0">
              <a:noAutofit/>
            </a:bodyPr>
            <a:lstStyle/>
            <a:p>
              <a:endParaRPr sz="2400"/>
            </a:p>
          </p:txBody>
        </p:sp>
        <p:sp>
          <p:nvSpPr>
            <p:cNvPr id="13566" name="Google Shape;13566;p6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121900" tIns="121900" rIns="121900" bIns="121900" anchor="ctr" anchorCtr="0">
              <a:noAutofit/>
            </a:bodyPr>
            <a:lstStyle/>
            <a:p>
              <a:endParaRPr sz="2400"/>
            </a:p>
          </p:txBody>
        </p:sp>
        <p:sp>
          <p:nvSpPr>
            <p:cNvPr id="13567" name="Google Shape;13567;p6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3568" name="Google Shape;13568;p6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3569" name="Google Shape;13569;p6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3570" name="Google Shape;13570;p6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571" name="Google Shape;13571;p6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121900" tIns="121900" rIns="121900" bIns="121900" anchor="ctr" anchorCtr="0">
              <a:noAutofit/>
            </a:bodyPr>
            <a:lstStyle/>
            <a:p>
              <a:endParaRPr sz="2400"/>
            </a:p>
          </p:txBody>
        </p:sp>
        <p:sp>
          <p:nvSpPr>
            <p:cNvPr id="13572" name="Google Shape;13572;p6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121900" tIns="121900" rIns="121900" bIns="121900" anchor="ctr" anchorCtr="0">
              <a:noAutofit/>
            </a:bodyPr>
            <a:lstStyle/>
            <a:p>
              <a:endParaRPr sz="2400"/>
            </a:p>
          </p:txBody>
        </p:sp>
        <p:sp>
          <p:nvSpPr>
            <p:cNvPr id="13573" name="Google Shape;13573;p6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121900" tIns="121900" rIns="121900" bIns="121900" anchor="ctr" anchorCtr="0">
              <a:noAutofit/>
            </a:bodyPr>
            <a:lstStyle/>
            <a:p>
              <a:endParaRPr sz="2400"/>
            </a:p>
          </p:txBody>
        </p:sp>
      </p:grpSp>
      <p:sp>
        <p:nvSpPr>
          <p:cNvPr id="13574" name="Google Shape;13574;p67"/>
          <p:cNvSpPr txBox="1"/>
          <p:nvPr/>
        </p:nvSpPr>
        <p:spPr>
          <a:xfrm>
            <a:off x="1132900" y="954651"/>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Help &amp; Support Icons</a:t>
            </a:r>
            <a:endParaRPr sz="3200">
              <a:solidFill>
                <a:srgbClr val="FFFFFF"/>
              </a:solidFill>
            </a:endParaRPr>
          </a:p>
        </p:txBody>
      </p:sp>
      <p:sp>
        <p:nvSpPr>
          <p:cNvPr id="13575" name="Google Shape;13575;p67"/>
          <p:cNvSpPr txBox="1"/>
          <p:nvPr/>
        </p:nvSpPr>
        <p:spPr>
          <a:xfrm>
            <a:off x="6477867" y="954651"/>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Avatar Icons</a:t>
            </a:r>
            <a:endParaRPr sz="3200">
              <a:solidFill>
                <a:srgbClr val="FFFFFF"/>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566"/>
                                        </p:tgtEl>
                                        <p:attrNameLst>
                                          <p:attrName>style.visibility</p:attrName>
                                        </p:attrNameLst>
                                      </p:cBhvr>
                                      <p:to>
                                        <p:strVal val="visible"/>
                                      </p:to>
                                    </p:set>
                                    <p:anim calcmode="lin" valueType="num">
                                      <p:cBhvr>
                                        <p:cTn id="7" dur="500" fill="hold"/>
                                        <p:tgtEl>
                                          <p:spTgt spid="11566"/>
                                        </p:tgtEl>
                                        <p:attrNameLst>
                                          <p:attrName>ppt_w</p:attrName>
                                        </p:attrNameLst>
                                      </p:cBhvr>
                                      <p:tavLst>
                                        <p:tav tm="0">
                                          <p:val>
                                            <p:fltVal val="0"/>
                                          </p:val>
                                        </p:tav>
                                        <p:tav tm="100000">
                                          <p:val>
                                            <p:strVal val="#ppt_w"/>
                                          </p:val>
                                        </p:tav>
                                      </p:tavLst>
                                    </p:anim>
                                    <p:anim calcmode="lin" valueType="num">
                                      <p:cBhvr>
                                        <p:cTn id="8" dur="500" fill="hold"/>
                                        <p:tgtEl>
                                          <p:spTgt spid="11566"/>
                                        </p:tgtEl>
                                        <p:attrNameLst>
                                          <p:attrName>ppt_h</p:attrName>
                                        </p:attrNameLst>
                                      </p:cBhvr>
                                      <p:tavLst>
                                        <p:tav tm="0">
                                          <p:val>
                                            <p:fltVal val="0"/>
                                          </p:val>
                                        </p:tav>
                                        <p:tav tm="100000">
                                          <p:val>
                                            <p:strVal val="#ppt_h"/>
                                          </p:val>
                                        </p:tav>
                                      </p:tavLst>
                                    </p:anim>
                                    <p:animEffect transition="in" filter="fade">
                                      <p:cBhvr>
                                        <p:cTn id="9" dur="500"/>
                                        <p:tgtEl>
                                          <p:spTgt spid="11566"/>
                                        </p:tgtEl>
                                      </p:cBhvr>
                                    </p:animEffect>
                                  </p:childTnLst>
                                </p:cTn>
                              </p:par>
                              <p:par>
                                <p:cTn id="10" presetID="53" presetClass="entr" presetSubtype="16" fill="hold" nodeType="withEffect">
                                  <p:stCondLst>
                                    <p:cond delay="0"/>
                                  </p:stCondLst>
                                  <p:childTnLst>
                                    <p:set>
                                      <p:cBhvr>
                                        <p:cTn id="11" dur="1" fill="hold">
                                          <p:stCondLst>
                                            <p:cond delay="0"/>
                                          </p:stCondLst>
                                        </p:cTn>
                                        <p:tgtEl>
                                          <p:spTgt spid="11582"/>
                                        </p:tgtEl>
                                        <p:attrNameLst>
                                          <p:attrName>style.visibility</p:attrName>
                                        </p:attrNameLst>
                                      </p:cBhvr>
                                      <p:to>
                                        <p:strVal val="visible"/>
                                      </p:to>
                                    </p:set>
                                    <p:anim calcmode="lin" valueType="num">
                                      <p:cBhvr>
                                        <p:cTn id="12" dur="500" fill="hold"/>
                                        <p:tgtEl>
                                          <p:spTgt spid="11582"/>
                                        </p:tgtEl>
                                        <p:attrNameLst>
                                          <p:attrName>ppt_w</p:attrName>
                                        </p:attrNameLst>
                                      </p:cBhvr>
                                      <p:tavLst>
                                        <p:tav tm="0">
                                          <p:val>
                                            <p:fltVal val="0"/>
                                          </p:val>
                                        </p:tav>
                                        <p:tav tm="100000">
                                          <p:val>
                                            <p:strVal val="#ppt_w"/>
                                          </p:val>
                                        </p:tav>
                                      </p:tavLst>
                                    </p:anim>
                                    <p:anim calcmode="lin" valueType="num">
                                      <p:cBhvr>
                                        <p:cTn id="13" dur="500" fill="hold"/>
                                        <p:tgtEl>
                                          <p:spTgt spid="11582"/>
                                        </p:tgtEl>
                                        <p:attrNameLst>
                                          <p:attrName>ppt_h</p:attrName>
                                        </p:attrNameLst>
                                      </p:cBhvr>
                                      <p:tavLst>
                                        <p:tav tm="0">
                                          <p:val>
                                            <p:fltVal val="0"/>
                                          </p:val>
                                        </p:tav>
                                        <p:tav tm="100000">
                                          <p:val>
                                            <p:strVal val="#ppt_h"/>
                                          </p:val>
                                        </p:tav>
                                      </p:tavLst>
                                    </p:anim>
                                    <p:animEffect transition="in" filter="fade">
                                      <p:cBhvr>
                                        <p:cTn id="14" dur="500"/>
                                        <p:tgtEl>
                                          <p:spTgt spid="11582"/>
                                        </p:tgtEl>
                                      </p:cBhvr>
                                    </p:animEffect>
                                  </p:childTnLst>
                                </p:cTn>
                              </p:par>
                              <p:par>
                                <p:cTn id="15" presetID="53" presetClass="entr" presetSubtype="16" fill="hold" nodeType="withEffect">
                                  <p:stCondLst>
                                    <p:cond delay="0"/>
                                  </p:stCondLst>
                                  <p:childTnLst>
                                    <p:set>
                                      <p:cBhvr>
                                        <p:cTn id="16" dur="1" fill="hold">
                                          <p:stCondLst>
                                            <p:cond delay="0"/>
                                          </p:stCondLst>
                                        </p:cTn>
                                        <p:tgtEl>
                                          <p:spTgt spid="11609"/>
                                        </p:tgtEl>
                                        <p:attrNameLst>
                                          <p:attrName>style.visibility</p:attrName>
                                        </p:attrNameLst>
                                      </p:cBhvr>
                                      <p:to>
                                        <p:strVal val="visible"/>
                                      </p:to>
                                    </p:set>
                                    <p:anim calcmode="lin" valueType="num">
                                      <p:cBhvr>
                                        <p:cTn id="17" dur="500" fill="hold"/>
                                        <p:tgtEl>
                                          <p:spTgt spid="11609"/>
                                        </p:tgtEl>
                                        <p:attrNameLst>
                                          <p:attrName>ppt_w</p:attrName>
                                        </p:attrNameLst>
                                      </p:cBhvr>
                                      <p:tavLst>
                                        <p:tav tm="0">
                                          <p:val>
                                            <p:fltVal val="0"/>
                                          </p:val>
                                        </p:tav>
                                        <p:tav tm="100000">
                                          <p:val>
                                            <p:strVal val="#ppt_w"/>
                                          </p:val>
                                        </p:tav>
                                      </p:tavLst>
                                    </p:anim>
                                    <p:anim calcmode="lin" valueType="num">
                                      <p:cBhvr>
                                        <p:cTn id="18" dur="500" fill="hold"/>
                                        <p:tgtEl>
                                          <p:spTgt spid="11609"/>
                                        </p:tgtEl>
                                        <p:attrNameLst>
                                          <p:attrName>ppt_h</p:attrName>
                                        </p:attrNameLst>
                                      </p:cBhvr>
                                      <p:tavLst>
                                        <p:tav tm="0">
                                          <p:val>
                                            <p:fltVal val="0"/>
                                          </p:val>
                                        </p:tav>
                                        <p:tav tm="100000">
                                          <p:val>
                                            <p:strVal val="#ppt_h"/>
                                          </p:val>
                                        </p:tav>
                                      </p:tavLst>
                                    </p:anim>
                                    <p:animEffect transition="in" filter="fade">
                                      <p:cBhvr>
                                        <p:cTn id="19" dur="500"/>
                                        <p:tgtEl>
                                          <p:spTgt spid="11609"/>
                                        </p:tgtEl>
                                      </p:cBhvr>
                                    </p:animEffect>
                                  </p:childTnLst>
                                </p:cTn>
                              </p:par>
                              <p:par>
                                <p:cTn id="20" presetID="53" presetClass="entr" presetSubtype="16" fill="hold" nodeType="withEffect">
                                  <p:stCondLst>
                                    <p:cond delay="0"/>
                                  </p:stCondLst>
                                  <p:childTnLst>
                                    <p:set>
                                      <p:cBhvr>
                                        <p:cTn id="21" dur="1" fill="hold">
                                          <p:stCondLst>
                                            <p:cond delay="0"/>
                                          </p:stCondLst>
                                        </p:cTn>
                                        <p:tgtEl>
                                          <p:spTgt spid="11625"/>
                                        </p:tgtEl>
                                        <p:attrNameLst>
                                          <p:attrName>style.visibility</p:attrName>
                                        </p:attrNameLst>
                                      </p:cBhvr>
                                      <p:to>
                                        <p:strVal val="visible"/>
                                      </p:to>
                                    </p:set>
                                    <p:anim calcmode="lin" valueType="num">
                                      <p:cBhvr>
                                        <p:cTn id="22" dur="500" fill="hold"/>
                                        <p:tgtEl>
                                          <p:spTgt spid="11625"/>
                                        </p:tgtEl>
                                        <p:attrNameLst>
                                          <p:attrName>ppt_w</p:attrName>
                                        </p:attrNameLst>
                                      </p:cBhvr>
                                      <p:tavLst>
                                        <p:tav tm="0">
                                          <p:val>
                                            <p:fltVal val="0"/>
                                          </p:val>
                                        </p:tav>
                                        <p:tav tm="100000">
                                          <p:val>
                                            <p:strVal val="#ppt_w"/>
                                          </p:val>
                                        </p:tav>
                                      </p:tavLst>
                                    </p:anim>
                                    <p:anim calcmode="lin" valueType="num">
                                      <p:cBhvr>
                                        <p:cTn id="23" dur="500" fill="hold"/>
                                        <p:tgtEl>
                                          <p:spTgt spid="11625"/>
                                        </p:tgtEl>
                                        <p:attrNameLst>
                                          <p:attrName>ppt_h</p:attrName>
                                        </p:attrNameLst>
                                      </p:cBhvr>
                                      <p:tavLst>
                                        <p:tav tm="0">
                                          <p:val>
                                            <p:fltVal val="0"/>
                                          </p:val>
                                        </p:tav>
                                        <p:tav tm="100000">
                                          <p:val>
                                            <p:strVal val="#ppt_h"/>
                                          </p:val>
                                        </p:tav>
                                      </p:tavLst>
                                    </p:anim>
                                    <p:animEffect transition="in" filter="fade">
                                      <p:cBhvr>
                                        <p:cTn id="24" dur="500"/>
                                        <p:tgtEl>
                                          <p:spTgt spid="11625"/>
                                        </p:tgtEl>
                                      </p:cBhvr>
                                    </p:animEffect>
                                  </p:childTnLst>
                                </p:cTn>
                              </p:par>
                              <p:par>
                                <p:cTn id="25" presetID="53" presetClass="entr" presetSubtype="16" fill="hold" nodeType="withEffect">
                                  <p:stCondLst>
                                    <p:cond delay="0"/>
                                  </p:stCondLst>
                                  <p:childTnLst>
                                    <p:set>
                                      <p:cBhvr>
                                        <p:cTn id="26" dur="1" fill="hold">
                                          <p:stCondLst>
                                            <p:cond delay="0"/>
                                          </p:stCondLst>
                                        </p:cTn>
                                        <p:tgtEl>
                                          <p:spTgt spid="11636"/>
                                        </p:tgtEl>
                                        <p:attrNameLst>
                                          <p:attrName>style.visibility</p:attrName>
                                        </p:attrNameLst>
                                      </p:cBhvr>
                                      <p:to>
                                        <p:strVal val="visible"/>
                                      </p:to>
                                    </p:set>
                                    <p:anim calcmode="lin" valueType="num">
                                      <p:cBhvr>
                                        <p:cTn id="27" dur="500" fill="hold"/>
                                        <p:tgtEl>
                                          <p:spTgt spid="11636"/>
                                        </p:tgtEl>
                                        <p:attrNameLst>
                                          <p:attrName>ppt_w</p:attrName>
                                        </p:attrNameLst>
                                      </p:cBhvr>
                                      <p:tavLst>
                                        <p:tav tm="0">
                                          <p:val>
                                            <p:fltVal val="0"/>
                                          </p:val>
                                        </p:tav>
                                        <p:tav tm="100000">
                                          <p:val>
                                            <p:strVal val="#ppt_w"/>
                                          </p:val>
                                        </p:tav>
                                      </p:tavLst>
                                    </p:anim>
                                    <p:anim calcmode="lin" valueType="num">
                                      <p:cBhvr>
                                        <p:cTn id="28" dur="500" fill="hold"/>
                                        <p:tgtEl>
                                          <p:spTgt spid="11636"/>
                                        </p:tgtEl>
                                        <p:attrNameLst>
                                          <p:attrName>ppt_h</p:attrName>
                                        </p:attrNameLst>
                                      </p:cBhvr>
                                      <p:tavLst>
                                        <p:tav tm="0">
                                          <p:val>
                                            <p:fltVal val="0"/>
                                          </p:val>
                                        </p:tav>
                                        <p:tav tm="100000">
                                          <p:val>
                                            <p:strVal val="#ppt_h"/>
                                          </p:val>
                                        </p:tav>
                                      </p:tavLst>
                                    </p:anim>
                                    <p:animEffect transition="in" filter="fade">
                                      <p:cBhvr>
                                        <p:cTn id="29" dur="500"/>
                                        <p:tgtEl>
                                          <p:spTgt spid="11636"/>
                                        </p:tgtEl>
                                      </p:cBhvr>
                                    </p:animEffect>
                                  </p:childTnLst>
                                </p:cTn>
                              </p:par>
                              <p:par>
                                <p:cTn id="30" presetID="53" presetClass="entr" presetSubtype="16" fill="hold" nodeType="withEffect">
                                  <p:stCondLst>
                                    <p:cond delay="0"/>
                                  </p:stCondLst>
                                  <p:childTnLst>
                                    <p:set>
                                      <p:cBhvr>
                                        <p:cTn id="31" dur="1" fill="hold">
                                          <p:stCondLst>
                                            <p:cond delay="0"/>
                                          </p:stCondLst>
                                        </p:cTn>
                                        <p:tgtEl>
                                          <p:spTgt spid="11653"/>
                                        </p:tgtEl>
                                        <p:attrNameLst>
                                          <p:attrName>style.visibility</p:attrName>
                                        </p:attrNameLst>
                                      </p:cBhvr>
                                      <p:to>
                                        <p:strVal val="visible"/>
                                      </p:to>
                                    </p:set>
                                    <p:anim calcmode="lin" valueType="num">
                                      <p:cBhvr>
                                        <p:cTn id="32" dur="500" fill="hold"/>
                                        <p:tgtEl>
                                          <p:spTgt spid="11653"/>
                                        </p:tgtEl>
                                        <p:attrNameLst>
                                          <p:attrName>ppt_w</p:attrName>
                                        </p:attrNameLst>
                                      </p:cBhvr>
                                      <p:tavLst>
                                        <p:tav tm="0">
                                          <p:val>
                                            <p:fltVal val="0"/>
                                          </p:val>
                                        </p:tav>
                                        <p:tav tm="100000">
                                          <p:val>
                                            <p:strVal val="#ppt_w"/>
                                          </p:val>
                                        </p:tav>
                                      </p:tavLst>
                                    </p:anim>
                                    <p:anim calcmode="lin" valueType="num">
                                      <p:cBhvr>
                                        <p:cTn id="33" dur="500" fill="hold"/>
                                        <p:tgtEl>
                                          <p:spTgt spid="11653"/>
                                        </p:tgtEl>
                                        <p:attrNameLst>
                                          <p:attrName>ppt_h</p:attrName>
                                        </p:attrNameLst>
                                      </p:cBhvr>
                                      <p:tavLst>
                                        <p:tav tm="0">
                                          <p:val>
                                            <p:fltVal val="0"/>
                                          </p:val>
                                        </p:tav>
                                        <p:tav tm="100000">
                                          <p:val>
                                            <p:strVal val="#ppt_h"/>
                                          </p:val>
                                        </p:tav>
                                      </p:tavLst>
                                    </p:anim>
                                    <p:animEffect transition="in" filter="fade">
                                      <p:cBhvr>
                                        <p:cTn id="34" dur="500"/>
                                        <p:tgtEl>
                                          <p:spTgt spid="11653"/>
                                        </p:tgtEl>
                                      </p:cBhvr>
                                    </p:animEffect>
                                  </p:childTnLst>
                                </p:cTn>
                              </p:par>
                              <p:par>
                                <p:cTn id="35" presetID="53" presetClass="entr" presetSubtype="16" fill="hold" nodeType="withEffect">
                                  <p:stCondLst>
                                    <p:cond delay="0"/>
                                  </p:stCondLst>
                                  <p:childTnLst>
                                    <p:set>
                                      <p:cBhvr>
                                        <p:cTn id="36" dur="1" fill="hold">
                                          <p:stCondLst>
                                            <p:cond delay="0"/>
                                          </p:stCondLst>
                                        </p:cTn>
                                        <p:tgtEl>
                                          <p:spTgt spid="11675"/>
                                        </p:tgtEl>
                                        <p:attrNameLst>
                                          <p:attrName>style.visibility</p:attrName>
                                        </p:attrNameLst>
                                      </p:cBhvr>
                                      <p:to>
                                        <p:strVal val="visible"/>
                                      </p:to>
                                    </p:set>
                                    <p:anim calcmode="lin" valueType="num">
                                      <p:cBhvr>
                                        <p:cTn id="37" dur="500" fill="hold"/>
                                        <p:tgtEl>
                                          <p:spTgt spid="11675"/>
                                        </p:tgtEl>
                                        <p:attrNameLst>
                                          <p:attrName>ppt_w</p:attrName>
                                        </p:attrNameLst>
                                      </p:cBhvr>
                                      <p:tavLst>
                                        <p:tav tm="0">
                                          <p:val>
                                            <p:fltVal val="0"/>
                                          </p:val>
                                        </p:tav>
                                        <p:tav tm="100000">
                                          <p:val>
                                            <p:strVal val="#ppt_w"/>
                                          </p:val>
                                        </p:tav>
                                      </p:tavLst>
                                    </p:anim>
                                    <p:anim calcmode="lin" valueType="num">
                                      <p:cBhvr>
                                        <p:cTn id="38" dur="500" fill="hold"/>
                                        <p:tgtEl>
                                          <p:spTgt spid="11675"/>
                                        </p:tgtEl>
                                        <p:attrNameLst>
                                          <p:attrName>ppt_h</p:attrName>
                                        </p:attrNameLst>
                                      </p:cBhvr>
                                      <p:tavLst>
                                        <p:tav tm="0">
                                          <p:val>
                                            <p:fltVal val="0"/>
                                          </p:val>
                                        </p:tav>
                                        <p:tav tm="100000">
                                          <p:val>
                                            <p:strVal val="#ppt_h"/>
                                          </p:val>
                                        </p:tav>
                                      </p:tavLst>
                                    </p:anim>
                                    <p:animEffect transition="in" filter="fade">
                                      <p:cBhvr>
                                        <p:cTn id="39" dur="500"/>
                                        <p:tgtEl>
                                          <p:spTgt spid="11675"/>
                                        </p:tgtEl>
                                      </p:cBhvr>
                                    </p:animEffect>
                                  </p:childTnLst>
                                </p:cTn>
                              </p:par>
                              <p:par>
                                <p:cTn id="40" presetID="53" presetClass="entr" presetSubtype="16" fill="hold" nodeType="withEffect">
                                  <p:stCondLst>
                                    <p:cond delay="0"/>
                                  </p:stCondLst>
                                  <p:childTnLst>
                                    <p:set>
                                      <p:cBhvr>
                                        <p:cTn id="41" dur="1" fill="hold">
                                          <p:stCondLst>
                                            <p:cond delay="0"/>
                                          </p:stCondLst>
                                        </p:cTn>
                                        <p:tgtEl>
                                          <p:spTgt spid="11698"/>
                                        </p:tgtEl>
                                        <p:attrNameLst>
                                          <p:attrName>style.visibility</p:attrName>
                                        </p:attrNameLst>
                                      </p:cBhvr>
                                      <p:to>
                                        <p:strVal val="visible"/>
                                      </p:to>
                                    </p:set>
                                    <p:anim calcmode="lin" valueType="num">
                                      <p:cBhvr>
                                        <p:cTn id="42" dur="500" fill="hold"/>
                                        <p:tgtEl>
                                          <p:spTgt spid="11698"/>
                                        </p:tgtEl>
                                        <p:attrNameLst>
                                          <p:attrName>ppt_w</p:attrName>
                                        </p:attrNameLst>
                                      </p:cBhvr>
                                      <p:tavLst>
                                        <p:tav tm="0">
                                          <p:val>
                                            <p:fltVal val="0"/>
                                          </p:val>
                                        </p:tav>
                                        <p:tav tm="100000">
                                          <p:val>
                                            <p:strVal val="#ppt_w"/>
                                          </p:val>
                                        </p:tav>
                                      </p:tavLst>
                                    </p:anim>
                                    <p:anim calcmode="lin" valueType="num">
                                      <p:cBhvr>
                                        <p:cTn id="43" dur="500" fill="hold"/>
                                        <p:tgtEl>
                                          <p:spTgt spid="11698"/>
                                        </p:tgtEl>
                                        <p:attrNameLst>
                                          <p:attrName>ppt_h</p:attrName>
                                        </p:attrNameLst>
                                      </p:cBhvr>
                                      <p:tavLst>
                                        <p:tav tm="0">
                                          <p:val>
                                            <p:fltVal val="0"/>
                                          </p:val>
                                        </p:tav>
                                        <p:tav tm="100000">
                                          <p:val>
                                            <p:strVal val="#ppt_h"/>
                                          </p:val>
                                        </p:tav>
                                      </p:tavLst>
                                    </p:anim>
                                    <p:animEffect transition="in" filter="fade">
                                      <p:cBhvr>
                                        <p:cTn id="44" dur="500"/>
                                        <p:tgtEl>
                                          <p:spTgt spid="11698"/>
                                        </p:tgtEl>
                                      </p:cBhvr>
                                    </p:animEffect>
                                  </p:childTnLst>
                                </p:cTn>
                              </p:par>
                              <p:par>
                                <p:cTn id="45" presetID="53" presetClass="entr" presetSubtype="16" fill="hold" nodeType="withEffect">
                                  <p:stCondLst>
                                    <p:cond delay="0"/>
                                  </p:stCondLst>
                                  <p:childTnLst>
                                    <p:set>
                                      <p:cBhvr>
                                        <p:cTn id="46" dur="1" fill="hold">
                                          <p:stCondLst>
                                            <p:cond delay="0"/>
                                          </p:stCondLst>
                                        </p:cTn>
                                        <p:tgtEl>
                                          <p:spTgt spid="11723"/>
                                        </p:tgtEl>
                                        <p:attrNameLst>
                                          <p:attrName>style.visibility</p:attrName>
                                        </p:attrNameLst>
                                      </p:cBhvr>
                                      <p:to>
                                        <p:strVal val="visible"/>
                                      </p:to>
                                    </p:set>
                                    <p:anim calcmode="lin" valueType="num">
                                      <p:cBhvr>
                                        <p:cTn id="47" dur="500" fill="hold"/>
                                        <p:tgtEl>
                                          <p:spTgt spid="11723"/>
                                        </p:tgtEl>
                                        <p:attrNameLst>
                                          <p:attrName>ppt_w</p:attrName>
                                        </p:attrNameLst>
                                      </p:cBhvr>
                                      <p:tavLst>
                                        <p:tav tm="0">
                                          <p:val>
                                            <p:fltVal val="0"/>
                                          </p:val>
                                        </p:tav>
                                        <p:tav tm="100000">
                                          <p:val>
                                            <p:strVal val="#ppt_w"/>
                                          </p:val>
                                        </p:tav>
                                      </p:tavLst>
                                    </p:anim>
                                    <p:anim calcmode="lin" valueType="num">
                                      <p:cBhvr>
                                        <p:cTn id="48" dur="500" fill="hold"/>
                                        <p:tgtEl>
                                          <p:spTgt spid="11723"/>
                                        </p:tgtEl>
                                        <p:attrNameLst>
                                          <p:attrName>ppt_h</p:attrName>
                                        </p:attrNameLst>
                                      </p:cBhvr>
                                      <p:tavLst>
                                        <p:tav tm="0">
                                          <p:val>
                                            <p:fltVal val="0"/>
                                          </p:val>
                                        </p:tav>
                                        <p:tav tm="100000">
                                          <p:val>
                                            <p:strVal val="#ppt_h"/>
                                          </p:val>
                                        </p:tav>
                                      </p:tavLst>
                                    </p:anim>
                                    <p:animEffect transition="in" filter="fade">
                                      <p:cBhvr>
                                        <p:cTn id="49" dur="500"/>
                                        <p:tgtEl>
                                          <p:spTgt spid="11723"/>
                                        </p:tgtEl>
                                      </p:cBhvr>
                                    </p:animEffect>
                                  </p:childTnLst>
                                </p:cTn>
                              </p:par>
                              <p:par>
                                <p:cTn id="50" presetID="53" presetClass="entr" presetSubtype="16" fill="hold" nodeType="withEffect">
                                  <p:stCondLst>
                                    <p:cond delay="0"/>
                                  </p:stCondLst>
                                  <p:childTnLst>
                                    <p:set>
                                      <p:cBhvr>
                                        <p:cTn id="51" dur="1" fill="hold">
                                          <p:stCondLst>
                                            <p:cond delay="0"/>
                                          </p:stCondLst>
                                        </p:cTn>
                                        <p:tgtEl>
                                          <p:spTgt spid="11773"/>
                                        </p:tgtEl>
                                        <p:attrNameLst>
                                          <p:attrName>style.visibility</p:attrName>
                                        </p:attrNameLst>
                                      </p:cBhvr>
                                      <p:to>
                                        <p:strVal val="visible"/>
                                      </p:to>
                                    </p:set>
                                    <p:anim calcmode="lin" valueType="num">
                                      <p:cBhvr>
                                        <p:cTn id="52" dur="500" fill="hold"/>
                                        <p:tgtEl>
                                          <p:spTgt spid="11773"/>
                                        </p:tgtEl>
                                        <p:attrNameLst>
                                          <p:attrName>ppt_w</p:attrName>
                                        </p:attrNameLst>
                                      </p:cBhvr>
                                      <p:tavLst>
                                        <p:tav tm="0">
                                          <p:val>
                                            <p:fltVal val="0"/>
                                          </p:val>
                                        </p:tav>
                                        <p:tav tm="100000">
                                          <p:val>
                                            <p:strVal val="#ppt_w"/>
                                          </p:val>
                                        </p:tav>
                                      </p:tavLst>
                                    </p:anim>
                                    <p:anim calcmode="lin" valueType="num">
                                      <p:cBhvr>
                                        <p:cTn id="53" dur="500" fill="hold"/>
                                        <p:tgtEl>
                                          <p:spTgt spid="11773"/>
                                        </p:tgtEl>
                                        <p:attrNameLst>
                                          <p:attrName>ppt_h</p:attrName>
                                        </p:attrNameLst>
                                      </p:cBhvr>
                                      <p:tavLst>
                                        <p:tav tm="0">
                                          <p:val>
                                            <p:fltVal val="0"/>
                                          </p:val>
                                        </p:tav>
                                        <p:tav tm="100000">
                                          <p:val>
                                            <p:strVal val="#ppt_h"/>
                                          </p:val>
                                        </p:tav>
                                      </p:tavLst>
                                    </p:anim>
                                    <p:animEffect transition="in" filter="fade">
                                      <p:cBhvr>
                                        <p:cTn id="54" dur="500"/>
                                        <p:tgtEl>
                                          <p:spTgt spid="11773"/>
                                        </p:tgtEl>
                                      </p:cBhvr>
                                    </p:animEffect>
                                  </p:childTnLst>
                                </p:cTn>
                              </p:par>
                              <p:par>
                                <p:cTn id="55" presetID="53" presetClass="entr" presetSubtype="16" fill="hold" nodeType="withEffect">
                                  <p:stCondLst>
                                    <p:cond delay="0"/>
                                  </p:stCondLst>
                                  <p:childTnLst>
                                    <p:set>
                                      <p:cBhvr>
                                        <p:cTn id="56" dur="1" fill="hold">
                                          <p:stCondLst>
                                            <p:cond delay="0"/>
                                          </p:stCondLst>
                                        </p:cTn>
                                        <p:tgtEl>
                                          <p:spTgt spid="11785"/>
                                        </p:tgtEl>
                                        <p:attrNameLst>
                                          <p:attrName>style.visibility</p:attrName>
                                        </p:attrNameLst>
                                      </p:cBhvr>
                                      <p:to>
                                        <p:strVal val="visible"/>
                                      </p:to>
                                    </p:set>
                                    <p:anim calcmode="lin" valueType="num">
                                      <p:cBhvr>
                                        <p:cTn id="57" dur="500" fill="hold"/>
                                        <p:tgtEl>
                                          <p:spTgt spid="11785"/>
                                        </p:tgtEl>
                                        <p:attrNameLst>
                                          <p:attrName>ppt_w</p:attrName>
                                        </p:attrNameLst>
                                      </p:cBhvr>
                                      <p:tavLst>
                                        <p:tav tm="0">
                                          <p:val>
                                            <p:fltVal val="0"/>
                                          </p:val>
                                        </p:tav>
                                        <p:tav tm="100000">
                                          <p:val>
                                            <p:strVal val="#ppt_w"/>
                                          </p:val>
                                        </p:tav>
                                      </p:tavLst>
                                    </p:anim>
                                    <p:anim calcmode="lin" valueType="num">
                                      <p:cBhvr>
                                        <p:cTn id="58" dur="500" fill="hold"/>
                                        <p:tgtEl>
                                          <p:spTgt spid="11785"/>
                                        </p:tgtEl>
                                        <p:attrNameLst>
                                          <p:attrName>ppt_h</p:attrName>
                                        </p:attrNameLst>
                                      </p:cBhvr>
                                      <p:tavLst>
                                        <p:tav tm="0">
                                          <p:val>
                                            <p:fltVal val="0"/>
                                          </p:val>
                                        </p:tav>
                                        <p:tav tm="100000">
                                          <p:val>
                                            <p:strVal val="#ppt_h"/>
                                          </p:val>
                                        </p:tav>
                                      </p:tavLst>
                                    </p:anim>
                                    <p:animEffect transition="in" filter="fade">
                                      <p:cBhvr>
                                        <p:cTn id="59" dur="500"/>
                                        <p:tgtEl>
                                          <p:spTgt spid="11785"/>
                                        </p:tgtEl>
                                      </p:cBhvr>
                                    </p:animEffect>
                                  </p:childTnLst>
                                </p:cTn>
                              </p:par>
                              <p:par>
                                <p:cTn id="60" presetID="53" presetClass="entr" presetSubtype="16" fill="hold" nodeType="withEffect">
                                  <p:stCondLst>
                                    <p:cond delay="0"/>
                                  </p:stCondLst>
                                  <p:childTnLst>
                                    <p:set>
                                      <p:cBhvr>
                                        <p:cTn id="61" dur="1" fill="hold">
                                          <p:stCondLst>
                                            <p:cond delay="0"/>
                                          </p:stCondLst>
                                        </p:cTn>
                                        <p:tgtEl>
                                          <p:spTgt spid="11795"/>
                                        </p:tgtEl>
                                        <p:attrNameLst>
                                          <p:attrName>style.visibility</p:attrName>
                                        </p:attrNameLst>
                                      </p:cBhvr>
                                      <p:to>
                                        <p:strVal val="visible"/>
                                      </p:to>
                                    </p:set>
                                    <p:anim calcmode="lin" valueType="num">
                                      <p:cBhvr>
                                        <p:cTn id="62" dur="500" fill="hold"/>
                                        <p:tgtEl>
                                          <p:spTgt spid="11795"/>
                                        </p:tgtEl>
                                        <p:attrNameLst>
                                          <p:attrName>ppt_w</p:attrName>
                                        </p:attrNameLst>
                                      </p:cBhvr>
                                      <p:tavLst>
                                        <p:tav tm="0">
                                          <p:val>
                                            <p:fltVal val="0"/>
                                          </p:val>
                                        </p:tav>
                                        <p:tav tm="100000">
                                          <p:val>
                                            <p:strVal val="#ppt_w"/>
                                          </p:val>
                                        </p:tav>
                                      </p:tavLst>
                                    </p:anim>
                                    <p:anim calcmode="lin" valueType="num">
                                      <p:cBhvr>
                                        <p:cTn id="63" dur="500" fill="hold"/>
                                        <p:tgtEl>
                                          <p:spTgt spid="11795"/>
                                        </p:tgtEl>
                                        <p:attrNameLst>
                                          <p:attrName>ppt_h</p:attrName>
                                        </p:attrNameLst>
                                      </p:cBhvr>
                                      <p:tavLst>
                                        <p:tav tm="0">
                                          <p:val>
                                            <p:fltVal val="0"/>
                                          </p:val>
                                        </p:tav>
                                        <p:tav tm="100000">
                                          <p:val>
                                            <p:strVal val="#ppt_h"/>
                                          </p:val>
                                        </p:tav>
                                      </p:tavLst>
                                    </p:anim>
                                    <p:animEffect transition="in" filter="fade">
                                      <p:cBhvr>
                                        <p:cTn id="64" dur="500"/>
                                        <p:tgtEl>
                                          <p:spTgt spid="11795"/>
                                        </p:tgtEl>
                                      </p:cBhvr>
                                    </p:animEffect>
                                  </p:childTnLst>
                                </p:cTn>
                              </p:par>
                              <p:par>
                                <p:cTn id="65" presetID="53" presetClass="entr" presetSubtype="16" fill="hold" nodeType="withEffect">
                                  <p:stCondLst>
                                    <p:cond delay="0"/>
                                  </p:stCondLst>
                                  <p:childTnLst>
                                    <p:set>
                                      <p:cBhvr>
                                        <p:cTn id="66" dur="1" fill="hold">
                                          <p:stCondLst>
                                            <p:cond delay="0"/>
                                          </p:stCondLst>
                                        </p:cTn>
                                        <p:tgtEl>
                                          <p:spTgt spid="11805"/>
                                        </p:tgtEl>
                                        <p:attrNameLst>
                                          <p:attrName>style.visibility</p:attrName>
                                        </p:attrNameLst>
                                      </p:cBhvr>
                                      <p:to>
                                        <p:strVal val="visible"/>
                                      </p:to>
                                    </p:set>
                                    <p:anim calcmode="lin" valueType="num">
                                      <p:cBhvr>
                                        <p:cTn id="67" dur="500" fill="hold"/>
                                        <p:tgtEl>
                                          <p:spTgt spid="11805"/>
                                        </p:tgtEl>
                                        <p:attrNameLst>
                                          <p:attrName>ppt_w</p:attrName>
                                        </p:attrNameLst>
                                      </p:cBhvr>
                                      <p:tavLst>
                                        <p:tav tm="0">
                                          <p:val>
                                            <p:fltVal val="0"/>
                                          </p:val>
                                        </p:tav>
                                        <p:tav tm="100000">
                                          <p:val>
                                            <p:strVal val="#ppt_w"/>
                                          </p:val>
                                        </p:tav>
                                      </p:tavLst>
                                    </p:anim>
                                    <p:anim calcmode="lin" valueType="num">
                                      <p:cBhvr>
                                        <p:cTn id="68" dur="500" fill="hold"/>
                                        <p:tgtEl>
                                          <p:spTgt spid="11805"/>
                                        </p:tgtEl>
                                        <p:attrNameLst>
                                          <p:attrName>ppt_h</p:attrName>
                                        </p:attrNameLst>
                                      </p:cBhvr>
                                      <p:tavLst>
                                        <p:tav tm="0">
                                          <p:val>
                                            <p:fltVal val="0"/>
                                          </p:val>
                                        </p:tav>
                                        <p:tav tm="100000">
                                          <p:val>
                                            <p:strVal val="#ppt_h"/>
                                          </p:val>
                                        </p:tav>
                                      </p:tavLst>
                                    </p:anim>
                                    <p:animEffect transition="in" filter="fade">
                                      <p:cBhvr>
                                        <p:cTn id="69" dur="500"/>
                                        <p:tgtEl>
                                          <p:spTgt spid="11805"/>
                                        </p:tgtEl>
                                      </p:cBhvr>
                                    </p:animEffect>
                                  </p:childTnLst>
                                </p:cTn>
                              </p:par>
                              <p:par>
                                <p:cTn id="70" presetID="53" presetClass="entr" presetSubtype="16" fill="hold" nodeType="withEffect">
                                  <p:stCondLst>
                                    <p:cond delay="0"/>
                                  </p:stCondLst>
                                  <p:childTnLst>
                                    <p:set>
                                      <p:cBhvr>
                                        <p:cTn id="71" dur="1" fill="hold">
                                          <p:stCondLst>
                                            <p:cond delay="0"/>
                                          </p:stCondLst>
                                        </p:cTn>
                                        <p:tgtEl>
                                          <p:spTgt spid="11818"/>
                                        </p:tgtEl>
                                        <p:attrNameLst>
                                          <p:attrName>style.visibility</p:attrName>
                                        </p:attrNameLst>
                                      </p:cBhvr>
                                      <p:to>
                                        <p:strVal val="visible"/>
                                      </p:to>
                                    </p:set>
                                    <p:anim calcmode="lin" valueType="num">
                                      <p:cBhvr>
                                        <p:cTn id="72" dur="500" fill="hold"/>
                                        <p:tgtEl>
                                          <p:spTgt spid="11818"/>
                                        </p:tgtEl>
                                        <p:attrNameLst>
                                          <p:attrName>ppt_w</p:attrName>
                                        </p:attrNameLst>
                                      </p:cBhvr>
                                      <p:tavLst>
                                        <p:tav tm="0">
                                          <p:val>
                                            <p:fltVal val="0"/>
                                          </p:val>
                                        </p:tav>
                                        <p:tav tm="100000">
                                          <p:val>
                                            <p:strVal val="#ppt_w"/>
                                          </p:val>
                                        </p:tav>
                                      </p:tavLst>
                                    </p:anim>
                                    <p:anim calcmode="lin" valueType="num">
                                      <p:cBhvr>
                                        <p:cTn id="73" dur="500" fill="hold"/>
                                        <p:tgtEl>
                                          <p:spTgt spid="11818"/>
                                        </p:tgtEl>
                                        <p:attrNameLst>
                                          <p:attrName>ppt_h</p:attrName>
                                        </p:attrNameLst>
                                      </p:cBhvr>
                                      <p:tavLst>
                                        <p:tav tm="0">
                                          <p:val>
                                            <p:fltVal val="0"/>
                                          </p:val>
                                        </p:tav>
                                        <p:tav tm="100000">
                                          <p:val>
                                            <p:strVal val="#ppt_h"/>
                                          </p:val>
                                        </p:tav>
                                      </p:tavLst>
                                    </p:anim>
                                    <p:animEffect transition="in" filter="fade">
                                      <p:cBhvr>
                                        <p:cTn id="74" dur="500"/>
                                        <p:tgtEl>
                                          <p:spTgt spid="11818"/>
                                        </p:tgtEl>
                                      </p:cBhvr>
                                    </p:animEffect>
                                  </p:childTnLst>
                                </p:cTn>
                              </p:par>
                              <p:par>
                                <p:cTn id="75" presetID="53" presetClass="entr" presetSubtype="16" fill="hold" nodeType="withEffect">
                                  <p:stCondLst>
                                    <p:cond delay="0"/>
                                  </p:stCondLst>
                                  <p:childTnLst>
                                    <p:set>
                                      <p:cBhvr>
                                        <p:cTn id="76" dur="1" fill="hold">
                                          <p:stCondLst>
                                            <p:cond delay="0"/>
                                          </p:stCondLst>
                                        </p:cTn>
                                        <p:tgtEl>
                                          <p:spTgt spid="11832"/>
                                        </p:tgtEl>
                                        <p:attrNameLst>
                                          <p:attrName>style.visibility</p:attrName>
                                        </p:attrNameLst>
                                      </p:cBhvr>
                                      <p:to>
                                        <p:strVal val="visible"/>
                                      </p:to>
                                    </p:set>
                                    <p:anim calcmode="lin" valueType="num">
                                      <p:cBhvr>
                                        <p:cTn id="77" dur="500" fill="hold"/>
                                        <p:tgtEl>
                                          <p:spTgt spid="11832"/>
                                        </p:tgtEl>
                                        <p:attrNameLst>
                                          <p:attrName>ppt_w</p:attrName>
                                        </p:attrNameLst>
                                      </p:cBhvr>
                                      <p:tavLst>
                                        <p:tav tm="0">
                                          <p:val>
                                            <p:fltVal val="0"/>
                                          </p:val>
                                        </p:tav>
                                        <p:tav tm="100000">
                                          <p:val>
                                            <p:strVal val="#ppt_w"/>
                                          </p:val>
                                        </p:tav>
                                      </p:tavLst>
                                    </p:anim>
                                    <p:anim calcmode="lin" valueType="num">
                                      <p:cBhvr>
                                        <p:cTn id="78" dur="500" fill="hold"/>
                                        <p:tgtEl>
                                          <p:spTgt spid="11832"/>
                                        </p:tgtEl>
                                        <p:attrNameLst>
                                          <p:attrName>ppt_h</p:attrName>
                                        </p:attrNameLst>
                                      </p:cBhvr>
                                      <p:tavLst>
                                        <p:tav tm="0">
                                          <p:val>
                                            <p:fltVal val="0"/>
                                          </p:val>
                                        </p:tav>
                                        <p:tav tm="100000">
                                          <p:val>
                                            <p:strVal val="#ppt_h"/>
                                          </p:val>
                                        </p:tav>
                                      </p:tavLst>
                                    </p:anim>
                                    <p:animEffect transition="in" filter="fade">
                                      <p:cBhvr>
                                        <p:cTn id="79" dur="500"/>
                                        <p:tgtEl>
                                          <p:spTgt spid="11832"/>
                                        </p:tgtEl>
                                      </p:cBhvr>
                                    </p:animEffect>
                                  </p:childTnLst>
                                </p:cTn>
                              </p:par>
                              <p:par>
                                <p:cTn id="80" presetID="53" presetClass="entr" presetSubtype="16" fill="hold" nodeType="withEffect">
                                  <p:stCondLst>
                                    <p:cond delay="0"/>
                                  </p:stCondLst>
                                  <p:childTnLst>
                                    <p:set>
                                      <p:cBhvr>
                                        <p:cTn id="81" dur="1" fill="hold">
                                          <p:stCondLst>
                                            <p:cond delay="0"/>
                                          </p:stCondLst>
                                        </p:cTn>
                                        <p:tgtEl>
                                          <p:spTgt spid="11849"/>
                                        </p:tgtEl>
                                        <p:attrNameLst>
                                          <p:attrName>style.visibility</p:attrName>
                                        </p:attrNameLst>
                                      </p:cBhvr>
                                      <p:to>
                                        <p:strVal val="visible"/>
                                      </p:to>
                                    </p:set>
                                    <p:anim calcmode="lin" valueType="num">
                                      <p:cBhvr>
                                        <p:cTn id="82" dur="500" fill="hold"/>
                                        <p:tgtEl>
                                          <p:spTgt spid="11849"/>
                                        </p:tgtEl>
                                        <p:attrNameLst>
                                          <p:attrName>ppt_w</p:attrName>
                                        </p:attrNameLst>
                                      </p:cBhvr>
                                      <p:tavLst>
                                        <p:tav tm="0">
                                          <p:val>
                                            <p:fltVal val="0"/>
                                          </p:val>
                                        </p:tav>
                                        <p:tav tm="100000">
                                          <p:val>
                                            <p:strVal val="#ppt_w"/>
                                          </p:val>
                                        </p:tav>
                                      </p:tavLst>
                                    </p:anim>
                                    <p:anim calcmode="lin" valueType="num">
                                      <p:cBhvr>
                                        <p:cTn id="83" dur="500" fill="hold"/>
                                        <p:tgtEl>
                                          <p:spTgt spid="11849"/>
                                        </p:tgtEl>
                                        <p:attrNameLst>
                                          <p:attrName>ppt_h</p:attrName>
                                        </p:attrNameLst>
                                      </p:cBhvr>
                                      <p:tavLst>
                                        <p:tav tm="0">
                                          <p:val>
                                            <p:fltVal val="0"/>
                                          </p:val>
                                        </p:tav>
                                        <p:tav tm="100000">
                                          <p:val>
                                            <p:strVal val="#ppt_h"/>
                                          </p:val>
                                        </p:tav>
                                      </p:tavLst>
                                    </p:anim>
                                    <p:animEffect transition="in" filter="fade">
                                      <p:cBhvr>
                                        <p:cTn id="84" dur="500"/>
                                        <p:tgtEl>
                                          <p:spTgt spid="11849"/>
                                        </p:tgtEl>
                                      </p:cBhvr>
                                    </p:animEffect>
                                  </p:childTnLst>
                                </p:cTn>
                              </p:par>
                              <p:par>
                                <p:cTn id="85" presetID="53" presetClass="entr" presetSubtype="16" fill="hold" nodeType="withEffect">
                                  <p:stCondLst>
                                    <p:cond delay="0"/>
                                  </p:stCondLst>
                                  <p:childTnLst>
                                    <p:set>
                                      <p:cBhvr>
                                        <p:cTn id="86" dur="1" fill="hold">
                                          <p:stCondLst>
                                            <p:cond delay="0"/>
                                          </p:stCondLst>
                                        </p:cTn>
                                        <p:tgtEl>
                                          <p:spTgt spid="11868"/>
                                        </p:tgtEl>
                                        <p:attrNameLst>
                                          <p:attrName>style.visibility</p:attrName>
                                        </p:attrNameLst>
                                      </p:cBhvr>
                                      <p:to>
                                        <p:strVal val="visible"/>
                                      </p:to>
                                    </p:set>
                                    <p:anim calcmode="lin" valueType="num">
                                      <p:cBhvr>
                                        <p:cTn id="87" dur="500" fill="hold"/>
                                        <p:tgtEl>
                                          <p:spTgt spid="11868"/>
                                        </p:tgtEl>
                                        <p:attrNameLst>
                                          <p:attrName>ppt_w</p:attrName>
                                        </p:attrNameLst>
                                      </p:cBhvr>
                                      <p:tavLst>
                                        <p:tav tm="0">
                                          <p:val>
                                            <p:fltVal val="0"/>
                                          </p:val>
                                        </p:tav>
                                        <p:tav tm="100000">
                                          <p:val>
                                            <p:strVal val="#ppt_w"/>
                                          </p:val>
                                        </p:tav>
                                      </p:tavLst>
                                    </p:anim>
                                    <p:anim calcmode="lin" valueType="num">
                                      <p:cBhvr>
                                        <p:cTn id="88" dur="500" fill="hold"/>
                                        <p:tgtEl>
                                          <p:spTgt spid="11868"/>
                                        </p:tgtEl>
                                        <p:attrNameLst>
                                          <p:attrName>ppt_h</p:attrName>
                                        </p:attrNameLst>
                                      </p:cBhvr>
                                      <p:tavLst>
                                        <p:tav tm="0">
                                          <p:val>
                                            <p:fltVal val="0"/>
                                          </p:val>
                                        </p:tav>
                                        <p:tav tm="100000">
                                          <p:val>
                                            <p:strVal val="#ppt_h"/>
                                          </p:val>
                                        </p:tav>
                                      </p:tavLst>
                                    </p:anim>
                                    <p:animEffect transition="in" filter="fade">
                                      <p:cBhvr>
                                        <p:cTn id="89" dur="500"/>
                                        <p:tgtEl>
                                          <p:spTgt spid="11868"/>
                                        </p:tgtEl>
                                      </p:cBhvr>
                                    </p:animEffect>
                                  </p:childTnLst>
                                </p:cTn>
                              </p:par>
                              <p:par>
                                <p:cTn id="90" presetID="53" presetClass="entr" presetSubtype="16" fill="hold" nodeType="withEffect">
                                  <p:stCondLst>
                                    <p:cond delay="0"/>
                                  </p:stCondLst>
                                  <p:childTnLst>
                                    <p:set>
                                      <p:cBhvr>
                                        <p:cTn id="91" dur="1" fill="hold">
                                          <p:stCondLst>
                                            <p:cond delay="0"/>
                                          </p:stCondLst>
                                        </p:cTn>
                                        <p:tgtEl>
                                          <p:spTgt spid="11880"/>
                                        </p:tgtEl>
                                        <p:attrNameLst>
                                          <p:attrName>style.visibility</p:attrName>
                                        </p:attrNameLst>
                                      </p:cBhvr>
                                      <p:to>
                                        <p:strVal val="visible"/>
                                      </p:to>
                                    </p:set>
                                    <p:anim calcmode="lin" valueType="num">
                                      <p:cBhvr>
                                        <p:cTn id="92" dur="500" fill="hold"/>
                                        <p:tgtEl>
                                          <p:spTgt spid="11880"/>
                                        </p:tgtEl>
                                        <p:attrNameLst>
                                          <p:attrName>ppt_w</p:attrName>
                                        </p:attrNameLst>
                                      </p:cBhvr>
                                      <p:tavLst>
                                        <p:tav tm="0">
                                          <p:val>
                                            <p:fltVal val="0"/>
                                          </p:val>
                                        </p:tav>
                                        <p:tav tm="100000">
                                          <p:val>
                                            <p:strVal val="#ppt_w"/>
                                          </p:val>
                                        </p:tav>
                                      </p:tavLst>
                                    </p:anim>
                                    <p:anim calcmode="lin" valueType="num">
                                      <p:cBhvr>
                                        <p:cTn id="93" dur="500" fill="hold"/>
                                        <p:tgtEl>
                                          <p:spTgt spid="11880"/>
                                        </p:tgtEl>
                                        <p:attrNameLst>
                                          <p:attrName>ppt_h</p:attrName>
                                        </p:attrNameLst>
                                      </p:cBhvr>
                                      <p:tavLst>
                                        <p:tav tm="0">
                                          <p:val>
                                            <p:fltVal val="0"/>
                                          </p:val>
                                        </p:tav>
                                        <p:tav tm="100000">
                                          <p:val>
                                            <p:strVal val="#ppt_h"/>
                                          </p:val>
                                        </p:tav>
                                      </p:tavLst>
                                    </p:anim>
                                    <p:animEffect transition="in" filter="fade">
                                      <p:cBhvr>
                                        <p:cTn id="94" dur="500"/>
                                        <p:tgtEl>
                                          <p:spTgt spid="11880"/>
                                        </p:tgtEl>
                                      </p:cBhvr>
                                    </p:animEffect>
                                  </p:childTnLst>
                                </p:cTn>
                              </p:par>
                              <p:par>
                                <p:cTn id="95" presetID="53" presetClass="entr" presetSubtype="16" fill="hold" nodeType="withEffect">
                                  <p:stCondLst>
                                    <p:cond delay="0"/>
                                  </p:stCondLst>
                                  <p:childTnLst>
                                    <p:set>
                                      <p:cBhvr>
                                        <p:cTn id="96" dur="1" fill="hold">
                                          <p:stCondLst>
                                            <p:cond delay="0"/>
                                          </p:stCondLst>
                                        </p:cTn>
                                        <p:tgtEl>
                                          <p:spTgt spid="11892"/>
                                        </p:tgtEl>
                                        <p:attrNameLst>
                                          <p:attrName>style.visibility</p:attrName>
                                        </p:attrNameLst>
                                      </p:cBhvr>
                                      <p:to>
                                        <p:strVal val="visible"/>
                                      </p:to>
                                    </p:set>
                                    <p:anim calcmode="lin" valueType="num">
                                      <p:cBhvr>
                                        <p:cTn id="97" dur="500" fill="hold"/>
                                        <p:tgtEl>
                                          <p:spTgt spid="11892"/>
                                        </p:tgtEl>
                                        <p:attrNameLst>
                                          <p:attrName>ppt_w</p:attrName>
                                        </p:attrNameLst>
                                      </p:cBhvr>
                                      <p:tavLst>
                                        <p:tav tm="0">
                                          <p:val>
                                            <p:fltVal val="0"/>
                                          </p:val>
                                        </p:tav>
                                        <p:tav tm="100000">
                                          <p:val>
                                            <p:strVal val="#ppt_w"/>
                                          </p:val>
                                        </p:tav>
                                      </p:tavLst>
                                    </p:anim>
                                    <p:anim calcmode="lin" valueType="num">
                                      <p:cBhvr>
                                        <p:cTn id="98" dur="500" fill="hold"/>
                                        <p:tgtEl>
                                          <p:spTgt spid="11892"/>
                                        </p:tgtEl>
                                        <p:attrNameLst>
                                          <p:attrName>ppt_h</p:attrName>
                                        </p:attrNameLst>
                                      </p:cBhvr>
                                      <p:tavLst>
                                        <p:tav tm="0">
                                          <p:val>
                                            <p:fltVal val="0"/>
                                          </p:val>
                                        </p:tav>
                                        <p:tav tm="100000">
                                          <p:val>
                                            <p:strVal val="#ppt_h"/>
                                          </p:val>
                                        </p:tav>
                                      </p:tavLst>
                                    </p:anim>
                                    <p:animEffect transition="in" filter="fade">
                                      <p:cBhvr>
                                        <p:cTn id="99" dur="500"/>
                                        <p:tgtEl>
                                          <p:spTgt spid="11892"/>
                                        </p:tgtEl>
                                      </p:cBhvr>
                                    </p:animEffect>
                                  </p:childTnLst>
                                </p:cTn>
                              </p:par>
                              <p:par>
                                <p:cTn id="100" presetID="53" presetClass="entr" presetSubtype="16" fill="hold" nodeType="withEffect">
                                  <p:stCondLst>
                                    <p:cond delay="0"/>
                                  </p:stCondLst>
                                  <p:childTnLst>
                                    <p:set>
                                      <p:cBhvr>
                                        <p:cTn id="101" dur="1" fill="hold">
                                          <p:stCondLst>
                                            <p:cond delay="0"/>
                                          </p:stCondLst>
                                        </p:cTn>
                                        <p:tgtEl>
                                          <p:spTgt spid="11920"/>
                                        </p:tgtEl>
                                        <p:attrNameLst>
                                          <p:attrName>style.visibility</p:attrName>
                                        </p:attrNameLst>
                                      </p:cBhvr>
                                      <p:to>
                                        <p:strVal val="visible"/>
                                      </p:to>
                                    </p:set>
                                    <p:anim calcmode="lin" valueType="num">
                                      <p:cBhvr>
                                        <p:cTn id="102" dur="500" fill="hold"/>
                                        <p:tgtEl>
                                          <p:spTgt spid="11920"/>
                                        </p:tgtEl>
                                        <p:attrNameLst>
                                          <p:attrName>ppt_w</p:attrName>
                                        </p:attrNameLst>
                                      </p:cBhvr>
                                      <p:tavLst>
                                        <p:tav tm="0">
                                          <p:val>
                                            <p:fltVal val="0"/>
                                          </p:val>
                                        </p:tav>
                                        <p:tav tm="100000">
                                          <p:val>
                                            <p:strVal val="#ppt_w"/>
                                          </p:val>
                                        </p:tav>
                                      </p:tavLst>
                                    </p:anim>
                                    <p:anim calcmode="lin" valueType="num">
                                      <p:cBhvr>
                                        <p:cTn id="103" dur="500" fill="hold"/>
                                        <p:tgtEl>
                                          <p:spTgt spid="11920"/>
                                        </p:tgtEl>
                                        <p:attrNameLst>
                                          <p:attrName>ppt_h</p:attrName>
                                        </p:attrNameLst>
                                      </p:cBhvr>
                                      <p:tavLst>
                                        <p:tav tm="0">
                                          <p:val>
                                            <p:fltVal val="0"/>
                                          </p:val>
                                        </p:tav>
                                        <p:tav tm="100000">
                                          <p:val>
                                            <p:strVal val="#ppt_h"/>
                                          </p:val>
                                        </p:tav>
                                      </p:tavLst>
                                    </p:anim>
                                    <p:animEffect transition="in" filter="fade">
                                      <p:cBhvr>
                                        <p:cTn id="104" dur="500"/>
                                        <p:tgtEl>
                                          <p:spTgt spid="11920"/>
                                        </p:tgtEl>
                                      </p:cBhvr>
                                    </p:animEffect>
                                  </p:childTnLst>
                                </p:cTn>
                              </p:par>
                              <p:par>
                                <p:cTn id="105" presetID="53" presetClass="entr" presetSubtype="16" fill="hold" nodeType="withEffect">
                                  <p:stCondLst>
                                    <p:cond delay="0"/>
                                  </p:stCondLst>
                                  <p:childTnLst>
                                    <p:set>
                                      <p:cBhvr>
                                        <p:cTn id="106" dur="1" fill="hold">
                                          <p:stCondLst>
                                            <p:cond delay="0"/>
                                          </p:stCondLst>
                                        </p:cTn>
                                        <p:tgtEl>
                                          <p:spTgt spid="11956"/>
                                        </p:tgtEl>
                                        <p:attrNameLst>
                                          <p:attrName>style.visibility</p:attrName>
                                        </p:attrNameLst>
                                      </p:cBhvr>
                                      <p:to>
                                        <p:strVal val="visible"/>
                                      </p:to>
                                    </p:set>
                                    <p:anim calcmode="lin" valueType="num">
                                      <p:cBhvr>
                                        <p:cTn id="107" dur="500" fill="hold"/>
                                        <p:tgtEl>
                                          <p:spTgt spid="11956"/>
                                        </p:tgtEl>
                                        <p:attrNameLst>
                                          <p:attrName>ppt_w</p:attrName>
                                        </p:attrNameLst>
                                      </p:cBhvr>
                                      <p:tavLst>
                                        <p:tav tm="0">
                                          <p:val>
                                            <p:fltVal val="0"/>
                                          </p:val>
                                        </p:tav>
                                        <p:tav tm="100000">
                                          <p:val>
                                            <p:strVal val="#ppt_w"/>
                                          </p:val>
                                        </p:tav>
                                      </p:tavLst>
                                    </p:anim>
                                    <p:anim calcmode="lin" valueType="num">
                                      <p:cBhvr>
                                        <p:cTn id="108" dur="500" fill="hold"/>
                                        <p:tgtEl>
                                          <p:spTgt spid="11956"/>
                                        </p:tgtEl>
                                        <p:attrNameLst>
                                          <p:attrName>ppt_h</p:attrName>
                                        </p:attrNameLst>
                                      </p:cBhvr>
                                      <p:tavLst>
                                        <p:tav tm="0">
                                          <p:val>
                                            <p:fltVal val="0"/>
                                          </p:val>
                                        </p:tav>
                                        <p:tav tm="100000">
                                          <p:val>
                                            <p:strVal val="#ppt_h"/>
                                          </p:val>
                                        </p:tav>
                                      </p:tavLst>
                                    </p:anim>
                                    <p:animEffect transition="in" filter="fade">
                                      <p:cBhvr>
                                        <p:cTn id="109" dur="500"/>
                                        <p:tgtEl>
                                          <p:spTgt spid="11956"/>
                                        </p:tgtEl>
                                      </p:cBhvr>
                                    </p:animEffect>
                                  </p:childTnLst>
                                </p:cTn>
                              </p:par>
                              <p:par>
                                <p:cTn id="110" presetID="53" presetClass="entr" presetSubtype="16" fill="hold" nodeType="withEffect">
                                  <p:stCondLst>
                                    <p:cond delay="0"/>
                                  </p:stCondLst>
                                  <p:childTnLst>
                                    <p:set>
                                      <p:cBhvr>
                                        <p:cTn id="111" dur="1" fill="hold">
                                          <p:stCondLst>
                                            <p:cond delay="0"/>
                                          </p:stCondLst>
                                        </p:cTn>
                                        <p:tgtEl>
                                          <p:spTgt spid="11967"/>
                                        </p:tgtEl>
                                        <p:attrNameLst>
                                          <p:attrName>style.visibility</p:attrName>
                                        </p:attrNameLst>
                                      </p:cBhvr>
                                      <p:to>
                                        <p:strVal val="visible"/>
                                      </p:to>
                                    </p:set>
                                    <p:anim calcmode="lin" valueType="num">
                                      <p:cBhvr>
                                        <p:cTn id="112" dur="500" fill="hold"/>
                                        <p:tgtEl>
                                          <p:spTgt spid="11967"/>
                                        </p:tgtEl>
                                        <p:attrNameLst>
                                          <p:attrName>ppt_w</p:attrName>
                                        </p:attrNameLst>
                                      </p:cBhvr>
                                      <p:tavLst>
                                        <p:tav tm="0">
                                          <p:val>
                                            <p:fltVal val="0"/>
                                          </p:val>
                                        </p:tav>
                                        <p:tav tm="100000">
                                          <p:val>
                                            <p:strVal val="#ppt_w"/>
                                          </p:val>
                                        </p:tav>
                                      </p:tavLst>
                                    </p:anim>
                                    <p:anim calcmode="lin" valueType="num">
                                      <p:cBhvr>
                                        <p:cTn id="113" dur="500" fill="hold"/>
                                        <p:tgtEl>
                                          <p:spTgt spid="11967"/>
                                        </p:tgtEl>
                                        <p:attrNameLst>
                                          <p:attrName>ppt_h</p:attrName>
                                        </p:attrNameLst>
                                      </p:cBhvr>
                                      <p:tavLst>
                                        <p:tav tm="0">
                                          <p:val>
                                            <p:fltVal val="0"/>
                                          </p:val>
                                        </p:tav>
                                        <p:tav tm="100000">
                                          <p:val>
                                            <p:strVal val="#ppt_h"/>
                                          </p:val>
                                        </p:tav>
                                      </p:tavLst>
                                    </p:anim>
                                    <p:animEffect transition="in" filter="fade">
                                      <p:cBhvr>
                                        <p:cTn id="114" dur="500"/>
                                        <p:tgtEl>
                                          <p:spTgt spid="11967"/>
                                        </p:tgtEl>
                                      </p:cBhvr>
                                    </p:animEffect>
                                  </p:childTnLst>
                                </p:cTn>
                              </p:par>
                              <p:par>
                                <p:cTn id="115" presetID="53" presetClass="entr" presetSubtype="16" fill="hold" nodeType="withEffect">
                                  <p:stCondLst>
                                    <p:cond delay="0"/>
                                  </p:stCondLst>
                                  <p:childTnLst>
                                    <p:set>
                                      <p:cBhvr>
                                        <p:cTn id="116" dur="1" fill="hold">
                                          <p:stCondLst>
                                            <p:cond delay="0"/>
                                          </p:stCondLst>
                                        </p:cTn>
                                        <p:tgtEl>
                                          <p:spTgt spid="11982"/>
                                        </p:tgtEl>
                                        <p:attrNameLst>
                                          <p:attrName>style.visibility</p:attrName>
                                        </p:attrNameLst>
                                      </p:cBhvr>
                                      <p:to>
                                        <p:strVal val="visible"/>
                                      </p:to>
                                    </p:set>
                                    <p:anim calcmode="lin" valueType="num">
                                      <p:cBhvr>
                                        <p:cTn id="117" dur="500" fill="hold"/>
                                        <p:tgtEl>
                                          <p:spTgt spid="11982"/>
                                        </p:tgtEl>
                                        <p:attrNameLst>
                                          <p:attrName>ppt_w</p:attrName>
                                        </p:attrNameLst>
                                      </p:cBhvr>
                                      <p:tavLst>
                                        <p:tav tm="0">
                                          <p:val>
                                            <p:fltVal val="0"/>
                                          </p:val>
                                        </p:tav>
                                        <p:tav tm="100000">
                                          <p:val>
                                            <p:strVal val="#ppt_w"/>
                                          </p:val>
                                        </p:tav>
                                      </p:tavLst>
                                    </p:anim>
                                    <p:anim calcmode="lin" valueType="num">
                                      <p:cBhvr>
                                        <p:cTn id="118" dur="500" fill="hold"/>
                                        <p:tgtEl>
                                          <p:spTgt spid="11982"/>
                                        </p:tgtEl>
                                        <p:attrNameLst>
                                          <p:attrName>ppt_h</p:attrName>
                                        </p:attrNameLst>
                                      </p:cBhvr>
                                      <p:tavLst>
                                        <p:tav tm="0">
                                          <p:val>
                                            <p:fltVal val="0"/>
                                          </p:val>
                                        </p:tav>
                                        <p:tav tm="100000">
                                          <p:val>
                                            <p:strVal val="#ppt_h"/>
                                          </p:val>
                                        </p:tav>
                                      </p:tavLst>
                                    </p:anim>
                                    <p:animEffect transition="in" filter="fade">
                                      <p:cBhvr>
                                        <p:cTn id="119" dur="500"/>
                                        <p:tgtEl>
                                          <p:spTgt spid="11982"/>
                                        </p:tgtEl>
                                      </p:cBhvr>
                                    </p:animEffect>
                                  </p:childTnLst>
                                </p:cTn>
                              </p:par>
                              <p:par>
                                <p:cTn id="120" presetID="53" presetClass="entr" presetSubtype="16" fill="hold" nodeType="withEffect">
                                  <p:stCondLst>
                                    <p:cond delay="0"/>
                                  </p:stCondLst>
                                  <p:childTnLst>
                                    <p:set>
                                      <p:cBhvr>
                                        <p:cTn id="121" dur="1" fill="hold">
                                          <p:stCondLst>
                                            <p:cond delay="0"/>
                                          </p:stCondLst>
                                        </p:cTn>
                                        <p:tgtEl>
                                          <p:spTgt spid="12009"/>
                                        </p:tgtEl>
                                        <p:attrNameLst>
                                          <p:attrName>style.visibility</p:attrName>
                                        </p:attrNameLst>
                                      </p:cBhvr>
                                      <p:to>
                                        <p:strVal val="visible"/>
                                      </p:to>
                                    </p:set>
                                    <p:anim calcmode="lin" valueType="num">
                                      <p:cBhvr>
                                        <p:cTn id="122" dur="500" fill="hold"/>
                                        <p:tgtEl>
                                          <p:spTgt spid="12009"/>
                                        </p:tgtEl>
                                        <p:attrNameLst>
                                          <p:attrName>ppt_w</p:attrName>
                                        </p:attrNameLst>
                                      </p:cBhvr>
                                      <p:tavLst>
                                        <p:tav tm="0">
                                          <p:val>
                                            <p:fltVal val="0"/>
                                          </p:val>
                                        </p:tav>
                                        <p:tav tm="100000">
                                          <p:val>
                                            <p:strVal val="#ppt_w"/>
                                          </p:val>
                                        </p:tav>
                                      </p:tavLst>
                                    </p:anim>
                                    <p:anim calcmode="lin" valueType="num">
                                      <p:cBhvr>
                                        <p:cTn id="123" dur="500" fill="hold"/>
                                        <p:tgtEl>
                                          <p:spTgt spid="12009"/>
                                        </p:tgtEl>
                                        <p:attrNameLst>
                                          <p:attrName>ppt_h</p:attrName>
                                        </p:attrNameLst>
                                      </p:cBhvr>
                                      <p:tavLst>
                                        <p:tav tm="0">
                                          <p:val>
                                            <p:fltVal val="0"/>
                                          </p:val>
                                        </p:tav>
                                        <p:tav tm="100000">
                                          <p:val>
                                            <p:strVal val="#ppt_h"/>
                                          </p:val>
                                        </p:tav>
                                      </p:tavLst>
                                    </p:anim>
                                    <p:animEffect transition="in" filter="fade">
                                      <p:cBhvr>
                                        <p:cTn id="124" dur="500"/>
                                        <p:tgtEl>
                                          <p:spTgt spid="12009"/>
                                        </p:tgtEl>
                                      </p:cBhvr>
                                    </p:animEffect>
                                  </p:childTnLst>
                                </p:cTn>
                              </p:par>
                              <p:par>
                                <p:cTn id="125" presetID="53" presetClass="entr" presetSubtype="16" fill="hold" nodeType="withEffect">
                                  <p:stCondLst>
                                    <p:cond delay="0"/>
                                  </p:stCondLst>
                                  <p:childTnLst>
                                    <p:set>
                                      <p:cBhvr>
                                        <p:cTn id="126" dur="1" fill="hold">
                                          <p:stCondLst>
                                            <p:cond delay="0"/>
                                          </p:stCondLst>
                                        </p:cTn>
                                        <p:tgtEl>
                                          <p:spTgt spid="12015"/>
                                        </p:tgtEl>
                                        <p:attrNameLst>
                                          <p:attrName>style.visibility</p:attrName>
                                        </p:attrNameLst>
                                      </p:cBhvr>
                                      <p:to>
                                        <p:strVal val="visible"/>
                                      </p:to>
                                    </p:set>
                                    <p:anim calcmode="lin" valueType="num">
                                      <p:cBhvr>
                                        <p:cTn id="127" dur="500" fill="hold"/>
                                        <p:tgtEl>
                                          <p:spTgt spid="12015"/>
                                        </p:tgtEl>
                                        <p:attrNameLst>
                                          <p:attrName>ppt_w</p:attrName>
                                        </p:attrNameLst>
                                      </p:cBhvr>
                                      <p:tavLst>
                                        <p:tav tm="0">
                                          <p:val>
                                            <p:fltVal val="0"/>
                                          </p:val>
                                        </p:tav>
                                        <p:tav tm="100000">
                                          <p:val>
                                            <p:strVal val="#ppt_w"/>
                                          </p:val>
                                        </p:tav>
                                      </p:tavLst>
                                    </p:anim>
                                    <p:anim calcmode="lin" valueType="num">
                                      <p:cBhvr>
                                        <p:cTn id="128" dur="500" fill="hold"/>
                                        <p:tgtEl>
                                          <p:spTgt spid="12015"/>
                                        </p:tgtEl>
                                        <p:attrNameLst>
                                          <p:attrName>ppt_h</p:attrName>
                                        </p:attrNameLst>
                                      </p:cBhvr>
                                      <p:tavLst>
                                        <p:tav tm="0">
                                          <p:val>
                                            <p:fltVal val="0"/>
                                          </p:val>
                                        </p:tav>
                                        <p:tav tm="100000">
                                          <p:val>
                                            <p:strVal val="#ppt_h"/>
                                          </p:val>
                                        </p:tav>
                                      </p:tavLst>
                                    </p:anim>
                                    <p:animEffect transition="in" filter="fade">
                                      <p:cBhvr>
                                        <p:cTn id="129" dur="500"/>
                                        <p:tgtEl>
                                          <p:spTgt spid="12015"/>
                                        </p:tgtEl>
                                      </p:cBhvr>
                                    </p:animEffect>
                                  </p:childTnLst>
                                </p:cTn>
                              </p:par>
                              <p:par>
                                <p:cTn id="130" presetID="53" presetClass="entr" presetSubtype="16" fill="hold" nodeType="withEffect">
                                  <p:stCondLst>
                                    <p:cond delay="0"/>
                                  </p:stCondLst>
                                  <p:childTnLst>
                                    <p:set>
                                      <p:cBhvr>
                                        <p:cTn id="131" dur="1" fill="hold">
                                          <p:stCondLst>
                                            <p:cond delay="0"/>
                                          </p:stCondLst>
                                        </p:cTn>
                                        <p:tgtEl>
                                          <p:spTgt spid="12026"/>
                                        </p:tgtEl>
                                        <p:attrNameLst>
                                          <p:attrName>style.visibility</p:attrName>
                                        </p:attrNameLst>
                                      </p:cBhvr>
                                      <p:to>
                                        <p:strVal val="visible"/>
                                      </p:to>
                                    </p:set>
                                    <p:anim calcmode="lin" valueType="num">
                                      <p:cBhvr>
                                        <p:cTn id="132" dur="500" fill="hold"/>
                                        <p:tgtEl>
                                          <p:spTgt spid="12026"/>
                                        </p:tgtEl>
                                        <p:attrNameLst>
                                          <p:attrName>ppt_w</p:attrName>
                                        </p:attrNameLst>
                                      </p:cBhvr>
                                      <p:tavLst>
                                        <p:tav tm="0">
                                          <p:val>
                                            <p:fltVal val="0"/>
                                          </p:val>
                                        </p:tav>
                                        <p:tav tm="100000">
                                          <p:val>
                                            <p:strVal val="#ppt_w"/>
                                          </p:val>
                                        </p:tav>
                                      </p:tavLst>
                                    </p:anim>
                                    <p:anim calcmode="lin" valueType="num">
                                      <p:cBhvr>
                                        <p:cTn id="133" dur="500" fill="hold"/>
                                        <p:tgtEl>
                                          <p:spTgt spid="12026"/>
                                        </p:tgtEl>
                                        <p:attrNameLst>
                                          <p:attrName>ppt_h</p:attrName>
                                        </p:attrNameLst>
                                      </p:cBhvr>
                                      <p:tavLst>
                                        <p:tav tm="0">
                                          <p:val>
                                            <p:fltVal val="0"/>
                                          </p:val>
                                        </p:tav>
                                        <p:tav tm="100000">
                                          <p:val>
                                            <p:strVal val="#ppt_h"/>
                                          </p:val>
                                        </p:tav>
                                      </p:tavLst>
                                    </p:anim>
                                    <p:animEffect transition="in" filter="fade">
                                      <p:cBhvr>
                                        <p:cTn id="134" dur="500"/>
                                        <p:tgtEl>
                                          <p:spTgt spid="12026"/>
                                        </p:tgtEl>
                                      </p:cBhvr>
                                    </p:animEffect>
                                  </p:childTnLst>
                                </p:cTn>
                              </p:par>
                              <p:par>
                                <p:cTn id="135" presetID="53" presetClass="entr" presetSubtype="16" fill="hold" nodeType="withEffect">
                                  <p:stCondLst>
                                    <p:cond delay="0"/>
                                  </p:stCondLst>
                                  <p:childTnLst>
                                    <p:set>
                                      <p:cBhvr>
                                        <p:cTn id="136" dur="1" fill="hold">
                                          <p:stCondLst>
                                            <p:cond delay="0"/>
                                          </p:stCondLst>
                                        </p:cTn>
                                        <p:tgtEl>
                                          <p:spTgt spid="12045"/>
                                        </p:tgtEl>
                                        <p:attrNameLst>
                                          <p:attrName>style.visibility</p:attrName>
                                        </p:attrNameLst>
                                      </p:cBhvr>
                                      <p:to>
                                        <p:strVal val="visible"/>
                                      </p:to>
                                    </p:set>
                                    <p:anim calcmode="lin" valueType="num">
                                      <p:cBhvr>
                                        <p:cTn id="137" dur="500" fill="hold"/>
                                        <p:tgtEl>
                                          <p:spTgt spid="12045"/>
                                        </p:tgtEl>
                                        <p:attrNameLst>
                                          <p:attrName>ppt_w</p:attrName>
                                        </p:attrNameLst>
                                      </p:cBhvr>
                                      <p:tavLst>
                                        <p:tav tm="0">
                                          <p:val>
                                            <p:fltVal val="0"/>
                                          </p:val>
                                        </p:tav>
                                        <p:tav tm="100000">
                                          <p:val>
                                            <p:strVal val="#ppt_w"/>
                                          </p:val>
                                        </p:tav>
                                      </p:tavLst>
                                    </p:anim>
                                    <p:anim calcmode="lin" valueType="num">
                                      <p:cBhvr>
                                        <p:cTn id="138" dur="500" fill="hold"/>
                                        <p:tgtEl>
                                          <p:spTgt spid="12045"/>
                                        </p:tgtEl>
                                        <p:attrNameLst>
                                          <p:attrName>ppt_h</p:attrName>
                                        </p:attrNameLst>
                                      </p:cBhvr>
                                      <p:tavLst>
                                        <p:tav tm="0">
                                          <p:val>
                                            <p:fltVal val="0"/>
                                          </p:val>
                                        </p:tav>
                                        <p:tav tm="100000">
                                          <p:val>
                                            <p:strVal val="#ppt_h"/>
                                          </p:val>
                                        </p:tav>
                                      </p:tavLst>
                                    </p:anim>
                                    <p:animEffect transition="in" filter="fade">
                                      <p:cBhvr>
                                        <p:cTn id="139" dur="500"/>
                                        <p:tgtEl>
                                          <p:spTgt spid="12045"/>
                                        </p:tgtEl>
                                      </p:cBhvr>
                                    </p:animEffect>
                                  </p:childTnLst>
                                </p:cTn>
                              </p:par>
                              <p:par>
                                <p:cTn id="140" presetID="53" presetClass="entr" presetSubtype="16" fill="hold" nodeType="withEffect">
                                  <p:stCondLst>
                                    <p:cond delay="0"/>
                                  </p:stCondLst>
                                  <p:childTnLst>
                                    <p:set>
                                      <p:cBhvr>
                                        <p:cTn id="141" dur="1" fill="hold">
                                          <p:stCondLst>
                                            <p:cond delay="0"/>
                                          </p:stCondLst>
                                        </p:cTn>
                                        <p:tgtEl>
                                          <p:spTgt spid="12061"/>
                                        </p:tgtEl>
                                        <p:attrNameLst>
                                          <p:attrName>style.visibility</p:attrName>
                                        </p:attrNameLst>
                                      </p:cBhvr>
                                      <p:to>
                                        <p:strVal val="visible"/>
                                      </p:to>
                                    </p:set>
                                    <p:anim calcmode="lin" valueType="num">
                                      <p:cBhvr>
                                        <p:cTn id="142" dur="500" fill="hold"/>
                                        <p:tgtEl>
                                          <p:spTgt spid="12061"/>
                                        </p:tgtEl>
                                        <p:attrNameLst>
                                          <p:attrName>ppt_w</p:attrName>
                                        </p:attrNameLst>
                                      </p:cBhvr>
                                      <p:tavLst>
                                        <p:tav tm="0">
                                          <p:val>
                                            <p:fltVal val="0"/>
                                          </p:val>
                                        </p:tav>
                                        <p:tav tm="100000">
                                          <p:val>
                                            <p:strVal val="#ppt_w"/>
                                          </p:val>
                                        </p:tav>
                                      </p:tavLst>
                                    </p:anim>
                                    <p:anim calcmode="lin" valueType="num">
                                      <p:cBhvr>
                                        <p:cTn id="143" dur="500" fill="hold"/>
                                        <p:tgtEl>
                                          <p:spTgt spid="12061"/>
                                        </p:tgtEl>
                                        <p:attrNameLst>
                                          <p:attrName>ppt_h</p:attrName>
                                        </p:attrNameLst>
                                      </p:cBhvr>
                                      <p:tavLst>
                                        <p:tav tm="0">
                                          <p:val>
                                            <p:fltVal val="0"/>
                                          </p:val>
                                        </p:tav>
                                        <p:tav tm="100000">
                                          <p:val>
                                            <p:strVal val="#ppt_h"/>
                                          </p:val>
                                        </p:tav>
                                      </p:tavLst>
                                    </p:anim>
                                    <p:animEffect transition="in" filter="fade">
                                      <p:cBhvr>
                                        <p:cTn id="144" dur="500"/>
                                        <p:tgtEl>
                                          <p:spTgt spid="12061"/>
                                        </p:tgtEl>
                                      </p:cBhvr>
                                    </p:animEffect>
                                  </p:childTnLst>
                                </p:cTn>
                              </p:par>
                              <p:par>
                                <p:cTn id="145" presetID="53" presetClass="entr" presetSubtype="16" fill="hold" nodeType="withEffect">
                                  <p:stCondLst>
                                    <p:cond delay="0"/>
                                  </p:stCondLst>
                                  <p:childTnLst>
                                    <p:set>
                                      <p:cBhvr>
                                        <p:cTn id="146" dur="1" fill="hold">
                                          <p:stCondLst>
                                            <p:cond delay="0"/>
                                          </p:stCondLst>
                                        </p:cTn>
                                        <p:tgtEl>
                                          <p:spTgt spid="12072"/>
                                        </p:tgtEl>
                                        <p:attrNameLst>
                                          <p:attrName>style.visibility</p:attrName>
                                        </p:attrNameLst>
                                      </p:cBhvr>
                                      <p:to>
                                        <p:strVal val="visible"/>
                                      </p:to>
                                    </p:set>
                                    <p:anim calcmode="lin" valueType="num">
                                      <p:cBhvr>
                                        <p:cTn id="147" dur="500" fill="hold"/>
                                        <p:tgtEl>
                                          <p:spTgt spid="12072"/>
                                        </p:tgtEl>
                                        <p:attrNameLst>
                                          <p:attrName>ppt_w</p:attrName>
                                        </p:attrNameLst>
                                      </p:cBhvr>
                                      <p:tavLst>
                                        <p:tav tm="0">
                                          <p:val>
                                            <p:fltVal val="0"/>
                                          </p:val>
                                        </p:tav>
                                        <p:tav tm="100000">
                                          <p:val>
                                            <p:strVal val="#ppt_w"/>
                                          </p:val>
                                        </p:tav>
                                      </p:tavLst>
                                    </p:anim>
                                    <p:anim calcmode="lin" valueType="num">
                                      <p:cBhvr>
                                        <p:cTn id="148" dur="500" fill="hold"/>
                                        <p:tgtEl>
                                          <p:spTgt spid="12072"/>
                                        </p:tgtEl>
                                        <p:attrNameLst>
                                          <p:attrName>ppt_h</p:attrName>
                                        </p:attrNameLst>
                                      </p:cBhvr>
                                      <p:tavLst>
                                        <p:tav tm="0">
                                          <p:val>
                                            <p:fltVal val="0"/>
                                          </p:val>
                                        </p:tav>
                                        <p:tav tm="100000">
                                          <p:val>
                                            <p:strVal val="#ppt_h"/>
                                          </p:val>
                                        </p:tav>
                                      </p:tavLst>
                                    </p:anim>
                                    <p:animEffect transition="in" filter="fade">
                                      <p:cBhvr>
                                        <p:cTn id="149" dur="500"/>
                                        <p:tgtEl>
                                          <p:spTgt spid="12072"/>
                                        </p:tgtEl>
                                      </p:cBhvr>
                                    </p:animEffect>
                                  </p:childTnLst>
                                </p:cTn>
                              </p:par>
                              <p:par>
                                <p:cTn id="150" presetID="53" presetClass="entr" presetSubtype="16" fill="hold" nodeType="withEffect">
                                  <p:stCondLst>
                                    <p:cond delay="0"/>
                                  </p:stCondLst>
                                  <p:childTnLst>
                                    <p:set>
                                      <p:cBhvr>
                                        <p:cTn id="151" dur="1" fill="hold">
                                          <p:stCondLst>
                                            <p:cond delay="0"/>
                                          </p:stCondLst>
                                        </p:cTn>
                                        <p:tgtEl>
                                          <p:spTgt spid="12084"/>
                                        </p:tgtEl>
                                        <p:attrNameLst>
                                          <p:attrName>style.visibility</p:attrName>
                                        </p:attrNameLst>
                                      </p:cBhvr>
                                      <p:to>
                                        <p:strVal val="visible"/>
                                      </p:to>
                                    </p:set>
                                    <p:anim calcmode="lin" valueType="num">
                                      <p:cBhvr>
                                        <p:cTn id="152" dur="500" fill="hold"/>
                                        <p:tgtEl>
                                          <p:spTgt spid="12084"/>
                                        </p:tgtEl>
                                        <p:attrNameLst>
                                          <p:attrName>ppt_w</p:attrName>
                                        </p:attrNameLst>
                                      </p:cBhvr>
                                      <p:tavLst>
                                        <p:tav tm="0">
                                          <p:val>
                                            <p:fltVal val="0"/>
                                          </p:val>
                                        </p:tav>
                                        <p:tav tm="100000">
                                          <p:val>
                                            <p:strVal val="#ppt_w"/>
                                          </p:val>
                                        </p:tav>
                                      </p:tavLst>
                                    </p:anim>
                                    <p:anim calcmode="lin" valueType="num">
                                      <p:cBhvr>
                                        <p:cTn id="153" dur="500" fill="hold"/>
                                        <p:tgtEl>
                                          <p:spTgt spid="12084"/>
                                        </p:tgtEl>
                                        <p:attrNameLst>
                                          <p:attrName>ppt_h</p:attrName>
                                        </p:attrNameLst>
                                      </p:cBhvr>
                                      <p:tavLst>
                                        <p:tav tm="0">
                                          <p:val>
                                            <p:fltVal val="0"/>
                                          </p:val>
                                        </p:tav>
                                        <p:tav tm="100000">
                                          <p:val>
                                            <p:strVal val="#ppt_h"/>
                                          </p:val>
                                        </p:tav>
                                      </p:tavLst>
                                    </p:anim>
                                    <p:animEffect transition="in" filter="fade">
                                      <p:cBhvr>
                                        <p:cTn id="154" dur="500"/>
                                        <p:tgtEl>
                                          <p:spTgt spid="12084"/>
                                        </p:tgtEl>
                                      </p:cBhvr>
                                    </p:animEffect>
                                  </p:childTnLst>
                                </p:cTn>
                              </p:par>
                              <p:par>
                                <p:cTn id="155" presetID="53" presetClass="entr" presetSubtype="16" fill="hold" nodeType="withEffect">
                                  <p:stCondLst>
                                    <p:cond delay="0"/>
                                  </p:stCondLst>
                                  <p:childTnLst>
                                    <p:set>
                                      <p:cBhvr>
                                        <p:cTn id="156" dur="1" fill="hold">
                                          <p:stCondLst>
                                            <p:cond delay="0"/>
                                          </p:stCondLst>
                                        </p:cTn>
                                        <p:tgtEl>
                                          <p:spTgt spid="12105"/>
                                        </p:tgtEl>
                                        <p:attrNameLst>
                                          <p:attrName>style.visibility</p:attrName>
                                        </p:attrNameLst>
                                      </p:cBhvr>
                                      <p:to>
                                        <p:strVal val="visible"/>
                                      </p:to>
                                    </p:set>
                                    <p:anim calcmode="lin" valueType="num">
                                      <p:cBhvr>
                                        <p:cTn id="157" dur="500" fill="hold"/>
                                        <p:tgtEl>
                                          <p:spTgt spid="12105"/>
                                        </p:tgtEl>
                                        <p:attrNameLst>
                                          <p:attrName>ppt_w</p:attrName>
                                        </p:attrNameLst>
                                      </p:cBhvr>
                                      <p:tavLst>
                                        <p:tav tm="0">
                                          <p:val>
                                            <p:fltVal val="0"/>
                                          </p:val>
                                        </p:tav>
                                        <p:tav tm="100000">
                                          <p:val>
                                            <p:strVal val="#ppt_w"/>
                                          </p:val>
                                        </p:tav>
                                      </p:tavLst>
                                    </p:anim>
                                    <p:anim calcmode="lin" valueType="num">
                                      <p:cBhvr>
                                        <p:cTn id="158" dur="500" fill="hold"/>
                                        <p:tgtEl>
                                          <p:spTgt spid="12105"/>
                                        </p:tgtEl>
                                        <p:attrNameLst>
                                          <p:attrName>ppt_h</p:attrName>
                                        </p:attrNameLst>
                                      </p:cBhvr>
                                      <p:tavLst>
                                        <p:tav tm="0">
                                          <p:val>
                                            <p:fltVal val="0"/>
                                          </p:val>
                                        </p:tav>
                                        <p:tav tm="100000">
                                          <p:val>
                                            <p:strVal val="#ppt_h"/>
                                          </p:val>
                                        </p:tav>
                                      </p:tavLst>
                                    </p:anim>
                                    <p:animEffect transition="in" filter="fade">
                                      <p:cBhvr>
                                        <p:cTn id="159" dur="500"/>
                                        <p:tgtEl>
                                          <p:spTgt spid="12105"/>
                                        </p:tgtEl>
                                      </p:cBhvr>
                                    </p:animEffect>
                                  </p:childTnLst>
                                </p:cTn>
                              </p:par>
                              <p:par>
                                <p:cTn id="160" presetID="53" presetClass="entr" presetSubtype="16" fill="hold" nodeType="withEffect">
                                  <p:stCondLst>
                                    <p:cond delay="0"/>
                                  </p:stCondLst>
                                  <p:childTnLst>
                                    <p:set>
                                      <p:cBhvr>
                                        <p:cTn id="161" dur="1" fill="hold">
                                          <p:stCondLst>
                                            <p:cond delay="0"/>
                                          </p:stCondLst>
                                        </p:cTn>
                                        <p:tgtEl>
                                          <p:spTgt spid="12117"/>
                                        </p:tgtEl>
                                        <p:attrNameLst>
                                          <p:attrName>style.visibility</p:attrName>
                                        </p:attrNameLst>
                                      </p:cBhvr>
                                      <p:to>
                                        <p:strVal val="visible"/>
                                      </p:to>
                                    </p:set>
                                    <p:anim calcmode="lin" valueType="num">
                                      <p:cBhvr>
                                        <p:cTn id="162" dur="500" fill="hold"/>
                                        <p:tgtEl>
                                          <p:spTgt spid="12117"/>
                                        </p:tgtEl>
                                        <p:attrNameLst>
                                          <p:attrName>ppt_w</p:attrName>
                                        </p:attrNameLst>
                                      </p:cBhvr>
                                      <p:tavLst>
                                        <p:tav tm="0">
                                          <p:val>
                                            <p:fltVal val="0"/>
                                          </p:val>
                                        </p:tav>
                                        <p:tav tm="100000">
                                          <p:val>
                                            <p:strVal val="#ppt_w"/>
                                          </p:val>
                                        </p:tav>
                                      </p:tavLst>
                                    </p:anim>
                                    <p:anim calcmode="lin" valueType="num">
                                      <p:cBhvr>
                                        <p:cTn id="163" dur="500" fill="hold"/>
                                        <p:tgtEl>
                                          <p:spTgt spid="12117"/>
                                        </p:tgtEl>
                                        <p:attrNameLst>
                                          <p:attrName>ppt_h</p:attrName>
                                        </p:attrNameLst>
                                      </p:cBhvr>
                                      <p:tavLst>
                                        <p:tav tm="0">
                                          <p:val>
                                            <p:fltVal val="0"/>
                                          </p:val>
                                        </p:tav>
                                        <p:tav tm="100000">
                                          <p:val>
                                            <p:strVal val="#ppt_h"/>
                                          </p:val>
                                        </p:tav>
                                      </p:tavLst>
                                    </p:anim>
                                    <p:animEffect transition="in" filter="fade">
                                      <p:cBhvr>
                                        <p:cTn id="164" dur="500"/>
                                        <p:tgtEl>
                                          <p:spTgt spid="12117"/>
                                        </p:tgtEl>
                                      </p:cBhvr>
                                    </p:animEffect>
                                  </p:childTnLst>
                                </p:cTn>
                              </p:par>
                              <p:par>
                                <p:cTn id="165" presetID="53" presetClass="entr" presetSubtype="16" fill="hold" nodeType="withEffect">
                                  <p:stCondLst>
                                    <p:cond delay="0"/>
                                  </p:stCondLst>
                                  <p:childTnLst>
                                    <p:set>
                                      <p:cBhvr>
                                        <p:cTn id="166" dur="1" fill="hold">
                                          <p:stCondLst>
                                            <p:cond delay="0"/>
                                          </p:stCondLst>
                                        </p:cTn>
                                        <p:tgtEl>
                                          <p:spTgt spid="12138"/>
                                        </p:tgtEl>
                                        <p:attrNameLst>
                                          <p:attrName>style.visibility</p:attrName>
                                        </p:attrNameLst>
                                      </p:cBhvr>
                                      <p:to>
                                        <p:strVal val="visible"/>
                                      </p:to>
                                    </p:set>
                                    <p:anim calcmode="lin" valueType="num">
                                      <p:cBhvr>
                                        <p:cTn id="167" dur="500" fill="hold"/>
                                        <p:tgtEl>
                                          <p:spTgt spid="12138"/>
                                        </p:tgtEl>
                                        <p:attrNameLst>
                                          <p:attrName>ppt_w</p:attrName>
                                        </p:attrNameLst>
                                      </p:cBhvr>
                                      <p:tavLst>
                                        <p:tav tm="0">
                                          <p:val>
                                            <p:fltVal val="0"/>
                                          </p:val>
                                        </p:tav>
                                        <p:tav tm="100000">
                                          <p:val>
                                            <p:strVal val="#ppt_w"/>
                                          </p:val>
                                        </p:tav>
                                      </p:tavLst>
                                    </p:anim>
                                    <p:anim calcmode="lin" valueType="num">
                                      <p:cBhvr>
                                        <p:cTn id="168" dur="500" fill="hold"/>
                                        <p:tgtEl>
                                          <p:spTgt spid="12138"/>
                                        </p:tgtEl>
                                        <p:attrNameLst>
                                          <p:attrName>ppt_h</p:attrName>
                                        </p:attrNameLst>
                                      </p:cBhvr>
                                      <p:tavLst>
                                        <p:tav tm="0">
                                          <p:val>
                                            <p:fltVal val="0"/>
                                          </p:val>
                                        </p:tav>
                                        <p:tav tm="100000">
                                          <p:val>
                                            <p:strVal val="#ppt_h"/>
                                          </p:val>
                                        </p:tav>
                                      </p:tavLst>
                                    </p:anim>
                                    <p:animEffect transition="in" filter="fade">
                                      <p:cBhvr>
                                        <p:cTn id="169" dur="500"/>
                                        <p:tgtEl>
                                          <p:spTgt spid="12138"/>
                                        </p:tgtEl>
                                      </p:cBhvr>
                                    </p:animEffect>
                                  </p:childTnLst>
                                </p:cTn>
                              </p:par>
                              <p:par>
                                <p:cTn id="170" presetID="53" presetClass="entr" presetSubtype="16" fill="hold" nodeType="withEffect">
                                  <p:stCondLst>
                                    <p:cond delay="0"/>
                                  </p:stCondLst>
                                  <p:childTnLst>
                                    <p:set>
                                      <p:cBhvr>
                                        <p:cTn id="171" dur="1" fill="hold">
                                          <p:stCondLst>
                                            <p:cond delay="0"/>
                                          </p:stCondLst>
                                        </p:cTn>
                                        <p:tgtEl>
                                          <p:spTgt spid="12146"/>
                                        </p:tgtEl>
                                        <p:attrNameLst>
                                          <p:attrName>style.visibility</p:attrName>
                                        </p:attrNameLst>
                                      </p:cBhvr>
                                      <p:to>
                                        <p:strVal val="visible"/>
                                      </p:to>
                                    </p:set>
                                    <p:anim calcmode="lin" valueType="num">
                                      <p:cBhvr>
                                        <p:cTn id="172" dur="500" fill="hold"/>
                                        <p:tgtEl>
                                          <p:spTgt spid="12146"/>
                                        </p:tgtEl>
                                        <p:attrNameLst>
                                          <p:attrName>ppt_w</p:attrName>
                                        </p:attrNameLst>
                                      </p:cBhvr>
                                      <p:tavLst>
                                        <p:tav tm="0">
                                          <p:val>
                                            <p:fltVal val="0"/>
                                          </p:val>
                                        </p:tav>
                                        <p:tav tm="100000">
                                          <p:val>
                                            <p:strVal val="#ppt_w"/>
                                          </p:val>
                                        </p:tav>
                                      </p:tavLst>
                                    </p:anim>
                                    <p:anim calcmode="lin" valueType="num">
                                      <p:cBhvr>
                                        <p:cTn id="173" dur="500" fill="hold"/>
                                        <p:tgtEl>
                                          <p:spTgt spid="12146"/>
                                        </p:tgtEl>
                                        <p:attrNameLst>
                                          <p:attrName>ppt_h</p:attrName>
                                        </p:attrNameLst>
                                      </p:cBhvr>
                                      <p:tavLst>
                                        <p:tav tm="0">
                                          <p:val>
                                            <p:fltVal val="0"/>
                                          </p:val>
                                        </p:tav>
                                        <p:tav tm="100000">
                                          <p:val>
                                            <p:strVal val="#ppt_h"/>
                                          </p:val>
                                        </p:tav>
                                      </p:tavLst>
                                    </p:anim>
                                    <p:animEffect transition="in" filter="fade">
                                      <p:cBhvr>
                                        <p:cTn id="174" dur="500"/>
                                        <p:tgtEl>
                                          <p:spTgt spid="12146"/>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12156"/>
                                        </p:tgtEl>
                                        <p:attrNameLst>
                                          <p:attrName>style.visibility</p:attrName>
                                        </p:attrNameLst>
                                      </p:cBhvr>
                                      <p:to>
                                        <p:strVal val="visible"/>
                                      </p:to>
                                    </p:set>
                                    <p:anim calcmode="lin" valueType="num">
                                      <p:cBhvr>
                                        <p:cTn id="177" dur="500" fill="hold"/>
                                        <p:tgtEl>
                                          <p:spTgt spid="12156"/>
                                        </p:tgtEl>
                                        <p:attrNameLst>
                                          <p:attrName>ppt_w</p:attrName>
                                        </p:attrNameLst>
                                      </p:cBhvr>
                                      <p:tavLst>
                                        <p:tav tm="0">
                                          <p:val>
                                            <p:fltVal val="0"/>
                                          </p:val>
                                        </p:tav>
                                        <p:tav tm="100000">
                                          <p:val>
                                            <p:strVal val="#ppt_w"/>
                                          </p:val>
                                        </p:tav>
                                      </p:tavLst>
                                    </p:anim>
                                    <p:anim calcmode="lin" valueType="num">
                                      <p:cBhvr>
                                        <p:cTn id="178" dur="500" fill="hold"/>
                                        <p:tgtEl>
                                          <p:spTgt spid="12156"/>
                                        </p:tgtEl>
                                        <p:attrNameLst>
                                          <p:attrName>ppt_h</p:attrName>
                                        </p:attrNameLst>
                                      </p:cBhvr>
                                      <p:tavLst>
                                        <p:tav tm="0">
                                          <p:val>
                                            <p:fltVal val="0"/>
                                          </p:val>
                                        </p:tav>
                                        <p:tav tm="100000">
                                          <p:val>
                                            <p:strVal val="#ppt_h"/>
                                          </p:val>
                                        </p:tav>
                                      </p:tavLst>
                                    </p:anim>
                                    <p:animEffect transition="in" filter="fade">
                                      <p:cBhvr>
                                        <p:cTn id="179" dur="500"/>
                                        <p:tgtEl>
                                          <p:spTgt spid="12156"/>
                                        </p:tgtEl>
                                      </p:cBhvr>
                                    </p:animEffect>
                                  </p:childTnLst>
                                </p:cTn>
                              </p:par>
                              <p:par>
                                <p:cTn id="180" presetID="53" presetClass="entr" presetSubtype="16" fill="hold" nodeType="withEffect">
                                  <p:stCondLst>
                                    <p:cond delay="0"/>
                                  </p:stCondLst>
                                  <p:childTnLst>
                                    <p:set>
                                      <p:cBhvr>
                                        <p:cTn id="181" dur="1" fill="hold">
                                          <p:stCondLst>
                                            <p:cond delay="0"/>
                                          </p:stCondLst>
                                        </p:cTn>
                                        <p:tgtEl>
                                          <p:spTgt spid="12157"/>
                                        </p:tgtEl>
                                        <p:attrNameLst>
                                          <p:attrName>style.visibility</p:attrName>
                                        </p:attrNameLst>
                                      </p:cBhvr>
                                      <p:to>
                                        <p:strVal val="visible"/>
                                      </p:to>
                                    </p:set>
                                    <p:anim calcmode="lin" valueType="num">
                                      <p:cBhvr>
                                        <p:cTn id="182" dur="500" fill="hold"/>
                                        <p:tgtEl>
                                          <p:spTgt spid="12157"/>
                                        </p:tgtEl>
                                        <p:attrNameLst>
                                          <p:attrName>ppt_w</p:attrName>
                                        </p:attrNameLst>
                                      </p:cBhvr>
                                      <p:tavLst>
                                        <p:tav tm="0">
                                          <p:val>
                                            <p:fltVal val="0"/>
                                          </p:val>
                                        </p:tav>
                                        <p:tav tm="100000">
                                          <p:val>
                                            <p:strVal val="#ppt_w"/>
                                          </p:val>
                                        </p:tav>
                                      </p:tavLst>
                                    </p:anim>
                                    <p:anim calcmode="lin" valueType="num">
                                      <p:cBhvr>
                                        <p:cTn id="183" dur="500" fill="hold"/>
                                        <p:tgtEl>
                                          <p:spTgt spid="12157"/>
                                        </p:tgtEl>
                                        <p:attrNameLst>
                                          <p:attrName>ppt_h</p:attrName>
                                        </p:attrNameLst>
                                      </p:cBhvr>
                                      <p:tavLst>
                                        <p:tav tm="0">
                                          <p:val>
                                            <p:fltVal val="0"/>
                                          </p:val>
                                        </p:tav>
                                        <p:tav tm="100000">
                                          <p:val>
                                            <p:strVal val="#ppt_h"/>
                                          </p:val>
                                        </p:tav>
                                      </p:tavLst>
                                    </p:anim>
                                    <p:animEffect transition="in" filter="fade">
                                      <p:cBhvr>
                                        <p:cTn id="184" dur="500"/>
                                        <p:tgtEl>
                                          <p:spTgt spid="12157"/>
                                        </p:tgtEl>
                                      </p:cBhvr>
                                    </p:animEffect>
                                  </p:childTnLst>
                                </p:cTn>
                              </p:par>
                              <p:par>
                                <p:cTn id="185" presetID="53" presetClass="entr" presetSubtype="16" fill="hold" nodeType="withEffect">
                                  <p:stCondLst>
                                    <p:cond delay="0"/>
                                  </p:stCondLst>
                                  <p:childTnLst>
                                    <p:set>
                                      <p:cBhvr>
                                        <p:cTn id="186" dur="1" fill="hold">
                                          <p:stCondLst>
                                            <p:cond delay="0"/>
                                          </p:stCondLst>
                                        </p:cTn>
                                        <p:tgtEl>
                                          <p:spTgt spid="12171"/>
                                        </p:tgtEl>
                                        <p:attrNameLst>
                                          <p:attrName>style.visibility</p:attrName>
                                        </p:attrNameLst>
                                      </p:cBhvr>
                                      <p:to>
                                        <p:strVal val="visible"/>
                                      </p:to>
                                    </p:set>
                                    <p:anim calcmode="lin" valueType="num">
                                      <p:cBhvr>
                                        <p:cTn id="187" dur="500" fill="hold"/>
                                        <p:tgtEl>
                                          <p:spTgt spid="12171"/>
                                        </p:tgtEl>
                                        <p:attrNameLst>
                                          <p:attrName>ppt_w</p:attrName>
                                        </p:attrNameLst>
                                      </p:cBhvr>
                                      <p:tavLst>
                                        <p:tav tm="0">
                                          <p:val>
                                            <p:fltVal val="0"/>
                                          </p:val>
                                        </p:tav>
                                        <p:tav tm="100000">
                                          <p:val>
                                            <p:strVal val="#ppt_w"/>
                                          </p:val>
                                        </p:tav>
                                      </p:tavLst>
                                    </p:anim>
                                    <p:anim calcmode="lin" valueType="num">
                                      <p:cBhvr>
                                        <p:cTn id="188" dur="500" fill="hold"/>
                                        <p:tgtEl>
                                          <p:spTgt spid="12171"/>
                                        </p:tgtEl>
                                        <p:attrNameLst>
                                          <p:attrName>ppt_h</p:attrName>
                                        </p:attrNameLst>
                                      </p:cBhvr>
                                      <p:tavLst>
                                        <p:tav tm="0">
                                          <p:val>
                                            <p:fltVal val="0"/>
                                          </p:val>
                                        </p:tav>
                                        <p:tav tm="100000">
                                          <p:val>
                                            <p:strVal val="#ppt_h"/>
                                          </p:val>
                                        </p:tav>
                                      </p:tavLst>
                                    </p:anim>
                                    <p:animEffect transition="in" filter="fade">
                                      <p:cBhvr>
                                        <p:cTn id="189" dur="500"/>
                                        <p:tgtEl>
                                          <p:spTgt spid="12171"/>
                                        </p:tgtEl>
                                      </p:cBhvr>
                                    </p:animEffect>
                                  </p:childTnLst>
                                </p:cTn>
                              </p:par>
                              <p:par>
                                <p:cTn id="190" presetID="53" presetClass="entr" presetSubtype="16" fill="hold" nodeType="withEffect">
                                  <p:stCondLst>
                                    <p:cond delay="0"/>
                                  </p:stCondLst>
                                  <p:childTnLst>
                                    <p:set>
                                      <p:cBhvr>
                                        <p:cTn id="191" dur="1" fill="hold">
                                          <p:stCondLst>
                                            <p:cond delay="0"/>
                                          </p:stCondLst>
                                        </p:cTn>
                                        <p:tgtEl>
                                          <p:spTgt spid="12181"/>
                                        </p:tgtEl>
                                        <p:attrNameLst>
                                          <p:attrName>style.visibility</p:attrName>
                                        </p:attrNameLst>
                                      </p:cBhvr>
                                      <p:to>
                                        <p:strVal val="visible"/>
                                      </p:to>
                                    </p:set>
                                    <p:anim calcmode="lin" valueType="num">
                                      <p:cBhvr>
                                        <p:cTn id="192" dur="500" fill="hold"/>
                                        <p:tgtEl>
                                          <p:spTgt spid="12181"/>
                                        </p:tgtEl>
                                        <p:attrNameLst>
                                          <p:attrName>ppt_w</p:attrName>
                                        </p:attrNameLst>
                                      </p:cBhvr>
                                      <p:tavLst>
                                        <p:tav tm="0">
                                          <p:val>
                                            <p:fltVal val="0"/>
                                          </p:val>
                                        </p:tav>
                                        <p:tav tm="100000">
                                          <p:val>
                                            <p:strVal val="#ppt_w"/>
                                          </p:val>
                                        </p:tav>
                                      </p:tavLst>
                                    </p:anim>
                                    <p:anim calcmode="lin" valueType="num">
                                      <p:cBhvr>
                                        <p:cTn id="193" dur="500" fill="hold"/>
                                        <p:tgtEl>
                                          <p:spTgt spid="12181"/>
                                        </p:tgtEl>
                                        <p:attrNameLst>
                                          <p:attrName>ppt_h</p:attrName>
                                        </p:attrNameLst>
                                      </p:cBhvr>
                                      <p:tavLst>
                                        <p:tav tm="0">
                                          <p:val>
                                            <p:fltVal val="0"/>
                                          </p:val>
                                        </p:tav>
                                        <p:tav tm="100000">
                                          <p:val>
                                            <p:strVal val="#ppt_h"/>
                                          </p:val>
                                        </p:tav>
                                      </p:tavLst>
                                    </p:anim>
                                    <p:animEffect transition="in" filter="fade">
                                      <p:cBhvr>
                                        <p:cTn id="194" dur="500"/>
                                        <p:tgtEl>
                                          <p:spTgt spid="12181"/>
                                        </p:tgtEl>
                                      </p:cBhvr>
                                    </p:animEffect>
                                  </p:childTnLst>
                                </p:cTn>
                              </p:par>
                              <p:par>
                                <p:cTn id="195" presetID="53" presetClass="entr" presetSubtype="16" fill="hold" nodeType="withEffect">
                                  <p:stCondLst>
                                    <p:cond delay="0"/>
                                  </p:stCondLst>
                                  <p:childTnLst>
                                    <p:set>
                                      <p:cBhvr>
                                        <p:cTn id="196" dur="1" fill="hold">
                                          <p:stCondLst>
                                            <p:cond delay="0"/>
                                          </p:stCondLst>
                                        </p:cTn>
                                        <p:tgtEl>
                                          <p:spTgt spid="12212"/>
                                        </p:tgtEl>
                                        <p:attrNameLst>
                                          <p:attrName>style.visibility</p:attrName>
                                        </p:attrNameLst>
                                      </p:cBhvr>
                                      <p:to>
                                        <p:strVal val="visible"/>
                                      </p:to>
                                    </p:set>
                                    <p:anim calcmode="lin" valueType="num">
                                      <p:cBhvr>
                                        <p:cTn id="197" dur="500" fill="hold"/>
                                        <p:tgtEl>
                                          <p:spTgt spid="12212"/>
                                        </p:tgtEl>
                                        <p:attrNameLst>
                                          <p:attrName>ppt_w</p:attrName>
                                        </p:attrNameLst>
                                      </p:cBhvr>
                                      <p:tavLst>
                                        <p:tav tm="0">
                                          <p:val>
                                            <p:fltVal val="0"/>
                                          </p:val>
                                        </p:tav>
                                        <p:tav tm="100000">
                                          <p:val>
                                            <p:strVal val="#ppt_w"/>
                                          </p:val>
                                        </p:tav>
                                      </p:tavLst>
                                    </p:anim>
                                    <p:anim calcmode="lin" valueType="num">
                                      <p:cBhvr>
                                        <p:cTn id="198" dur="500" fill="hold"/>
                                        <p:tgtEl>
                                          <p:spTgt spid="12212"/>
                                        </p:tgtEl>
                                        <p:attrNameLst>
                                          <p:attrName>ppt_h</p:attrName>
                                        </p:attrNameLst>
                                      </p:cBhvr>
                                      <p:tavLst>
                                        <p:tav tm="0">
                                          <p:val>
                                            <p:fltVal val="0"/>
                                          </p:val>
                                        </p:tav>
                                        <p:tav tm="100000">
                                          <p:val>
                                            <p:strVal val="#ppt_h"/>
                                          </p:val>
                                        </p:tav>
                                      </p:tavLst>
                                    </p:anim>
                                    <p:animEffect transition="in" filter="fade">
                                      <p:cBhvr>
                                        <p:cTn id="199" dur="500"/>
                                        <p:tgtEl>
                                          <p:spTgt spid="12212"/>
                                        </p:tgtEl>
                                      </p:cBhvr>
                                    </p:animEffect>
                                  </p:childTnLst>
                                </p:cTn>
                              </p:par>
                              <p:par>
                                <p:cTn id="200" presetID="53" presetClass="entr" presetSubtype="16" fill="hold" nodeType="withEffect">
                                  <p:stCondLst>
                                    <p:cond delay="0"/>
                                  </p:stCondLst>
                                  <p:childTnLst>
                                    <p:set>
                                      <p:cBhvr>
                                        <p:cTn id="201" dur="1" fill="hold">
                                          <p:stCondLst>
                                            <p:cond delay="0"/>
                                          </p:stCondLst>
                                        </p:cTn>
                                        <p:tgtEl>
                                          <p:spTgt spid="12233"/>
                                        </p:tgtEl>
                                        <p:attrNameLst>
                                          <p:attrName>style.visibility</p:attrName>
                                        </p:attrNameLst>
                                      </p:cBhvr>
                                      <p:to>
                                        <p:strVal val="visible"/>
                                      </p:to>
                                    </p:set>
                                    <p:anim calcmode="lin" valueType="num">
                                      <p:cBhvr>
                                        <p:cTn id="202" dur="500" fill="hold"/>
                                        <p:tgtEl>
                                          <p:spTgt spid="12233"/>
                                        </p:tgtEl>
                                        <p:attrNameLst>
                                          <p:attrName>ppt_w</p:attrName>
                                        </p:attrNameLst>
                                      </p:cBhvr>
                                      <p:tavLst>
                                        <p:tav tm="0">
                                          <p:val>
                                            <p:fltVal val="0"/>
                                          </p:val>
                                        </p:tav>
                                        <p:tav tm="100000">
                                          <p:val>
                                            <p:strVal val="#ppt_w"/>
                                          </p:val>
                                        </p:tav>
                                      </p:tavLst>
                                    </p:anim>
                                    <p:anim calcmode="lin" valueType="num">
                                      <p:cBhvr>
                                        <p:cTn id="203" dur="500" fill="hold"/>
                                        <p:tgtEl>
                                          <p:spTgt spid="12233"/>
                                        </p:tgtEl>
                                        <p:attrNameLst>
                                          <p:attrName>ppt_h</p:attrName>
                                        </p:attrNameLst>
                                      </p:cBhvr>
                                      <p:tavLst>
                                        <p:tav tm="0">
                                          <p:val>
                                            <p:fltVal val="0"/>
                                          </p:val>
                                        </p:tav>
                                        <p:tav tm="100000">
                                          <p:val>
                                            <p:strVal val="#ppt_h"/>
                                          </p:val>
                                        </p:tav>
                                      </p:tavLst>
                                    </p:anim>
                                    <p:animEffect transition="in" filter="fade">
                                      <p:cBhvr>
                                        <p:cTn id="204" dur="500"/>
                                        <p:tgtEl>
                                          <p:spTgt spid="12233"/>
                                        </p:tgtEl>
                                      </p:cBhvr>
                                    </p:animEffect>
                                  </p:childTnLst>
                                </p:cTn>
                              </p:par>
                              <p:par>
                                <p:cTn id="205" presetID="53" presetClass="entr" presetSubtype="16" fill="hold" nodeType="withEffect">
                                  <p:stCondLst>
                                    <p:cond delay="0"/>
                                  </p:stCondLst>
                                  <p:childTnLst>
                                    <p:set>
                                      <p:cBhvr>
                                        <p:cTn id="206" dur="1" fill="hold">
                                          <p:stCondLst>
                                            <p:cond delay="0"/>
                                          </p:stCondLst>
                                        </p:cTn>
                                        <p:tgtEl>
                                          <p:spTgt spid="12247"/>
                                        </p:tgtEl>
                                        <p:attrNameLst>
                                          <p:attrName>style.visibility</p:attrName>
                                        </p:attrNameLst>
                                      </p:cBhvr>
                                      <p:to>
                                        <p:strVal val="visible"/>
                                      </p:to>
                                    </p:set>
                                    <p:anim calcmode="lin" valueType="num">
                                      <p:cBhvr>
                                        <p:cTn id="207" dur="500" fill="hold"/>
                                        <p:tgtEl>
                                          <p:spTgt spid="12247"/>
                                        </p:tgtEl>
                                        <p:attrNameLst>
                                          <p:attrName>ppt_w</p:attrName>
                                        </p:attrNameLst>
                                      </p:cBhvr>
                                      <p:tavLst>
                                        <p:tav tm="0">
                                          <p:val>
                                            <p:fltVal val="0"/>
                                          </p:val>
                                        </p:tav>
                                        <p:tav tm="100000">
                                          <p:val>
                                            <p:strVal val="#ppt_w"/>
                                          </p:val>
                                        </p:tav>
                                      </p:tavLst>
                                    </p:anim>
                                    <p:anim calcmode="lin" valueType="num">
                                      <p:cBhvr>
                                        <p:cTn id="208" dur="500" fill="hold"/>
                                        <p:tgtEl>
                                          <p:spTgt spid="12247"/>
                                        </p:tgtEl>
                                        <p:attrNameLst>
                                          <p:attrName>ppt_h</p:attrName>
                                        </p:attrNameLst>
                                      </p:cBhvr>
                                      <p:tavLst>
                                        <p:tav tm="0">
                                          <p:val>
                                            <p:fltVal val="0"/>
                                          </p:val>
                                        </p:tav>
                                        <p:tav tm="100000">
                                          <p:val>
                                            <p:strVal val="#ppt_h"/>
                                          </p:val>
                                        </p:tav>
                                      </p:tavLst>
                                    </p:anim>
                                    <p:animEffect transition="in" filter="fade">
                                      <p:cBhvr>
                                        <p:cTn id="209" dur="500"/>
                                        <p:tgtEl>
                                          <p:spTgt spid="12247"/>
                                        </p:tgtEl>
                                      </p:cBhvr>
                                    </p:animEffect>
                                  </p:childTnLst>
                                </p:cTn>
                              </p:par>
                              <p:par>
                                <p:cTn id="210" presetID="53" presetClass="entr" presetSubtype="16" fill="hold" nodeType="withEffect">
                                  <p:stCondLst>
                                    <p:cond delay="0"/>
                                  </p:stCondLst>
                                  <p:childTnLst>
                                    <p:set>
                                      <p:cBhvr>
                                        <p:cTn id="211" dur="1" fill="hold">
                                          <p:stCondLst>
                                            <p:cond delay="0"/>
                                          </p:stCondLst>
                                        </p:cTn>
                                        <p:tgtEl>
                                          <p:spTgt spid="12266"/>
                                        </p:tgtEl>
                                        <p:attrNameLst>
                                          <p:attrName>style.visibility</p:attrName>
                                        </p:attrNameLst>
                                      </p:cBhvr>
                                      <p:to>
                                        <p:strVal val="visible"/>
                                      </p:to>
                                    </p:set>
                                    <p:anim calcmode="lin" valueType="num">
                                      <p:cBhvr>
                                        <p:cTn id="212" dur="500" fill="hold"/>
                                        <p:tgtEl>
                                          <p:spTgt spid="12266"/>
                                        </p:tgtEl>
                                        <p:attrNameLst>
                                          <p:attrName>ppt_w</p:attrName>
                                        </p:attrNameLst>
                                      </p:cBhvr>
                                      <p:tavLst>
                                        <p:tav tm="0">
                                          <p:val>
                                            <p:fltVal val="0"/>
                                          </p:val>
                                        </p:tav>
                                        <p:tav tm="100000">
                                          <p:val>
                                            <p:strVal val="#ppt_w"/>
                                          </p:val>
                                        </p:tav>
                                      </p:tavLst>
                                    </p:anim>
                                    <p:anim calcmode="lin" valueType="num">
                                      <p:cBhvr>
                                        <p:cTn id="213" dur="500" fill="hold"/>
                                        <p:tgtEl>
                                          <p:spTgt spid="12266"/>
                                        </p:tgtEl>
                                        <p:attrNameLst>
                                          <p:attrName>ppt_h</p:attrName>
                                        </p:attrNameLst>
                                      </p:cBhvr>
                                      <p:tavLst>
                                        <p:tav tm="0">
                                          <p:val>
                                            <p:fltVal val="0"/>
                                          </p:val>
                                        </p:tav>
                                        <p:tav tm="100000">
                                          <p:val>
                                            <p:strVal val="#ppt_h"/>
                                          </p:val>
                                        </p:tav>
                                      </p:tavLst>
                                    </p:anim>
                                    <p:animEffect transition="in" filter="fade">
                                      <p:cBhvr>
                                        <p:cTn id="214" dur="500"/>
                                        <p:tgtEl>
                                          <p:spTgt spid="12266"/>
                                        </p:tgtEl>
                                      </p:cBhvr>
                                    </p:animEffect>
                                  </p:childTnLst>
                                </p:cTn>
                              </p:par>
                              <p:par>
                                <p:cTn id="215" presetID="53" presetClass="entr" presetSubtype="16" fill="hold" nodeType="withEffect">
                                  <p:stCondLst>
                                    <p:cond delay="0"/>
                                  </p:stCondLst>
                                  <p:childTnLst>
                                    <p:set>
                                      <p:cBhvr>
                                        <p:cTn id="216" dur="1" fill="hold">
                                          <p:stCondLst>
                                            <p:cond delay="0"/>
                                          </p:stCondLst>
                                        </p:cTn>
                                        <p:tgtEl>
                                          <p:spTgt spid="12275"/>
                                        </p:tgtEl>
                                        <p:attrNameLst>
                                          <p:attrName>style.visibility</p:attrName>
                                        </p:attrNameLst>
                                      </p:cBhvr>
                                      <p:to>
                                        <p:strVal val="visible"/>
                                      </p:to>
                                    </p:set>
                                    <p:anim calcmode="lin" valueType="num">
                                      <p:cBhvr>
                                        <p:cTn id="217" dur="500" fill="hold"/>
                                        <p:tgtEl>
                                          <p:spTgt spid="12275"/>
                                        </p:tgtEl>
                                        <p:attrNameLst>
                                          <p:attrName>ppt_w</p:attrName>
                                        </p:attrNameLst>
                                      </p:cBhvr>
                                      <p:tavLst>
                                        <p:tav tm="0">
                                          <p:val>
                                            <p:fltVal val="0"/>
                                          </p:val>
                                        </p:tav>
                                        <p:tav tm="100000">
                                          <p:val>
                                            <p:strVal val="#ppt_w"/>
                                          </p:val>
                                        </p:tav>
                                      </p:tavLst>
                                    </p:anim>
                                    <p:anim calcmode="lin" valueType="num">
                                      <p:cBhvr>
                                        <p:cTn id="218" dur="500" fill="hold"/>
                                        <p:tgtEl>
                                          <p:spTgt spid="12275"/>
                                        </p:tgtEl>
                                        <p:attrNameLst>
                                          <p:attrName>ppt_h</p:attrName>
                                        </p:attrNameLst>
                                      </p:cBhvr>
                                      <p:tavLst>
                                        <p:tav tm="0">
                                          <p:val>
                                            <p:fltVal val="0"/>
                                          </p:val>
                                        </p:tav>
                                        <p:tav tm="100000">
                                          <p:val>
                                            <p:strVal val="#ppt_h"/>
                                          </p:val>
                                        </p:tav>
                                      </p:tavLst>
                                    </p:anim>
                                    <p:animEffect transition="in" filter="fade">
                                      <p:cBhvr>
                                        <p:cTn id="219" dur="500"/>
                                        <p:tgtEl>
                                          <p:spTgt spid="12275"/>
                                        </p:tgtEl>
                                      </p:cBhvr>
                                    </p:animEffect>
                                  </p:childTnLst>
                                </p:cTn>
                              </p:par>
                              <p:par>
                                <p:cTn id="220" presetID="53" presetClass="entr" presetSubtype="16" fill="hold" nodeType="withEffect">
                                  <p:stCondLst>
                                    <p:cond delay="0"/>
                                  </p:stCondLst>
                                  <p:childTnLst>
                                    <p:set>
                                      <p:cBhvr>
                                        <p:cTn id="221" dur="1" fill="hold">
                                          <p:stCondLst>
                                            <p:cond delay="0"/>
                                          </p:stCondLst>
                                        </p:cTn>
                                        <p:tgtEl>
                                          <p:spTgt spid="12281"/>
                                        </p:tgtEl>
                                        <p:attrNameLst>
                                          <p:attrName>style.visibility</p:attrName>
                                        </p:attrNameLst>
                                      </p:cBhvr>
                                      <p:to>
                                        <p:strVal val="visible"/>
                                      </p:to>
                                    </p:set>
                                    <p:anim calcmode="lin" valueType="num">
                                      <p:cBhvr>
                                        <p:cTn id="222" dur="500" fill="hold"/>
                                        <p:tgtEl>
                                          <p:spTgt spid="12281"/>
                                        </p:tgtEl>
                                        <p:attrNameLst>
                                          <p:attrName>ppt_w</p:attrName>
                                        </p:attrNameLst>
                                      </p:cBhvr>
                                      <p:tavLst>
                                        <p:tav tm="0">
                                          <p:val>
                                            <p:fltVal val="0"/>
                                          </p:val>
                                        </p:tav>
                                        <p:tav tm="100000">
                                          <p:val>
                                            <p:strVal val="#ppt_w"/>
                                          </p:val>
                                        </p:tav>
                                      </p:tavLst>
                                    </p:anim>
                                    <p:anim calcmode="lin" valueType="num">
                                      <p:cBhvr>
                                        <p:cTn id="223" dur="500" fill="hold"/>
                                        <p:tgtEl>
                                          <p:spTgt spid="12281"/>
                                        </p:tgtEl>
                                        <p:attrNameLst>
                                          <p:attrName>ppt_h</p:attrName>
                                        </p:attrNameLst>
                                      </p:cBhvr>
                                      <p:tavLst>
                                        <p:tav tm="0">
                                          <p:val>
                                            <p:fltVal val="0"/>
                                          </p:val>
                                        </p:tav>
                                        <p:tav tm="100000">
                                          <p:val>
                                            <p:strVal val="#ppt_h"/>
                                          </p:val>
                                        </p:tav>
                                      </p:tavLst>
                                    </p:anim>
                                    <p:animEffect transition="in" filter="fade">
                                      <p:cBhvr>
                                        <p:cTn id="224" dur="500"/>
                                        <p:tgtEl>
                                          <p:spTgt spid="12281"/>
                                        </p:tgtEl>
                                      </p:cBhvr>
                                    </p:animEffect>
                                  </p:childTnLst>
                                </p:cTn>
                              </p:par>
                              <p:par>
                                <p:cTn id="225" presetID="53" presetClass="entr" presetSubtype="16" fill="hold" nodeType="withEffect">
                                  <p:stCondLst>
                                    <p:cond delay="0"/>
                                  </p:stCondLst>
                                  <p:childTnLst>
                                    <p:set>
                                      <p:cBhvr>
                                        <p:cTn id="226" dur="1" fill="hold">
                                          <p:stCondLst>
                                            <p:cond delay="0"/>
                                          </p:stCondLst>
                                        </p:cTn>
                                        <p:tgtEl>
                                          <p:spTgt spid="12297"/>
                                        </p:tgtEl>
                                        <p:attrNameLst>
                                          <p:attrName>style.visibility</p:attrName>
                                        </p:attrNameLst>
                                      </p:cBhvr>
                                      <p:to>
                                        <p:strVal val="visible"/>
                                      </p:to>
                                    </p:set>
                                    <p:anim calcmode="lin" valueType="num">
                                      <p:cBhvr>
                                        <p:cTn id="227" dur="500" fill="hold"/>
                                        <p:tgtEl>
                                          <p:spTgt spid="12297"/>
                                        </p:tgtEl>
                                        <p:attrNameLst>
                                          <p:attrName>ppt_w</p:attrName>
                                        </p:attrNameLst>
                                      </p:cBhvr>
                                      <p:tavLst>
                                        <p:tav tm="0">
                                          <p:val>
                                            <p:fltVal val="0"/>
                                          </p:val>
                                        </p:tav>
                                        <p:tav tm="100000">
                                          <p:val>
                                            <p:strVal val="#ppt_w"/>
                                          </p:val>
                                        </p:tav>
                                      </p:tavLst>
                                    </p:anim>
                                    <p:anim calcmode="lin" valueType="num">
                                      <p:cBhvr>
                                        <p:cTn id="228" dur="500" fill="hold"/>
                                        <p:tgtEl>
                                          <p:spTgt spid="12297"/>
                                        </p:tgtEl>
                                        <p:attrNameLst>
                                          <p:attrName>ppt_h</p:attrName>
                                        </p:attrNameLst>
                                      </p:cBhvr>
                                      <p:tavLst>
                                        <p:tav tm="0">
                                          <p:val>
                                            <p:fltVal val="0"/>
                                          </p:val>
                                        </p:tav>
                                        <p:tav tm="100000">
                                          <p:val>
                                            <p:strVal val="#ppt_h"/>
                                          </p:val>
                                        </p:tav>
                                      </p:tavLst>
                                    </p:anim>
                                    <p:animEffect transition="in" filter="fade">
                                      <p:cBhvr>
                                        <p:cTn id="229" dur="500"/>
                                        <p:tgtEl>
                                          <p:spTgt spid="12297"/>
                                        </p:tgtEl>
                                      </p:cBhvr>
                                    </p:animEffect>
                                  </p:childTnLst>
                                </p:cTn>
                              </p:par>
                              <p:par>
                                <p:cTn id="230" presetID="53" presetClass="entr" presetSubtype="16" fill="hold" nodeType="withEffect">
                                  <p:stCondLst>
                                    <p:cond delay="0"/>
                                  </p:stCondLst>
                                  <p:childTnLst>
                                    <p:set>
                                      <p:cBhvr>
                                        <p:cTn id="231" dur="1" fill="hold">
                                          <p:stCondLst>
                                            <p:cond delay="0"/>
                                          </p:stCondLst>
                                        </p:cTn>
                                        <p:tgtEl>
                                          <p:spTgt spid="12315"/>
                                        </p:tgtEl>
                                        <p:attrNameLst>
                                          <p:attrName>style.visibility</p:attrName>
                                        </p:attrNameLst>
                                      </p:cBhvr>
                                      <p:to>
                                        <p:strVal val="visible"/>
                                      </p:to>
                                    </p:set>
                                    <p:anim calcmode="lin" valueType="num">
                                      <p:cBhvr>
                                        <p:cTn id="232" dur="500" fill="hold"/>
                                        <p:tgtEl>
                                          <p:spTgt spid="12315"/>
                                        </p:tgtEl>
                                        <p:attrNameLst>
                                          <p:attrName>ppt_w</p:attrName>
                                        </p:attrNameLst>
                                      </p:cBhvr>
                                      <p:tavLst>
                                        <p:tav tm="0">
                                          <p:val>
                                            <p:fltVal val="0"/>
                                          </p:val>
                                        </p:tav>
                                        <p:tav tm="100000">
                                          <p:val>
                                            <p:strVal val="#ppt_w"/>
                                          </p:val>
                                        </p:tav>
                                      </p:tavLst>
                                    </p:anim>
                                    <p:anim calcmode="lin" valueType="num">
                                      <p:cBhvr>
                                        <p:cTn id="233" dur="500" fill="hold"/>
                                        <p:tgtEl>
                                          <p:spTgt spid="12315"/>
                                        </p:tgtEl>
                                        <p:attrNameLst>
                                          <p:attrName>ppt_h</p:attrName>
                                        </p:attrNameLst>
                                      </p:cBhvr>
                                      <p:tavLst>
                                        <p:tav tm="0">
                                          <p:val>
                                            <p:fltVal val="0"/>
                                          </p:val>
                                        </p:tav>
                                        <p:tav tm="100000">
                                          <p:val>
                                            <p:strVal val="#ppt_h"/>
                                          </p:val>
                                        </p:tav>
                                      </p:tavLst>
                                    </p:anim>
                                    <p:animEffect transition="in" filter="fade">
                                      <p:cBhvr>
                                        <p:cTn id="234" dur="500"/>
                                        <p:tgtEl>
                                          <p:spTgt spid="12315"/>
                                        </p:tgtEl>
                                      </p:cBhvr>
                                    </p:animEffect>
                                  </p:childTnLst>
                                </p:cTn>
                              </p:par>
                              <p:par>
                                <p:cTn id="235" presetID="53" presetClass="entr" presetSubtype="16" fill="hold" nodeType="withEffect">
                                  <p:stCondLst>
                                    <p:cond delay="0"/>
                                  </p:stCondLst>
                                  <p:childTnLst>
                                    <p:set>
                                      <p:cBhvr>
                                        <p:cTn id="236" dur="1" fill="hold">
                                          <p:stCondLst>
                                            <p:cond delay="0"/>
                                          </p:stCondLst>
                                        </p:cTn>
                                        <p:tgtEl>
                                          <p:spTgt spid="12327"/>
                                        </p:tgtEl>
                                        <p:attrNameLst>
                                          <p:attrName>style.visibility</p:attrName>
                                        </p:attrNameLst>
                                      </p:cBhvr>
                                      <p:to>
                                        <p:strVal val="visible"/>
                                      </p:to>
                                    </p:set>
                                    <p:anim calcmode="lin" valueType="num">
                                      <p:cBhvr>
                                        <p:cTn id="237" dur="500" fill="hold"/>
                                        <p:tgtEl>
                                          <p:spTgt spid="12327"/>
                                        </p:tgtEl>
                                        <p:attrNameLst>
                                          <p:attrName>ppt_w</p:attrName>
                                        </p:attrNameLst>
                                      </p:cBhvr>
                                      <p:tavLst>
                                        <p:tav tm="0">
                                          <p:val>
                                            <p:fltVal val="0"/>
                                          </p:val>
                                        </p:tav>
                                        <p:tav tm="100000">
                                          <p:val>
                                            <p:strVal val="#ppt_w"/>
                                          </p:val>
                                        </p:tav>
                                      </p:tavLst>
                                    </p:anim>
                                    <p:anim calcmode="lin" valueType="num">
                                      <p:cBhvr>
                                        <p:cTn id="238" dur="500" fill="hold"/>
                                        <p:tgtEl>
                                          <p:spTgt spid="12327"/>
                                        </p:tgtEl>
                                        <p:attrNameLst>
                                          <p:attrName>ppt_h</p:attrName>
                                        </p:attrNameLst>
                                      </p:cBhvr>
                                      <p:tavLst>
                                        <p:tav tm="0">
                                          <p:val>
                                            <p:fltVal val="0"/>
                                          </p:val>
                                        </p:tav>
                                        <p:tav tm="100000">
                                          <p:val>
                                            <p:strVal val="#ppt_h"/>
                                          </p:val>
                                        </p:tav>
                                      </p:tavLst>
                                    </p:anim>
                                    <p:animEffect transition="in" filter="fade">
                                      <p:cBhvr>
                                        <p:cTn id="239" dur="500"/>
                                        <p:tgtEl>
                                          <p:spTgt spid="12327"/>
                                        </p:tgtEl>
                                      </p:cBhvr>
                                    </p:animEffect>
                                  </p:childTnLst>
                                </p:cTn>
                              </p:par>
                              <p:par>
                                <p:cTn id="240" presetID="53" presetClass="entr" presetSubtype="16" fill="hold" nodeType="withEffect">
                                  <p:stCondLst>
                                    <p:cond delay="0"/>
                                  </p:stCondLst>
                                  <p:childTnLst>
                                    <p:set>
                                      <p:cBhvr>
                                        <p:cTn id="241" dur="1" fill="hold">
                                          <p:stCondLst>
                                            <p:cond delay="0"/>
                                          </p:stCondLst>
                                        </p:cTn>
                                        <p:tgtEl>
                                          <p:spTgt spid="12343"/>
                                        </p:tgtEl>
                                        <p:attrNameLst>
                                          <p:attrName>style.visibility</p:attrName>
                                        </p:attrNameLst>
                                      </p:cBhvr>
                                      <p:to>
                                        <p:strVal val="visible"/>
                                      </p:to>
                                    </p:set>
                                    <p:anim calcmode="lin" valueType="num">
                                      <p:cBhvr>
                                        <p:cTn id="242" dur="500" fill="hold"/>
                                        <p:tgtEl>
                                          <p:spTgt spid="12343"/>
                                        </p:tgtEl>
                                        <p:attrNameLst>
                                          <p:attrName>ppt_w</p:attrName>
                                        </p:attrNameLst>
                                      </p:cBhvr>
                                      <p:tavLst>
                                        <p:tav tm="0">
                                          <p:val>
                                            <p:fltVal val="0"/>
                                          </p:val>
                                        </p:tav>
                                        <p:tav tm="100000">
                                          <p:val>
                                            <p:strVal val="#ppt_w"/>
                                          </p:val>
                                        </p:tav>
                                      </p:tavLst>
                                    </p:anim>
                                    <p:anim calcmode="lin" valueType="num">
                                      <p:cBhvr>
                                        <p:cTn id="243" dur="500" fill="hold"/>
                                        <p:tgtEl>
                                          <p:spTgt spid="12343"/>
                                        </p:tgtEl>
                                        <p:attrNameLst>
                                          <p:attrName>ppt_h</p:attrName>
                                        </p:attrNameLst>
                                      </p:cBhvr>
                                      <p:tavLst>
                                        <p:tav tm="0">
                                          <p:val>
                                            <p:fltVal val="0"/>
                                          </p:val>
                                        </p:tav>
                                        <p:tav tm="100000">
                                          <p:val>
                                            <p:strVal val="#ppt_h"/>
                                          </p:val>
                                        </p:tav>
                                      </p:tavLst>
                                    </p:anim>
                                    <p:animEffect transition="in" filter="fade">
                                      <p:cBhvr>
                                        <p:cTn id="244" dur="500"/>
                                        <p:tgtEl>
                                          <p:spTgt spid="12343"/>
                                        </p:tgtEl>
                                      </p:cBhvr>
                                    </p:animEffect>
                                  </p:childTnLst>
                                </p:cTn>
                              </p:par>
                              <p:par>
                                <p:cTn id="245" presetID="53" presetClass="entr" presetSubtype="16" fill="hold" nodeType="withEffect">
                                  <p:stCondLst>
                                    <p:cond delay="0"/>
                                  </p:stCondLst>
                                  <p:childTnLst>
                                    <p:set>
                                      <p:cBhvr>
                                        <p:cTn id="246" dur="1" fill="hold">
                                          <p:stCondLst>
                                            <p:cond delay="0"/>
                                          </p:stCondLst>
                                        </p:cTn>
                                        <p:tgtEl>
                                          <p:spTgt spid="12354"/>
                                        </p:tgtEl>
                                        <p:attrNameLst>
                                          <p:attrName>style.visibility</p:attrName>
                                        </p:attrNameLst>
                                      </p:cBhvr>
                                      <p:to>
                                        <p:strVal val="visible"/>
                                      </p:to>
                                    </p:set>
                                    <p:anim calcmode="lin" valueType="num">
                                      <p:cBhvr>
                                        <p:cTn id="247" dur="500" fill="hold"/>
                                        <p:tgtEl>
                                          <p:spTgt spid="12354"/>
                                        </p:tgtEl>
                                        <p:attrNameLst>
                                          <p:attrName>ppt_w</p:attrName>
                                        </p:attrNameLst>
                                      </p:cBhvr>
                                      <p:tavLst>
                                        <p:tav tm="0">
                                          <p:val>
                                            <p:fltVal val="0"/>
                                          </p:val>
                                        </p:tav>
                                        <p:tav tm="100000">
                                          <p:val>
                                            <p:strVal val="#ppt_w"/>
                                          </p:val>
                                        </p:tav>
                                      </p:tavLst>
                                    </p:anim>
                                    <p:anim calcmode="lin" valueType="num">
                                      <p:cBhvr>
                                        <p:cTn id="248" dur="500" fill="hold"/>
                                        <p:tgtEl>
                                          <p:spTgt spid="12354"/>
                                        </p:tgtEl>
                                        <p:attrNameLst>
                                          <p:attrName>ppt_h</p:attrName>
                                        </p:attrNameLst>
                                      </p:cBhvr>
                                      <p:tavLst>
                                        <p:tav tm="0">
                                          <p:val>
                                            <p:fltVal val="0"/>
                                          </p:val>
                                        </p:tav>
                                        <p:tav tm="100000">
                                          <p:val>
                                            <p:strVal val="#ppt_h"/>
                                          </p:val>
                                        </p:tav>
                                      </p:tavLst>
                                    </p:anim>
                                    <p:animEffect transition="in" filter="fade">
                                      <p:cBhvr>
                                        <p:cTn id="249" dur="500"/>
                                        <p:tgtEl>
                                          <p:spTgt spid="12354"/>
                                        </p:tgtEl>
                                      </p:cBhvr>
                                    </p:animEffect>
                                  </p:childTnLst>
                                </p:cTn>
                              </p:par>
                              <p:par>
                                <p:cTn id="250" presetID="53" presetClass="entr" presetSubtype="16" fill="hold" nodeType="withEffect">
                                  <p:stCondLst>
                                    <p:cond delay="0"/>
                                  </p:stCondLst>
                                  <p:childTnLst>
                                    <p:set>
                                      <p:cBhvr>
                                        <p:cTn id="251" dur="1" fill="hold">
                                          <p:stCondLst>
                                            <p:cond delay="0"/>
                                          </p:stCondLst>
                                        </p:cTn>
                                        <p:tgtEl>
                                          <p:spTgt spid="12368"/>
                                        </p:tgtEl>
                                        <p:attrNameLst>
                                          <p:attrName>style.visibility</p:attrName>
                                        </p:attrNameLst>
                                      </p:cBhvr>
                                      <p:to>
                                        <p:strVal val="visible"/>
                                      </p:to>
                                    </p:set>
                                    <p:anim calcmode="lin" valueType="num">
                                      <p:cBhvr>
                                        <p:cTn id="252" dur="500" fill="hold"/>
                                        <p:tgtEl>
                                          <p:spTgt spid="12368"/>
                                        </p:tgtEl>
                                        <p:attrNameLst>
                                          <p:attrName>ppt_w</p:attrName>
                                        </p:attrNameLst>
                                      </p:cBhvr>
                                      <p:tavLst>
                                        <p:tav tm="0">
                                          <p:val>
                                            <p:fltVal val="0"/>
                                          </p:val>
                                        </p:tav>
                                        <p:tav tm="100000">
                                          <p:val>
                                            <p:strVal val="#ppt_w"/>
                                          </p:val>
                                        </p:tav>
                                      </p:tavLst>
                                    </p:anim>
                                    <p:anim calcmode="lin" valueType="num">
                                      <p:cBhvr>
                                        <p:cTn id="253" dur="500" fill="hold"/>
                                        <p:tgtEl>
                                          <p:spTgt spid="12368"/>
                                        </p:tgtEl>
                                        <p:attrNameLst>
                                          <p:attrName>ppt_h</p:attrName>
                                        </p:attrNameLst>
                                      </p:cBhvr>
                                      <p:tavLst>
                                        <p:tav tm="0">
                                          <p:val>
                                            <p:fltVal val="0"/>
                                          </p:val>
                                        </p:tav>
                                        <p:tav tm="100000">
                                          <p:val>
                                            <p:strVal val="#ppt_h"/>
                                          </p:val>
                                        </p:tav>
                                      </p:tavLst>
                                    </p:anim>
                                    <p:animEffect transition="in" filter="fade">
                                      <p:cBhvr>
                                        <p:cTn id="254" dur="500"/>
                                        <p:tgtEl>
                                          <p:spTgt spid="12368"/>
                                        </p:tgtEl>
                                      </p:cBhvr>
                                    </p:animEffect>
                                  </p:childTnLst>
                                </p:cTn>
                              </p:par>
                              <p:par>
                                <p:cTn id="255" presetID="53" presetClass="entr" presetSubtype="16" fill="hold" nodeType="withEffect">
                                  <p:stCondLst>
                                    <p:cond delay="0"/>
                                  </p:stCondLst>
                                  <p:childTnLst>
                                    <p:set>
                                      <p:cBhvr>
                                        <p:cTn id="256" dur="1" fill="hold">
                                          <p:stCondLst>
                                            <p:cond delay="0"/>
                                          </p:stCondLst>
                                        </p:cTn>
                                        <p:tgtEl>
                                          <p:spTgt spid="12384"/>
                                        </p:tgtEl>
                                        <p:attrNameLst>
                                          <p:attrName>style.visibility</p:attrName>
                                        </p:attrNameLst>
                                      </p:cBhvr>
                                      <p:to>
                                        <p:strVal val="visible"/>
                                      </p:to>
                                    </p:set>
                                    <p:anim calcmode="lin" valueType="num">
                                      <p:cBhvr>
                                        <p:cTn id="257" dur="500" fill="hold"/>
                                        <p:tgtEl>
                                          <p:spTgt spid="12384"/>
                                        </p:tgtEl>
                                        <p:attrNameLst>
                                          <p:attrName>ppt_w</p:attrName>
                                        </p:attrNameLst>
                                      </p:cBhvr>
                                      <p:tavLst>
                                        <p:tav tm="0">
                                          <p:val>
                                            <p:fltVal val="0"/>
                                          </p:val>
                                        </p:tav>
                                        <p:tav tm="100000">
                                          <p:val>
                                            <p:strVal val="#ppt_w"/>
                                          </p:val>
                                        </p:tav>
                                      </p:tavLst>
                                    </p:anim>
                                    <p:anim calcmode="lin" valueType="num">
                                      <p:cBhvr>
                                        <p:cTn id="258" dur="500" fill="hold"/>
                                        <p:tgtEl>
                                          <p:spTgt spid="12384"/>
                                        </p:tgtEl>
                                        <p:attrNameLst>
                                          <p:attrName>ppt_h</p:attrName>
                                        </p:attrNameLst>
                                      </p:cBhvr>
                                      <p:tavLst>
                                        <p:tav tm="0">
                                          <p:val>
                                            <p:fltVal val="0"/>
                                          </p:val>
                                        </p:tav>
                                        <p:tav tm="100000">
                                          <p:val>
                                            <p:strVal val="#ppt_h"/>
                                          </p:val>
                                        </p:tav>
                                      </p:tavLst>
                                    </p:anim>
                                    <p:animEffect transition="in" filter="fade">
                                      <p:cBhvr>
                                        <p:cTn id="259" dur="500"/>
                                        <p:tgtEl>
                                          <p:spTgt spid="12384"/>
                                        </p:tgtEl>
                                      </p:cBhvr>
                                    </p:animEffect>
                                  </p:childTnLst>
                                </p:cTn>
                              </p:par>
                              <p:par>
                                <p:cTn id="260" presetID="53" presetClass="entr" presetSubtype="16" fill="hold" nodeType="withEffect">
                                  <p:stCondLst>
                                    <p:cond delay="0"/>
                                  </p:stCondLst>
                                  <p:childTnLst>
                                    <p:set>
                                      <p:cBhvr>
                                        <p:cTn id="261" dur="1" fill="hold">
                                          <p:stCondLst>
                                            <p:cond delay="0"/>
                                          </p:stCondLst>
                                        </p:cTn>
                                        <p:tgtEl>
                                          <p:spTgt spid="12400"/>
                                        </p:tgtEl>
                                        <p:attrNameLst>
                                          <p:attrName>style.visibility</p:attrName>
                                        </p:attrNameLst>
                                      </p:cBhvr>
                                      <p:to>
                                        <p:strVal val="visible"/>
                                      </p:to>
                                    </p:set>
                                    <p:anim calcmode="lin" valueType="num">
                                      <p:cBhvr>
                                        <p:cTn id="262" dur="500" fill="hold"/>
                                        <p:tgtEl>
                                          <p:spTgt spid="12400"/>
                                        </p:tgtEl>
                                        <p:attrNameLst>
                                          <p:attrName>ppt_w</p:attrName>
                                        </p:attrNameLst>
                                      </p:cBhvr>
                                      <p:tavLst>
                                        <p:tav tm="0">
                                          <p:val>
                                            <p:fltVal val="0"/>
                                          </p:val>
                                        </p:tav>
                                        <p:tav tm="100000">
                                          <p:val>
                                            <p:strVal val="#ppt_w"/>
                                          </p:val>
                                        </p:tav>
                                      </p:tavLst>
                                    </p:anim>
                                    <p:anim calcmode="lin" valueType="num">
                                      <p:cBhvr>
                                        <p:cTn id="263" dur="500" fill="hold"/>
                                        <p:tgtEl>
                                          <p:spTgt spid="12400"/>
                                        </p:tgtEl>
                                        <p:attrNameLst>
                                          <p:attrName>ppt_h</p:attrName>
                                        </p:attrNameLst>
                                      </p:cBhvr>
                                      <p:tavLst>
                                        <p:tav tm="0">
                                          <p:val>
                                            <p:fltVal val="0"/>
                                          </p:val>
                                        </p:tav>
                                        <p:tav tm="100000">
                                          <p:val>
                                            <p:strVal val="#ppt_h"/>
                                          </p:val>
                                        </p:tav>
                                      </p:tavLst>
                                    </p:anim>
                                    <p:animEffect transition="in" filter="fade">
                                      <p:cBhvr>
                                        <p:cTn id="264" dur="500"/>
                                        <p:tgtEl>
                                          <p:spTgt spid="12400"/>
                                        </p:tgtEl>
                                      </p:cBhvr>
                                    </p:animEffect>
                                  </p:childTnLst>
                                </p:cTn>
                              </p:par>
                              <p:par>
                                <p:cTn id="265" presetID="53" presetClass="entr" presetSubtype="16" fill="hold" nodeType="withEffect">
                                  <p:stCondLst>
                                    <p:cond delay="0"/>
                                  </p:stCondLst>
                                  <p:childTnLst>
                                    <p:set>
                                      <p:cBhvr>
                                        <p:cTn id="266" dur="1" fill="hold">
                                          <p:stCondLst>
                                            <p:cond delay="0"/>
                                          </p:stCondLst>
                                        </p:cTn>
                                        <p:tgtEl>
                                          <p:spTgt spid="12417"/>
                                        </p:tgtEl>
                                        <p:attrNameLst>
                                          <p:attrName>style.visibility</p:attrName>
                                        </p:attrNameLst>
                                      </p:cBhvr>
                                      <p:to>
                                        <p:strVal val="visible"/>
                                      </p:to>
                                    </p:set>
                                    <p:anim calcmode="lin" valueType="num">
                                      <p:cBhvr>
                                        <p:cTn id="267" dur="500" fill="hold"/>
                                        <p:tgtEl>
                                          <p:spTgt spid="12417"/>
                                        </p:tgtEl>
                                        <p:attrNameLst>
                                          <p:attrName>ppt_w</p:attrName>
                                        </p:attrNameLst>
                                      </p:cBhvr>
                                      <p:tavLst>
                                        <p:tav tm="0">
                                          <p:val>
                                            <p:fltVal val="0"/>
                                          </p:val>
                                        </p:tav>
                                        <p:tav tm="100000">
                                          <p:val>
                                            <p:strVal val="#ppt_w"/>
                                          </p:val>
                                        </p:tav>
                                      </p:tavLst>
                                    </p:anim>
                                    <p:anim calcmode="lin" valueType="num">
                                      <p:cBhvr>
                                        <p:cTn id="268" dur="500" fill="hold"/>
                                        <p:tgtEl>
                                          <p:spTgt spid="12417"/>
                                        </p:tgtEl>
                                        <p:attrNameLst>
                                          <p:attrName>ppt_h</p:attrName>
                                        </p:attrNameLst>
                                      </p:cBhvr>
                                      <p:tavLst>
                                        <p:tav tm="0">
                                          <p:val>
                                            <p:fltVal val="0"/>
                                          </p:val>
                                        </p:tav>
                                        <p:tav tm="100000">
                                          <p:val>
                                            <p:strVal val="#ppt_h"/>
                                          </p:val>
                                        </p:tav>
                                      </p:tavLst>
                                    </p:anim>
                                    <p:animEffect transition="in" filter="fade">
                                      <p:cBhvr>
                                        <p:cTn id="269" dur="500"/>
                                        <p:tgtEl>
                                          <p:spTgt spid="12417"/>
                                        </p:tgtEl>
                                      </p:cBhvr>
                                    </p:animEffect>
                                  </p:childTnLst>
                                </p:cTn>
                              </p:par>
                              <p:par>
                                <p:cTn id="270" presetID="53" presetClass="entr" presetSubtype="16" fill="hold" nodeType="withEffect">
                                  <p:stCondLst>
                                    <p:cond delay="0"/>
                                  </p:stCondLst>
                                  <p:childTnLst>
                                    <p:set>
                                      <p:cBhvr>
                                        <p:cTn id="271" dur="1" fill="hold">
                                          <p:stCondLst>
                                            <p:cond delay="0"/>
                                          </p:stCondLst>
                                        </p:cTn>
                                        <p:tgtEl>
                                          <p:spTgt spid="12432"/>
                                        </p:tgtEl>
                                        <p:attrNameLst>
                                          <p:attrName>style.visibility</p:attrName>
                                        </p:attrNameLst>
                                      </p:cBhvr>
                                      <p:to>
                                        <p:strVal val="visible"/>
                                      </p:to>
                                    </p:set>
                                    <p:anim calcmode="lin" valueType="num">
                                      <p:cBhvr>
                                        <p:cTn id="272" dur="500" fill="hold"/>
                                        <p:tgtEl>
                                          <p:spTgt spid="12432"/>
                                        </p:tgtEl>
                                        <p:attrNameLst>
                                          <p:attrName>ppt_w</p:attrName>
                                        </p:attrNameLst>
                                      </p:cBhvr>
                                      <p:tavLst>
                                        <p:tav tm="0">
                                          <p:val>
                                            <p:fltVal val="0"/>
                                          </p:val>
                                        </p:tav>
                                        <p:tav tm="100000">
                                          <p:val>
                                            <p:strVal val="#ppt_w"/>
                                          </p:val>
                                        </p:tav>
                                      </p:tavLst>
                                    </p:anim>
                                    <p:anim calcmode="lin" valueType="num">
                                      <p:cBhvr>
                                        <p:cTn id="273" dur="500" fill="hold"/>
                                        <p:tgtEl>
                                          <p:spTgt spid="12432"/>
                                        </p:tgtEl>
                                        <p:attrNameLst>
                                          <p:attrName>ppt_h</p:attrName>
                                        </p:attrNameLst>
                                      </p:cBhvr>
                                      <p:tavLst>
                                        <p:tav tm="0">
                                          <p:val>
                                            <p:fltVal val="0"/>
                                          </p:val>
                                        </p:tav>
                                        <p:tav tm="100000">
                                          <p:val>
                                            <p:strVal val="#ppt_h"/>
                                          </p:val>
                                        </p:tav>
                                      </p:tavLst>
                                    </p:anim>
                                    <p:animEffect transition="in" filter="fade">
                                      <p:cBhvr>
                                        <p:cTn id="274" dur="500"/>
                                        <p:tgtEl>
                                          <p:spTgt spid="12432"/>
                                        </p:tgtEl>
                                      </p:cBhvr>
                                    </p:animEffect>
                                  </p:childTnLst>
                                </p:cTn>
                              </p:par>
                              <p:par>
                                <p:cTn id="275" presetID="53" presetClass="entr" presetSubtype="16" fill="hold" grpId="0" nodeType="withEffect">
                                  <p:stCondLst>
                                    <p:cond delay="0"/>
                                  </p:stCondLst>
                                  <p:childTnLst>
                                    <p:set>
                                      <p:cBhvr>
                                        <p:cTn id="276" dur="1" fill="hold">
                                          <p:stCondLst>
                                            <p:cond delay="0"/>
                                          </p:stCondLst>
                                        </p:cTn>
                                        <p:tgtEl>
                                          <p:spTgt spid="12448"/>
                                        </p:tgtEl>
                                        <p:attrNameLst>
                                          <p:attrName>style.visibility</p:attrName>
                                        </p:attrNameLst>
                                      </p:cBhvr>
                                      <p:to>
                                        <p:strVal val="visible"/>
                                      </p:to>
                                    </p:set>
                                    <p:anim calcmode="lin" valueType="num">
                                      <p:cBhvr>
                                        <p:cTn id="277" dur="500" fill="hold"/>
                                        <p:tgtEl>
                                          <p:spTgt spid="12448"/>
                                        </p:tgtEl>
                                        <p:attrNameLst>
                                          <p:attrName>ppt_w</p:attrName>
                                        </p:attrNameLst>
                                      </p:cBhvr>
                                      <p:tavLst>
                                        <p:tav tm="0">
                                          <p:val>
                                            <p:fltVal val="0"/>
                                          </p:val>
                                        </p:tav>
                                        <p:tav tm="100000">
                                          <p:val>
                                            <p:strVal val="#ppt_w"/>
                                          </p:val>
                                        </p:tav>
                                      </p:tavLst>
                                    </p:anim>
                                    <p:anim calcmode="lin" valueType="num">
                                      <p:cBhvr>
                                        <p:cTn id="278" dur="500" fill="hold"/>
                                        <p:tgtEl>
                                          <p:spTgt spid="12448"/>
                                        </p:tgtEl>
                                        <p:attrNameLst>
                                          <p:attrName>ppt_h</p:attrName>
                                        </p:attrNameLst>
                                      </p:cBhvr>
                                      <p:tavLst>
                                        <p:tav tm="0">
                                          <p:val>
                                            <p:fltVal val="0"/>
                                          </p:val>
                                        </p:tav>
                                        <p:tav tm="100000">
                                          <p:val>
                                            <p:strVal val="#ppt_h"/>
                                          </p:val>
                                        </p:tav>
                                      </p:tavLst>
                                    </p:anim>
                                    <p:animEffect transition="in" filter="fade">
                                      <p:cBhvr>
                                        <p:cTn id="279" dur="500"/>
                                        <p:tgtEl>
                                          <p:spTgt spid="12448"/>
                                        </p:tgtEl>
                                      </p:cBhvr>
                                    </p:animEffect>
                                  </p:childTnLst>
                                </p:cTn>
                              </p:par>
                              <p:par>
                                <p:cTn id="280" presetID="53" presetClass="entr" presetSubtype="16" fill="hold" nodeType="withEffect">
                                  <p:stCondLst>
                                    <p:cond delay="0"/>
                                  </p:stCondLst>
                                  <p:childTnLst>
                                    <p:set>
                                      <p:cBhvr>
                                        <p:cTn id="281" dur="1" fill="hold">
                                          <p:stCondLst>
                                            <p:cond delay="0"/>
                                          </p:stCondLst>
                                        </p:cTn>
                                        <p:tgtEl>
                                          <p:spTgt spid="12449"/>
                                        </p:tgtEl>
                                        <p:attrNameLst>
                                          <p:attrName>style.visibility</p:attrName>
                                        </p:attrNameLst>
                                      </p:cBhvr>
                                      <p:to>
                                        <p:strVal val="visible"/>
                                      </p:to>
                                    </p:set>
                                    <p:anim calcmode="lin" valueType="num">
                                      <p:cBhvr>
                                        <p:cTn id="282" dur="500" fill="hold"/>
                                        <p:tgtEl>
                                          <p:spTgt spid="12449"/>
                                        </p:tgtEl>
                                        <p:attrNameLst>
                                          <p:attrName>ppt_w</p:attrName>
                                        </p:attrNameLst>
                                      </p:cBhvr>
                                      <p:tavLst>
                                        <p:tav tm="0">
                                          <p:val>
                                            <p:fltVal val="0"/>
                                          </p:val>
                                        </p:tav>
                                        <p:tav tm="100000">
                                          <p:val>
                                            <p:strVal val="#ppt_w"/>
                                          </p:val>
                                        </p:tav>
                                      </p:tavLst>
                                    </p:anim>
                                    <p:anim calcmode="lin" valueType="num">
                                      <p:cBhvr>
                                        <p:cTn id="283" dur="500" fill="hold"/>
                                        <p:tgtEl>
                                          <p:spTgt spid="12449"/>
                                        </p:tgtEl>
                                        <p:attrNameLst>
                                          <p:attrName>ppt_h</p:attrName>
                                        </p:attrNameLst>
                                      </p:cBhvr>
                                      <p:tavLst>
                                        <p:tav tm="0">
                                          <p:val>
                                            <p:fltVal val="0"/>
                                          </p:val>
                                        </p:tav>
                                        <p:tav tm="100000">
                                          <p:val>
                                            <p:strVal val="#ppt_h"/>
                                          </p:val>
                                        </p:tav>
                                      </p:tavLst>
                                    </p:anim>
                                    <p:animEffect transition="in" filter="fade">
                                      <p:cBhvr>
                                        <p:cTn id="284" dur="500"/>
                                        <p:tgtEl>
                                          <p:spTgt spid="12449"/>
                                        </p:tgtEl>
                                      </p:cBhvr>
                                    </p:animEffect>
                                  </p:childTnLst>
                                </p:cTn>
                              </p:par>
                              <p:par>
                                <p:cTn id="285" presetID="53" presetClass="entr" presetSubtype="16" fill="hold" nodeType="withEffect">
                                  <p:stCondLst>
                                    <p:cond delay="0"/>
                                  </p:stCondLst>
                                  <p:childTnLst>
                                    <p:set>
                                      <p:cBhvr>
                                        <p:cTn id="286" dur="1" fill="hold">
                                          <p:stCondLst>
                                            <p:cond delay="0"/>
                                          </p:stCondLst>
                                        </p:cTn>
                                        <p:tgtEl>
                                          <p:spTgt spid="12473"/>
                                        </p:tgtEl>
                                        <p:attrNameLst>
                                          <p:attrName>style.visibility</p:attrName>
                                        </p:attrNameLst>
                                      </p:cBhvr>
                                      <p:to>
                                        <p:strVal val="visible"/>
                                      </p:to>
                                    </p:set>
                                    <p:anim calcmode="lin" valueType="num">
                                      <p:cBhvr>
                                        <p:cTn id="287" dur="500" fill="hold"/>
                                        <p:tgtEl>
                                          <p:spTgt spid="12473"/>
                                        </p:tgtEl>
                                        <p:attrNameLst>
                                          <p:attrName>ppt_w</p:attrName>
                                        </p:attrNameLst>
                                      </p:cBhvr>
                                      <p:tavLst>
                                        <p:tav tm="0">
                                          <p:val>
                                            <p:fltVal val="0"/>
                                          </p:val>
                                        </p:tav>
                                        <p:tav tm="100000">
                                          <p:val>
                                            <p:strVal val="#ppt_w"/>
                                          </p:val>
                                        </p:tav>
                                      </p:tavLst>
                                    </p:anim>
                                    <p:anim calcmode="lin" valueType="num">
                                      <p:cBhvr>
                                        <p:cTn id="288" dur="500" fill="hold"/>
                                        <p:tgtEl>
                                          <p:spTgt spid="12473"/>
                                        </p:tgtEl>
                                        <p:attrNameLst>
                                          <p:attrName>ppt_h</p:attrName>
                                        </p:attrNameLst>
                                      </p:cBhvr>
                                      <p:tavLst>
                                        <p:tav tm="0">
                                          <p:val>
                                            <p:fltVal val="0"/>
                                          </p:val>
                                        </p:tav>
                                        <p:tav tm="100000">
                                          <p:val>
                                            <p:strVal val="#ppt_h"/>
                                          </p:val>
                                        </p:tav>
                                      </p:tavLst>
                                    </p:anim>
                                    <p:animEffect transition="in" filter="fade">
                                      <p:cBhvr>
                                        <p:cTn id="289" dur="500"/>
                                        <p:tgtEl>
                                          <p:spTgt spid="12473"/>
                                        </p:tgtEl>
                                      </p:cBhvr>
                                    </p:animEffect>
                                  </p:childTnLst>
                                </p:cTn>
                              </p:par>
                              <p:par>
                                <p:cTn id="290" presetID="53" presetClass="entr" presetSubtype="16" fill="hold" nodeType="withEffect">
                                  <p:stCondLst>
                                    <p:cond delay="0"/>
                                  </p:stCondLst>
                                  <p:childTnLst>
                                    <p:set>
                                      <p:cBhvr>
                                        <p:cTn id="291" dur="1" fill="hold">
                                          <p:stCondLst>
                                            <p:cond delay="0"/>
                                          </p:stCondLst>
                                        </p:cTn>
                                        <p:tgtEl>
                                          <p:spTgt spid="12490"/>
                                        </p:tgtEl>
                                        <p:attrNameLst>
                                          <p:attrName>style.visibility</p:attrName>
                                        </p:attrNameLst>
                                      </p:cBhvr>
                                      <p:to>
                                        <p:strVal val="visible"/>
                                      </p:to>
                                    </p:set>
                                    <p:anim calcmode="lin" valueType="num">
                                      <p:cBhvr>
                                        <p:cTn id="292" dur="500" fill="hold"/>
                                        <p:tgtEl>
                                          <p:spTgt spid="12490"/>
                                        </p:tgtEl>
                                        <p:attrNameLst>
                                          <p:attrName>ppt_w</p:attrName>
                                        </p:attrNameLst>
                                      </p:cBhvr>
                                      <p:tavLst>
                                        <p:tav tm="0">
                                          <p:val>
                                            <p:fltVal val="0"/>
                                          </p:val>
                                        </p:tav>
                                        <p:tav tm="100000">
                                          <p:val>
                                            <p:strVal val="#ppt_w"/>
                                          </p:val>
                                        </p:tav>
                                      </p:tavLst>
                                    </p:anim>
                                    <p:anim calcmode="lin" valueType="num">
                                      <p:cBhvr>
                                        <p:cTn id="293" dur="500" fill="hold"/>
                                        <p:tgtEl>
                                          <p:spTgt spid="12490"/>
                                        </p:tgtEl>
                                        <p:attrNameLst>
                                          <p:attrName>ppt_h</p:attrName>
                                        </p:attrNameLst>
                                      </p:cBhvr>
                                      <p:tavLst>
                                        <p:tav tm="0">
                                          <p:val>
                                            <p:fltVal val="0"/>
                                          </p:val>
                                        </p:tav>
                                        <p:tav tm="100000">
                                          <p:val>
                                            <p:strVal val="#ppt_h"/>
                                          </p:val>
                                        </p:tav>
                                      </p:tavLst>
                                    </p:anim>
                                    <p:animEffect transition="in" filter="fade">
                                      <p:cBhvr>
                                        <p:cTn id="294" dur="500"/>
                                        <p:tgtEl>
                                          <p:spTgt spid="12490"/>
                                        </p:tgtEl>
                                      </p:cBhvr>
                                    </p:animEffect>
                                  </p:childTnLst>
                                </p:cTn>
                              </p:par>
                              <p:par>
                                <p:cTn id="295" presetID="53" presetClass="entr" presetSubtype="16" fill="hold" nodeType="withEffect">
                                  <p:stCondLst>
                                    <p:cond delay="0"/>
                                  </p:stCondLst>
                                  <p:childTnLst>
                                    <p:set>
                                      <p:cBhvr>
                                        <p:cTn id="296" dur="1" fill="hold">
                                          <p:stCondLst>
                                            <p:cond delay="0"/>
                                          </p:stCondLst>
                                        </p:cTn>
                                        <p:tgtEl>
                                          <p:spTgt spid="12508"/>
                                        </p:tgtEl>
                                        <p:attrNameLst>
                                          <p:attrName>style.visibility</p:attrName>
                                        </p:attrNameLst>
                                      </p:cBhvr>
                                      <p:to>
                                        <p:strVal val="visible"/>
                                      </p:to>
                                    </p:set>
                                    <p:anim calcmode="lin" valueType="num">
                                      <p:cBhvr>
                                        <p:cTn id="297" dur="500" fill="hold"/>
                                        <p:tgtEl>
                                          <p:spTgt spid="12508"/>
                                        </p:tgtEl>
                                        <p:attrNameLst>
                                          <p:attrName>ppt_w</p:attrName>
                                        </p:attrNameLst>
                                      </p:cBhvr>
                                      <p:tavLst>
                                        <p:tav tm="0">
                                          <p:val>
                                            <p:fltVal val="0"/>
                                          </p:val>
                                        </p:tav>
                                        <p:tav tm="100000">
                                          <p:val>
                                            <p:strVal val="#ppt_w"/>
                                          </p:val>
                                        </p:tav>
                                      </p:tavLst>
                                    </p:anim>
                                    <p:anim calcmode="lin" valueType="num">
                                      <p:cBhvr>
                                        <p:cTn id="298" dur="500" fill="hold"/>
                                        <p:tgtEl>
                                          <p:spTgt spid="12508"/>
                                        </p:tgtEl>
                                        <p:attrNameLst>
                                          <p:attrName>ppt_h</p:attrName>
                                        </p:attrNameLst>
                                      </p:cBhvr>
                                      <p:tavLst>
                                        <p:tav tm="0">
                                          <p:val>
                                            <p:fltVal val="0"/>
                                          </p:val>
                                        </p:tav>
                                        <p:tav tm="100000">
                                          <p:val>
                                            <p:strVal val="#ppt_h"/>
                                          </p:val>
                                        </p:tav>
                                      </p:tavLst>
                                    </p:anim>
                                    <p:animEffect transition="in" filter="fade">
                                      <p:cBhvr>
                                        <p:cTn id="299" dur="500"/>
                                        <p:tgtEl>
                                          <p:spTgt spid="12508"/>
                                        </p:tgtEl>
                                      </p:cBhvr>
                                    </p:animEffect>
                                  </p:childTnLst>
                                </p:cTn>
                              </p:par>
                              <p:par>
                                <p:cTn id="300" presetID="53" presetClass="entr" presetSubtype="16" fill="hold" nodeType="withEffect">
                                  <p:stCondLst>
                                    <p:cond delay="0"/>
                                  </p:stCondLst>
                                  <p:childTnLst>
                                    <p:set>
                                      <p:cBhvr>
                                        <p:cTn id="301" dur="1" fill="hold">
                                          <p:stCondLst>
                                            <p:cond delay="0"/>
                                          </p:stCondLst>
                                        </p:cTn>
                                        <p:tgtEl>
                                          <p:spTgt spid="12530"/>
                                        </p:tgtEl>
                                        <p:attrNameLst>
                                          <p:attrName>style.visibility</p:attrName>
                                        </p:attrNameLst>
                                      </p:cBhvr>
                                      <p:to>
                                        <p:strVal val="visible"/>
                                      </p:to>
                                    </p:set>
                                    <p:anim calcmode="lin" valueType="num">
                                      <p:cBhvr>
                                        <p:cTn id="302" dur="500" fill="hold"/>
                                        <p:tgtEl>
                                          <p:spTgt spid="12530"/>
                                        </p:tgtEl>
                                        <p:attrNameLst>
                                          <p:attrName>ppt_w</p:attrName>
                                        </p:attrNameLst>
                                      </p:cBhvr>
                                      <p:tavLst>
                                        <p:tav tm="0">
                                          <p:val>
                                            <p:fltVal val="0"/>
                                          </p:val>
                                        </p:tav>
                                        <p:tav tm="100000">
                                          <p:val>
                                            <p:strVal val="#ppt_w"/>
                                          </p:val>
                                        </p:tav>
                                      </p:tavLst>
                                    </p:anim>
                                    <p:anim calcmode="lin" valueType="num">
                                      <p:cBhvr>
                                        <p:cTn id="303" dur="500" fill="hold"/>
                                        <p:tgtEl>
                                          <p:spTgt spid="12530"/>
                                        </p:tgtEl>
                                        <p:attrNameLst>
                                          <p:attrName>ppt_h</p:attrName>
                                        </p:attrNameLst>
                                      </p:cBhvr>
                                      <p:tavLst>
                                        <p:tav tm="0">
                                          <p:val>
                                            <p:fltVal val="0"/>
                                          </p:val>
                                        </p:tav>
                                        <p:tav tm="100000">
                                          <p:val>
                                            <p:strVal val="#ppt_h"/>
                                          </p:val>
                                        </p:tav>
                                      </p:tavLst>
                                    </p:anim>
                                    <p:animEffect transition="in" filter="fade">
                                      <p:cBhvr>
                                        <p:cTn id="304" dur="500"/>
                                        <p:tgtEl>
                                          <p:spTgt spid="12530"/>
                                        </p:tgtEl>
                                      </p:cBhvr>
                                    </p:animEffect>
                                  </p:childTnLst>
                                </p:cTn>
                              </p:par>
                              <p:par>
                                <p:cTn id="305" presetID="53" presetClass="entr" presetSubtype="16" fill="hold" nodeType="withEffect">
                                  <p:stCondLst>
                                    <p:cond delay="0"/>
                                  </p:stCondLst>
                                  <p:childTnLst>
                                    <p:set>
                                      <p:cBhvr>
                                        <p:cTn id="306" dur="1" fill="hold">
                                          <p:stCondLst>
                                            <p:cond delay="0"/>
                                          </p:stCondLst>
                                        </p:cTn>
                                        <p:tgtEl>
                                          <p:spTgt spid="12555"/>
                                        </p:tgtEl>
                                        <p:attrNameLst>
                                          <p:attrName>style.visibility</p:attrName>
                                        </p:attrNameLst>
                                      </p:cBhvr>
                                      <p:to>
                                        <p:strVal val="visible"/>
                                      </p:to>
                                    </p:set>
                                    <p:anim calcmode="lin" valueType="num">
                                      <p:cBhvr>
                                        <p:cTn id="307" dur="500" fill="hold"/>
                                        <p:tgtEl>
                                          <p:spTgt spid="12555"/>
                                        </p:tgtEl>
                                        <p:attrNameLst>
                                          <p:attrName>ppt_w</p:attrName>
                                        </p:attrNameLst>
                                      </p:cBhvr>
                                      <p:tavLst>
                                        <p:tav tm="0">
                                          <p:val>
                                            <p:fltVal val="0"/>
                                          </p:val>
                                        </p:tav>
                                        <p:tav tm="100000">
                                          <p:val>
                                            <p:strVal val="#ppt_w"/>
                                          </p:val>
                                        </p:tav>
                                      </p:tavLst>
                                    </p:anim>
                                    <p:anim calcmode="lin" valueType="num">
                                      <p:cBhvr>
                                        <p:cTn id="308" dur="500" fill="hold"/>
                                        <p:tgtEl>
                                          <p:spTgt spid="12555"/>
                                        </p:tgtEl>
                                        <p:attrNameLst>
                                          <p:attrName>ppt_h</p:attrName>
                                        </p:attrNameLst>
                                      </p:cBhvr>
                                      <p:tavLst>
                                        <p:tav tm="0">
                                          <p:val>
                                            <p:fltVal val="0"/>
                                          </p:val>
                                        </p:tav>
                                        <p:tav tm="100000">
                                          <p:val>
                                            <p:strVal val="#ppt_h"/>
                                          </p:val>
                                        </p:tav>
                                      </p:tavLst>
                                    </p:anim>
                                    <p:animEffect transition="in" filter="fade">
                                      <p:cBhvr>
                                        <p:cTn id="309" dur="500"/>
                                        <p:tgtEl>
                                          <p:spTgt spid="12555"/>
                                        </p:tgtEl>
                                      </p:cBhvr>
                                    </p:animEffect>
                                  </p:childTnLst>
                                </p:cTn>
                              </p:par>
                              <p:par>
                                <p:cTn id="310" presetID="53" presetClass="entr" presetSubtype="16" fill="hold" nodeType="withEffect">
                                  <p:stCondLst>
                                    <p:cond delay="0"/>
                                  </p:stCondLst>
                                  <p:childTnLst>
                                    <p:set>
                                      <p:cBhvr>
                                        <p:cTn id="311" dur="1" fill="hold">
                                          <p:stCondLst>
                                            <p:cond delay="0"/>
                                          </p:stCondLst>
                                        </p:cTn>
                                        <p:tgtEl>
                                          <p:spTgt spid="12573"/>
                                        </p:tgtEl>
                                        <p:attrNameLst>
                                          <p:attrName>style.visibility</p:attrName>
                                        </p:attrNameLst>
                                      </p:cBhvr>
                                      <p:to>
                                        <p:strVal val="visible"/>
                                      </p:to>
                                    </p:set>
                                    <p:anim calcmode="lin" valueType="num">
                                      <p:cBhvr>
                                        <p:cTn id="312" dur="500" fill="hold"/>
                                        <p:tgtEl>
                                          <p:spTgt spid="12573"/>
                                        </p:tgtEl>
                                        <p:attrNameLst>
                                          <p:attrName>ppt_w</p:attrName>
                                        </p:attrNameLst>
                                      </p:cBhvr>
                                      <p:tavLst>
                                        <p:tav tm="0">
                                          <p:val>
                                            <p:fltVal val="0"/>
                                          </p:val>
                                        </p:tav>
                                        <p:tav tm="100000">
                                          <p:val>
                                            <p:strVal val="#ppt_w"/>
                                          </p:val>
                                        </p:tav>
                                      </p:tavLst>
                                    </p:anim>
                                    <p:anim calcmode="lin" valueType="num">
                                      <p:cBhvr>
                                        <p:cTn id="313" dur="500" fill="hold"/>
                                        <p:tgtEl>
                                          <p:spTgt spid="12573"/>
                                        </p:tgtEl>
                                        <p:attrNameLst>
                                          <p:attrName>ppt_h</p:attrName>
                                        </p:attrNameLst>
                                      </p:cBhvr>
                                      <p:tavLst>
                                        <p:tav tm="0">
                                          <p:val>
                                            <p:fltVal val="0"/>
                                          </p:val>
                                        </p:tav>
                                        <p:tav tm="100000">
                                          <p:val>
                                            <p:strVal val="#ppt_h"/>
                                          </p:val>
                                        </p:tav>
                                      </p:tavLst>
                                    </p:anim>
                                    <p:animEffect transition="in" filter="fade">
                                      <p:cBhvr>
                                        <p:cTn id="314" dur="500"/>
                                        <p:tgtEl>
                                          <p:spTgt spid="12573"/>
                                        </p:tgtEl>
                                      </p:cBhvr>
                                    </p:animEffect>
                                  </p:childTnLst>
                                </p:cTn>
                              </p:par>
                              <p:par>
                                <p:cTn id="315" presetID="53" presetClass="entr" presetSubtype="16" fill="hold" nodeType="withEffect">
                                  <p:stCondLst>
                                    <p:cond delay="0"/>
                                  </p:stCondLst>
                                  <p:childTnLst>
                                    <p:set>
                                      <p:cBhvr>
                                        <p:cTn id="316" dur="1" fill="hold">
                                          <p:stCondLst>
                                            <p:cond delay="0"/>
                                          </p:stCondLst>
                                        </p:cTn>
                                        <p:tgtEl>
                                          <p:spTgt spid="12591"/>
                                        </p:tgtEl>
                                        <p:attrNameLst>
                                          <p:attrName>style.visibility</p:attrName>
                                        </p:attrNameLst>
                                      </p:cBhvr>
                                      <p:to>
                                        <p:strVal val="visible"/>
                                      </p:to>
                                    </p:set>
                                    <p:anim calcmode="lin" valueType="num">
                                      <p:cBhvr>
                                        <p:cTn id="317" dur="500" fill="hold"/>
                                        <p:tgtEl>
                                          <p:spTgt spid="12591"/>
                                        </p:tgtEl>
                                        <p:attrNameLst>
                                          <p:attrName>ppt_w</p:attrName>
                                        </p:attrNameLst>
                                      </p:cBhvr>
                                      <p:tavLst>
                                        <p:tav tm="0">
                                          <p:val>
                                            <p:fltVal val="0"/>
                                          </p:val>
                                        </p:tav>
                                        <p:tav tm="100000">
                                          <p:val>
                                            <p:strVal val="#ppt_w"/>
                                          </p:val>
                                        </p:tav>
                                      </p:tavLst>
                                    </p:anim>
                                    <p:anim calcmode="lin" valueType="num">
                                      <p:cBhvr>
                                        <p:cTn id="318" dur="500" fill="hold"/>
                                        <p:tgtEl>
                                          <p:spTgt spid="12591"/>
                                        </p:tgtEl>
                                        <p:attrNameLst>
                                          <p:attrName>ppt_h</p:attrName>
                                        </p:attrNameLst>
                                      </p:cBhvr>
                                      <p:tavLst>
                                        <p:tav tm="0">
                                          <p:val>
                                            <p:fltVal val="0"/>
                                          </p:val>
                                        </p:tav>
                                        <p:tav tm="100000">
                                          <p:val>
                                            <p:strVal val="#ppt_h"/>
                                          </p:val>
                                        </p:tav>
                                      </p:tavLst>
                                    </p:anim>
                                    <p:animEffect transition="in" filter="fade">
                                      <p:cBhvr>
                                        <p:cTn id="319" dur="500"/>
                                        <p:tgtEl>
                                          <p:spTgt spid="12591"/>
                                        </p:tgtEl>
                                      </p:cBhvr>
                                    </p:animEffect>
                                  </p:childTnLst>
                                </p:cTn>
                              </p:par>
                              <p:par>
                                <p:cTn id="320" presetID="53" presetClass="entr" presetSubtype="16" fill="hold" nodeType="withEffect">
                                  <p:stCondLst>
                                    <p:cond delay="0"/>
                                  </p:stCondLst>
                                  <p:childTnLst>
                                    <p:set>
                                      <p:cBhvr>
                                        <p:cTn id="321" dur="1" fill="hold">
                                          <p:stCondLst>
                                            <p:cond delay="0"/>
                                          </p:stCondLst>
                                        </p:cTn>
                                        <p:tgtEl>
                                          <p:spTgt spid="12615"/>
                                        </p:tgtEl>
                                        <p:attrNameLst>
                                          <p:attrName>style.visibility</p:attrName>
                                        </p:attrNameLst>
                                      </p:cBhvr>
                                      <p:to>
                                        <p:strVal val="visible"/>
                                      </p:to>
                                    </p:set>
                                    <p:anim calcmode="lin" valueType="num">
                                      <p:cBhvr>
                                        <p:cTn id="322" dur="500" fill="hold"/>
                                        <p:tgtEl>
                                          <p:spTgt spid="12615"/>
                                        </p:tgtEl>
                                        <p:attrNameLst>
                                          <p:attrName>ppt_w</p:attrName>
                                        </p:attrNameLst>
                                      </p:cBhvr>
                                      <p:tavLst>
                                        <p:tav tm="0">
                                          <p:val>
                                            <p:fltVal val="0"/>
                                          </p:val>
                                        </p:tav>
                                        <p:tav tm="100000">
                                          <p:val>
                                            <p:strVal val="#ppt_w"/>
                                          </p:val>
                                        </p:tav>
                                      </p:tavLst>
                                    </p:anim>
                                    <p:anim calcmode="lin" valueType="num">
                                      <p:cBhvr>
                                        <p:cTn id="323" dur="500" fill="hold"/>
                                        <p:tgtEl>
                                          <p:spTgt spid="12615"/>
                                        </p:tgtEl>
                                        <p:attrNameLst>
                                          <p:attrName>ppt_h</p:attrName>
                                        </p:attrNameLst>
                                      </p:cBhvr>
                                      <p:tavLst>
                                        <p:tav tm="0">
                                          <p:val>
                                            <p:fltVal val="0"/>
                                          </p:val>
                                        </p:tav>
                                        <p:tav tm="100000">
                                          <p:val>
                                            <p:strVal val="#ppt_h"/>
                                          </p:val>
                                        </p:tav>
                                      </p:tavLst>
                                    </p:anim>
                                    <p:animEffect transition="in" filter="fade">
                                      <p:cBhvr>
                                        <p:cTn id="324" dur="500"/>
                                        <p:tgtEl>
                                          <p:spTgt spid="12615"/>
                                        </p:tgtEl>
                                      </p:cBhvr>
                                    </p:animEffect>
                                  </p:childTnLst>
                                </p:cTn>
                              </p:par>
                              <p:par>
                                <p:cTn id="325" presetID="53" presetClass="entr" presetSubtype="16" fill="hold" nodeType="withEffect">
                                  <p:stCondLst>
                                    <p:cond delay="0"/>
                                  </p:stCondLst>
                                  <p:childTnLst>
                                    <p:set>
                                      <p:cBhvr>
                                        <p:cTn id="326" dur="1" fill="hold">
                                          <p:stCondLst>
                                            <p:cond delay="0"/>
                                          </p:stCondLst>
                                        </p:cTn>
                                        <p:tgtEl>
                                          <p:spTgt spid="12637"/>
                                        </p:tgtEl>
                                        <p:attrNameLst>
                                          <p:attrName>style.visibility</p:attrName>
                                        </p:attrNameLst>
                                      </p:cBhvr>
                                      <p:to>
                                        <p:strVal val="visible"/>
                                      </p:to>
                                    </p:set>
                                    <p:anim calcmode="lin" valueType="num">
                                      <p:cBhvr>
                                        <p:cTn id="327" dur="500" fill="hold"/>
                                        <p:tgtEl>
                                          <p:spTgt spid="12637"/>
                                        </p:tgtEl>
                                        <p:attrNameLst>
                                          <p:attrName>ppt_w</p:attrName>
                                        </p:attrNameLst>
                                      </p:cBhvr>
                                      <p:tavLst>
                                        <p:tav tm="0">
                                          <p:val>
                                            <p:fltVal val="0"/>
                                          </p:val>
                                        </p:tav>
                                        <p:tav tm="100000">
                                          <p:val>
                                            <p:strVal val="#ppt_w"/>
                                          </p:val>
                                        </p:tav>
                                      </p:tavLst>
                                    </p:anim>
                                    <p:anim calcmode="lin" valueType="num">
                                      <p:cBhvr>
                                        <p:cTn id="328" dur="500" fill="hold"/>
                                        <p:tgtEl>
                                          <p:spTgt spid="12637"/>
                                        </p:tgtEl>
                                        <p:attrNameLst>
                                          <p:attrName>ppt_h</p:attrName>
                                        </p:attrNameLst>
                                      </p:cBhvr>
                                      <p:tavLst>
                                        <p:tav tm="0">
                                          <p:val>
                                            <p:fltVal val="0"/>
                                          </p:val>
                                        </p:tav>
                                        <p:tav tm="100000">
                                          <p:val>
                                            <p:strVal val="#ppt_h"/>
                                          </p:val>
                                        </p:tav>
                                      </p:tavLst>
                                    </p:anim>
                                    <p:animEffect transition="in" filter="fade">
                                      <p:cBhvr>
                                        <p:cTn id="329" dur="500"/>
                                        <p:tgtEl>
                                          <p:spTgt spid="12637"/>
                                        </p:tgtEl>
                                      </p:cBhvr>
                                    </p:animEffect>
                                  </p:childTnLst>
                                </p:cTn>
                              </p:par>
                              <p:par>
                                <p:cTn id="330" presetID="53" presetClass="entr" presetSubtype="16" fill="hold" nodeType="withEffect">
                                  <p:stCondLst>
                                    <p:cond delay="0"/>
                                  </p:stCondLst>
                                  <p:childTnLst>
                                    <p:set>
                                      <p:cBhvr>
                                        <p:cTn id="331" dur="1" fill="hold">
                                          <p:stCondLst>
                                            <p:cond delay="0"/>
                                          </p:stCondLst>
                                        </p:cTn>
                                        <p:tgtEl>
                                          <p:spTgt spid="12658"/>
                                        </p:tgtEl>
                                        <p:attrNameLst>
                                          <p:attrName>style.visibility</p:attrName>
                                        </p:attrNameLst>
                                      </p:cBhvr>
                                      <p:to>
                                        <p:strVal val="visible"/>
                                      </p:to>
                                    </p:set>
                                    <p:anim calcmode="lin" valueType="num">
                                      <p:cBhvr>
                                        <p:cTn id="332" dur="500" fill="hold"/>
                                        <p:tgtEl>
                                          <p:spTgt spid="12658"/>
                                        </p:tgtEl>
                                        <p:attrNameLst>
                                          <p:attrName>ppt_w</p:attrName>
                                        </p:attrNameLst>
                                      </p:cBhvr>
                                      <p:tavLst>
                                        <p:tav tm="0">
                                          <p:val>
                                            <p:fltVal val="0"/>
                                          </p:val>
                                        </p:tav>
                                        <p:tav tm="100000">
                                          <p:val>
                                            <p:strVal val="#ppt_w"/>
                                          </p:val>
                                        </p:tav>
                                      </p:tavLst>
                                    </p:anim>
                                    <p:anim calcmode="lin" valueType="num">
                                      <p:cBhvr>
                                        <p:cTn id="333" dur="500" fill="hold"/>
                                        <p:tgtEl>
                                          <p:spTgt spid="12658"/>
                                        </p:tgtEl>
                                        <p:attrNameLst>
                                          <p:attrName>ppt_h</p:attrName>
                                        </p:attrNameLst>
                                      </p:cBhvr>
                                      <p:tavLst>
                                        <p:tav tm="0">
                                          <p:val>
                                            <p:fltVal val="0"/>
                                          </p:val>
                                        </p:tav>
                                        <p:tav tm="100000">
                                          <p:val>
                                            <p:strVal val="#ppt_h"/>
                                          </p:val>
                                        </p:tav>
                                      </p:tavLst>
                                    </p:anim>
                                    <p:animEffect transition="in" filter="fade">
                                      <p:cBhvr>
                                        <p:cTn id="334" dur="500"/>
                                        <p:tgtEl>
                                          <p:spTgt spid="12658"/>
                                        </p:tgtEl>
                                      </p:cBhvr>
                                    </p:animEffect>
                                  </p:childTnLst>
                                </p:cTn>
                              </p:par>
                              <p:par>
                                <p:cTn id="335" presetID="53" presetClass="entr" presetSubtype="16" fill="hold" nodeType="withEffect">
                                  <p:stCondLst>
                                    <p:cond delay="0"/>
                                  </p:stCondLst>
                                  <p:childTnLst>
                                    <p:set>
                                      <p:cBhvr>
                                        <p:cTn id="336" dur="1" fill="hold">
                                          <p:stCondLst>
                                            <p:cond delay="0"/>
                                          </p:stCondLst>
                                        </p:cTn>
                                        <p:tgtEl>
                                          <p:spTgt spid="12681"/>
                                        </p:tgtEl>
                                        <p:attrNameLst>
                                          <p:attrName>style.visibility</p:attrName>
                                        </p:attrNameLst>
                                      </p:cBhvr>
                                      <p:to>
                                        <p:strVal val="visible"/>
                                      </p:to>
                                    </p:set>
                                    <p:anim calcmode="lin" valueType="num">
                                      <p:cBhvr>
                                        <p:cTn id="337" dur="500" fill="hold"/>
                                        <p:tgtEl>
                                          <p:spTgt spid="12681"/>
                                        </p:tgtEl>
                                        <p:attrNameLst>
                                          <p:attrName>ppt_w</p:attrName>
                                        </p:attrNameLst>
                                      </p:cBhvr>
                                      <p:tavLst>
                                        <p:tav tm="0">
                                          <p:val>
                                            <p:fltVal val="0"/>
                                          </p:val>
                                        </p:tav>
                                        <p:tav tm="100000">
                                          <p:val>
                                            <p:strVal val="#ppt_w"/>
                                          </p:val>
                                        </p:tav>
                                      </p:tavLst>
                                    </p:anim>
                                    <p:anim calcmode="lin" valueType="num">
                                      <p:cBhvr>
                                        <p:cTn id="338" dur="500" fill="hold"/>
                                        <p:tgtEl>
                                          <p:spTgt spid="12681"/>
                                        </p:tgtEl>
                                        <p:attrNameLst>
                                          <p:attrName>ppt_h</p:attrName>
                                        </p:attrNameLst>
                                      </p:cBhvr>
                                      <p:tavLst>
                                        <p:tav tm="0">
                                          <p:val>
                                            <p:fltVal val="0"/>
                                          </p:val>
                                        </p:tav>
                                        <p:tav tm="100000">
                                          <p:val>
                                            <p:strVal val="#ppt_h"/>
                                          </p:val>
                                        </p:tav>
                                      </p:tavLst>
                                    </p:anim>
                                    <p:animEffect transition="in" filter="fade">
                                      <p:cBhvr>
                                        <p:cTn id="339" dur="500"/>
                                        <p:tgtEl>
                                          <p:spTgt spid="12681"/>
                                        </p:tgtEl>
                                      </p:cBhvr>
                                    </p:animEffect>
                                  </p:childTnLst>
                                </p:cTn>
                              </p:par>
                              <p:par>
                                <p:cTn id="340" presetID="53" presetClass="entr" presetSubtype="16" fill="hold" nodeType="withEffect">
                                  <p:stCondLst>
                                    <p:cond delay="0"/>
                                  </p:stCondLst>
                                  <p:childTnLst>
                                    <p:set>
                                      <p:cBhvr>
                                        <p:cTn id="341" dur="1" fill="hold">
                                          <p:stCondLst>
                                            <p:cond delay="0"/>
                                          </p:stCondLst>
                                        </p:cTn>
                                        <p:tgtEl>
                                          <p:spTgt spid="12702"/>
                                        </p:tgtEl>
                                        <p:attrNameLst>
                                          <p:attrName>style.visibility</p:attrName>
                                        </p:attrNameLst>
                                      </p:cBhvr>
                                      <p:to>
                                        <p:strVal val="visible"/>
                                      </p:to>
                                    </p:set>
                                    <p:anim calcmode="lin" valueType="num">
                                      <p:cBhvr>
                                        <p:cTn id="342" dur="500" fill="hold"/>
                                        <p:tgtEl>
                                          <p:spTgt spid="12702"/>
                                        </p:tgtEl>
                                        <p:attrNameLst>
                                          <p:attrName>ppt_w</p:attrName>
                                        </p:attrNameLst>
                                      </p:cBhvr>
                                      <p:tavLst>
                                        <p:tav tm="0">
                                          <p:val>
                                            <p:fltVal val="0"/>
                                          </p:val>
                                        </p:tav>
                                        <p:tav tm="100000">
                                          <p:val>
                                            <p:strVal val="#ppt_w"/>
                                          </p:val>
                                        </p:tav>
                                      </p:tavLst>
                                    </p:anim>
                                    <p:anim calcmode="lin" valueType="num">
                                      <p:cBhvr>
                                        <p:cTn id="343" dur="500" fill="hold"/>
                                        <p:tgtEl>
                                          <p:spTgt spid="12702"/>
                                        </p:tgtEl>
                                        <p:attrNameLst>
                                          <p:attrName>ppt_h</p:attrName>
                                        </p:attrNameLst>
                                      </p:cBhvr>
                                      <p:tavLst>
                                        <p:tav tm="0">
                                          <p:val>
                                            <p:fltVal val="0"/>
                                          </p:val>
                                        </p:tav>
                                        <p:tav tm="100000">
                                          <p:val>
                                            <p:strVal val="#ppt_h"/>
                                          </p:val>
                                        </p:tav>
                                      </p:tavLst>
                                    </p:anim>
                                    <p:animEffect transition="in" filter="fade">
                                      <p:cBhvr>
                                        <p:cTn id="344" dur="500"/>
                                        <p:tgtEl>
                                          <p:spTgt spid="12702"/>
                                        </p:tgtEl>
                                      </p:cBhvr>
                                    </p:animEffect>
                                  </p:childTnLst>
                                </p:cTn>
                              </p:par>
                              <p:par>
                                <p:cTn id="345" presetID="53" presetClass="entr" presetSubtype="16" fill="hold" nodeType="withEffect">
                                  <p:stCondLst>
                                    <p:cond delay="0"/>
                                  </p:stCondLst>
                                  <p:childTnLst>
                                    <p:set>
                                      <p:cBhvr>
                                        <p:cTn id="346" dur="1" fill="hold">
                                          <p:stCondLst>
                                            <p:cond delay="0"/>
                                          </p:stCondLst>
                                        </p:cTn>
                                        <p:tgtEl>
                                          <p:spTgt spid="12725"/>
                                        </p:tgtEl>
                                        <p:attrNameLst>
                                          <p:attrName>style.visibility</p:attrName>
                                        </p:attrNameLst>
                                      </p:cBhvr>
                                      <p:to>
                                        <p:strVal val="visible"/>
                                      </p:to>
                                    </p:set>
                                    <p:anim calcmode="lin" valueType="num">
                                      <p:cBhvr>
                                        <p:cTn id="347" dur="500" fill="hold"/>
                                        <p:tgtEl>
                                          <p:spTgt spid="12725"/>
                                        </p:tgtEl>
                                        <p:attrNameLst>
                                          <p:attrName>ppt_w</p:attrName>
                                        </p:attrNameLst>
                                      </p:cBhvr>
                                      <p:tavLst>
                                        <p:tav tm="0">
                                          <p:val>
                                            <p:fltVal val="0"/>
                                          </p:val>
                                        </p:tav>
                                        <p:tav tm="100000">
                                          <p:val>
                                            <p:strVal val="#ppt_w"/>
                                          </p:val>
                                        </p:tav>
                                      </p:tavLst>
                                    </p:anim>
                                    <p:anim calcmode="lin" valueType="num">
                                      <p:cBhvr>
                                        <p:cTn id="348" dur="500" fill="hold"/>
                                        <p:tgtEl>
                                          <p:spTgt spid="12725"/>
                                        </p:tgtEl>
                                        <p:attrNameLst>
                                          <p:attrName>ppt_h</p:attrName>
                                        </p:attrNameLst>
                                      </p:cBhvr>
                                      <p:tavLst>
                                        <p:tav tm="0">
                                          <p:val>
                                            <p:fltVal val="0"/>
                                          </p:val>
                                        </p:tav>
                                        <p:tav tm="100000">
                                          <p:val>
                                            <p:strVal val="#ppt_h"/>
                                          </p:val>
                                        </p:tav>
                                      </p:tavLst>
                                    </p:anim>
                                    <p:animEffect transition="in" filter="fade">
                                      <p:cBhvr>
                                        <p:cTn id="349" dur="500"/>
                                        <p:tgtEl>
                                          <p:spTgt spid="12725"/>
                                        </p:tgtEl>
                                      </p:cBhvr>
                                    </p:animEffect>
                                  </p:childTnLst>
                                </p:cTn>
                              </p:par>
                              <p:par>
                                <p:cTn id="350" presetID="53" presetClass="entr" presetSubtype="16" fill="hold" nodeType="withEffect">
                                  <p:stCondLst>
                                    <p:cond delay="0"/>
                                  </p:stCondLst>
                                  <p:childTnLst>
                                    <p:set>
                                      <p:cBhvr>
                                        <p:cTn id="351" dur="1" fill="hold">
                                          <p:stCondLst>
                                            <p:cond delay="0"/>
                                          </p:stCondLst>
                                        </p:cTn>
                                        <p:tgtEl>
                                          <p:spTgt spid="12745"/>
                                        </p:tgtEl>
                                        <p:attrNameLst>
                                          <p:attrName>style.visibility</p:attrName>
                                        </p:attrNameLst>
                                      </p:cBhvr>
                                      <p:to>
                                        <p:strVal val="visible"/>
                                      </p:to>
                                    </p:set>
                                    <p:anim calcmode="lin" valueType="num">
                                      <p:cBhvr>
                                        <p:cTn id="352" dur="500" fill="hold"/>
                                        <p:tgtEl>
                                          <p:spTgt spid="12745"/>
                                        </p:tgtEl>
                                        <p:attrNameLst>
                                          <p:attrName>ppt_w</p:attrName>
                                        </p:attrNameLst>
                                      </p:cBhvr>
                                      <p:tavLst>
                                        <p:tav tm="0">
                                          <p:val>
                                            <p:fltVal val="0"/>
                                          </p:val>
                                        </p:tav>
                                        <p:tav tm="100000">
                                          <p:val>
                                            <p:strVal val="#ppt_w"/>
                                          </p:val>
                                        </p:tav>
                                      </p:tavLst>
                                    </p:anim>
                                    <p:anim calcmode="lin" valueType="num">
                                      <p:cBhvr>
                                        <p:cTn id="353" dur="500" fill="hold"/>
                                        <p:tgtEl>
                                          <p:spTgt spid="12745"/>
                                        </p:tgtEl>
                                        <p:attrNameLst>
                                          <p:attrName>ppt_h</p:attrName>
                                        </p:attrNameLst>
                                      </p:cBhvr>
                                      <p:tavLst>
                                        <p:tav tm="0">
                                          <p:val>
                                            <p:fltVal val="0"/>
                                          </p:val>
                                        </p:tav>
                                        <p:tav tm="100000">
                                          <p:val>
                                            <p:strVal val="#ppt_h"/>
                                          </p:val>
                                        </p:tav>
                                      </p:tavLst>
                                    </p:anim>
                                    <p:animEffect transition="in" filter="fade">
                                      <p:cBhvr>
                                        <p:cTn id="354" dur="500"/>
                                        <p:tgtEl>
                                          <p:spTgt spid="12745"/>
                                        </p:tgtEl>
                                      </p:cBhvr>
                                    </p:animEffect>
                                  </p:childTnLst>
                                </p:cTn>
                              </p:par>
                              <p:par>
                                <p:cTn id="355" presetID="53" presetClass="entr" presetSubtype="16" fill="hold" nodeType="withEffect">
                                  <p:stCondLst>
                                    <p:cond delay="0"/>
                                  </p:stCondLst>
                                  <p:childTnLst>
                                    <p:set>
                                      <p:cBhvr>
                                        <p:cTn id="356" dur="1" fill="hold">
                                          <p:stCondLst>
                                            <p:cond delay="0"/>
                                          </p:stCondLst>
                                        </p:cTn>
                                        <p:tgtEl>
                                          <p:spTgt spid="12771"/>
                                        </p:tgtEl>
                                        <p:attrNameLst>
                                          <p:attrName>style.visibility</p:attrName>
                                        </p:attrNameLst>
                                      </p:cBhvr>
                                      <p:to>
                                        <p:strVal val="visible"/>
                                      </p:to>
                                    </p:set>
                                    <p:anim calcmode="lin" valueType="num">
                                      <p:cBhvr>
                                        <p:cTn id="357" dur="500" fill="hold"/>
                                        <p:tgtEl>
                                          <p:spTgt spid="12771"/>
                                        </p:tgtEl>
                                        <p:attrNameLst>
                                          <p:attrName>ppt_w</p:attrName>
                                        </p:attrNameLst>
                                      </p:cBhvr>
                                      <p:tavLst>
                                        <p:tav tm="0">
                                          <p:val>
                                            <p:fltVal val="0"/>
                                          </p:val>
                                        </p:tav>
                                        <p:tav tm="100000">
                                          <p:val>
                                            <p:strVal val="#ppt_w"/>
                                          </p:val>
                                        </p:tav>
                                      </p:tavLst>
                                    </p:anim>
                                    <p:anim calcmode="lin" valueType="num">
                                      <p:cBhvr>
                                        <p:cTn id="358" dur="500" fill="hold"/>
                                        <p:tgtEl>
                                          <p:spTgt spid="12771"/>
                                        </p:tgtEl>
                                        <p:attrNameLst>
                                          <p:attrName>ppt_h</p:attrName>
                                        </p:attrNameLst>
                                      </p:cBhvr>
                                      <p:tavLst>
                                        <p:tav tm="0">
                                          <p:val>
                                            <p:fltVal val="0"/>
                                          </p:val>
                                        </p:tav>
                                        <p:tav tm="100000">
                                          <p:val>
                                            <p:strVal val="#ppt_h"/>
                                          </p:val>
                                        </p:tav>
                                      </p:tavLst>
                                    </p:anim>
                                    <p:animEffect transition="in" filter="fade">
                                      <p:cBhvr>
                                        <p:cTn id="359" dur="500"/>
                                        <p:tgtEl>
                                          <p:spTgt spid="12771"/>
                                        </p:tgtEl>
                                      </p:cBhvr>
                                    </p:animEffect>
                                  </p:childTnLst>
                                </p:cTn>
                              </p:par>
                              <p:par>
                                <p:cTn id="360" presetID="53" presetClass="entr" presetSubtype="16" fill="hold" nodeType="withEffect">
                                  <p:stCondLst>
                                    <p:cond delay="0"/>
                                  </p:stCondLst>
                                  <p:childTnLst>
                                    <p:set>
                                      <p:cBhvr>
                                        <p:cTn id="361" dur="1" fill="hold">
                                          <p:stCondLst>
                                            <p:cond delay="0"/>
                                          </p:stCondLst>
                                        </p:cTn>
                                        <p:tgtEl>
                                          <p:spTgt spid="12810"/>
                                        </p:tgtEl>
                                        <p:attrNameLst>
                                          <p:attrName>style.visibility</p:attrName>
                                        </p:attrNameLst>
                                      </p:cBhvr>
                                      <p:to>
                                        <p:strVal val="visible"/>
                                      </p:to>
                                    </p:set>
                                    <p:anim calcmode="lin" valueType="num">
                                      <p:cBhvr>
                                        <p:cTn id="362" dur="500" fill="hold"/>
                                        <p:tgtEl>
                                          <p:spTgt spid="12810"/>
                                        </p:tgtEl>
                                        <p:attrNameLst>
                                          <p:attrName>ppt_w</p:attrName>
                                        </p:attrNameLst>
                                      </p:cBhvr>
                                      <p:tavLst>
                                        <p:tav tm="0">
                                          <p:val>
                                            <p:fltVal val="0"/>
                                          </p:val>
                                        </p:tav>
                                        <p:tav tm="100000">
                                          <p:val>
                                            <p:strVal val="#ppt_w"/>
                                          </p:val>
                                        </p:tav>
                                      </p:tavLst>
                                    </p:anim>
                                    <p:anim calcmode="lin" valueType="num">
                                      <p:cBhvr>
                                        <p:cTn id="363" dur="500" fill="hold"/>
                                        <p:tgtEl>
                                          <p:spTgt spid="12810"/>
                                        </p:tgtEl>
                                        <p:attrNameLst>
                                          <p:attrName>ppt_h</p:attrName>
                                        </p:attrNameLst>
                                      </p:cBhvr>
                                      <p:tavLst>
                                        <p:tav tm="0">
                                          <p:val>
                                            <p:fltVal val="0"/>
                                          </p:val>
                                        </p:tav>
                                        <p:tav tm="100000">
                                          <p:val>
                                            <p:strVal val="#ppt_h"/>
                                          </p:val>
                                        </p:tav>
                                      </p:tavLst>
                                    </p:anim>
                                    <p:animEffect transition="in" filter="fade">
                                      <p:cBhvr>
                                        <p:cTn id="364" dur="500"/>
                                        <p:tgtEl>
                                          <p:spTgt spid="12810"/>
                                        </p:tgtEl>
                                      </p:cBhvr>
                                    </p:animEffect>
                                  </p:childTnLst>
                                </p:cTn>
                              </p:par>
                              <p:par>
                                <p:cTn id="365" presetID="53" presetClass="entr" presetSubtype="16" fill="hold" nodeType="withEffect">
                                  <p:stCondLst>
                                    <p:cond delay="0"/>
                                  </p:stCondLst>
                                  <p:childTnLst>
                                    <p:set>
                                      <p:cBhvr>
                                        <p:cTn id="366" dur="1" fill="hold">
                                          <p:stCondLst>
                                            <p:cond delay="0"/>
                                          </p:stCondLst>
                                        </p:cTn>
                                        <p:tgtEl>
                                          <p:spTgt spid="12837"/>
                                        </p:tgtEl>
                                        <p:attrNameLst>
                                          <p:attrName>style.visibility</p:attrName>
                                        </p:attrNameLst>
                                      </p:cBhvr>
                                      <p:to>
                                        <p:strVal val="visible"/>
                                      </p:to>
                                    </p:set>
                                    <p:anim calcmode="lin" valueType="num">
                                      <p:cBhvr>
                                        <p:cTn id="367" dur="500" fill="hold"/>
                                        <p:tgtEl>
                                          <p:spTgt spid="12837"/>
                                        </p:tgtEl>
                                        <p:attrNameLst>
                                          <p:attrName>ppt_w</p:attrName>
                                        </p:attrNameLst>
                                      </p:cBhvr>
                                      <p:tavLst>
                                        <p:tav tm="0">
                                          <p:val>
                                            <p:fltVal val="0"/>
                                          </p:val>
                                        </p:tav>
                                        <p:tav tm="100000">
                                          <p:val>
                                            <p:strVal val="#ppt_w"/>
                                          </p:val>
                                        </p:tav>
                                      </p:tavLst>
                                    </p:anim>
                                    <p:anim calcmode="lin" valueType="num">
                                      <p:cBhvr>
                                        <p:cTn id="368" dur="500" fill="hold"/>
                                        <p:tgtEl>
                                          <p:spTgt spid="12837"/>
                                        </p:tgtEl>
                                        <p:attrNameLst>
                                          <p:attrName>ppt_h</p:attrName>
                                        </p:attrNameLst>
                                      </p:cBhvr>
                                      <p:tavLst>
                                        <p:tav tm="0">
                                          <p:val>
                                            <p:fltVal val="0"/>
                                          </p:val>
                                        </p:tav>
                                        <p:tav tm="100000">
                                          <p:val>
                                            <p:strVal val="#ppt_h"/>
                                          </p:val>
                                        </p:tav>
                                      </p:tavLst>
                                    </p:anim>
                                    <p:animEffect transition="in" filter="fade">
                                      <p:cBhvr>
                                        <p:cTn id="369" dur="500"/>
                                        <p:tgtEl>
                                          <p:spTgt spid="12837"/>
                                        </p:tgtEl>
                                      </p:cBhvr>
                                    </p:animEffect>
                                  </p:childTnLst>
                                </p:cTn>
                              </p:par>
                              <p:par>
                                <p:cTn id="370" presetID="53" presetClass="entr" presetSubtype="16" fill="hold" nodeType="withEffect">
                                  <p:stCondLst>
                                    <p:cond delay="0"/>
                                  </p:stCondLst>
                                  <p:childTnLst>
                                    <p:set>
                                      <p:cBhvr>
                                        <p:cTn id="371" dur="1" fill="hold">
                                          <p:stCondLst>
                                            <p:cond delay="0"/>
                                          </p:stCondLst>
                                        </p:cTn>
                                        <p:tgtEl>
                                          <p:spTgt spid="12859"/>
                                        </p:tgtEl>
                                        <p:attrNameLst>
                                          <p:attrName>style.visibility</p:attrName>
                                        </p:attrNameLst>
                                      </p:cBhvr>
                                      <p:to>
                                        <p:strVal val="visible"/>
                                      </p:to>
                                    </p:set>
                                    <p:anim calcmode="lin" valueType="num">
                                      <p:cBhvr>
                                        <p:cTn id="372" dur="500" fill="hold"/>
                                        <p:tgtEl>
                                          <p:spTgt spid="12859"/>
                                        </p:tgtEl>
                                        <p:attrNameLst>
                                          <p:attrName>ppt_w</p:attrName>
                                        </p:attrNameLst>
                                      </p:cBhvr>
                                      <p:tavLst>
                                        <p:tav tm="0">
                                          <p:val>
                                            <p:fltVal val="0"/>
                                          </p:val>
                                        </p:tav>
                                        <p:tav tm="100000">
                                          <p:val>
                                            <p:strVal val="#ppt_w"/>
                                          </p:val>
                                        </p:tav>
                                      </p:tavLst>
                                    </p:anim>
                                    <p:anim calcmode="lin" valueType="num">
                                      <p:cBhvr>
                                        <p:cTn id="373" dur="500" fill="hold"/>
                                        <p:tgtEl>
                                          <p:spTgt spid="12859"/>
                                        </p:tgtEl>
                                        <p:attrNameLst>
                                          <p:attrName>ppt_h</p:attrName>
                                        </p:attrNameLst>
                                      </p:cBhvr>
                                      <p:tavLst>
                                        <p:tav tm="0">
                                          <p:val>
                                            <p:fltVal val="0"/>
                                          </p:val>
                                        </p:tav>
                                        <p:tav tm="100000">
                                          <p:val>
                                            <p:strVal val="#ppt_h"/>
                                          </p:val>
                                        </p:tav>
                                      </p:tavLst>
                                    </p:anim>
                                    <p:animEffect transition="in" filter="fade">
                                      <p:cBhvr>
                                        <p:cTn id="374" dur="500"/>
                                        <p:tgtEl>
                                          <p:spTgt spid="12859"/>
                                        </p:tgtEl>
                                      </p:cBhvr>
                                    </p:animEffect>
                                  </p:childTnLst>
                                </p:cTn>
                              </p:par>
                              <p:par>
                                <p:cTn id="375" presetID="53" presetClass="entr" presetSubtype="16" fill="hold" nodeType="withEffect">
                                  <p:stCondLst>
                                    <p:cond delay="0"/>
                                  </p:stCondLst>
                                  <p:childTnLst>
                                    <p:set>
                                      <p:cBhvr>
                                        <p:cTn id="376" dur="1" fill="hold">
                                          <p:stCondLst>
                                            <p:cond delay="0"/>
                                          </p:stCondLst>
                                        </p:cTn>
                                        <p:tgtEl>
                                          <p:spTgt spid="12885"/>
                                        </p:tgtEl>
                                        <p:attrNameLst>
                                          <p:attrName>style.visibility</p:attrName>
                                        </p:attrNameLst>
                                      </p:cBhvr>
                                      <p:to>
                                        <p:strVal val="visible"/>
                                      </p:to>
                                    </p:set>
                                    <p:anim calcmode="lin" valueType="num">
                                      <p:cBhvr>
                                        <p:cTn id="377" dur="500" fill="hold"/>
                                        <p:tgtEl>
                                          <p:spTgt spid="12885"/>
                                        </p:tgtEl>
                                        <p:attrNameLst>
                                          <p:attrName>ppt_w</p:attrName>
                                        </p:attrNameLst>
                                      </p:cBhvr>
                                      <p:tavLst>
                                        <p:tav tm="0">
                                          <p:val>
                                            <p:fltVal val="0"/>
                                          </p:val>
                                        </p:tav>
                                        <p:tav tm="100000">
                                          <p:val>
                                            <p:strVal val="#ppt_w"/>
                                          </p:val>
                                        </p:tav>
                                      </p:tavLst>
                                    </p:anim>
                                    <p:anim calcmode="lin" valueType="num">
                                      <p:cBhvr>
                                        <p:cTn id="378" dur="500" fill="hold"/>
                                        <p:tgtEl>
                                          <p:spTgt spid="12885"/>
                                        </p:tgtEl>
                                        <p:attrNameLst>
                                          <p:attrName>ppt_h</p:attrName>
                                        </p:attrNameLst>
                                      </p:cBhvr>
                                      <p:tavLst>
                                        <p:tav tm="0">
                                          <p:val>
                                            <p:fltVal val="0"/>
                                          </p:val>
                                        </p:tav>
                                        <p:tav tm="100000">
                                          <p:val>
                                            <p:strVal val="#ppt_h"/>
                                          </p:val>
                                        </p:tav>
                                      </p:tavLst>
                                    </p:anim>
                                    <p:animEffect transition="in" filter="fade">
                                      <p:cBhvr>
                                        <p:cTn id="379" dur="500"/>
                                        <p:tgtEl>
                                          <p:spTgt spid="12885"/>
                                        </p:tgtEl>
                                      </p:cBhvr>
                                    </p:animEffect>
                                  </p:childTnLst>
                                </p:cTn>
                              </p:par>
                              <p:par>
                                <p:cTn id="380" presetID="53" presetClass="entr" presetSubtype="16" fill="hold" nodeType="withEffect">
                                  <p:stCondLst>
                                    <p:cond delay="0"/>
                                  </p:stCondLst>
                                  <p:childTnLst>
                                    <p:set>
                                      <p:cBhvr>
                                        <p:cTn id="381" dur="1" fill="hold">
                                          <p:stCondLst>
                                            <p:cond delay="0"/>
                                          </p:stCondLst>
                                        </p:cTn>
                                        <p:tgtEl>
                                          <p:spTgt spid="12910"/>
                                        </p:tgtEl>
                                        <p:attrNameLst>
                                          <p:attrName>style.visibility</p:attrName>
                                        </p:attrNameLst>
                                      </p:cBhvr>
                                      <p:to>
                                        <p:strVal val="visible"/>
                                      </p:to>
                                    </p:set>
                                    <p:anim calcmode="lin" valueType="num">
                                      <p:cBhvr>
                                        <p:cTn id="382" dur="500" fill="hold"/>
                                        <p:tgtEl>
                                          <p:spTgt spid="12910"/>
                                        </p:tgtEl>
                                        <p:attrNameLst>
                                          <p:attrName>ppt_w</p:attrName>
                                        </p:attrNameLst>
                                      </p:cBhvr>
                                      <p:tavLst>
                                        <p:tav tm="0">
                                          <p:val>
                                            <p:fltVal val="0"/>
                                          </p:val>
                                        </p:tav>
                                        <p:tav tm="100000">
                                          <p:val>
                                            <p:strVal val="#ppt_w"/>
                                          </p:val>
                                        </p:tav>
                                      </p:tavLst>
                                    </p:anim>
                                    <p:anim calcmode="lin" valueType="num">
                                      <p:cBhvr>
                                        <p:cTn id="383" dur="500" fill="hold"/>
                                        <p:tgtEl>
                                          <p:spTgt spid="12910"/>
                                        </p:tgtEl>
                                        <p:attrNameLst>
                                          <p:attrName>ppt_h</p:attrName>
                                        </p:attrNameLst>
                                      </p:cBhvr>
                                      <p:tavLst>
                                        <p:tav tm="0">
                                          <p:val>
                                            <p:fltVal val="0"/>
                                          </p:val>
                                        </p:tav>
                                        <p:tav tm="100000">
                                          <p:val>
                                            <p:strVal val="#ppt_h"/>
                                          </p:val>
                                        </p:tav>
                                      </p:tavLst>
                                    </p:anim>
                                    <p:animEffect transition="in" filter="fade">
                                      <p:cBhvr>
                                        <p:cTn id="384" dur="500"/>
                                        <p:tgtEl>
                                          <p:spTgt spid="12910"/>
                                        </p:tgtEl>
                                      </p:cBhvr>
                                    </p:animEffect>
                                  </p:childTnLst>
                                </p:cTn>
                              </p:par>
                              <p:par>
                                <p:cTn id="385" presetID="53" presetClass="entr" presetSubtype="16" fill="hold" nodeType="withEffect">
                                  <p:stCondLst>
                                    <p:cond delay="0"/>
                                  </p:stCondLst>
                                  <p:childTnLst>
                                    <p:set>
                                      <p:cBhvr>
                                        <p:cTn id="386" dur="1" fill="hold">
                                          <p:stCondLst>
                                            <p:cond delay="0"/>
                                          </p:stCondLst>
                                        </p:cTn>
                                        <p:tgtEl>
                                          <p:spTgt spid="12933"/>
                                        </p:tgtEl>
                                        <p:attrNameLst>
                                          <p:attrName>style.visibility</p:attrName>
                                        </p:attrNameLst>
                                      </p:cBhvr>
                                      <p:to>
                                        <p:strVal val="visible"/>
                                      </p:to>
                                    </p:set>
                                    <p:anim calcmode="lin" valueType="num">
                                      <p:cBhvr>
                                        <p:cTn id="387" dur="500" fill="hold"/>
                                        <p:tgtEl>
                                          <p:spTgt spid="12933"/>
                                        </p:tgtEl>
                                        <p:attrNameLst>
                                          <p:attrName>ppt_w</p:attrName>
                                        </p:attrNameLst>
                                      </p:cBhvr>
                                      <p:tavLst>
                                        <p:tav tm="0">
                                          <p:val>
                                            <p:fltVal val="0"/>
                                          </p:val>
                                        </p:tav>
                                        <p:tav tm="100000">
                                          <p:val>
                                            <p:strVal val="#ppt_w"/>
                                          </p:val>
                                        </p:tav>
                                      </p:tavLst>
                                    </p:anim>
                                    <p:anim calcmode="lin" valueType="num">
                                      <p:cBhvr>
                                        <p:cTn id="388" dur="500" fill="hold"/>
                                        <p:tgtEl>
                                          <p:spTgt spid="12933"/>
                                        </p:tgtEl>
                                        <p:attrNameLst>
                                          <p:attrName>ppt_h</p:attrName>
                                        </p:attrNameLst>
                                      </p:cBhvr>
                                      <p:tavLst>
                                        <p:tav tm="0">
                                          <p:val>
                                            <p:fltVal val="0"/>
                                          </p:val>
                                        </p:tav>
                                        <p:tav tm="100000">
                                          <p:val>
                                            <p:strVal val="#ppt_h"/>
                                          </p:val>
                                        </p:tav>
                                      </p:tavLst>
                                    </p:anim>
                                    <p:animEffect transition="in" filter="fade">
                                      <p:cBhvr>
                                        <p:cTn id="389" dur="500"/>
                                        <p:tgtEl>
                                          <p:spTgt spid="12933"/>
                                        </p:tgtEl>
                                      </p:cBhvr>
                                    </p:animEffect>
                                  </p:childTnLst>
                                </p:cTn>
                              </p:par>
                              <p:par>
                                <p:cTn id="390" presetID="53" presetClass="entr" presetSubtype="16" fill="hold" nodeType="withEffect">
                                  <p:stCondLst>
                                    <p:cond delay="0"/>
                                  </p:stCondLst>
                                  <p:childTnLst>
                                    <p:set>
                                      <p:cBhvr>
                                        <p:cTn id="391" dur="1" fill="hold">
                                          <p:stCondLst>
                                            <p:cond delay="0"/>
                                          </p:stCondLst>
                                        </p:cTn>
                                        <p:tgtEl>
                                          <p:spTgt spid="12956"/>
                                        </p:tgtEl>
                                        <p:attrNameLst>
                                          <p:attrName>style.visibility</p:attrName>
                                        </p:attrNameLst>
                                      </p:cBhvr>
                                      <p:to>
                                        <p:strVal val="visible"/>
                                      </p:to>
                                    </p:set>
                                    <p:anim calcmode="lin" valueType="num">
                                      <p:cBhvr>
                                        <p:cTn id="392" dur="500" fill="hold"/>
                                        <p:tgtEl>
                                          <p:spTgt spid="12956"/>
                                        </p:tgtEl>
                                        <p:attrNameLst>
                                          <p:attrName>ppt_w</p:attrName>
                                        </p:attrNameLst>
                                      </p:cBhvr>
                                      <p:tavLst>
                                        <p:tav tm="0">
                                          <p:val>
                                            <p:fltVal val="0"/>
                                          </p:val>
                                        </p:tav>
                                        <p:tav tm="100000">
                                          <p:val>
                                            <p:strVal val="#ppt_w"/>
                                          </p:val>
                                        </p:tav>
                                      </p:tavLst>
                                    </p:anim>
                                    <p:anim calcmode="lin" valueType="num">
                                      <p:cBhvr>
                                        <p:cTn id="393" dur="500" fill="hold"/>
                                        <p:tgtEl>
                                          <p:spTgt spid="12956"/>
                                        </p:tgtEl>
                                        <p:attrNameLst>
                                          <p:attrName>ppt_h</p:attrName>
                                        </p:attrNameLst>
                                      </p:cBhvr>
                                      <p:tavLst>
                                        <p:tav tm="0">
                                          <p:val>
                                            <p:fltVal val="0"/>
                                          </p:val>
                                        </p:tav>
                                        <p:tav tm="100000">
                                          <p:val>
                                            <p:strVal val="#ppt_h"/>
                                          </p:val>
                                        </p:tav>
                                      </p:tavLst>
                                    </p:anim>
                                    <p:animEffect transition="in" filter="fade">
                                      <p:cBhvr>
                                        <p:cTn id="394" dur="500"/>
                                        <p:tgtEl>
                                          <p:spTgt spid="12956"/>
                                        </p:tgtEl>
                                      </p:cBhvr>
                                    </p:animEffect>
                                  </p:childTnLst>
                                </p:cTn>
                              </p:par>
                              <p:par>
                                <p:cTn id="395" presetID="53" presetClass="entr" presetSubtype="16" fill="hold" nodeType="withEffect">
                                  <p:stCondLst>
                                    <p:cond delay="0"/>
                                  </p:stCondLst>
                                  <p:childTnLst>
                                    <p:set>
                                      <p:cBhvr>
                                        <p:cTn id="396" dur="1" fill="hold">
                                          <p:stCondLst>
                                            <p:cond delay="0"/>
                                          </p:stCondLst>
                                        </p:cTn>
                                        <p:tgtEl>
                                          <p:spTgt spid="12972"/>
                                        </p:tgtEl>
                                        <p:attrNameLst>
                                          <p:attrName>style.visibility</p:attrName>
                                        </p:attrNameLst>
                                      </p:cBhvr>
                                      <p:to>
                                        <p:strVal val="visible"/>
                                      </p:to>
                                    </p:set>
                                    <p:anim calcmode="lin" valueType="num">
                                      <p:cBhvr>
                                        <p:cTn id="397" dur="500" fill="hold"/>
                                        <p:tgtEl>
                                          <p:spTgt spid="12972"/>
                                        </p:tgtEl>
                                        <p:attrNameLst>
                                          <p:attrName>ppt_w</p:attrName>
                                        </p:attrNameLst>
                                      </p:cBhvr>
                                      <p:tavLst>
                                        <p:tav tm="0">
                                          <p:val>
                                            <p:fltVal val="0"/>
                                          </p:val>
                                        </p:tav>
                                        <p:tav tm="100000">
                                          <p:val>
                                            <p:strVal val="#ppt_w"/>
                                          </p:val>
                                        </p:tav>
                                      </p:tavLst>
                                    </p:anim>
                                    <p:anim calcmode="lin" valueType="num">
                                      <p:cBhvr>
                                        <p:cTn id="398" dur="500" fill="hold"/>
                                        <p:tgtEl>
                                          <p:spTgt spid="12972"/>
                                        </p:tgtEl>
                                        <p:attrNameLst>
                                          <p:attrName>ppt_h</p:attrName>
                                        </p:attrNameLst>
                                      </p:cBhvr>
                                      <p:tavLst>
                                        <p:tav tm="0">
                                          <p:val>
                                            <p:fltVal val="0"/>
                                          </p:val>
                                        </p:tav>
                                        <p:tav tm="100000">
                                          <p:val>
                                            <p:strVal val="#ppt_h"/>
                                          </p:val>
                                        </p:tav>
                                      </p:tavLst>
                                    </p:anim>
                                    <p:animEffect transition="in" filter="fade">
                                      <p:cBhvr>
                                        <p:cTn id="399" dur="500"/>
                                        <p:tgtEl>
                                          <p:spTgt spid="12972"/>
                                        </p:tgtEl>
                                      </p:cBhvr>
                                    </p:animEffect>
                                  </p:childTnLst>
                                </p:cTn>
                              </p:par>
                              <p:par>
                                <p:cTn id="400" presetID="53" presetClass="entr" presetSubtype="16" fill="hold" nodeType="withEffect">
                                  <p:stCondLst>
                                    <p:cond delay="0"/>
                                  </p:stCondLst>
                                  <p:childTnLst>
                                    <p:set>
                                      <p:cBhvr>
                                        <p:cTn id="401" dur="1" fill="hold">
                                          <p:stCondLst>
                                            <p:cond delay="0"/>
                                          </p:stCondLst>
                                        </p:cTn>
                                        <p:tgtEl>
                                          <p:spTgt spid="12988"/>
                                        </p:tgtEl>
                                        <p:attrNameLst>
                                          <p:attrName>style.visibility</p:attrName>
                                        </p:attrNameLst>
                                      </p:cBhvr>
                                      <p:to>
                                        <p:strVal val="visible"/>
                                      </p:to>
                                    </p:set>
                                    <p:anim calcmode="lin" valueType="num">
                                      <p:cBhvr>
                                        <p:cTn id="402" dur="500" fill="hold"/>
                                        <p:tgtEl>
                                          <p:spTgt spid="12988"/>
                                        </p:tgtEl>
                                        <p:attrNameLst>
                                          <p:attrName>ppt_w</p:attrName>
                                        </p:attrNameLst>
                                      </p:cBhvr>
                                      <p:tavLst>
                                        <p:tav tm="0">
                                          <p:val>
                                            <p:fltVal val="0"/>
                                          </p:val>
                                        </p:tav>
                                        <p:tav tm="100000">
                                          <p:val>
                                            <p:strVal val="#ppt_w"/>
                                          </p:val>
                                        </p:tav>
                                      </p:tavLst>
                                    </p:anim>
                                    <p:anim calcmode="lin" valueType="num">
                                      <p:cBhvr>
                                        <p:cTn id="403" dur="500" fill="hold"/>
                                        <p:tgtEl>
                                          <p:spTgt spid="12988"/>
                                        </p:tgtEl>
                                        <p:attrNameLst>
                                          <p:attrName>ppt_h</p:attrName>
                                        </p:attrNameLst>
                                      </p:cBhvr>
                                      <p:tavLst>
                                        <p:tav tm="0">
                                          <p:val>
                                            <p:fltVal val="0"/>
                                          </p:val>
                                        </p:tav>
                                        <p:tav tm="100000">
                                          <p:val>
                                            <p:strVal val="#ppt_h"/>
                                          </p:val>
                                        </p:tav>
                                      </p:tavLst>
                                    </p:anim>
                                    <p:animEffect transition="in" filter="fade">
                                      <p:cBhvr>
                                        <p:cTn id="404" dur="500"/>
                                        <p:tgtEl>
                                          <p:spTgt spid="12988"/>
                                        </p:tgtEl>
                                      </p:cBhvr>
                                    </p:animEffect>
                                  </p:childTnLst>
                                </p:cTn>
                              </p:par>
                              <p:par>
                                <p:cTn id="405" presetID="53" presetClass="entr" presetSubtype="16" fill="hold" nodeType="withEffect">
                                  <p:stCondLst>
                                    <p:cond delay="0"/>
                                  </p:stCondLst>
                                  <p:childTnLst>
                                    <p:set>
                                      <p:cBhvr>
                                        <p:cTn id="406" dur="1" fill="hold">
                                          <p:stCondLst>
                                            <p:cond delay="0"/>
                                          </p:stCondLst>
                                        </p:cTn>
                                        <p:tgtEl>
                                          <p:spTgt spid="13017"/>
                                        </p:tgtEl>
                                        <p:attrNameLst>
                                          <p:attrName>style.visibility</p:attrName>
                                        </p:attrNameLst>
                                      </p:cBhvr>
                                      <p:to>
                                        <p:strVal val="visible"/>
                                      </p:to>
                                    </p:set>
                                    <p:anim calcmode="lin" valueType="num">
                                      <p:cBhvr>
                                        <p:cTn id="407" dur="500" fill="hold"/>
                                        <p:tgtEl>
                                          <p:spTgt spid="13017"/>
                                        </p:tgtEl>
                                        <p:attrNameLst>
                                          <p:attrName>ppt_w</p:attrName>
                                        </p:attrNameLst>
                                      </p:cBhvr>
                                      <p:tavLst>
                                        <p:tav tm="0">
                                          <p:val>
                                            <p:fltVal val="0"/>
                                          </p:val>
                                        </p:tav>
                                        <p:tav tm="100000">
                                          <p:val>
                                            <p:strVal val="#ppt_w"/>
                                          </p:val>
                                        </p:tav>
                                      </p:tavLst>
                                    </p:anim>
                                    <p:anim calcmode="lin" valueType="num">
                                      <p:cBhvr>
                                        <p:cTn id="408" dur="500" fill="hold"/>
                                        <p:tgtEl>
                                          <p:spTgt spid="13017"/>
                                        </p:tgtEl>
                                        <p:attrNameLst>
                                          <p:attrName>ppt_h</p:attrName>
                                        </p:attrNameLst>
                                      </p:cBhvr>
                                      <p:tavLst>
                                        <p:tav tm="0">
                                          <p:val>
                                            <p:fltVal val="0"/>
                                          </p:val>
                                        </p:tav>
                                        <p:tav tm="100000">
                                          <p:val>
                                            <p:strVal val="#ppt_h"/>
                                          </p:val>
                                        </p:tav>
                                      </p:tavLst>
                                    </p:anim>
                                    <p:animEffect transition="in" filter="fade">
                                      <p:cBhvr>
                                        <p:cTn id="409" dur="500"/>
                                        <p:tgtEl>
                                          <p:spTgt spid="13017"/>
                                        </p:tgtEl>
                                      </p:cBhvr>
                                    </p:animEffect>
                                  </p:childTnLst>
                                </p:cTn>
                              </p:par>
                              <p:par>
                                <p:cTn id="410" presetID="53" presetClass="entr" presetSubtype="16" fill="hold" nodeType="withEffect">
                                  <p:stCondLst>
                                    <p:cond delay="0"/>
                                  </p:stCondLst>
                                  <p:childTnLst>
                                    <p:set>
                                      <p:cBhvr>
                                        <p:cTn id="411" dur="1" fill="hold">
                                          <p:stCondLst>
                                            <p:cond delay="0"/>
                                          </p:stCondLst>
                                        </p:cTn>
                                        <p:tgtEl>
                                          <p:spTgt spid="13038"/>
                                        </p:tgtEl>
                                        <p:attrNameLst>
                                          <p:attrName>style.visibility</p:attrName>
                                        </p:attrNameLst>
                                      </p:cBhvr>
                                      <p:to>
                                        <p:strVal val="visible"/>
                                      </p:to>
                                    </p:set>
                                    <p:anim calcmode="lin" valueType="num">
                                      <p:cBhvr>
                                        <p:cTn id="412" dur="500" fill="hold"/>
                                        <p:tgtEl>
                                          <p:spTgt spid="13038"/>
                                        </p:tgtEl>
                                        <p:attrNameLst>
                                          <p:attrName>ppt_w</p:attrName>
                                        </p:attrNameLst>
                                      </p:cBhvr>
                                      <p:tavLst>
                                        <p:tav tm="0">
                                          <p:val>
                                            <p:fltVal val="0"/>
                                          </p:val>
                                        </p:tav>
                                        <p:tav tm="100000">
                                          <p:val>
                                            <p:strVal val="#ppt_w"/>
                                          </p:val>
                                        </p:tav>
                                      </p:tavLst>
                                    </p:anim>
                                    <p:anim calcmode="lin" valueType="num">
                                      <p:cBhvr>
                                        <p:cTn id="413" dur="500" fill="hold"/>
                                        <p:tgtEl>
                                          <p:spTgt spid="13038"/>
                                        </p:tgtEl>
                                        <p:attrNameLst>
                                          <p:attrName>ppt_h</p:attrName>
                                        </p:attrNameLst>
                                      </p:cBhvr>
                                      <p:tavLst>
                                        <p:tav tm="0">
                                          <p:val>
                                            <p:fltVal val="0"/>
                                          </p:val>
                                        </p:tav>
                                        <p:tav tm="100000">
                                          <p:val>
                                            <p:strVal val="#ppt_h"/>
                                          </p:val>
                                        </p:tav>
                                      </p:tavLst>
                                    </p:anim>
                                    <p:animEffect transition="in" filter="fade">
                                      <p:cBhvr>
                                        <p:cTn id="414" dur="500"/>
                                        <p:tgtEl>
                                          <p:spTgt spid="13038"/>
                                        </p:tgtEl>
                                      </p:cBhvr>
                                    </p:animEffect>
                                  </p:childTnLst>
                                </p:cTn>
                              </p:par>
                              <p:par>
                                <p:cTn id="415" presetID="53" presetClass="entr" presetSubtype="16" fill="hold" nodeType="withEffect">
                                  <p:stCondLst>
                                    <p:cond delay="0"/>
                                  </p:stCondLst>
                                  <p:childTnLst>
                                    <p:set>
                                      <p:cBhvr>
                                        <p:cTn id="416" dur="1" fill="hold">
                                          <p:stCondLst>
                                            <p:cond delay="0"/>
                                          </p:stCondLst>
                                        </p:cTn>
                                        <p:tgtEl>
                                          <p:spTgt spid="13058"/>
                                        </p:tgtEl>
                                        <p:attrNameLst>
                                          <p:attrName>style.visibility</p:attrName>
                                        </p:attrNameLst>
                                      </p:cBhvr>
                                      <p:to>
                                        <p:strVal val="visible"/>
                                      </p:to>
                                    </p:set>
                                    <p:anim calcmode="lin" valueType="num">
                                      <p:cBhvr>
                                        <p:cTn id="417" dur="500" fill="hold"/>
                                        <p:tgtEl>
                                          <p:spTgt spid="13058"/>
                                        </p:tgtEl>
                                        <p:attrNameLst>
                                          <p:attrName>ppt_w</p:attrName>
                                        </p:attrNameLst>
                                      </p:cBhvr>
                                      <p:tavLst>
                                        <p:tav tm="0">
                                          <p:val>
                                            <p:fltVal val="0"/>
                                          </p:val>
                                        </p:tav>
                                        <p:tav tm="100000">
                                          <p:val>
                                            <p:strVal val="#ppt_w"/>
                                          </p:val>
                                        </p:tav>
                                      </p:tavLst>
                                    </p:anim>
                                    <p:anim calcmode="lin" valueType="num">
                                      <p:cBhvr>
                                        <p:cTn id="418" dur="500" fill="hold"/>
                                        <p:tgtEl>
                                          <p:spTgt spid="13058"/>
                                        </p:tgtEl>
                                        <p:attrNameLst>
                                          <p:attrName>ppt_h</p:attrName>
                                        </p:attrNameLst>
                                      </p:cBhvr>
                                      <p:tavLst>
                                        <p:tav tm="0">
                                          <p:val>
                                            <p:fltVal val="0"/>
                                          </p:val>
                                        </p:tav>
                                        <p:tav tm="100000">
                                          <p:val>
                                            <p:strVal val="#ppt_h"/>
                                          </p:val>
                                        </p:tav>
                                      </p:tavLst>
                                    </p:anim>
                                    <p:animEffect transition="in" filter="fade">
                                      <p:cBhvr>
                                        <p:cTn id="419" dur="500"/>
                                        <p:tgtEl>
                                          <p:spTgt spid="13058"/>
                                        </p:tgtEl>
                                      </p:cBhvr>
                                    </p:animEffect>
                                  </p:childTnLst>
                                </p:cTn>
                              </p:par>
                              <p:par>
                                <p:cTn id="420" presetID="53" presetClass="entr" presetSubtype="16" fill="hold" nodeType="withEffect">
                                  <p:stCondLst>
                                    <p:cond delay="0"/>
                                  </p:stCondLst>
                                  <p:childTnLst>
                                    <p:set>
                                      <p:cBhvr>
                                        <p:cTn id="421" dur="1" fill="hold">
                                          <p:stCondLst>
                                            <p:cond delay="0"/>
                                          </p:stCondLst>
                                        </p:cTn>
                                        <p:tgtEl>
                                          <p:spTgt spid="13075"/>
                                        </p:tgtEl>
                                        <p:attrNameLst>
                                          <p:attrName>style.visibility</p:attrName>
                                        </p:attrNameLst>
                                      </p:cBhvr>
                                      <p:to>
                                        <p:strVal val="visible"/>
                                      </p:to>
                                    </p:set>
                                    <p:anim calcmode="lin" valueType="num">
                                      <p:cBhvr>
                                        <p:cTn id="422" dur="500" fill="hold"/>
                                        <p:tgtEl>
                                          <p:spTgt spid="13075"/>
                                        </p:tgtEl>
                                        <p:attrNameLst>
                                          <p:attrName>ppt_w</p:attrName>
                                        </p:attrNameLst>
                                      </p:cBhvr>
                                      <p:tavLst>
                                        <p:tav tm="0">
                                          <p:val>
                                            <p:fltVal val="0"/>
                                          </p:val>
                                        </p:tav>
                                        <p:tav tm="100000">
                                          <p:val>
                                            <p:strVal val="#ppt_w"/>
                                          </p:val>
                                        </p:tav>
                                      </p:tavLst>
                                    </p:anim>
                                    <p:anim calcmode="lin" valueType="num">
                                      <p:cBhvr>
                                        <p:cTn id="423" dur="500" fill="hold"/>
                                        <p:tgtEl>
                                          <p:spTgt spid="13075"/>
                                        </p:tgtEl>
                                        <p:attrNameLst>
                                          <p:attrName>ppt_h</p:attrName>
                                        </p:attrNameLst>
                                      </p:cBhvr>
                                      <p:tavLst>
                                        <p:tav tm="0">
                                          <p:val>
                                            <p:fltVal val="0"/>
                                          </p:val>
                                        </p:tav>
                                        <p:tav tm="100000">
                                          <p:val>
                                            <p:strVal val="#ppt_h"/>
                                          </p:val>
                                        </p:tav>
                                      </p:tavLst>
                                    </p:anim>
                                    <p:animEffect transition="in" filter="fade">
                                      <p:cBhvr>
                                        <p:cTn id="424" dur="500"/>
                                        <p:tgtEl>
                                          <p:spTgt spid="13075"/>
                                        </p:tgtEl>
                                      </p:cBhvr>
                                    </p:animEffect>
                                  </p:childTnLst>
                                </p:cTn>
                              </p:par>
                              <p:par>
                                <p:cTn id="425" presetID="53" presetClass="entr" presetSubtype="16" fill="hold" nodeType="withEffect">
                                  <p:stCondLst>
                                    <p:cond delay="0"/>
                                  </p:stCondLst>
                                  <p:childTnLst>
                                    <p:set>
                                      <p:cBhvr>
                                        <p:cTn id="426" dur="1" fill="hold">
                                          <p:stCondLst>
                                            <p:cond delay="0"/>
                                          </p:stCondLst>
                                        </p:cTn>
                                        <p:tgtEl>
                                          <p:spTgt spid="13097"/>
                                        </p:tgtEl>
                                        <p:attrNameLst>
                                          <p:attrName>style.visibility</p:attrName>
                                        </p:attrNameLst>
                                      </p:cBhvr>
                                      <p:to>
                                        <p:strVal val="visible"/>
                                      </p:to>
                                    </p:set>
                                    <p:anim calcmode="lin" valueType="num">
                                      <p:cBhvr>
                                        <p:cTn id="427" dur="500" fill="hold"/>
                                        <p:tgtEl>
                                          <p:spTgt spid="13097"/>
                                        </p:tgtEl>
                                        <p:attrNameLst>
                                          <p:attrName>ppt_w</p:attrName>
                                        </p:attrNameLst>
                                      </p:cBhvr>
                                      <p:tavLst>
                                        <p:tav tm="0">
                                          <p:val>
                                            <p:fltVal val="0"/>
                                          </p:val>
                                        </p:tav>
                                        <p:tav tm="100000">
                                          <p:val>
                                            <p:strVal val="#ppt_w"/>
                                          </p:val>
                                        </p:tav>
                                      </p:tavLst>
                                    </p:anim>
                                    <p:anim calcmode="lin" valueType="num">
                                      <p:cBhvr>
                                        <p:cTn id="428" dur="500" fill="hold"/>
                                        <p:tgtEl>
                                          <p:spTgt spid="13097"/>
                                        </p:tgtEl>
                                        <p:attrNameLst>
                                          <p:attrName>ppt_h</p:attrName>
                                        </p:attrNameLst>
                                      </p:cBhvr>
                                      <p:tavLst>
                                        <p:tav tm="0">
                                          <p:val>
                                            <p:fltVal val="0"/>
                                          </p:val>
                                        </p:tav>
                                        <p:tav tm="100000">
                                          <p:val>
                                            <p:strVal val="#ppt_h"/>
                                          </p:val>
                                        </p:tav>
                                      </p:tavLst>
                                    </p:anim>
                                    <p:animEffect transition="in" filter="fade">
                                      <p:cBhvr>
                                        <p:cTn id="429" dur="500"/>
                                        <p:tgtEl>
                                          <p:spTgt spid="13097"/>
                                        </p:tgtEl>
                                      </p:cBhvr>
                                    </p:animEffect>
                                  </p:childTnLst>
                                </p:cTn>
                              </p:par>
                              <p:par>
                                <p:cTn id="430" presetID="53" presetClass="entr" presetSubtype="16" fill="hold" nodeType="withEffect">
                                  <p:stCondLst>
                                    <p:cond delay="0"/>
                                  </p:stCondLst>
                                  <p:childTnLst>
                                    <p:set>
                                      <p:cBhvr>
                                        <p:cTn id="431" dur="1" fill="hold">
                                          <p:stCondLst>
                                            <p:cond delay="0"/>
                                          </p:stCondLst>
                                        </p:cTn>
                                        <p:tgtEl>
                                          <p:spTgt spid="13114"/>
                                        </p:tgtEl>
                                        <p:attrNameLst>
                                          <p:attrName>style.visibility</p:attrName>
                                        </p:attrNameLst>
                                      </p:cBhvr>
                                      <p:to>
                                        <p:strVal val="visible"/>
                                      </p:to>
                                    </p:set>
                                    <p:anim calcmode="lin" valueType="num">
                                      <p:cBhvr>
                                        <p:cTn id="432" dur="500" fill="hold"/>
                                        <p:tgtEl>
                                          <p:spTgt spid="13114"/>
                                        </p:tgtEl>
                                        <p:attrNameLst>
                                          <p:attrName>ppt_w</p:attrName>
                                        </p:attrNameLst>
                                      </p:cBhvr>
                                      <p:tavLst>
                                        <p:tav tm="0">
                                          <p:val>
                                            <p:fltVal val="0"/>
                                          </p:val>
                                        </p:tav>
                                        <p:tav tm="100000">
                                          <p:val>
                                            <p:strVal val="#ppt_w"/>
                                          </p:val>
                                        </p:tav>
                                      </p:tavLst>
                                    </p:anim>
                                    <p:anim calcmode="lin" valueType="num">
                                      <p:cBhvr>
                                        <p:cTn id="433" dur="500" fill="hold"/>
                                        <p:tgtEl>
                                          <p:spTgt spid="13114"/>
                                        </p:tgtEl>
                                        <p:attrNameLst>
                                          <p:attrName>ppt_h</p:attrName>
                                        </p:attrNameLst>
                                      </p:cBhvr>
                                      <p:tavLst>
                                        <p:tav tm="0">
                                          <p:val>
                                            <p:fltVal val="0"/>
                                          </p:val>
                                        </p:tav>
                                        <p:tav tm="100000">
                                          <p:val>
                                            <p:strVal val="#ppt_h"/>
                                          </p:val>
                                        </p:tav>
                                      </p:tavLst>
                                    </p:anim>
                                    <p:animEffect transition="in" filter="fade">
                                      <p:cBhvr>
                                        <p:cTn id="434" dur="500"/>
                                        <p:tgtEl>
                                          <p:spTgt spid="13114"/>
                                        </p:tgtEl>
                                      </p:cBhvr>
                                    </p:animEffect>
                                  </p:childTnLst>
                                </p:cTn>
                              </p:par>
                              <p:par>
                                <p:cTn id="435" presetID="53" presetClass="entr" presetSubtype="16" fill="hold" nodeType="withEffect">
                                  <p:stCondLst>
                                    <p:cond delay="0"/>
                                  </p:stCondLst>
                                  <p:childTnLst>
                                    <p:set>
                                      <p:cBhvr>
                                        <p:cTn id="436" dur="1" fill="hold">
                                          <p:stCondLst>
                                            <p:cond delay="0"/>
                                          </p:stCondLst>
                                        </p:cTn>
                                        <p:tgtEl>
                                          <p:spTgt spid="13130"/>
                                        </p:tgtEl>
                                        <p:attrNameLst>
                                          <p:attrName>style.visibility</p:attrName>
                                        </p:attrNameLst>
                                      </p:cBhvr>
                                      <p:to>
                                        <p:strVal val="visible"/>
                                      </p:to>
                                    </p:set>
                                    <p:anim calcmode="lin" valueType="num">
                                      <p:cBhvr>
                                        <p:cTn id="437" dur="500" fill="hold"/>
                                        <p:tgtEl>
                                          <p:spTgt spid="13130"/>
                                        </p:tgtEl>
                                        <p:attrNameLst>
                                          <p:attrName>ppt_w</p:attrName>
                                        </p:attrNameLst>
                                      </p:cBhvr>
                                      <p:tavLst>
                                        <p:tav tm="0">
                                          <p:val>
                                            <p:fltVal val="0"/>
                                          </p:val>
                                        </p:tav>
                                        <p:tav tm="100000">
                                          <p:val>
                                            <p:strVal val="#ppt_w"/>
                                          </p:val>
                                        </p:tav>
                                      </p:tavLst>
                                    </p:anim>
                                    <p:anim calcmode="lin" valueType="num">
                                      <p:cBhvr>
                                        <p:cTn id="438" dur="500" fill="hold"/>
                                        <p:tgtEl>
                                          <p:spTgt spid="13130"/>
                                        </p:tgtEl>
                                        <p:attrNameLst>
                                          <p:attrName>ppt_h</p:attrName>
                                        </p:attrNameLst>
                                      </p:cBhvr>
                                      <p:tavLst>
                                        <p:tav tm="0">
                                          <p:val>
                                            <p:fltVal val="0"/>
                                          </p:val>
                                        </p:tav>
                                        <p:tav tm="100000">
                                          <p:val>
                                            <p:strVal val="#ppt_h"/>
                                          </p:val>
                                        </p:tav>
                                      </p:tavLst>
                                    </p:anim>
                                    <p:animEffect transition="in" filter="fade">
                                      <p:cBhvr>
                                        <p:cTn id="439" dur="500"/>
                                        <p:tgtEl>
                                          <p:spTgt spid="13130"/>
                                        </p:tgtEl>
                                      </p:cBhvr>
                                    </p:animEffect>
                                  </p:childTnLst>
                                </p:cTn>
                              </p:par>
                              <p:par>
                                <p:cTn id="440" presetID="53" presetClass="entr" presetSubtype="16" fill="hold" nodeType="withEffect">
                                  <p:stCondLst>
                                    <p:cond delay="0"/>
                                  </p:stCondLst>
                                  <p:childTnLst>
                                    <p:set>
                                      <p:cBhvr>
                                        <p:cTn id="441" dur="1" fill="hold">
                                          <p:stCondLst>
                                            <p:cond delay="0"/>
                                          </p:stCondLst>
                                        </p:cTn>
                                        <p:tgtEl>
                                          <p:spTgt spid="13149"/>
                                        </p:tgtEl>
                                        <p:attrNameLst>
                                          <p:attrName>style.visibility</p:attrName>
                                        </p:attrNameLst>
                                      </p:cBhvr>
                                      <p:to>
                                        <p:strVal val="visible"/>
                                      </p:to>
                                    </p:set>
                                    <p:anim calcmode="lin" valueType="num">
                                      <p:cBhvr>
                                        <p:cTn id="442" dur="500" fill="hold"/>
                                        <p:tgtEl>
                                          <p:spTgt spid="13149"/>
                                        </p:tgtEl>
                                        <p:attrNameLst>
                                          <p:attrName>ppt_w</p:attrName>
                                        </p:attrNameLst>
                                      </p:cBhvr>
                                      <p:tavLst>
                                        <p:tav tm="0">
                                          <p:val>
                                            <p:fltVal val="0"/>
                                          </p:val>
                                        </p:tav>
                                        <p:tav tm="100000">
                                          <p:val>
                                            <p:strVal val="#ppt_w"/>
                                          </p:val>
                                        </p:tav>
                                      </p:tavLst>
                                    </p:anim>
                                    <p:anim calcmode="lin" valueType="num">
                                      <p:cBhvr>
                                        <p:cTn id="443" dur="500" fill="hold"/>
                                        <p:tgtEl>
                                          <p:spTgt spid="13149"/>
                                        </p:tgtEl>
                                        <p:attrNameLst>
                                          <p:attrName>ppt_h</p:attrName>
                                        </p:attrNameLst>
                                      </p:cBhvr>
                                      <p:tavLst>
                                        <p:tav tm="0">
                                          <p:val>
                                            <p:fltVal val="0"/>
                                          </p:val>
                                        </p:tav>
                                        <p:tav tm="100000">
                                          <p:val>
                                            <p:strVal val="#ppt_h"/>
                                          </p:val>
                                        </p:tav>
                                      </p:tavLst>
                                    </p:anim>
                                    <p:animEffect transition="in" filter="fade">
                                      <p:cBhvr>
                                        <p:cTn id="444" dur="500"/>
                                        <p:tgtEl>
                                          <p:spTgt spid="13149"/>
                                        </p:tgtEl>
                                      </p:cBhvr>
                                    </p:animEffect>
                                  </p:childTnLst>
                                </p:cTn>
                              </p:par>
                              <p:par>
                                <p:cTn id="445" presetID="53" presetClass="entr" presetSubtype="16" fill="hold" nodeType="withEffect">
                                  <p:stCondLst>
                                    <p:cond delay="0"/>
                                  </p:stCondLst>
                                  <p:childTnLst>
                                    <p:set>
                                      <p:cBhvr>
                                        <p:cTn id="446" dur="1" fill="hold">
                                          <p:stCondLst>
                                            <p:cond delay="0"/>
                                          </p:stCondLst>
                                        </p:cTn>
                                        <p:tgtEl>
                                          <p:spTgt spid="13167"/>
                                        </p:tgtEl>
                                        <p:attrNameLst>
                                          <p:attrName>style.visibility</p:attrName>
                                        </p:attrNameLst>
                                      </p:cBhvr>
                                      <p:to>
                                        <p:strVal val="visible"/>
                                      </p:to>
                                    </p:set>
                                    <p:anim calcmode="lin" valueType="num">
                                      <p:cBhvr>
                                        <p:cTn id="447" dur="500" fill="hold"/>
                                        <p:tgtEl>
                                          <p:spTgt spid="13167"/>
                                        </p:tgtEl>
                                        <p:attrNameLst>
                                          <p:attrName>ppt_w</p:attrName>
                                        </p:attrNameLst>
                                      </p:cBhvr>
                                      <p:tavLst>
                                        <p:tav tm="0">
                                          <p:val>
                                            <p:fltVal val="0"/>
                                          </p:val>
                                        </p:tav>
                                        <p:tav tm="100000">
                                          <p:val>
                                            <p:strVal val="#ppt_w"/>
                                          </p:val>
                                        </p:tav>
                                      </p:tavLst>
                                    </p:anim>
                                    <p:anim calcmode="lin" valueType="num">
                                      <p:cBhvr>
                                        <p:cTn id="448" dur="500" fill="hold"/>
                                        <p:tgtEl>
                                          <p:spTgt spid="13167"/>
                                        </p:tgtEl>
                                        <p:attrNameLst>
                                          <p:attrName>ppt_h</p:attrName>
                                        </p:attrNameLst>
                                      </p:cBhvr>
                                      <p:tavLst>
                                        <p:tav tm="0">
                                          <p:val>
                                            <p:fltVal val="0"/>
                                          </p:val>
                                        </p:tav>
                                        <p:tav tm="100000">
                                          <p:val>
                                            <p:strVal val="#ppt_h"/>
                                          </p:val>
                                        </p:tav>
                                      </p:tavLst>
                                    </p:anim>
                                    <p:animEffect transition="in" filter="fade">
                                      <p:cBhvr>
                                        <p:cTn id="449" dur="500"/>
                                        <p:tgtEl>
                                          <p:spTgt spid="13167"/>
                                        </p:tgtEl>
                                      </p:cBhvr>
                                    </p:animEffect>
                                  </p:childTnLst>
                                </p:cTn>
                              </p:par>
                              <p:par>
                                <p:cTn id="450" presetID="53" presetClass="entr" presetSubtype="16" fill="hold" nodeType="withEffect">
                                  <p:stCondLst>
                                    <p:cond delay="0"/>
                                  </p:stCondLst>
                                  <p:childTnLst>
                                    <p:set>
                                      <p:cBhvr>
                                        <p:cTn id="451" dur="1" fill="hold">
                                          <p:stCondLst>
                                            <p:cond delay="0"/>
                                          </p:stCondLst>
                                        </p:cTn>
                                        <p:tgtEl>
                                          <p:spTgt spid="13185"/>
                                        </p:tgtEl>
                                        <p:attrNameLst>
                                          <p:attrName>style.visibility</p:attrName>
                                        </p:attrNameLst>
                                      </p:cBhvr>
                                      <p:to>
                                        <p:strVal val="visible"/>
                                      </p:to>
                                    </p:set>
                                    <p:anim calcmode="lin" valueType="num">
                                      <p:cBhvr>
                                        <p:cTn id="452" dur="500" fill="hold"/>
                                        <p:tgtEl>
                                          <p:spTgt spid="13185"/>
                                        </p:tgtEl>
                                        <p:attrNameLst>
                                          <p:attrName>ppt_w</p:attrName>
                                        </p:attrNameLst>
                                      </p:cBhvr>
                                      <p:tavLst>
                                        <p:tav tm="0">
                                          <p:val>
                                            <p:fltVal val="0"/>
                                          </p:val>
                                        </p:tav>
                                        <p:tav tm="100000">
                                          <p:val>
                                            <p:strVal val="#ppt_w"/>
                                          </p:val>
                                        </p:tav>
                                      </p:tavLst>
                                    </p:anim>
                                    <p:anim calcmode="lin" valueType="num">
                                      <p:cBhvr>
                                        <p:cTn id="453" dur="500" fill="hold"/>
                                        <p:tgtEl>
                                          <p:spTgt spid="13185"/>
                                        </p:tgtEl>
                                        <p:attrNameLst>
                                          <p:attrName>ppt_h</p:attrName>
                                        </p:attrNameLst>
                                      </p:cBhvr>
                                      <p:tavLst>
                                        <p:tav tm="0">
                                          <p:val>
                                            <p:fltVal val="0"/>
                                          </p:val>
                                        </p:tav>
                                        <p:tav tm="100000">
                                          <p:val>
                                            <p:strVal val="#ppt_h"/>
                                          </p:val>
                                        </p:tav>
                                      </p:tavLst>
                                    </p:anim>
                                    <p:animEffect transition="in" filter="fade">
                                      <p:cBhvr>
                                        <p:cTn id="454" dur="500"/>
                                        <p:tgtEl>
                                          <p:spTgt spid="13185"/>
                                        </p:tgtEl>
                                      </p:cBhvr>
                                    </p:animEffect>
                                  </p:childTnLst>
                                </p:cTn>
                              </p:par>
                              <p:par>
                                <p:cTn id="455" presetID="53" presetClass="entr" presetSubtype="16" fill="hold" nodeType="withEffect">
                                  <p:stCondLst>
                                    <p:cond delay="0"/>
                                  </p:stCondLst>
                                  <p:childTnLst>
                                    <p:set>
                                      <p:cBhvr>
                                        <p:cTn id="456" dur="1" fill="hold">
                                          <p:stCondLst>
                                            <p:cond delay="0"/>
                                          </p:stCondLst>
                                        </p:cTn>
                                        <p:tgtEl>
                                          <p:spTgt spid="13204"/>
                                        </p:tgtEl>
                                        <p:attrNameLst>
                                          <p:attrName>style.visibility</p:attrName>
                                        </p:attrNameLst>
                                      </p:cBhvr>
                                      <p:to>
                                        <p:strVal val="visible"/>
                                      </p:to>
                                    </p:set>
                                    <p:anim calcmode="lin" valueType="num">
                                      <p:cBhvr>
                                        <p:cTn id="457" dur="500" fill="hold"/>
                                        <p:tgtEl>
                                          <p:spTgt spid="13204"/>
                                        </p:tgtEl>
                                        <p:attrNameLst>
                                          <p:attrName>ppt_w</p:attrName>
                                        </p:attrNameLst>
                                      </p:cBhvr>
                                      <p:tavLst>
                                        <p:tav tm="0">
                                          <p:val>
                                            <p:fltVal val="0"/>
                                          </p:val>
                                        </p:tav>
                                        <p:tav tm="100000">
                                          <p:val>
                                            <p:strVal val="#ppt_w"/>
                                          </p:val>
                                        </p:tav>
                                      </p:tavLst>
                                    </p:anim>
                                    <p:anim calcmode="lin" valueType="num">
                                      <p:cBhvr>
                                        <p:cTn id="458" dur="500" fill="hold"/>
                                        <p:tgtEl>
                                          <p:spTgt spid="13204"/>
                                        </p:tgtEl>
                                        <p:attrNameLst>
                                          <p:attrName>ppt_h</p:attrName>
                                        </p:attrNameLst>
                                      </p:cBhvr>
                                      <p:tavLst>
                                        <p:tav tm="0">
                                          <p:val>
                                            <p:fltVal val="0"/>
                                          </p:val>
                                        </p:tav>
                                        <p:tav tm="100000">
                                          <p:val>
                                            <p:strVal val="#ppt_h"/>
                                          </p:val>
                                        </p:tav>
                                      </p:tavLst>
                                    </p:anim>
                                    <p:animEffect transition="in" filter="fade">
                                      <p:cBhvr>
                                        <p:cTn id="459" dur="500"/>
                                        <p:tgtEl>
                                          <p:spTgt spid="13204"/>
                                        </p:tgtEl>
                                      </p:cBhvr>
                                    </p:animEffect>
                                  </p:childTnLst>
                                </p:cTn>
                              </p:par>
                              <p:par>
                                <p:cTn id="460" presetID="53" presetClass="entr" presetSubtype="16" fill="hold" nodeType="withEffect">
                                  <p:stCondLst>
                                    <p:cond delay="0"/>
                                  </p:stCondLst>
                                  <p:childTnLst>
                                    <p:set>
                                      <p:cBhvr>
                                        <p:cTn id="461" dur="1" fill="hold">
                                          <p:stCondLst>
                                            <p:cond delay="0"/>
                                          </p:stCondLst>
                                        </p:cTn>
                                        <p:tgtEl>
                                          <p:spTgt spid="13228"/>
                                        </p:tgtEl>
                                        <p:attrNameLst>
                                          <p:attrName>style.visibility</p:attrName>
                                        </p:attrNameLst>
                                      </p:cBhvr>
                                      <p:to>
                                        <p:strVal val="visible"/>
                                      </p:to>
                                    </p:set>
                                    <p:anim calcmode="lin" valueType="num">
                                      <p:cBhvr>
                                        <p:cTn id="462" dur="500" fill="hold"/>
                                        <p:tgtEl>
                                          <p:spTgt spid="13228"/>
                                        </p:tgtEl>
                                        <p:attrNameLst>
                                          <p:attrName>ppt_w</p:attrName>
                                        </p:attrNameLst>
                                      </p:cBhvr>
                                      <p:tavLst>
                                        <p:tav tm="0">
                                          <p:val>
                                            <p:fltVal val="0"/>
                                          </p:val>
                                        </p:tav>
                                        <p:tav tm="100000">
                                          <p:val>
                                            <p:strVal val="#ppt_w"/>
                                          </p:val>
                                        </p:tav>
                                      </p:tavLst>
                                    </p:anim>
                                    <p:anim calcmode="lin" valueType="num">
                                      <p:cBhvr>
                                        <p:cTn id="463" dur="500" fill="hold"/>
                                        <p:tgtEl>
                                          <p:spTgt spid="13228"/>
                                        </p:tgtEl>
                                        <p:attrNameLst>
                                          <p:attrName>ppt_h</p:attrName>
                                        </p:attrNameLst>
                                      </p:cBhvr>
                                      <p:tavLst>
                                        <p:tav tm="0">
                                          <p:val>
                                            <p:fltVal val="0"/>
                                          </p:val>
                                        </p:tav>
                                        <p:tav tm="100000">
                                          <p:val>
                                            <p:strVal val="#ppt_h"/>
                                          </p:val>
                                        </p:tav>
                                      </p:tavLst>
                                    </p:anim>
                                    <p:animEffect transition="in" filter="fade">
                                      <p:cBhvr>
                                        <p:cTn id="464" dur="500"/>
                                        <p:tgtEl>
                                          <p:spTgt spid="13228"/>
                                        </p:tgtEl>
                                      </p:cBhvr>
                                    </p:animEffect>
                                  </p:childTnLst>
                                </p:cTn>
                              </p:par>
                              <p:par>
                                <p:cTn id="465" presetID="53" presetClass="entr" presetSubtype="16" fill="hold" nodeType="withEffect">
                                  <p:stCondLst>
                                    <p:cond delay="0"/>
                                  </p:stCondLst>
                                  <p:childTnLst>
                                    <p:set>
                                      <p:cBhvr>
                                        <p:cTn id="466" dur="1" fill="hold">
                                          <p:stCondLst>
                                            <p:cond delay="0"/>
                                          </p:stCondLst>
                                        </p:cTn>
                                        <p:tgtEl>
                                          <p:spTgt spid="13248"/>
                                        </p:tgtEl>
                                        <p:attrNameLst>
                                          <p:attrName>style.visibility</p:attrName>
                                        </p:attrNameLst>
                                      </p:cBhvr>
                                      <p:to>
                                        <p:strVal val="visible"/>
                                      </p:to>
                                    </p:set>
                                    <p:anim calcmode="lin" valueType="num">
                                      <p:cBhvr>
                                        <p:cTn id="467" dur="500" fill="hold"/>
                                        <p:tgtEl>
                                          <p:spTgt spid="13248"/>
                                        </p:tgtEl>
                                        <p:attrNameLst>
                                          <p:attrName>ppt_w</p:attrName>
                                        </p:attrNameLst>
                                      </p:cBhvr>
                                      <p:tavLst>
                                        <p:tav tm="0">
                                          <p:val>
                                            <p:fltVal val="0"/>
                                          </p:val>
                                        </p:tav>
                                        <p:tav tm="100000">
                                          <p:val>
                                            <p:strVal val="#ppt_w"/>
                                          </p:val>
                                        </p:tav>
                                      </p:tavLst>
                                    </p:anim>
                                    <p:anim calcmode="lin" valueType="num">
                                      <p:cBhvr>
                                        <p:cTn id="468" dur="500" fill="hold"/>
                                        <p:tgtEl>
                                          <p:spTgt spid="13248"/>
                                        </p:tgtEl>
                                        <p:attrNameLst>
                                          <p:attrName>ppt_h</p:attrName>
                                        </p:attrNameLst>
                                      </p:cBhvr>
                                      <p:tavLst>
                                        <p:tav tm="0">
                                          <p:val>
                                            <p:fltVal val="0"/>
                                          </p:val>
                                        </p:tav>
                                        <p:tav tm="100000">
                                          <p:val>
                                            <p:strVal val="#ppt_h"/>
                                          </p:val>
                                        </p:tav>
                                      </p:tavLst>
                                    </p:anim>
                                    <p:animEffect transition="in" filter="fade">
                                      <p:cBhvr>
                                        <p:cTn id="469" dur="500"/>
                                        <p:tgtEl>
                                          <p:spTgt spid="13248"/>
                                        </p:tgtEl>
                                      </p:cBhvr>
                                    </p:animEffect>
                                  </p:childTnLst>
                                </p:cTn>
                              </p:par>
                              <p:par>
                                <p:cTn id="470" presetID="53" presetClass="entr" presetSubtype="16" fill="hold" nodeType="withEffect">
                                  <p:stCondLst>
                                    <p:cond delay="0"/>
                                  </p:stCondLst>
                                  <p:childTnLst>
                                    <p:set>
                                      <p:cBhvr>
                                        <p:cTn id="471" dur="1" fill="hold">
                                          <p:stCondLst>
                                            <p:cond delay="0"/>
                                          </p:stCondLst>
                                        </p:cTn>
                                        <p:tgtEl>
                                          <p:spTgt spid="13264"/>
                                        </p:tgtEl>
                                        <p:attrNameLst>
                                          <p:attrName>style.visibility</p:attrName>
                                        </p:attrNameLst>
                                      </p:cBhvr>
                                      <p:to>
                                        <p:strVal val="visible"/>
                                      </p:to>
                                    </p:set>
                                    <p:anim calcmode="lin" valueType="num">
                                      <p:cBhvr>
                                        <p:cTn id="472" dur="500" fill="hold"/>
                                        <p:tgtEl>
                                          <p:spTgt spid="13264"/>
                                        </p:tgtEl>
                                        <p:attrNameLst>
                                          <p:attrName>ppt_w</p:attrName>
                                        </p:attrNameLst>
                                      </p:cBhvr>
                                      <p:tavLst>
                                        <p:tav tm="0">
                                          <p:val>
                                            <p:fltVal val="0"/>
                                          </p:val>
                                        </p:tav>
                                        <p:tav tm="100000">
                                          <p:val>
                                            <p:strVal val="#ppt_w"/>
                                          </p:val>
                                        </p:tav>
                                      </p:tavLst>
                                    </p:anim>
                                    <p:anim calcmode="lin" valueType="num">
                                      <p:cBhvr>
                                        <p:cTn id="473" dur="500" fill="hold"/>
                                        <p:tgtEl>
                                          <p:spTgt spid="13264"/>
                                        </p:tgtEl>
                                        <p:attrNameLst>
                                          <p:attrName>ppt_h</p:attrName>
                                        </p:attrNameLst>
                                      </p:cBhvr>
                                      <p:tavLst>
                                        <p:tav tm="0">
                                          <p:val>
                                            <p:fltVal val="0"/>
                                          </p:val>
                                        </p:tav>
                                        <p:tav tm="100000">
                                          <p:val>
                                            <p:strVal val="#ppt_h"/>
                                          </p:val>
                                        </p:tav>
                                      </p:tavLst>
                                    </p:anim>
                                    <p:animEffect transition="in" filter="fade">
                                      <p:cBhvr>
                                        <p:cTn id="474" dur="500"/>
                                        <p:tgtEl>
                                          <p:spTgt spid="13264"/>
                                        </p:tgtEl>
                                      </p:cBhvr>
                                    </p:animEffect>
                                  </p:childTnLst>
                                </p:cTn>
                              </p:par>
                              <p:par>
                                <p:cTn id="475" presetID="53" presetClass="entr" presetSubtype="16" fill="hold" nodeType="withEffect">
                                  <p:stCondLst>
                                    <p:cond delay="0"/>
                                  </p:stCondLst>
                                  <p:childTnLst>
                                    <p:set>
                                      <p:cBhvr>
                                        <p:cTn id="476" dur="1" fill="hold">
                                          <p:stCondLst>
                                            <p:cond delay="0"/>
                                          </p:stCondLst>
                                        </p:cTn>
                                        <p:tgtEl>
                                          <p:spTgt spid="13284"/>
                                        </p:tgtEl>
                                        <p:attrNameLst>
                                          <p:attrName>style.visibility</p:attrName>
                                        </p:attrNameLst>
                                      </p:cBhvr>
                                      <p:to>
                                        <p:strVal val="visible"/>
                                      </p:to>
                                    </p:set>
                                    <p:anim calcmode="lin" valueType="num">
                                      <p:cBhvr>
                                        <p:cTn id="477" dur="500" fill="hold"/>
                                        <p:tgtEl>
                                          <p:spTgt spid="13284"/>
                                        </p:tgtEl>
                                        <p:attrNameLst>
                                          <p:attrName>ppt_w</p:attrName>
                                        </p:attrNameLst>
                                      </p:cBhvr>
                                      <p:tavLst>
                                        <p:tav tm="0">
                                          <p:val>
                                            <p:fltVal val="0"/>
                                          </p:val>
                                        </p:tav>
                                        <p:tav tm="100000">
                                          <p:val>
                                            <p:strVal val="#ppt_w"/>
                                          </p:val>
                                        </p:tav>
                                      </p:tavLst>
                                    </p:anim>
                                    <p:anim calcmode="lin" valueType="num">
                                      <p:cBhvr>
                                        <p:cTn id="478" dur="500" fill="hold"/>
                                        <p:tgtEl>
                                          <p:spTgt spid="13284"/>
                                        </p:tgtEl>
                                        <p:attrNameLst>
                                          <p:attrName>ppt_h</p:attrName>
                                        </p:attrNameLst>
                                      </p:cBhvr>
                                      <p:tavLst>
                                        <p:tav tm="0">
                                          <p:val>
                                            <p:fltVal val="0"/>
                                          </p:val>
                                        </p:tav>
                                        <p:tav tm="100000">
                                          <p:val>
                                            <p:strVal val="#ppt_h"/>
                                          </p:val>
                                        </p:tav>
                                      </p:tavLst>
                                    </p:anim>
                                    <p:animEffect transition="in" filter="fade">
                                      <p:cBhvr>
                                        <p:cTn id="479" dur="500"/>
                                        <p:tgtEl>
                                          <p:spTgt spid="13284"/>
                                        </p:tgtEl>
                                      </p:cBhvr>
                                    </p:animEffect>
                                  </p:childTnLst>
                                </p:cTn>
                              </p:par>
                              <p:par>
                                <p:cTn id="480" presetID="53" presetClass="entr" presetSubtype="16" fill="hold" nodeType="withEffect">
                                  <p:stCondLst>
                                    <p:cond delay="0"/>
                                  </p:stCondLst>
                                  <p:childTnLst>
                                    <p:set>
                                      <p:cBhvr>
                                        <p:cTn id="481" dur="1" fill="hold">
                                          <p:stCondLst>
                                            <p:cond delay="0"/>
                                          </p:stCondLst>
                                        </p:cTn>
                                        <p:tgtEl>
                                          <p:spTgt spid="13302"/>
                                        </p:tgtEl>
                                        <p:attrNameLst>
                                          <p:attrName>style.visibility</p:attrName>
                                        </p:attrNameLst>
                                      </p:cBhvr>
                                      <p:to>
                                        <p:strVal val="visible"/>
                                      </p:to>
                                    </p:set>
                                    <p:anim calcmode="lin" valueType="num">
                                      <p:cBhvr>
                                        <p:cTn id="482" dur="500" fill="hold"/>
                                        <p:tgtEl>
                                          <p:spTgt spid="13302"/>
                                        </p:tgtEl>
                                        <p:attrNameLst>
                                          <p:attrName>ppt_w</p:attrName>
                                        </p:attrNameLst>
                                      </p:cBhvr>
                                      <p:tavLst>
                                        <p:tav tm="0">
                                          <p:val>
                                            <p:fltVal val="0"/>
                                          </p:val>
                                        </p:tav>
                                        <p:tav tm="100000">
                                          <p:val>
                                            <p:strVal val="#ppt_w"/>
                                          </p:val>
                                        </p:tav>
                                      </p:tavLst>
                                    </p:anim>
                                    <p:anim calcmode="lin" valueType="num">
                                      <p:cBhvr>
                                        <p:cTn id="483" dur="500" fill="hold"/>
                                        <p:tgtEl>
                                          <p:spTgt spid="13302"/>
                                        </p:tgtEl>
                                        <p:attrNameLst>
                                          <p:attrName>ppt_h</p:attrName>
                                        </p:attrNameLst>
                                      </p:cBhvr>
                                      <p:tavLst>
                                        <p:tav tm="0">
                                          <p:val>
                                            <p:fltVal val="0"/>
                                          </p:val>
                                        </p:tav>
                                        <p:tav tm="100000">
                                          <p:val>
                                            <p:strVal val="#ppt_h"/>
                                          </p:val>
                                        </p:tav>
                                      </p:tavLst>
                                    </p:anim>
                                    <p:animEffect transition="in" filter="fade">
                                      <p:cBhvr>
                                        <p:cTn id="484" dur="500"/>
                                        <p:tgtEl>
                                          <p:spTgt spid="13302"/>
                                        </p:tgtEl>
                                      </p:cBhvr>
                                    </p:animEffect>
                                  </p:childTnLst>
                                </p:cTn>
                              </p:par>
                              <p:par>
                                <p:cTn id="485" presetID="53" presetClass="entr" presetSubtype="16" fill="hold" nodeType="withEffect">
                                  <p:stCondLst>
                                    <p:cond delay="0"/>
                                  </p:stCondLst>
                                  <p:childTnLst>
                                    <p:set>
                                      <p:cBhvr>
                                        <p:cTn id="486" dur="1" fill="hold">
                                          <p:stCondLst>
                                            <p:cond delay="0"/>
                                          </p:stCondLst>
                                        </p:cTn>
                                        <p:tgtEl>
                                          <p:spTgt spid="13315"/>
                                        </p:tgtEl>
                                        <p:attrNameLst>
                                          <p:attrName>style.visibility</p:attrName>
                                        </p:attrNameLst>
                                      </p:cBhvr>
                                      <p:to>
                                        <p:strVal val="visible"/>
                                      </p:to>
                                    </p:set>
                                    <p:anim calcmode="lin" valueType="num">
                                      <p:cBhvr>
                                        <p:cTn id="487" dur="500" fill="hold"/>
                                        <p:tgtEl>
                                          <p:spTgt spid="13315"/>
                                        </p:tgtEl>
                                        <p:attrNameLst>
                                          <p:attrName>ppt_w</p:attrName>
                                        </p:attrNameLst>
                                      </p:cBhvr>
                                      <p:tavLst>
                                        <p:tav tm="0">
                                          <p:val>
                                            <p:fltVal val="0"/>
                                          </p:val>
                                        </p:tav>
                                        <p:tav tm="100000">
                                          <p:val>
                                            <p:strVal val="#ppt_w"/>
                                          </p:val>
                                        </p:tav>
                                      </p:tavLst>
                                    </p:anim>
                                    <p:anim calcmode="lin" valueType="num">
                                      <p:cBhvr>
                                        <p:cTn id="488" dur="500" fill="hold"/>
                                        <p:tgtEl>
                                          <p:spTgt spid="13315"/>
                                        </p:tgtEl>
                                        <p:attrNameLst>
                                          <p:attrName>ppt_h</p:attrName>
                                        </p:attrNameLst>
                                      </p:cBhvr>
                                      <p:tavLst>
                                        <p:tav tm="0">
                                          <p:val>
                                            <p:fltVal val="0"/>
                                          </p:val>
                                        </p:tav>
                                        <p:tav tm="100000">
                                          <p:val>
                                            <p:strVal val="#ppt_h"/>
                                          </p:val>
                                        </p:tav>
                                      </p:tavLst>
                                    </p:anim>
                                    <p:animEffect transition="in" filter="fade">
                                      <p:cBhvr>
                                        <p:cTn id="489" dur="500"/>
                                        <p:tgtEl>
                                          <p:spTgt spid="13315"/>
                                        </p:tgtEl>
                                      </p:cBhvr>
                                    </p:animEffect>
                                  </p:childTnLst>
                                </p:cTn>
                              </p:par>
                              <p:par>
                                <p:cTn id="490" presetID="53" presetClass="entr" presetSubtype="16" fill="hold" nodeType="withEffect">
                                  <p:stCondLst>
                                    <p:cond delay="0"/>
                                  </p:stCondLst>
                                  <p:childTnLst>
                                    <p:set>
                                      <p:cBhvr>
                                        <p:cTn id="491" dur="1" fill="hold">
                                          <p:stCondLst>
                                            <p:cond delay="0"/>
                                          </p:stCondLst>
                                        </p:cTn>
                                        <p:tgtEl>
                                          <p:spTgt spid="13337"/>
                                        </p:tgtEl>
                                        <p:attrNameLst>
                                          <p:attrName>style.visibility</p:attrName>
                                        </p:attrNameLst>
                                      </p:cBhvr>
                                      <p:to>
                                        <p:strVal val="visible"/>
                                      </p:to>
                                    </p:set>
                                    <p:anim calcmode="lin" valueType="num">
                                      <p:cBhvr>
                                        <p:cTn id="492" dur="500" fill="hold"/>
                                        <p:tgtEl>
                                          <p:spTgt spid="13337"/>
                                        </p:tgtEl>
                                        <p:attrNameLst>
                                          <p:attrName>ppt_w</p:attrName>
                                        </p:attrNameLst>
                                      </p:cBhvr>
                                      <p:tavLst>
                                        <p:tav tm="0">
                                          <p:val>
                                            <p:fltVal val="0"/>
                                          </p:val>
                                        </p:tav>
                                        <p:tav tm="100000">
                                          <p:val>
                                            <p:strVal val="#ppt_w"/>
                                          </p:val>
                                        </p:tav>
                                      </p:tavLst>
                                    </p:anim>
                                    <p:anim calcmode="lin" valueType="num">
                                      <p:cBhvr>
                                        <p:cTn id="493" dur="500" fill="hold"/>
                                        <p:tgtEl>
                                          <p:spTgt spid="13337"/>
                                        </p:tgtEl>
                                        <p:attrNameLst>
                                          <p:attrName>ppt_h</p:attrName>
                                        </p:attrNameLst>
                                      </p:cBhvr>
                                      <p:tavLst>
                                        <p:tav tm="0">
                                          <p:val>
                                            <p:fltVal val="0"/>
                                          </p:val>
                                        </p:tav>
                                        <p:tav tm="100000">
                                          <p:val>
                                            <p:strVal val="#ppt_h"/>
                                          </p:val>
                                        </p:tav>
                                      </p:tavLst>
                                    </p:anim>
                                    <p:animEffect transition="in" filter="fade">
                                      <p:cBhvr>
                                        <p:cTn id="494" dur="500"/>
                                        <p:tgtEl>
                                          <p:spTgt spid="13337"/>
                                        </p:tgtEl>
                                      </p:cBhvr>
                                    </p:animEffect>
                                  </p:childTnLst>
                                </p:cTn>
                              </p:par>
                              <p:par>
                                <p:cTn id="495" presetID="53" presetClass="entr" presetSubtype="16" fill="hold" grpId="0" nodeType="withEffect">
                                  <p:stCondLst>
                                    <p:cond delay="0"/>
                                  </p:stCondLst>
                                  <p:childTnLst>
                                    <p:set>
                                      <p:cBhvr>
                                        <p:cTn id="496" dur="1" fill="hold">
                                          <p:stCondLst>
                                            <p:cond delay="0"/>
                                          </p:stCondLst>
                                        </p:cTn>
                                        <p:tgtEl>
                                          <p:spTgt spid="13366"/>
                                        </p:tgtEl>
                                        <p:attrNameLst>
                                          <p:attrName>style.visibility</p:attrName>
                                        </p:attrNameLst>
                                      </p:cBhvr>
                                      <p:to>
                                        <p:strVal val="visible"/>
                                      </p:to>
                                    </p:set>
                                    <p:anim calcmode="lin" valueType="num">
                                      <p:cBhvr>
                                        <p:cTn id="497" dur="500" fill="hold"/>
                                        <p:tgtEl>
                                          <p:spTgt spid="13366"/>
                                        </p:tgtEl>
                                        <p:attrNameLst>
                                          <p:attrName>ppt_w</p:attrName>
                                        </p:attrNameLst>
                                      </p:cBhvr>
                                      <p:tavLst>
                                        <p:tav tm="0">
                                          <p:val>
                                            <p:fltVal val="0"/>
                                          </p:val>
                                        </p:tav>
                                        <p:tav tm="100000">
                                          <p:val>
                                            <p:strVal val="#ppt_w"/>
                                          </p:val>
                                        </p:tav>
                                      </p:tavLst>
                                    </p:anim>
                                    <p:anim calcmode="lin" valueType="num">
                                      <p:cBhvr>
                                        <p:cTn id="498" dur="500" fill="hold"/>
                                        <p:tgtEl>
                                          <p:spTgt spid="13366"/>
                                        </p:tgtEl>
                                        <p:attrNameLst>
                                          <p:attrName>ppt_h</p:attrName>
                                        </p:attrNameLst>
                                      </p:cBhvr>
                                      <p:tavLst>
                                        <p:tav tm="0">
                                          <p:val>
                                            <p:fltVal val="0"/>
                                          </p:val>
                                        </p:tav>
                                        <p:tav tm="100000">
                                          <p:val>
                                            <p:strVal val="#ppt_h"/>
                                          </p:val>
                                        </p:tav>
                                      </p:tavLst>
                                    </p:anim>
                                    <p:animEffect transition="in" filter="fade">
                                      <p:cBhvr>
                                        <p:cTn id="499" dur="500"/>
                                        <p:tgtEl>
                                          <p:spTgt spid="13366"/>
                                        </p:tgtEl>
                                      </p:cBhvr>
                                    </p:animEffect>
                                  </p:childTnLst>
                                </p:cTn>
                              </p:par>
                              <p:par>
                                <p:cTn id="500" presetID="53" presetClass="entr" presetSubtype="16" fill="hold" nodeType="withEffect">
                                  <p:stCondLst>
                                    <p:cond delay="0"/>
                                  </p:stCondLst>
                                  <p:childTnLst>
                                    <p:set>
                                      <p:cBhvr>
                                        <p:cTn id="501" dur="1" fill="hold">
                                          <p:stCondLst>
                                            <p:cond delay="0"/>
                                          </p:stCondLst>
                                        </p:cTn>
                                        <p:tgtEl>
                                          <p:spTgt spid="13367"/>
                                        </p:tgtEl>
                                        <p:attrNameLst>
                                          <p:attrName>style.visibility</p:attrName>
                                        </p:attrNameLst>
                                      </p:cBhvr>
                                      <p:to>
                                        <p:strVal val="visible"/>
                                      </p:to>
                                    </p:set>
                                    <p:anim calcmode="lin" valueType="num">
                                      <p:cBhvr>
                                        <p:cTn id="502" dur="500" fill="hold"/>
                                        <p:tgtEl>
                                          <p:spTgt spid="13367"/>
                                        </p:tgtEl>
                                        <p:attrNameLst>
                                          <p:attrName>ppt_w</p:attrName>
                                        </p:attrNameLst>
                                      </p:cBhvr>
                                      <p:tavLst>
                                        <p:tav tm="0">
                                          <p:val>
                                            <p:fltVal val="0"/>
                                          </p:val>
                                        </p:tav>
                                        <p:tav tm="100000">
                                          <p:val>
                                            <p:strVal val="#ppt_w"/>
                                          </p:val>
                                        </p:tav>
                                      </p:tavLst>
                                    </p:anim>
                                    <p:anim calcmode="lin" valueType="num">
                                      <p:cBhvr>
                                        <p:cTn id="503" dur="500" fill="hold"/>
                                        <p:tgtEl>
                                          <p:spTgt spid="13367"/>
                                        </p:tgtEl>
                                        <p:attrNameLst>
                                          <p:attrName>ppt_h</p:attrName>
                                        </p:attrNameLst>
                                      </p:cBhvr>
                                      <p:tavLst>
                                        <p:tav tm="0">
                                          <p:val>
                                            <p:fltVal val="0"/>
                                          </p:val>
                                        </p:tav>
                                        <p:tav tm="100000">
                                          <p:val>
                                            <p:strVal val="#ppt_h"/>
                                          </p:val>
                                        </p:tav>
                                      </p:tavLst>
                                    </p:anim>
                                    <p:animEffect transition="in" filter="fade">
                                      <p:cBhvr>
                                        <p:cTn id="504" dur="500"/>
                                        <p:tgtEl>
                                          <p:spTgt spid="13367"/>
                                        </p:tgtEl>
                                      </p:cBhvr>
                                    </p:animEffect>
                                  </p:childTnLst>
                                </p:cTn>
                              </p:par>
                              <p:par>
                                <p:cTn id="505" presetID="53" presetClass="entr" presetSubtype="16" fill="hold" nodeType="withEffect">
                                  <p:stCondLst>
                                    <p:cond delay="0"/>
                                  </p:stCondLst>
                                  <p:childTnLst>
                                    <p:set>
                                      <p:cBhvr>
                                        <p:cTn id="506" dur="1" fill="hold">
                                          <p:stCondLst>
                                            <p:cond delay="0"/>
                                          </p:stCondLst>
                                        </p:cTn>
                                        <p:tgtEl>
                                          <p:spTgt spid="13389"/>
                                        </p:tgtEl>
                                        <p:attrNameLst>
                                          <p:attrName>style.visibility</p:attrName>
                                        </p:attrNameLst>
                                      </p:cBhvr>
                                      <p:to>
                                        <p:strVal val="visible"/>
                                      </p:to>
                                    </p:set>
                                    <p:anim calcmode="lin" valueType="num">
                                      <p:cBhvr>
                                        <p:cTn id="507" dur="500" fill="hold"/>
                                        <p:tgtEl>
                                          <p:spTgt spid="13389"/>
                                        </p:tgtEl>
                                        <p:attrNameLst>
                                          <p:attrName>ppt_w</p:attrName>
                                        </p:attrNameLst>
                                      </p:cBhvr>
                                      <p:tavLst>
                                        <p:tav tm="0">
                                          <p:val>
                                            <p:fltVal val="0"/>
                                          </p:val>
                                        </p:tav>
                                        <p:tav tm="100000">
                                          <p:val>
                                            <p:strVal val="#ppt_w"/>
                                          </p:val>
                                        </p:tav>
                                      </p:tavLst>
                                    </p:anim>
                                    <p:anim calcmode="lin" valueType="num">
                                      <p:cBhvr>
                                        <p:cTn id="508" dur="500" fill="hold"/>
                                        <p:tgtEl>
                                          <p:spTgt spid="13389"/>
                                        </p:tgtEl>
                                        <p:attrNameLst>
                                          <p:attrName>ppt_h</p:attrName>
                                        </p:attrNameLst>
                                      </p:cBhvr>
                                      <p:tavLst>
                                        <p:tav tm="0">
                                          <p:val>
                                            <p:fltVal val="0"/>
                                          </p:val>
                                        </p:tav>
                                        <p:tav tm="100000">
                                          <p:val>
                                            <p:strVal val="#ppt_h"/>
                                          </p:val>
                                        </p:tav>
                                      </p:tavLst>
                                    </p:anim>
                                    <p:animEffect transition="in" filter="fade">
                                      <p:cBhvr>
                                        <p:cTn id="509" dur="500"/>
                                        <p:tgtEl>
                                          <p:spTgt spid="13389"/>
                                        </p:tgtEl>
                                      </p:cBhvr>
                                    </p:animEffect>
                                  </p:childTnLst>
                                </p:cTn>
                              </p:par>
                              <p:par>
                                <p:cTn id="510" presetID="53" presetClass="entr" presetSubtype="16" fill="hold" nodeType="withEffect">
                                  <p:stCondLst>
                                    <p:cond delay="0"/>
                                  </p:stCondLst>
                                  <p:childTnLst>
                                    <p:set>
                                      <p:cBhvr>
                                        <p:cTn id="511" dur="1" fill="hold">
                                          <p:stCondLst>
                                            <p:cond delay="0"/>
                                          </p:stCondLst>
                                        </p:cTn>
                                        <p:tgtEl>
                                          <p:spTgt spid="13415"/>
                                        </p:tgtEl>
                                        <p:attrNameLst>
                                          <p:attrName>style.visibility</p:attrName>
                                        </p:attrNameLst>
                                      </p:cBhvr>
                                      <p:to>
                                        <p:strVal val="visible"/>
                                      </p:to>
                                    </p:set>
                                    <p:anim calcmode="lin" valueType="num">
                                      <p:cBhvr>
                                        <p:cTn id="512" dur="500" fill="hold"/>
                                        <p:tgtEl>
                                          <p:spTgt spid="13415"/>
                                        </p:tgtEl>
                                        <p:attrNameLst>
                                          <p:attrName>ppt_w</p:attrName>
                                        </p:attrNameLst>
                                      </p:cBhvr>
                                      <p:tavLst>
                                        <p:tav tm="0">
                                          <p:val>
                                            <p:fltVal val="0"/>
                                          </p:val>
                                        </p:tav>
                                        <p:tav tm="100000">
                                          <p:val>
                                            <p:strVal val="#ppt_w"/>
                                          </p:val>
                                        </p:tav>
                                      </p:tavLst>
                                    </p:anim>
                                    <p:anim calcmode="lin" valueType="num">
                                      <p:cBhvr>
                                        <p:cTn id="513" dur="500" fill="hold"/>
                                        <p:tgtEl>
                                          <p:spTgt spid="13415"/>
                                        </p:tgtEl>
                                        <p:attrNameLst>
                                          <p:attrName>ppt_h</p:attrName>
                                        </p:attrNameLst>
                                      </p:cBhvr>
                                      <p:tavLst>
                                        <p:tav tm="0">
                                          <p:val>
                                            <p:fltVal val="0"/>
                                          </p:val>
                                        </p:tav>
                                        <p:tav tm="100000">
                                          <p:val>
                                            <p:strVal val="#ppt_h"/>
                                          </p:val>
                                        </p:tav>
                                      </p:tavLst>
                                    </p:anim>
                                    <p:animEffect transition="in" filter="fade">
                                      <p:cBhvr>
                                        <p:cTn id="514" dur="500"/>
                                        <p:tgtEl>
                                          <p:spTgt spid="13415"/>
                                        </p:tgtEl>
                                      </p:cBhvr>
                                    </p:animEffect>
                                  </p:childTnLst>
                                </p:cTn>
                              </p:par>
                              <p:par>
                                <p:cTn id="515" presetID="53" presetClass="entr" presetSubtype="16" fill="hold" nodeType="withEffect">
                                  <p:stCondLst>
                                    <p:cond delay="0"/>
                                  </p:stCondLst>
                                  <p:childTnLst>
                                    <p:set>
                                      <p:cBhvr>
                                        <p:cTn id="516" dur="1" fill="hold">
                                          <p:stCondLst>
                                            <p:cond delay="0"/>
                                          </p:stCondLst>
                                        </p:cTn>
                                        <p:tgtEl>
                                          <p:spTgt spid="13437"/>
                                        </p:tgtEl>
                                        <p:attrNameLst>
                                          <p:attrName>style.visibility</p:attrName>
                                        </p:attrNameLst>
                                      </p:cBhvr>
                                      <p:to>
                                        <p:strVal val="visible"/>
                                      </p:to>
                                    </p:set>
                                    <p:anim calcmode="lin" valueType="num">
                                      <p:cBhvr>
                                        <p:cTn id="517" dur="500" fill="hold"/>
                                        <p:tgtEl>
                                          <p:spTgt spid="13437"/>
                                        </p:tgtEl>
                                        <p:attrNameLst>
                                          <p:attrName>ppt_w</p:attrName>
                                        </p:attrNameLst>
                                      </p:cBhvr>
                                      <p:tavLst>
                                        <p:tav tm="0">
                                          <p:val>
                                            <p:fltVal val="0"/>
                                          </p:val>
                                        </p:tav>
                                        <p:tav tm="100000">
                                          <p:val>
                                            <p:strVal val="#ppt_w"/>
                                          </p:val>
                                        </p:tav>
                                      </p:tavLst>
                                    </p:anim>
                                    <p:anim calcmode="lin" valueType="num">
                                      <p:cBhvr>
                                        <p:cTn id="518" dur="500" fill="hold"/>
                                        <p:tgtEl>
                                          <p:spTgt spid="13437"/>
                                        </p:tgtEl>
                                        <p:attrNameLst>
                                          <p:attrName>ppt_h</p:attrName>
                                        </p:attrNameLst>
                                      </p:cBhvr>
                                      <p:tavLst>
                                        <p:tav tm="0">
                                          <p:val>
                                            <p:fltVal val="0"/>
                                          </p:val>
                                        </p:tav>
                                        <p:tav tm="100000">
                                          <p:val>
                                            <p:strVal val="#ppt_h"/>
                                          </p:val>
                                        </p:tav>
                                      </p:tavLst>
                                    </p:anim>
                                    <p:animEffect transition="in" filter="fade">
                                      <p:cBhvr>
                                        <p:cTn id="519" dur="500"/>
                                        <p:tgtEl>
                                          <p:spTgt spid="13437"/>
                                        </p:tgtEl>
                                      </p:cBhvr>
                                    </p:animEffect>
                                  </p:childTnLst>
                                </p:cTn>
                              </p:par>
                              <p:par>
                                <p:cTn id="520" presetID="53" presetClass="entr" presetSubtype="16" fill="hold" nodeType="withEffect">
                                  <p:stCondLst>
                                    <p:cond delay="0"/>
                                  </p:stCondLst>
                                  <p:childTnLst>
                                    <p:set>
                                      <p:cBhvr>
                                        <p:cTn id="521" dur="1" fill="hold">
                                          <p:stCondLst>
                                            <p:cond delay="0"/>
                                          </p:stCondLst>
                                        </p:cTn>
                                        <p:tgtEl>
                                          <p:spTgt spid="13460"/>
                                        </p:tgtEl>
                                        <p:attrNameLst>
                                          <p:attrName>style.visibility</p:attrName>
                                        </p:attrNameLst>
                                      </p:cBhvr>
                                      <p:to>
                                        <p:strVal val="visible"/>
                                      </p:to>
                                    </p:set>
                                    <p:anim calcmode="lin" valueType="num">
                                      <p:cBhvr>
                                        <p:cTn id="522" dur="500" fill="hold"/>
                                        <p:tgtEl>
                                          <p:spTgt spid="13460"/>
                                        </p:tgtEl>
                                        <p:attrNameLst>
                                          <p:attrName>ppt_w</p:attrName>
                                        </p:attrNameLst>
                                      </p:cBhvr>
                                      <p:tavLst>
                                        <p:tav tm="0">
                                          <p:val>
                                            <p:fltVal val="0"/>
                                          </p:val>
                                        </p:tav>
                                        <p:tav tm="100000">
                                          <p:val>
                                            <p:strVal val="#ppt_w"/>
                                          </p:val>
                                        </p:tav>
                                      </p:tavLst>
                                    </p:anim>
                                    <p:anim calcmode="lin" valueType="num">
                                      <p:cBhvr>
                                        <p:cTn id="523" dur="500" fill="hold"/>
                                        <p:tgtEl>
                                          <p:spTgt spid="13460"/>
                                        </p:tgtEl>
                                        <p:attrNameLst>
                                          <p:attrName>ppt_h</p:attrName>
                                        </p:attrNameLst>
                                      </p:cBhvr>
                                      <p:tavLst>
                                        <p:tav tm="0">
                                          <p:val>
                                            <p:fltVal val="0"/>
                                          </p:val>
                                        </p:tav>
                                        <p:tav tm="100000">
                                          <p:val>
                                            <p:strVal val="#ppt_h"/>
                                          </p:val>
                                        </p:tav>
                                      </p:tavLst>
                                    </p:anim>
                                    <p:animEffect transition="in" filter="fade">
                                      <p:cBhvr>
                                        <p:cTn id="524" dur="500"/>
                                        <p:tgtEl>
                                          <p:spTgt spid="13460"/>
                                        </p:tgtEl>
                                      </p:cBhvr>
                                    </p:animEffect>
                                  </p:childTnLst>
                                </p:cTn>
                              </p:par>
                              <p:par>
                                <p:cTn id="525" presetID="53" presetClass="entr" presetSubtype="16" fill="hold" nodeType="withEffect">
                                  <p:stCondLst>
                                    <p:cond delay="0"/>
                                  </p:stCondLst>
                                  <p:childTnLst>
                                    <p:set>
                                      <p:cBhvr>
                                        <p:cTn id="526" dur="1" fill="hold">
                                          <p:stCondLst>
                                            <p:cond delay="0"/>
                                          </p:stCondLst>
                                        </p:cTn>
                                        <p:tgtEl>
                                          <p:spTgt spid="13482"/>
                                        </p:tgtEl>
                                        <p:attrNameLst>
                                          <p:attrName>style.visibility</p:attrName>
                                        </p:attrNameLst>
                                      </p:cBhvr>
                                      <p:to>
                                        <p:strVal val="visible"/>
                                      </p:to>
                                    </p:set>
                                    <p:anim calcmode="lin" valueType="num">
                                      <p:cBhvr>
                                        <p:cTn id="527" dur="500" fill="hold"/>
                                        <p:tgtEl>
                                          <p:spTgt spid="13482"/>
                                        </p:tgtEl>
                                        <p:attrNameLst>
                                          <p:attrName>ppt_w</p:attrName>
                                        </p:attrNameLst>
                                      </p:cBhvr>
                                      <p:tavLst>
                                        <p:tav tm="0">
                                          <p:val>
                                            <p:fltVal val="0"/>
                                          </p:val>
                                        </p:tav>
                                        <p:tav tm="100000">
                                          <p:val>
                                            <p:strVal val="#ppt_w"/>
                                          </p:val>
                                        </p:tav>
                                      </p:tavLst>
                                    </p:anim>
                                    <p:anim calcmode="lin" valueType="num">
                                      <p:cBhvr>
                                        <p:cTn id="528" dur="500" fill="hold"/>
                                        <p:tgtEl>
                                          <p:spTgt spid="13482"/>
                                        </p:tgtEl>
                                        <p:attrNameLst>
                                          <p:attrName>ppt_h</p:attrName>
                                        </p:attrNameLst>
                                      </p:cBhvr>
                                      <p:tavLst>
                                        <p:tav tm="0">
                                          <p:val>
                                            <p:fltVal val="0"/>
                                          </p:val>
                                        </p:tav>
                                        <p:tav tm="100000">
                                          <p:val>
                                            <p:strVal val="#ppt_h"/>
                                          </p:val>
                                        </p:tav>
                                      </p:tavLst>
                                    </p:anim>
                                    <p:animEffect transition="in" filter="fade">
                                      <p:cBhvr>
                                        <p:cTn id="529" dur="500"/>
                                        <p:tgtEl>
                                          <p:spTgt spid="13482"/>
                                        </p:tgtEl>
                                      </p:cBhvr>
                                    </p:animEffect>
                                  </p:childTnLst>
                                </p:cTn>
                              </p:par>
                              <p:par>
                                <p:cTn id="530" presetID="53" presetClass="entr" presetSubtype="16" fill="hold" nodeType="withEffect">
                                  <p:stCondLst>
                                    <p:cond delay="0"/>
                                  </p:stCondLst>
                                  <p:childTnLst>
                                    <p:set>
                                      <p:cBhvr>
                                        <p:cTn id="531" dur="1" fill="hold">
                                          <p:stCondLst>
                                            <p:cond delay="0"/>
                                          </p:stCondLst>
                                        </p:cTn>
                                        <p:tgtEl>
                                          <p:spTgt spid="13499"/>
                                        </p:tgtEl>
                                        <p:attrNameLst>
                                          <p:attrName>style.visibility</p:attrName>
                                        </p:attrNameLst>
                                      </p:cBhvr>
                                      <p:to>
                                        <p:strVal val="visible"/>
                                      </p:to>
                                    </p:set>
                                    <p:anim calcmode="lin" valueType="num">
                                      <p:cBhvr>
                                        <p:cTn id="532" dur="500" fill="hold"/>
                                        <p:tgtEl>
                                          <p:spTgt spid="13499"/>
                                        </p:tgtEl>
                                        <p:attrNameLst>
                                          <p:attrName>ppt_w</p:attrName>
                                        </p:attrNameLst>
                                      </p:cBhvr>
                                      <p:tavLst>
                                        <p:tav tm="0">
                                          <p:val>
                                            <p:fltVal val="0"/>
                                          </p:val>
                                        </p:tav>
                                        <p:tav tm="100000">
                                          <p:val>
                                            <p:strVal val="#ppt_w"/>
                                          </p:val>
                                        </p:tav>
                                      </p:tavLst>
                                    </p:anim>
                                    <p:anim calcmode="lin" valueType="num">
                                      <p:cBhvr>
                                        <p:cTn id="533" dur="500" fill="hold"/>
                                        <p:tgtEl>
                                          <p:spTgt spid="13499"/>
                                        </p:tgtEl>
                                        <p:attrNameLst>
                                          <p:attrName>ppt_h</p:attrName>
                                        </p:attrNameLst>
                                      </p:cBhvr>
                                      <p:tavLst>
                                        <p:tav tm="0">
                                          <p:val>
                                            <p:fltVal val="0"/>
                                          </p:val>
                                        </p:tav>
                                        <p:tav tm="100000">
                                          <p:val>
                                            <p:strVal val="#ppt_h"/>
                                          </p:val>
                                        </p:tav>
                                      </p:tavLst>
                                    </p:anim>
                                    <p:animEffect transition="in" filter="fade">
                                      <p:cBhvr>
                                        <p:cTn id="534" dur="500"/>
                                        <p:tgtEl>
                                          <p:spTgt spid="13499"/>
                                        </p:tgtEl>
                                      </p:cBhvr>
                                    </p:animEffect>
                                  </p:childTnLst>
                                </p:cTn>
                              </p:par>
                              <p:par>
                                <p:cTn id="535" presetID="53" presetClass="entr" presetSubtype="16" fill="hold" nodeType="withEffect">
                                  <p:stCondLst>
                                    <p:cond delay="0"/>
                                  </p:stCondLst>
                                  <p:childTnLst>
                                    <p:set>
                                      <p:cBhvr>
                                        <p:cTn id="536" dur="1" fill="hold">
                                          <p:stCondLst>
                                            <p:cond delay="0"/>
                                          </p:stCondLst>
                                        </p:cTn>
                                        <p:tgtEl>
                                          <p:spTgt spid="13521"/>
                                        </p:tgtEl>
                                        <p:attrNameLst>
                                          <p:attrName>style.visibility</p:attrName>
                                        </p:attrNameLst>
                                      </p:cBhvr>
                                      <p:to>
                                        <p:strVal val="visible"/>
                                      </p:to>
                                    </p:set>
                                    <p:anim calcmode="lin" valueType="num">
                                      <p:cBhvr>
                                        <p:cTn id="537" dur="500" fill="hold"/>
                                        <p:tgtEl>
                                          <p:spTgt spid="13521"/>
                                        </p:tgtEl>
                                        <p:attrNameLst>
                                          <p:attrName>ppt_w</p:attrName>
                                        </p:attrNameLst>
                                      </p:cBhvr>
                                      <p:tavLst>
                                        <p:tav tm="0">
                                          <p:val>
                                            <p:fltVal val="0"/>
                                          </p:val>
                                        </p:tav>
                                        <p:tav tm="100000">
                                          <p:val>
                                            <p:strVal val="#ppt_w"/>
                                          </p:val>
                                        </p:tav>
                                      </p:tavLst>
                                    </p:anim>
                                    <p:anim calcmode="lin" valueType="num">
                                      <p:cBhvr>
                                        <p:cTn id="538" dur="500" fill="hold"/>
                                        <p:tgtEl>
                                          <p:spTgt spid="13521"/>
                                        </p:tgtEl>
                                        <p:attrNameLst>
                                          <p:attrName>ppt_h</p:attrName>
                                        </p:attrNameLst>
                                      </p:cBhvr>
                                      <p:tavLst>
                                        <p:tav tm="0">
                                          <p:val>
                                            <p:fltVal val="0"/>
                                          </p:val>
                                        </p:tav>
                                        <p:tav tm="100000">
                                          <p:val>
                                            <p:strVal val="#ppt_h"/>
                                          </p:val>
                                        </p:tav>
                                      </p:tavLst>
                                    </p:anim>
                                    <p:animEffect transition="in" filter="fade">
                                      <p:cBhvr>
                                        <p:cTn id="539" dur="500"/>
                                        <p:tgtEl>
                                          <p:spTgt spid="13521"/>
                                        </p:tgtEl>
                                      </p:cBhvr>
                                    </p:animEffect>
                                  </p:childTnLst>
                                </p:cTn>
                              </p:par>
                              <p:par>
                                <p:cTn id="540" presetID="53" presetClass="entr" presetSubtype="16" fill="hold" nodeType="withEffect">
                                  <p:stCondLst>
                                    <p:cond delay="0"/>
                                  </p:stCondLst>
                                  <p:childTnLst>
                                    <p:set>
                                      <p:cBhvr>
                                        <p:cTn id="541" dur="1" fill="hold">
                                          <p:stCondLst>
                                            <p:cond delay="0"/>
                                          </p:stCondLst>
                                        </p:cTn>
                                        <p:tgtEl>
                                          <p:spTgt spid="13538"/>
                                        </p:tgtEl>
                                        <p:attrNameLst>
                                          <p:attrName>style.visibility</p:attrName>
                                        </p:attrNameLst>
                                      </p:cBhvr>
                                      <p:to>
                                        <p:strVal val="visible"/>
                                      </p:to>
                                    </p:set>
                                    <p:anim calcmode="lin" valueType="num">
                                      <p:cBhvr>
                                        <p:cTn id="542" dur="500" fill="hold"/>
                                        <p:tgtEl>
                                          <p:spTgt spid="13538"/>
                                        </p:tgtEl>
                                        <p:attrNameLst>
                                          <p:attrName>ppt_w</p:attrName>
                                        </p:attrNameLst>
                                      </p:cBhvr>
                                      <p:tavLst>
                                        <p:tav tm="0">
                                          <p:val>
                                            <p:fltVal val="0"/>
                                          </p:val>
                                        </p:tav>
                                        <p:tav tm="100000">
                                          <p:val>
                                            <p:strVal val="#ppt_w"/>
                                          </p:val>
                                        </p:tav>
                                      </p:tavLst>
                                    </p:anim>
                                    <p:anim calcmode="lin" valueType="num">
                                      <p:cBhvr>
                                        <p:cTn id="543" dur="500" fill="hold"/>
                                        <p:tgtEl>
                                          <p:spTgt spid="13538"/>
                                        </p:tgtEl>
                                        <p:attrNameLst>
                                          <p:attrName>ppt_h</p:attrName>
                                        </p:attrNameLst>
                                      </p:cBhvr>
                                      <p:tavLst>
                                        <p:tav tm="0">
                                          <p:val>
                                            <p:fltVal val="0"/>
                                          </p:val>
                                        </p:tav>
                                        <p:tav tm="100000">
                                          <p:val>
                                            <p:strVal val="#ppt_h"/>
                                          </p:val>
                                        </p:tav>
                                      </p:tavLst>
                                    </p:anim>
                                    <p:animEffect transition="in" filter="fade">
                                      <p:cBhvr>
                                        <p:cTn id="544" dur="500"/>
                                        <p:tgtEl>
                                          <p:spTgt spid="13538"/>
                                        </p:tgtEl>
                                      </p:cBhvr>
                                    </p:animEffect>
                                  </p:childTnLst>
                                </p:cTn>
                              </p:par>
                              <p:par>
                                <p:cTn id="545" presetID="53" presetClass="entr" presetSubtype="16" fill="hold" nodeType="withEffect">
                                  <p:stCondLst>
                                    <p:cond delay="0"/>
                                  </p:stCondLst>
                                  <p:childTnLst>
                                    <p:set>
                                      <p:cBhvr>
                                        <p:cTn id="546" dur="1" fill="hold">
                                          <p:stCondLst>
                                            <p:cond delay="0"/>
                                          </p:stCondLst>
                                        </p:cTn>
                                        <p:tgtEl>
                                          <p:spTgt spid="13555"/>
                                        </p:tgtEl>
                                        <p:attrNameLst>
                                          <p:attrName>style.visibility</p:attrName>
                                        </p:attrNameLst>
                                      </p:cBhvr>
                                      <p:to>
                                        <p:strVal val="visible"/>
                                      </p:to>
                                    </p:set>
                                    <p:anim calcmode="lin" valueType="num">
                                      <p:cBhvr>
                                        <p:cTn id="547" dur="500" fill="hold"/>
                                        <p:tgtEl>
                                          <p:spTgt spid="13555"/>
                                        </p:tgtEl>
                                        <p:attrNameLst>
                                          <p:attrName>ppt_w</p:attrName>
                                        </p:attrNameLst>
                                      </p:cBhvr>
                                      <p:tavLst>
                                        <p:tav tm="0">
                                          <p:val>
                                            <p:fltVal val="0"/>
                                          </p:val>
                                        </p:tav>
                                        <p:tav tm="100000">
                                          <p:val>
                                            <p:strVal val="#ppt_w"/>
                                          </p:val>
                                        </p:tav>
                                      </p:tavLst>
                                    </p:anim>
                                    <p:anim calcmode="lin" valueType="num">
                                      <p:cBhvr>
                                        <p:cTn id="548" dur="500" fill="hold"/>
                                        <p:tgtEl>
                                          <p:spTgt spid="13555"/>
                                        </p:tgtEl>
                                        <p:attrNameLst>
                                          <p:attrName>ppt_h</p:attrName>
                                        </p:attrNameLst>
                                      </p:cBhvr>
                                      <p:tavLst>
                                        <p:tav tm="0">
                                          <p:val>
                                            <p:fltVal val="0"/>
                                          </p:val>
                                        </p:tav>
                                        <p:tav tm="100000">
                                          <p:val>
                                            <p:strVal val="#ppt_h"/>
                                          </p:val>
                                        </p:tav>
                                      </p:tavLst>
                                    </p:anim>
                                    <p:animEffect transition="in" filter="fade">
                                      <p:cBhvr>
                                        <p:cTn id="549" dur="500"/>
                                        <p:tgtEl>
                                          <p:spTgt spid="13555"/>
                                        </p:tgtEl>
                                      </p:cBhvr>
                                    </p:animEffect>
                                  </p:childTnLst>
                                </p:cTn>
                              </p:par>
                              <p:par>
                                <p:cTn id="550" presetID="53" presetClass="entr" presetSubtype="16" fill="hold" grpId="0" nodeType="withEffect">
                                  <p:stCondLst>
                                    <p:cond delay="0"/>
                                  </p:stCondLst>
                                  <p:childTnLst>
                                    <p:set>
                                      <p:cBhvr>
                                        <p:cTn id="551" dur="1" fill="hold">
                                          <p:stCondLst>
                                            <p:cond delay="0"/>
                                          </p:stCondLst>
                                        </p:cTn>
                                        <p:tgtEl>
                                          <p:spTgt spid="13574"/>
                                        </p:tgtEl>
                                        <p:attrNameLst>
                                          <p:attrName>style.visibility</p:attrName>
                                        </p:attrNameLst>
                                      </p:cBhvr>
                                      <p:to>
                                        <p:strVal val="visible"/>
                                      </p:to>
                                    </p:set>
                                    <p:anim calcmode="lin" valueType="num">
                                      <p:cBhvr>
                                        <p:cTn id="552" dur="500" fill="hold"/>
                                        <p:tgtEl>
                                          <p:spTgt spid="13574"/>
                                        </p:tgtEl>
                                        <p:attrNameLst>
                                          <p:attrName>ppt_w</p:attrName>
                                        </p:attrNameLst>
                                      </p:cBhvr>
                                      <p:tavLst>
                                        <p:tav tm="0">
                                          <p:val>
                                            <p:fltVal val="0"/>
                                          </p:val>
                                        </p:tav>
                                        <p:tav tm="100000">
                                          <p:val>
                                            <p:strVal val="#ppt_w"/>
                                          </p:val>
                                        </p:tav>
                                      </p:tavLst>
                                    </p:anim>
                                    <p:anim calcmode="lin" valueType="num">
                                      <p:cBhvr>
                                        <p:cTn id="553" dur="500" fill="hold"/>
                                        <p:tgtEl>
                                          <p:spTgt spid="13574"/>
                                        </p:tgtEl>
                                        <p:attrNameLst>
                                          <p:attrName>ppt_h</p:attrName>
                                        </p:attrNameLst>
                                      </p:cBhvr>
                                      <p:tavLst>
                                        <p:tav tm="0">
                                          <p:val>
                                            <p:fltVal val="0"/>
                                          </p:val>
                                        </p:tav>
                                        <p:tav tm="100000">
                                          <p:val>
                                            <p:strVal val="#ppt_h"/>
                                          </p:val>
                                        </p:tav>
                                      </p:tavLst>
                                    </p:anim>
                                    <p:animEffect transition="in" filter="fade">
                                      <p:cBhvr>
                                        <p:cTn id="554" dur="500"/>
                                        <p:tgtEl>
                                          <p:spTgt spid="13574"/>
                                        </p:tgtEl>
                                      </p:cBhvr>
                                    </p:animEffect>
                                  </p:childTnLst>
                                </p:cTn>
                              </p:par>
                              <p:par>
                                <p:cTn id="555" presetID="53" presetClass="entr" presetSubtype="16" fill="hold" grpId="0" nodeType="withEffect">
                                  <p:stCondLst>
                                    <p:cond delay="0"/>
                                  </p:stCondLst>
                                  <p:childTnLst>
                                    <p:set>
                                      <p:cBhvr>
                                        <p:cTn id="556" dur="1" fill="hold">
                                          <p:stCondLst>
                                            <p:cond delay="0"/>
                                          </p:stCondLst>
                                        </p:cTn>
                                        <p:tgtEl>
                                          <p:spTgt spid="13575"/>
                                        </p:tgtEl>
                                        <p:attrNameLst>
                                          <p:attrName>style.visibility</p:attrName>
                                        </p:attrNameLst>
                                      </p:cBhvr>
                                      <p:to>
                                        <p:strVal val="visible"/>
                                      </p:to>
                                    </p:set>
                                    <p:anim calcmode="lin" valueType="num">
                                      <p:cBhvr>
                                        <p:cTn id="557" dur="500" fill="hold"/>
                                        <p:tgtEl>
                                          <p:spTgt spid="13575"/>
                                        </p:tgtEl>
                                        <p:attrNameLst>
                                          <p:attrName>ppt_w</p:attrName>
                                        </p:attrNameLst>
                                      </p:cBhvr>
                                      <p:tavLst>
                                        <p:tav tm="0">
                                          <p:val>
                                            <p:fltVal val="0"/>
                                          </p:val>
                                        </p:tav>
                                        <p:tav tm="100000">
                                          <p:val>
                                            <p:strVal val="#ppt_w"/>
                                          </p:val>
                                        </p:tav>
                                      </p:tavLst>
                                    </p:anim>
                                    <p:anim calcmode="lin" valueType="num">
                                      <p:cBhvr>
                                        <p:cTn id="558" dur="500" fill="hold"/>
                                        <p:tgtEl>
                                          <p:spTgt spid="13575"/>
                                        </p:tgtEl>
                                        <p:attrNameLst>
                                          <p:attrName>ppt_h</p:attrName>
                                        </p:attrNameLst>
                                      </p:cBhvr>
                                      <p:tavLst>
                                        <p:tav tm="0">
                                          <p:val>
                                            <p:fltVal val="0"/>
                                          </p:val>
                                        </p:tav>
                                        <p:tav tm="100000">
                                          <p:val>
                                            <p:strVal val="#ppt_h"/>
                                          </p:val>
                                        </p:tav>
                                      </p:tavLst>
                                    </p:anim>
                                    <p:animEffect transition="in" filter="fade">
                                      <p:cBhvr>
                                        <p:cTn id="559" dur="500"/>
                                        <p:tgtEl>
                                          <p:spTgt spid="135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6" grpId="0" animBg="1"/>
      <p:bldP spid="12448" grpId="0" animBg="1"/>
      <p:bldP spid="13366" grpId="0" animBg="1"/>
      <p:bldP spid="13574" grpId="0"/>
      <p:bldP spid="1357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579"/>
        <p:cNvGrpSpPr/>
        <p:nvPr/>
      </p:nvGrpSpPr>
      <p:grpSpPr>
        <a:xfrm>
          <a:off x="0" y="0"/>
          <a:ext cx="0" cy="0"/>
          <a:chOff x="0" y="0"/>
          <a:chExt cx="0" cy="0"/>
        </a:xfrm>
      </p:grpSpPr>
      <p:grpSp>
        <p:nvGrpSpPr>
          <p:cNvPr id="13580" name="Google Shape;13580;p68"/>
          <p:cNvGrpSpPr/>
          <p:nvPr/>
        </p:nvGrpSpPr>
        <p:grpSpPr>
          <a:xfrm>
            <a:off x="4682144" y="4218093"/>
            <a:ext cx="508643" cy="489235"/>
            <a:chOff x="3511608" y="3348218"/>
            <a:chExt cx="381482" cy="366926"/>
          </a:xfrm>
        </p:grpSpPr>
        <p:sp>
          <p:nvSpPr>
            <p:cNvPr id="13581" name="Google Shape;13581;p6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582" name="Google Shape;13582;p6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583" name="Google Shape;13583;p6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13584" name="Google Shape;13584;p6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3585" name="Google Shape;13585;p6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586" name="Google Shape;13586;p6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587" name="Google Shape;13587;p6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588" name="Google Shape;13588;p6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589" name="Google Shape;13589;p6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3590" name="Google Shape;13590;p6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591" name="Google Shape;13591;p6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592" name="Google Shape;13592;p6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593" name="Google Shape;13593;p6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594" name="Google Shape;13594;p6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grpSp>
      <p:grpSp>
        <p:nvGrpSpPr>
          <p:cNvPr id="13595" name="Google Shape;13595;p68"/>
          <p:cNvGrpSpPr/>
          <p:nvPr/>
        </p:nvGrpSpPr>
        <p:grpSpPr>
          <a:xfrm>
            <a:off x="2466421" y="4830257"/>
            <a:ext cx="218155" cy="488887"/>
            <a:chOff x="1849816" y="3807339"/>
            <a:chExt cx="163616" cy="366665"/>
          </a:xfrm>
        </p:grpSpPr>
        <p:sp>
          <p:nvSpPr>
            <p:cNvPr id="13596" name="Google Shape;13596;p6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597" name="Google Shape;13597;p6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598" name="Google Shape;13598;p6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599" name="Google Shape;13599;p6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00" name="Google Shape;13600;p6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01" name="Google Shape;13601;p6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02" name="Google Shape;13602;p6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03" name="Google Shape;13603;p6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04" name="Google Shape;13604;p6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605" name="Google Shape;13605;p6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606" name="Google Shape;13606;p6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07" name="Google Shape;13607;p6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08" name="Google Shape;13608;p6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609" name="Google Shape;13609;p6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grpSp>
      <p:grpSp>
        <p:nvGrpSpPr>
          <p:cNvPr id="13610" name="Google Shape;13610;p68"/>
          <p:cNvGrpSpPr/>
          <p:nvPr/>
        </p:nvGrpSpPr>
        <p:grpSpPr>
          <a:xfrm>
            <a:off x="3033009" y="4830222"/>
            <a:ext cx="269723" cy="488573"/>
            <a:chOff x="2274757" y="3807313"/>
            <a:chExt cx="202292" cy="366430"/>
          </a:xfrm>
        </p:grpSpPr>
        <p:sp>
          <p:nvSpPr>
            <p:cNvPr id="13611" name="Google Shape;13611;p6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612" name="Google Shape;13612;p6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613" name="Google Shape;13613;p6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614" name="Google Shape;13614;p6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615" name="Google Shape;13615;p6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616" name="Google Shape;13616;p6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3617" name="Google Shape;13617;p6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3618" name="Google Shape;13618;p6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3619" name="Google Shape;13619;p6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620" name="Google Shape;13620;p6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grpSp>
      <p:grpSp>
        <p:nvGrpSpPr>
          <p:cNvPr id="13621" name="Google Shape;13621;p68"/>
          <p:cNvGrpSpPr/>
          <p:nvPr/>
        </p:nvGrpSpPr>
        <p:grpSpPr>
          <a:xfrm>
            <a:off x="5296955" y="4218094"/>
            <a:ext cx="488539" cy="488887"/>
            <a:chOff x="3972716" y="3348218"/>
            <a:chExt cx="366404" cy="366665"/>
          </a:xfrm>
        </p:grpSpPr>
        <p:sp>
          <p:nvSpPr>
            <p:cNvPr id="13622" name="Google Shape;13622;p6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623" name="Google Shape;13623;p6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624" name="Google Shape;13624;p6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625" name="Google Shape;13625;p6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626" name="Google Shape;13626;p6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627" name="Google Shape;13627;p6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628" name="Google Shape;13628;p6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629" name="Google Shape;13629;p6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630" name="Google Shape;13630;p6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631" name="Google Shape;13631;p6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32" name="Google Shape;13632;p6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121900" tIns="121900" rIns="121900" bIns="121900" anchor="ctr" anchorCtr="0">
              <a:noAutofit/>
            </a:bodyPr>
            <a:lstStyle/>
            <a:p>
              <a:endParaRPr sz="2400"/>
            </a:p>
          </p:txBody>
        </p:sp>
        <p:sp>
          <p:nvSpPr>
            <p:cNvPr id="13633" name="Google Shape;13633;p6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121900" tIns="121900" rIns="121900" bIns="121900" anchor="ctr" anchorCtr="0">
              <a:noAutofit/>
            </a:bodyPr>
            <a:lstStyle/>
            <a:p>
              <a:endParaRPr sz="2400"/>
            </a:p>
          </p:txBody>
        </p:sp>
      </p:grpSp>
      <p:grpSp>
        <p:nvGrpSpPr>
          <p:cNvPr id="13634" name="Google Shape;13634;p68"/>
          <p:cNvGrpSpPr/>
          <p:nvPr/>
        </p:nvGrpSpPr>
        <p:grpSpPr>
          <a:xfrm>
            <a:off x="1155371" y="4218268"/>
            <a:ext cx="423207" cy="488712"/>
            <a:chOff x="866528" y="3348348"/>
            <a:chExt cx="317405" cy="366534"/>
          </a:xfrm>
        </p:grpSpPr>
        <p:sp>
          <p:nvSpPr>
            <p:cNvPr id="13635" name="Google Shape;13635;p6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3636" name="Google Shape;13636;p6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3637" name="Google Shape;13637;p6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638" name="Google Shape;13638;p6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639" name="Google Shape;13639;p6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40" name="Google Shape;13640;p6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641" name="Google Shape;13641;p6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642" name="Google Shape;13642;p6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121900" tIns="121900" rIns="121900" bIns="121900" anchor="ctr" anchorCtr="0">
              <a:noAutofit/>
            </a:bodyPr>
            <a:lstStyle/>
            <a:p>
              <a:endParaRPr sz="2400"/>
            </a:p>
          </p:txBody>
        </p:sp>
      </p:grpSp>
      <p:grpSp>
        <p:nvGrpSpPr>
          <p:cNvPr id="13643" name="Google Shape;13643;p68"/>
          <p:cNvGrpSpPr/>
          <p:nvPr/>
        </p:nvGrpSpPr>
        <p:grpSpPr>
          <a:xfrm>
            <a:off x="1755757" y="4218197"/>
            <a:ext cx="414496" cy="489131"/>
            <a:chOff x="1316818" y="3348296"/>
            <a:chExt cx="310872" cy="366848"/>
          </a:xfrm>
        </p:grpSpPr>
        <p:sp>
          <p:nvSpPr>
            <p:cNvPr id="13644" name="Google Shape;13644;p6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645" name="Google Shape;13645;p6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46" name="Google Shape;13646;p6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647" name="Google Shape;13647;p6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48" name="Google Shape;13648;p6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649" name="Google Shape;13649;p6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3650" name="Google Shape;13650;p6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3651" name="Google Shape;13651;p6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3652" name="Google Shape;13652;p6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653" name="Google Shape;13653;p6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654" name="Google Shape;13654;p6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3655" name="Google Shape;13655;p6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656" name="Google Shape;13656;p6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657" name="Google Shape;13657;p6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658" name="Google Shape;13658;p6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659" name="Google Shape;13659;p6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660" name="Google Shape;13660;p6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661" name="Google Shape;13661;p6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3662" name="Google Shape;13662;p6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13663" name="Google Shape;13663;p6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3664" name="Google Shape;13664;p6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3665" name="Google Shape;13665;p6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3666" name="Google Shape;13666;p6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67" name="Google Shape;13667;p6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3668" name="Google Shape;13668;p68"/>
          <p:cNvGrpSpPr/>
          <p:nvPr/>
        </p:nvGrpSpPr>
        <p:grpSpPr>
          <a:xfrm>
            <a:off x="4140331" y="4218128"/>
            <a:ext cx="407493" cy="488573"/>
            <a:chOff x="3105248" y="3348244"/>
            <a:chExt cx="305620" cy="366430"/>
          </a:xfrm>
        </p:grpSpPr>
        <p:sp>
          <p:nvSpPr>
            <p:cNvPr id="13669" name="Google Shape;13669;p6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670" name="Google Shape;13670;p6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671" name="Google Shape;13671;p6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672" name="Google Shape;13672;p6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673" name="Google Shape;13673;p6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74" name="Google Shape;13674;p6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675" name="Google Shape;13675;p6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grpSp>
      <p:grpSp>
        <p:nvGrpSpPr>
          <p:cNvPr id="13676" name="Google Shape;13676;p68"/>
          <p:cNvGrpSpPr/>
          <p:nvPr/>
        </p:nvGrpSpPr>
        <p:grpSpPr>
          <a:xfrm>
            <a:off x="3549318" y="4218094"/>
            <a:ext cx="405437" cy="488887"/>
            <a:chOff x="2661988" y="3348218"/>
            <a:chExt cx="304078" cy="366665"/>
          </a:xfrm>
        </p:grpSpPr>
        <p:sp>
          <p:nvSpPr>
            <p:cNvPr id="13677" name="Google Shape;13677;p6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678" name="Google Shape;13678;p6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3679" name="Google Shape;13679;p6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80" name="Google Shape;13680;p6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81" name="Google Shape;13681;p6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82" name="Google Shape;13682;p6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83" name="Google Shape;13683;p6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84" name="Google Shape;13684;p6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85" name="Google Shape;13685;p6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86" name="Google Shape;13686;p6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87" name="Google Shape;13687;p6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88" name="Google Shape;13688;p6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89" name="Google Shape;13689;p6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90" name="Google Shape;13690;p6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91" name="Google Shape;13691;p6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92" name="Google Shape;13692;p6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693" name="Google Shape;13693;p6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694" name="Google Shape;13694;p6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3695" name="Google Shape;13695;p6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grpSp>
      <p:grpSp>
        <p:nvGrpSpPr>
          <p:cNvPr id="13696" name="Google Shape;13696;p68"/>
          <p:cNvGrpSpPr/>
          <p:nvPr/>
        </p:nvGrpSpPr>
        <p:grpSpPr>
          <a:xfrm>
            <a:off x="2950570" y="4218999"/>
            <a:ext cx="410141" cy="488643"/>
            <a:chOff x="2212927" y="3348897"/>
            <a:chExt cx="307606" cy="366482"/>
          </a:xfrm>
        </p:grpSpPr>
        <p:sp>
          <p:nvSpPr>
            <p:cNvPr id="13697" name="Google Shape;13697;p6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698" name="Google Shape;13698;p6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3699" name="Google Shape;13699;p6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700" name="Google Shape;13700;p6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701" name="Google Shape;13701;p6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702" name="Google Shape;13702;p6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703" name="Google Shape;13703;p6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04" name="Google Shape;13704;p6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05" name="Google Shape;13705;p6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06" name="Google Shape;13706;p6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grpSp>
      <p:grpSp>
        <p:nvGrpSpPr>
          <p:cNvPr id="13707" name="Google Shape;13707;p68"/>
          <p:cNvGrpSpPr/>
          <p:nvPr/>
        </p:nvGrpSpPr>
        <p:grpSpPr>
          <a:xfrm>
            <a:off x="2352519" y="4218094"/>
            <a:ext cx="413485" cy="488887"/>
            <a:chOff x="1764389" y="3348218"/>
            <a:chExt cx="310114" cy="366665"/>
          </a:xfrm>
        </p:grpSpPr>
        <p:sp>
          <p:nvSpPr>
            <p:cNvPr id="13708" name="Google Shape;13708;p6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09" name="Google Shape;13709;p6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0" name="Google Shape;13710;p6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1" name="Google Shape;13711;p6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2" name="Google Shape;13712;p6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3" name="Google Shape;13713;p6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4" name="Google Shape;13714;p6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5" name="Google Shape;13715;p6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6" name="Google Shape;13716;p6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17" name="Google Shape;13717;p6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3718" name="Google Shape;13718;p6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719" name="Google Shape;13719;p6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720" name="Google Shape;13720;p6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721" name="Google Shape;13721;p6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3722" name="Google Shape;13722;p6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723" name="Google Shape;13723;p6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24" name="Google Shape;13724;p6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25" name="Google Shape;13725;p6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726" name="Google Shape;13726;p6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27" name="Google Shape;13727;p6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grpSp>
      <p:grpSp>
        <p:nvGrpSpPr>
          <p:cNvPr id="13728" name="Google Shape;13728;p68"/>
          <p:cNvGrpSpPr/>
          <p:nvPr/>
        </p:nvGrpSpPr>
        <p:grpSpPr>
          <a:xfrm>
            <a:off x="3703429" y="4830187"/>
            <a:ext cx="108955" cy="488956"/>
            <a:chOff x="2777572" y="3807287"/>
            <a:chExt cx="81716" cy="366717"/>
          </a:xfrm>
        </p:grpSpPr>
        <p:sp>
          <p:nvSpPr>
            <p:cNvPr id="13729" name="Google Shape;13729;p6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3730" name="Google Shape;13730;p6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3731" name="Google Shape;13731;p6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32" name="Google Shape;13732;p6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733" name="Google Shape;13733;p6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34" name="Google Shape;13734;p6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35" name="Google Shape;13735;p6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36" name="Google Shape;13736;p6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37" name="Google Shape;13737;p6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38" name="Google Shape;13738;p6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739" name="Google Shape;13739;p6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3740" name="Google Shape;13740;p68"/>
          <p:cNvGrpSpPr/>
          <p:nvPr/>
        </p:nvGrpSpPr>
        <p:grpSpPr>
          <a:xfrm>
            <a:off x="5245353" y="5526844"/>
            <a:ext cx="488887" cy="341779"/>
            <a:chOff x="3934014" y="4329780"/>
            <a:chExt cx="366665" cy="256334"/>
          </a:xfrm>
        </p:grpSpPr>
        <p:sp>
          <p:nvSpPr>
            <p:cNvPr id="13741" name="Google Shape;13741;p6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42" name="Google Shape;13742;p6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43" name="Google Shape;13743;p6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744" name="Google Shape;13744;p6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45" name="Google Shape;13745;p6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46" name="Google Shape;13746;p6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3747" name="Google Shape;13747;p6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748" name="Google Shape;13748;p6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749" name="Google Shape;13749;p6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3750" name="Google Shape;13750;p6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51" name="Google Shape;13751;p6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752" name="Google Shape;13752;p6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53" name="Google Shape;13753;p6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grpSp>
      <p:grpSp>
        <p:nvGrpSpPr>
          <p:cNvPr id="13754" name="Google Shape;13754;p68"/>
          <p:cNvGrpSpPr/>
          <p:nvPr/>
        </p:nvGrpSpPr>
        <p:grpSpPr>
          <a:xfrm>
            <a:off x="1263561" y="4830256"/>
            <a:ext cx="259060" cy="488539"/>
            <a:chOff x="947670" y="3807339"/>
            <a:chExt cx="194295" cy="366404"/>
          </a:xfrm>
        </p:grpSpPr>
        <p:sp>
          <p:nvSpPr>
            <p:cNvPr id="13755" name="Google Shape;13755;p6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756" name="Google Shape;13756;p6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757" name="Google Shape;13757;p6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58" name="Google Shape;13758;p6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3759" name="Google Shape;13759;p6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760" name="Google Shape;13760;p6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3761" name="Google Shape;13761;p6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762" name="Google Shape;13762;p6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763" name="Google Shape;13763;p6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764" name="Google Shape;13764;p6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grpSp>
      <p:grpSp>
        <p:nvGrpSpPr>
          <p:cNvPr id="13765" name="Google Shape;13765;p68"/>
          <p:cNvGrpSpPr/>
          <p:nvPr/>
        </p:nvGrpSpPr>
        <p:grpSpPr>
          <a:xfrm>
            <a:off x="4560506" y="5469214"/>
            <a:ext cx="491919" cy="456377"/>
            <a:chOff x="3420379" y="4286557"/>
            <a:chExt cx="368939" cy="342283"/>
          </a:xfrm>
        </p:grpSpPr>
        <p:sp>
          <p:nvSpPr>
            <p:cNvPr id="13766" name="Google Shape;13766;p6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767" name="Google Shape;13767;p6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768" name="Google Shape;13768;p6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769" name="Google Shape;13769;p6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770" name="Google Shape;13770;p6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121900" tIns="121900" rIns="121900" bIns="121900" anchor="ctr" anchorCtr="0">
              <a:noAutofit/>
            </a:bodyPr>
            <a:lstStyle/>
            <a:p>
              <a:endParaRPr sz="2400"/>
            </a:p>
          </p:txBody>
        </p:sp>
        <p:sp>
          <p:nvSpPr>
            <p:cNvPr id="13771" name="Google Shape;13771;p6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772" name="Google Shape;13772;p6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3" name="Google Shape;13773;p6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4" name="Google Shape;13774;p6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5" name="Google Shape;13775;p6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6" name="Google Shape;13776;p6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7" name="Google Shape;13777;p6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8" name="Google Shape;13778;p6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79" name="Google Shape;13779;p6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80" name="Google Shape;13780;p6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781" name="Google Shape;13781;p6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grpSp>
      <p:grpSp>
        <p:nvGrpSpPr>
          <p:cNvPr id="13782" name="Google Shape;13782;p68"/>
          <p:cNvGrpSpPr/>
          <p:nvPr/>
        </p:nvGrpSpPr>
        <p:grpSpPr>
          <a:xfrm>
            <a:off x="5286921" y="4876807"/>
            <a:ext cx="493068" cy="395751"/>
            <a:chOff x="3965190" y="3842252"/>
            <a:chExt cx="369801" cy="296813"/>
          </a:xfrm>
        </p:grpSpPr>
        <p:sp>
          <p:nvSpPr>
            <p:cNvPr id="13783" name="Google Shape;13783;p6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784" name="Google Shape;13784;p6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3785" name="Google Shape;13785;p6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86" name="Google Shape;13786;p6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87" name="Google Shape;13787;p6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88" name="Google Shape;13788;p6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789" name="Google Shape;13789;p6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90" name="Google Shape;13790;p6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91" name="Google Shape;13791;p6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92" name="Google Shape;13792;p6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793" name="Google Shape;13793;p6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794" name="Google Shape;13794;p6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795" name="Google Shape;13795;p6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796" name="Google Shape;13796;p6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3797" name="Google Shape;13797;p6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13798" name="Google Shape;13798;p6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3799" name="Google Shape;13799;p6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13800" name="Google Shape;13800;p6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3801" name="Google Shape;13801;p6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802" name="Google Shape;13802;p6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803" name="Google Shape;13803;p6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121900" tIns="121900" rIns="121900" bIns="121900" anchor="ctr" anchorCtr="0">
              <a:noAutofit/>
            </a:bodyPr>
            <a:lstStyle/>
            <a:p>
              <a:endParaRPr sz="2400"/>
            </a:p>
          </p:txBody>
        </p:sp>
      </p:grpSp>
      <p:grpSp>
        <p:nvGrpSpPr>
          <p:cNvPr id="13804" name="Google Shape;13804;p68"/>
          <p:cNvGrpSpPr/>
          <p:nvPr/>
        </p:nvGrpSpPr>
        <p:grpSpPr>
          <a:xfrm>
            <a:off x="4675454" y="4865553"/>
            <a:ext cx="529061" cy="417876"/>
            <a:chOff x="3506590" y="3833812"/>
            <a:chExt cx="396796" cy="313407"/>
          </a:xfrm>
        </p:grpSpPr>
        <p:sp>
          <p:nvSpPr>
            <p:cNvPr id="13805" name="Google Shape;13805;p6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121900" tIns="121900" rIns="121900" bIns="121900" anchor="ctr" anchorCtr="0">
              <a:noAutofit/>
            </a:bodyPr>
            <a:lstStyle/>
            <a:p>
              <a:endParaRPr sz="2400"/>
            </a:p>
          </p:txBody>
        </p:sp>
        <p:sp>
          <p:nvSpPr>
            <p:cNvPr id="13806" name="Google Shape;13806;p6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3807" name="Google Shape;13807;p6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121900" tIns="121900" rIns="121900" bIns="121900" anchor="ctr" anchorCtr="0">
              <a:noAutofit/>
            </a:bodyPr>
            <a:lstStyle/>
            <a:p>
              <a:endParaRPr sz="2400"/>
            </a:p>
          </p:txBody>
        </p:sp>
      </p:grpSp>
      <p:grpSp>
        <p:nvGrpSpPr>
          <p:cNvPr id="13808" name="Google Shape;13808;p68"/>
          <p:cNvGrpSpPr/>
          <p:nvPr/>
        </p:nvGrpSpPr>
        <p:grpSpPr>
          <a:xfrm>
            <a:off x="3692384" y="2374289"/>
            <a:ext cx="139408" cy="488887"/>
            <a:chOff x="2769288" y="1965364"/>
            <a:chExt cx="104556" cy="366665"/>
          </a:xfrm>
        </p:grpSpPr>
        <p:sp>
          <p:nvSpPr>
            <p:cNvPr id="13809" name="Google Shape;13809;p6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121900" tIns="121900" rIns="121900" bIns="121900" anchor="ctr" anchorCtr="0">
              <a:noAutofit/>
            </a:bodyPr>
            <a:lstStyle/>
            <a:p>
              <a:endParaRPr sz="2400"/>
            </a:p>
          </p:txBody>
        </p:sp>
        <p:sp>
          <p:nvSpPr>
            <p:cNvPr id="13810" name="Google Shape;13810;p6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3811" name="Google Shape;13811;p6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121900" tIns="121900" rIns="121900" bIns="121900" anchor="ctr" anchorCtr="0">
              <a:noAutofit/>
            </a:bodyPr>
            <a:lstStyle/>
            <a:p>
              <a:endParaRPr sz="2400"/>
            </a:p>
          </p:txBody>
        </p:sp>
        <p:sp>
          <p:nvSpPr>
            <p:cNvPr id="13812" name="Google Shape;13812;p6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121900" tIns="121900" rIns="121900" bIns="121900" anchor="ctr" anchorCtr="0">
              <a:noAutofit/>
            </a:bodyPr>
            <a:lstStyle/>
            <a:p>
              <a:endParaRPr sz="2400"/>
            </a:p>
          </p:txBody>
        </p:sp>
        <p:sp>
          <p:nvSpPr>
            <p:cNvPr id="13813" name="Google Shape;13813;p6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3814" name="Google Shape;13814;p6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815" name="Google Shape;13815;p6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3816" name="Google Shape;13816;p6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3817" name="Google Shape;13817;p6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3818" name="Google Shape;13818;p6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3819" name="Google Shape;13819;p6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820" name="Google Shape;13820;p6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121900" tIns="121900" rIns="121900" bIns="121900" anchor="ctr" anchorCtr="0">
              <a:noAutofit/>
            </a:bodyPr>
            <a:lstStyle/>
            <a:p>
              <a:endParaRPr sz="2400"/>
            </a:p>
          </p:txBody>
        </p:sp>
      </p:grpSp>
      <p:grpSp>
        <p:nvGrpSpPr>
          <p:cNvPr id="13821" name="Google Shape;13821;p68"/>
          <p:cNvGrpSpPr/>
          <p:nvPr/>
        </p:nvGrpSpPr>
        <p:grpSpPr>
          <a:xfrm>
            <a:off x="5288906" y="2434951"/>
            <a:ext cx="489549" cy="367597"/>
            <a:chOff x="3966679" y="2010861"/>
            <a:chExt cx="367162" cy="275698"/>
          </a:xfrm>
        </p:grpSpPr>
        <p:sp>
          <p:nvSpPr>
            <p:cNvPr id="13822" name="Google Shape;13822;p6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3823" name="Google Shape;13823;p6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3824" name="Google Shape;13824;p6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825" name="Google Shape;13825;p6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3826" name="Google Shape;13826;p68"/>
          <p:cNvGrpSpPr/>
          <p:nvPr/>
        </p:nvGrpSpPr>
        <p:grpSpPr>
          <a:xfrm>
            <a:off x="2336769" y="2454463"/>
            <a:ext cx="488539" cy="328293"/>
            <a:chOff x="1752577" y="2025495"/>
            <a:chExt cx="366404" cy="246220"/>
          </a:xfrm>
        </p:grpSpPr>
        <p:sp>
          <p:nvSpPr>
            <p:cNvPr id="13827" name="Google Shape;13827;p6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828" name="Google Shape;13828;p6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829" name="Google Shape;13829;p6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0" name="Google Shape;13830;p6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1" name="Google Shape;13831;p6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2" name="Google Shape;13832;p6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3" name="Google Shape;13833;p6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4" name="Google Shape;13834;p6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5" name="Google Shape;13835;p6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6" name="Google Shape;13836;p6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7" name="Google Shape;13837;p6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8" name="Google Shape;13838;p6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39" name="Google Shape;13839;p6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3840" name="Google Shape;13840;p6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841" name="Google Shape;13841;p6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3842" name="Google Shape;13842;p6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grpSp>
      <p:grpSp>
        <p:nvGrpSpPr>
          <p:cNvPr id="13843" name="Google Shape;13843;p68"/>
          <p:cNvGrpSpPr/>
          <p:nvPr/>
        </p:nvGrpSpPr>
        <p:grpSpPr>
          <a:xfrm>
            <a:off x="1746071" y="2513245"/>
            <a:ext cx="488539" cy="211151"/>
            <a:chOff x="1309553" y="2069580"/>
            <a:chExt cx="366404" cy="158363"/>
          </a:xfrm>
        </p:grpSpPr>
        <p:sp>
          <p:nvSpPr>
            <p:cNvPr id="13844" name="Google Shape;13844;p6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845" name="Google Shape;13845;p6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846" name="Google Shape;13846;p6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47" name="Google Shape;13847;p6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848" name="Google Shape;13848;p6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849" name="Google Shape;13849;p6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850" name="Google Shape;13850;p6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1" name="Google Shape;13851;p6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2" name="Google Shape;13852;p6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3" name="Google Shape;13853;p6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4" name="Google Shape;13854;p6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5" name="Google Shape;13855;p6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6" name="Google Shape;13856;p6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7" name="Google Shape;13857;p6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8" name="Google Shape;13858;p6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59" name="Google Shape;13859;p6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0" name="Google Shape;13860;p6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1" name="Google Shape;13861;p6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2" name="Google Shape;13862;p6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3" name="Google Shape;13863;p6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4" name="Google Shape;13864;p6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5" name="Google Shape;13865;p6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6" name="Google Shape;13866;p6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867" name="Google Shape;13867;p6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868" name="Google Shape;13868;p6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3869" name="Google Shape;13869;p6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grpSp>
      <p:grpSp>
        <p:nvGrpSpPr>
          <p:cNvPr id="13870" name="Google Shape;13870;p68"/>
          <p:cNvGrpSpPr/>
          <p:nvPr/>
        </p:nvGrpSpPr>
        <p:grpSpPr>
          <a:xfrm>
            <a:off x="1155371" y="2538820"/>
            <a:ext cx="488852" cy="159513"/>
            <a:chOff x="866528" y="2088762"/>
            <a:chExt cx="366639" cy="119635"/>
          </a:xfrm>
        </p:grpSpPr>
        <p:sp>
          <p:nvSpPr>
            <p:cNvPr id="13871" name="Google Shape;13871;p6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872" name="Google Shape;13872;p6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873" name="Google Shape;13873;p6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4" name="Google Shape;13874;p6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5" name="Google Shape;13875;p6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6" name="Google Shape;13876;p6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7" name="Google Shape;13877;p6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8" name="Google Shape;13878;p6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79" name="Google Shape;13879;p6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80" name="Google Shape;13880;p6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81" name="Google Shape;13881;p6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82" name="Google Shape;13882;p6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83" name="Google Shape;13883;p6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884" name="Google Shape;13884;p6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3885" name="Google Shape;13885;p68"/>
          <p:cNvGrpSpPr/>
          <p:nvPr/>
        </p:nvGrpSpPr>
        <p:grpSpPr>
          <a:xfrm>
            <a:off x="3105693" y="2374219"/>
            <a:ext cx="131743" cy="488364"/>
            <a:chOff x="2329269" y="1965312"/>
            <a:chExt cx="98807" cy="366273"/>
          </a:xfrm>
        </p:grpSpPr>
        <p:sp>
          <p:nvSpPr>
            <p:cNvPr id="13886" name="Google Shape;13886;p6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3887" name="Google Shape;13887;p6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3888" name="Google Shape;13888;p6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grpSp>
      <p:grpSp>
        <p:nvGrpSpPr>
          <p:cNvPr id="13889" name="Google Shape;13889;p68"/>
          <p:cNvGrpSpPr/>
          <p:nvPr/>
        </p:nvGrpSpPr>
        <p:grpSpPr>
          <a:xfrm>
            <a:off x="4277404" y="2373765"/>
            <a:ext cx="149792" cy="489235"/>
            <a:chOff x="3208053" y="1964972"/>
            <a:chExt cx="112344" cy="366926"/>
          </a:xfrm>
        </p:grpSpPr>
        <p:sp>
          <p:nvSpPr>
            <p:cNvPr id="13890" name="Google Shape;13890;p6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891" name="Google Shape;13891;p6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3892" name="Google Shape;13892;p6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3893" name="Google Shape;13893;p6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894" name="Google Shape;13894;p6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3895" name="Google Shape;13895;p6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grpSp>
      <p:grpSp>
        <p:nvGrpSpPr>
          <p:cNvPr id="13896" name="Google Shape;13896;p68"/>
          <p:cNvGrpSpPr/>
          <p:nvPr/>
        </p:nvGrpSpPr>
        <p:grpSpPr>
          <a:xfrm>
            <a:off x="4300506" y="4830256"/>
            <a:ext cx="96551" cy="488539"/>
            <a:chOff x="3225379" y="3807339"/>
            <a:chExt cx="72413" cy="366404"/>
          </a:xfrm>
        </p:grpSpPr>
        <p:sp>
          <p:nvSpPr>
            <p:cNvPr id="13897" name="Google Shape;13897;p6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898" name="Google Shape;13898;p6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899" name="Google Shape;13899;p6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900" name="Google Shape;13900;p6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sp>
          <p:nvSpPr>
            <p:cNvPr id="13901" name="Google Shape;13901;p6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902" name="Google Shape;13902;p6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3903" name="Google Shape;13903;p6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904" name="Google Shape;13904;p6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121900" tIns="121900" rIns="121900" bIns="121900" anchor="ctr" anchorCtr="0">
              <a:noAutofit/>
            </a:bodyPr>
            <a:lstStyle/>
            <a:p>
              <a:endParaRPr sz="2400"/>
            </a:p>
          </p:txBody>
        </p:sp>
      </p:grpSp>
      <p:grpSp>
        <p:nvGrpSpPr>
          <p:cNvPr id="13905" name="Google Shape;13905;p68"/>
          <p:cNvGrpSpPr/>
          <p:nvPr/>
        </p:nvGrpSpPr>
        <p:grpSpPr>
          <a:xfrm>
            <a:off x="4698555" y="2435265"/>
            <a:ext cx="488887" cy="366935"/>
            <a:chOff x="3523916" y="2011096"/>
            <a:chExt cx="366665" cy="275201"/>
          </a:xfrm>
        </p:grpSpPr>
        <p:sp>
          <p:nvSpPr>
            <p:cNvPr id="13906" name="Google Shape;13906;p6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3907" name="Google Shape;13907;p6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3908" name="Google Shape;13908;p6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121900" tIns="121900" rIns="121900" bIns="121900" anchor="ctr" anchorCtr="0">
              <a:noAutofit/>
            </a:bodyPr>
            <a:lstStyle/>
            <a:p>
              <a:endParaRPr sz="2400"/>
            </a:p>
          </p:txBody>
        </p:sp>
        <p:sp>
          <p:nvSpPr>
            <p:cNvPr id="13909" name="Google Shape;13909;p6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0" name="Google Shape;13910;p6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1" name="Google Shape;13911;p6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2" name="Google Shape;13912;p6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3" name="Google Shape;13913;p6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4" name="Google Shape;13914;p6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5" name="Google Shape;13915;p6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6" name="Google Shape;13916;p6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7" name="Google Shape;13917;p6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8" name="Google Shape;13918;p6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19" name="Google Shape;13919;p6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20" name="Google Shape;13920;p6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21" name="Google Shape;13921;p6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3922" name="Google Shape;13922;p6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923" name="Google Shape;13923;p6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924" name="Google Shape;13924;p6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25" name="Google Shape;13925;p6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121900" tIns="121900" rIns="121900" bIns="121900" anchor="ctr" anchorCtr="0">
              <a:noAutofit/>
            </a:bodyPr>
            <a:lstStyle/>
            <a:p>
              <a:endParaRPr sz="2400"/>
            </a:p>
          </p:txBody>
        </p:sp>
      </p:grpSp>
      <p:grpSp>
        <p:nvGrpSpPr>
          <p:cNvPr id="13926" name="Google Shape;13926;p68"/>
          <p:cNvGrpSpPr/>
          <p:nvPr/>
        </p:nvGrpSpPr>
        <p:grpSpPr>
          <a:xfrm>
            <a:off x="2323703" y="1753799"/>
            <a:ext cx="525055" cy="488992"/>
            <a:chOff x="1742777" y="1499997"/>
            <a:chExt cx="393791" cy="366744"/>
          </a:xfrm>
        </p:grpSpPr>
        <p:sp>
          <p:nvSpPr>
            <p:cNvPr id="13927" name="Google Shape;13927;p6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3928" name="Google Shape;13928;p6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3929" name="Google Shape;13929;p6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3930" name="Google Shape;13930;p6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3931" name="Google Shape;13931;p6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3932" name="Google Shape;13932;p6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3933" name="Google Shape;13933;p6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3934" name="Google Shape;13934;p6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35" name="Google Shape;13935;p6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936" name="Google Shape;13936;p6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3937" name="Google Shape;13937;p6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938" name="Google Shape;13938;p6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939" name="Google Shape;13939;p6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40" name="Google Shape;13940;p6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grpSp>
      <p:grpSp>
        <p:nvGrpSpPr>
          <p:cNvPr id="13941" name="Google Shape;13941;p68"/>
          <p:cNvGrpSpPr/>
          <p:nvPr/>
        </p:nvGrpSpPr>
        <p:grpSpPr>
          <a:xfrm>
            <a:off x="5352599" y="1753799"/>
            <a:ext cx="426552" cy="488852"/>
            <a:chOff x="4014449" y="1499997"/>
            <a:chExt cx="319914" cy="366639"/>
          </a:xfrm>
        </p:grpSpPr>
        <p:sp>
          <p:nvSpPr>
            <p:cNvPr id="13942" name="Google Shape;13942;p6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43" name="Google Shape;13943;p6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944" name="Google Shape;13944;p6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945" name="Google Shape;13945;p6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3946" name="Google Shape;13946;p6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grpSp>
      <p:grpSp>
        <p:nvGrpSpPr>
          <p:cNvPr id="13947" name="Google Shape;13947;p68"/>
          <p:cNvGrpSpPr/>
          <p:nvPr/>
        </p:nvGrpSpPr>
        <p:grpSpPr>
          <a:xfrm>
            <a:off x="1155023" y="1875751"/>
            <a:ext cx="489863" cy="244948"/>
            <a:chOff x="866267" y="1591460"/>
            <a:chExt cx="367397" cy="183711"/>
          </a:xfrm>
        </p:grpSpPr>
        <p:sp>
          <p:nvSpPr>
            <p:cNvPr id="13948" name="Google Shape;13948;p6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3949" name="Google Shape;13949;p6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3950" name="Google Shape;13950;p6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1" name="Google Shape;13951;p6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2" name="Google Shape;13952;p6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3" name="Google Shape;13953;p6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4" name="Google Shape;13954;p6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5" name="Google Shape;13955;p6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6" name="Google Shape;13956;p6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7" name="Google Shape;13957;p6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3958" name="Google Shape;13958;p6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59" name="Google Shape;13959;p6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0" name="Google Shape;13960;p6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1" name="Google Shape;13961;p6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2" name="Google Shape;13962;p6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3" name="Google Shape;13963;p6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4" name="Google Shape;13964;p6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3965" name="Google Shape;13965;p6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grpSp>
      <p:grpSp>
        <p:nvGrpSpPr>
          <p:cNvPr id="13966" name="Google Shape;13966;p68"/>
          <p:cNvGrpSpPr/>
          <p:nvPr/>
        </p:nvGrpSpPr>
        <p:grpSpPr>
          <a:xfrm>
            <a:off x="4157124" y="1753659"/>
            <a:ext cx="436587" cy="488992"/>
            <a:chOff x="3117843" y="1499892"/>
            <a:chExt cx="327440" cy="366744"/>
          </a:xfrm>
        </p:grpSpPr>
        <p:sp>
          <p:nvSpPr>
            <p:cNvPr id="13967" name="Google Shape;13967;p6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968" name="Google Shape;13968;p6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3969" name="Google Shape;13969;p6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970" name="Google Shape;13970;p6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3971" name="Google Shape;13971;p6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972" name="Google Shape;13972;p6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3973" name="Google Shape;13973;p6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grpSp>
      <p:grpSp>
        <p:nvGrpSpPr>
          <p:cNvPr id="13974" name="Google Shape;13974;p68"/>
          <p:cNvGrpSpPr/>
          <p:nvPr/>
        </p:nvGrpSpPr>
        <p:grpSpPr>
          <a:xfrm>
            <a:off x="3556007" y="1753799"/>
            <a:ext cx="449027" cy="488852"/>
            <a:chOff x="2667005" y="1499997"/>
            <a:chExt cx="336770" cy="366639"/>
          </a:xfrm>
        </p:grpSpPr>
        <p:sp>
          <p:nvSpPr>
            <p:cNvPr id="13975" name="Google Shape;13975;p6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3976" name="Google Shape;13976;p6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13977" name="Google Shape;13977;p6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3978" name="Google Shape;13978;p6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3979" name="Google Shape;13979;p6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3980" name="Google Shape;13980;p6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3981" name="Google Shape;13981;p6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3982" name="Google Shape;13982;p6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3983" name="Google Shape;13983;p6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4" name="Google Shape;13984;p6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5" name="Google Shape;13985;p6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6" name="Google Shape;13986;p6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7" name="Google Shape;13987;p6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8" name="Google Shape;13988;p6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89" name="Google Shape;13989;p6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90" name="Google Shape;13990;p6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91" name="Google Shape;13991;p6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121900" tIns="121900" rIns="121900" bIns="121900" anchor="ctr" anchorCtr="0">
              <a:noAutofit/>
            </a:bodyPr>
            <a:lstStyle/>
            <a:p>
              <a:endParaRPr sz="2400"/>
            </a:p>
          </p:txBody>
        </p:sp>
        <p:sp>
          <p:nvSpPr>
            <p:cNvPr id="13992" name="Google Shape;13992;p6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3993" name="Google Shape;13993;p6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grpSp>
      <p:grpSp>
        <p:nvGrpSpPr>
          <p:cNvPr id="13994" name="Google Shape;13994;p68"/>
          <p:cNvGrpSpPr/>
          <p:nvPr/>
        </p:nvGrpSpPr>
        <p:grpSpPr>
          <a:xfrm>
            <a:off x="4753156" y="1753799"/>
            <a:ext cx="435297" cy="488852"/>
            <a:chOff x="3564866" y="1499997"/>
            <a:chExt cx="326473" cy="366639"/>
          </a:xfrm>
        </p:grpSpPr>
        <p:sp>
          <p:nvSpPr>
            <p:cNvPr id="13995" name="Google Shape;13995;p6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3996" name="Google Shape;13996;p6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3997" name="Google Shape;13997;p6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3998" name="Google Shape;13998;p6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3999" name="Google Shape;13999;p6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000" name="Google Shape;14000;p6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001" name="Google Shape;14001;p6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002" name="Google Shape;14002;p6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003" name="Google Shape;14003;p6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4004" name="Google Shape;14004;p68"/>
          <p:cNvGrpSpPr/>
          <p:nvPr/>
        </p:nvGrpSpPr>
        <p:grpSpPr>
          <a:xfrm>
            <a:off x="1752099" y="1753799"/>
            <a:ext cx="485856" cy="488852"/>
            <a:chOff x="1314074" y="1499997"/>
            <a:chExt cx="364392" cy="366639"/>
          </a:xfrm>
        </p:grpSpPr>
        <p:sp>
          <p:nvSpPr>
            <p:cNvPr id="14005" name="Google Shape;14005;p6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006" name="Google Shape;14006;p6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007" name="Google Shape;14007;p6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008" name="Google Shape;14008;p6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009" name="Google Shape;14009;p6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010" name="Google Shape;14010;p6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011" name="Google Shape;14011;p6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12" name="Google Shape;14012;p6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013" name="Google Shape;14013;p6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4014" name="Google Shape;14014;p6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4015" name="Google Shape;14015;p6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016" name="Google Shape;14016;p6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grpSp>
      <p:grpSp>
        <p:nvGrpSpPr>
          <p:cNvPr id="14017" name="Google Shape;14017;p68"/>
          <p:cNvGrpSpPr/>
          <p:nvPr/>
        </p:nvGrpSpPr>
        <p:grpSpPr>
          <a:xfrm>
            <a:off x="2960639" y="1753799"/>
            <a:ext cx="449340" cy="488852"/>
            <a:chOff x="2220479" y="1499997"/>
            <a:chExt cx="337005" cy="366639"/>
          </a:xfrm>
        </p:grpSpPr>
        <p:sp>
          <p:nvSpPr>
            <p:cNvPr id="14018" name="Google Shape;14018;p6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019" name="Google Shape;14019;p6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020" name="Google Shape;14020;p6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021" name="Google Shape;14021;p6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2" name="Google Shape;14022;p6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3" name="Google Shape;14023;p6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4" name="Google Shape;14024;p6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5" name="Google Shape;14025;p6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6" name="Google Shape;14026;p6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7" name="Google Shape;14027;p6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28" name="Google Shape;14028;p6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grpSp>
      <p:grpSp>
        <p:nvGrpSpPr>
          <p:cNvPr id="14029" name="Google Shape;14029;p68"/>
          <p:cNvGrpSpPr/>
          <p:nvPr/>
        </p:nvGrpSpPr>
        <p:grpSpPr>
          <a:xfrm>
            <a:off x="5473540" y="2988438"/>
            <a:ext cx="116307" cy="488573"/>
            <a:chOff x="4105155" y="2425976"/>
            <a:chExt cx="87230" cy="366430"/>
          </a:xfrm>
        </p:grpSpPr>
        <p:sp>
          <p:nvSpPr>
            <p:cNvPr id="14030" name="Google Shape;14030;p6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4031" name="Google Shape;14031;p6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032" name="Google Shape;14032;p6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4033" name="Google Shape;14033;p6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4034" name="Google Shape;14034;p6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035" name="Google Shape;14035;p6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121900" tIns="121900" rIns="121900" bIns="121900" anchor="ctr" anchorCtr="0">
              <a:noAutofit/>
            </a:bodyPr>
            <a:lstStyle/>
            <a:p>
              <a:endParaRPr sz="2400"/>
            </a:p>
          </p:txBody>
        </p:sp>
      </p:grpSp>
      <p:grpSp>
        <p:nvGrpSpPr>
          <p:cNvPr id="14036" name="Google Shape;14036;p68"/>
          <p:cNvGrpSpPr/>
          <p:nvPr/>
        </p:nvGrpSpPr>
        <p:grpSpPr>
          <a:xfrm>
            <a:off x="2410812" y="2988473"/>
            <a:ext cx="357179" cy="488852"/>
            <a:chOff x="1808109" y="2426002"/>
            <a:chExt cx="267884" cy="366639"/>
          </a:xfrm>
        </p:grpSpPr>
        <p:sp>
          <p:nvSpPr>
            <p:cNvPr id="14037" name="Google Shape;14037;p6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4038" name="Google Shape;14038;p6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14039" name="Google Shape;14039;p6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040" name="Google Shape;14040;p6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4041" name="Google Shape;14041;p6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042" name="Google Shape;14042;p6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14043" name="Google Shape;14043;p6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4044" name="Google Shape;14044;p6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121900" tIns="121900" rIns="121900" bIns="121900" anchor="ctr" anchorCtr="0">
              <a:noAutofit/>
            </a:bodyPr>
            <a:lstStyle/>
            <a:p>
              <a:endParaRPr sz="2400"/>
            </a:p>
          </p:txBody>
        </p:sp>
        <p:sp>
          <p:nvSpPr>
            <p:cNvPr id="14045" name="Google Shape;14045;p6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046" name="Google Shape;14046;p6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4047" name="Google Shape;14047;p6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4048" name="Google Shape;14048;p6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4049" name="Google Shape;14049;p6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4050" name="Google Shape;14050;p6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051" name="Google Shape;14051;p6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052" name="Google Shape;14052;p6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121900" tIns="121900" rIns="121900" bIns="121900" anchor="ctr" anchorCtr="0">
              <a:noAutofit/>
            </a:bodyPr>
            <a:lstStyle/>
            <a:p>
              <a:endParaRPr sz="2400"/>
            </a:p>
          </p:txBody>
        </p:sp>
        <p:sp>
          <p:nvSpPr>
            <p:cNvPr id="14053" name="Google Shape;14053;p6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054" name="Google Shape;14054;p6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4055" name="Google Shape;14055;p6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056" name="Google Shape;14056;p6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57" name="Google Shape;14057;p6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121900" tIns="121900" rIns="121900" bIns="121900" anchor="ctr" anchorCtr="0">
              <a:noAutofit/>
            </a:bodyPr>
            <a:lstStyle/>
            <a:p>
              <a:endParaRPr sz="2400"/>
            </a:p>
          </p:txBody>
        </p:sp>
      </p:grpSp>
      <p:grpSp>
        <p:nvGrpSpPr>
          <p:cNvPr id="14058" name="Google Shape;14058;p68"/>
          <p:cNvGrpSpPr/>
          <p:nvPr/>
        </p:nvGrpSpPr>
        <p:grpSpPr>
          <a:xfrm>
            <a:off x="4804758" y="2988473"/>
            <a:ext cx="276796" cy="488852"/>
            <a:chOff x="3603568" y="2426002"/>
            <a:chExt cx="207597" cy="366639"/>
          </a:xfrm>
        </p:grpSpPr>
        <p:sp>
          <p:nvSpPr>
            <p:cNvPr id="14059" name="Google Shape;14059;p6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4060" name="Google Shape;14060;p6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4061" name="Google Shape;14061;p6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062" name="Google Shape;14062;p6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4063" name="Google Shape;14063;p6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121900" tIns="121900" rIns="121900" bIns="121900" anchor="ctr" anchorCtr="0">
              <a:noAutofit/>
            </a:bodyPr>
            <a:lstStyle/>
            <a:p>
              <a:endParaRPr sz="2400"/>
            </a:p>
          </p:txBody>
        </p:sp>
        <p:sp>
          <p:nvSpPr>
            <p:cNvPr id="14064" name="Google Shape;14064;p6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121900" tIns="121900" rIns="121900" bIns="121900" anchor="ctr" anchorCtr="0">
              <a:noAutofit/>
            </a:bodyPr>
            <a:lstStyle/>
            <a:p>
              <a:endParaRPr sz="2400"/>
            </a:p>
          </p:txBody>
        </p:sp>
      </p:grpSp>
      <p:grpSp>
        <p:nvGrpSpPr>
          <p:cNvPr id="14065" name="Google Shape;14065;p68"/>
          <p:cNvGrpSpPr/>
          <p:nvPr/>
        </p:nvGrpSpPr>
        <p:grpSpPr>
          <a:xfrm>
            <a:off x="2994821" y="2988472"/>
            <a:ext cx="365889" cy="488539"/>
            <a:chOff x="2246115" y="2426002"/>
            <a:chExt cx="274417" cy="366404"/>
          </a:xfrm>
        </p:grpSpPr>
        <p:sp>
          <p:nvSpPr>
            <p:cNvPr id="14066" name="Google Shape;14066;p6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067" name="Google Shape;14067;p6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068" name="Google Shape;14068;p6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4069" name="Google Shape;14069;p6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070" name="Google Shape;14070;p6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071" name="Google Shape;14071;p6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072" name="Google Shape;14072;p6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073" name="Google Shape;14073;p6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grpSp>
      <p:grpSp>
        <p:nvGrpSpPr>
          <p:cNvPr id="14074" name="Google Shape;14074;p68"/>
          <p:cNvGrpSpPr/>
          <p:nvPr/>
        </p:nvGrpSpPr>
        <p:grpSpPr>
          <a:xfrm>
            <a:off x="3595556" y="2988473"/>
            <a:ext cx="341465" cy="488852"/>
            <a:chOff x="2696666" y="2426002"/>
            <a:chExt cx="256099" cy="366639"/>
          </a:xfrm>
        </p:grpSpPr>
        <p:sp>
          <p:nvSpPr>
            <p:cNvPr id="14075" name="Google Shape;14075;p6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121900" tIns="121900" rIns="121900" bIns="121900" anchor="ctr" anchorCtr="0">
              <a:noAutofit/>
            </a:bodyPr>
            <a:lstStyle/>
            <a:p>
              <a:endParaRPr sz="2400"/>
            </a:p>
          </p:txBody>
        </p:sp>
        <p:sp>
          <p:nvSpPr>
            <p:cNvPr id="14076" name="Google Shape;14076;p6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077" name="Google Shape;14077;p6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078" name="Google Shape;14078;p6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079" name="Google Shape;14079;p6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080" name="Google Shape;14080;p6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grpSp>
      <p:grpSp>
        <p:nvGrpSpPr>
          <p:cNvPr id="14081" name="Google Shape;14081;p68"/>
          <p:cNvGrpSpPr/>
          <p:nvPr/>
        </p:nvGrpSpPr>
        <p:grpSpPr>
          <a:xfrm>
            <a:off x="4198763" y="2988472"/>
            <a:ext cx="301151" cy="488573"/>
            <a:chOff x="3149072" y="2426002"/>
            <a:chExt cx="225863" cy="366430"/>
          </a:xfrm>
        </p:grpSpPr>
        <p:sp>
          <p:nvSpPr>
            <p:cNvPr id="14082" name="Google Shape;14082;p6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083" name="Google Shape;14083;p6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084" name="Google Shape;14084;p6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085" name="Google Shape;14085;p6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086" name="Google Shape;14086;p6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087" name="Google Shape;14087;p6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121900" tIns="121900" rIns="121900" bIns="121900" anchor="ctr" anchorCtr="0">
              <a:noAutofit/>
            </a:bodyPr>
            <a:lstStyle/>
            <a:p>
              <a:endParaRPr sz="2400"/>
            </a:p>
          </p:txBody>
        </p:sp>
        <p:sp>
          <p:nvSpPr>
            <p:cNvPr id="14088" name="Google Shape;14088;p6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089" name="Google Shape;14089;p6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090" name="Google Shape;14090;p6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4091" name="Google Shape;14091;p6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092" name="Google Shape;14092;p6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121900" tIns="121900" rIns="121900" bIns="121900" anchor="ctr" anchorCtr="0">
              <a:noAutofit/>
            </a:bodyPr>
            <a:lstStyle/>
            <a:p>
              <a:endParaRPr sz="2400"/>
            </a:p>
          </p:txBody>
        </p:sp>
      </p:grpSp>
      <p:grpSp>
        <p:nvGrpSpPr>
          <p:cNvPr id="14093" name="Google Shape;14093;p68"/>
          <p:cNvGrpSpPr/>
          <p:nvPr/>
        </p:nvGrpSpPr>
        <p:grpSpPr>
          <a:xfrm>
            <a:off x="1815408" y="2988368"/>
            <a:ext cx="377632" cy="488643"/>
            <a:chOff x="1361556" y="2425923"/>
            <a:chExt cx="283224" cy="366482"/>
          </a:xfrm>
        </p:grpSpPr>
        <p:sp>
          <p:nvSpPr>
            <p:cNvPr id="14094" name="Google Shape;14094;p6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121900" tIns="121900" rIns="121900" bIns="121900" anchor="ctr" anchorCtr="0">
              <a:noAutofit/>
            </a:bodyPr>
            <a:lstStyle/>
            <a:p>
              <a:endParaRPr sz="2400"/>
            </a:p>
          </p:txBody>
        </p:sp>
        <p:sp>
          <p:nvSpPr>
            <p:cNvPr id="14095" name="Google Shape;14095;p6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096" name="Google Shape;14096;p6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097" name="Google Shape;14097;p6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4098" name="Google Shape;14098;p6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4099" name="Google Shape;14099;p6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100" name="Google Shape;14100;p6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1" name="Google Shape;14101;p6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2" name="Google Shape;14102;p6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3" name="Google Shape;14103;p6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4" name="Google Shape;14104;p6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5" name="Google Shape;14105;p6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6" name="Google Shape;14106;p6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7" name="Google Shape;14107;p6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8" name="Google Shape;14108;p6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09" name="Google Shape;14109;p6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4110" name="Google Shape;14110;p6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111" name="Google Shape;14111;p6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112" name="Google Shape;14112;p6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113" name="Google Shape;14113;p6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grpSp>
      <p:grpSp>
        <p:nvGrpSpPr>
          <p:cNvPr id="14114" name="Google Shape;14114;p68"/>
          <p:cNvGrpSpPr/>
          <p:nvPr/>
        </p:nvGrpSpPr>
        <p:grpSpPr>
          <a:xfrm>
            <a:off x="5298314" y="3608545"/>
            <a:ext cx="482511" cy="489305"/>
            <a:chOff x="3973735" y="2891056"/>
            <a:chExt cx="361883" cy="366979"/>
          </a:xfrm>
        </p:grpSpPr>
        <p:sp>
          <p:nvSpPr>
            <p:cNvPr id="14115" name="Google Shape;14115;p6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121900" tIns="121900" rIns="121900" bIns="121900" anchor="ctr" anchorCtr="0">
              <a:noAutofit/>
            </a:bodyPr>
            <a:lstStyle/>
            <a:p>
              <a:endParaRPr sz="2400"/>
            </a:p>
          </p:txBody>
        </p:sp>
        <p:sp>
          <p:nvSpPr>
            <p:cNvPr id="14116" name="Google Shape;14116;p6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4117" name="Google Shape;14117;p6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118" name="Google Shape;14118;p6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119" name="Google Shape;14119;p6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120" name="Google Shape;14120;p6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121" name="Google Shape;14121;p6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122" name="Google Shape;14122;p6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123" name="Google Shape;14123;p6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124" name="Google Shape;14124;p6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125" name="Google Shape;14125;p6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126" name="Google Shape;14126;p6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127" name="Google Shape;14127;p6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28" name="Google Shape;14128;p6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29" name="Google Shape;14129;p6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30" name="Google Shape;14130;p6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121900" tIns="121900" rIns="121900" bIns="121900" anchor="ctr" anchorCtr="0">
              <a:noAutofit/>
            </a:bodyPr>
            <a:lstStyle/>
            <a:p>
              <a:endParaRPr sz="2400"/>
            </a:p>
          </p:txBody>
        </p:sp>
        <p:sp>
          <p:nvSpPr>
            <p:cNvPr id="14131" name="Google Shape;14131;p6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14132" name="Google Shape;14132;p68"/>
          <p:cNvGrpSpPr/>
          <p:nvPr/>
        </p:nvGrpSpPr>
        <p:grpSpPr>
          <a:xfrm>
            <a:off x="4703922" y="3642795"/>
            <a:ext cx="488887" cy="420872"/>
            <a:chOff x="3527941" y="2916744"/>
            <a:chExt cx="366665" cy="315654"/>
          </a:xfrm>
        </p:grpSpPr>
        <p:sp>
          <p:nvSpPr>
            <p:cNvPr id="14133" name="Google Shape;14133;p6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134" name="Google Shape;14134;p6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121900" tIns="121900" rIns="121900" bIns="121900" anchor="ctr" anchorCtr="0">
              <a:noAutofit/>
            </a:bodyPr>
            <a:lstStyle/>
            <a:p>
              <a:endParaRPr sz="2400"/>
            </a:p>
          </p:txBody>
        </p:sp>
        <p:sp>
          <p:nvSpPr>
            <p:cNvPr id="14135" name="Google Shape;14135;p6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121900" tIns="121900" rIns="121900" bIns="121900" anchor="ctr" anchorCtr="0">
              <a:noAutofit/>
            </a:bodyPr>
            <a:lstStyle/>
            <a:p>
              <a:endParaRPr sz="2400"/>
            </a:p>
          </p:txBody>
        </p:sp>
        <p:sp>
          <p:nvSpPr>
            <p:cNvPr id="14136" name="Google Shape;14136;p6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137" name="Google Shape;14137;p6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4138" name="Google Shape;14138;p6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4139" name="Google Shape;14139;p6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121900" tIns="121900" rIns="121900" bIns="121900" anchor="ctr" anchorCtr="0">
              <a:noAutofit/>
            </a:bodyPr>
            <a:lstStyle/>
            <a:p>
              <a:endParaRPr sz="2400"/>
            </a:p>
          </p:txBody>
        </p:sp>
        <p:sp>
          <p:nvSpPr>
            <p:cNvPr id="14140" name="Google Shape;14140;p6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141" name="Google Shape;14141;p6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4142" name="Google Shape;14142;p6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121900" tIns="121900" rIns="121900" bIns="121900" anchor="ctr" anchorCtr="0">
              <a:noAutofit/>
            </a:bodyPr>
            <a:lstStyle/>
            <a:p>
              <a:endParaRPr sz="2400"/>
            </a:p>
          </p:txBody>
        </p:sp>
        <p:sp>
          <p:nvSpPr>
            <p:cNvPr id="14143" name="Google Shape;14143;p6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121900" tIns="121900" rIns="121900" bIns="121900" anchor="ctr" anchorCtr="0">
              <a:noAutofit/>
            </a:bodyPr>
            <a:lstStyle/>
            <a:p>
              <a:endParaRPr sz="2400"/>
            </a:p>
          </p:txBody>
        </p:sp>
        <p:sp>
          <p:nvSpPr>
            <p:cNvPr id="14144" name="Google Shape;14144;p6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145" name="Google Shape;14145;p6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14146" name="Google Shape;14146;p6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4147" name="Google Shape;14147;p6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48" name="Google Shape;14148;p6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121900" tIns="121900" rIns="121900" bIns="121900" anchor="ctr" anchorCtr="0">
              <a:noAutofit/>
            </a:bodyPr>
            <a:lstStyle/>
            <a:p>
              <a:endParaRPr sz="2400"/>
            </a:p>
          </p:txBody>
        </p:sp>
        <p:sp>
          <p:nvSpPr>
            <p:cNvPr id="14149" name="Google Shape;14149;p6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4150" name="Google Shape;14150;p6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121900" tIns="121900" rIns="121900" bIns="121900" anchor="ctr" anchorCtr="0">
              <a:noAutofit/>
            </a:bodyPr>
            <a:lstStyle/>
            <a:p>
              <a:endParaRPr sz="2400"/>
            </a:p>
          </p:txBody>
        </p:sp>
        <p:sp>
          <p:nvSpPr>
            <p:cNvPr id="14151" name="Google Shape;14151;p6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121900" tIns="121900" rIns="121900" bIns="121900" anchor="ctr" anchorCtr="0">
              <a:noAutofit/>
            </a:bodyPr>
            <a:lstStyle/>
            <a:p>
              <a:endParaRPr sz="2400"/>
            </a:p>
          </p:txBody>
        </p:sp>
        <p:sp>
          <p:nvSpPr>
            <p:cNvPr id="14152" name="Google Shape;14152;p6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121900" tIns="121900" rIns="121900" bIns="121900" anchor="ctr" anchorCtr="0">
              <a:noAutofit/>
            </a:bodyPr>
            <a:lstStyle/>
            <a:p>
              <a:endParaRPr sz="2400"/>
            </a:p>
          </p:txBody>
        </p:sp>
        <p:sp>
          <p:nvSpPr>
            <p:cNvPr id="14153" name="Google Shape;14153;p6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154" name="Google Shape;14154;p6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14155" name="Google Shape;14155;p6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121900" tIns="121900" rIns="121900" bIns="121900" anchor="ctr" anchorCtr="0">
              <a:noAutofit/>
            </a:bodyPr>
            <a:lstStyle/>
            <a:p>
              <a:endParaRPr sz="2400"/>
            </a:p>
          </p:txBody>
        </p:sp>
        <p:sp>
          <p:nvSpPr>
            <p:cNvPr id="14156" name="Google Shape;14156;p6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4157" name="Google Shape;14157;p6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158" name="Google Shape;14158;p6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4159" name="Google Shape;14159;p6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160" name="Google Shape;14160;p6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4161" name="Google Shape;14161;p6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162" name="Google Shape;14162;p6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grpSp>
      <p:grpSp>
        <p:nvGrpSpPr>
          <p:cNvPr id="14163" name="Google Shape;14163;p68"/>
          <p:cNvGrpSpPr/>
          <p:nvPr/>
        </p:nvGrpSpPr>
        <p:grpSpPr>
          <a:xfrm>
            <a:off x="3521164" y="3609311"/>
            <a:ext cx="488539" cy="488539"/>
            <a:chOff x="2640873" y="2891631"/>
            <a:chExt cx="366404" cy="366404"/>
          </a:xfrm>
        </p:grpSpPr>
        <p:sp>
          <p:nvSpPr>
            <p:cNvPr id="14164" name="Google Shape;14164;p6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165" name="Google Shape;14165;p6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166" name="Google Shape;14166;p6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167" name="Google Shape;14167;p6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168" name="Google Shape;14168;p6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69" name="Google Shape;14169;p6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0" name="Google Shape;14170;p6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1" name="Google Shape;14171;p6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2" name="Google Shape;14172;p6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3" name="Google Shape;14173;p6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4" name="Google Shape;14174;p6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5" name="Google Shape;14175;p6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6" name="Google Shape;14176;p6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177" name="Google Shape;14177;p6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121900" tIns="121900" rIns="121900" bIns="121900" anchor="ctr" anchorCtr="0">
              <a:noAutofit/>
            </a:bodyPr>
            <a:lstStyle/>
            <a:p>
              <a:endParaRPr sz="2400"/>
            </a:p>
          </p:txBody>
        </p:sp>
      </p:grpSp>
      <p:grpSp>
        <p:nvGrpSpPr>
          <p:cNvPr id="14178" name="Google Shape;14178;p68"/>
          <p:cNvGrpSpPr/>
          <p:nvPr/>
        </p:nvGrpSpPr>
        <p:grpSpPr>
          <a:xfrm>
            <a:off x="2929455" y="3671298"/>
            <a:ext cx="488887" cy="364252"/>
            <a:chOff x="2197091" y="2938120"/>
            <a:chExt cx="366665" cy="273189"/>
          </a:xfrm>
        </p:grpSpPr>
        <p:sp>
          <p:nvSpPr>
            <p:cNvPr id="14179" name="Google Shape;14179;p6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121900" tIns="121900" rIns="121900" bIns="121900" anchor="ctr" anchorCtr="0">
              <a:noAutofit/>
            </a:bodyPr>
            <a:lstStyle/>
            <a:p>
              <a:endParaRPr sz="2400"/>
            </a:p>
          </p:txBody>
        </p:sp>
        <p:sp>
          <p:nvSpPr>
            <p:cNvPr id="14180" name="Google Shape;14180;p6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181" name="Google Shape;14181;p6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121900" tIns="121900" rIns="121900" bIns="121900" anchor="ctr" anchorCtr="0">
              <a:noAutofit/>
            </a:bodyPr>
            <a:lstStyle/>
            <a:p>
              <a:endParaRPr sz="2400"/>
            </a:p>
          </p:txBody>
        </p:sp>
        <p:sp>
          <p:nvSpPr>
            <p:cNvPr id="14182" name="Google Shape;14182;p6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183" name="Google Shape;14183;p6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4" name="Google Shape;14184;p6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5" name="Google Shape;14185;p6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6" name="Google Shape;14186;p6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7" name="Google Shape;14187;p6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8" name="Google Shape;14188;p6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89" name="Google Shape;14189;p6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90" name="Google Shape;14190;p6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4191" name="Google Shape;14191;p6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4192" name="Google Shape;14192;p6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121900" tIns="121900" rIns="121900" bIns="121900" anchor="ctr" anchorCtr="0">
              <a:noAutofit/>
            </a:bodyPr>
            <a:lstStyle/>
            <a:p>
              <a:endParaRPr sz="2400"/>
            </a:p>
          </p:txBody>
        </p:sp>
        <p:sp>
          <p:nvSpPr>
            <p:cNvPr id="14193" name="Google Shape;14193;p6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4" name="Google Shape;14194;p6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5" name="Google Shape;14195;p6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6" name="Google Shape;14196;p6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7" name="Google Shape;14197;p6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8" name="Google Shape;14198;p6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199" name="Google Shape;14199;p6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121900" tIns="121900" rIns="121900" bIns="121900" anchor="ctr" anchorCtr="0">
              <a:noAutofit/>
            </a:bodyPr>
            <a:lstStyle/>
            <a:p>
              <a:endParaRPr sz="2400"/>
            </a:p>
          </p:txBody>
        </p:sp>
        <p:sp>
          <p:nvSpPr>
            <p:cNvPr id="14200" name="Google Shape;14200;p6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201" name="Google Shape;14201;p6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121900" tIns="121900" rIns="121900" bIns="121900" anchor="ctr" anchorCtr="0">
              <a:noAutofit/>
            </a:bodyPr>
            <a:lstStyle/>
            <a:p>
              <a:endParaRPr sz="2400"/>
            </a:p>
          </p:txBody>
        </p:sp>
        <p:sp>
          <p:nvSpPr>
            <p:cNvPr id="14202" name="Google Shape;14202;p6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grpSp>
      <p:grpSp>
        <p:nvGrpSpPr>
          <p:cNvPr id="14203" name="Google Shape;14203;p68"/>
          <p:cNvGrpSpPr/>
          <p:nvPr/>
        </p:nvGrpSpPr>
        <p:grpSpPr>
          <a:xfrm>
            <a:off x="2338094" y="3609972"/>
            <a:ext cx="488887" cy="486936"/>
            <a:chOff x="1753570" y="2892127"/>
            <a:chExt cx="366665" cy="365202"/>
          </a:xfrm>
        </p:grpSpPr>
        <p:sp>
          <p:nvSpPr>
            <p:cNvPr id="14204" name="Google Shape;14204;p6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205" name="Google Shape;14205;p6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206" name="Google Shape;14206;p6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207" name="Google Shape;14207;p6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208" name="Google Shape;14208;p6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4209" name="Google Shape;14209;p6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210" name="Google Shape;14210;p6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4211" name="Google Shape;14211;p6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212" name="Google Shape;14212;p6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4213" name="Google Shape;14213;p6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4" name="Google Shape;14214;p6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5" name="Google Shape;14215;p6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6" name="Google Shape;14216;p6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7" name="Google Shape;14217;p6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8" name="Google Shape;14218;p6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19" name="Google Shape;14219;p6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20" name="Google Shape;14220;p6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121900" tIns="121900" rIns="121900" bIns="121900" anchor="ctr" anchorCtr="0">
              <a:noAutofit/>
            </a:bodyPr>
            <a:lstStyle/>
            <a:p>
              <a:endParaRPr sz="2400"/>
            </a:p>
          </p:txBody>
        </p:sp>
        <p:sp>
          <p:nvSpPr>
            <p:cNvPr id="14221" name="Google Shape;14221;p6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121900" tIns="121900" rIns="121900" bIns="121900" anchor="ctr" anchorCtr="0">
              <a:noAutofit/>
            </a:bodyPr>
            <a:lstStyle/>
            <a:p>
              <a:endParaRPr sz="2400"/>
            </a:p>
          </p:txBody>
        </p:sp>
      </p:grpSp>
      <p:grpSp>
        <p:nvGrpSpPr>
          <p:cNvPr id="14222" name="Google Shape;14222;p68"/>
          <p:cNvGrpSpPr/>
          <p:nvPr/>
        </p:nvGrpSpPr>
        <p:grpSpPr>
          <a:xfrm>
            <a:off x="1738335" y="4830257"/>
            <a:ext cx="490245" cy="488748"/>
            <a:chOff x="1303751" y="3807339"/>
            <a:chExt cx="367684" cy="366561"/>
          </a:xfrm>
        </p:grpSpPr>
        <p:sp>
          <p:nvSpPr>
            <p:cNvPr id="14223" name="Google Shape;14223;p6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121900" tIns="121900" rIns="121900" bIns="121900" anchor="ctr" anchorCtr="0">
              <a:noAutofit/>
            </a:bodyPr>
            <a:lstStyle/>
            <a:p>
              <a:endParaRPr sz="2400"/>
            </a:p>
          </p:txBody>
        </p:sp>
        <p:sp>
          <p:nvSpPr>
            <p:cNvPr id="14224" name="Google Shape;14224;p6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4225" name="Google Shape;14225;p6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121900" tIns="121900" rIns="121900" bIns="121900" anchor="ctr" anchorCtr="0">
              <a:noAutofit/>
            </a:bodyPr>
            <a:lstStyle/>
            <a:p>
              <a:endParaRPr sz="2400"/>
            </a:p>
          </p:txBody>
        </p:sp>
        <p:sp>
          <p:nvSpPr>
            <p:cNvPr id="14226" name="Google Shape;14226;p6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14227" name="Google Shape;14227;p6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4228" name="Google Shape;14228;p6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29" name="Google Shape;14229;p6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0" name="Google Shape;14230;p6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1" name="Google Shape;14231;p6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2" name="Google Shape;14232;p6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3" name="Google Shape;14233;p6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4" name="Google Shape;14234;p6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121900" tIns="121900" rIns="121900" bIns="121900" anchor="ctr" anchorCtr="0">
              <a:noAutofit/>
            </a:bodyPr>
            <a:lstStyle/>
            <a:p>
              <a:endParaRPr sz="2400"/>
            </a:p>
          </p:txBody>
        </p:sp>
        <p:sp>
          <p:nvSpPr>
            <p:cNvPr id="14235" name="Google Shape;14235;p6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121900" tIns="121900" rIns="121900" bIns="121900" anchor="ctr" anchorCtr="0">
              <a:noAutofit/>
            </a:bodyPr>
            <a:lstStyle/>
            <a:p>
              <a:endParaRPr sz="2400"/>
            </a:p>
          </p:txBody>
        </p:sp>
        <p:sp>
          <p:nvSpPr>
            <p:cNvPr id="14236" name="Google Shape;14236;p6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237" name="Google Shape;14237;p6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38" name="Google Shape;14238;p6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239" name="Google Shape;14239;p6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40" name="Google Shape;14240;p6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241" name="Google Shape;14241;p6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42" name="Google Shape;14242;p6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121900" tIns="121900" rIns="121900" bIns="121900" anchor="ctr" anchorCtr="0">
              <a:noAutofit/>
            </a:bodyPr>
            <a:lstStyle/>
            <a:p>
              <a:endParaRPr sz="2400"/>
            </a:p>
          </p:txBody>
        </p:sp>
        <p:sp>
          <p:nvSpPr>
            <p:cNvPr id="14243" name="Google Shape;14243;p6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121900" tIns="121900" rIns="121900" bIns="121900" anchor="ctr" anchorCtr="0">
              <a:noAutofit/>
            </a:bodyPr>
            <a:lstStyle/>
            <a:p>
              <a:endParaRPr sz="2400"/>
            </a:p>
          </p:txBody>
        </p:sp>
        <p:sp>
          <p:nvSpPr>
            <p:cNvPr id="14244" name="Google Shape;14244;p6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121900" tIns="121900" rIns="121900" bIns="121900" anchor="ctr" anchorCtr="0">
              <a:noAutofit/>
            </a:bodyPr>
            <a:lstStyle/>
            <a:p>
              <a:endParaRPr sz="2400"/>
            </a:p>
          </p:txBody>
        </p:sp>
        <p:sp>
          <p:nvSpPr>
            <p:cNvPr id="14245" name="Google Shape;14245;p6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4246" name="Google Shape;14246;p6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121900" tIns="121900" rIns="121900" bIns="121900" anchor="ctr" anchorCtr="0">
              <a:noAutofit/>
            </a:bodyPr>
            <a:lstStyle/>
            <a:p>
              <a:endParaRPr sz="2400"/>
            </a:p>
          </p:txBody>
        </p:sp>
        <p:sp>
          <p:nvSpPr>
            <p:cNvPr id="14247" name="Google Shape;14247;p6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48" name="Google Shape;14248;p6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49" name="Google Shape;14249;p6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50" name="Google Shape;14250;p6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51" name="Google Shape;14251;p6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52" name="Google Shape;14252;p6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53" name="Google Shape;14253;p6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121900" tIns="121900" rIns="121900" bIns="121900" anchor="ctr" anchorCtr="0">
              <a:noAutofit/>
            </a:bodyPr>
            <a:lstStyle/>
            <a:p>
              <a:endParaRPr sz="2400"/>
            </a:p>
          </p:txBody>
        </p:sp>
        <p:sp>
          <p:nvSpPr>
            <p:cNvPr id="14254" name="Google Shape;14254;p6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121900" tIns="121900" rIns="121900" bIns="121900" anchor="ctr" anchorCtr="0">
              <a:noAutofit/>
            </a:bodyPr>
            <a:lstStyle/>
            <a:p>
              <a:endParaRPr sz="2400"/>
            </a:p>
          </p:txBody>
        </p:sp>
        <p:sp>
          <p:nvSpPr>
            <p:cNvPr id="14255" name="Google Shape;14255;p6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121900" tIns="121900" rIns="121900" bIns="121900" anchor="ctr" anchorCtr="0">
              <a:noAutofit/>
            </a:bodyPr>
            <a:lstStyle/>
            <a:p>
              <a:endParaRPr sz="2400"/>
            </a:p>
          </p:txBody>
        </p:sp>
        <p:sp>
          <p:nvSpPr>
            <p:cNvPr id="14256" name="Google Shape;14256;p6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4257" name="Google Shape;14257;p6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4258" name="Google Shape;14258;p6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59" name="Google Shape;14259;p6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60" name="Google Shape;14260;p6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61" name="Google Shape;14261;p6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62" name="Google Shape;14262;p6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63" name="Google Shape;14263;p6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grpSp>
      <p:sp>
        <p:nvSpPr>
          <p:cNvPr id="14264" name="Google Shape;14264;p68"/>
          <p:cNvSpPr/>
          <p:nvPr/>
        </p:nvSpPr>
        <p:spPr>
          <a:xfrm>
            <a:off x="1761821" y="3628405"/>
            <a:ext cx="40209" cy="38223"/>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grpSp>
        <p:nvGrpSpPr>
          <p:cNvPr id="14265" name="Google Shape;14265;p68"/>
          <p:cNvGrpSpPr/>
          <p:nvPr/>
        </p:nvGrpSpPr>
        <p:grpSpPr>
          <a:xfrm>
            <a:off x="1746733" y="3609033"/>
            <a:ext cx="512999" cy="488817"/>
            <a:chOff x="1310049" y="2891421"/>
            <a:chExt cx="384749" cy="366613"/>
          </a:xfrm>
        </p:grpSpPr>
        <p:sp>
          <p:nvSpPr>
            <p:cNvPr id="14266" name="Google Shape;14266;p6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4267" name="Google Shape;14267;p6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268" name="Google Shape;14268;p6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69" name="Google Shape;14269;p6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0" name="Google Shape;14270;p6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1" name="Google Shape;14271;p6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2" name="Google Shape;14272;p6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3" name="Google Shape;14273;p6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4" name="Google Shape;14274;p6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5" name="Google Shape;14275;p6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6" name="Google Shape;14276;p6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7" name="Google Shape;14277;p6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8" name="Google Shape;14278;p6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79" name="Google Shape;14279;p6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121900" tIns="121900" rIns="121900" bIns="121900" anchor="ctr" anchorCtr="0">
              <a:noAutofit/>
            </a:bodyPr>
            <a:lstStyle/>
            <a:p>
              <a:endParaRPr sz="2400"/>
            </a:p>
          </p:txBody>
        </p:sp>
      </p:grpSp>
      <p:grpSp>
        <p:nvGrpSpPr>
          <p:cNvPr id="14280" name="Google Shape;14280;p68"/>
          <p:cNvGrpSpPr/>
          <p:nvPr/>
        </p:nvGrpSpPr>
        <p:grpSpPr>
          <a:xfrm>
            <a:off x="1132897" y="3608927"/>
            <a:ext cx="511291" cy="488887"/>
            <a:chOff x="849673" y="2891343"/>
            <a:chExt cx="383468" cy="366665"/>
          </a:xfrm>
        </p:grpSpPr>
        <p:sp>
          <p:nvSpPr>
            <p:cNvPr id="14281" name="Google Shape;14281;p6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282" name="Google Shape;14282;p6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121900" tIns="121900" rIns="121900" bIns="121900" anchor="ctr" anchorCtr="0">
              <a:noAutofit/>
            </a:bodyPr>
            <a:lstStyle/>
            <a:p>
              <a:endParaRPr sz="2400"/>
            </a:p>
          </p:txBody>
        </p:sp>
        <p:sp>
          <p:nvSpPr>
            <p:cNvPr id="14283" name="Google Shape;14283;p6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121900" tIns="121900" rIns="121900" bIns="121900" anchor="ctr" anchorCtr="0">
              <a:noAutofit/>
            </a:bodyPr>
            <a:lstStyle/>
            <a:p>
              <a:endParaRPr sz="2400"/>
            </a:p>
          </p:txBody>
        </p:sp>
        <p:sp>
          <p:nvSpPr>
            <p:cNvPr id="14284" name="Google Shape;14284;p6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4285" name="Google Shape;14285;p6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286" name="Google Shape;14286;p6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4287" name="Google Shape;14287;p6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4288" name="Google Shape;14288;p6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121900" tIns="121900" rIns="121900" bIns="121900" anchor="ctr" anchorCtr="0">
              <a:noAutofit/>
            </a:bodyPr>
            <a:lstStyle/>
            <a:p>
              <a:endParaRPr sz="2400"/>
            </a:p>
          </p:txBody>
        </p:sp>
        <p:sp>
          <p:nvSpPr>
            <p:cNvPr id="14289" name="Google Shape;14289;p6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290" name="Google Shape;14290;p6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121900" tIns="121900" rIns="121900" bIns="121900" anchor="ctr" anchorCtr="0">
              <a:noAutofit/>
            </a:bodyPr>
            <a:lstStyle/>
            <a:p>
              <a:endParaRPr sz="2400"/>
            </a:p>
          </p:txBody>
        </p:sp>
        <p:sp>
          <p:nvSpPr>
            <p:cNvPr id="14291" name="Google Shape;14291;p6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4292" name="Google Shape;14292;p6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grpSp>
      <p:grpSp>
        <p:nvGrpSpPr>
          <p:cNvPr id="14293" name="Google Shape;14293;p68"/>
          <p:cNvGrpSpPr/>
          <p:nvPr/>
        </p:nvGrpSpPr>
        <p:grpSpPr>
          <a:xfrm>
            <a:off x="1227009" y="2988472"/>
            <a:ext cx="370699" cy="488677"/>
            <a:chOff x="920257" y="2426002"/>
            <a:chExt cx="278024" cy="366508"/>
          </a:xfrm>
        </p:grpSpPr>
        <p:sp>
          <p:nvSpPr>
            <p:cNvPr id="14294" name="Google Shape;14294;p6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95" name="Google Shape;14295;p6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296" name="Google Shape;14296;p6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297" name="Google Shape;14297;p6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298" name="Google Shape;14298;p6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299" name="Google Shape;14299;p6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300" name="Google Shape;14300;p6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301" name="Google Shape;14301;p6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302" name="Google Shape;14302;p6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303" name="Google Shape;14303;p6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304" name="Google Shape;14304;p6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305" name="Google Shape;14305;p6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306" name="Google Shape;14306;p6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121900" tIns="121900" rIns="121900" bIns="121900" anchor="ctr" anchorCtr="0">
              <a:noAutofit/>
            </a:bodyPr>
            <a:lstStyle/>
            <a:p>
              <a:endParaRPr sz="2400"/>
            </a:p>
          </p:txBody>
        </p:sp>
      </p:grpSp>
      <p:grpSp>
        <p:nvGrpSpPr>
          <p:cNvPr id="14307" name="Google Shape;14307;p68"/>
          <p:cNvGrpSpPr/>
          <p:nvPr/>
        </p:nvGrpSpPr>
        <p:grpSpPr>
          <a:xfrm>
            <a:off x="1155371" y="5453115"/>
            <a:ext cx="466413" cy="488887"/>
            <a:chOff x="866528" y="4274484"/>
            <a:chExt cx="349810" cy="366665"/>
          </a:xfrm>
        </p:grpSpPr>
        <p:sp>
          <p:nvSpPr>
            <p:cNvPr id="14308" name="Google Shape;14308;p6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309" name="Google Shape;14309;p6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121900" tIns="121900" rIns="121900" bIns="121900" anchor="ctr" anchorCtr="0">
              <a:noAutofit/>
            </a:bodyPr>
            <a:lstStyle/>
            <a:p>
              <a:endParaRPr sz="2400"/>
            </a:p>
          </p:txBody>
        </p:sp>
        <p:sp>
          <p:nvSpPr>
            <p:cNvPr id="14310" name="Google Shape;14310;p6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121900" tIns="121900" rIns="121900" bIns="121900" anchor="ctr" anchorCtr="0">
              <a:noAutofit/>
            </a:bodyPr>
            <a:lstStyle/>
            <a:p>
              <a:endParaRPr sz="2400"/>
            </a:p>
          </p:txBody>
        </p:sp>
        <p:sp>
          <p:nvSpPr>
            <p:cNvPr id="14311" name="Google Shape;14311;p6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121900" tIns="121900" rIns="121900" bIns="121900" anchor="ctr" anchorCtr="0">
              <a:noAutofit/>
            </a:bodyPr>
            <a:lstStyle/>
            <a:p>
              <a:endParaRPr sz="2400"/>
            </a:p>
          </p:txBody>
        </p:sp>
        <p:sp>
          <p:nvSpPr>
            <p:cNvPr id="14312" name="Google Shape;14312;p6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121900" tIns="121900" rIns="121900" bIns="121900" anchor="ctr" anchorCtr="0">
              <a:noAutofit/>
            </a:bodyPr>
            <a:lstStyle/>
            <a:p>
              <a:endParaRPr sz="2400"/>
            </a:p>
          </p:txBody>
        </p:sp>
        <p:sp>
          <p:nvSpPr>
            <p:cNvPr id="14313" name="Google Shape;14313;p6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314" name="Google Shape;14314;p6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14315" name="Google Shape;14315;p6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4316" name="Google Shape;14316;p6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121900" tIns="121900" rIns="121900" bIns="121900" anchor="ctr" anchorCtr="0">
              <a:noAutofit/>
            </a:bodyPr>
            <a:lstStyle/>
            <a:p>
              <a:endParaRPr sz="2400"/>
            </a:p>
          </p:txBody>
        </p:sp>
        <p:sp>
          <p:nvSpPr>
            <p:cNvPr id="14317" name="Google Shape;14317;p6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121900" tIns="121900" rIns="121900" bIns="121900" anchor="ctr" anchorCtr="0">
              <a:noAutofit/>
            </a:bodyPr>
            <a:lstStyle/>
            <a:p>
              <a:endParaRPr sz="2400"/>
            </a:p>
          </p:txBody>
        </p:sp>
        <p:sp>
          <p:nvSpPr>
            <p:cNvPr id="14318" name="Google Shape;14318;p6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121900" tIns="121900" rIns="121900" bIns="121900" anchor="ctr" anchorCtr="0">
              <a:noAutofit/>
            </a:bodyPr>
            <a:lstStyle/>
            <a:p>
              <a:endParaRPr sz="2400"/>
            </a:p>
          </p:txBody>
        </p:sp>
      </p:grpSp>
      <p:grpSp>
        <p:nvGrpSpPr>
          <p:cNvPr id="14319" name="Google Shape;14319;p68"/>
          <p:cNvGrpSpPr/>
          <p:nvPr/>
        </p:nvGrpSpPr>
        <p:grpSpPr>
          <a:xfrm>
            <a:off x="1851611" y="5453115"/>
            <a:ext cx="440280" cy="488887"/>
            <a:chOff x="1388708" y="4274484"/>
            <a:chExt cx="330210" cy="366665"/>
          </a:xfrm>
        </p:grpSpPr>
        <p:sp>
          <p:nvSpPr>
            <p:cNvPr id="14320" name="Google Shape;14320;p6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21" name="Google Shape;14321;p6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322" name="Google Shape;14322;p6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23" name="Google Shape;14323;p6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121900" tIns="121900" rIns="121900" bIns="121900" anchor="ctr" anchorCtr="0">
              <a:noAutofit/>
            </a:bodyPr>
            <a:lstStyle/>
            <a:p>
              <a:endParaRPr sz="2400"/>
            </a:p>
          </p:txBody>
        </p:sp>
        <p:sp>
          <p:nvSpPr>
            <p:cNvPr id="14324" name="Google Shape;14324;p6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25" name="Google Shape;14325;p6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26" name="Google Shape;14326;p6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27" name="Google Shape;14327;p6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121900" tIns="121900" rIns="121900" bIns="121900" anchor="ctr" anchorCtr="0">
              <a:noAutofit/>
            </a:bodyPr>
            <a:lstStyle/>
            <a:p>
              <a:endParaRPr sz="2400"/>
            </a:p>
          </p:txBody>
        </p:sp>
        <p:sp>
          <p:nvSpPr>
            <p:cNvPr id="14328" name="Google Shape;14328;p6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29" name="Google Shape;14329;p6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30" name="Google Shape;14330;p6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31" name="Google Shape;14331;p6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121900" tIns="121900" rIns="121900" bIns="121900" anchor="ctr" anchorCtr="0">
              <a:noAutofit/>
            </a:bodyPr>
            <a:lstStyle/>
            <a:p>
              <a:endParaRPr sz="2400"/>
            </a:p>
          </p:txBody>
        </p:sp>
        <p:sp>
          <p:nvSpPr>
            <p:cNvPr id="14332" name="Google Shape;14332;p6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33" name="Google Shape;14333;p6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34" name="Google Shape;14334;p6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335" name="Google Shape;14335;p6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14336" name="Google Shape;14336;p6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337" name="Google Shape;14337;p6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121900" tIns="121900" rIns="121900" bIns="121900" anchor="ctr" anchorCtr="0">
              <a:noAutofit/>
            </a:bodyPr>
            <a:lstStyle/>
            <a:p>
              <a:endParaRPr sz="2400"/>
            </a:p>
          </p:txBody>
        </p:sp>
        <p:sp>
          <p:nvSpPr>
            <p:cNvPr id="14338" name="Google Shape;14338;p6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339" name="Google Shape;14339;p6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121900" tIns="121900" rIns="121900" bIns="121900" anchor="ctr" anchorCtr="0">
              <a:noAutofit/>
            </a:bodyPr>
            <a:lstStyle/>
            <a:p>
              <a:endParaRPr sz="2400"/>
            </a:p>
          </p:txBody>
        </p:sp>
      </p:grpSp>
      <p:grpSp>
        <p:nvGrpSpPr>
          <p:cNvPr id="14340" name="Google Shape;14340;p68"/>
          <p:cNvGrpSpPr/>
          <p:nvPr/>
        </p:nvGrpSpPr>
        <p:grpSpPr>
          <a:xfrm>
            <a:off x="2499592" y="5478237"/>
            <a:ext cx="500595" cy="438643"/>
            <a:chOff x="1874694" y="4293326"/>
            <a:chExt cx="375446" cy="328982"/>
          </a:xfrm>
        </p:grpSpPr>
        <p:sp>
          <p:nvSpPr>
            <p:cNvPr id="14341" name="Google Shape;14341;p6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4342" name="Google Shape;14342;p6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43" name="Google Shape;14343;p6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121900" tIns="121900" rIns="121900" bIns="121900" anchor="ctr" anchorCtr="0">
              <a:noAutofit/>
            </a:bodyPr>
            <a:lstStyle/>
            <a:p>
              <a:endParaRPr sz="2400"/>
            </a:p>
          </p:txBody>
        </p:sp>
        <p:sp>
          <p:nvSpPr>
            <p:cNvPr id="14344" name="Google Shape;14344;p6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45" name="Google Shape;14345;p6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121900" tIns="121900" rIns="121900" bIns="121900" anchor="ctr" anchorCtr="0">
              <a:noAutofit/>
            </a:bodyPr>
            <a:lstStyle/>
            <a:p>
              <a:endParaRPr sz="2400"/>
            </a:p>
          </p:txBody>
        </p:sp>
        <p:sp>
          <p:nvSpPr>
            <p:cNvPr id="14346" name="Google Shape;14346;p6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121900" tIns="121900" rIns="121900" bIns="121900" anchor="ctr" anchorCtr="0">
              <a:noAutofit/>
            </a:bodyPr>
            <a:lstStyle/>
            <a:p>
              <a:endParaRPr sz="2400"/>
            </a:p>
          </p:txBody>
        </p:sp>
        <p:sp>
          <p:nvSpPr>
            <p:cNvPr id="14347" name="Google Shape;14347;p6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348" name="Google Shape;14348;p6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49" name="Google Shape;14349;p6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350" name="Google Shape;14350;p6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4351" name="Google Shape;14351;p6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4352" name="Google Shape;14352;p6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353" name="Google Shape;14353;p6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54" name="Google Shape;14354;p6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55" name="Google Shape;14355;p6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121900" tIns="121900" rIns="121900" bIns="121900" anchor="ctr" anchorCtr="0">
              <a:noAutofit/>
            </a:bodyPr>
            <a:lstStyle/>
            <a:p>
              <a:endParaRPr sz="2400"/>
            </a:p>
          </p:txBody>
        </p:sp>
        <p:sp>
          <p:nvSpPr>
            <p:cNvPr id="14356" name="Google Shape;14356;p6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57" name="Google Shape;14357;p6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121900" tIns="121900" rIns="121900" bIns="121900" anchor="ctr" anchorCtr="0">
              <a:noAutofit/>
            </a:bodyPr>
            <a:lstStyle/>
            <a:p>
              <a:endParaRPr sz="2400"/>
            </a:p>
          </p:txBody>
        </p:sp>
        <p:sp>
          <p:nvSpPr>
            <p:cNvPr id="14358" name="Google Shape;14358;p6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59" name="Google Shape;14359;p6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60" name="Google Shape;14360;p6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61" name="Google Shape;14361;p6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362" name="Google Shape;14362;p6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grpSp>
      <p:grpSp>
        <p:nvGrpSpPr>
          <p:cNvPr id="14363" name="Google Shape;14363;p68"/>
          <p:cNvGrpSpPr/>
          <p:nvPr/>
        </p:nvGrpSpPr>
        <p:grpSpPr>
          <a:xfrm>
            <a:off x="3194822" y="5477924"/>
            <a:ext cx="488887" cy="439619"/>
            <a:chOff x="2396116" y="4293090"/>
            <a:chExt cx="366665" cy="329714"/>
          </a:xfrm>
        </p:grpSpPr>
        <p:sp>
          <p:nvSpPr>
            <p:cNvPr id="14364" name="Google Shape;14364;p6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121900" tIns="121900" rIns="121900" bIns="121900" anchor="ctr" anchorCtr="0">
              <a:noAutofit/>
            </a:bodyPr>
            <a:lstStyle/>
            <a:p>
              <a:endParaRPr sz="2400"/>
            </a:p>
          </p:txBody>
        </p:sp>
        <p:sp>
          <p:nvSpPr>
            <p:cNvPr id="14365" name="Google Shape;14365;p6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366" name="Google Shape;14366;p6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121900" tIns="121900" rIns="121900" bIns="121900" anchor="ctr" anchorCtr="0">
              <a:noAutofit/>
            </a:bodyPr>
            <a:lstStyle/>
            <a:p>
              <a:endParaRPr sz="2400"/>
            </a:p>
          </p:txBody>
        </p:sp>
        <p:sp>
          <p:nvSpPr>
            <p:cNvPr id="14367" name="Google Shape;14367;p6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368" name="Google Shape;14368;p6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369" name="Google Shape;14369;p6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121900" tIns="121900" rIns="121900" bIns="121900" anchor="ctr" anchorCtr="0">
              <a:noAutofit/>
            </a:bodyPr>
            <a:lstStyle/>
            <a:p>
              <a:endParaRPr sz="2400"/>
            </a:p>
          </p:txBody>
        </p:sp>
        <p:sp>
          <p:nvSpPr>
            <p:cNvPr id="14370" name="Google Shape;14370;p6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71" name="Google Shape;14371;p6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72" name="Google Shape;14372;p6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73" name="Google Shape;14373;p6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74" name="Google Shape;14374;p6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75" name="Google Shape;14375;p6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76" name="Google Shape;14376;p6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grpSp>
      <p:grpSp>
        <p:nvGrpSpPr>
          <p:cNvPr id="14377" name="Google Shape;14377;p68"/>
          <p:cNvGrpSpPr/>
          <p:nvPr/>
        </p:nvGrpSpPr>
        <p:grpSpPr>
          <a:xfrm>
            <a:off x="3878343" y="5473568"/>
            <a:ext cx="489549" cy="448155"/>
            <a:chOff x="2908757" y="4289824"/>
            <a:chExt cx="367162" cy="336116"/>
          </a:xfrm>
        </p:grpSpPr>
        <p:sp>
          <p:nvSpPr>
            <p:cNvPr id="14378" name="Google Shape;14378;p6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79" name="Google Shape;14379;p6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380" name="Google Shape;14380;p6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381" name="Google Shape;14381;p6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82" name="Google Shape;14382;p6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83" name="Google Shape;14383;p6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121900" tIns="121900" rIns="121900" bIns="121900" anchor="ctr" anchorCtr="0">
              <a:noAutofit/>
            </a:bodyPr>
            <a:lstStyle/>
            <a:p>
              <a:endParaRPr sz="2400"/>
            </a:p>
          </p:txBody>
        </p:sp>
        <p:sp>
          <p:nvSpPr>
            <p:cNvPr id="14384" name="Google Shape;14384;p6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85" name="Google Shape;14385;p6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386" name="Google Shape;14386;p6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121900" tIns="121900" rIns="121900" bIns="121900" anchor="ctr" anchorCtr="0">
              <a:noAutofit/>
            </a:bodyPr>
            <a:lstStyle/>
            <a:p>
              <a:endParaRPr sz="2400"/>
            </a:p>
          </p:txBody>
        </p:sp>
        <p:sp>
          <p:nvSpPr>
            <p:cNvPr id="14387" name="Google Shape;14387;p6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388" name="Google Shape;14388;p6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4389" name="Google Shape;14389;p6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90" name="Google Shape;14390;p6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4391" name="Google Shape;14391;p6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121900" tIns="121900" rIns="121900" bIns="121900" anchor="ctr" anchorCtr="0">
              <a:noAutofit/>
            </a:bodyPr>
            <a:lstStyle/>
            <a:p>
              <a:endParaRPr sz="2400"/>
            </a:p>
          </p:txBody>
        </p:sp>
        <p:sp>
          <p:nvSpPr>
            <p:cNvPr id="14392" name="Google Shape;14392;p6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121900" tIns="121900" rIns="121900" bIns="121900" anchor="ctr" anchorCtr="0">
              <a:noAutofit/>
            </a:bodyPr>
            <a:lstStyle/>
            <a:p>
              <a:endParaRPr sz="2400"/>
            </a:p>
          </p:txBody>
        </p:sp>
        <p:sp>
          <p:nvSpPr>
            <p:cNvPr id="14393" name="Google Shape;14393;p6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94" name="Google Shape;14394;p6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95" name="Google Shape;14395;p6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96" name="Google Shape;14396;p6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4397" name="Google Shape;14397;p6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398" name="Google Shape;14398;p6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4399" name="Google Shape;14399;p6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121900" tIns="121900" rIns="121900" bIns="121900" anchor="ctr" anchorCtr="0">
              <a:noAutofit/>
            </a:bodyPr>
            <a:lstStyle/>
            <a:p>
              <a:endParaRPr sz="2400"/>
            </a:p>
          </p:txBody>
        </p:sp>
        <p:sp>
          <p:nvSpPr>
            <p:cNvPr id="14400" name="Google Shape;14400;p6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401" name="Google Shape;14401;p6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402" name="Google Shape;14402;p6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403" name="Google Shape;14403;p6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4404" name="Google Shape;14404;p6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grpSp>
      <p:grpSp>
        <p:nvGrpSpPr>
          <p:cNvPr id="14405" name="Google Shape;14405;p68"/>
          <p:cNvGrpSpPr/>
          <p:nvPr/>
        </p:nvGrpSpPr>
        <p:grpSpPr>
          <a:xfrm>
            <a:off x="4109878" y="3646523"/>
            <a:ext cx="491535" cy="413800"/>
            <a:chOff x="3082408" y="2919540"/>
            <a:chExt cx="368651" cy="310350"/>
          </a:xfrm>
        </p:grpSpPr>
        <p:sp>
          <p:nvSpPr>
            <p:cNvPr id="14406" name="Google Shape;14406;p6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407" name="Google Shape;14407;p6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408" name="Google Shape;14408;p6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09" name="Google Shape;14409;p6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121900" tIns="121900" rIns="121900" bIns="121900" anchor="ctr" anchorCtr="0">
              <a:noAutofit/>
            </a:bodyPr>
            <a:lstStyle/>
            <a:p>
              <a:endParaRPr sz="2400"/>
            </a:p>
          </p:txBody>
        </p:sp>
        <p:sp>
          <p:nvSpPr>
            <p:cNvPr id="14410" name="Google Shape;14410;p6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121900" tIns="121900" rIns="121900" bIns="121900" anchor="ctr" anchorCtr="0">
              <a:noAutofit/>
            </a:bodyPr>
            <a:lstStyle/>
            <a:p>
              <a:endParaRPr sz="2400"/>
            </a:p>
          </p:txBody>
        </p:sp>
        <p:sp>
          <p:nvSpPr>
            <p:cNvPr id="14411" name="Google Shape;14411;p6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412" name="Google Shape;14412;p6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413" name="Google Shape;14413;p6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414" name="Google Shape;14414;p6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121900" tIns="121900" rIns="121900" bIns="121900" anchor="ctr" anchorCtr="0">
              <a:noAutofit/>
            </a:bodyPr>
            <a:lstStyle/>
            <a:p>
              <a:endParaRPr sz="2400"/>
            </a:p>
          </p:txBody>
        </p:sp>
        <p:sp>
          <p:nvSpPr>
            <p:cNvPr id="14415" name="Google Shape;14415;p6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4416" name="Google Shape;14416;p6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121900" tIns="121900" rIns="121900" bIns="121900" anchor="ctr" anchorCtr="0">
              <a:noAutofit/>
            </a:bodyPr>
            <a:lstStyle/>
            <a:p>
              <a:endParaRPr sz="2400"/>
            </a:p>
          </p:txBody>
        </p:sp>
        <p:sp>
          <p:nvSpPr>
            <p:cNvPr id="14417" name="Google Shape;14417;p6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grpSp>
      <p:grpSp>
        <p:nvGrpSpPr>
          <p:cNvPr id="14418" name="Google Shape;14418;p68"/>
          <p:cNvGrpSpPr/>
          <p:nvPr/>
        </p:nvGrpSpPr>
        <p:grpSpPr>
          <a:xfrm>
            <a:off x="9425508" y="2986869"/>
            <a:ext cx="488225" cy="480664"/>
            <a:chOff x="7069130" y="2424800"/>
            <a:chExt cx="366169" cy="360498"/>
          </a:xfrm>
        </p:grpSpPr>
        <p:sp>
          <p:nvSpPr>
            <p:cNvPr id="14419" name="Google Shape;14419;p6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420" name="Google Shape;14420;p6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421" name="Google Shape;14421;p6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422" name="Google Shape;14422;p6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423" name="Google Shape;14423;p6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424" name="Google Shape;14424;p6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425" name="Google Shape;14425;p6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26" name="Google Shape;14426;p6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27" name="Google Shape;14427;p6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28" name="Google Shape;14428;p6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29" name="Google Shape;14429;p6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30" name="Google Shape;14430;p6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31" name="Google Shape;14431;p6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32" name="Google Shape;14432;p6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33" name="Google Shape;14433;p6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34" name="Google Shape;14434;p6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35" name="Google Shape;14435;p6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436" name="Google Shape;14436;p6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437" name="Google Shape;14437;p6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4438" name="Google Shape;14438;p6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grpSp>
      <p:grpSp>
        <p:nvGrpSpPr>
          <p:cNvPr id="14439" name="Google Shape;14439;p68"/>
          <p:cNvGrpSpPr/>
          <p:nvPr/>
        </p:nvGrpSpPr>
        <p:grpSpPr>
          <a:xfrm>
            <a:off x="6514208" y="2986765"/>
            <a:ext cx="375297" cy="480839"/>
            <a:chOff x="4885655" y="2424721"/>
            <a:chExt cx="281473" cy="360629"/>
          </a:xfrm>
        </p:grpSpPr>
        <p:sp>
          <p:nvSpPr>
            <p:cNvPr id="14440" name="Google Shape;14440;p6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121900" tIns="121900" rIns="121900" bIns="121900" anchor="ctr" anchorCtr="0">
              <a:noAutofit/>
            </a:bodyPr>
            <a:lstStyle/>
            <a:p>
              <a:endParaRPr sz="2400"/>
            </a:p>
          </p:txBody>
        </p:sp>
        <p:sp>
          <p:nvSpPr>
            <p:cNvPr id="14441" name="Google Shape;14441;p6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121900" tIns="121900" rIns="121900" bIns="121900" anchor="ctr" anchorCtr="0">
              <a:noAutofit/>
            </a:bodyPr>
            <a:lstStyle/>
            <a:p>
              <a:endParaRPr sz="2400"/>
            </a:p>
          </p:txBody>
        </p:sp>
        <p:sp>
          <p:nvSpPr>
            <p:cNvPr id="14442" name="Google Shape;14442;p6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443" name="Google Shape;14443;p6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444" name="Google Shape;14444;p6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445" name="Google Shape;14445;p6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446" name="Google Shape;14446;p6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4447" name="Google Shape;14447;p6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4448" name="Google Shape;14448;p6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4449" name="Google Shape;14449;p6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121900" tIns="121900" rIns="121900" bIns="121900" anchor="ctr" anchorCtr="0">
              <a:noAutofit/>
            </a:bodyPr>
            <a:lstStyle/>
            <a:p>
              <a:endParaRPr sz="2400"/>
            </a:p>
          </p:txBody>
        </p:sp>
        <p:sp>
          <p:nvSpPr>
            <p:cNvPr id="14450" name="Google Shape;14450;p6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121900" tIns="121900" rIns="121900" bIns="121900" anchor="ctr" anchorCtr="0">
              <a:noAutofit/>
            </a:bodyPr>
            <a:lstStyle/>
            <a:p>
              <a:endParaRPr sz="2400"/>
            </a:p>
          </p:txBody>
        </p:sp>
      </p:grpSp>
      <p:grpSp>
        <p:nvGrpSpPr>
          <p:cNvPr id="14451" name="Google Shape;14451;p68"/>
          <p:cNvGrpSpPr/>
          <p:nvPr/>
        </p:nvGrpSpPr>
        <p:grpSpPr>
          <a:xfrm>
            <a:off x="8834145" y="3016172"/>
            <a:ext cx="485507" cy="422301"/>
            <a:chOff x="6625609" y="2446777"/>
            <a:chExt cx="364130" cy="316726"/>
          </a:xfrm>
        </p:grpSpPr>
        <p:sp>
          <p:nvSpPr>
            <p:cNvPr id="14452" name="Google Shape;14452;p6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453" name="Google Shape;14453;p6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454" name="Google Shape;14454;p6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121900" tIns="121900" rIns="121900" bIns="121900" anchor="ctr" anchorCtr="0">
              <a:noAutofit/>
            </a:bodyPr>
            <a:lstStyle/>
            <a:p>
              <a:endParaRPr sz="2400"/>
            </a:p>
          </p:txBody>
        </p:sp>
        <p:sp>
          <p:nvSpPr>
            <p:cNvPr id="14455" name="Google Shape;14455;p6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4456" name="Google Shape;14456;p6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457" name="Google Shape;14457;p6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458" name="Google Shape;14458;p6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459" name="Google Shape;14459;p6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121900" tIns="121900" rIns="121900" bIns="121900" anchor="ctr" anchorCtr="0">
              <a:noAutofit/>
            </a:bodyPr>
            <a:lstStyle/>
            <a:p>
              <a:endParaRPr sz="2400"/>
            </a:p>
          </p:txBody>
        </p:sp>
        <p:sp>
          <p:nvSpPr>
            <p:cNvPr id="14460" name="Google Shape;14460;p6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461" name="Google Shape;14461;p6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462" name="Google Shape;14462;p6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121900" tIns="121900" rIns="121900" bIns="121900" anchor="ctr" anchorCtr="0">
              <a:noAutofit/>
            </a:bodyPr>
            <a:lstStyle/>
            <a:p>
              <a:endParaRPr sz="2400"/>
            </a:p>
          </p:txBody>
        </p:sp>
        <p:sp>
          <p:nvSpPr>
            <p:cNvPr id="14463" name="Google Shape;14463;p6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grpSp>
      <p:grpSp>
        <p:nvGrpSpPr>
          <p:cNvPr id="14464" name="Google Shape;14464;p68"/>
          <p:cNvGrpSpPr/>
          <p:nvPr/>
        </p:nvGrpSpPr>
        <p:grpSpPr>
          <a:xfrm>
            <a:off x="7676859" y="2436938"/>
            <a:ext cx="480837" cy="398433"/>
            <a:chOff x="5757644" y="2012350"/>
            <a:chExt cx="360628" cy="298825"/>
          </a:xfrm>
        </p:grpSpPr>
        <p:sp>
          <p:nvSpPr>
            <p:cNvPr id="14465" name="Google Shape;14465;p6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121900" tIns="121900" rIns="121900" bIns="121900" anchor="ctr" anchorCtr="0">
              <a:noAutofit/>
            </a:bodyPr>
            <a:lstStyle/>
            <a:p>
              <a:endParaRPr sz="2400"/>
            </a:p>
          </p:txBody>
        </p:sp>
        <p:sp>
          <p:nvSpPr>
            <p:cNvPr id="14466" name="Google Shape;14466;p6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121900" tIns="121900" rIns="121900" bIns="121900" anchor="ctr" anchorCtr="0">
              <a:noAutofit/>
            </a:bodyPr>
            <a:lstStyle/>
            <a:p>
              <a:endParaRPr sz="2400"/>
            </a:p>
          </p:txBody>
        </p:sp>
        <p:sp>
          <p:nvSpPr>
            <p:cNvPr id="14467" name="Google Shape;14467;p6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468" name="Google Shape;14468;p6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469" name="Google Shape;14469;p6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470" name="Google Shape;14470;p6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471" name="Google Shape;14471;p6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2" name="Google Shape;14472;p6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3" name="Google Shape;14473;p6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4" name="Google Shape;14474;p6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5" name="Google Shape;14475;p6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6" name="Google Shape;14476;p6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7" name="Google Shape;14477;p6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8" name="Google Shape;14478;p6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79" name="Google Shape;14479;p6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480" name="Google Shape;14480;p6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81" name="Google Shape;14481;p6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82" name="Google Shape;14482;p6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83" name="Google Shape;14483;p6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84" name="Google Shape;14484;p6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4485" name="Google Shape;14485;p6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486" name="Google Shape;14486;p6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121900" tIns="121900" rIns="121900" bIns="121900" anchor="ctr" anchorCtr="0">
              <a:noAutofit/>
            </a:bodyPr>
            <a:lstStyle/>
            <a:p>
              <a:endParaRPr sz="2400"/>
            </a:p>
          </p:txBody>
        </p:sp>
      </p:grpSp>
      <p:grpSp>
        <p:nvGrpSpPr>
          <p:cNvPr id="14487" name="Google Shape;14487;p68"/>
          <p:cNvGrpSpPr/>
          <p:nvPr/>
        </p:nvGrpSpPr>
        <p:grpSpPr>
          <a:xfrm>
            <a:off x="7090167" y="2398436"/>
            <a:ext cx="480837" cy="475785"/>
            <a:chOff x="5317625" y="1983474"/>
            <a:chExt cx="360628" cy="356839"/>
          </a:xfrm>
        </p:grpSpPr>
        <p:sp>
          <p:nvSpPr>
            <p:cNvPr id="14488" name="Google Shape;14488;p6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489" name="Google Shape;14489;p6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490" name="Google Shape;14490;p6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491" name="Google Shape;14491;p6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121900" tIns="121900" rIns="121900" bIns="121900" anchor="ctr" anchorCtr="0">
              <a:noAutofit/>
            </a:bodyPr>
            <a:lstStyle/>
            <a:p>
              <a:endParaRPr sz="2400"/>
            </a:p>
          </p:txBody>
        </p:sp>
        <p:sp>
          <p:nvSpPr>
            <p:cNvPr id="14492" name="Google Shape;14492;p6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493" name="Google Shape;14493;p6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121900" tIns="121900" rIns="121900" bIns="121900" anchor="ctr" anchorCtr="0">
              <a:noAutofit/>
            </a:bodyPr>
            <a:lstStyle/>
            <a:p>
              <a:endParaRPr sz="2400"/>
            </a:p>
          </p:txBody>
        </p:sp>
        <p:sp>
          <p:nvSpPr>
            <p:cNvPr id="14494" name="Google Shape;14494;p6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121900" tIns="121900" rIns="121900" bIns="121900" anchor="ctr" anchorCtr="0">
              <a:noAutofit/>
            </a:bodyPr>
            <a:lstStyle/>
            <a:p>
              <a:endParaRPr sz="2400"/>
            </a:p>
          </p:txBody>
        </p:sp>
        <p:sp>
          <p:nvSpPr>
            <p:cNvPr id="14495" name="Google Shape;14495;p6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4496" name="Google Shape;14496;p6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497" name="Google Shape;14497;p6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498" name="Google Shape;14498;p6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121900" tIns="121900" rIns="121900" bIns="121900" anchor="ctr" anchorCtr="0">
              <a:noAutofit/>
            </a:bodyPr>
            <a:lstStyle/>
            <a:p>
              <a:endParaRPr sz="2400"/>
            </a:p>
          </p:txBody>
        </p:sp>
        <p:sp>
          <p:nvSpPr>
            <p:cNvPr id="14499" name="Google Shape;14499;p6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00" name="Google Shape;14500;p6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01" name="Google Shape;14501;p6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502" name="Google Shape;14502;p6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4503" name="Google Shape;14503;p6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121900" tIns="121900" rIns="121900" bIns="121900" anchor="ctr" anchorCtr="0">
              <a:noAutofit/>
            </a:bodyPr>
            <a:lstStyle/>
            <a:p>
              <a:endParaRPr sz="2400"/>
            </a:p>
          </p:txBody>
        </p:sp>
        <p:sp>
          <p:nvSpPr>
            <p:cNvPr id="14504" name="Google Shape;14504;p6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05" name="Google Shape;14505;p6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06" name="Google Shape;14506;p6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121900" tIns="121900" rIns="121900" bIns="121900" anchor="ctr" anchorCtr="0">
              <a:noAutofit/>
            </a:bodyPr>
            <a:lstStyle/>
            <a:p>
              <a:endParaRPr sz="2400"/>
            </a:p>
          </p:txBody>
        </p:sp>
      </p:grpSp>
      <p:grpSp>
        <p:nvGrpSpPr>
          <p:cNvPr id="14507" name="Google Shape;14507;p68"/>
          <p:cNvGrpSpPr/>
          <p:nvPr/>
        </p:nvGrpSpPr>
        <p:grpSpPr>
          <a:xfrm>
            <a:off x="8242437" y="3038717"/>
            <a:ext cx="480839" cy="377319"/>
            <a:chOff x="6181827" y="2463685"/>
            <a:chExt cx="360629" cy="282989"/>
          </a:xfrm>
        </p:grpSpPr>
        <p:sp>
          <p:nvSpPr>
            <p:cNvPr id="14508" name="Google Shape;14508;p6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09" name="Google Shape;14509;p6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510" name="Google Shape;14510;p6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511" name="Google Shape;14511;p6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512" name="Google Shape;14512;p6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121900" tIns="121900" rIns="121900" bIns="121900" anchor="ctr" anchorCtr="0">
              <a:noAutofit/>
            </a:bodyPr>
            <a:lstStyle/>
            <a:p>
              <a:endParaRPr sz="2400"/>
            </a:p>
          </p:txBody>
        </p:sp>
        <p:sp>
          <p:nvSpPr>
            <p:cNvPr id="14513" name="Google Shape;14513;p6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121900" tIns="121900" rIns="121900" bIns="121900" anchor="ctr" anchorCtr="0">
              <a:noAutofit/>
            </a:bodyPr>
            <a:lstStyle/>
            <a:p>
              <a:endParaRPr sz="2400"/>
            </a:p>
          </p:txBody>
        </p:sp>
        <p:sp>
          <p:nvSpPr>
            <p:cNvPr id="14514" name="Google Shape;14514;p6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515" name="Google Shape;14515;p6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14516" name="Google Shape;14516;p6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517" name="Google Shape;14517;p6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121900" tIns="121900" rIns="121900" bIns="121900" anchor="ctr" anchorCtr="0">
              <a:noAutofit/>
            </a:bodyPr>
            <a:lstStyle/>
            <a:p>
              <a:endParaRPr sz="2400"/>
            </a:p>
          </p:txBody>
        </p:sp>
        <p:sp>
          <p:nvSpPr>
            <p:cNvPr id="14518" name="Google Shape;14518;p6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grpSp>
      <p:grpSp>
        <p:nvGrpSpPr>
          <p:cNvPr id="14519" name="Google Shape;14519;p68"/>
          <p:cNvGrpSpPr/>
          <p:nvPr/>
        </p:nvGrpSpPr>
        <p:grpSpPr>
          <a:xfrm>
            <a:off x="7128390" y="4208059"/>
            <a:ext cx="388329" cy="480839"/>
            <a:chOff x="5346292" y="3340691"/>
            <a:chExt cx="291247" cy="360628"/>
          </a:xfrm>
        </p:grpSpPr>
        <p:sp>
          <p:nvSpPr>
            <p:cNvPr id="14520" name="Google Shape;14520;p6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521" name="Google Shape;14521;p6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4522" name="Google Shape;14522;p6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523" name="Google Shape;14523;p6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524" name="Google Shape;14524;p6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4525" name="Google Shape;14525;p6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526" name="Google Shape;14526;p6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527" name="Google Shape;14527;p6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528" name="Google Shape;14528;p6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529" name="Google Shape;14529;p6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14530" name="Google Shape;14530;p6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4531" name="Google Shape;14531;p6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121900" tIns="121900" rIns="121900" bIns="121900" anchor="ctr" anchorCtr="0">
              <a:noAutofit/>
            </a:bodyPr>
            <a:lstStyle/>
            <a:p>
              <a:endParaRPr sz="2400"/>
            </a:p>
          </p:txBody>
        </p:sp>
        <p:sp>
          <p:nvSpPr>
            <p:cNvPr id="14532" name="Google Shape;14532;p6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533" name="Google Shape;14533;p6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534" name="Google Shape;14534;p6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14535" name="Google Shape;14535;p6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14536" name="Google Shape;14536;p6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537" name="Google Shape;14537;p6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538" name="Google Shape;14538;p6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539" name="Google Shape;14539;p6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sp>
          <p:nvSpPr>
            <p:cNvPr id="14540" name="Google Shape;14540;p6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541" name="Google Shape;14541;p6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542" name="Google Shape;14542;p6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543" name="Google Shape;14543;p6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544" name="Google Shape;14544;p6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grpSp>
      <p:grpSp>
        <p:nvGrpSpPr>
          <p:cNvPr id="14545" name="Google Shape;14545;p68"/>
          <p:cNvGrpSpPr/>
          <p:nvPr/>
        </p:nvGrpSpPr>
        <p:grpSpPr>
          <a:xfrm>
            <a:off x="10625686" y="2396066"/>
            <a:ext cx="450351" cy="480524"/>
            <a:chOff x="7969264" y="1981697"/>
            <a:chExt cx="337763" cy="360393"/>
          </a:xfrm>
        </p:grpSpPr>
        <p:sp>
          <p:nvSpPr>
            <p:cNvPr id="14546" name="Google Shape;14546;p6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47" name="Google Shape;14547;p6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548" name="Google Shape;14548;p6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549" name="Google Shape;14549;p6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550" name="Google Shape;14550;p6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121900" tIns="121900" rIns="121900" bIns="121900" anchor="ctr" anchorCtr="0">
              <a:noAutofit/>
            </a:bodyPr>
            <a:lstStyle/>
            <a:p>
              <a:endParaRPr sz="2400"/>
            </a:p>
          </p:txBody>
        </p:sp>
        <p:sp>
          <p:nvSpPr>
            <p:cNvPr id="14551" name="Google Shape;14551;p6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552" name="Google Shape;14552;p6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53" name="Google Shape;14553;p6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54" name="Google Shape;14554;p6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55" name="Google Shape;14555;p6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556" name="Google Shape;14556;p6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4557" name="Google Shape;14557;p6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4558" name="Google Shape;14558;p6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14559" name="Google Shape;14559;p6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4560" name="Google Shape;14560;p6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121900" tIns="121900" rIns="121900" bIns="121900" anchor="ctr" anchorCtr="0">
              <a:noAutofit/>
            </a:bodyPr>
            <a:lstStyle/>
            <a:p>
              <a:endParaRPr sz="2400"/>
            </a:p>
          </p:txBody>
        </p:sp>
        <p:sp>
          <p:nvSpPr>
            <p:cNvPr id="14561" name="Google Shape;14561;p6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4562" name="Google Shape;14562;p6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14563" name="Google Shape;14563;p6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14564" name="Google Shape;14564;p68"/>
          <p:cNvGrpSpPr/>
          <p:nvPr/>
        </p:nvGrpSpPr>
        <p:grpSpPr>
          <a:xfrm>
            <a:off x="7648043" y="2993803"/>
            <a:ext cx="481187" cy="467109"/>
            <a:chOff x="5736032" y="2430000"/>
            <a:chExt cx="360890" cy="350332"/>
          </a:xfrm>
        </p:grpSpPr>
        <p:sp>
          <p:nvSpPr>
            <p:cNvPr id="14565" name="Google Shape;14565;p6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4566" name="Google Shape;14566;p6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567" name="Google Shape;14567;p6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4568" name="Google Shape;14568;p6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569" name="Google Shape;14569;p6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14570" name="Google Shape;14570;p6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14571" name="Google Shape;14571;p6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14572" name="Google Shape;14572;p6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73" name="Google Shape;14573;p6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14574" name="Google Shape;14574;p6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75" name="Google Shape;14575;p6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76" name="Google Shape;14576;p6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77" name="Google Shape;14577;p6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578" name="Google Shape;14578;p6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4579" name="Google Shape;14579;p6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580" name="Google Shape;14580;p6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sp>
          <p:nvSpPr>
            <p:cNvPr id="14581" name="Google Shape;14581;p6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121900" tIns="121900" rIns="121900" bIns="121900" anchor="ctr" anchorCtr="0">
              <a:noAutofit/>
            </a:bodyPr>
            <a:lstStyle/>
            <a:p>
              <a:endParaRPr sz="2400"/>
            </a:p>
          </p:txBody>
        </p:sp>
      </p:grpSp>
      <p:grpSp>
        <p:nvGrpSpPr>
          <p:cNvPr id="14582" name="Google Shape;14582;p68"/>
          <p:cNvGrpSpPr/>
          <p:nvPr/>
        </p:nvGrpSpPr>
        <p:grpSpPr>
          <a:xfrm>
            <a:off x="6503823" y="2415125"/>
            <a:ext cx="480837" cy="442371"/>
            <a:chOff x="4877867" y="1995991"/>
            <a:chExt cx="360628" cy="331778"/>
          </a:xfrm>
        </p:grpSpPr>
        <p:sp>
          <p:nvSpPr>
            <p:cNvPr id="14583" name="Google Shape;14583;p6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4584" name="Google Shape;14584;p6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585" name="Google Shape;14585;p6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586" name="Google Shape;14586;p6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121900" tIns="121900" rIns="121900" bIns="121900" anchor="ctr" anchorCtr="0">
              <a:noAutofit/>
            </a:bodyPr>
            <a:lstStyle/>
            <a:p>
              <a:endParaRPr sz="2400"/>
            </a:p>
          </p:txBody>
        </p:sp>
        <p:sp>
          <p:nvSpPr>
            <p:cNvPr id="14587" name="Google Shape;14587;p6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588" name="Google Shape;14588;p6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589" name="Google Shape;14589;p6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590" name="Google Shape;14590;p6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591" name="Google Shape;14591;p6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92" name="Google Shape;14592;p6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593" name="Google Shape;14593;p6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121900" tIns="121900" rIns="121900" bIns="121900" anchor="ctr" anchorCtr="0">
              <a:noAutofit/>
            </a:bodyPr>
            <a:lstStyle/>
            <a:p>
              <a:endParaRPr sz="2400"/>
            </a:p>
          </p:txBody>
        </p:sp>
        <p:sp>
          <p:nvSpPr>
            <p:cNvPr id="14594" name="Google Shape;14594;p6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95" name="Google Shape;14595;p6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sp>
          <p:nvSpPr>
            <p:cNvPr id="14596" name="Google Shape;14596;p6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grpSp>
      <p:grpSp>
        <p:nvGrpSpPr>
          <p:cNvPr id="14597" name="Google Shape;14597;p68"/>
          <p:cNvGrpSpPr/>
          <p:nvPr/>
        </p:nvGrpSpPr>
        <p:grpSpPr>
          <a:xfrm>
            <a:off x="9401186" y="3638475"/>
            <a:ext cx="484705" cy="452684"/>
            <a:chOff x="7050889" y="2913503"/>
            <a:chExt cx="363529" cy="339513"/>
          </a:xfrm>
        </p:grpSpPr>
        <p:sp>
          <p:nvSpPr>
            <p:cNvPr id="14598" name="Google Shape;14598;p6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599" name="Google Shape;14599;p6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121900" tIns="121900" rIns="121900" bIns="121900" anchor="ctr" anchorCtr="0">
              <a:noAutofit/>
            </a:bodyPr>
            <a:lstStyle/>
            <a:p>
              <a:endParaRPr sz="2400"/>
            </a:p>
          </p:txBody>
        </p:sp>
        <p:sp>
          <p:nvSpPr>
            <p:cNvPr id="14600" name="Google Shape;14600;p6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4601" name="Google Shape;14601;p6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602" name="Google Shape;14602;p6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603" name="Google Shape;14603;p6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04" name="Google Shape;14604;p6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05" name="Google Shape;14605;p6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sp>
          <p:nvSpPr>
            <p:cNvPr id="14606" name="Google Shape;14606;p6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121900" tIns="121900" rIns="121900" bIns="121900" anchor="ctr" anchorCtr="0">
              <a:noAutofit/>
            </a:bodyPr>
            <a:lstStyle/>
            <a:p>
              <a:endParaRPr sz="2400"/>
            </a:p>
          </p:txBody>
        </p:sp>
      </p:grpSp>
      <p:grpSp>
        <p:nvGrpSpPr>
          <p:cNvPr id="14607" name="Google Shape;14607;p68"/>
          <p:cNvGrpSpPr/>
          <p:nvPr/>
        </p:nvGrpSpPr>
        <p:grpSpPr>
          <a:xfrm>
            <a:off x="10014534" y="2395753"/>
            <a:ext cx="497249" cy="480839"/>
            <a:chOff x="7510900" y="1981462"/>
            <a:chExt cx="372937" cy="360629"/>
          </a:xfrm>
        </p:grpSpPr>
        <p:sp>
          <p:nvSpPr>
            <p:cNvPr id="14608" name="Google Shape;14608;p6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609" name="Google Shape;14609;p6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610" name="Google Shape;14610;p6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11" name="Google Shape;14611;p6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4612" name="Google Shape;14612;p6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613" name="Google Shape;14613;p6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614" name="Google Shape;14614;p6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615" name="Google Shape;14615;p6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616" name="Google Shape;14616;p6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17" name="Google Shape;14617;p6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618" name="Google Shape;14618;p6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619" name="Google Shape;14619;p6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20" name="Google Shape;14620;p6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21" name="Google Shape;14621;p6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22" name="Google Shape;14622;p6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623" name="Google Shape;14623;p6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grpSp>
      <p:grpSp>
        <p:nvGrpSpPr>
          <p:cNvPr id="14624" name="Google Shape;14624;p68"/>
          <p:cNvGrpSpPr/>
          <p:nvPr/>
        </p:nvGrpSpPr>
        <p:grpSpPr>
          <a:xfrm>
            <a:off x="8799302" y="3644817"/>
            <a:ext cx="480839" cy="439967"/>
            <a:chOff x="6599476" y="2918260"/>
            <a:chExt cx="360629" cy="329975"/>
          </a:xfrm>
        </p:grpSpPr>
        <p:sp>
          <p:nvSpPr>
            <p:cNvPr id="14625" name="Google Shape;14625;p6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626" name="Google Shape;14626;p6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121900" tIns="121900" rIns="121900" bIns="121900" anchor="ctr" anchorCtr="0">
              <a:noAutofit/>
            </a:bodyPr>
            <a:lstStyle/>
            <a:p>
              <a:endParaRPr sz="2400"/>
            </a:p>
          </p:txBody>
        </p:sp>
        <p:sp>
          <p:nvSpPr>
            <p:cNvPr id="14627" name="Google Shape;14627;p6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628" name="Google Shape;14628;p6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629" name="Google Shape;14629;p6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30" name="Google Shape;14630;p6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31" name="Google Shape;14631;p6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32" name="Google Shape;14632;p6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33" name="Google Shape;14633;p6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34" name="Google Shape;14634;p6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35" name="Google Shape;14635;p6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36" name="Google Shape;14636;p6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37" name="Google Shape;14637;p6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638" name="Google Shape;14638;p6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39" name="Google Shape;14639;p6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640" name="Google Shape;14640;p6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1" name="Google Shape;14641;p6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2" name="Google Shape;14642;p6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3" name="Google Shape;14643;p6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4" name="Google Shape;14644;p6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14645" name="Google Shape;14645;p6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14646" name="Google Shape;14646;p6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7" name="Google Shape;14647;p6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121900" tIns="121900" rIns="121900" bIns="121900" anchor="ctr" anchorCtr="0">
              <a:noAutofit/>
            </a:bodyPr>
            <a:lstStyle/>
            <a:p>
              <a:endParaRPr sz="2400"/>
            </a:p>
          </p:txBody>
        </p:sp>
        <p:sp>
          <p:nvSpPr>
            <p:cNvPr id="14648" name="Google Shape;14648;p6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sp>
          <p:nvSpPr>
            <p:cNvPr id="14649" name="Google Shape;14649;p6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121900" tIns="121900" rIns="121900" bIns="121900" anchor="ctr" anchorCtr="0">
              <a:noAutofit/>
            </a:bodyPr>
            <a:lstStyle/>
            <a:p>
              <a:endParaRPr sz="2400"/>
            </a:p>
          </p:txBody>
        </p:sp>
      </p:grpSp>
      <p:grpSp>
        <p:nvGrpSpPr>
          <p:cNvPr id="14650" name="Google Shape;14650;p68"/>
          <p:cNvGrpSpPr/>
          <p:nvPr/>
        </p:nvGrpSpPr>
        <p:grpSpPr>
          <a:xfrm>
            <a:off x="7053999" y="3062515"/>
            <a:ext cx="480837" cy="329723"/>
            <a:chOff x="5290499" y="2481533"/>
            <a:chExt cx="360628" cy="247292"/>
          </a:xfrm>
        </p:grpSpPr>
        <p:sp>
          <p:nvSpPr>
            <p:cNvPr id="14651" name="Google Shape;14651;p6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652" name="Google Shape;14652;p6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653" name="Google Shape;14653;p6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54" name="Google Shape;14654;p6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655" name="Google Shape;14655;p6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656" name="Google Shape;14656;p6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4657" name="Google Shape;14657;p6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14658" name="Google Shape;14658;p6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659" name="Google Shape;14659;p6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60" name="Google Shape;14660;p6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4661" name="Google Shape;14661;p6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121900" tIns="121900" rIns="121900" bIns="121900" anchor="ctr" anchorCtr="0">
              <a:noAutofit/>
            </a:bodyPr>
            <a:lstStyle/>
            <a:p>
              <a:endParaRPr sz="2400"/>
            </a:p>
          </p:txBody>
        </p:sp>
        <p:sp>
          <p:nvSpPr>
            <p:cNvPr id="14662" name="Google Shape;14662;p6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663" name="Google Shape;14663;p6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4" name="Google Shape;14664;p6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5" name="Google Shape;14665;p6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6" name="Google Shape;14666;p6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7" name="Google Shape;14667;p6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8" name="Google Shape;14668;p6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69" name="Google Shape;14669;p6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70" name="Google Shape;14670;p6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71" name="Google Shape;14671;p6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672" name="Google Shape;14672;p6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673" name="Google Shape;14673;p6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674" name="Google Shape;14674;p6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675" name="Google Shape;14675;p6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676" name="Google Shape;14676;p6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677" name="Google Shape;14677;p6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grpSp>
      <p:grpSp>
        <p:nvGrpSpPr>
          <p:cNvPr id="14678" name="Google Shape;14678;p68"/>
          <p:cNvGrpSpPr/>
          <p:nvPr/>
        </p:nvGrpSpPr>
        <p:grpSpPr>
          <a:xfrm>
            <a:off x="8269232" y="2395821"/>
            <a:ext cx="468433" cy="480768"/>
            <a:chOff x="6201923" y="1981514"/>
            <a:chExt cx="351325" cy="360576"/>
          </a:xfrm>
        </p:grpSpPr>
        <p:sp>
          <p:nvSpPr>
            <p:cNvPr id="14679" name="Google Shape;14679;p6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14680" name="Google Shape;14680;p6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14681" name="Google Shape;14681;p6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121900" tIns="121900" rIns="121900" bIns="121900" anchor="ctr" anchorCtr="0">
              <a:noAutofit/>
            </a:bodyPr>
            <a:lstStyle/>
            <a:p>
              <a:endParaRPr sz="2400"/>
            </a:p>
          </p:txBody>
        </p:sp>
        <p:sp>
          <p:nvSpPr>
            <p:cNvPr id="14682" name="Google Shape;14682;p6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121900" tIns="121900" rIns="121900" bIns="121900" anchor="ctr" anchorCtr="0">
              <a:noAutofit/>
            </a:bodyPr>
            <a:lstStyle/>
            <a:p>
              <a:endParaRPr sz="2400"/>
            </a:p>
          </p:txBody>
        </p:sp>
        <p:sp>
          <p:nvSpPr>
            <p:cNvPr id="14683" name="Google Shape;14683;p6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121900" tIns="121900" rIns="121900" bIns="121900" anchor="ctr" anchorCtr="0">
              <a:noAutofit/>
            </a:bodyPr>
            <a:lstStyle/>
            <a:p>
              <a:endParaRPr sz="2400"/>
            </a:p>
          </p:txBody>
        </p:sp>
        <p:sp>
          <p:nvSpPr>
            <p:cNvPr id="14684" name="Google Shape;14684;p6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121900" tIns="121900" rIns="121900" bIns="121900" anchor="ctr" anchorCtr="0">
              <a:noAutofit/>
            </a:bodyPr>
            <a:lstStyle/>
            <a:p>
              <a:endParaRPr sz="2400"/>
            </a:p>
          </p:txBody>
        </p:sp>
        <p:sp>
          <p:nvSpPr>
            <p:cNvPr id="14685" name="Google Shape;14685;p6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121900" tIns="121900" rIns="121900" bIns="121900" anchor="ctr" anchorCtr="0">
              <a:noAutofit/>
            </a:bodyPr>
            <a:lstStyle/>
            <a:p>
              <a:endParaRPr sz="2400"/>
            </a:p>
          </p:txBody>
        </p:sp>
      </p:grpSp>
      <p:grpSp>
        <p:nvGrpSpPr>
          <p:cNvPr id="14686" name="Google Shape;14686;p68"/>
          <p:cNvGrpSpPr/>
          <p:nvPr/>
        </p:nvGrpSpPr>
        <p:grpSpPr>
          <a:xfrm>
            <a:off x="6525948" y="4208059"/>
            <a:ext cx="417179" cy="481047"/>
            <a:chOff x="4894461" y="3340691"/>
            <a:chExt cx="312884" cy="360785"/>
          </a:xfrm>
        </p:grpSpPr>
        <p:sp>
          <p:nvSpPr>
            <p:cNvPr id="14687" name="Google Shape;14687;p6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88" name="Google Shape;14688;p6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4689" name="Google Shape;14689;p6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14690" name="Google Shape;14690;p6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91" name="Google Shape;14691;p6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692" name="Google Shape;14692;p6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93" name="Google Shape;14693;p6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694" name="Google Shape;14694;p6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695" name="Google Shape;14695;p6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96" name="Google Shape;14696;p6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697" name="Google Shape;14697;p6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698" name="Google Shape;14698;p6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699" name="Google Shape;14699;p6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700" name="Google Shape;14700;p6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701" name="Google Shape;14701;p6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702" name="Google Shape;14702;p6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grpSp>
      <p:grpSp>
        <p:nvGrpSpPr>
          <p:cNvPr id="14703" name="Google Shape;14703;p68"/>
          <p:cNvGrpSpPr/>
          <p:nvPr/>
        </p:nvGrpSpPr>
        <p:grpSpPr>
          <a:xfrm>
            <a:off x="7118983" y="1755471"/>
            <a:ext cx="327388" cy="480837"/>
            <a:chOff x="5339237" y="1501251"/>
            <a:chExt cx="245541" cy="360628"/>
          </a:xfrm>
        </p:grpSpPr>
        <p:sp>
          <p:nvSpPr>
            <p:cNvPr id="14704" name="Google Shape;14704;p6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121900" tIns="121900" rIns="121900" bIns="121900" anchor="ctr" anchorCtr="0">
              <a:noAutofit/>
            </a:bodyPr>
            <a:lstStyle/>
            <a:p>
              <a:endParaRPr sz="2400"/>
            </a:p>
          </p:txBody>
        </p:sp>
        <p:sp>
          <p:nvSpPr>
            <p:cNvPr id="14705" name="Google Shape;14705;p6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06" name="Google Shape;14706;p6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707" name="Google Shape;14707;p6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708" name="Google Shape;14708;p6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121900" tIns="121900" rIns="121900" bIns="121900" anchor="ctr" anchorCtr="0">
              <a:noAutofit/>
            </a:bodyPr>
            <a:lstStyle/>
            <a:p>
              <a:endParaRPr sz="2400"/>
            </a:p>
          </p:txBody>
        </p:sp>
        <p:sp>
          <p:nvSpPr>
            <p:cNvPr id="14709" name="Google Shape;14709;p6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0" name="Google Shape;14710;p6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1" name="Google Shape;14711;p6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712" name="Google Shape;14712;p6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713" name="Google Shape;14713;p6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4" name="Google Shape;14714;p6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5" name="Google Shape;14715;p6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6" name="Google Shape;14716;p6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7" name="Google Shape;14717;p6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8" name="Google Shape;14718;p6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19" name="Google Shape;14719;p6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0" name="Google Shape;14720;p6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1" name="Google Shape;14721;p6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2" name="Google Shape;14722;p6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3" name="Google Shape;14723;p6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4" name="Google Shape;14724;p6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5" name="Google Shape;14725;p6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6" name="Google Shape;14726;p6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7" name="Google Shape;14727;p6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28" name="Google Shape;14728;p6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29" name="Google Shape;14729;p6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30" name="Google Shape;14730;p6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1" name="Google Shape;14731;p6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2" name="Google Shape;14732;p6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3" name="Google Shape;14733;p6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34" name="Google Shape;14734;p6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5" name="Google Shape;14735;p6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6" name="Google Shape;14736;p6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4737" name="Google Shape;14737;p6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38" name="Google Shape;14738;p6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39" name="Google Shape;14739;p6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40" name="Google Shape;14740;p6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41" name="Google Shape;14741;p6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42" name="Google Shape;14742;p6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43" name="Google Shape;14743;p6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121900" tIns="121900" rIns="121900" bIns="121900" anchor="ctr" anchorCtr="0">
              <a:noAutofit/>
            </a:bodyPr>
            <a:lstStyle/>
            <a:p>
              <a:endParaRPr sz="2400"/>
            </a:p>
          </p:txBody>
        </p:sp>
        <p:sp>
          <p:nvSpPr>
            <p:cNvPr id="14744" name="Google Shape;14744;p6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4745" name="Google Shape;14745;p6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121900" tIns="121900" rIns="121900" bIns="121900" anchor="ctr" anchorCtr="0">
              <a:noAutofit/>
            </a:bodyPr>
            <a:lstStyle/>
            <a:p>
              <a:endParaRPr sz="2400"/>
            </a:p>
          </p:txBody>
        </p:sp>
      </p:grpSp>
      <p:grpSp>
        <p:nvGrpSpPr>
          <p:cNvPr id="14746" name="Google Shape;14746;p68"/>
          <p:cNvGrpSpPr/>
          <p:nvPr/>
        </p:nvGrpSpPr>
        <p:grpSpPr>
          <a:xfrm>
            <a:off x="10612619" y="3052757"/>
            <a:ext cx="493904" cy="349235"/>
            <a:chOff x="7959464" y="2474216"/>
            <a:chExt cx="370428" cy="261926"/>
          </a:xfrm>
        </p:grpSpPr>
        <p:sp>
          <p:nvSpPr>
            <p:cNvPr id="14747" name="Google Shape;14747;p6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748" name="Google Shape;14748;p6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749" name="Google Shape;14749;p6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121900" tIns="121900" rIns="121900" bIns="121900" anchor="ctr" anchorCtr="0">
              <a:noAutofit/>
            </a:bodyPr>
            <a:lstStyle/>
            <a:p>
              <a:endParaRPr sz="2400"/>
            </a:p>
          </p:txBody>
        </p:sp>
        <p:sp>
          <p:nvSpPr>
            <p:cNvPr id="14750" name="Google Shape;14750;p6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751" name="Google Shape;14751;p6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752" name="Google Shape;14752;p6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753" name="Google Shape;14753;p6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4754" name="Google Shape;14754;p6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755" name="Google Shape;14755;p6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121900" tIns="121900" rIns="121900" bIns="121900" anchor="ctr" anchorCtr="0">
              <a:noAutofit/>
            </a:bodyPr>
            <a:lstStyle/>
            <a:p>
              <a:endParaRPr sz="2400"/>
            </a:p>
          </p:txBody>
        </p:sp>
        <p:sp>
          <p:nvSpPr>
            <p:cNvPr id="14756" name="Google Shape;14756;p6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4757" name="Google Shape;14757;p6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sp>
          <p:nvSpPr>
            <p:cNvPr id="14758" name="Google Shape;14758;p6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121900" tIns="121900" rIns="121900" bIns="121900" anchor="ctr" anchorCtr="0">
              <a:noAutofit/>
            </a:bodyPr>
            <a:lstStyle/>
            <a:p>
              <a:endParaRPr sz="2400"/>
            </a:p>
          </p:txBody>
        </p:sp>
      </p:grpSp>
      <p:grpSp>
        <p:nvGrpSpPr>
          <p:cNvPr id="14759" name="Google Shape;14759;p68"/>
          <p:cNvGrpSpPr/>
          <p:nvPr/>
        </p:nvGrpSpPr>
        <p:grpSpPr>
          <a:xfrm>
            <a:off x="10024917" y="3031017"/>
            <a:ext cx="480839" cy="392615"/>
            <a:chOff x="7518687" y="2457909"/>
            <a:chExt cx="360629" cy="294461"/>
          </a:xfrm>
        </p:grpSpPr>
        <p:sp>
          <p:nvSpPr>
            <p:cNvPr id="14760" name="Google Shape;14760;p6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761" name="Google Shape;14761;p6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762" name="Google Shape;14762;p6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121900" tIns="121900" rIns="121900" bIns="121900" anchor="ctr" anchorCtr="0">
              <a:noAutofit/>
            </a:bodyPr>
            <a:lstStyle/>
            <a:p>
              <a:endParaRPr sz="2400"/>
            </a:p>
          </p:txBody>
        </p:sp>
        <p:sp>
          <p:nvSpPr>
            <p:cNvPr id="14763" name="Google Shape;14763;p6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121900" tIns="121900" rIns="121900" bIns="121900" anchor="ctr" anchorCtr="0">
              <a:noAutofit/>
            </a:bodyPr>
            <a:lstStyle/>
            <a:p>
              <a:endParaRPr sz="2400"/>
            </a:p>
          </p:txBody>
        </p:sp>
        <p:sp>
          <p:nvSpPr>
            <p:cNvPr id="14764" name="Google Shape;14764;p6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121900" tIns="121900" rIns="121900" bIns="121900" anchor="ctr" anchorCtr="0">
              <a:noAutofit/>
            </a:bodyPr>
            <a:lstStyle/>
            <a:p>
              <a:endParaRPr sz="2400"/>
            </a:p>
          </p:txBody>
        </p:sp>
        <p:sp>
          <p:nvSpPr>
            <p:cNvPr id="14765" name="Google Shape;14765;p6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4766" name="Google Shape;14766;p6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767" name="Google Shape;14767;p6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768" name="Google Shape;14768;p6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769" name="Google Shape;14769;p6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770" name="Google Shape;14770;p6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771" name="Google Shape;14771;p6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121900" tIns="121900" rIns="121900" bIns="121900" anchor="ctr" anchorCtr="0">
              <a:noAutofit/>
            </a:bodyPr>
            <a:lstStyle/>
            <a:p>
              <a:endParaRPr sz="2400"/>
            </a:p>
          </p:txBody>
        </p:sp>
        <p:sp>
          <p:nvSpPr>
            <p:cNvPr id="14772" name="Google Shape;14772;p6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121900" tIns="121900" rIns="121900" bIns="121900" anchor="ctr" anchorCtr="0">
              <a:noAutofit/>
            </a:bodyPr>
            <a:lstStyle/>
            <a:p>
              <a:endParaRPr sz="2400"/>
            </a:p>
          </p:txBody>
        </p:sp>
        <p:sp>
          <p:nvSpPr>
            <p:cNvPr id="14773" name="Google Shape;14773;p6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774" name="Google Shape;14774;p6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775" name="Google Shape;14775;p6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776" name="Google Shape;14776;p6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777" name="Google Shape;14777;p6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778" name="Google Shape;14778;p6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4779" name="Google Shape;14779;p68"/>
          <p:cNvGrpSpPr/>
          <p:nvPr/>
        </p:nvGrpSpPr>
        <p:grpSpPr>
          <a:xfrm>
            <a:off x="9448294" y="2395892"/>
            <a:ext cx="458399" cy="480699"/>
            <a:chOff x="7086220" y="1981566"/>
            <a:chExt cx="343799" cy="360524"/>
          </a:xfrm>
        </p:grpSpPr>
        <p:sp>
          <p:nvSpPr>
            <p:cNvPr id="14780" name="Google Shape;14780;p6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4781" name="Google Shape;14781;p6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14782" name="Google Shape;14782;p6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783" name="Google Shape;14783;p6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784" name="Google Shape;14784;p6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785" name="Google Shape;14785;p6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14786" name="Google Shape;14786;p6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787" name="Google Shape;14787;p6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788" name="Google Shape;14788;p6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789" name="Google Shape;14789;p6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790" name="Google Shape;14790;p6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4791" name="Google Shape;14791;p6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4792" name="Google Shape;14792;p6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4793" name="Google Shape;14793;p6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794" name="Google Shape;14794;p6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4795" name="Google Shape;14795;p6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grpSp>
      <p:grpSp>
        <p:nvGrpSpPr>
          <p:cNvPr id="14796" name="Google Shape;14796;p68"/>
          <p:cNvGrpSpPr/>
          <p:nvPr/>
        </p:nvGrpSpPr>
        <p:grpSpPr>
          <a:xfrm>
            <a:off x="8188150" y="3657221"/>
            <a:ext cx="491221" cy="415159"/>
            <a:chOff x="6141112" y="2927563"/>
            <a:chExt cx="368416" cy="311369"/>
          </a:xfrm>
        </p:grpSpPr>
        <p:sp>
          <p:nvSpPr>
            <p:cNvPr id="14797" name="Google Shape;14797;p6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4798" name="Google Shape;14798;p6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4799" name="Google Shape;14799;p6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121900" tIns="121900" rIns="121900" bIns="121900" anchor="ctr" anchorCtr="0">
              <a:noAutofit/>
            </a:bodyPr>
            <a:lstStyle/>
            <a:p>
              <a:endParaRPr sz="2400"/>
            </a:p>
          </p:txBody>
        </p:sp>
        <p:sp>
          <p:nvSpPr>
            <p:cNvPr id="14800" name="Google Shape;14800;p6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121900" tIns="121900" rIns="121900" bIns="121900" anchor="ctr" anchorCtr="0">
              <a:noAutofit/>
            </a:bodyPr>
            <a:lstStyle/>
            <a:p>
              <a:endParaRPr sz="2400"/>
            </a:p>
          </p:txBody>
        </p:sp>
        <p:sp>
          <p:nvSpPr>
            <p:cNvPr id="14801" name="Google Shape;14801;p6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02" name="Google Shape;14802;p6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03" name="Google Shape;14803;p6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grpSp>
      <p:grpSp>
        <p:nvGrpSpPr>
          <p:cNvPr id="14804" name="Google Shape;14804;p68"/>
          <p:cNvGrpSpPr/>
          <p:nvPr/>
        </p:nvGrpSpPr>
        <p:grpSpPr>
          <a:xfrm>
            <a:off x="10027599" y="3624398"/>
            <a:ext cx="447319" cy="480839"/>
            <a:chOff x="7520699" y="2902946"/>
            <a:chExt cx="335489" cy="360629"/>
          </a:xfrm>
        </p:grpSpPr>
        <p:sp>
          <p:nvSpPr>
            <p:cNvPr id="14805" name="Google Shape;14805;p6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806" name="Google Shape;14806;p6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807" name="Google Shape;14807;p6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808" name="Google Shape;14808;p6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809" name="Google Shape;14809;p6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810" name="Google Shape;14810;p6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121900" tIns="121900" rIns="121900" bIns="121900" anchor="ctr" anchorCtr="0">
              <a:noAutofit/>
            </a:bodyPr>
            <a:lstStyle/>
            <a:p>
              <a:endParaRPr sz="2400"/>
            </a:p>
          </p:txBody>
        </p:sp>
        <p:sp>
          <p:nvSpPr>
            <p:cNvPr id="14811" name="Google Shape;14811;p6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812" name="Google Shape;14812;p6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4813" name="Google Shape;14813;p6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814" name="Google Shape;14814;p6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121900" tIns="121900" rIns="121900" bIns="121900" anchor="ctr" anchorCtr="0">
              <a:noAutofit/>
            </a:bodyPr>
            <a:lstStyle/>
            <a:p>
              <a:endParaRPr sz="2400"/>
            </a:p>
          </p:txBody>
        </p:sp>
        <p:sp>
          <p:nvSpPr>
            <p:cNvPr id="14815" name="Google Shape;14815;p6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816" name="Google Shape;14816;p6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121900" tIns="121900" rIns="121900" bIns="121900" anchor="ctr" anchorCtr="0">
              <a:noAutofit/>
            </a:bodyPr>
            <a:lstStyle/>
            <a:p>
              <a:endParaRPr sz="2400"/>
            </a:p>
          </p:txBody>
        </p:sp>
        <p:sp>
          <p:nvSpPr>
            <p:cNvPr id="14817" name="Google Shape;14817;p6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818" name="Google Shape;14818;p6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19" name="Google Shape;14819;p6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121900" tIns="121900" rIns="121900" bIns="121900" anchor="ctr" anchorCtr="0">
              <a:noAutofit/>
            </a:bodyPr>
            <a:lstStyle/>
            <a:p>
              <a:endParaRPr sz="2400"/>
            </a:p>
          </p:txBody>
        </p:sp>
      </p:grpSp>
      <p:grpSp>
        <p:nvGrpSpPr>
          <p:cNvPr id="14820" name="Google Shape;14820;p68"/>
          <p:cNvGrpSpPr/>
          <p:nvPr/>
        </p:nvGrpSpPr>
        <p:grpSpPr>
          <a:xfrm>
            <a:off x="10651120" y="3624398"/>
            <a:ext cx="411848" cy="480837"/>
            <a:chOff x="7988340" y="2902946"/>
            <a:chExt cx="308886" cy="360628"/>
          </a:xfrm>
        </p:grpSpPr>
        <p:sp>
          <p:nvSpPr>
            <p:cNvPr id="14821" name="Google Shape;14821;p6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22" name="Google Shape;14822;p6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823" name="Google Shape;14823;p6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24" name="Google Shape;14824;p6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825" name="Google Shape;14825;p6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26" name="Google Shape;14826;p6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27" name="Google Shape;14827;p6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28" name="Google Shape;14828;p6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29" name="Google Shape;14829;p6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30" name="Google Shape;14830;p6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31" name="Google Shape;14831;p6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32" name="Google Shape;14832;p6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33" name="Google Shape;14833;p6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34" name="Google Shape;14834;p6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35" name="Google Shape;14835;p6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36" name="Google Shape;14836;p6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37" name="Google Shape;14837;p6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38" name="Google Shape;14838;p6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39" name="Google Shape;14839;p6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121900" tIns="121900" rIns="121900" bIns="121900" anchor="ctr" anchorCtr="0">
              <a:noAutofit/>
            </a:bodyPr>
            <a:lstStyle/>
            <a:p>
              <a:endParaRPr sz="2400"/>
            </a:p>
          </p:txBody>
        </p:sp>
        <p:sp>
          <p:nvSpPr>
            <p:cNvPr id="14840" name="Google Shape;14840;p6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41" name="Google Shape;14841;p6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42" name="Google Shape;14842;p6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sp>
          <p:nvSpPr>
            <p:cNvPr id="14843" name="Google Shape;14843;p6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121900" tIns="121900" rIns="121900" bIns="121900" anchor="ctr" anchorCtr="0">
              <a:noAutofit/>
            </a:bodyPr>
            <a:lstStyle/>
            <a:p>
              <a:endParaRPr sz="2400"/>
            </a:p>
          </p:txBody>
        </p:sp>
      </p:grpSp>
      <p:grpSp>
        <p:nvGrpSpPr>
          <p:cNvPr id="14844" name="Google Shape;14844;p68"/>
          <p:cNvGrpSpPr/>
          <p:nvPr/>
        </p:nvGrpSpPr>
        <p:grpSpPr>
          <a:xfrm>
            <a:off x="7586719" y="3624468"/>
            <a:ext cx="483869" cy="480664"/>
            <a:chOff x="5690039" y="2902998"/>
            <a:chExt cx="362902" cy="360498"/>
          </a:xfrm>
        </p:grpSpPr>
        <p:sp>
          <p:nvSpPr>
            <p:cNvPr id="14845" name="Google Shape;14845;p6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846" name="Google Shape;14846;p6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121900" tIns="121900" rIns="121900" bIns="121900" anchor="ctr" anchorCtr="0">
              <a:noAutofit/>
            </a:bodyPr>
            <a:lstStyle/>
            <a:p>
              <a:endParaRPr sz="2400"/>
            </a:p>
          </p:txBody>
        </p:sp>
        <p:sp>
          <p:nvSpPr>
            <p:cNvPr id="14847" name="Google Shape;14847;p6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848" name="Google Shape;14848;p6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849" name="Google Shape;14849;p6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850" name="Google Shape;14850;p6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4851" name="Google Shape;14851;p6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4852" name="Google Shape;14852;p68"/>
          <p:cNvGrpSpPr/>
          <p:nvPr/>
        </p:nvGrpSpPr>
        <p:grpSpPr>
          <a:xfrm>
            <a:off x="6495914" y="1755123"/>
            <a:ext cx="344671" cy="481187"/>
            <a:chOff x="4871935" y="1500990"/>
            <a:chExt cx="258503" cy="360890"/>
          </a:xfrm>
        </p:grpSpPr>
        <p:sp>
          <p:nvSpPr>
            <p:cNvPr id="14853" name="Google Shape;14853;p6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854" name="Google Shape;14854;p6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855" name="Google Shape;14855;p6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56" name="Google Shape;14856;p6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4857" name="Google Shape;14857;p6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58" name="Google Shape;14858;p6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4859" name="Google Shape;14859;p6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60" name="Google Shape;14860;p6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61" name="Google Shape;14861;p6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62" name="Google Shape;14862;p6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63" name="Google Shape;14863;p6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64" name="Google Shape;14864;p6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65" name="Google Shape;14865;p6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66" name="Google Shape;14866;p6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grpSp>
      <p:sp>
        <p:nvSpPr>
          <p:cNvPr id="14867" name="Google Shape;14867;p68"/>
          <p:cNvSpPr/>
          <p:nvPr/>
        </p:nvSpPr>
        <p:spPr>
          <a:xfrm>
            <a:off x="8456862" y="2219167"/>
            <a:ext cx="36551" cy="17143"/>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121900" tIns="121900" rIns="121900" bIns="121900" anchor="ctr" anchorCtr="0">
            <a:noAutofit/>
          </a:bodyPr>
          <a:lstStyle/>
          <a:p>
            <a:endParaRPr sz="2400"/>
          </a:p>
        </p:txBody>
      </p:sp>
      <p:grpSp>
        <p:nvGrpSpPr>
          <p:cNvPr id="14868" name="Google Shape;14868;p68"/>
          <p:cNvGrpSpPr/>
          <p:nvPr/>
        </p:nvGrpSpPr>
        <p:grpSpPr>
          <a:xfrm>
            <a:off x="8354353" y="1755471"/>
            <a:ext cx="313311" cy="480837"/>
            <a:chOff x="6265764" y="1501251"/>
            <a:chExt cx="234983" cy="360628"/>
          </a:xfrm>
        </p:grpSpPr>
        <p:sp>
          <p:nvSpPr>
            <p:cNvPr id="14869" name="Google Shape;14869;p6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70" name="Google Shape;14870;p6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71" name="Google Shape;14871;p6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4872" name="Google Shape;14872;p6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73" name="Google Shape;14873;p6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74" name="Google Shape;14874;p6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75" name="Google Shape;14875;p6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76" name="Google Shape;14876;p6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77" name="Google Shape;14877;p6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121900" tIns="121900" rIns="121900" bIns="121900" anchor="ctr" anchorCtr="0">
              <a:noAutofit/>
            </a:bodyPr>
            <a:lstStyle/>
            <a:p>
              <a:endParaRPr sz="2400"/>
            </a:p>
          </p:txBody>
        </p:sp>
        <p:sp>
          <p:nvSpPr>
            <p:cNvPr id="14878" name="Google Shape;14878;p6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4879" name="Google Shape;14879;p6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121900" tIns="121900" rIns="121900" bIns="121900" anchor="ctr" anchorCtr="0">
              <a:noAutofit/>
            </a:bodyPr>
            <a:lstStyle/>
            <a:p>
              <a:endParaRPr sz="2400"/>
            </a:p>
          </p:txBody>
        </p:sp>
        <p:sp>
          <p:nvSpPr>
            <p:cNvPr id="14880" name="Google Shape;14880;p6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grpSp>
      <p:grpSp>
        <p:nvGrpSpPr>
          <p:cNvPr id="14881" name="Google Shape;14881;p68"/>
          <p:cNvGrpSpPr/>
          <p:nvPr/>
        </p:nvGrpSpPr>
        <p:grpSpPr>
          <a:xfrm>
            <a:off x="8258186" y="4289801"/>
            <a:ext cx="480837" cy="317667"/>
            <a:chOff x="6193639" y="3401998"/>
            <a:chExt cx="360628" cy="238250"/>
          </a:xfrm>
        </p:grpSpPr>
        <p:sp>
          <p:nvSpPr>
            <p:cNvPr id="14882" name="Google Shape;14882;p6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83" name="Google Shape;14883;p6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884" name="Google Shape;14884;p6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4885" name="Google Shape;14885;p6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4886" name="Google Shape;14886;p6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887" name="Google Shape;14887;p6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4888" name="Google Shape;14888;p6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121900" tIns="121900" rIns="121900" bIns="121900" anchor="ctr" anchorCtr="0">
              <a:noAutofit/>
            </a:bodyPr>
            <a:lstStyle/>
            <a:p>
              <a:endParaRPr sz="2400"/>
            </a:p>
          </p:txBody>
        </p:sp>
        <p:sp>
          <p:nvSpPr>
            <p:cNvPr id="14889" name="Google Shape;14889;p6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4890" name="Google Shape;14890;p6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4891" name="Google Shape;14891;p6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121900" tIns="121900" rIns="121900" bIns="121900" anchor="ctr" anchorCtr="0">
              <a:noAutofit/>
            </a:bodyPr>
            <a:lstStyle/>
            <a:p>
              <a:endParaRPr sz="2400"/>
            </a:p>
          </p:txBody>
        </p:sp>
        <p:sp>
          <p:nvSpPr>
            <p:cNvPr id="14892" name="Google Shape;14892;p6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121900" tIns="121900" rIns="121900" bIns="121900" anchor="ctr" anchorCtr="0">
              <a:noAutofit/>
            </a:bodyPr>
            <a:lstStyle/>
            <a:p>
              <a:endParaRPr sz="2400"/>
            </a:p>
          </p:txBody>
        </p:sp>
      </p:grpSp>
      <p:grpSp>
        <p:nvGrpSpPr>
          <p:cNvPr id="14893" name="Google Shape;14893;p68"/>
          <p:cNvGrpSpPr/>
          <p:nvPr/>
        </p:nvGrpSpPr>
        <p:grpSpPr>
          <a:xfrm>
            <a:off x="7735501" y="1755471"/>
            <a:ext cx="328049" cy="480839"/>
            <a:chOff x="5801625" y="1501251"/>
            <a:chExt cx="246037" cy="360629"/>
          </a:xfrm>
        </p:grpSpPr>
        <p:sp>
          <p:nvSpPr>
            <p:cNvPr id="14894" name="Google Shape;14894;p6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121900" tIns="121900" rIns="121900" bIns="121900" anchor="ctr" anchorCtr="0">
              <a:noAutofit/>
            </a:bodyPr>
            <a:lstStyle/>
            <a:p>
              <a:endParaRPr sz="2400"/>
            </a:p>
          </p:txBody>
        </p:sp>
        <p:sp>
          <p:nvSpPr>
            <p:cNvPr id="14895" name="Google Shape;14895;p6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121900" tIns="121900" rIns="121900" bIns="121900" anchor="ctr" anchorCtr="0">
              <a:noAutofit/>
            </a:bodyPr>
            <a:lstStyle/>
            <a:p>
              <a:endParaRPr sz="2400"/>
            </a:p>
          </p:txBody>
        </p:sp>
        <p:sp>
          <p:nvSpPr>
            <p:cNvPr id="14896" name="Google Shape;14896;p6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121900" tIns="121900" rIns="121900" bIns="121900" anchor="ctr" anchorCtr="0">
              <a:noAutofit/>
            </a:bodyPr>
            <a:lstStyle/>
            <a:p>
              <a:endParaRPr sz="2400"/>
            </a:p>
          </p:txBody>
        </p:sp>
        <p:sp>
          <p:nvSpPr>
            <p:cNvPr id="14897" name="Google Shape;14897;p6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121900" tIns="121900" rIns="121900" bIns="121900" anchor="ctr" anchorCtr="0">
              <a:noAutofit/>
            </a:bodyPr>
            <a:lstStyle/>
            <a:p>
              <a:endParaRPr sz="2400"/>
            </a:p>
          </p:txBody>
        </p:sp>
        <p:sp>
          <p:nvSpPr>
            <p:cNvPr id="14898" name="Google Shape;14898;p6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121900" tIns="121900" rIns="121900" bIns="121900" anchor="ctr" anchorCtr="0">
              <a:noAutofit/>
            </a:bodyPr>
            <a:lstStyle/>
            <a:p>
              <a:endParaRPr sz="2400"/>
            </a:p>
          </p:txBody>
        </p:sp>
        <p:sp>
          <p:nvSpPr>
            <p:cNvPr id="14899" name="Google Shape;14899;p6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00" name="Google Shape;14900;p6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01" name="Google Shape;14901;p6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02" name="Google Shape;14902;p6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121900" tIns="121900" rIns="121900" bIns="121900" anchor="ctr" anchorCtr="0">
              <a:noAutofit/>
            </a:bodyPr>
            <a:lstStyle/>
            <a:p>
              <a:endParaRPr sz="2400"/>
            </a:p>
          </p:txBody>
        </p:sp>
        <p:sp>
          <p:nvSpPr>
            <p:cNvPr id="14903" name="Google Shape;14903;p6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04" name="Google Shape;14904;p6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05" name="Google Shape;14905;p6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06" name="Google Shape;14906;p6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07" name="Google Shape;14907;p6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08" name="Google Shape;14908;p6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4909" name="Google Shape;14909;p6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10" name="Google Shape;14910;p6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11" name="Google Shape;14911;p6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12" name="Google Shape;14912;p6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14913" name="Google Shape;14913;p68"/>
          <p:cNvGrpSpPr/>
          <p:nvPr/>
        </p:nvGrpSpPr>
        <p:grpSpPr>
          <a:xfrm>
            <a:off x="8855574" y="2395752"/>
            <a:ext cx="469444" cy="481152"/>
            <a:chOff x="6641680" y="1981462"/>
            <a:chExt cx="352083" cy="360864"/>
          </a:xfrm>
        </p:grpSpPr>
        <p:sp>
          <p:nvSpPr>
            <p:cNvPr id="14914" name="Google Shape;14914;p6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15" name="Google Shape;14915;p6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16" name="Google Shape;14916;p6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17" name="Google Shape;14917;p6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18" name="Google Shape;14918;p6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19" name="Google Shape;14919;p6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20" name="Google Shape;14920;p6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21" name="Google Shape;14921;p6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922" name="Google Shape;14922;p6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923" name="Google Shape;14923;p6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924" name="Google Shape;14924;p6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925" name="Google Shape;14925;p6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926" name="Google Shape;14926;p6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927" name="Google Shape;14927;p6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928" name="Google Shape;14928;p6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929" name="Google Shape;14929;p6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121900" tIns="121900" rIns="121900" bIns="121900" anchor="ctr" anchorCtr="0">
              <a:noAutofit/>
            </a:bodyPr>
            <a:lstStyle/>
            <a:p>
              <a:endParaRPr sz="2400"/>
            </a:p>
          </p:txBody>
        </p:sp>
        <p:sp>
          <p:nvSpPr>
            <p:cNvPr id="14930" name="Google Shape;14930;p6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4931" name="Google Shape;14931;p6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32" name="Google Shape;14932;p6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33" name="Google Shape;14933;p6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34" name="Google Shape;14934;p6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35" name="Google Shape;14935;p6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36" name="Google Shape;14936;p6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4937" name="Google Shape;14937;p6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38" name="Google Shape;14938;p6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39" name="Google Shape;14939;p6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40" name="Google Shape;14940;p6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4941" name="Google Shape;14941;p6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4942" name="Google Shape;14942;p68"/>
          <p:cNvGrpSpPr/>
          <p:nvPr/>
        </p:nvGrpSpPr>
        <p:grpSpPr>
          <a:xfrm>
            <a:off x="9607109" y="1755471"/>
            <a:ext cx="264043" cy="480839"/>
            <a:chOff x="7205332" y="1501251"/>
            <a:chExt cx="198032" cy="360629"/>
          </a:xfrm>
        </p:grpSpPr>
        <p:sp>
          <p:nvSpPr>
            <p:cNvPr id="14943" name="Google Shape;14943;p6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44" name="Google Shape;14944;p6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45" name="Google Shape;14945;p6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46" name="Google Shape;14946;p6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47" name="Google Shape;14947;p6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48" name="Google Shape;14948;p6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49" name="Google Shape;14949;p6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50" name="Google Shape;14950;p6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51" name="Google Shape;14951;p6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52" name="Google Shape;14952;p6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53" name="Google Shape;14953;p6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4954" name="Google Shape;14954;p6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55" name="Google Shape;14955;p6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4956" name="Google Shape;14956;p6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57" name="Google Shape;14957;p6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4958" name="Google Shape;14958;p6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59" name="Google Shape;14959;p6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4960" name="Google Shape;14960;p6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4961" name="Google Shape;14961;p6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121900" tIns="121900" rIns="121900" bIns="121900" anchor="ctr" anchorCtr="0">
              <a:noAutofit/>
            </a:bodyPr>
            <a:lstStyle/>
            <a:p>
              <a:endParaRPr sz="2400"/>
            </a:p>
          </p:txBody>
        </p:sp>
        <p:sp>
          <p:nvSpPr>
            <p:cNvPr id="14962" name="Google Shape;14962;p6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grpSp>
      <p:grpSp>
        <p:nvGrpSpPr>
          <p:cNvPr id="14963" name="Google Shape;14963;p68"/>
          <p:cNvGrpSpPr/>
          <p:nvPr/>
        </p:nvGrpSpPr>
        <p:grpSpPr>
          <a:xfrm>
            <a:off x="10251084" y="1755471"/>
            <a:ext cx="204077" cy="480837"/>
            <a:chOff x="7688313" y="1501251"/>
            <a:chExt cx="153058" cy="360628"/>
          </a:xfrm>
        </p:grpSpPr>
        <p:sp>
          <p:nvSpPr>
            <p:cNvPr id="14964" name="Google Shape;14964;p6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65" name="Google Shape;14965;p6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4966" name="Google Shape;14966;p6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67" name="Google Shape;14967;p6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68" name="Google Shape;14968;p6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69" name="Google Shape;14969;p6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70" name="Google Shape;14970;p6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71" name="Google Shape;14971;p6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72" name="Google Shape;14972;p6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973" name="Google Shape;14973;p6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974" name="Google Shape;14974;p6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75" name="Google Shape;14975;p6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121900" tIns="121900" rIns="121900" bIns="121900" anchor="ctr" anchorCtr="0">
              <a:noAutofit/>
            </a:bodyPr>
            <a:lstStyle/>
            <a:p>
              <a:endParaRPr sz="2400"/>
            </a:p>
          </p:txBody>
        </p:sp>
        <p:sp>
          <p:nvSpPr>
            <p:cNvPr id="14976" name="Google Shape;14976;p6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977" name="Google Shape;14977;p6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978" name="Google Shape;14978;p6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121900" tIns="121900" rIns="121900" bIns="121900" anchor="ctr" anchorCtr="0">
              <a:noAutofit/>
            </a:bodyPr>
            <a:lstStyle/>
            <a:p>
              <a:endParaRPr sz="2400"/>
            </a:p>
          </p:txBody>
        </p:sp>
        <p:sp>
          <p:nvSpPr>
            <p:cNvPr id="14979" name="Google Shape;14979;p6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121900" tIns="121900" rIns="121900" bIns="121900" anchor="ctr" anchorCtr="0">
              <a:noAutofit/>
            </a:bodyPr>
            <a:lstStyle/>
            <a:p>
              <a:endParaRPr sz="2400"/>
            </a:p>
          </p:txBody>
        </p:sp>
      </p:grpSp>
      <p:grpSp>
        <p:nvGrpSpPr>
          <p:cNvPr id="14980" name="Google Shape;14980;p68"/>
          <p:cNvGrpSpPr/>
          <p:nvPr/>
        </p:nvGrpSpPr>
        <p:grpSpPr>
          <a:xfrm>
            <a:off x="10866906" y="1755471"/>
            <a:ext cx="201081" cy="480837"/>
            <a:chOff x="8150179" y="1501251"/>
            <a:chExt cx="150811" cy="360628"/>
          </a:xfrm>
        </p:grpSpPr>
        <p:sp>
          <p:nvSpPr>
            <p:cNvPr id="14981" name="Google Shape;14981;p6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82" name="Google Shape;14982;p6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sp>
          <p:nvSpPr>
            <p:cNvPr id="14983" name="Google Shape;14983;p6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984" name="Google Shape;14984;p6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4985" name="Google Shape;14985;p6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4986" name="Google Shape;14986;p6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4987" name="Google Shape;14987;p6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121900" tIns="121900" rIns="121900" bIns="121900" anchor="ctr" anchorCtr="0">
              <a:noAutofit/>
            </a:bodyPr>
            <a:lstStyle/>
            <a:p>
              <a:endParaRPr sz="2400"/>
            </a:p>
          </p:txBody>
        </p:sp>
        <p:sp>
          <p:nvSpPr>
            <p:cNvPr id="14988" name="Google Shape;14988;p6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89" name="Google Shape;14989;p6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121900" tIns="121900" rIns="121900" bIns="121900" anchor="ctr" anchorCtr="0">
              <a:noAutofit/>
            </a:bodyPr>
            <a:lstStyle/>
            <a:p>
              <a:endParaRPr sz="2400"/>
            </a:p>
          </p:txBody>
        </p:sp>
      </p:grpSp>
      <p:sp>
        <p:nvSpPr>
          <p:cNvPr id="14990" name="Google Shape;14990;p68"/>
          <p:cNvSpPr/>
          <p:nvPr/>
        </p:nvSpPr>
        <p:spPr>
          <a:xfrm>
            <a:off x="6597447" y="3629730"/>
            <a:ext cx="43659" cy="21185"/>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grpSp>
        <p:nvGrpSpPr>
          <p:cNvPr id="14991" name="Google Shape;14991;p68"/>
          <p:cNvGrpSpPr/>
          <p:nvPr/>
        </p:nvGrpSpPr>
        <p:grpSpPr>
          <a:xfrm>
            <a:off x="6503824" y="3624398"/>
            <a:ext cx="226865" cy="480839"/>
            <a:chOff x="4877867" y="2902946"/>
            <a:chExt cx="170149" cy="360629"/>
          </a:xfrm>
        </p:grpSpPr>
        <p:sp>
          <p:nvSpPr>
            <p:cNvPr id="14992" name="Google Shape;14992;p6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993" name="Google Shape;14993;p6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994" name="Google Shape;14994;p6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4995" name="Google Shape;14995;p6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4996" name="Google Shape;14996;p6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121900" tIns="121900" rIns="121900" bIns="121900" anchor="ctr" anchorCtr="0">
              <a:noAutofit/>
            </a:bodyPr>
            <a:lstStyle/>
            <a:p>
              <a:endParaRPr sz="2400"/>
            </a:p>
          </p:txBody>
        </p:sp>
        <p:sp>
          <p:nvSpPr>
            <p:cNvPr id="14997" name="Google Shape;14997;p6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121900" tIns="121900" rIns="121900" bIns="121900" anchor="ctr" anchorCtr="0">
              <a:noAutofit/>
            </a:bodyPr>
            <a:lstStyle/>
            <a:p>
              <a:endParaRPr sz="2400"/>
            </a:p>
          </p:txBody>
        </p:sp>
        <p:sp>
          <p:nvSpPr>
            <p:cNvPr id="14998" name="Google Shape;14998;p6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4999" name="Google Shape;14999;p6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00" name="Google Shape;15000;p6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01" name="Google Shape;15001;p6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02" name="Google Shape;15002;p6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5003" name="Google Shape;15003;p6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sp>
          <p:nvSpPr>
            <p:cNvPr id="15004" name="Google Shape;15004;p6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121900" tIns="121900" rIns="121900" bIns="121900" anchor="ctr" anchorCtr="0">
              <a:noAutofit/>
            </a:bodyPr>
            <a:lstStyle/>
            <a:p>
              <a:endParaRPr sz="2400"/>
            </a:p>
          </p:txBody>
        </p:sp>
      </p:grpSp>
      <p:grpSp>
        <p:nvGrpSpPr>
          <p:cNvPr id="15005" name="Google Shape;15005;p68"/>
          <p:cNvGrpSpPr/>
          <p:nvPr/>
        </p:nvGrpSpPr>
        <p:grpSpPr>
          <a:xfrm>
            <a:off x="8988919" y="1754705"/>
            <a:ext cx="277283" cy="481604"/>
            <a:chOff x="6741689" y="1500676"/>
            <a:chExt cx="207962" cy="361203"/>
          </a:xfrm>
        </p:grpSpPr>
        <p:sp>
          <p:nvSpPr>
            <p:cNvPr id="15006" name="Google Shape;15006;p6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007" name="Google Shape;15007;p6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08" name="Google Shape;15008;p6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09" name="Google Shape;15009;p6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10" name="Google Shape;15010;p6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011" name="Google Shape;15011;p6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012" name="Google Shape;15012;p6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13" name="Google Shape;15013;p6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014" name="Google Shape;15014;p6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15" name="Google Shape;15015;p6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016" name="Google Shape;15016;p6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17" name="Google Shape;15017;p6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18" name="Google Shape;15018;p6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019" name="Google Shape;15019;p6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020" name="Google Shape;15020;p6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21" name="Google Shape;15021;p6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22" name="Google Shape;15022;p6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23" name="Google Shape;15023;p6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24" name="Google Shape;15024;p6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grpSp>
      <p:grpSp>
        <p:nvGrpSpPr>
          <p:cNvPr id="15025" name="Google Shape;15025;p68"/>
          <p:cNvGrpSpPr/>
          <p:nvPr/>
        </p:nvGrpSpPr>
        <p:grpSpPr>
          <a:xfrm>
            <a:off x="7670170" y="4327676"/>
            <a:ext cx="480837" cy="241952"/>
            <a:chOff x="5752627" y="3430404"/>
            <a:chExt cx="360628" cy="181464"/>
          </a:xfrm>
        </p:grpSpPr>
        <p:sp>
          <p:nvSpPr>
            <p:cNvPr id="15026" name="Google Shape;15026;p6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5027" name="Google Shape;15027;p6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5028" name="Google Shape;15028;p6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29" name="Google Shape;15029;p6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30" name="Google Shape;15030;p6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31" name="Google Shape;15031;p6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32" name="Google Shape;15032;p6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33" name="Google Shape;15033;p6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34" name="Google Shape;15034;p6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35" name="Google Shape;15035;p6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36" name="Google Shape;15036;p6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37" name="Google Shape;15037;p6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38" name="Google Shape;15038;p6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39" name="Google Shape;15039;p6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5040" name="Google Shape;15040;p6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5041" name="Google Shape;15041;p6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5042" name="Google Shape;15042;p6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5043" name="Google Shape;15043;p6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121900" tIns="121900" rIns="121900" bIns="121900" anchor="ctr" anchorCtr="0">
              <a:noAutofit/>
            </a:bodyPr>
            <a:lstStyle/>
            <a:p>
              <a:endParaRPr sz="2400"/>
            </a:p>
          </p:txBody>
        </p:sp>
        <p:sp>
          <p:nvSpPr>
            <p:cNvPr id="15044" name="Google Shape;15044;p6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5045" name="Google Shape;15045;p6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5046" name="Google Shape;15046;p6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47" name="Google Shape;15047;p6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48" name="Google Shape;15048;p6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49" name="Google Shape;15049;p6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50" name="Google Shape;15050;p6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051" name="Google Shape;15051;p6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5052" name="Google Shape;15052;p6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5053" name="Google Shape;15053;p6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121900" tIns="121900" rIns="121900" bIns="121900" anchor="ctr" anchorCtr="0">
              <a:noAutofit/>
            </a:bodyPr>
            <a:lstStyle/>
            <a:p>
              <a:endParaRPr sz="2400"/>
            </a:p>
          </p:txBody>
        </p:sp>
      </p:grpSp>
      <p:grpSp>
        <p:nvGrpSpPr>
          <p:cNvPr id="15054" name="Google Shape;15054;p68"/>
          <p:cNvGrpSpPr/>
          <p:nvPr/>
        </p:nvGrpSpPr>
        <p:grpSpPr>
          <a:xfrm>
            <a:off x="6980934" y="3624469"/>
            <a:ext cx="482545" cy="481012"/>
            <a:chOff x="5235700" y="2902998"/>
            <a:chExt cx="361909" cy="360759"/>
          </a:xfrm>
        </p:grpSpPr>
        <p:sp>
          <p:nvSpPr>
            <p:cNvPr id="15055" name="Google Shape;15055;p6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056" name="Google Shape;15056;p6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121900" tIns="121900" rIns="121900" bIns="121900" anchor="ctr" anchorCtr="0">
              <a:noAutofit/>
            </a:bodyPr>
            <a:lstStyle/>
            <a:p>
              <a:endParaRPr sz="2400"/>
            </a:p>
          </p:txBody>
        </p:sp>
        <p:sp>
          <p:nvSpPr>
            <p:cNvPr id="15057" name="Google Shape;15057;p6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058" name="Google Shape;15058;p6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059" name="Google Shape;15059;p6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060" name="Google Shape;15060;p6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061" name="Google Shape;15061;p6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062" name="Google Shape;15062;p68"/>
          <p:cNvGrpSpPr/>
          <p:nvPr/>
        </p:nvGrpSpPr>
        <p:grpSpPr>
          <a:xfrm>
            <a:off x="8846550" y="4280429"/>
            <a:ext cx="480489" cy="336412"/>
            <a:chOff x="6634912" y="3394969"/>
            <a:chExt cx="360367" cy="252309"/>
          </a:xfrm>
        </p:grpSpPr>
        <p:sp>
          <p:nvSpPr>
            <p:cNvPr id="15063" name="Google Shape;15063;p6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121900" tIns="121900" rIns="121900" bIns="121900" anchor="ctr" anchorCtr="0">
              <a:noAutofit/>
            </a:bodyPr>
            <a:lstStyle/>
            <a:p>
              <a:endParaRPr sz="2400"/>
            </a:p>
          </p:txBody>
        </p:sp>
        <p:sp>
          <p:nvSpPr>
            <p:cNvPr id="15064" name="Google Shape;15064;p6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121900" tIns="121900" rIns="121900" bIns="121900" anchor="ctr" anchorCtr="0">
              <a:noAutofit/>
            </a:bodyPr>
            <a:lstStyle/>
            <a:p>
              <a:endParaRPr sz="2400"/>
            </a:p>
          </p:txBody>
        </p:sp>
        <p:sp>
          <p:nvSpPr>
            <p:cNvPr id="15065" name="Google Shape;15065;p6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121900" tIns="121900" rIns="121900" bIns="121900" anchor="ctr" anchorCtr="0">
              <a:noAutofit/>
            </a:bodyPr>
            <a:lstStyle/>
            <a:p>
              <a:endParaRPr sz="2400"/>
            </a:p>
          </p:txBody>
        </p:sp>
        <p:sp>
          <p:nvSpPr>
            <p:cNvPr id="15066" name="Google Shape;15066;p6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121900" tIns="121900" rIns="121900" bIns="121900" anchor="ctr" anchorCtr="0">
              <a:noAutofit/>
            </a:bodyPr>
            <a:lstStyle/>
            <a:p>
              <a:endParaRPr sz="2400"/>
            </a:p>
          </p:txBody>
        </p:sp>
        <p:sp>
          <p:nvSpPr>
            <p:cNvPr id="15067" name="Google Shape;15067;p6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121900" tIns="121900" rIns="121900" bIns="121900" anchor="ctr" anchorCtr="0">
              <a:noAutofit/>
            </a:bodyPr>
            <a:lstStyle/>
            <a:p>
              <a:endParaRPr sz="2400"/>
            </a:p>
          </p:txBody>
        </p:sp>
        <p:sp>
          <p:nvSpPr>
            <p:cNvPr id="15068" name="Google Shape;15068;p6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15069" name="Google Shape;15069;p6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5070" name="Google Shape;15070;p6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121900" tIns="121900" rIns="121900" bIns="121900" anchor="ctr" anchorCtr="0">
              <a:noAutofit/>
            </a:bodyPr>
            <a:lstStyle/>
            <a:p>
              <a:endParaRPr sz="2400"/>
            </a:p>
          </p:txBody>
        </p:sp>
        <p:sp>
          <p:nvSpPr>
            <p:cNvPr id="15071" name="Google Shape;15071;p6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5072" name="Google Shape;15072;p6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121900" tIns="121900" rIns="121900" bIns="121900" anchor="ctr" anchorCtr="0">
              <a:noAutofit/>
            </a:bodyPr>
            <a:lstStyle/>
            <a:p>
              <a:endParaRPr sz="2400"/>
            </a:p>
          </p:txBody>
        </p:sp>
        <p:sp>
          <p:nvSpPr>
            <p:cNvPr id="15073" name="Google Shape;15073;p6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121900" tIns="121900" rIns="121900" bIns="121900" anchor="ctr" anchorCtr="0">
              <a:noAutofit/>
            </a:bodyPr>
            <a:lstStyle/>
            <a:p>
              <a:endParaRPr sz="2400"/>
            </a:p>
          </p:txBody>
        </p:sp>
        <p:sp>
          <p:nvSpPr>
            <p:cNvPr id="15074" name="Google Shape;15074;p6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121900" tIns="121900" rIns="121900" bIns="121900" anchor="ctr" anchorCtr="0">
              <a:noAutofit/>
            </a:bodyPr>
            <a:lstStyle/>
            <a:p>
              <a:endParaRPr sz="2400"/>
            </a:p>
          </p:txBody>
        </p:sp>
        <p:sp>
          <p:nvSpPr>
            <p:cNvPr id="15075" name="Google Shape;15075;p6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121900" tIns="121900" rIns="121900" bIns="121900" anchor="ctr" anchorCtr="0">
              <a:noAutofit/>
            </a:bodyPr>
            <a:lstStyle/>
            <a:p>
              <a:endParaRPr sz="2400"/>
            </a:p>
          </p:txBody>
        </p:sp>
      </p:grpSp>
      <p:grpSp>
        <p:nvGrpSpPr>
          <p:cNvPr id="15076" name="Google Shape;15076;p68"/>
          <p:cNvGrpSpPr/>
          <p:nvPr/>
        </p:nvGrpSpPr>
        <p:grpSpPr>
          <a:xfrm>
            <a:off x="9412440" y="4208198"/>
            <a:ext cx="502893" cy="480873"/>
            <a:chOff x="7059330" y="3340796"/>
            <a:chExt cx="377170" cy="360655"/>
          </a:xfrm>
        </p:grpSpPr>
        <p:sp>
          <p:nvSpPr>
            <p:cNvPr id="15077" name="Google Shape;15077;p6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121900" tIns="121900" rIns="121900" bIns="121900" anchor="ctr" anchorCtr="0">
              <a:noAutofit/>
            </a:bodyPr>
            <a:lstStyle/>
            <a:p>
              <a:endParaRPr sz="2400"/>
            </a:p>
          </p:txBody>
        </p:sp>
        <p:sp>
          <p:nvSpPr>
            <p:cNvPr id="15078" name="Google Shape;15078;p6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121900" tIns="121900" rIns="121900" bIns="121900" anchor="ctr" anchorCtr="0">
              <a:noAutofit/>
            </a:bodyPr>
            <a:lstStyle/>
            <a:p>
              <a:endParaRPr sz="2400"/>
            </a:p>
          </p:txBody>
        </p:sp>
        <p:sp>
          <p:nvSpPr>
            <p:cNvPr id="15079" name="Google Shape;15079;p6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121900" tIns="121900" rIns="121900" bIns="121900" anchor="ctr" anchorCtr="0">
              <a:noAutofit/>
            </a:bodyPr>
            <a:lstStyle/>
            <a:p>
              <a:endParaRPr sz="2400"/>
            </a:p>
          </p:txBody>
        </p:sp>
        <p:sp>
          <p:nvSpPr>
            <p:cNvPr id="15080" name="Google Shape;15080;p6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121900" tIns="121900" rIns="121900" bIns="121900" anchor="ctr" anchorCtr="0">
              <a:noAutofit/>
            </a:bodyPr>
            <a:lstStyle/>
            <a:p>
              <a:endParaRPr sz="2400"/>
            </a:p>
          </p:txBody>
        </p:sp>
        <p:sp>
          <p:nvSpPr>
            <p:cNvPr id="15081" name="Google Shape;15081;p6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121900" tIns="121900" rIns="121900" bIns="121900" anchor="ctr" anchorCtr="0">
              <a:noAutofit/>
            </a:bodyPr>
            <a:lstStyle/>
            <a:p>
              <a:endParaRPr sz="2400"/>
            </a:p>
          </p:txBody>
        </p:sp>
        <p:sp>
          <p:nvSpPr>
            <p:cNvPr id="15082" name="Google Shape;15082;p6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121900" tIns="121900" rIns="121900" bIns="121900" anchor="ctr" anchorCtr="0">
              <a:noAutofit/>
            </a:bodyPr>
            <a:lstStyle/>
            <a:p>
              <a:endParaRPr sz="2400"/>
            </a:p>
          </p:txBody>
        </p:sp>
        <p:sp>
          <p:nvSpPr>
            <p:cNvPr id="15083" name="Google Shape;15083;p6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084" name="Google Shape;15084;p6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121900" tIns="121900" rIns="121900" bIns="121900" anchor="ctr" anchorCtr="0">
              <a:noAutofit/>
            </a:bodyPr>
            <a:lstStyle/>
            <a:p>
              <a:endParaRPr sz="2400"/>
            </a:p>
          </p:txBody>
        </p:sp>
        <p:sp>
          <p:nvSpPr>
            <p:cNvPr id="15085" name="Google Shape;15085;p6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121900" tIns="121900" rIns="121900" bIns="121900" anchor="ctr" anchorCtr="0">
              <a:noAutofit/>
            </a:bodyPr>
            <a:lstStyle/>
            <a:p>
              <a:endParaRPr sz="2400"/>
            </a:p>
          </p:txBody>
        </p:sp>
        <p:sp>
          <p:nvSpPr>
            <p:cNvPr id="15086" name="Google Shape;15086;p6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121900" tIns="121900" rIns="121900" bIns="121900" anchor="ctr" anchorCtr="0">
              <a:noAutofit/>
            </a:bodyPr>
            <a:lstStyle/>
            <a:p>
              <a:endParaRPr sz="2400"/>
            </a:p>
          </p:txBody>
        </p:sp>
        <p:sp>
          <p:nvSpPr>
            <p:cNvPr id="15087" name="Google Shape;15087;p6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121900" tIns="121900" rIns="121900" bIns="121900" anchor="ctr" anchorCtr="0">
              <a:noAutofit/>
            </a:bodyPr>
            <a:lstStyle/>
            <a:p>
              <a:endParaRPr sz="2400"/>
            </a:p>
          </p:txBody>
        </p:sp>
        <p:sp>
          <p:nvSpPr>
            <p:cNvPr id="15088" name="Google Shape;15088;p6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121900" tIns="121900" rIns="121900" bIns="121900" anchor="ctr" anchorCtr="0">
              <a:noAutofit/>
            </a:bodyPr>
            <a:lstStyle/>
            <a:p>
              <a:endParaRPr sz="2400"/>
            </a:p>
          </p:txBody>
        </p:sp>
      </p:grpSp>
      <p:grpSp>
        <p:nvGrpSpPr>
          <p:cNvPr id="15089" name="Google Shape;15089;p68"/>
          <p:cNvGrpSpPr/>
          <p:nvPr/>
        </p:nvGrpSpPr>
        <p:grpSpPr>
          <a:xfrm>
            <a:off x="10610598" y="4254644"/>
            <a:ext cx="480839" cy="388016"/>
            <a:chOff x="7957948" y="3375631"/>
            <a:chExt cx="360629" cy="291012"/>
          </a:xfrm>
        </p:grpSpPr>
        <p:sp>
          <p:nvSpPr>
            <p:cNvPr id="15090" name="Google Shape;15090;p6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121900" tIns="121900" rIns="121900" bIns="121900" anchor="ctr" anchorCtr="0">
              <a:noAutofit/>
            </a:bodyPr>
            <a:lstStyle/>
            <a:p>
              <a:endParaRPr sz="2400"/>
            </a:p>
          </p:txBody>
        </p:sp>
        <p:sp>
          <p:nvSpPr>
            <p:cNvPr id="15091" name="Google Shape;15091;p6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121900" tIns="121900" rIns="121900" bIns="121900" anchor="ctr" anchorCtr="0">
              <a:noAutofit/>
            </a:bodyPr>
            <a:lstStyle/>
            <a:p>
              <a:endParaRPr sz="2400"/>
            </a:p>
          </p:txBody>
        </p:sp>
        <p:sp>
          <p:nvSpPr>
            <p:cNvPr id="15092" name="Google Shape;15092;p6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121900" tIns="121900" rIns="121900" bIns="121900" anchor="ctr" anchorCtr="0">
              <a:noAutofit/>
            </a:bodyPr>
            <a:lstStyle/>
            <a:p>
              <a:endParaRPr sz="2400"/>
            </a:p>
          </p:txBody>
        </p:sp>
        <p:sp>
          <p:nvSpPr>
            <p:cNvPr id="15093" name="Google Shape;15093;p6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121900" tIns="121900" rIns="121900" bIns="121900" anchor="ctr" anchorCtr="0">
              <a:noAutofit/>
            </a:bodyPr>
            <a:lstStyle/>
            <a:p>
              <a:endParaRPr sz="2400"/>
            </a:p>
          </p:txBody>
        </p:sp>
        <p:sp>
          <p:nvSpPr>
            <p:cNvPr id="15094" name="Google Shape;15094;p6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121900" tIns="121900" rIns="121900" bIns="121900" anchor="ctr" anchorCtr="0">
              <a:noAutofit/>
            </a:bodyPr>
            <a:lstStyle/>
            <a:p>
              <a:endParaRPr sz="2400"/>
            </a:p>
          </p:txBody>
        </p:sp>
        <p:sp>
          <p:nvSpPr>
            <p:cNvPr id="15095" name="Google Shape;15095;p6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121900" tIns="121900" rIns="121900" bIns="121900" anchor="ctr" anchorCtr="0">
              <a:noAutofit/>
            </a:bodyPr>
            <a:lstStyle/>
            <a:p>
              <a:endParaRPr sz="2400"/>
            </a:p>
          </p:txBody>
        </p:sp>
        <p:sp>
          <p:nvSpPr>
            <p:cNvPr id="15096" name="Google Shape;15096;p6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5097" name="Google Shape;15097;p6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098" name="Google Shape;15098;p6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099" name="Google Shape;15099;p6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0" name="Google Shape;15100;p6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1" name="Google Shape;15101;p6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2" name="Google Shape;15102;p6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3" name="Google Shape;15103;p6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4" name="Google Shape;15104;p6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5" name="Google Shape;15105;p6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6" name="Google Shape;15106;p6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121900" tIns="121900" rIns="121900" bIns="121900" anchor="ctr" anchorCtr="0">
              <a:noAutofit/>
            </a:bodyPr>
            <a:lstStyle/>
            <a:p>
              <a:endParaRPr sz="2400"/>
            </a:p>
          </p:txBody>
        </p:sp>
        <p:sp>
          <p:nvSpPr>
            <p:cNvPr id="15107" name="Google Shape;15107;p6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121900" tIns="121900" rIns="121900" bIns="121900" anchor="ctr" anchorCtr="0">
              <a:noAutofit/>
            </a:bodyPr>
            <a:lstStyle/>
            <a:p>
              <a:endParaRPr sz="2400"/>
            </a:p>
          </p:txBody>
        </p:sp>
      </p:grpSp>
      <p:grpSp>
        <p:nvGrpSpPr>
          <p:cNvPr id="15108" name="Google Shape;15108;p68"/>
          <p:cNvGrpSpPr/>
          <p:nvPr/>
        </p:nvGrpSpPr>
        <p:grpSpPr>
          <a:xfrm>
            <a:off x="8264875" y="4910988"/>
            <a:ext cx="463416" cy="303939"/>
            <a:chOff x="6198656" y="3867888"/>
            <a:chExt cx="347562" cy="227954"/>
          </a:xfrm>
        </p:grpSpPr>
        <p:sp>
          <p:nvSpPr>
            <p:cNvPr id="15109" name="Google Shape;15109;p6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5110" name="Google Shape;15110;p6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5111" name="Google Shape;15111;p6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121900" tIns="121900" rIns="121900" bIns="121900" anchor="ctr" anchorCtr="0">
              <a:noAutofit/>
            </a:bodyPr>
            <a:lstStyle/>
            <a:p>
              <a:endParaRPr sz="2400"/>
            </a:p>
          </p:txBody>
        </p:sp>
        <p:sp>
          <p:nvSpPr>
            <p:cNvPr id="15112" name="Google Shape;15112;p6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121900" tIns="121900" rIns="121900" bIns="121900" anchor="ctr" anchorCtr="0">
              <a:noAutofit/>
            </a:bodyPr>
            <a:lstStyle/>
            <a:p>
              <a:endParaRPr sz="2400"/>
            </a:p>
          </p:txBody>
        </p:sp>
        <p:sp>
          <p:nvSpPr>
            <p:cNvPr id="15113" name="Google Shape;15113;p6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121900" tIns="121900" rIns="121900" bIns="121900" anchor="ctr" anchorCtr="0">
              <a:noAutofit/>
            </a:bodyPr>
            <a:lstStyle/>
            <a:p>
              <a:endParaRPr sz="2400"/>
            </a:p>
          </p:txBody>
        </p:sp>
        <p:sp>
          <p:nvSpPr>
            <p:cNvPr id="15114" name="Google Shape;15114;p6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5115" name="Google Shape;15115;p6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5116" name="Google Shape;15116;p6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117" name="Google Shape;15117;p6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121900" tIns="121900" rIns="121900" bIns="121900" anchor="ctr" anchorCtr="0">
              <a:noAutofit/>
            </a:bodyPr>
            <a:lstStyle/>
            <a:p>
              <a:endParaRPr sz="2400"/>
            </a:p>
          </p:txBody>
        </p:sp>
        <p:sp>
          <p:nvSpPr>
            <p:cNvPr id="15118" name="Google Shape;15118;p6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121900" tIns="121900" rIns="121900" bIns="121900" anchor="ctr" anchorCtr="0">
              <a:noAutofit/>
            </a:bodyPr>
            <a:lstStyle/>
            <a:p>
              <a:endParaRPr sz="2400"/>
            </a:p>
          </p:txBody>
        </p:sp>
        <p:sp>
          <p:nvSpPr>
            <p:cNvPr id="15119" name="Google Shape;15119;p6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120" name="Google Shape;15120;p68"/>
          <p:cNvGrpSpPr/>
          <p:nvPr/>
        </p:nvGrpSpPr>
        <p:grpSpPr>
          <a:xfrm>
            <a:off x="7609193" y="4846005"/>
            <a:ext cx="465856" cy="433939"/>
            <a:chOff x="5706895" y="3819151"/>
            <a:chExt cx="349392" cy="325454"/>
          </a:xfrm>
        </p:grpSpPr>
        <p:sp>
          <p:nvSpPr>
            <p:cNvPr id="15121" name="Google Shape;15121;p6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121900" tIns="121900" rIns="121900" bIns="121900" anchor="ctr" anchorCtr="0">
              <a:noAutofit/>
            </a:bodyPr>
            <a:lstStyle/>
            <a:p>
              <a:endParaRPr sz="2400"/>
            </a:p>
          </p:txBody>
        </p:sp>
        <p:sp>
          <p:nvSpPr>
            <p:cNvPr id="15122" name="Google Shape;15122;p6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121900" tIns="121900" rIns="121900" bIns="121900" anchor="ctr" anchorCtr="0">
              <a:noAutofit/>
            </a:bodyPr>
            <a:lstStyle/>
            <a:p>
              <a:endParaRPr sz="2400"/>
            </a:p>
          </p:txBody>
        </p:sp>
        <p:sp>
          <p:nvSpPr>
            <p:cNvPr id="15123" name="Google Shape;15123;p6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121900" tIns="121900" rIns="121900" bIns="121900" anchor="ctr" anchorCtr="0">
              <a:noAutofit/>
            </a:bodyPr>
            <a:lstStyle/>
            <a:p>
              <a:endParaRPr sz="2400"/>
            </a:p>
          </p:txBody>
        </p:sp>
        <p:sp>
          <p:nvSpPr>
            <p:cNvPr id="15124" name="Google Shape;15124;p6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121900" tIns="121900" rIns="121900" bIns="121900" anchor="ctr" anchorCtr="0">
              <a:noAutofit/>
            </a:bodyPr>
            <a:lstStyle/>
            <a:p>
              <a:endParaRPr sz="2400"/>
            </a:p>
          </p:txBody>
        </p:sp>
        <p:sp>
          <p:nvSpPr>
            <p:cNvPr id="15125" name="Google Shape;15125;p6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121900" tIns="121900" rIns="121900" bIns="121900" anchor="ctr" anchorCtr="0">
              <a:noAutofit/>
            </a:bodyPr>
            <a:lstStyle/>
            <a:p>
              <a:endParaRPr sz="2400"/>
            </a:p>
          </p:txBody>
        </p:sp>
        <p:sp>
          <p:nvSpPr>
            <p:cNvPr id="15126" name="Google Shape;15126;p6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121900" tIns="121900" rIns="121900" bIns="121900" anchor="ctr" anchorCtr="0">
              <a:noAutofit/>
            </a:bodyPr>
            <a:lstStyle/>
            <a:p>
              <a:endParaRPr sz="2400"/>
            </a:p>
          </p:txBody>
        </p:sp>
        <p:sp>
          <p:nvSpPr>
            <p:cNvPr id="15127" name="Google Shape;15127;p6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28" name="Google Shape;15128;p6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121900" tIns="121900" rIns="121900" bIns="121900" anchor="ctr" anchorCtr="0">
              <a:noAutofit/>
            </a:bodyPr>
            <a:lstStyle/>
            <a:p>
              <a:endParaRPr sz="2400"/>
            </a:p>
          </p:txBody>
        </p:sp>
        <p:sp>
          <p:nvSpPr>
            <p:cNvPr id="15129" name="Google Shape;15129;p6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5130" name="Google Shape;15130;p6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121900" tIns="121900" rIns="121900" bIns="121900" anchor="ctr" anchorCtr="0">
              <a:noAutofit/>
            </a:bodyPr>
            <a:lstStyle/>
            <a:p>
              <a:endParaRPr sz="2400"/>
            </a:p>
          </p:txBody>
        </p:sp>
        <p:sp>
          <p:nvSpPr>
            <p:cNvPr id="15131" name="Google Shape;15131;p6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32" name="Google Shape;15132;p6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121900" tIns="121900" rIns="121900" bIns="121900" anchor="ctr" anchorCtr="0">
              <a:noAutofit/>
            </a:bodyPr>
            <a:lstStyle/>
            <a:p>
              <a:endParaRPr sz="2400"/>
            </a:p>
          </p:txBody>
        </p:sp>
        <p:sp>
          <p:nvSpPr>
            <p:cNvPr id="15133" name="Google Shape;15133;p6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5134" name="Google Shape;15134;p6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sp>
          <p:nvSpPr>
            <p:cNvPr id="15135" name="Google Shape;15135;p6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121900" tIns="121900" rIns="121900" bIns="121900" anchor="ctr" anchorCtr="0">
              <a:noAutofit/>
            </a:bodyPr>
            <a:lstStyle/>
            <a:p>
              <a:endParaRPr sz="2400"/>
            </a:p>
          </p:txBody>
        </p:sp>
      </p:grpSp>
      <p:grpSp>
        <p:nvGrpSpPr>
          <p:cNvPr id="15136" name="Google Shape;15136;p68"/>
          <p:cNvGrpSpPr/>
          <p:nvPr/>
        </p:nvGrpSpPr>
        <p:grpSpPr>
          <a:xfrm>
            <a:off x="10198158" y="4208129"/>
            <a:ext cx="129687" cy="480524"/>
            <a:chOff x="7648618" y="3340744"/>
            <a:chExt cx="97265" cy="360393"/>
          </a:xfrm>
        </p:grpSpPr>
        <p:sp>
          <p:nvSpPr>
            <p:cNvPr id="15137" name="Google Shape;15137;p6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5138" name="Google Shape;15138;p6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5139" name="Google Shape;15139;p6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121900" tIns="121900" rIns="121900" bIns="121900" anchor="ctr" anchorCtr="0">
              <a:noAutofit/>
            </a:bodyPr>
            <a:lstStyle/>
            <a:p>
              <a:endParaRPr sz="2400"/>
            </a:p>
          </p:txBody>
        </p:sp>
      </p:grpSp>
      <p:grpSp>
        <p:nvGrpSpPr>
          <p:cNvPr id="15140" name="Google Shape;15140;p68"/>
          <p:cNvGrpSpPr/>
          <p:nvPr/>
        </p:nvGrpSpPr>
        <p:grpSpPr>
          <a:xfrm>
            <a:off x="9552476" y="4808026"/>
            <a:ext cx="514009" cy="510001"/>
            <a:chOff x="7164356" y="3790667"/>
            <a:chExt cx="385507" cy="382501"/>
          </a:xfrm>
        </p:grpSpPr>
        <p:sp>
          <p:nvSpPr>
            <p:cNvPr id="15141" name="Google Shape;15141;p6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15142" name="Google Shape;15142;p6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43" name="Google Shape;15143;p6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44" name="Google Shape;15144;p6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45" name="Google Shape;15145;p6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46" name="Google Shape;15146;p6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47" name="Google Shape;15147;p6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48" name="Google Shape;15148;p6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49" name="Google Shape;15149;p6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50" name="Google Shape;15150;p6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15151" name="Google Shape;15151;p6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52" name="Google Shape;15152;p6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5153" name="Google Shape;15153;p6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54" name="Google Shape;15154;p6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15155" name="Google Shape;15155;p6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56" name="Google Shape;15156;p6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57" name="Google Shape;15157;p6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58" name="Google Shape;15158;p6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15159" name="Google Shape;15159;p6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60" name="Google Shape;15160;p6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121900" tIns="121900" rIns="121900" bIns="121900" anchor="ctr" anchorCtr="0">
              <a:noAutofit/>
            </a:bodyPr>
            <a:lstStyle/>
            <a:p>
              <a:endParaRPr sz="2400"/>
            </a:p>
          </p:txBody>
        </p:sp>
        <p:sp>
          <p:nvSpPr>
            <p:cNvPr id="15161" name="Google Shape;15161;p6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62" name="Google Shape;15162;p6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121900" tIns="121900" rIns="121900" bIns="121900" anchor="ctr" anchorCtr="0">
              <a:noAutofit/>
            </a:bodyPr>
            <a:lstStyle/>
            <a:p>
              <a:endParaRPr sz="2400"/>
            </a:p>
          </p:txBody>
        </p:sp>
        <p:sp>
          <p:nvSpPr>
            <p:cNvPr id="15163" name="Google Shape;15163;p6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121900" tIns="121900" rIns="121900" bIns="121900" anchor="ctr" anchorCtr="0">
              <a:noAutofit/>
            </a:bodyPr>
            <a:lstStyle/>
            <a:p>
              <a:endParaRPr sz="2400"/>
            </a:p>
          </p:txBody>
        </p:sp>
        <p:sp>
          <p:nvSpPr>
            <p:cNvPr id="15164" name="Google Shape;15164;p6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grpSp>
      <p:grpSp>
        <p:nvGrpSpPr>
          <p:cNvPr id="15165" name="Google Shape;15165;p68"/>
          <p:cNvGrpSpPr/>
          <p:nvPr/>
        </p:nvGrpSpPr>
        <p:grpSpPr>
          <a:xfrm>
            <a:off x="8893867" y="4855762"/>
            <a:ext cx="517215" cy="414461"/>
            <a:chOff x="6670400" y="3826468"/>
            <a:chExt cx="387911" cy="310846"/>
          </a:xfrm>
        </p:grpSpPr>
        <p:sp>
          <p:nvSpPr>
            <p:cNvPr id="15166" name="Google Shape;15166;p6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121900" tIns="121900" rIns="121900" bIns="121900" anchor="ctr" anchorCtr="0">
              <a:noAutofit/>
            </a:bodyPr>
            <a:lstStyle/>
            <a:p>
              <a:endParaRPr sz="2400"/>
            </a:p>
          </p:txBody>
        </p:sp>
        <p:sp>
          <p:nvSpPr>
            <p:cNvPr id="15167" name="Google Shape;15167;p6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5168" name="Google Shape;15168;p6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5169" name="Google Shape;15169;p6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5170" name="Google Shape;15170;p6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5171" name="Google Shape;15171;p6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5172" name="Google Shape;15172;p6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5173" name="Google Shape;15173;p6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121900" tIns="121900" rIns="121900" bIns="121900" anchor="ctr" anchorCtr="0">
              <a:noAutofit/>
            </a:bodyPr>
            <a:lstStyle/>
            <a:p>
              <a:endParaRPr sz="2400"/>
            </a:p>
          </p:txBody>
        </p:sp>
        <p:sp>
          <p:nvSpPr>
            <p:cNvPr id="15174" name="Google Shape;15174;p6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5175" name="Google Shape;15175;p6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121900" tIns="121900" rIns="121900" bIns="121900" anchor="ctr" anchorCtr="0">
              <a:noAutofit/>
            </a:bodyPr>
            <a:lstStyle/>
            <a:p>
              <a:endParaRPr sz="2400"/>
            </a:p>
          </p:txBody>
        </p:sp>
        <p:sp>
          <p:nvSpPr>
            <p:cNvPr id="15176" name="Google Shape;15176;p6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77" name="Google Shape;15177;p6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5178" name="Google Shape;15178;p6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121900" tIns="121900" rIns="121900" bIns="121900" anchor="ctr" anchorCtr="0">
              <a:noAutofit/>
            </a:bodyPr>
            <a:lstStyle/>
            <a:p>
              <a:endParaRPr sz="2400"/>
            </a:p>
          </p:txBody>
        </p:sp>
        <p:sp>
          <p:nvSpPr>
            <p:cNvPr id="15179" name="Google Shape;15179;p6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5180" name="Google Shape;15180;p6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81" name="Google Shape;15181;p6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82" name="Google Shape;15182;p6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sp>
          <p:nvSpPr>
            <p:cNvPr id="15183" name="Google Shape;15183;p6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121900" tIns="121900" rIns="121900" bIns="121900" anchor="ctr" anchorCtr="0">
              <a:noAutofit/>
            </a:bodyPr>
            <a:lstStyle/>
            <a:p>
              <a:endParaRPr sz="2400"/>
            </a:p>
          </p:txBody>
        </p:sp>
      </p:grpSp>
      <p:grpSp>
        <p:nvGrpSpPr>
          <p:cNvPr id="15184" name="Google Shape;15184;p68"/>
          <p:cNvGrpSpPr/>
          <p:nvPr/>
        </p:nvGrpSpPr>
        <p:grpSpPr>
          <a:xfrm>
            <a:off x="10216242" y="4825064"/>
            <a:ext cx="403764" cy="480664"/>
            <a:chOff x="7662181" y="3803446"/>
            <a:chExt cx="302823" cy="360498"/>
          </a:xfrm>
        </p:grpSpPr>
        <p:sp>
          <p:nvSpPr>
            <p:cNvPr id="15185" name="Google Shape;15185;p6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121900" tIns="121900" rIns="121900" bIns="121900" anchor="ctr" anchorCtr="0">
              <a:noAutofit/>
            </a:bodyPr>
            <a:lstStyle/>
            <a:p>
              <a:endParaRPr sz="2400"/>
            </a:p>
          </p:txBody>
        </p:sp>
        <p:sp>
          <p:nvSpPr>
            <p:cNvPr id="15186" name="Google Shape;15186;p6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187" name="Google Shape;15187;p6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5188" name="Google Shape;15188;p6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189" name="Google Shape;15189;p6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121900" tIns="121900" rIns="121900" bIns="121900" anchor="ctr" anchorCtr="0">
              <a:noAutofit/>
            </a:bodyPr>
            <a:lstStyle/>
            <a:p>
              <a:endParaRPr sz="2400"/>
            </a:p>
          </p:txBody>
        </p:sp>
        <p:sp>
          <p:nvSpPr>
            <p:cNvPr id="15190" name="Google Shape;15190;p6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5191" name="Google Shape;15191;p6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5192" name="Google Shape;15192;p6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193" name="Google Shape;15193;p6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sp>
          <p:nvSpPr>
            <p:cNvPr id="15194" name="Google Shape;15194;p6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121900" tIns="121900" rIns="121900" bIns="121900" anchor="ctr" anchorCtr="0">
              <a:noAutofit/>
            </a:bodyPr>
            <a:lstStyle/>
            <a:p>
              <a:endParaRPr sz="2400"/>
            </a:p>
          </p:txBody>
        </p:sp>
      </p:grpSp>
      <p:grpSp>
        <p:nvGrpSpPr>
          <p:cNvPr id="15195" name="Google Shape;15195;p68"/>
          <p:cNvGrpSpPr/>
          <p:nvPr/>
        </p:nvGrpSpPr>
        <p:grpSpPr>
          <a:xfrm>
            <a:off x="6942084" y="4825797"/>
            <a:ext cx="485193" cy="474217"/>
            <a:chOff x="5206562" y="3803994"/>
            <a:chExt cx="363895" cy="355663"/>
          </a:xfrm>
        </p:grpSpPr>
        <p:sp>
          <p:nvSpPr>
            <p:cNvPr id="15196" name="Google Shape;15196;p6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121900" tIns="121900" rIns="121900" bIns="121900" anchor="ctr" anchorCtr="0">
              <a:noAutofit/>
            </a:bodyPr>
            <a:lstStyle/>
            <a:p>
              <a:endParaRPr sz="2400"/>
            </a:p>
          </p:txBody>
        </p:sp>
        <p:sp>
          <p:nvSpPr>
            <p:cNvPr id="15197" name="Google Shape;15197;p6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5198" name="Google Shape;15198;p6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121900" tIns="121900" rIns="121900" bIns="121900" anchor="ctr" anchorCtr="0">
              <a:noAutofit/>
            </a:bodyPr>
            <a:lstStyle/>
            <a:p>
              <a:endParaRPr sz="2400"/>
            </a:p>
          </p:txBody>
        </p:sp>
        <p:sp>
          <p:nvSpPr>
            <p:cNvPr id="15199" name="Google Shape;15199;p6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121900" tIns="121900" rIns="121900" bIns="121900" anchor="ctr" anchorCtr="0">
              <a:noAutofit/>
            </a:bodyPr>
            <a:lstStyle/>
            <a:p>
              <a:endParaRPr sz="2400"/>
            </a:p>
          </p:txBody>
        </p:sp>
        <p:sp>
          <p:nvSpPr>
            <p:cNvPr id="15200" name="Google Shape;15200;p6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121900" tIns="121900" rIns="121900" bIns="121900" anchor="ctr" anchorCtr="0">
              <a:noAutofit/>
            </a:bodyPr>
            <a:lstStyle/>
            <a:p>
              <a:endParaRPr sz="2400"/>
            </a:p>
          </p:txBody>
        </p:sp>
        <p:sp>
          <p:nvSpPr>
            <p:cNvPr id="15201" name="Google Shape;15201;p6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5202" name="Google Shape;15202;p6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121900" tIns="121900" rIns="121900" bIns="121900" anchor="ctr" anchorCtr="0">
              <a:noAutofit/>
            </a:bodyPr>
            <a:lstStyle/>
            <a:p>
              <a:endParaRPr sz="2400"/>
            </a:p>
          </p:txBody>
        </p:sp>
        <p:sp>
          <p:nvSpPr>
            <p:cNvPr id="15203" name="Google Shape;15203;p6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5204" name="Google Shape;15204;p6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121900" tIns="121900" rIns="121900" bIns="121900" anchor="ctr" anchorCtr="0">
              <a:noAutofit/>
            </a:bodyPr>
            <a:lstStyle/>
            <a:p>
              <a:endParaRPr sz="2400"/>
            </a:p>
          </p:txBody>
        </p:sp>
        <p:sp>
          <p:nvSpPr>
            <p:cNvPr id="15205" name="Google Shape;15205;p6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121900" tIns="121900" rIns="121900" bIns="121900" anchor="ctr" anchorCtr="0">
              <a:noAutofit/>
            </a:bodyPr>
            <a:lstStyle/>
            <a:p>
              <a:endParaRPr sz="2400"/>
            </a:p>
          </p:txBody>
        </p:sp>
        <p:sp>
          <p:nvSpPr>
            <p:cNvPr id="15206" name="Google Shape;15206;p6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121900" tIns="121900" rIns="121900" bIns="121900" anchor="ctr" anchorCtr="0">
              <a:noAutofit/>
            </a:bodyPr>
            <a:lstStyle/>
            <a:p>
              <a:endParaRPr sz="2400"/>
            </a:p>
          </p:txBody>
        </p:sp>
        <p:sp>
          <p:nvSpPr>
            <p:cNvPr id="15207" name="Google Shape;15207;p6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121900" tIns="121900" rIns="121900" bIns="121900" anchor="ctr" anchorCtr="0">
              <a:noAutofit/>
            </a:bodyPr>
            <a:lstStyle/>
            <a:p>
              <a:endParaRPr sz="2400"/>
            </a:p>
          </p:txBody>
        </p:sp>
        <p:sp>
          <p:nvSpPr>
            <p:cNvPr id="15208" name="Google Shape;15208;p6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121900" tIns="121900" rIns="121900" bIns="121900" anchor="ctr" anchorCtr="0">
              <a:noAutofit/>
            </a:bodyPr>
            <a:lstStyle/>
            <a:p>
              <a:endParaRPr sz="2400"/>
            </a:p>
          </p:txBody>
        </p:sp>
        <p:sp>
          <p:nvSpPr>
            <p:cNvPr id="15209" name="Google Shape;15209;p6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121900" tIns="121900" rIns="121900" bIns="121900" anchor="ctr" anchorCtr="0">
              <a:noAutofit/>
            </a:bodyPr>
            <a:lstStyle/>
            <a:p>
              <a:endParaRPr sz="2400"/>
            </a:p>
          </p:txBody>
        </p:sp>
      </p:grpSp>
      <p:sp>
        <p:nvSpPr>
          <p:cNvPr id="15210" name="Google Shape;15210;p68"/>
          <p:cNvSpPr txBox="1"/>
          <p:nvPr/>
        </p:nvSpPr>
        <p:spPr>
          <a:xfrm>
            <a:off x="1132900" y="953600"/>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Creative Process Icons</a:t>
            </a:r>
            <a:endParaRPr sz="3200">
              <a:solidFill>
                <a:srgbClr val="FFFFFF"/>
              </a:solidFill>
            </a:endParaRPr>
          </a:p>
        </p:txBody>
      </p:sp>
      <p:sp>
        <p:nvSpPr>
          <p:cNvPr id="15211" name="Google Shape;15211;p68"/>
          <p:cNvSpPr txBox="1"/>
          <p:nvPr/>
        </p:nvSpPr>
        <p:spPr>
          <a:xfrm>
            <a:off x="6477867" y="953600"/>
            <a:ext cx="46428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Performing Arts Icons</a:t>
            </a:r>
            <a:endParaRPr sz="3200">
              <a:solidFill>
                <a:srgbClr val="FFFFFF"/>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580"/>
                                        </p:tgtEl>
                                        <p:attrNameLst>
                                          <p:attrName>style.visibility</p:attrName>
                                        </p:attrNameLst>
                                      </p:cBhvr>
                                      <p:to>
                                        <p:strVal val="visible"/>
                                      </p:to>
                                    </p:set>
                                    <p:anim calcmode="lin" valueType="num">
                                      <p:cBhvr>
                                        <p:cTn id="7" dur="500" fill="hold"/>
                                        <p:tgtEl>
                                          <p:spTgt spid="13580"/>
                                        </p:tgtEl>
                                        <p:attrNameLst>
                                          <p:attrName>ppt_w</p:attrName>
                                        </p:attrNameLst>
                                      </p:cBhvr>
                                      <p:tavLst>
                                        <p:tav tm="0">
                                          <p:val>
                                            <p:fltVal val="0"/>
                                          </p:val>
                                        </p:tav>
                                        <p:tav tm="100000">
                                          <p:val>
                                            <p:strVal val="#ppt_w"/>
                                          </p:val>
                                        </p:tav>
                                      </p:tavLst>
                                    </p:anim>
                                    <p:anim calcmode="lin" valueType="num">
                                      <p:cBhvr>
                                        <p:cTn id="8" dur="500" fill="hold"/>
                                        <p:tgtEl>
                                          <p:spTgt spid="13580"/>
                                        </p:tgtEl>
                                        <p:attrNameLst>
                                          <p:attrName>ppt_h</p:attrName>
                                        </p:attrNameLst>
                                      </p:cBhvr>
                                      <p:tavLst>
                                        <p:tav tm="0">
                                          <p:val>
                                            <p:fltVal val="0"/>
                                          </p:val>
                                        </p:tav>
                                        <p:tav tm="100000">
                                          <p:val>
                                            <p:strVal val="#ppt_h"/>
                                          </p:val>
                                        </p:tav>
                                      </p:tavLst>
                                    </p:anim>
                                    <p:animEffect transition="in" filter="fade">
                                      <p:cBhvr>
                                        <p:cTn id="9" dur="500"/>
                                        <p:tgtEl>
                                          <p:spTgt spid="13580"/>
                                        </p:tgtEl>
                                      </p:cBhvr>
                                    </p:animEffect>
                                  </p:childTnLst>
                                </p:cTn>
                              </p:par>
                              <p:par>
                                <p:cTn id="10" presetID="53" presetClass="entr" presetSubtype="16" fill="hold" nodeType="withEffect">
                                  <p:stCondLst>
                                    <p:cond delay="0"/>
                                  </p:stCondLst>
                                  <p:childTnLst>
                                    <p:set>
                                      <p:cBhvr>
                                        <p:cTn id="11" dur="1" fill="hold">
                                          <p:stCondLst>
                                            <p:cond delay="0"/>
                                          </p:stCondLst>
                                        </p:cTn>
                                        <p:tgtEl>
                                          <p:spTgt spid="13595"/>
                                        </p:tgtEl>
                                        <p:attrNameLst>
                                          <p:attrName>style.visibility</p:attrName>
                                        </p:attrNameLst>
                                      </p:cBhvr>
                                      <p:to>
                                        <p:strVal val="visible"/>
                                      </p:to>
                                    </p:set>
                                    <p:anim calcmode="lin" valueType="num">
                                      <p:cBhvr>
                                        <p:cTn id="12" dur="500" fill="hold"/>
                                        <p:tgtEl>
                                          <p:spTgt spid="13595"/>
                                        </p:tgtEl>
                                        <p:attrNameLst>
                                          <p:attrName>ppt_w</p:attrName>
                                        </p:attrNameLst>
                                      </p:cBhvr>
                                      <p:tavLst>
                                        <p:tav tm="0">
                                          <p:val>
                                            <p:fltVal val="0"/>
                                          </p:val>
                                        </p:tav>
                                        <p:tav tm="100000">
                                          <p:val>
                                            <p:strVal val="#ppt_w"/>
                                          </p:val>
                                        </p:tav>
                                      </p:tavLst>
                                    </p:anim>
                                    <p:anim calcmode="lin" valueType="num">
                                      <p:cBhvr>
                                        <p:cTn id="13" dur="500" fill="hold"/>
                                        <p:tgtEl>
                                          <p:spTgt spid="13595"/>
                                        </p:tgtEl>
                                        <p:attrNameLst>
                                          <p:attrName>ppt_h</p:attrName>
                                        </p:attrNameLst>
                                      </p:cBhvr>
                                      <p:tavLst>
                                        <p:tav tm="0">
                                          <p:val>
                                            <p:fltVal val="0"/>
                                          </p:val>
                                        </p:tav>
                                        <p:tav tm="100000">
                                          <p:val>
                                            <p:strVal val="#ppt_h"/>
                                          </p:val>
                                        </p:tav>
                                      </p:tavLst>
                                    </p:anim>
                                    <p:animEffect transition="in" filter="fade">
                                      <p:cBhvr>
                                        <p:cTn id="14" dur="500"/>
                                        <p:tgtEl>
                                          <p:spTgt spid="13595"/>
                                        </p:tgtEl>
                                      </p:cBhvr>
                                    </p:animEffect>
                                  </p:childTnLst>
                                </p:cTn>
                              </p:par>
                              <p:par>
                                <p:cTn id="15" presetID="53" presetClass="entr" presetSubtype="16" fill="hold" nodeType="withEffect">
                                  <p:stCondLst>
                                    <p:cond delay="0"/>
                                  </p:stCondLst>
                                  <p:childTnLst>
                                    <p:set>
                                      <p:cBhvr>
                                        <p:cTn id="16" dur="1" fill="hold">
                                          <p:stCondLst>
                                            <p:cond delay="0"/>
                                          </p:stCondLst>
                                        </p:cTn>
                                        <p:tgtEl>
                                          <p:spTgt spid="13610"/>
                                        </p:tgtEl>
                                        <p:attrNameLst>
                                          <p:attrName>style.visibility</p:attrName>
                                        </p:attrNameLst>
                                      </p:cBhvr>
                                      <p:to>
                                        <p:strVal val="visible"/>
                                      </p:to>
                                    </p:set>
                                    <p:anim calcmode="lin" valueType="num">
                                      <p:cBhvr>
                                        <p:cTn id="17" dur="500" fill="hold"/>
                                        <p:tgtEl>
                                          <p:spTgt spid="13610"/>
                                        </p:tgtEl>
                                        <p:attrNameLst>
                                          <p:attrName>ppt_w</p:attrName>
                                        </p:attrNameLst>
                                      </p:cBhvr>
                                      <p:tavLst>
                                        <p:tav tm="0">
                                          <p:val>
                                            <p:fltVal val="0"/>
                                          </p:val>
                                        </p:tav>
                                        <p:tav tm="100000">
                                          <p:val>
                                            <p:strVal val="#ppt_w"/>
                                          </p:val>
                                        </p:tav>
                                      </p:tavLst>
                                    </p:anim>
                                    <p:anim calcmode="lin" valueType="num">
                                      <p:cBhvr>
                                        <p:cTn id="18" dur="500" fill="hold"/>
                                        <p:tgtEl>
                                          <p:spTgt spid="13610"/>
                                        </p:tgtEl>
                                        <p:attrNameLst>
                                          <p:attrName>ppt_h</p:attrName>
                                        </p:attrNameLst>
                                      </p:cBhvr>
                                      <p:tavLst>
                                        <p:tav tm="0">
                                          <p:val>
                                            <p:fltVal val="0"/>
                                          </p:val>
                                        </p:tav>
                                        <p:tav tm="100000">
                                          <p:val>
                                            <p:strVal val="#ppt_h"/>
                                          </p:val>
                                        </p:tav>
                                      </p:tavLst>
                                    </p:anim>
                                    <p:animEffect transition="in" filter="fade">
                                      <p:cBhvr>
                                        <p:cTn id="19" dur="500"/>
                                        <p:tgtEl>
                                          <p:spTgt spid="13610"/>
                                        </p:tgtEl>
                                      </p:cBhvr>
                                    </p:animEffect>
                                  </p:childTnLst>
                                </p:cTn>
                              </p:par>
                              <p:par>
                                <p:cTn id="20" presetID="53" presetClass="entr" presetSubtype="16" fill="hold" nodeType="withEffect">
                                  <p:stCondLst>
                                    <p:cond delay="0"/>
                                  </p:stCondLst>
                                  <p:childTnLst>
                                    <p:set>
                                      <p:cBhvr>
                                        <p:cTn id="21" dur="1" fill="hold">
                                          <p:stCondLst>
                                            <p:cond delay="0"/>
                                          </p:stCondLst>
                                        </p:cTn>
                                        <p:tgtEl>
                                          <p:spTgt spid="13621"/>
                                        </p:tgtEl>
                                        <p:attrNameLst>
                                          <p:attrName>style.visibility</p:attrName>
                                        </p:attrNameLst>
                                      </p:cBhvr>
                                      <p:to>
                                        <p:strVal val="visible"/>
                                      </p:to>
                                    </p:set>
                                    <p:anim calcmode="lin" valueType="num">
                                      <p:cBhvr>
                                        <p:cTn id="22" dur="500" fill="hold"/>
                                        <p:tgtEl>
                                          <p:spTgt spid="13621"/>
                                        </p:tgtEl>
                                        <p:attrNameLst>
                                          <p:attrName>ppt_w</p:attrName>
                                        </p:attrNameLst>
                                      </p:cBhvr>
                                      <p:tavLst>
                                        <p:tav tm="0">
                                          <p:val>
                                            <p:fltVal val="0"/>
                                          </p:val>
                                        </p:tav>
                                        <p:tav tm="100000">
                                          <p:val>
                                            <p:strVal val="#ppt_w"/>
                                          </p:val>
                                        </p:tav>
                                      </p:tavLst>
                                    </p:anim>
                                    <p:anim calcmode="lin" valueType="num">
                                      <p:cBhvr>
                                        <p:cTn id="23" dur="500" fill="hold"/>
                                        <p:tgtEl>
                                          <p:spTgt spid="13621"/>
                                        </p:tgtEl>
                                        <p:attrNameLst>
                                          <p:attrName>ppt_h</p:attrName>
                                        </p:attrNameLst>
                                      </p:cBhvr>
                                      <p:tavLst>
                                        <p:tav tm="0">
                                          <p:val>
                                            <p:fltVal val="0"/>
                                          </p:val>
                                        </p:tav>
                                        <p:tav tm="100000">
                                          <p:val>
                                            <p:strVal val="#ppt_h"/>
                                          </p:val>
                                        </p:tav>
                                      </p:tavLst>
                                    </p:anim>
                                    <p:animEffect transition="in" filter="fade">
                                      <p:cBhvr>
                                        <p:cTn id="24" dur="500"/>
                                        <p:tgtEl>
                                          <p:spTgt spid="13621"/>
                                        </p:tgtEl>
                                      </p:cBhvr>
                                    </p:animEffect>
                                  </p:childTnLst>
                                </p:cTn>
                              </p:par>
                              <p:par>
                                <p:cTn id="25" presetID="53" presetClass="entr" presetSubtype="16" fill="hold" nodeType="withEffect">
                                  <p:stCondLst>
                                    <p:cond delay="0"/>
                                  </p:stCondLst>
                                  <p:childTnLst>
                                    <p:set>
                                      <p:cBhvr>
                                        <p:cTn id="26" dur="1" fill="hold">
                                          <p:stCondLst>
                                            <p:cond delay="0"/>
                                          </p:stCondLst>
                                        </p:cTn>
                                        <p:tgtEl>
                                          <p:spTgt spid="13634"/>
                                        </p:tgtEl>
                                        <p:attrNameLst>
                                          <p:attrName>style.visibility</p:attrName>
                                        </p:attrNameLst>
                                      </p:cBhvr>
                                      <p:to>
                                        <p:strVal val="visible"/>
                                      </p:to>
                                    </p:set>
                                    <p:anim calcmode="lin" valueType="num">
                                      <p:cBhvr>
                                        <p:cTn id="27" dur="500" fill="hold"/>
                                        <p:tgtEl>
                                          <p:spTgt spid="13634"/>
                                        </p:tgtEl>
                                        <p:attrNameLst>
                                          <p:attrName>ppt_w</p:attrName>
                                        </p:attrNameLst>
                                      </p:cBhvr>
                                      <p:tavLst>
                                        <p:tav tm="0">
                                          <p:val>
                                            <p:fltVal val="0"/>
                                          </p:val>
                                        </p:tav>
                                        <p:tav tm="100000">
                                          <p:val>
                                            <p:strVal val="#ppt_w"/>
                                          </p:val>
                                        </p:tav>
                                      </p:tavLst>
                                    </p:anim>
                                    <p:anim calcmode="lin" valueType="num">
                                      <p:cBhvr>
                                        <p:cTn id="28" dur="500" fill="hold"/>
                                        <p:tgtEl>
                                          <p:spTgt spid="13634"/>
                                        </p:tgtEl>
                                        <p:attrNameLst>
                                          <p:attrName>ppt_h</p:attrName>
                                        </p:attrNameLst>
                                      </p:cBhvr>
                                      <p:tavLst>
                                        <p:tav tm="0">
                                          <p:val>
                                            <p:fltVal val="0"/>
                                          </p:val>
                                        </p:tav>
                                        <p:tav tm="100000">
                                          <p:val>
                                            <p:strVal val="#ppt_h"/>
                                          </p:val>
                                        </p:tav>
                                      </p:tavLst>
                                    </p:anim>
                                    <p:animEffect transition="in" filter="fade">
                                      <p:cBhvr>
                                        <p:cTn id="29" dur="500"/>
                                        <p:tgtEl>
                                          <p:spTgt spid="13634"/>
                                        </p:tgtEl>
                                      </p:cBhvr>
                                    </p:animEffect>
                                  </p:childTnLst>
                                </p:cTn>
                              </p:par>
                              <p:par>
                                <p:cTn id="30" presetID="53" presetClass="entr" presetSubtype="16" fill="hold" nodeType="withEffect">
                                  <p:stCondLst>
                                    <p:cond delay="0"/>
                                  </p:stCondLst>
                                  <p:childTnLst>
                                    <p:set>
                                      <p:cBhvr>
                                        <p:cTn id="31" dur="1" fill="hold">
                                          <p:stCondLst>
                                            <p:cond delay="0"/>
                                          </p:stCondLst>
                                        </p:cTn>
                                        <p:tgtEl>
                                          <p:spTgt spid="13643"/>
                                        </p:tgtEl>
                                        <p:attrNameLst>
                                          <p:attrName>style.visibility</p:attrName>
                                        </p:attrNameLst>
                                      </p:cBhvr>
                                      <p:to>
                                        <p:strVal val="visible"/>
                                      </p:to>
                                    </p:set>
                                    <p:anim calcmode="lin" valueType="num">
                                      <p:cBhvr>
                                        <p:cTn id="32" dur="500" fill="hold"/>
                                        <p:tgtEl>
                                          <p:spTgt spid="13643"/>
                                        </p:tgtEl>
                                        <p:attrNameLst>
                                          <p:attrName>ppt_w</p:attrName>
                                        </p:attrNameLst>
                                      </p:cBhvr>
                                      <p:tavLst>
                                        <p:tav tm="0">
                                          <p:val>
                                            <p:fltVal val="0"/>
                                          </p:val>
                                        </p:tav>
                                        <p:tav tm="100000">
                                          <p:val>
                                            <p:strVal val="#ppt_w"/>
                                          </p:val>
                                        </p:tav>
                                      </p:tavLst>
                                    </p:anim>
                                    <p:anim calcmode="lin" valueType="num">
                                      <p:cBhvr>
                                        <p:cTn id="33" dur="500" fill="hold"/>
                                        <p:tgtEl>
                                          <p:spTgt spid="13643"/>
                                        </p:tgtEl>
                                        <p:attrNameLst>
                                          <p:attrName>ppt_h</p:attrName>
                                        </p:attrNameLst>
                                      </p:cBhvr>
                                      <p:tavLst>
                                        <p:tav tm="0">
                                          <p:val>
                                            <p:fltVal val="0"/>
                                          </p:val>
                                        </p:tav>
                                        <p:tav tm="100000">
                                          <p:val>
                                            <p:strVal val="#ppt_h"/>
                                          </p:val>
                                        </p:tav>
                                      </p:tavLst>
                                    </p:anim>
                                    <p:animEffect transition="in" filter="fade">
                                      <p:cBhvr>
                                        <p:cTn id="34" dur="500"/>
                                        <p:tgtEl>
                                          <p:spTgt spid="13643"/>
                                        </p:tgtEl>
                                      </p:cBhvr>
                                    </p:animEffect>
                                  </p:childTnLst>
                                </p:cTn>
                              </p:par>
                              <p:par>
                                <p:cTn id="35" presetID="53" presetClass="entr" presetSubtype="16" fill="hold" nodeType="withEffect">
                                  <p:stCondLst>
                                    <p:cond delay="0"/>
                                  </p:stCondLst>
                                  <p:childTnLst>
                                    <p:set>
                                      <p:cBhvr>
                                        <p:cTn id="36" dur="1" fill="hold">
                                          <p:stCondLst>
                                            <p:cond delay="0"/>
                                          </p:stCondLst>
                                        </p:cTn>
                                        <p:tgtEl>
                                          <p:spTgt spid="13668"/>
                                        </p:tgtEl>
                                        <p:attrNameLst>
                                          <p:attrName>style.visibility</p:attrName>
                                        </p:attrNameLst>
                                      </p:cBhvr>
                                      <p:to>
                                        <p:strVal val="visible"/>
                                      </p:to>
                                    </p:set>
                                    <p:anim calcmode="lin" valueType="num">
                                      <p:cBhvr>
                                        <p:cTn id="37" dur="500" fill="hold"/>
                                        <p:tgtEl>
                                          <p:spTgt spid="13668"/>
                                        </p:tgtEl>
                                        <p:attrNameLst>
                                          <p:attrName>ppt_w</p:attrName>
                                        </p:attrNameLst>
                                      </p:cBhvr>
                                      <p:tavLst>
                                        <p:tav tm="0">
                                          <p:val>
                                            <p:fltVal val="0"/>
                                          </p:val>
                                        </p:tav>
                                        <p:tav tm="100000">
                                          <p:val>
                                            <p:strVal val="#ppt_w"/>
                                          </p:val>
                                        </p:tav>
                                      </p:tavLst>
                                    </p:anim>
                                    <p:anim calcmode="lin" valueType="num">
                                      <p:cBhvr>
                                        <p:cTn id="38" dur="500" fill="hold"/>
                                        <p:tgtEl>
                                          <p:spTgt spid="13668"/>
                                        </p:tgtEl>
                                        <p:attrNameLst>
                                          <p:attrName>ppt_h</p:attrName>
                                        </p:attrNameLst>
                                      </p:cBhvr>
                                      <p:tavLst>
                                        <p:tav tm="0">
                                          <p:val>
                                            <p:fltVal val="0"/>
                                          </p:val>
                                        </p:tav>
                                        <p:tav tm="100000">
                                          <p:val>
                                            <p:strVal val="#ppt_h"/>
                                          </p:val>
                                        </p:tav>
                                      </p:tavLst>
                                    </p:anim>
                                    <p:animEffect transition="in" filter="fade">
                                      <p:cBhvr>
                                        <p:cTn id="39" dur="500"/>
                                        <p:tgtEl>
                                          <p:spTgt spid="13668"/>
                                        </p:tgtEl>
                                      </p:cBhvr>
                                    </p:animEffect>
                                  </p:childTnLst>
                                </p:cTn>
                              </p:par>
                              <p:par>
                                <p:cTn id="40" presetID="53" presetClass="entr" presetSubtype="16" fill="hold" nodeType="withEffect">
                                  <p:stCondLst>
                                    <p:cond delay="0"/>
                                  </p:stCondLst>
                                  <p:childTnLst>
                                    <p:set>
                                      <p:cBhvr>
                                        <p:cTn id="41" dur="1" fill="hold">
                                          <p:stCondLst>
                                            <p:cond delay="0"/>
                                          </p:stCondLst>
                                        </p:cTn>
                                        <p:tgtEl>
                                          <p:spTgt spid="13676"/>
                                        </p:tgtEl>
                                        <p:attrNameLst>
                                          <p:attrName>style.visibility</p:attrName>
                                        </p:attrNameLst>
                                      </p:cBhvr>
                                      <p:to>
                                        <p:strVal val="visible"/>
                                      </p:to>
                                    </p:set>
                                    <p:anim calcmode="lin" valueType="num">
                                      <p:cBhvr>
                                        <p:cTn id="42" dur="500" fill="hold"/>
                                        <p:tgtEl>
                                          <p:spTgt spid="13676"/>
                                        </p:tgtEl>
                                        <p:attrNameLst>
                                          <p:attrName>ppt_w</p:attrName>
                                        </p:attrNameLst>
                                      </p:cBhvr>
                                      <p:tavLst>
                                        <p:tav tm="0">
                                          <p:val>
                                            <p:fltVal val="0"/>
                                          </p:val>
                                        </p:tav>
                                        <p:tav tm="100000">
                                          <p:val>
                                            <p:strVal val="#ppt_w"/>
                                          </p:val>
                                        </p:tav>
                                      </p:tavLst>
                                    </p:anim>
                                    <p:anim calcmode="lin" valueType="num">
                                      <p:cBhvr>
                                        <p:cTn id="43" dur="500" fill="hold"/>
                                        <p:tgtEl>
                                          <p:spTgt spid="13676"/>
                                        </p:tgtEl>
                                        <p:attrNameLst>
                                          <p:attrName>ppt_h</p:attrName>
                                        </p:attrNameLst>
                                      </p:cBhvr>
                                      <p:tavLst>
                                        <p:tav tm="0">
                                          <p:val>
                                            <p:fltVal val="0"/>
                                          </p:val>
                                        </p:tav>
                                        <p:tav tm="100000">
                                          <p:val>
                                            <p:strVal val="#ppt_h"/>
                                          </p:val>
                                        </p:tav>
                                      </p:tavLst>
                                    </p:anim>
                                    <p:animEffect transition="in" filter="fade">
                                      <p:cBhvr>
                                        <p:cTn id="44" dur="500"/>
                                        <p:tgtEl>
                                          <p:spTgt spid="13676"/>
                                        </p:tgtEl>
                                      </p:cBhvr>
                                    </p:animEffect>
                                  </p:childTnLst>
                                </p:cTn>
                              </p:par>
                              <p:par>
                                <p:cTn id="45" presetID="53" presetClass="entr" presetSubtype="16" fill="hold" nodeType="withEffect">
                                  <p:stCondLst>
                                    <p:cond delay="0"/>
                                  </p:stCondLst>
                                  <p:childTnLst>
                                    <p:set>
                                      <p:cBhvr>
                                        <p:cTn id="46" dur="1" fill="hold">
                                          <p:stCondLst>
                                            <p:cond delay="0"/>
                                          </p:stCondLst>
                                        </p:cTn>
                                        <p:tgtEl>
                                          <p:spTgt spid="13696"/>
                                        </p:tgtEl>
                                        <p:attrNameLst>
                                          <p:attrName>style.visibility</p:attrName>
                                        </p:attrNameLst>
                                      </p:cBhvr>
                                      <p:to>
                                        <p:strVal val="visible"/>
                                      </p:to>
                                    </p:set>
                                    <p:anim calcmode="lin" valueType="num">
                                      <p:cBhvr>
                                        <p:cTn id="47" dur="500" fill="hold"/>
                                        <p:tgtEl>
                                          <p:spTgt spid="13696"/>
                                        </p:tgtEl>
                                        <p:attrNameLst>
                                          <p:attrName>ppt_w</p:attrName>
                                        </p:attrNameLst>
                                      </p:cBhvr>
                                      <p:tavLst>
                                        <p:tav tm="0">
                                          <p:val>
                                            <p:fltVal val="0"/>
                                          </p:val>
                                        </p:tav>
                                        <p:tav tm="100000">
                                          <p:val>
                                            <p:strVal val="#ppt_w"/>
                                          </p:val>
                                        </p:tav>
                                      </p:tavLst>
                                    </p:anim>
                                    <p:anim calcmode="lin" valueType="num">
                                      <p:cBhvr>
                                        <p:cTn id="48" dur="500" fill="hold"/>
                                        <p:tgtEl>
                                          <p:spTgt spid="13696"/>
                                        </p:tgtEl>
                                        <p:attrNameLst>
                                          <p:attrName>ppt_h</p:attrName>
                                        </p:attrNameLst>
                                      </p:cBhvr>
                                      <p:tavLst>
                                        <p:tav tm="0">
                                          <p:val>
                                            <p:fltVal val="0"/>
                                          </p:val>
                                        </p:tav>
                                        <p:tav tm="100000">
                                          <p:val>
                                            <p:strVal val="#ppt_h"/>
                                          </p:val>
                                        </p:tav>
                                      </p:tavLst>
                                    </p:anim>
                                    <p:animEffect transition="in" filter="fade">
                                      <p:cBhvr>
                                        <p:cTn id="49" dur="500"/>
                                        <p:tgtEl>
                                          <p:spTgt spid="13696"/>
                                        </p:tgtEl>
                                      </p:cBhvr>
                                    </p:animEffect>
                                  </p:childTnLst>
                                </p:cTn>
                              </p:par>
                              <p:par>
                                <p:cTn id="50" presetID="53" presetClass="entr" presetSubtype="16" fill="hold" nodeType="withEffect">
                                  <p:stCondLst>
                                    <p:cond delay="0"/>
                                  </p:stCondLst>
                                  <p:childTnLst>
                                    <p:set>
                                      <p:cBhvr>
                                        <p:cTn id="51" dur="1" fill="hold">
                                          <p:stCondLst>
                                            <p:cond delay="0"/>
                                          </p:stCondLst>
                                        </p:cTn>
                                        <p:tgtEl>
                                          <p:spTgt spid="13707"/>
                                        </p:tgtEl>
                                        <p:attrNameLst>
                                          <p:attrName>style.visibility</p:attrName>
                                        </p:attrNameLst>
                                      </p:cBhvr>
                                      <p:to>
                                        <p:strVal val="visible"/>
                                      </p:to>
                                    </p:set>
                                    <p:anim calcmode="lin" valueType="num">
                                      <p:cBhvr>
                                        <p:cTn id="52" dur="500" fill="hold"/>
                                        <p:tgtEl>
                                          <p:spTgt spid="13707"/>
                                        </p:tgtEl>
                                        <p:attrNameLst>
                                          <p:attrName>ppt_w</p:attrName>
                                        </p:attrNameLst>
                                      </p:cBhvr>
                                      <p:tavLst>
                                        <p:tav tm="0">
                                          <p:val>
                                            <p:fltVal val="0"/>
                                          </p:val>
                                        </p:tav>
                                        <p:tav tm="100000">
                                          <p:val>
                                            <p:strVal val="#ppt_w"/>
                                          </p:val>
                                        </p:tav>
                                      </p:tavLst>
                                    </p:anim>
                                    <p:anim calcmode="lin" valueType="num">
                                      <p:cBhvr>
                                        <p:cTn id="53" dur="500" fill="hold"/>
                                        <p:tgtEl>
                                          <p:spTgt spid="13707"/>
                                        </p:tgtEl>
                                        <p:attrNameLst>
                                          <p:attrName>ppt_h</p:attrName>
                                        </p:attrNameLst>
                                      </p:cBhvr>
                                      <p:tavLst>
                                        <p:tav tm="0">
                                          <p:val>
                                            <p:fltVal val="0"/>
                                          </p:val>
                                        </p:tav>
                                        <p:tav tm="100000">
                                          <p:val>
                                            <p:strVal val="#ppt_h"/>
                                          </p:val>
                                        </p:tav>
                                      </p:tavLst>
                                    </p:anim>
                                    <p:animEffect transition="in" filter="fade">
                                      <p:cBhvr>
                                        <p:cTn id="54" dur="500"/>
                                        <p:tgtEl>
                                          <p:spTgt spid="13707"/>
                                        </p:tgtEl>
                                      </p:cBhvr>
                                    </p:animEffect>
                                  </p:childTnLst>
                                </p:cTn>
                              </p:par>
                              <p:par>
                                <p:cTn id="55" presetID="53" presetClass="entr" presetSubtype="16" fill="hold" nodeType="withEffect">
                                  <p:stCondLst>
                                    <p:cond delay="0"/>
                                  </p:stCondLst>
                                  <p:childTnLst>
                                    <p:set>
                                      <p:cBhvr>
                                        <p:cTn id="56" dur="1" fill="hold">
                                          <p:stCondLst>
                                            <p:cond delay="0"/>
                                          </p:stCondLst>
                                        </p:cTn>
                                        <p:tgtEl>
                                          <p:spTgt spid="13728"/>
                                        </p:tgtEl>
                                        <p:attrNameLst>
                                          <p:attrName>style.visibility</p:attrName>
                                        </p:attrNameLst>
                                      </p:cBhvr>
                                      <p:to>
                                        <p:strVal val="visible"/>
                                      </p:to>
                                    </p:set>
                                    <p:anim calcmode="lin" valueType="num">
                                      <p:cBhvr>
                                        <p:cTn id="57" dur="500" fill="hold"/>
                                        <p:tgtEl>
                                          <p:spTgt spid="13728"/>
                                        </p:tgtEl>
                                        <p:attrNameLst>
                                          <p:attrName>ppt_w</p:attrName>
                                        </p:attrNameLst>
                                      </p:cBhvr>
                                      <p:tavLst>
                                        <p:tav tm="0">
                                          <p:val>
                                            <p:fltVal val="0"/>
                                          </p:val>
                                        </p:tav>
                                        <p:tav tm="100000">
                                          <p:val>
                                            <p:strVal val="#ppt_w"/>
                                          </p:val>
                                        </p:tav>
                                      </p:tavLst>
                                    </p:anim>
                                    <p:anim calcmode="lin" valueType="num">
                                      <p:cBhvr>
                                        <p:cTn id="58" dur="500" fill="hold"/>
                                        <p:tgtEl>
                                          <p:spTgt spid="13728"/>
                                        </p:tgtEl>
                                        <p:attrNameLst>
                                          <p:attrName>ppt_h</p:attrName>
                                        </p:attrNameLst>
                                      </p:cBhvr>
                                      <p:tavLst>
                                        <p:tav tm="0">
                                          <p:val>
                                            <p:fltVal val="0"/>
                                          </p:val>
                                        </p:tav>
                                        <p:tav tm="100000">
                                          <p:val>
                                            <p:strVal val="#ppt_h"/>
                                          </p:val>
                                        </p:tav>
                                      </p:tavLst>
                                    </p:anim>
                                    <p:animEffect transition="in" filter="fade">
                                      <p:cBhvr>
                                        <p:cTn id="59" dur="500"/>
                                        <p:tgtEl>
                                          <p:spTgt spid="13728"/>
                                        </p:tgtEl>
                                      </p:cBhvr>
                                    </p:animEffect>
                                  </p:childTnLst>
                                </p:cTn>
                              </p:par>
                              <p:par>
                                <p:cTn id="60" presetID="53" presetClass="entr" presetSubtype="16" fill="hold" nodeType="withEffect">
                                  <p:stCondLst>
                                    <p:cond delay="0"/>
                                  </p:stCondLst>
                                  <p:childTnLst>
                                    <p:set>
                                      <p:cBhvr>
                                        <p:cTn id="61" dur="1" fill="hold">
                                          <p:stCondLst>
                                            <p:cond delay="0"/>
                                          </p:stCondLst>
                                        </p:cTn>
                                        <p:tgtEl>
                                          <p:spTgt spid="13740"/>
                                        </p:tgtEl>
                                        <p:attrNameLst>
                                          <p:attrName>style.visibility</p:attrName>
                                        </p:attrNameLst>
                                      </p:cBhvr>
                                      <p:to>
                                        <p:strVal val="visible"/>
                                      </p:to>
                                    </p:set>
                                    <p:anim calcmode="lin" valueType="num">
                                      <p:cBhvr>
                                        <p:cTn id="62" dur="500" fill="hold"/>
                                        <p:tgtEl>
                                          <p:spTgt spid="13740"/>
                                        </p:tgtEl>
                                        <p:attrNameLst>
                                          <p:attrName>ppt_w</p:attrName>
                                        </p:attrNameLst>
                                      </p:cBhvr>
                                      <p:tavLst>
                                        <p:tav tm="0">
                                          <p:val>
                                            <p:fltVal val="0"/>
                                          </p:val>
                                        </p:tav>
                                        <p:tav tm="100000">
                                          <p:val>
                                            <p:strVal val="#ppt_w"/>
                                          </p:val>
                                        </p:tav>
                                      </p:tavLst>
                                    </p:anim>
                                    <p:anim calcmode="lin" valueType="num">
                                      <p:cBhvr>
                                        <p:cTn id="63" dur="500" fill="hold"/>
                                        <p:tgtEl>
                                          <p:spTgt spid="13740"/>
                                        </p:tgtEl>
                                        <p:attrNameLst>
                                          <p:attrName>ppt_h</p:attrName>
                                        </p:attrNameLst>
                                      </p:cBhvr>
                                      <p:tavLst>
                                        <p:tav tm="0">
                                          <p:val>
                                            <p:fltVal val="0"/>
                                          </p:val>
                                        </p:tav>
                                        <p:tav tm="100000">
                                          <p:val>
                                            <p:strVal val="#ppt_h"/>
                                          </p:val>
                                        </p:tav>
                                      </p:tavLst>
                                    </p:anim>
                                    <p:animEffect transition="in" filter="fade">
                                      <p:cBhvr>
                                        <p:cTn id="64" dur="500"/>
                                        <p:tgtEl>
                                          <p:spTgt spid="13740"/>
                                        </p:tgtEl>
                                      </p:cBhvr>
                                    </p:animEffect>
                                  </p:childTnLst>
                                </p:cTn>
                              </p:par>
                              <p:par>
                                <p:cTn id="65" presetID="53" presetClass="entr" presetSubtype="16" fill="hold" nodeType="withEffect">
                                  <p:stCondLst>
                                    <p:cond delay="0"/>
                                  </p:stCondLst>
                                  <p:childTnLst>
                                    <p:set>
                                      <p:cBhvr>
                                        <p:cTn id="66" dur="1" fill="hold">
                                          <p:stCondLst>
                                            <p:cond delay="0"/>
                                          </p:stCondLst>
                                        </p:cTn>
                                        <p:tgtEl>
                                          <p:spTgt spid="13754"/>
                                        </p:tgtEl>
                                        <p:attrNameLst>
                                          <p:attrName>style.visibility</p:attrName>
                                        </p:attrNameLst>
                                      </p:cBhvr>
                                      <p:to>
                                        <p:strVal val="visible"/>
                                      </p:to>
                                    </p:set>
                                    <p:anim calcmode="lin" valueType="num">
                                      <p:cBhvr>
                                        <p:cTn id="67" dur="500" fill="hold"/>
                                        <p:tgtEl>
                                          <p:spTgt spid="13754"/>
                                        </p:tgtEl>
                                        <p:attrNameLst>
                                          <p:attrName>ppt_w</p:attrName>
                                        </p:attrNameLst>
                                      </p:cBhvr>
                                      <p:tavLst>
                                        <p:tav tm="0">
                                          <p:val>
                                            <p:fltVal val="0"/>
                                          </p:val>
                                        </p:tav>
                                        <p:tav tm="100000">
                                          <p:val>
                                            <p:strVal val="#ppt_w"/>
                                          </p:val>
                                        </p:tav>
                                      </p:tavLst>
                                    </p:anim>
                                    <p:anim calcmode="lin" valueType="num">
                                      <p:cBhvr>
                                        <p:cTn id="68" dur="500" fill="hold"/>
                                        <p:tgtEl>
                                          <p:spTgt spid="13754"/>
                                        </p:tgtEl>
                                        <p:attrNameLst>
                                          <p:attrName>ppt_h</p:attrName>
                                        </p:attrNameLst>
                                      </p:cBhvr>
                                      <p:tavLst>
                                        <p:tav tm="0">
                                          <p:val>
                                            <p:fltVal val="0"/>
                                          </p:val>
                                        </p:tav>
                                        <p:tav tm="100000">
                                          <p:val>
                                            <p:strVal val="#ppt_h"/>
                                          </p:val>
                                        </p:tav>
                                      </p:tavLst>
                                    </p:anim>
                                    <p:animEffect transition="in" filter="fade">
                                      <p:cBhvr>
                                        <p:cTn id="69" dur="500"/>
                                        <p:tgtEl>
                                          <p:spTgt spid="13754"/>
                                        </p:tgtEl>
                                      </p:cBhvr>
                                    </p:animEffect>
                                  </p:childTnLst>
                                </p:cTn>
                              </p:par>
                              <p:par>
                                <p:cTn id="70" presetID="53" presetClass="entr" presetSubtype="16" fill="hold" nodeType="withEffect">
                                  <p:stCondLst>
                                    <p:cond delay="0"/>
                                  </p:stCondLst>
                                  <p:childTnLst>
                                    <p:set>
                                      <p:cBhvr>
                                        <p:cTn id="71" dur="1" fill="hold">
                                          <p:stCondLst>
                                            <p:cond delay="0"/>
                                          </p:stCondLst>
                                        </p:cTn>
                                        <p:tgtEl>
                                          <p:spTgt spid="13765"/>
                                        </p:tgtEl>
                                        <p:attrNameLst>
                                          <p:attrName>style.visibility</p:attrName>
                                        </p:attrNameLst>
                                      </p:cBhvr>
                                      <p:to>
                                        <p:strVal val="visible"/>
                                      </p:to>
                                    </p:set>
                                    <p:anim calcmode="lin" valueType="num">
                                      <p:cBhvr>
                                        <p:cTn id="72" dur="500" fill="hold"/>
                                        <p:tgtEl>
                                          <p:spTgt spid="13765"/>
                                        </p:tgtEl>
                                        <p:attrNameLst>
                                          <p:attrName>ppt_w</p:attrName>
                                        </p:attrNameLst>
                                      </p:cBhvr>
                                      <p:tavLst>
                                        <p:tav tm="0">
                                          <p:val>
                                            <p:fltVal val="0"/>
                                          </p:val>
                                        </p:tav>
                                        <p:tav tm="100000">
                                          <p:val>
                                            <p:strVal val="#ppt_w"/>
                                          </p:val>
                                        </p:tav>
                                      </p:tavLst>
                                    </p:anim>
                                    <p:anim calcmode="lin" valueType="num">
                                      <p:cBhvr>
                                        <p:cTn id="73" dur="500" fill="hold"/>
                                        <p:tgtEl>
                                          <p:spTgt spid="13765"/>
                                        </p:tgtEl>
                                        <p:attrNameLst>
                                          <p:attrName>ppt_h</p:attrName>
                                        </p:attrNameLst>
                                      </p:cBhvr>
                                      <p:tavLst>
                                        <p:tav tm="0">
                                          <p:val>
                                            <p:fltVal val="0"/>
                                          </p:val>
                                        </p:tav>
                                        <p:tav tm="100000">
                                          <p:val>
                                            <p:strVal val="#ppt_h"/>
                                          </p:val>
                                        </p:tav>
                                      </p:tavLst>
                                    </p:anim>
                                    <p:animEffect transition="in" filter="fade">
                                      <p:cBhvr>
                                        <p:cTn id="74" dur="500"/>
                                        <p:tgtEl>
                                          <p:spTgt spid="13765"/>
                                        </p:tgtEl>
                                      </p:cBhvr>
                                    </p:animEffect>
                                  </p:childTnLst>
                                </p:cTn>
                              </p:par>
                              <p:par>
                                <p:cTn id="75" presetID="53" presetClass="entr" presetSubtype="16" fill="hold" nodeType="withEffect">
                                  <p:stCondLst>
                                    <p:cond delay="0"/>
                                  </p:stCondLst>
                                  <p:childTnLst>
                                    <p:set>
                                      <p:cBhvr>
                                        <p:cTn id="76" dur="1" fill="hold">
                                          <p:stCondLst>
                                            <p:cond delay="0"/>
                                          </p:stCondLst>
                                        </p:cTn>
                                        <p:tgtEl>
                                          <p:spTgt spid="13782"/>
                                        </p:tgtEl>
                                        <p:attrNameLst>
                                          <p:attrName>style.visibility</p:attrName>
                                        </p:attrNameLst>
                                      </p:cBhvr>
                                      <p:to>
                                        <p:strVal val="visible"/>
                                      </p:to>
                                    </p:set>
                                    <p:anim calcmode="lin" valueType="num">
                                      <p:cBhvr>
                                        <p:cTn id="77" dur="500" fill="hold"/>
                                        <p:tgtEl>
                                          <p:spTgt spid="13782"/>
                                        </p:tgtEl>
                                        <p:attrNameLst>
                                          <p:attrName>ppt_w</p:attrName>
                                        </p:attrNameLst>
                                      </p:cBhvr>
                                      <p:tavLst>
                                        <p:tav tm="0">
                                          <p:val>
                                            <p:fltVal val="0"/>
                                          </p:val>
                                        </p:tav>
                                        <p:tav tm="100000">
                                          <p:val>
                                            <p:strVal val="#ppt_w"/>
                                          </p:val>
                                        </p:tav>
                                      </p:tavLst>
                                    </p:anim>
                                    <p:anim calcmode="lin" valueType="num">
                                      <p:cBhvr>
                                        <p:cTn id="78" dur="500" fill="hold"/>
                                        <p:tgtEl>
                                          <p:spTgt spid="13782"/>
                                        </p:tgtEl>
                                        <p:attrNameLst>
                                          <p:attrName>ppt_h</p:attrName>
                                        </p:attrNameLst>
                                      </p:cBhvr>
                                      <p:tavLst>
                                        <p:tav tm="0">
                                          <p:val>
                                            <p:fltVal val="0"/>
                                          </p:val>
                                        </p:tav>
                                        <p:tav tm="100000">
                                          <p:val>
                                            <p:strVal val="#ppt_h"/>
                                          </p:val>
                                        </p:tav>
                                      </p:tavLst>
                                    </p:anim>
                                    <p:animEffect transition="in" filter="fade">
                                      <p:cBhvr>
                                        <p:cTn id="79" dur="500"/>
                                        <p:tgtEl>
                                          <p:spTgt spid="13782"/>
                                        </p:tgtEl>
                                      </p:cBhvr>
                                    </p:animEffect>
                                  </p:childTnLst>
                                </p:cTn>
                              </p:par>
                              <p:par>
                                <p:cTn id="80" presetID="53" presetClass="entr" presetSubtype="16" fill="hold" nodeType="withEffect">
                                  <p:stCondLst>
                                    <p:cond delay="0"/>
                                  </p:stCondLst>
                                  <p:childTnLst>
                                    <p:set>
                                      <p:cBhvr>
                                        <p:cTn id="81" dur="1" fill="hold">
                                          <p:stCondLst>
                                            <p:cond delay="0"/>
                                          </p:stCondLst>
                                        </p:cTn>
                                        <p:tgtEl>
                                          <p:spTgt spid="13804"/>
                                        </p:tgtEl>
                                        <p:attrNameLst>
                                          <p:attrName>style.visibility</p:attrName>
                                        </p:attrNameLst>
                                      </p:cBhvr>
                                      <p:to>
                                        <p:strVal val="visible"/>
                                      </p:to>
                                    </p:set>
                                    <p:anim calcmode="lin" valueType="num">
                                      <p:cBhvr>
                                        <p:cTn id="82" dur="500" fill="hold"/>
                                        <p:tgtEl>
                                          <p:spTgt spid="13804"/>
                                        </p:tgtEl>
                                        <p:attrNameLst>
                                          <p:attrName>ppt_w</p:attrName>
                                        </p:attrNameLst>
                                      </p:cBhvr>
                                      <p:tavLst>
                                        <p:tav tm="0">
                                          <p:val>
                                            <p:fltVal val="0"/>
                                          </p:val>
                                        </p:tav>
                                        <p:tav tm="100000">
                                          <p:val>
                                            <p:strVal val="#ppt_w"/>
                                          </p:val>
                                        </p:tav>
                                      </p:tavLst>
                                    </p:anim>
                                    <p:anim calcmode="lin" valueType="num">
                                      <p:cBhvr>
                                        <p:cTn id="83" dur="500" fill="hold"/>
                                        <p:tgtEl>
                                          <p:spTgt spid="13804"/>
                                        </p:tgtEl>
                                        <p:attrNameLst>
                                          <p:attrName>ppt_h</p:attrName>
                                        </p:attrNameLst>
                                      </p:cBhvr>
                                      <p:tavLst>
                                        <p:tav tm="0">
                                          <p:val>
                                            <p:fltVal val="0"/>
                                          </p:val>
                                        </p:tav>
                                        <p:tav tm="100000">
                                          <p:val>
                                            <p:strVal val="#ppt_h"/>
                                          </p:val>
                                        </p:tav>
                                      </p:tavLst>
                                    </p:anim>
                                    <p:animEffect transition="in" filter="fade">
                                      <p:cBhvr>
                                        <p:cTn id="84" dur="500"/>
                                        <p:tgtEl>
                                          <p:spTgt spid="13804"/>
                                        </p:tgtEl>
                                      </p:cBhvr>
                                    </p:animEffect>
                                  </p:childTnLst>
                                </p:cTn>
                              </p:par>
                              <p:par>
                                <p:cTn id="85" presetID="53" presetClass="entr" presetSubtype="16" fill="hold" nodeType="withEffect">
                                  <p:stCondLst>
                                    <p:cond delay="0"/>
                                  </p:stCondLst>
                                  <p:childTnLst>
                                    <p:set>
                                      <p:cBhvr>
                                        <p:cTn id="86" dur="1" fill="hold">
                                          <p:stCondLst>
                                            <p:cond delay="0"/>
                                          </p:stCondLst>
                                        </p:cTn>
                                        <p:tgtEl>
                                          <p:spTgt spid="13808"/>
                                        </p:tgtEl>
                                        <p:attrNameLst>
                                          <p:attrName>style.visibility</p:attrName>
                                        </p:attrNameLst>
                                      </p:cBhvr>
                                      <p:to>
                                        <p:strVal val="visible"/>
                                      </p:to>
                                    </p:set>
                                    <p:anim calcmode="lin" valueType="num">
                                      <p:cBhvr>
                                        <p:cTn id="87" dur="500" fill="hold"/>
                                        <p:tgtEl>
                                          <p:spTgt spid="13808"/>
                                        </p:tgtEl>
                                        <p:attrNameLst>
                                          <p:attrName>ppt_w</p:attrName>
                                        </p:attrNameLst>
                                      </p:cBhvr>
                                      <p:tavLst>
                                        <p:tav tm="0">
                                          <p:val>
                                            <p:fltVal val="0"/>
                                          </p:val>
                                        </p:tav>
                                        <p:tav tm="100000">
                                          <p:val>
                                            <p:strVal val="#ppt_w"/>
                                          </p:val>
                                        </p:tav>
                                      </p:tavLst>
                                    </p:anim>
                                    <p:anim calcmode="lin" valueType="num">
                                      <p:cBhvr>
                                        <p:cTn id="88" dur="500" fill="hold"/>
                                        <p:tgtEl>
                                          <p:spTgt spid="13808"/>
                                        </p:tgtEl>
                                        <p:attrNameLst>
                                          <p:attrName>ppt_h</p:attrName>
                                        </p:attrNameLst>
                                      </p:cBhvr>
                                      <p:tavLst>
                                        <p:tav tm="0">
                                          <p:val>
                                            <p:fltVal val="0"/>
                                          </p:val>
                                        </p:tav>
                                        <p:tav tm="100000">
                                          <p:val>
                                            <p:strVal val="#ppt_h"/>
                                          </p:val>
                                        </p:tav>
                                      </p:tavLst>
                                    </p:anim>
                                    <p:animEffect transition="in" filter="fade">
                                      <p:cBhvr>
                                        <p:cTn id="89" dur="500"/>
                                        <p:tgtEl>
                                          <p:spTgt spid="13808"/>
                                        </p:tgtEl>
                                      </p:cBhvr>
                                    </p:animEffect>
                                  </p:childTnLst>
                                </p:cTn>
                              </p:par>
                              <p:par>
                                <p:cTn id="90" presetID="53" presetClass="entr" presetSubtype="16" fill="hold" nodeType="withEffect">
                                  <p:stCondLst>
                                    <p:cond delay="0"/>
                                  </p:stCondLst>
                                  <p:childTnLst>
                                    <p:set>
                                      <p:cBhvr>
                                        <p:cTn id="91" dur="1" fill="hold">
                                          <p:stCondLst>
                                            <p:cond delay="0"/>
                                          </p:stCondLst>
                                        </p:cTn>
                                        <p:tgtEl>
                                          <p:spTgt spid="13821"/>
                                        </p:tgtEl>
                                        <p:attrNameLst>
                                          <p:attrName>style.visibility</p:attrName>
                                        </p:attrNameLst>
                                      </p:cBhvr>
                                      <p:to>
                                        <p:strVal val="visible"/>
                                      </p:to>
                                    </p:set>
                                    <p:anim calcmode="lin" valueType="num">
                                      <p:cBhvr>
                                        <p:cTn id="92" dur="500" fill="hold"/>
                                        <p:tgtEl>
                                          <p:spTgt spid="13821"/>
                                        </p:tgtEl>
                                        <p:attrNameLst>
                                          <p:attrName>ppt_w</p:attrName>
                                        </p:attrNameLst>
                                      </p:cBhvr>
                                      <p:tavLst>
                                        <p:tav tm="0">
                                          <p:val>
                                            <p:fltVal val="0"/>
                                          </p:val>
                                        </p:tav>
                                        <p:tav tm="100000">
                                          <p:val>
                                            <p:strVal val="#ppt_w"/>
                                          </p:val>
                                        </p:tav>
                                      </p:tavLst>
                                    </p:anim>
                                    <p:anim calcmode="lin" valueType="num">
                                      <p:cBhvr>
                                        <p:cTn id="93" dur="500" fill="hold"/>
                                        <p:tgtEl>
                                          <p:spTgt spid="13821"/>
                                        </p:tgtEl>
                                        <p:attrNameLst>
                                          <p:attrName>ppt_h</p:attrName>
                                        </p:attrNameLst>
                                      </p:cBhvr>
                                      <p:tavLst>
                                        <p:tav tm="0">
                                          <p:val>
                                            <p:fltVal val="0"/>
                                          </p:val>
                                        </p:tav>
                                        <p:tav tm="100000">
                                          <p:val>
                                            <p:strVal val="#ppt_h"/>
                                          </p:val>
                                        </p:tav>
                                      </p:tavLst>
                                    </p:anim>
                                    <p:animEffect transition="in" filter="fade">
                                      <p:cBhvr>
                                        <p:cTn id="94" dur="500"/>
                                        <p:tgtEl>
                                          <p:spTgt spid="13821"/>
                                        </p:tgtEl>
                                      </p:cBhvr>
                                    </p:animEffect>
                                  </p:childTnLst>
                                </p:cTn>
                              </p:par>
                              <p:par>
                                <p:cTn id="95" presetID="53" presetClass="entr" presetSubtype="16" fill="hold" nodeType="withEffect">
                                  <p:stCondLst>
                                    <p:cond delay="0"/>
                                  </p:stCondLst>
                                  <p:childTnLst>
                                    <p:set>
                                      <p:cBhvr>
                                        <p:cTn id="96" dur="1" fill="hold">
                                          <p:stCondLst>
                                            <p:cond delay="0"/>
                                          </p:stCondLst>
                                        </p:cTn>
                                        <p:tgtEl>
                                          <p:spTgt spid="13826"/>
                                        </p:tgtEl>
                                        <p:attrNameLst>
                                          <p:attrName>style.visibility</p:attrName>
                                        </p:attrNameLst>
                                      </p:cBhvr>
                                      <p:to>
                                        <p:strVal val="visible"/>
                                      </p:to>
                                    </p:set>
                                    <p:anim calcmode="lin" valueType="num">
                                      <p:cBhvr>
                                        <p:cTn id="97" dur="500" fill="hold"/>
                                        <p:tgtEl>
                                          <p:spTgt spid="13826"/>
                                        </p:tgtEl>
                                        <p:attrNameLst>
                                          <p:attrName>ppt_w</p:attrName>
                                        </p:attrNameLst>
                                      </p:cBhvr>
                                      <p:tavLst>
                                        <p:tav tm="0">
                                          <p:val>
                                            <p:fltVal val="0"/>
                                          </p:val>
                                        </p:tav>
                                        <p:tav tm="100000">
                                          <p:val>
                                            <p:strVal val="#ppt_w"/>
                                          </p:val>
                                        </p:tav>
                                      </p:tavLst>
                                    </p:anim>
                                    <p:anim calcmode="lin" valueType="num">
                                      <p:cBhvr>
                                        <p:cTn id="98" dur="500" fill="hold"/>
                                        <p:tgtEl>
                                          <p:spTgt spid="13826"/>
                                        </p:tgtEl>
                                        <p:attrNameLst>
                                          <p:attrName>ppt_h</p:attrName>
                                        </p:attrNameLst>
                                      </p:cBhvr>
                                      <p:tavLst>
                                        <p:tav tm="0">
                                          <p:val>
                                            <p:fltVal val="0"/>
                                          </p:val>
                                        </p:tav>
                                        <p:tav tm="100000">
                                          <p:val>
                                            <p:strVal val="#ppt_h"/>
                                          </p:val>
                                        </p:tav>
                                      </p:tavLst>
                                    </p:anim>
                                    <p:animEffect transition="in" filter="fade">
                                      <p:cBhvr>
                                        <p:cTn id="99" dur="500"/>
                                        <p:tgtEl>
                                          <p:spTgt spid="13826"/>
                                        </p:tgtEl>
                                      </p:cBhvr>
                                    </p:animEffect>
                                  </p:childTnLst>
                                </p:cTn>
                              </p:par>
                              <p:par>
                                <p:cTn id="100" presetID="53" presetClass="entr" presetSubtype="16" fill="hold" nodeType="withEffect">
                                  <p:stCondLst>
                                    <p:cond delay="0"/>
                                  </p:stCondLst>
                                  <p:childTnLst>
                                    <p:set>
                                      <p:cBhvr>
                                        <p:cTn id="101" dur="1" fill="hold">
                                          <p:stCondLst>
                                            <p:cond delay="0"/>
                                          </p:stCondLst>
                                        </p:cTn>
                                        <p:tgtEl>
                                          <p:spTgt spid="13843"/>
                                        </p:tgtEl>
                                        <p:attrNameLst>
                                          <p:attrName>style.visibility</p:attrName>
                                        </p:attrNameLst>
                                      </p:cBhvr>
                                      <p:to>
                                        <p:strVal val="visible"/>
                                      </p:to>
                                    </p:set>
                                    <p:anim calcmode="lin" valueType="num">
                                      <p:cBhvr>
                                        <p:cTn id="102" dur="500" fill="hold"/>
                                        <p:tgtEl>
                                          <p:spTgt spid="13843"/>
                                        </p:tgtEl>
                                        <p:attrNameLst>
                                          <p:attrName>ppt_w</p:attrName>
                                        </p:attrNameLst>
                                      </p:cBhvr>
                                      <p:tavLst>
                                        <p:tav tm="0">
                                          <p:val>
                                            <p:fltVal val="0"/>
                                          </p:val>
                                        </p:tav>
                                        <p:tav tm="100000">
                                          <p:val>
                                            <p:strVal val="#ppt_w"/>
                                          </p:val>
                                        </p:tav>
                                      </p:tavLst>
                                    </p:anim>
                                    <p:anim calcmode="lin" valueType="num">
                                      <p:cBhvr>
                                        <p:cTn id="103" dur="500" fill="hold"/>
                                        <p:tgtEl>
                                          <p:spTgt spid="13843"/>
                                        </p:tgtEl>
                                        <p:attrNameLst>
                                          <p:attrName>ppt_h</p:attrName>
                                        </p:attrNameLst>
                                      </p:cBhvr>
                                      <p:tavLst>
                                        <p:tav tm="0">
                                          <p:val>
                                            <p:fltVal val="0"/>
                                          </p:val>
                                        </p:tav>
                                        <p:tav tm="100000">
                                          <p:val>
                                            <p:strVal val="#ppt_h"/>
                                          </p:val>
                                        </p:tav>
                                      </p:tavLst>
                                    </p:anim>
                                    <p:animEffect transition="in" filter="fade">
                                      <p:cBhvr>
                                        <p:cTn id="104" dur="500"/>
                                        <p:tgtEl>
                                          <p:spTgt spid="13843"/>
                                        </p:tgtEl>
                                      </p:cBhvr>
                                    </p:animEffect>
                                  </p:childTnLst>
                                </p:cTn>
                              </p:par>
                              <p:par>
                                <p:cTn id="105" presetID="53" presetClass="entr" presetSubtype="16" fill="hold" nodeType="withEffect">
                                  <p:stCondLst>
                                    <p:cond delay="0"/>
                                  </p:stCondLst>
                                  <p:childTnLst>
                                    <p:set>
                                      <p:cBhvr>
                                        <p:cTn id="106" dur="1" fill="hold">
                                          <p:stCondLst>
                                            <p:cond delay="0"/>
                                          </p:stCondLst>
                                        </p:cTn>
                                        <p:tgtEl>
                                          <p:spTgt spid="13870"/>
                                        </p:tgtEl>
                                        <p:attrNameLst>
                                          <p:attrName>style.visibility</p:attrName>
                                        </p:attrNameLst>
                                      </p:cBhvr>
                                      <p:to>
                                        <p:strVal val="visible"/>
                                      </p:to>
                                    </p:set>
                                    <p:anim calcmode="lin" valueType="num">
                                      <p:cBhvr>
                                        <p:cTn id="107" dur="500" fill="hold"/>
                                        <p:tgtEl>
                                          <p:spTgt spid="13870"/>
                                        </p:tgtEl>
                                        <p:attrNameLst>
                                          <p:attrName>ppt_w</p:attrName>
                                        </p:attrNameLst>
                                      </p:cBhvr>
                                      <p:tavLst>
                                        <p:tav tm="0">
                                          <p:val>
                                            <p:fltVal val="0"/>
                                          </p:val>
                                        </p:tav>
                                        <p:tav tm="100000">
                                          <p:val>
                                            <p:strVal val="#ppt_w"/>
                                          </p:val>
                                        </p:tav>
                                      </p:tavLst>
                                    </p:anim>
                                    <p:anim calcmode="lin" valueType="num">
                                      <p:cBhvr>
                                        <p:cTn id="108" dur="500" fill="hold"/>
                                        <p:tgtEl>
                                          <p:spTgt spid="13870"/>
                                        </p:tgtEl>
                                        <p:attrNameLst>
                                          <p:attrName>ppt_h</p:attrName>
                                        </p:attrNameLst>
                                      </p:cBhvr>
                                      <p:tavLst>
                                        <p:tav tm="0">
                                          <p:val>
                                            <p:fltVal val="0"/>
                                          </p:val>
                                        </p:tav>
                                        <p:tav tm="100000">
                                          <p:val>
                                            <p:strVal val="#ppt_h"/>
                                          </p:val>
                                        </p:tav>
                                      </p:tavLst>
                                    </p:anim>
                                    <p:animEffect transition="in" filter="fade">
                                      <p:cBhvr>
                                        <p:cTn id="109" dur="500"/>
                                        <p:tgtEl>
                                          <p:spTgt spid="13870"/>
                                        </p:tgtEl>
                                      </p:cBhvr>
                                    </p:animEffect>
                                  </p:childTnLst>
                                </p:cTn>
                              </p:par>
                              <p:par>
                                <p:cTn id="110" presetID="53" presetClass="entr" presetSubtype="16" fill="hold" nodeType="withEffect">
                                  <p:stCondLst>
                                    <p:cond delay="0"/>
                                  </p:stCondLst>
                                  <p:childTnLst>
                                    <p:set>
                                      <p:cBhvr>
                                        <p:cTn id="111" dur="1" fill="hold">
                                          <p:stCondLst>
                                            <p:cond delay="0"/>
                                          </p:stCondLst>
                                        </p:cTn>
                                        <p:tgtEl>
                                          <p:spTgt spid="13885"/>
                                        </p:tgtEl>
                                        <p:attrNameLst>
                                          <p:attrName>style.visibility</p:attrName>
                                        </p:attrNameLst>
                                      </p:cBhvr>
                                      <p:to>
                                        <p:strVal val="visible"/>
                                      </p:to>
                                    </p:set>
                                    <p:anim calcmode="lin" valueType="num">
                                      <p:cBhvr>
                                        <p:cTn id="112" dur="500" fill="hold"/>
                                        <p:tgtEl>
                                          <p:spTgt spid="13885"/>
                                        </p:tgtEl>
                                        <p:attrNameLst>
                                          <p:attrName>ppt_w</p:attrName>
                                        </p:attrNameLst>
                                      </p:cBhvr>
                                      <p:tavLst>
                                        <p:tav tm="0">
                                          <p:val>
                                            <p:fltVal val="0"/>
                                          </p:val>
                                        </p:tav>
                                        <p:tav tm="100000">
                                          <p:val>
                                            <p:strVal val="#ppt_w"/>
                                          </p:val>
                                        </p:tav>
                                      </p:tavLst>
                                    </p:anim>
                                    <p:anim calcmode="lin" valueType="num">
                                      <p:cBhvr>
                                        <p:cTn id="113" dur="500" fill="hold"/>
                                        <p:tgtEl>
                                          <p:spTgt spid="13885"/>
                                        </p:tgtEl>
                                        <p:attrNameLst>
                                          <p:attrName>ppt_h</p:attrName>
                                        </p:attrNameLst>
                                      </p:cBhvr>
                                      <p:tavLst>
                                        <p:tav tm="0">
                                          <p:val>
                                            <p:fltVal val="0"/>
                                          </p:val>
                                        </p:tav>
                                        <p:tav tm="100000">
                                          <p:val>
                                            <p:strVal val="#ppt_h"/>
                                          </p:val>
                                        </p:tav>
                                      </p:tavLst>
                                    </p:anim>
                                    <p:animEffect transition="in" filter="fade">
                                      <p:cBhvr>
                                        <p:cTn id="114" dur="500"/>
                                        <p:tgtEl>
                                          <p:spTgt spid="13885"/>
                                        </p:tgtEl>
                                      </p:cBhvr>
                                    </p:animEffect>
                                  </p:childTnLst>
                                </p:cTn>
                              </p:par>
                              <p:par>
                                <p:cTn id="115" presetID="53" presetClass="entr" presetSubtype="16" fill="hold" nodeType="withEffect">
                                  <p:stCondLst>
                                    <p:cond delay="0"/>
                                  </p:stCondLst>
                                  <p:childTnLst>
                                    <p:set>
                                      <p:cBhvr>
                                        <p:cTn id="116" dur="1" fill="hold">
                                          <p:stCondLst>
                                            <p:cond delay="0"/>
                                          </p:stCondLst>
                                        </p:cTn>
                                        <p:tgtEl>
                                          <p:spTgt spid="13889"/>
                                        </p:tgtEl>
                                        <p:attrNameLst>
                                          <p:attrName>style.visibility</p:attrName>
                                        </p:attrNameLst>
                                      </p:cBhvr>
                                      <p:to>
                                        <p:strVal val="visible"/>
                                      </p:to>
                                    </p:set>
                                    <p:anim calcmode="lin" valueType="num">
                                      <p:cBhvr>
                                        <p:cTn id="117" dur="500" fill="hold"/>
                                        <p:tgtEl>
                                          <p:spTgt spid="13889"/>
                                        </p:tgtEl>
                                        <p:attrNameLst>
                                          <p:attrName>ppt_w</p:attrName>
                                        </p:attrNameLst>
                                      </p:cBhvr>
                                      <p:tavLst>
                                        <p:tav tm="0">
                                          <p:val>
                                            <p:fltVal val="0"/>
                                          </p:val>
                                        </p:tav>
                                        <p:tav tm="100000">
                                          <p:val>
                                            <p:strVal val="#ppt_w"/>
                                          </p:val>
                                        </p:tav>
                                      </p:tavLst>
                                    </p:anim>
                                    <p:anim calcmode="lin" valueType="num">
                                      <p:cBhvr>
                                        <p:cTn id="118" dur="500" fill="hold"/>
                                        <p:tgtEl>
                                          <p:spTgt spid="13889"/>
                                        </p:tgtEl>
                                        <p:attrNameLst>
                                          <p:attrName>ppt_h</p:attrName>
                                        </p:attrNameLst>
                                      </p:cBhvr>
                                      <p:tavLst>
                                        <p:tav tm="0">
                                          <p:val>
                                            <p:fltVal val="0"/>
                                          </p:val>
                                        </p:tav>
                                        <p:tav tm="100000">
                                          <p:val>
                                            <p:strVal val="#ppt_h"/>
                                          </p:val>
                                        </p:tav>
                                      </p:tavLst>
                                    </p:anim>
                                    <p:animEffect transition="in" filter="fade">
                                      <p:cBhvr>
                                        <p:cTn id="119" dur="500"/>
                                        <p:tgtEl>
                                          <p:spTgt spid="13889"/>
                                        </p:tgtEl>
                                      </p:cBhvr>
                                    </p:animEffect>
                                  </p:childTnLst>
                                </p:cTn>
                              </p:par>
                              <p:par>
                                <p:cTn id="120" presetID="53" presetClass="entr" presetSubtype="16" fill="hold" nodeType="withEffect">
                                  <p:stCondLst>
                                    <p:cond delay="0"/>
                                  </p:stCondLst>
                                  <p:childTnLst>
                                    <p:set>
                                      <p:cBhvr>
                                        <p:cTn id="121" dur="1" fill="hold">
                                          <p:stCondLst>
                                            <p:cond delay="0"/>
                                          </p:stCondLst>
                                        </p:cTn>
                                        <p:tgtEl>
                                          <p:spTgt spid="13896"/>
                                        </p:tgtEl>
                                        <p:attrNameLst>
                                          <p:attrName>style.visibility</p:attrName>
                                        </p:attrNameLst>
                                      </p:cBhvr>
                                      <p:to>
                                        <p:strVal val="visible"/>
                                      </p:to>
                                    </p:set>
                                    <p:anim calcmode="lin" valueType="num">
                                      <p:cBhvr>
                                        <p:cTn id="122" dur="500" fill="hold"/>
                                        <p:tgtEl>
                                          <p:spTgt spid="13896"/>
                                        </p:tgtEl>
                                        <p:attrNameLst>
                                          <p:attrName>ppt_w</p:attrName>
                                        </p:attrNameLst>
                                      </p:cBhvr>
                                      <p:tavLst>
                                        <p:tav tm="0">
                                          <p:val>
                                            <p:fltVal val="0"/>
                                          </p:val>
                                        </p:tav>
                                        <p:tav tm="100000">
                                          <p:val>
                                            <p:strVal val="#ppt_w"/>
                                          </p:val>
                                        </p:tav>
                                      </p:tavLst>
                                    </p:anim>
                                    <p:anim calcmode="lin" valueType="num">
                                      <p:cBhvr>
                                        <p:cTn id="123" dur="500" fill="hold"/>
                                        <p:tgtEl>
                                          <p:spTgt spid="13896"/>
                                        </p:tgtEl>
                                        <p:attrNameLst>
                                          <p:attrName>ppt_h</p:attrName>
                                        </p:attrNameLst>
                                      </p:cBhvr>
                                      <p:tavLst>
                                        <p:tav tm="0">
                                          <p:val>
                                            <p:fltVal val="0"/>
                                          </p:val>
                                        </p:tav>
                                        <p:tav tm="100000">
                                          <p:val>
                                            <p:strVal val="#ppt_h"/>
                                          </p:val>
                                        </p:tav>
                                      </p:tavLst>
                                    </p:anim>
                                    <p:animEffect transition="in" filter="fade">
                                      <p:cBhvr>
                                        <p:cTn id="124" dur="500"/>
                                        <p:tgtEl>
                                          <p:spTgt spid="13896"/>
                                        </p:tgtEl>
                                      </p:cBhvr>
                                    </p:animEffect>
                                  </p:childTnLst>
                                </p:cTn>
                              </p:par>
                              <p:par>
                                <p:cTn id="125" presetID="53" presetClass="entr" presetSubtype="16" fill="hold" nodeType="withEffect">
                                  <p:stCondLst>
                                    <p:cond delay="0"/>
                                  </p:stCondLst>
                                  <p:childTnLst>
                                    <p:set>
                                      <p:cBhvr>
                                        <p:cTn id="126" dur="1" fill="hold">
                                          <p:stCondLst>
                                            <p:cond delay="0"/>
                                          </p:stCondLst>
                                        </p:cTn>
                                        <p:tgtEl>
                                          <p:spTgt spid="13905"/>
                                        </p:tgtEl>
                                        <p:attrNameLst>
                                          <p:attrName>style.visibility</p:attrName>
                                        </p:attrNameLst>
                                      </p:cBhvr>
                                      <p:to>
                                        <p:strVal val="visible"/>
                                      </p:to>
                                    </p:set>
                                    <p:anim calcmode="lin" valueType="num">
                                      <p:cBhvr>
                                        <p:cTn id="127" dur="500" fill="hold"/>
                                        <p:tgtEl>
                                          <p:spTgt spid="13905"/>
                                        </p:tgtEl>
                                        <p:attrNameLst>
                                          <p:attrName>ppt_w</p:attrName>
                                        </p:attrNameLst>
                                      </p:cBhvr>
                                      <p:tavLst>
                                        <p:tav tm="0">
                                          <p:val>
                                            <p:fltVal val="0"/>
                                          </p:val>
                                        </p:tav>
                                        <p:tav tm="100000">
                                          <p:val>
                                            <p:strVal val="#ppt_w"/>
                                          </p:val>
                                        </p:tav>
                                      </p:tavLst>
                                    </p:anim>
                                    <p:anim calcmode="lin" valueType="num">
                                      <p:cBhvr>
                                        <p:cTn id="128" dur="500" fill="hold"/>
                                        <p:tgtEl>
                                          <p:spTgt spid="13905"/>
                                        </p:tgtEl>
                                        <p:attrNameLst>
                                          <p:attrName>ppt_h</p:attrName>
                                        </p:attrNameLst>
                                      </p:cBhvr>
                                      <p:tavLst>
                                        <p:tav tm="0">
                                          <p:val>
                                            <p:fltVal val="0"/>
                                          </p:val>
                                        </p:tav>
                                        <p:tav tm="100000">
                                          <p:val>
                                            <p:strVal val="#ppt_h"/>
                                          </p:val>
                                        </p:tav>
                                      </p:tavLst>
                                    </p:anim>
                                    <p:animEffect transition="in" filter="fade">
                                      <p:cBhvr>
                                        <p:cTn id="129" dur="500"/>
                                        <p:tgtEl>
                                          <p:spTgt spid="13905"/>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926"/>
                                        </p:tgtEl>
                                        <p:attrNameLst>
                                          <p:attrName>style.visibility</p:attrName>
                                        </p:attrNameLst>
                                      </p:cBhvr>
                                      <p:to>
                                        <p:strVal val="visible"/>
                                      </p:to>
                                    </p:set>
                                    <p:anim calcmode="lin" valueType="num">
                                      <p:cBhvr>
                                        <p:cTn id="132" dur="500" fill="hold"/>
                                        <p:tgtEl>
                                          <p:spTgt spid="13926"/>
                                        </p:tgtEl>
                                        <p:attrNameLst>
                                          <p:attrName>ppt_w</p:attrName>
                                        </p:attrNameLst>
                                      </p:cBhvr>
                                      <p:tavLst>
                                        <p:tav tm="0">
                                          <p:val>
                                            <p:fltVal val="0"/>
                                          </p:val>
                                        </p:tav>
                                        <p:tav tm="100000">
                                          <p:val>
                                            <p:strVal val="#ppt_w"/>
                                          </p:val>
                                        </p:tav>
                                      </p:tavLst>
                                    </p:anim>
                                    <p:anim calcmode="lin" valueType="num">
                                      <p:cBhvr>
                                        <p:cTn id="133" dur="500" fill="hold"/>
                                        <p:tgtEl>
                                          <p:spTgt spid="13926"/>
                                        </p:tgtEl>
                                        <p:attrNameLst>
                                          <p:attrName>ppt_h</p:attrName>
                                        </p:attrNameLst>
                                      </p:cBhvr>
                                      <p:tavLst>
                                        <p:tav tm="0">
                                          <p:val>
                                            <p:fltVal val="0"/>
                                          </p:val>
                                        </p:tav>
                                        <p:tav tm="100000">
                                          <p:val>
                                            <p:strVal val="#ppt_h"/>
                                          </p:val>
                                        </p:tav>
                                      </p:tavLst>
                                    </p:anim>
                                    <p:animEffect transition="in" filter="fade">
                                      <p:cBhvr>
                                        <p:cTn id="134" dur="500"/>
                                        <p:tgtEl>
                                          <p:spTgt spid="13926"/>
                                        </p:tgtEl>
                                      </p:cBhvr>
                                    </p:animEffect>
                                  </p:childTnLst>
                                </p:cTn>
                              </p:par>
                              <p:par>
                                <p:cTn id="135" presetID="53" presetClass="entr" presetSubtype="16" fill="hold" nodeType="withEffect">
                                  <p:stCondLst>
                                    <p:cond delay="0"/>
                                  </p:stCondLst>
                                  <p:childTnLst>
                                    <p:set>
                                      <p:cBhvr>
                                        <p:cTn id="136" dur="1" fill="hold">
                                          <p:stCondLst>
                                            <p:cond delay="0"/>
                                          </p:stCondLst>
                                        </p:cTn>
                                        <p:tgtEl>
                                          <p:spTgt spid="13941"/>
                                        </p:tgtEl>
                                        <p:attrNameLst>
                                          <p:attrName>style.visibility</p:attrName>
                                        </p:attrNameLst>
                                      </p:cBhvr>
                                      <p:to>
                                        <p:strVal val="visible"/>
                                      </p:to>
                                    </p:set>
                                    <p:anim calcmode="lin" valueType="num">
                                      <p:cBhvr>
                                        <p:cTn id="137" dur="500" fill="hold"/>
                                        <p:tgtEl>
                                          <p:spTgt spid="13941"/>
                                        </p:tgtEl>
                                        <p:attrNameLst>
                                          <p:attrName>ppt_w</p:attrName>
                                        </p:attrNameLst>
                                      </p:cBhvr>
                                      <p:tavLst>
                                        <p:tav tm="0">
                                          <p:val>
                                            <p:fltVal val="0"/>
                                          </p:val>
                                        </p:tav>
                                        <p:tav tm="100000">
                                          <p:val>
                                            <p:strVal val="#ppt_w"/>
                                          </p:val>
                                        </p:tav>
                                      </p:tavLst>
                                    </p:anim>
                                    <p:anim calcmode="lin" valueType="num">
                                      <p:cBhvr>
                                        <p:cTn id="138" dur="500" fill="hold"/>
                                        <p:tgtEl>
                                          <p:spTgt spid="13941"/>
                                        </p:tgtEl>
                                        <p:attrNameLst>
                                          <p:attrName>ppt_h</p:attrName>
                                        </p:attrNameLst>
                                      </p:cBhvr>
                                      <p:tavLst>
                                        <p:tav tm="0">
                                          <p:val>
                                            <p:fltVal val="0"/>
                                          </p:val>
                                        </p:tav>
                                        <p:tav tm="100000">
                                          <p:val>
                                            <p:strVal val="#ppt_h"/>
                                          </p:val>
                                        </p:tav>
                                      </p:tavLst>
                                    </p:anim>
                                    <p:animEffect transition="in" filter="fade">
                                      <p:cBhvr>
                                        <p:cTn id="139" dur="500"/>
                                        <p:tgtEl>
                                          <p:spTgt spid="13941"/>
                                        </p:tgtEl>
                                      </p:cBhvr>
                                    </p:animEffect>
                                  </p:childTnLst>
                                </p:cTn>
                              </p:par>
                              <p:par>
                                <p:cTn id="140" presetID="53" presetClass="entr" presetSubtype="16" fill="hold" nodeType="withEffect">
                                  <p:stCondLst>
                                    <p:cond delay="0"/>
                                  </p:stCondLst>
                                  <p:childTnLst>
                                    <p:set>
                                      <p:cBhvr>
                                        <p:cTn id="141" dur="1" fill="hold">
                                          <p:stCondLst>
                                            <p:cond delay="0"/>
                                          </p:stCondLst>
                                        </p:cTn>
                                        <p:tgtEl>
                                          <p:spTgt spid="13947"/>
                                        </p:tgtEl>
                                        <p:attrNameLst>
                                          <p:attrName>style.visibility</p:attrName>
                                        </p:attrNameLst>
                                      </p:cBhvr>
                                      <p:to>
                                        <p:strVal val="visible"/>
                                      </p:to>
                                    </p:set>
                                    <p:anim calcmode="lin" valueType="num">
                                      <p:cBhvr>
                                        <p:cTn id="142" dur="500" fill="hold"/>
                                        <p:tgtEl>
                                          <p:spTgt spid="13947"/>
                                        </p:tgtEl>
                                        <p:attrNameLst>
                                          <p:attrName>ppt_w</p:attrName>
                                        </p:attrNameLst>
                                      </p:cBhvr>
                                      <p:tavLst>
                                        <p:tav tm="0">
                                          <p:val>
                                            <p:fltVal val="0"/>
                                          </p:val>
                                        </p:tav>
                                        <p:tav tm="100000">
                                          <p:val>
                                            <p:strVal val="#ppt_w"/>
                                          </p:val>
                                        </p:tav>
                                      </p:tavLst>
                                    </p:anim>
                                    <p:anim calcmode="lin" valueType="num">
                                      <p:cBhvr>
                                        <p:cTn id="143" dur="500" fill="hold"/>
                                        <p:tgtEl>
                                          <p:spTgt spid="13947"/>
                                        </p:tgtEl>
                                        <p:attrNameLst>
                                          <p:attrName>ppt_h</p:attrName>
                                        </p:attrNameLst>
                                      </p:cBhvr>
                                      <p:tavLst>
                                        <p:tav tm="0">
                                          <p:val>
                                            <p:fltVal val="0"/>
                                          </p:val>
                                        </p:tav>
                                        <p:tav tm="100000">
                                          <p:val>
                                            <p:strVal val="#ppt_h"/>
                                          </p:val>
                                        </p:tav>
                                      </p:tavLst>
                                    </p:anim>
                                    <p:animEffect transition="in" filter="fade">
                                      <p:cBhvr>
                                        <p:cTn id="144" dur="500"/>
                                        <p:tgtEl>
                                          <p:spTgt spid="13947"/>
                                        </p:tgtEl>
                                      </p:cBhvr>
                                    </p:animEffect>
                                  </p:childTnLst>
                                </p:cTn>
                              </p:par>
                              <p:par>
                                <p:cTn id="145" presetID="53" presetClass="entr" presetSubtype="16" fill="hold" nodeType="withEffect">
                                  <p:stCondLst>
                                    <p:cond delay="0"/>
                                  </p:stCondLst>
                                  <p:childTnLst>
                                    <p:set>
                                      <p:cBhvr>
                                        <p:cTn id="146" dur="1" fill="hold">
                                          <p:stCondLst>
                                            <p:cond delay="0"/>
                                          </p:stCondLst>
                                        </p:cTn>
                                        <p:tgtEl>
                                          <p:spTgt spid="13966"/>
                                        </p:tgtEl>
                                        <p:attrNameLst>
                                          <p:attrName>style.visibility</p:attrName>
                                        </p:attrNameLst>
                                      </p:cBhvr>
                                      <p:to>
                                        <p:strVal val="visible"/>
                                      </p:to>
                                    </p:set>
                                    <p:anim calcmode="lin" valueType="num">
                                      <p:cBhvr>
                                        <p:cTn id="147" dur="500" fill="hold"/>
                                        <p:tgtEl>
                                          <p:spTgt spid="13966"/>
                                        </p:tgtEl>
                                        <p:attrNameLst>
                                          <p:attrName>ppt_w</p:attrName>
                                        </p:attrNameLst>
                                      </p:cBhvr>
                                      <p:tavLst>
                                        <p:tav tm="0">
                                          <p:val>
                                            <p:fltVal val="0"/>
                                          </p:val>
                                        </p:tav>
                                        <p:tav tm="100000">
                                          <p:val>
                                            <p:strVal val="#ppt_w"/>
                                          </p:val>
                                        </p:tav>
                                      </p:tavLst>
                                    </p:anim>
                                    <p:anim calcmode="lin" valueType="num">
                                      <p:cBhvr>
                                        <p:cTn id="148" dur="500" fill="hold"/>
                                        <p:tgtEl>
                                          <p:spTgt spid="13966"/>
                                        </p:tgtEl>
                                        <p:attrNameLst>
                                          <p:attrName>ppt_h</p:attrName>
                                        </p:attrNameLst>
                                      </p:cBhvr>
                                      <p:tavLst>
                                        <p:tav tm="0">
                                          <p:val>
                                            <p:fltVal val="0"/>
                                          </p:val>
                                        </p:tav>
                                        <p:tav tm="100000">
                                          <p:val>
                                            <p:strVal val="#ppt_h"/>
                                          </p:val>
                                        </p:tav>
                                      </p:tavLst>
                                    </p:anim>
                                    <p:animEffect transition="in" filter="fade">
                                      <p:cBhvr>
                                        <p:cTn id="149" dur="500"/>
                                        <p:tgtEl>
                                          <p:spTgt spid="13966"/>
                                        </p:tgtEl>
                                      </p:cBhvr>
                                    </p:animEffect>
                                  </p:childTnLst>
                                </p:cTn>
                              </p:par>
                              <p:par>
                                <p:cTn id="150" presetID="53" presetClass="entr" presetSubtype="16" fill="hold" nodeType="withEffect">
                                  <p:stCondLst>
                                    <p:cond delay="0"/>
                                  </p:stCondLst>
                                  <p:childTnLst>
                                    <p:set>
                                      <p:cBhvr>
                                        <p:cTn id="151" dur="1" fill="hold">
                                          <p:stCondLst>
                                            <p:cond delay="0"/>
                                          </p:stCondLst>
                                        </p:cTn>
                                        <p:tgtEl>
                                          <p:spTgt spid="13974"/>
                                        </p:tgtEl>
                                        <p:attrNameLst>
                                          <p:attrName>style.visibility</p:attrName>
                                        </p:attrNameLst>
                                      </p:cBhvr>
                                      <p:to>
                                        <p:strVal val="visible"/>
                                      </p:to>
                                    </p:set>
                                    <p:anim calcmode="lin" valueType="num">
                                      <p:cBhvr>
                                        <p:cTn id="152" dur="500" fill="hold"/>
                                        <p:tgtEl>
                                          <p:spTgt spid="13974"/>
                                        </p:tgtEl>
                                        <p:attrNameLst>
                                          <p:attrName>ppt_w</p:attrName>
                                        </p:attrNameLst>
                                      </p:cBhvr>
                                      <p:tavLst>
                                        <p:tav tm="0">
                                          <p:val>
                                            <p:fltVal val="0"/>
                                          </p:val>
                                        </p:tav>
                                        <p:tav tm="100000">
                                          <p:val>
                                            <p:strVal val="#ppt_w"/>
                                          </p:val>
                                        </p:tav>
                                      </p:tavLst>
                                    </p:anim>
                                    <p:anim calcmode="lin" valueType="num">
                                      <p:cBhvr>
                                        <p:cTn id="153" dur="500" fill="hold"/>
                                        <p:tgtEl>
                                          <p:spTgt spid="13974"/>
                                        </p:tgtEl>
                                        <p:attrNameLst>
                                          <p:attrName>ppt_h</p:attrName>
                                        </p:attrNameLst>
                                      </p:cBhvr>
                                      <p:tavLst>
                                        <p:tav tm="0">
                                          <p:val>
                                            <p:fltVal val="0"/>
                                          </p:val>
                                        </p:tav>
                                        <p:tav tm="100000">
                                          <p:val>
                                            <p:strVal val="#ppt_h"/>
                                          </p:val>
                                        </p:tav>
                                      </p:tavLst>
                                    </p:anim>
                                    <p:animEffect transition="in" filter="fade">
                                      <p:cBhvr>
                                        <p:cTn id="154" dur="500"/>
                                        <p:tgtEl>
                                          <p:spTgt spid="13974"/>
                                        </p:tgtEl>
                                      </p:cBhvr>
                                    </p:animEffect>
                                  </p:childTnLst>
                                </p:cTn>
                              </p:par>
                              <p:par>
                                <p:cTn id="155" presetID="53" presetClass="entr" presetSubtype="16" fill="hold" nodeType="withEffect">
                                  <p:stCondLst>
                                    <p:cond delay="0"/>
                                  </p:stCondLst>
                                  <p:childTnLst>
                                    <p:set>
                                      <p:cBhvr>
                                        <p:cTn id="156" dur="1" fill="hold">
                                          <p:stCondLst>
                                            <p:cond delay="0"/>
                                          </p:stCondLst>
                                        </p:cTn>
                                        <p:tgtEl>
                                          <p:spTgt spid="13994"/>
                                        </p:tgtEl>
                                        <p:attrNameLst>
                                          <p:attrName>style.visibility</p:attrName>
                                        </p:attrNameLst>
                                      </p:cBhvr>
                                      <p:to>
                                        <p:strVal val="visible"/>
                                      </p:to>
                                    </p:set>
                                    <p:anim calcmode="lin" valueType="num">
                                      <p:cBhvr>
                                        <p:cTn id="157" dur="500" fill="hold"/>
                                        <p:tgtEl>
                                          <p:spTgt spid="13994"/>
                                        </p:tgtEl>
                                        <p:attrNameLst>
                                          <p:attrName>ppt_w</p:attrName>
                                        </p:attrNameLst>
                                      </p:cBhvr>
                                      <p:tavLst>
                                        <p:tav tm="0">
                                          <p:val>
                                            <p:fltVal val="0"/>
                                          </p:val>
                                        </p:tav>
                                        <p:tav tm="100000">
                                          <p:val>
                                            <p:strVal val="#ppt_w"/>
                                          </p:val>
                                        </p:tav>
                                      </p:tavLst>
                                    </p:anim>
                                    <p:anim calcmode="lin" valueType="num">
                                      <p:cBhvr>
                                        <p:cTn id="158" dur="500" fill="hold"/>
                                        <p:tgtEl>
                                          <p:spTgt spid="13994"/>
                                        </p:tgtEl>
                                        <p:attrNameLst>
                                          <p:attrName>ppt_h</p:attrName>
                                        </p:attrNameLst>
                                      </p:cBhvr>
                                      <p:tavLst>
                                        <p:tav tm="0">
                                          <p:val>
                                            <p:fltVal val="0"/>
                                          </p:val>
                                        </p:tav>
                                        <p:tav tm="100000">
                                          <p:val>
                                            <p:strVal val="#ppt_h"/>
                                          </p:val>
                                        </p:tav>
                                      </p:tavLst>
                                    </p:anim>
                                    <p:animEffect transition="in" filter="fade">
                                      <p:cBhvr>
                                        <p:cTn id="159" dur="500"/>
                                        <p:tgtEl>
                                          <p:spTgt spid="13994"/>
                                        </p:tgtEl>
                                      </p:cBhvr>
                                    </p:animEffect>
                                  </p:childTnLst>
                                </p:cTn>
                              </p:par>
                              <p:par>
                                <p:cTn id="160" presetID="53" presetClass="entr" presetSubtype="16" fill="hold" nodeType="withEffect">
                                  <p:stCondLst>
                                    <p:cond delay="0"/>
                                  </p:stCondLst>
                                  <p:childTnLst>
                                    <p:set>
                                      <p:cBhvr>
                                        <p:cTn id="161" dur="1" fill="hold">
                                          <p:stCondLst>
                                            <p:cond delay="0"/>
                                          </p:stCondLst>
                                        </p:cTn>
                                        <p:tgtEl>
                                          <p:spTgt spid="14004"/>
                                        </p:tgtEl>
                                        <p:attrNameLst>
                                          <p:attrName>style.visibility</p:attrName>
                                        </p:attrNameLst>
                                      </p:cBhvr>
                                      <p:to>
                                        <p:strVal val="visible"/>
                                      </p:to>
                                    </p:set>
                                    <p:anim calcmode="lin" valueType="num">
                                      <p:cBhvr>
                                        <p:cTn id="162" dur="500" fill="hold"/>
                                        <p:tgtEl>
                                          <p:spTgt spid="14004"/>
                                        </p:tgtEl>
                                        <p:attrNameLst>
                                          <p:attrName>ppt_w</p:attrName>
                                        </p:attrNameLst>
                                      </p:cBhvr>
                                      <p:tavLst>
                                        <p:tav tm="0">
                                          <p:val>
                                            <p:fltVal val="0"/>
                                          </p:val>
                                        </p:tav>
                                        <p:tav tm="100000">
                                          <p:val>
                                            <p:strVal val="#ppt_w"/>
                                          </p:val>
                                        </p:tav>
                                      </p:tavLst>
                                    </p:anim>
                                    <p:anim calcmode="lin" valueType="num">
                                      <p:cBhvr>
                                        <p:cTn id="163" dur="500" fill="hold"/>
                                        <p:tgtEl>
                                          <p:spTgt spid="14004"/>
                                        </p:tgtEl>
                                        <p:attrNameLst>
                                          <p:attrName>ppt_h</p:attrName>
                                        </p:attrNameLst>
                                      </p:cBhvr>
                                      <p:tavLst>
                                        <p:tav tm="0">
                                          <p:val>
                                            <p:fltVal val="0"/>
                                          </p:val>
                                        </p:tav>
                                        <p:tav tm="100000">
                                          <p:val>
                                            <p:strVal val="#ppt_h"/>
                                          </p:val>
                                        </p:tav>
                                      </p:tavLst>
                                    </p:anim>
                                    <p:animEffect transition="in" filter="fade">
                                      <p:cBhvr>
                                        <p:cTn id="164" dur="500"/>
                                        <p:tgtEl>
                                          <p:spTgt spid="14004"/>
                                        </p:tgtEl>
                                      </p:cBhvr>
                                    </p:animEffect>
                                  </p:childTnLst>
                                </p:cTn>
                              </p:par>
                              <p:par>
                                <p:cTn id="165" presetID="53" presetClass="entr" presetSubtype="16" fill="hold" nodeType="withEffect">
                                  <p:stCondLst>
                                    <p:cond delay="0"/>
                                  </p:stCondLst>
                                  <p:childTnLst>
                                    <p:set>
                                      <p:cBhvr>
                                        <p:cTn id="166" dur="1" fill="hold">
                                          <p:stCondLst>
                                            <p:cond delay="0"/>
                                          </p:stCondLst>
                                        </p:cTn>
                                        <p:tgtEl>
                                          <p:spTgt spid="14017"/>
                                        </p:tgtEl>
                                        <p:attrNameLst>
                                          <p:attrName>style.visibility</p:attrName>
                                        </p:attrNameLst>
                                      </p:cBhvr>
                                      <p:to>
                                        <p:strVal val="visible"/>
                                      </p:to>
                                    </p:set>
                                    <p:anim calcmode="lin" valueType="num">
                                      <p:cBhvr>
                                        <p:cTn id="167" dur="500" fill="hold"/>
                                        <p:tgtEl>
                                          <p:spTgt spid="14017"/>
                                        </p:tgtEl>
                                        <p:attrNameLst>
                                          <p:attrName>ppt_w</p:attrName>
                                        </p:attrNameLst>
                                      </p:cBhvr>
                                      <p:tavLst>
                                        <p:tav tm="0">
                                          <p:val>
                                            <p:fltVal val="0"/>
                                          </p:val>
                                        </p:tav>
                                        <p:tav tm="100000">
                                          <p:val>
                                            <p:strVal val="#ppt_w"/>
                                          </p:val>
                                        </p:tav>
                                      </p:tavLst>
                                    </p:anim>
                                    <p:anim calcmode="lin" valueType="num">
                                      <p:cBhvr>
                                        <p:cTn id="168" dur="500" fill="hold"/>
                                        <p:tgtEl>
                                          <p:spTgt spid="14017"/>
                                        </p:tgtEl>
                                        <p:attrNameLst>
                                          <p:attrName>ppt_h</p:attrName>
                                        </p:attrNameLst>
                                      </p:cBhvr>
                                      <p:tavLst>
                                        <p:tav tm="0">
                                          <p:val>
                                            <p:fltVal val="0"/>
                                          </p:val>
                                        </p:tav>
                                        <p:tav tm="100000">
                                          <p:val>
                                            <p:strVal val="#ppt_h"/>
                                          </p:val>
                                        </p:tav>
                                      </p:tavLst>
                                    </p:anim>
                                    <p:animEffect transition="in" filter="fade">
                                      <p:cBhvr>
                                        <p:cTn id="169" dur="500"/>
                                        <p:tgtEl>
                                          <p:spTgt spid="14017"/>
                                        </p:tgtEl>
                                      </p:cBhvr>
                                    </p:animEffect>
                                  </p:childTnLst>
                                </p:cTn>
                              </p:par>
                              <p:par>
                                <p:cTn id="170" presetID="53" presetClass="entr" presetSubtype="16" fill="hold" nodeType="withEffect">
                                  <p:stCondLst>
                                    <p:cond delay="0"/>
                                  </p:stCondLst>
                                  <p:childTnLst>
                                    <p:set>
                                      <p:cBhvr>
                                        <p:cTn id="171" dur="1" fill="hold">
                                          <p:stCondLst>
                                            <p:cond delay="0"/>
                                          </p:stCondLst>
                                        </p:cTn>
                                        <p:tgtEl>
                                          <p:spTgt spid="14029"/>
                                        </p:tgtEl>
                                        <p:attrNameLst>
                                          <p:attrName>style.visibility</p:attrName>
                                        </p:attrNameLst>
                                      </p:cBhvr>
                                      <p:to>
                                        <p:strVal val="visible"/>
                                      </p:to>
                                    </p:set>
                                    <p:anim calcmode="lin" valueType="num">
                                      <p:cBhvr>
                                        <p:cTn id="172" dur="500" fill="hold"/>
                                        <p:tgtEl>
                                          <p:spTgt spid="14029"/>
                                        </p:tgtEl>
                                        <p:attrNameLst>
                                          <p:attrName>ppt_w</p:attrName>
                                        </p:attrNameLst>
                                      </p:cBhvr>
                                      <p:tavLst>
                                        <p:tav tm="0">
                                          <p:val>
                                            <p:fltVal val="0"/>
                                          </p:val>
                                        </p:tav>
                                        <p:tav tm="100000">
                                          <p:val>
                                            <p:strVal val="#ppt_w"/>
                                          </p:val>
                                        </p:tav>
                                      </p:tavLst>
                                    </p:anim>
                                    <p:anim calcmode="lin" valueType="num">
                                      <p:cBhvr>
                                        <p:cTn id="173" dur="500" fill="hold"/>
                                        <p:tgtEl>
                                          <p:spTgt spid="14029"/>
                                        </p:tgtEl>
                                        <p:attrNameLst>
                                          <p:attrName>ppt_h</p:attrName>
                                        </p:attrNameLst>
                                      </p:cBhvr>
                                      <p:tavLst>
                                        <p:tav tm="0">
                                          <p:val>
                                            <p:fltVal val="0"/>
                                          </p:val>
                                        </p:tav>
                                        <p:tav tm="100000">
                                          <p:val>
                                            <p:strVal val="#ppt_h"/>
                                          </p:val>
                                        </p:tav>
                                      </p:tavLst>
                                    </p:anim>
                                    <p:animEffect transition="in" filter="fade">
                                      <p:cBhvr>
                                        <p:cTn id="174" dur="500"/>
                                        <p:tgtEl>
                                          <p:spTgt spid="14029"/>
                                        </p:tgtEl>
                                      </p:cBhvr>
                                    </p:animEffect>
                                  </p:childTnLst>
                                </p:cTn>
                              </p:par>
                              <p:par>
                                <p:cTn id="175" presetID="53" presetClass="entr" presetSubtype="16" fill="hold" nodeType="withEffect">
                                  <p:stCondLst>
                                    <p:cond delay="0"/>
                                  </p:stCondLst>
                                  <p:childTnLst>
                                    <p:set>
                                      <p:cBhvr>
                                        <p:cTn id="176" dur="1" fill="hold">
                                          <p:stCondLst>
                                            <p:cond delay="0"/>
                                          </p:stCondLst>
                                        </p:cTn>
                                        <p:tgtEl>
                                          <p:spTgt spid="14036"/>
                                        </p:tgtEl>
                                        <p:attrNameLst>
                                          <p:attrName>style.visibility</p:attrName>
                                        </p:attrNameLst>
                                      </p:cBhvr>
                                      <p:to>
                                        <p:strVal val="visible"/>
                                      </p:to>
                                    </p:set>
                                    <p:anim calcmode="lin" valueType="num">
                                      <p:cBhvr>
                                        <p:cTn id="177" dur="500" fill="hold"/>
                                        <p:tgtEl>
                                          <p:spTgt spid="14036"/>
                                        </p:tgtEl>
                                        <p:attrNameLst>
                                          <p:attrName>ppt_w</p:attrName>
                                        </p:attrNameLst>
                                      </p:cBhvr>
                                      <p:tavLst>
                                        <p:tav tm="0">
                                          <p:val>
                                            <p:fltVal val="0"/>
                                          </p:val>
                                        </p:tav>
                                        <p:tav tm="100000">
                                          <p:val>
                                            <p:strVal val="#ppt_w"/>
                                          </p:val>
                                        </p:tav>
                                      </p:tavLst>
                                    </p:anim>
                                    <p:anim calcmode="lin" valueType="num">
                                      <p:cBhvr>
                                        <p:cTn id="178" dur="500" fill="hold"/>
                                        <p:tgtEl>
                                          <p:spTgt spid="14036"/>
                                        </p:tgtEl>
                                        <p:attrNameLst>
                                          <p:attrName>ppt_h</p:attrName>
                                        </p:attrNameLst>
                                      </p:cBhvr>
                                      <p:tavLst>
                                        <p:tav tm="0">
                                          <p:val>
                                            <p:fltVal val="0"/>
                                          </p:val>
                                        </p:tav>
                                        <p:tav tm="100000">
                                          <p:val>
                                            <p:strVal val="#ppt_h"/>
                                          </p:val>
                                        </p:tav>
                                      </p:tavLst>
                                    </p:anim>
                                    <p:animEffect transition="in" filter="fade">
                                      <p:cBhvr>
                                        <p:cTn id="179" dur="500"/>
                                        <p:tgtEl>
                                          <p:spTgt spid="14036"/>
                                        </p:tgtEl>
                                      </p:cBhvr>
                                    </p:animEffect>
                                  </p:childTnLst>
                                </p:cTn>
                              </p:par>
                              <p:par>
                                <p:cTn id="180" presetID="53" presetClass="entr" presetSubtype="16" fill="hold" nodeType="withEffect">
                                  <p:stCondLst>
                                    <p:cond delay="0"/>
                                  </p:stCondLst>
                                  <p:childTnLst>
                                    <p:set>
                                      <p:cBhvr>
                                        <p:cTn id="181" dur="1" fill="hold">
                                          <p:stCondLst>
                                            <p:cond delay="0"/>
                                          </p:stCondLst>
                                        </p:cTn>
                                        <p:tgtEl>
                                          <p:spTgt spid="14058"/>
                                        </p:tgtEl>
                                        <p:attrNameLst>
                                          <p:attrName>style.visibility</p:attrName>
                                        </p:attrNameLst>
                                      </p:cBhvr>
                                      <p:to>
                                        <p:strVal val="visible"/>
                                      </p:to>
                                    </p:set>
                                    <p:anim calcmode="lin" valueType="num">
                                      <p:cBhvr>
                                        <p:cTn id="182" dur="500" fill="hold"/>
                                        <p:tgtEl>
                                          <p:spTgt spid="14058"/>
                                        </p:tgtEl>
                                        <p:attrNameLst>
                                          <p:attrName>ppt_w</p:attrName>
                                        </p:attrNameLst>
                                      </p:cBhvr>
                                      <p:tavLst>
                                        <p:tav tm="0">
                                          <p:val>
                                            <p:fltVal val="0"/>
                                          </p:val>
                                        </p:tav>
                                        <p:tav tm="100000">
                                          <p:val>
                                            <p:strVal val="#ppt_w"/>
                                          </p:val>
                                        </p:tav>
                                      </p:tavLst>
                                    </p:anim>
                                    <p:anim calcmode="lin" valueType="num">
                                      <p:cBhvr>
                                        <p:cTn id="183" dur="500" fill="hold"/>
                                        <p:tgtEl>
                                          <p:spTgt spid="14058"/>
                                        </p:tgtEl>
                                        <p:attrNameLst>
                                          <p:attrName>ppt_h</p:attrName>
                                        </p:attrNameLst>
                                      </p:cBhvr>
                                      <p:tavLst>
                                        <p:tav tm="0">
                                          <p:val>
                                            <p:fltVal val="0"/>
                                          </p:val>
                                        </p:tav>
                                        <p:tav tm="100000">
                                          <p:val>
                                            <p:strVal val="#ppt_h"/>
                                          </p:val>
                                        </p:tav>
                                      </p:tavLst>
                                    </p:anim>
                                    <p:animEffect transition="in" filter="fade">
                                      <p:cBhvr>
                                        <p:cTn id="184" dur="500"/>
                                        <p:tgtEl>
                                          <p:spTgt spid="14058"/>
                                        </p:tgtEl>
                                      </p:cBhvr>
                                    </p:animEffect>
                                  </p:childTnLst>
                                </p:cTn>
                              </p:par>
                              <p:par>
                                <p:cTn id="185" presetID="53" presetClass="entr" presetSubtype="16" fill="hold" nodeType="withEffect">
                                  <p:stCondLst>
                                    <p:cond delay="0"/>
                                  </p:stCondLst>
                                  <p:childTnLst>
                                    <p:set>
                                      <p:cBhvr>
                                        <p:cTn id="186" dur="1" fill="hold">
                                          <p:stCondLst>
                                            <p:cond delay="0"/>
                                          </p:stCondLst>
                                        </p:cTn>
                                        <p:tgtEl>
                                          <p:spTgt spid="14065"/>
                                        </p:tgtEl>
                                        <p:attrNameLst>
                                          <p:attrName>style.visibility</p:attrName>
                                        </p:attrNameLst>
                                      </p:cBhvr>
                                      <p:to>
                                        <p:strVal val="visible"/>
                                      </p:to>
                                    </p:set>
                                    <p:anim calcmode="lin" valueType="num">
                                      <p:cBhvr>
                                        <p:cTn id="187" dur="500" fill="hold"/>
                                        <p:tgtEl>
                                          <p:spTgt spid="14065"/>
                                        </p:tgtEl>
                                        <p:attrNameLst>
                                          <p:attrName>ppt_w</p:attrName>
                                        </p:attrNameLst>
                                      </p:cBhvr>
                                      <p:tavLst>
                                        <p:tav tm="0">
                                          <p:val>
                                            <p:fltVal val="0"/>
                                          </p:val>
                                        </p:tav>
                                        <p:tav tm="100000">
                                          <p:val>
                                            <p:strVal val="#ppt_w"/>
                                          </p:val>
                                        </p:tav>
                                      </p:tavLst>
                                    </p:anim>
                                    <p:anim calcmode="lin" valueType="num">
                                      <p:cBhvr>
                                        <p:cTn id="188" dur="500" fill="hold"/>
                                        <p:tgtEl>
                                          <p:spTgt spid="14065"/>
                                        </p:tgtEl>
                                        <p:attrNameLst>
                                          <p:attrName>ppt_h</p:attrName>
                                        </p:attrNameLst>
                                      </p:cBhvr>
                                      <p:tavLst>
                                        <p:tav tm="0">
                                          <p:val>
                                            <p:fltVal val="0"/>
                                          </p:val>
                                        </p:tav>
                                        <p:tav tm="100000">
                                          <p:val>
                                            <p:strVal val="#ppt_h"/>
                                          </p:val>
                                        </p:tav>
                                      </p:tavLst>
                                    </p:anim>
                                    <p:animEffect transition="in" filter="fade">
                                      <p:cBhvr>
                                        <p:cTn id="189" dur="500"/>
                                        <p:tgtEl>
                                          <p:spTgt spid="14065"/>
                                        </p:tgtEl>
                                      </p:cBhvr>
                                    </p:animEffect>
                                  </p:childTnLst>
                                </p:cTn>
                              </p:par>
                              <p:par>
                                <p:cTn id="190" presetID="53" presetClass="entr" presetSubtype="16" fill="hold" nodeType="withEffect">
                                  <p:stCondLst>
                                    <p:cond delay="0"/>
                                  </p:stCondLst>
                                  <p:childTnLst>
                                    <p:set>
                                      <p:cBhvr>
                                        <p:cTn id="191" dur="1" fill="hold">
                                          <p:stCondLst>
                                            <p:cond delay="0"/>
                                          </p:stCondLst>
                                        </p:cTn>
                                        <p:tgtEl>
                                          <p:spTgt spid="14074"/>
                                        </p:tgtEl>
                                        <p:attrNameLst>
                                          <p:attrName>style.visibility</p:attrName>
                                        </p:attrNameLst>
                                      </p:cBhvr>
                                      <p:to>
                                        <p:strVal val="visible"/>
                                      </p:to>
                                    </p:set>
                                    <p:anim calcmode="lin" valueType="num">
                                      <p:cBhvr>
                                        <p:cTn id="192" dur="500" fill="hold"/>
                                        <p:tgtEl>
                                          <p:spTgt spid="14074"/>
                                        </p:tgtEl>
                                        <p:attrNameLst>
                                          <p:attrName>ppt_w</p:attrName>
                                        </p:attrNameLst>
                                      </p:cBhvr>
                                      <p:tavLst>
                                        <p:tav tm="0">
                                          <p:val>
                                            <p:fltVal val="0"/>
                                          </p:val>
                                        </p:tav>
                                        <p:tav tm="100000">
                                          <p:val>
                                            <p:strVal val="#ppt_w"/>
                                          </p:val>
                                        </p:tav>
                                      </p:tavLst>
                                    </p:anim>
                                    <p:anim calcmode="lin" valueType="num">
                                      <p:cBhvr>
                                        <p:cTn id="193" dur="500" fill="hold"/>
                                        <p:tgtEl>
                                          <p:spTgt spid="14074"/>
                                        </p:tgtEl>
                                        <p:attrNameLst>
                                          <p:attrName>ppt_h</p:attrName>
                                        </p:attrNameLst>
                                      </p:cBhvr>
                                      <p:tavLst>
                                        <p:tav tm="0">
                                          <p:val>
                                            <p:fltVal val="0"/>
                                          </p:val>
                                        </p:tav>
                                        <p:tav tm="100000">
                                          <p:val>
                                            <p:strVal val="#ppt_h"/>
                                          </p:val>
                                        </p:tav>
                                      </p:tavLst>
                                    </p:anim>
                                    <p:animEffect transition="in" filter="fade">
                                      <p:cBhvr>
                                        <p:cTn id="194" dur="500"/>
                                        <p:tgtEl>
                                          <p:spTgt spid="14074"/>
                                        </p:tgtEl>
                                      </p:cBhvr>
                                    </p:animEffect>
                                  </p:childTnLst>
                                </p:cTn>
                              </p:par>
                              <p:par>
                                <p:cTn id="195" presetID="53" presetClass="entr" presetSubtype="16" fill="hold" nodeType="withEffect">
                                  <p:stCondLst>
                                    <p:cond delay="0"/>
                                  </p:stCondLst>
                                  <p:childTnLst>
                                    <p:set>
                                      <p:cBhvr>
                                        <p:cTn id="196" dur="1" fill="hold">
                                          <p:stCondLst>
                                            <p:cond delay="0"/>
                                          </p:stCondLst>
                                        </p:cTn>
                                        <p:tgtEl>
                                          <p:spTgt spid="14081"/>
                                        </p:tgtEl>
                                        <p:attrNameLst>
                                          <p:attrName>style.visibility</p:attrName>
                                        </p:attrNameLst>
                                      </p:cBhvr>
                                      <p:to>
                                        <p:strVal val="visible"/>
                                      </p:to>
                                    </p:set>
                                    <p:anim calcmode="lin" valueType="num">
                                      <p:cBhvr>
                                        <p:cTn id="197" dur="500" fill="hold"/>
                                        <p:tgtEl>
                                          <p:spTgt spid="14081"/>
                                        </p:tgtEl>
                                        <p:attrNameLst>
                                          <p:attrName>ppt_w</p:attrName>
                                        </p:attrNameLst>
                                      </p:cBhvr>
                                      <p:tavLst>
                                        <p:tav tm="0">
                                          <p:val>
                                            <p:fltVal val="0"/>
                                          </p:val>
                                        </p:tav>
                                        <p:tav tm="100000">
                                          <p:val>
                                            <p:strVal val="#ppt_w"/>
                                          </p:val>
                                        </p:tav>
                                      </p:tavLst>
                                    </p:anim>
                                    <p:anim calcmode="lin" valueType="num">
                                      <p:cBhvr>
                                        <p:cTn id="198" dur="500" fill="hold"/>
                                        <p:tgtEl>
                                          <p:spTgt spid="14081"/>
                                        </p:tgtEl>
                                        <p:attrNameLst>
                                          <p:attrName>ppt_h</p:attrName>
                                        </p:attrNameLst>
                                      </p:cBhvr>
                                      <p:tavLst>
                                        <p:tav tm="0">
                                          <p:val>
                                            <p:fltVal val="0"/>
                                          </p:val>
                                        </p:tav>
                                        <p:tav tm="100000">
                                          <p:val>
                                            <p:strVal val="#ppt_h"/>
                                          </p:val>
                                        </p:tav>
                                      </p:tavLst>
                                    </p:anim>
                                    <p:animEffect transition="in" filter="fade">
                                      <p:cBhvr>
                                        <p:cTn id="199" dur="500"/>
                                        <p:tgtEl>
                                          <p:spTgt spid="14081"/>
                                        </p:tgtEl>
                                      </p:cBhvr>
                                    </p:animEffect>
                                  </p:childTnLst>
                                </p:cTn>
                              </p:par>
                              <p:par>
                                <p:cTn id="200" presetID="53" presetClass="entr" presetSubtype="16" fill="hold" nodeType="withEffect">
                                  <p:stCondLst>
                                    <p:cond delay="0"/>
                                  </p:stCondLst>
                                  <p:childTnLst>
                                    <p:set>
                                      <p:cBhvr>
                                        <p:cTn id="201" dur="1" fill="hold">
                                          <p:stCondLst>
                                            <p:cond delay="0"/>
                                          </p:stCondLst>
                                        </p:cTn>
                                        <p:tgtEl>
                                          <p:spTgt spid="14093"/>
                                        </p:tgtEl>
                                        <p:attrNameLst>
                                          <p:attrName>style.visibility</p:attrName>
                                        </p:attrNameLst>
                                      </p:cBhvr>
                                      <p:to>
                                        <p:strVal val="visible"/>
                                      </p:to>
                                    </p:set>
                                    <p:anim calcmode="lin" valueType="num">
                                      <p:cBhvr>
                                        <p:cTn id="202" dur="500" fill="hold"/>
                                        <p:tgtEl>
                                          <p:spTgt spid="14093"/>
                                        </p:tgtEl>
                                        <p:attrNameLst>
                                          <p:attrName>ppt_w</p:attrName>
                                        </p:attrNameLst>
                                      </p:cBhvr>
                                      <p:tavLst>
                                        <p:tav tm="0">
                                          <p:val>
                                            <p:fltVal val="0"/>
                                          </p:val>
                                        </p:tav>
                                        <p:tav tm="100000">
                                          <p:val>
                                            <p:strVal val="#ppt_w"/>
                                          </p:val>
                                        </p:tav>
                                      </p:tavLst>
                                    </p:anim>
                                    <p:anim calcmode="lin" valueType="num">
                                      <p:cBhvr>
                                        <p:cTn id="203" dur="500" fill="hold"/>
                                        <p:tgtEl>
                                          <p:spTgt spid="14093"/>
                                        </p:tgtEl>
                                        <p:attrNameLst>
                                          <p:attrName>ppt_h</p:attrName>
                                        </p:attrNameLst>
                                      </p:cBhvr>
                                      <p:tavLst>
                                        <p:tav tm="0">
                                          <p:val>
                                            <p:fltVal val="0"/>
                                          </p:val>
                                        </p:tav>
                                        <p:tav tm="100000">
                                          <p:val>
                                            <p:strVal val="#ppt_h"/>
                                          </p:val>
                                        </p:tav>
                                      </p:tavLst>
                                    </p:anim>
                                    <p:animEffect transition="in" filter="fade">
                                      <p:cBhvr>
                                        <p:cTn id="204" dur="500"/>
                                        <p:tgtEl>
                                          <p:spTgt spid="14093"/>
                                        </p:tgtEl>
                                      </p:cBhvr>
                                    </p:animEffect>
                                  </p:childTnLst>
                                </p:cTn>
                              </p:par>
                              <p:par>
                                <p:cTn id="205" presetID="53" presetClass="entr" presetSubtype="16" fill="hold" nodeType="withEffect">
                                  <p:stCondLst>
                                    <p:cond delay="0"/>
                                  </p:stCondLst>
                                  <p:childTnLst>
                                    <p:set>
                                      <p:cBhvr>
                                        <p:cTn id="206" dur="1" fill="hold">
                                          <p:stCondLst>
                                            <p:cond delay="0"/>
                                          </p:stCondLst>
                                        </p:cTn>
                                        <p:tgtEl>
                                          <p:spTgt spid="14114"/>
                                        </p:tgtEl>
                                        <p:attrNameLst>
                                          <p:attrName>style.visibility</p:attrName>
                                        </p:attrNameLst>
                                      </p:cBhvr>
                                      <p:to>
                                        <p:strVal val="visible"/>
                                      </p:to>
                                    </p:set>
                                    <p:anim calcmode="lin" valueType="num">
                                      <p:cBhvr>
                                        <p:cTn id="207" dur="500" fill="hold"/>
                                        <p:tgtEl>
                                          <p:spTgt spid="14114"/>
                                        </p:tgtEl>
                                        <p:attrNameLst>
                                          <p:attrName>ppt_w</p:attrName>
                                        </p:attrNameLst>
                                      </p:cBhvr>
                                      <p:tavLst>
                                        <p:tav tm="0">
                                          <p:val>
                                            <p:fltVal val="0"/>
                                          </p:val>
                                        </p:tav>
                                        <p:tav tm="100000">
                                          <p:val>
                                            <p:strVal val="#ppt_w"/>
                                          </p:val>
                                        </p:tav>
                                      </p:tavLst>
                                    </p:anim>
                                    <p:anim calcmode="lin" valueType="num">
                                      <p:cBhvr>
                                        <p:cTn id="208" dur="500" fill="hold"/>
                                        <p:tgtEl>
                                          <p:spTgt spid="14114"/>
                                        </p:tgtEl>
                                        <p:attrNameLst>
                                          <p:attrName>ppt_h</p:attrName>
                                        </p:attrNameLst>
                                      </p:cBhvr>
                                      <p:tavLst>
                                        <p:tav tm="0">
                                          <p:val>
                                            <p:fltVal val="0"/>
                                          </p:val>
                                        </p:tav>
                                        <p:tav tm="100000">
                                          <p:val>
                                            <p:strVal val="#ppt_h"/>
                                          </p:val>
                                        </p:tav>
                                      </p:tavLst>
                                    </p:anim>
                                    <p:animEffect transition="in" filter="fade">
                                      <p:cBhvr>
                                        <p:cTn id="209" dur="500"/>
                                        <p:tgtEl>
                                          <p:spTgt spid="14114"/>
                                        </p:tgtEl>
                                      </p:cBhvr>
                                    </p:animEffect>
                                  </p:childTnLst>
                                </p:cTn>
                              </p:par>
                              <p:par>
                                <p:cTn id="210" presetID="53" presetClass="entr" presetSubtype="16" fill="hold" nodeType="withEffect">
                                  <p:stCondLst>
                                    <p:cond delay="0"/>
                                  </p:stCondLst>
                                  <p:childTnLst>
                                    <p:set>
                                      <p:cBhvr>
                                        <p:cTn id="211" dur="1" fill="hold">
                                          <p:stCondLst>
                                            <p:cond delay="0"/>
                                          </p:stCondLst>
                                        </p:cTn>
                                        <p:tgtEl>
                                          <p:spTgt spid="14132"/>
                                        </p:tgtEl>
                                        <p:attrNameLst>
                                          <p:attrName>style.visibility</p:attrName>
                                        </p:attrNameLst>
                                      </p:cBhvr>
                                      <p:to>
                                        <p:strVal val="visible"/>
                                      </p:to>
                                    </p:set>
                                    <p:anim calcmode="lin" valueType="num">
                                      <p:cBhvr>
                                        <p:cTn id="212" dur="500" fill="hold"/>
                                        <p:tgtEl>
                                          <p:spTgt spid="14132"/>
                                        </p:tgtEl>
                                        <p:attrNameLst>
                                          <p:attrName>ppt_w</p:attrName>
                                        </p:attrNameLst>
                                      </p:cBhvr>
                                      <p:tavLst>
                                        <p:tav tm="0">
                                          <p:val>
                                            <p:fltVal val="0"/>
                                          </p:val>
                                        </p:tav>
                                        <p:tav tm="100000">
                                          <p:val>
                                            <p:strVal val="#ppt_w"/>
                                          </p:val>
                                        </p:tav>
                                      </p:tavLst>
                                    </p:anim>
                                    <p:anim calcmode="lin" valueType="num">
                                      <p:cBhvr>
                                        <p:cTn id="213" dur="500" fill="hold"/>
                                        <p:tgtEl>
                                          <p:spTgt spid="14132"/>
                                        </p:tgtEl>
                                        <p:attrNameLst>
                                          <p:attrName>ppt_h</p:attrName>
                                        </p:attrNameLst>
                                      </p:cBhvr>
                                      <p:tavLst>
                                        <p:tav tm="0">
                                          <p:val>
                                            <p:fltVal val="0"/>
                                          </p:val>
                                        </p:tav>
                                        <p:tav tm="100000">
                                          <p:val>
                                            <p:strVal val="#ppt_h"/>
                                          </p:val>
                                        </p:tav>
                                      </p:tavLst>
                                    </p:anim>
                                    <p:animEffect transition="in" filter="fade">
                                      <p:cBhvr>
                                        <p:cTn id="214" dur="500"/>
                                        <p:tgtEl>
                                          <p:spTgt spid="14132"/>
                                        </p:tgtEl>
                                      </p:cBhvr>
                                    </p:animEffect>
                                  </p:childTnLst>
                                </p:cTn>
                              </p:par>
                              <p:par>
                                <p:cTn id="215" presetID="53" presetClass="entr" presetSubtype="16" fill="hold" nodeType="withEffect">
                                  <p:stCondLst>
                                    <p:cond delay="0"/>
                                  </p:stCondLst>
                                  <p:childTnLst>
                                    <p:set>
                                      <p:cBhvr>
                                        <p:cTn id="216" dur="1" fill="hold">
                                          <p:stCondLst>
                                            <p:cond delay="0"/>
                                          </p:stCondLst>
                                        </p:cTn>
                                        <p:tgtEl>
                                          <p:spTgt spid="14163"/>
                                        </p:tgtEl>
                                        <p:attrNameLst>
                                          <p:attrName>style.visibility</p:attrName>
                                        </p:attrNameLst>
                                      </p:cBhvr>
                                      <p:to>
                                        <p:strVal val="visible"/>
                                      </p:to>
                                    </p:set>
                                    <p:anim calcmode="lin" valueType="num">
                                      <p:cBhvr>
                                        <p:cTn id="217" dur="500" fill="hold"/>
                                        <p:tgtEl>
                                          <p:spTgt spid="14163"/>
                                        </p:tgtEl>
                                        <p:attrNameLst>
                                          <p:attrName>ppt_w</p:attrName>
                                        </p:attrNameLst>
                                      </p:cBhvr>
                                      <p:tavLst>
                                        <p:tav tm="0">
                                          <p:val>
                                            <p:fltVal val="0"/>
                                          </p:val>
                                        </p:tav>
                                        <p:tav tm="100000">
                                          <p:val>
                                            <p:strVal val="#ppt_w"/>
                                          </p:val>
                                        </p:tav>
                                      </p:tavLst>
                                    </p:anim>
                                    <p:anim calcmode="lin" valueType="num">
                                      <p:cBhvr>
                                        <p:cTn id="218" dur="500" fill="hold"/>
                                        <p:tgtEl>
                                          <p:spTgt spid="14163"/>
                                        </p:tgtEl>
                                        <p:attrNameLst>
                                          <p:attrName>ppt_h</p:attrName>
                                        </p:attrNameLst>
                                      </p:cBhvr>
                                      <p:tavLst>
                                        <p:tav tm="0">
                                          <p:val>
                                            <p:fltVal val="0"/>
                                          </p:val>
                                        </p:tav>
                                        <p:tav tm="100000">
                                          <p:val>
                                            <p:strVal val="#ppt_h"/>
                                          </p:val>
                                        </p:tav>
                                      </p:tavLst>
                                    </p:anim>
                                    <p:animEffect transition="in" filter="fade">
                                      <p:cBhvr>
                                        <p:cTn id="219" dur="500"/>
                                        <p:tgtEl>
                                          <p:spTgt spid="14163"/>
                                        </p:tgtEl>
                                      </p:cBhvr>
                                    </p:animEffect>
                                  </p:childTnLst>
                                </p:cTn>
                              </p:par>
                              <p:par>
                                <p:cTn id="220" presetID="53" presetClass="entr" presetSubtype="16" fill="hold" nodeType="withEffect">
                                  <p:stCondLst>
                                    <p:cond delay="0"/>
                                  </p:stCondLst>
                                  <p:childTnLst>
                                    <p:set>
                                      <p:cBhvr>
                                        <p:cTn id="221" dur="1" fill="hold">
                                          <p:stCondLst>
                                            <p:cond delay="0"/>
                                          </p:stCondLst>
                                        </p:cTn>
                                        <p:tgtEl>
                                          <p:spTgt spid="14178"/>
                                        </p:tgtEl>
                                        <p:attrNameLst>
                                          <p:attrName>style.visibility</p:attrName>
                                        </p:attrNameLst>
                                      </p:cBhvr>
                                      <p:to>
                                        <p:strVal val="visible"/>
                                      </p:to>
                                    </p:set>
                                    <p:anim calcmode="lin" valueType="num">
                                      <p:cBhvr>
                                        <p:cTn id="222" dur="500" fill="hold"/>
                                        <p:tgtEl>
                                          <p:spTgt spid="14178"/>
                                        </p:tgtEl>
                                        <p:attrNameLst>
                                          <p:attrName>ppt_w</p:attrName>
                                        </p:attrNameLst>
                                      </p:cBhvr>
                                      <p:tavLst>
                                        <p:tav tm="0">
                                          <p:val>
                                            <p:fltVal val="0"/>
                                          </p:val>
                                        </p:tav>
                                        <p:tav tm="100000">
                                          <p:val>
                                            <p:strVal val="#ppt_w"/>
                                          </p:val>
                                        </p:tav>
                                      </p:tavLst>
                                    </p:anim>
                                    <p:anim calcmode="lin" valueType="num">
                                      <p:cBhvr>
                                        <p:cTn id="223" dur="500" fill="hold"/>
                                        <p:tgtEl>
                                          <p:spTgt spid="14178"/>
                                        </p:tgtEl>
                                        <p:attrNameLst>
                                          <p:attrName>ppt_h</p:attrName>
                                        </p:attrNameLst>
                                      </p:cBhvr>
                                      <p:tavLst>
                                        <p:tav tm="0">
                                          <p:val>
                                            <p:fltVal val="0"/>
                                          </p:val>
                                        </p:tav>
                                        <p:tav tm="100000">
                                          <p:val>
                                            <p:strVal val="#ppt_h"/>
                                          </p:val>
                                        </p:tav>
                                      </p:tavLst>
                                    </p:anim>
                                    <p:animEffect transition="in" filter="fade">
                                      <p:cBhvr>
                                        <p:cTn id="224" dur="500"/>
                                        <p:tgtEl>
                                          <p:spTgt spid="14178"/>
                                        </p:tgtEl>
                                      </p:cBhvr>
                                    </p:animEffect>
                                  </p:childTnLst>
                                </p:cTn>
                              </p:par>
                              <p:par>
                                <p:cTn id="225" presetID="53" presetClass="entr" presetSubtype="16" fill="hold" nodeType="withEffect">
                                  <p:stCondLst>
                                    <p:cond delay="0"/>
                                  </p:stCondLst>
                                  <p:childTnLst>
                                    <p:set>
                                      <p:cBhvr>
                                        <p:cTn id="226" dur="1" fill="hold">
                                          <p:stCondLst>
                                            <p:cond delay="0"/>
                                          </p:stCondLst>
                                        </p:cTn>
                                        <p:tgtEl>
                                          <p:spTgt spid="14203"/>
                                        </p:tgtEl>
                                        <p:attrNameLst>
                                          <p:attrName>style.visibility</p:attrName>
                                        </p:attrNameLst>
                                      </p:cBhvr>
                                      <p:to>
                                        <p:strVal val="visible"/>
                                      </p:to>
                                    </p:set>
                                    <p:anim calcmode="lin" valueType="num">
                                      <p:cBhvr>
                                        <p:cTn id="227" dur="500" fill="hold"/>
                                        <p:tgtEl>
                                          <p:spTgt spid="14203"/>
                                        </p:tgtEl>
                                        <p:attrNameLst>
                                          <p:attrName>ppt_w</p:attrName>
                                        </p:attrNameLst>
                                      </p:cBhvr>
                                      <p:tavLst>
                                        <p:tav tm="0">
                                          <p:val>
                                            <p:fltVal val="0"/>
                                          </p:val>
                                        </p:tav>
                                        <p:tav tm="100000">
                                          <p:val>
                                            <p:strVal val="#ppt_w"/>
                                          </p:val>
                                        </p:tav>
                                      </p:tavLst>
                                    </p:anim>
                                    <p:anim calcmode="lin" valueType="num">
                                      <p:cBhvr>
                                        <p:cTn id="228" dur="500" fill="hold"/>
                                        <p:tgtEl>
                                          <p:spTgt spid="14203"/>
                                        </p:tgtEl>
                                        <p:attrNameLst>
                                          <p:attrName>ppt_h</p:attrName>
                                        </p:attrNameLst>
                                      </p:cBhvr>
                                      <p:tavLst>
                                        <p:tav tm="0">
                                          <p:val>
                                            <p:fltVal val="0"/>
                                          </p:val>
                                        </p:tav>
                                        <p:tav tm="100000">
                                          <p:val>
                                            <p:strVal val="#ppt_h"/>
                                          </p:val>
                                        </p:tav>
                                      </p:tavLst>
                                    </p:anim>
                                    <p:animEffect transition="in" filter="fade">
                                      <p:cBhvr>
                                        <p:cTn id="229" dur="500"/>
                                        <p:tgtEl>
                                          <p:spTgt spid="14203"/>
                                        </p:tgtEl>
                                      </p:cBhvr>
                                    </p:animEffect>
                                  </p:childTnLst>
                                </p:cTn>
                              </p:par>
                              <p:par>
                                <p:cTn id="230" presetID="53" presetClass="entr" presetSubtype="16" fill="hold" nodeType="withEffect">
                                  <p:stCondLst>
                                    <p:cond delay="0"/>
                                  </p:stCondLst>
                                  <p:childTnLst>
                                    <p:set>
                                      <p:cBhvr>
                                        <p:cTn id="231" dur="1" fill="hold">
                                          <p:stCondLst>
                                            <p:cond delay="0"/>
                                          </p:stCondLst>
                                        </p:cTn>
                                        <p:tgtEl>
                                          <p:spTgt spid="14222"/>
                                        </p:tgtEl>
                                        <p:attrNameLst>
                                          <p:attrName>style.visibility</p:attrName>
                                        </p:attrNameLst>
                                      </p:cBhvr>
                                      <p:to>
                                        <p:strVal val="visible"/>
                                      </p:to>
                                    </p:set>
                                    <p:anim calcmode="lin" valueType="num">
                                      <p:cBhvr>
                                        <p:cTn id="232" dur="500" fill="hold"/>
                                        <p:tgtEl>
                                          <p:spTgt spid="14222"/>
                                        </p:tgtEl>
                                        <p:attrNameLst>
                                          <p:attrName>ppt_w</p:attrName>
                                        </p:attrNameLst>
                                      </p:cBhvr>
                                      <p:tavLst>
                                        <p:tav tm="0">
                                          <p:val>
                                            <p:fltVal val="0"/>
                                          </p:val>
                                        </p:tav>
                                        <p:tav tm="100000">
                                          <p:val>
                                            <p:strVal val="#ppt_w"/>
                                          </p:val>
                                        </p:tav>
                                      </p:tavLst>
                                    </p:anim>
                                    <p:anim calcmode="lin" valueType="num">
                                      <p:cBhvr>
                                        <p:cTn id="233" dur="500" fill="hold"/>
                                        <p:tgtEl>
                                          <p:spTgt spid="14222"/>
                                        </p:tgtEl>
                                        <p:attrNameLst>
                                          <p:attrName>ppt_h</p:attrName>
                                        </p:attrNameLst>
                                      </p:cBhvr>
                                      <p:tavLst>
                                        <p:tav tm="0">
                                          <p:val>
                                            <p:fltVal val="0"/>
                                          </p:val>
                                        </p:tav>
                                        <p:tav tm="100000">
                                          <p:val>
                                            <p:strVal val="#ppt_h"/>
                                          </p:val>
                                        </p:tav>
                                      </p:tavLst>
                                    </p:anim>
                                    <p:animEffect transition="in" filter="fade">
                                      <p:cBhvr>
                                        <p:cTn id="234" dur="500"/>
                                        <p:tgtEl>
                                          <p:spTgt spid="14222"/>
                                        </p:tgtEl>
                                      </p:cBhvr>
                                    </p:animEffect>
                                  </p:childTnLst>
                                </p:cTn>
                              </p:par>
                              <p:par>
                                <p:cTn id="235" presetID="53" presetClass="entr" presetSubtype="16" fill="hold" grpId="0" nodeType="withEffect">
                                  <p:stCondLst>
                                    <p:cond delay="0"/>
                                  </p:stCondLst>
                                  <p:childTnLst>
                                    <p:set>
                                      <p:cBhvr>
                                        <p:cTn id="236" dur="1" fill="hold">
                                          <p:stCondLst>
                                            <p:cond delay="0"/>
                                          </p:stCondLst>
                                        </p:cTn>
                                        <p:tgtEl>
                                          <p:spTgt spid="14264"/>
                                        </p:tgtEl>
                                        <p:attrNameLst>
                                          <p:attrName>style.visibility</p:attrName>
                                        </p:attrNameLst>
                                      </p:cBhvr>
                                      <p:to>
                                        <p:strVal val="visible"/>
                                      </p:to>
                                    </p:set>
                                    <p:anim calcmode="lin" valueType="num">
                                      <p:cBhvr>
                                        <p:cTn id="237" dur="500" fill="hold"/>
                                        <p:tgtEl>
                                          <p:spTgt spid="14264"/>
                                        </p:tgtEl>
                                        <p:attrNameLst>
                                          <p:attrName>ppt_w</p:attrName>
                                        </p:attrNameLst>
                                      </p:cBhvr>
                                      <p:tavLst>
                                        <p:tav tm="0">
                                          <p:val>
                                            <p:fltVal val="0"/>
                                          </p:val>
                                        </p:tav>
                                        <p:tav tm="100000">
                                          <p:val>
                                            <p:strVal val="#ppt_w"/>
                                          </p:val>
                                        </p:tav>
                                      </p:tavLst>
                                    </p:anim>
                                    <p:anim calcmode="lin" valueType="num">
                                      <p:cBhvr>
                                        <p:cTn id="238" dur="500" fill="hold"/>
                                        <p:tgtEl>
                                          <p:spTgt spid="14264"/>
                                        </p:tgtEl>
                                        <p:attrNameLst>
                                          <p:attrName>ppt_h</p:attrName>
                                        </p:attrNameLst>
                                      </p:cBhvr>
                                      <p:tavLst>
                                        <p:tav tm="0">
                                          <p:val>
                                            <p:fltVal val="0"/>
                                          </p:val>
                                        </p:tav>
                                        <p:tav tm="100000">
                                          <p:val>
                                            <p:strVal val="#ppt_h"/>
                                          </p:val>
                                        </p:tav>
                                      </p:tavLst>
                                    </p:anim>
                                    <p:animEffect transition="in" filter="fade">
                                      <p:cBhvr>
                                        <p:cTn id="239" dur="500"/>
                                        <p:tgtEl>
                                          <p:spTgt spid="14264"/>
                                        </p:tgtEl>
                                      </p:cBhvr>
                                    </p:animEffect>
                                  </p:childTnLst>
                                </p:cTn>
                              </p:par>
                              <p:par>
                                <p:cTn id="240" presetID="53" presetClass="entr" presetSubtype="16" fill="hold" nodeType="withEffect">
                                  <p:stCondLst>
                                    <p:cond delay="0"/>
                                  </p:stCondLst>
                                  <p:childTnLst>
                                    <p:set>
                                      <p:cBhvr>
                                        <p:cTn id="241" dur="1" fill="hold">
                                          <p:stCondLst>
                                            <p:cond delay="0"/>
                                          </p:stCondLst>
                                        </p:cTn>
                                        <p:tgtEl>
                                          <p:spTgt spid="14265"/>
                                        </p:tgtEl>
                                        <p:attrNameLst>
                                          <p:attrName>style.visibility</p:attrName>
                                        </p:attrNameLst>
                                      </p:cBhvr>
                                      <p:to>
                                        <p:strVal val="visible"/>
                                      </p:to>
                                    </p:set>
                                    <p:anim calcmode="lin" valueType="num">
                                      <p:cBhvr>
                                        <p:cTn id="242" dur="500" fill="hold"/>
                                        <p:tgtEl>
                                          <p:spTgt spid="14265"/>
                                        </p:tgtEl>
                                        <p:attrNameLst>
                                          <p:attrName>ppt_w</p:attrName>
                                        </p:attrNameLst>
                                      </p:cBhvr>
                                      <p:tavLst>
                                        <p:tav tm="0">
                                          <p:val>
                                            <p:fltVal val="0"/>
                                          </p:val>
                                        </p:tav>
                                        <p:tav tm="100000">
                                          <p:val>
                                            <p:strVal val="#ppt_w"/>
                                          </p:val>
                                        </p:tav>
                                      </p:tavLst>
                                    </p:anim>
                                    <p:anim calcmode="lin" valueType="num">
                                      <p:cBhvr>
                                        <p:cTn id="243" dur="500" fill="hold"/>
                                        <p:tgtEl>
                                          <p:spTgt spid="14265"/>
                                        </p:tgtEl>
                                        <p:attrNameLst>
                                          <p:attrName>ppt_h</p:attrName>
                                        </p:attrNameLst>
                                      </p:cBhvr>
                                      <p:tavLst>
                                        <p:tav tm="0">
                                          <p:val>
                                            <p:fltVal val="0"/>
                                          </p:val>
                                        </p:tav>
                                        <p:tav tm="100000">
                                          <p:val>
                                            <p:strVal val="#ppt_h"/>
                                          </p:val>
                                        </p:tav>
                                      </p:tavLst>
                                    </p:anim>
                                    <p:animEffect transition="in" filter="fade">
                                      <p:cBhvr>
                                        <p:cTn id="244" dur="500"/>
                                        <p:tgtEl>
                                          <p:spTgt spid="14265"/>
                                        </p:tgtEl>
                                      </p:cBhvr>
                                    </p:animEffect>
                                  </p:childTnLst>
                                </p:cTn>
                              </p:par>
                              <p:par>
                                <p:cTn id="245" presetID="53" presetClass="entr" presetSubtype="16" fill="hold" nodeType="withEffect">
                                  <p:stCondLst>
                                    <p:cond delay="0"/>
                                  </p:stCondLst>
                                  <p:childTnLst>
                                    <p:set>
                                      <p:cBhvr>
                                        <p:cTn id="246" dur="1" fill="hold">
                                          <p:stCondLst>
                                            <p:cond delay="0"/>
                                          </p:stCondLst>
                                        </p:cTn>
                                        <p:tgtEl>
                                          <p:spTgt spid="14280"/>
                                        </p:tgtEl>
                                        <p:attrNameLst>
                                          <p:attrName>style.visibility</p:attrName>
                                        </p:attrNameLst>
                                      </p:cBhvr>
                                      <p:to>
                                        <p:strVal val="visible"/>
                                      </p:to>
                                    </p:set>
                                    <p:anim calcmode="lin" valueType="num">
                                      <p:cBhvr>
                                        <p:cTn id="247" dur="500" fill="hold"/>
                                        <p:tgtEl>
                                          <p:spTgt spid="14280"/>
                                        </p:tgtEl>
                                        <p:attrNameLst>
                                          <p:attrName>ppt_w</p:attrName>
                                        </p:attrNameLst>
                                      </p:cBhvr>
                                      <p:tavLst>
                                        <p:tav tm="0">
                                          <p:val>
                                            <p:fltVal val="0"/>
                                          </p:val>
                                        </p:tav>
                                        <p:tav tm="100000">
                                          <p:val>
                                            <p:strVal val="#ppt_w"/>
                                          </p:val>
                                        </p:tav>
                                      </p:tavLst>
                                    </p:anim>
                                    <p:anim calcmode="lin" valueType="num">
                                      <p:cBhvr>
                                        <p:cTn id="248" dur="500" fill="hold"/>
                                        <p:tgtEl>
                                          <p:spTgt spid="14280"/>
                                        </p:tgtEl>
                                        <p:attrNameLst>
                                          <p:attrName>ppt_h</p:attrName>
                                        </p:attrNameLst>
                                      </p:cBhvr>
                                      <p:tavLst>
                                        <p:tav tm="0">
                                          <p:val>
                                            <p:fltVal val="0"/>
                                          </p:val>
                                        </p:tav>
                                        <p:tav tm="100000">
                                          <p:val>
                                            <p:strVal val="#ppt_h"/>
                                          </p:val>
                                        </p:tav>
                                      </p:tavLst>
                                    </p:anim>
                                    <p:animEffect transition="in" filter="fade">
                                      <p:cBhvr>
                                        <p:cTn id="249" dur="500"/>
                                        <p:tgtEl>
                                          <p:spTgt spid="14280"/>
                                        </p:tgtEl>
                                      </p:cBhvr>
                                    </p:animEffect>
                                  </p:childTnLst>
                                </p:cTn>
                              </p:par>
                              <p:par>
                                <p:cTn id="250" presetID="53" presetClass="entr" presetSubtype="16" fill="hold" nodeType="withEffect">
                                  <p:stCondLst>
                                    <p:cond delay="0"/>
                                  </p:stCondLst>
                                  <p:childTnLst>
                                    <p:set>
                                      <p:cBhvr>
                                        <p:cTn id="251" dur="1" fill="hold">
                                          <p:stCondLst>
                                            <p:cond delay="0"/>
                                          </p:stCondLst>
                                        </p:cTn>
                                        <p:tgtEl>
                                          <p:spTgt spid="14293"/>
                                        </p:tgtEl>
                                        <p:attrNameLst>
                                          <p:attrName>style.visibility</p:attrName>
                                        </p:attrNameLst>
                                      </p:cBhvr>
                                      <p:to>
                                        <p:strVal val="visible"/>
                                      </p:to>
                                    </p:set>
                                    <p:anim calcmode="lin" valueType="num">
                                      <p:cBhvr>
                                        <p:cTn id="252" dur="500" fill="hold"/>
                                        <p:tgtEl>
                                          <p:spTgt spid="14293"/>
                                        </p:tgtEl>
                                        <p:attrNameLst>
                                          <p:attrName>ppt_w</p:attrName>
                                        </p:attrNameLst>
                                      </p:cBhvr>
                                      <p:tavLst>
                                        <p:tav tm="0">
                                          <p:val>
                                            <p:fltVal val="0"/>
                                          </p:val>
                                        </p:tav>
                                        <p:tav tm="100000">
                                          <p:val>
                                            <p:strVal val="#ppt_w"/>
                                          </p:val>
                                        </p:tav>
                                      </p:tavLst>
                                    </p:anim>
                                    <p:anim calcmode="lin" valueType="num">
                                      <p:cBhvr>
                                        <p:cTn id="253" dur="500" fill="hold"/>
                                        <p:tgtEl>
                                          <p:spTgt spid="14293"/>
                                        </p:tgtEl>
                                        <p:attrNameLst>
                                          <p:attrName>ppt_h</p:attrName>
                                        </p:attrNameLst>
                                      </p:cBhvr>
                                      <p:tavLst>
                                        <p:tav tm="0">
                                          <p:val>
                                            <p:fltVal val="0"/>
                                          </p:val>
                                        </p:tav>
                                        <p:tav tm="100000">
                                          <p:val>
                                            <p:strVal val="#ppt_h"/>
                                          </p:val>
                                        </p:tav>
                                      </p:tavLst>
                                    </p:anim>
                                    <p:animEffect transition="in" filter="fade">
                                      <p:cBhvr>
                                        <p:cTn id="254" dur="500"/>
                                        <p:tgtEl>
                                          <p:spTgt spid="14293"/>
                                        </p:tgtEl>
                                      </p:cBhvr>
                                    </p:animEffect>
                                  </p:childTnLst>
                                </p:cTn>
                              </p:par>
                              <p:par>
                                <p:cTn id="255" presetID="53" presetClass="entr" presetSubtype="16" fill="hold" nodeType="withEffect">
                                  <p:stCondLst>
                                    <p:cond delay="0"/>
                                  </p:stCondLst>
                                  <p:childTnLst>
                                    <p:set>
                                      <p:cBhvr>
                                        <p:cTn id="256" dur="1" fill="hold">
                                          <p:stCondLst>
                                            <p:cond delay="0"/>
                                          </p:stCondLst>
                                        </p:cTn>
                                        <p:tgtEl>
                                          <p:spTgt spid="14307"/>
                                        </p:tgtEl>
                                        <p:attrNameLst>
                                          <p:attrName>style.visibility</p:attrName>
                                        </p:attrNameLst>
                                      </p:cBhvr>
                                      <p:to>
                                        <p:strVal val="visible"/>
                                      </p:to>
                                    </p:set>
                                    <p:anim calcmode="lin" valueType="num">
                                      <p:cBhvr>
                                        <p:cTn id="257" dur="500" fill="hold"/>
                                        <p:tgtEl>
                                          <p:spTgt spid="14307"/>
                                        </p:tgtEl>
                                        <p:attrNameLst>
                                          <p:attrName>ppt_w</p:attrName>
                                        </p:attrNameLst>
                                      </p:cBhvr>
                                      <p:tavLst>
                                        <p:tav tm="0">
                                          <p:val>
                                            <p:fltVal val="0"/>
                                          </p:val>
                                        </p:tav>
                                        <p:tav tm="100000">
                                          <p:val>
                                            <p:strVal val="#ppt_w"/>
                                          </p:val>
                                        </p:tav>
                                      </p:tavLst>
                                    </p:anim>
                                    <p:anim calcmode="lin" valueType="num">
                                      <p:cBhvr>
                                        <p:cTn id="258" dur="500" fill="hold"/>
                                        <p:tgtEl>
                                          <p:spTgt spid="14307"/>
                                        </p:tgtEl>
                                        <p:attrNameLst>
                                          <p:attrName>ppt_h</p:attrName>
                                        </p:attrNameLst>
                                      </p:cBhvr>
                                      <p:tavLst>
                                        <p:tav tm="0">
                                          <p:val>
                                            <p:fltVal val="0"/>
                                          </p:val>
                                        </p:tav>
                                        <p:tav tm="100000">
                                          <p:val>
                                            <p:strVal val="#ppt_h"/>
                                          </p:val>
                                        </p:tav>
                                      </p:tavLst>
                                    </p:anim>
                                    <p:animEffect transition="in" filter="fade">
                                      <p:cBhvr>
                                        <p:cTn id="259" dur="500"/>
                                        <p:tgtEl>
                                          <p:spTgt spid="14307"/>
                                        </p:tgtEl>
                                      </p:cBhvr>
                                    </p:animEffect>
                                  </p:childTnLst>
                                </p:cTn>
                              </p:par>
                              <p:par>
                                <p:cTn id="260" presetID="53" presetClass="entr" presetSubtype="16" fill="hold" nodeType="withEffect">
                                  <p:stCondLst>
                                    <p:cond delay="0"/>
                                  </p:stCondLst>
                                  <p:childTnLst>
                                    <p:set>
                                      <p:cBhvr>
                                        <p:cTn id="261" dur="1" fill="hold">
                                          <p:stCondLst>
                                            <p:cond delay="0"/>
                                          </p:stCondLst>
                                        </p:cTn>
                                        <p:tgtEl>
                                          <p:spTgt spid="14319"/>
                                        </p:tgtEl>
                                        <p:attrNameLst>
                                          <p:attrName>style.visibility</p:attrName>
                                        </p:attrNameLst>
                                      </p:cBhvr>
                                      <p:to>
                                        <p:strVal val="visible"/>
                                      </p:to>
                                    </p:set>
                                    <p:anim calcmode="lin" valueType="num">
                                      <p:cBhvr>
                                        <p:cTn id="262" dur="500" fill="hold"/>
                                        <p:tgtEl>
                                          <p:spTgt spid="14319"/>
                                        </p:tgtEl>
                                        <p:attrNameLst>
                                          <p:attrName>ppt_w</p:attrName>
                                        </p:attrNameLst>
                                      </p:cBhvr>
                                      <p:tavLst>
                                        <p:tav tm="0">
                                          <p:val>
                                            <p:fltVal val="0"/>
                                          </p:val>
                                        </p:tav>
                                        <p:tav tm="100000">
                                          <p:val>
                                            <p:strVal val="#ppt_w"/>
                                          </p:val>
                                        </p:tav>
                                      </p:tavLst>
                                    </p:anim>
                                    <p:anim calcmode="lin" valueType="num">
                                      <p:cBhvr>
                                        <p:cTn id="263" dur="500" fill="hold"/>
                                        <p:tgtEl>
                                          <p:spTgt spid="14319"/>
                                        </p:tgtEl>
                                        <p:attrNameLst>
                                          <p:attrName>ppt_h</p:attrName>
                                        </p:attrNameLst>
                                      </p:cBhvr>
                                      <p:tavLst>
                                        <p:tav tm="0">
                                          <p:val>
                                            <p:fltVal val="0"/>
                                          </p:val>
                                        </p:tav>
                                        <p:tav tm="100000">
                                          <p:val>
                                            <p:strVal val="#ppt_h"/>
                                          </p:val>
                                        </p:tav>
                                      </p:tavLst>
                                    </p:anim>
                                    <p:animEffect transition="in" filter="fade">
                                      <p:cBhvr>
                                        <p:cTn id="264" dur="500"/>
                                        <p:tgtEl>
                                          <p:spTgt spid="14319"/>
                                        </p:tgtEl>
                                      </p:cBhvr>
                                    </p:animEffect>
                                  </p:childTnLst>
                                </p:cTn>
                              </p:par>
                              <p:par>
                                <p:cTn id="265" presetID="53" presetClass="entr" presetSubtype="16" fill="hold" nodeType="withEffect">
                                  <p:stCondLst>
                                    <p:cond delay="0"/>
                                  </p:stCondLst>
                                  <p:childTnLst>
                                    <p:set>
                                      <p:cBhvr>
                                        <p:cTn id="266" dur="1" fill="hold">
                                          <p:stCondLst>
                                            <p:cond delay="0"/>
                                          </p:stCondLst>
                                        </p:cTn>
                                        <p:tgtEl>
                                          <p:spTgt spid="14340"/>
                                        </p:tgtEl>
                                        <p:attrNameLst>
                                          <p:attrName>style.visibility</p:attrName>
                                        </p:attrNameLst>
                                      </p:cBhvr>
                                      <p:to>
                                        <p:strVal val="visible"/>
                                      </p:to>
                                    </p:set>
                                    <p:anim calcmode="lin" valueType="num">
                                      <p:cBhvr>
                                        <p:cTn id="267" dur="500" fill="hold"/>
                                        <p:tgtEl>
                                          <p:spTgt spid="14340"/>
                                        </p:tgtEl>
                                        <p:attrNameLst>
                                          <p:attrName>ppt_w</p:attrName>
                                        </p:attrNameLst>
                                      </p:cBhvr>
                                      <p:tavLst>
                                        <p:tav tm="0">
                                          <p:val>
                                            <p:fltVal val="0"/>
                                          </p:val>
                                        </p:tav>
                                        <p:tav tm="100000">
                                          <p:val>
                                            <p:strVal val="#ppt_w"/>
                                          </p:val>
                                        </p:tav>
                                      </p:tavLst>
                                    </p:anim>
                                    <p:anim calcmode="lin" valueType="num">
                                      <p:cBhvr>
                                        <p:cTn id="268" dur="500" fill="hold"/>
                                        <p:tgtEl>
                                          <p:spTgt spid="14340"/>
                                        </p:tgtEl>
                                        <p:attrNameLst>
                                          <p:attrName>ppt_h</p:attrName>
                                        </p:attrNameLst>
                                      </p:cBhvr>
                                      <p:tavLst>
                                        <p:tav tm="0">
                                          <p:val>
                                            <p:fltVal val="0"/>
                                          </p:val>
                                        </p:tav>
                                        <p:tav tm="100000">
                                          <p:val>
                                            <p:strVal val="#ppt_h"/>
                                          </p:val>
                                        </p:tav>
                                      </p:tavLst>
                                    </p:anim>
                                    <p:animEffect transition="in" filter="fade">
                                      <p:cBhvr>
                                        <p:cTn id="269" dur="500"/>
                                        <p:tgtEl>
                                          <p:spTgt spid="14340"/>
                                        </p:tgtEl>
                                      </p:cBhvr>
                                    </p:animEffect>
                                  </p:childTnLst>
                                </p:cTn>
                              </p:par>
                              <p:par>
                                <p:cTn id="270" presetID="53" presetClass="entr" presetSubtype="16" fill="hold" nodeType="withEffect">
                                  <p:stCondLst>
                                    <p:cond delay="0"/>
                                  </p:stCondLst>
                                  <p:childTnLst>
                                    <p:set>
                                      <p:cBhvr>
                                        <p:cTn id="271" dur="1" fill="hold">
                                          <p:stCondLst>
                                            <p:cond delay="0"/>
                                          </p:stCondLst>
                                        </p:cTn>
                                        <p:tgtEl>
                                          <p:spTgt spid="14363"/>
                                        </p:tgtEl>
                                        <p:attrNameLst>
                                          <p:attrName>style.visibility</p:attrName>
                                        </p:attrNameLst>
                                      </p:cBhvr>
                                      <p:to>
                                        <p:strVal val="visible"/>
                                      </p:to>
                                    </p:set>
                                    <p:anim calcmode="lin" valueType="num">
                                      <p:cBhvr>
                                        <p:cTn id="272" dur="500" fill="hold"/>
                                        <p:tgtEl>
                                          <p:spTgt spid="14363"/>
                                        </p:tgtEl>
                                        <p:attrNameLst>
                                          <p:attrName>ppt_w</p:attrName>
                                        </p:attrNameLst>
                                      </p:cBhvr>
                                      <p:tavLst>
                                        <p:tav tm="0">
                                          <p:val>
                                            <p:fltVal val="0"/>
                                          </p:val>
                                        </p:tav>
                                        <p:tav tm="100000">
                                          <p:val>
                                            <p:strVal val="#ppt_w"/>
                                          </p:val>
                                        </p:tav>
                                      </p:tavLst>
                                    </p:anim>
                                    <p:anim calcmode="lin" valueType="num">
                                      <p:cBhvr>
                                        <p:cTn id="273" dur="500" fill="hold"/>
                                        <p:tgtEl>
                                          <p:spTgt spid="14363"/>
                                        </p:tgtEl>
                                        <p:attrNameLst>
                                          <p:attrName>ppt_h</p:attrName>
                                        </p:attrNameLst>
                                      </p:cBhvr>
                                      <p:tavLst>
                                        <p:tav tm="0">
                                          <p:val>
                                            <p:fltVal val="0"/>
                                          </p:val>
                                        </p:tav>
                                        <p:tav tm="100000">
                                          <p:val>
                                            <p:strVal val="#ppt_h"/>
                                          </p:val>
                                        </p:tav>
                                      </p:tavLst>
                                    </p:anim>
                                    <p:animEffect transition="in" filter="fade">
                                      <p:cBhvr>
                                        <p:cTn id="274" dur="500"/>
                                        <p:tgtEl>
                                          <p:spTgt spid="14363"/>
                                        </p:tgtEl>
                                      </p:cBhvr>
                                    </p:animEffect>
                                  </p:childTnLst>
                                </p:cTn>
                              </p:par>
                              <p:par>
                                <p:cTn id="275" presetID="53" presetClass="entr" presetSubtype="16" fill="hold" nodeType="withEffect">
                                  <p:stCondLst>
                                    <p:cond delay="0"/>
                                  </p:stCondLst>
                                  <p:childTnLst>
                                    <p:set>
                                      <p:cBhvr>
                                        <p:cTn id="276" dur="1" fill="hold">
                                          <p:stCondLst>
                                            <p:cond delay="0"/>
                                          </p:stCondLst>
                                        </p:cTn>
                                        <p:tgtEl>
                                          <p:spTgt spid="14377"/>
                                        </p:tgtEl>
                                        <p:attrNameLst>
                                          <p:attrName>style.visibility</p:attrName>
                                        </p:attrNameLst>
                                      </p:cBhvr>
                                      <p:to>
                                        <p:strVal val="visible"/>
                                      </p:to>
                                    </p:set>
                                    <p:anim calcmode="lin" valueType="num">
                                      <p:cBhvr>
                                        <p:cTn id="277" dur="500" fill="hold"/>
                                        <p:tgtEl>
                                          <p:spTgt spid="14377"/>
                                        </p:tgtEl>
                                        <p:attrNameLst>
                                          <p:attrName>ppt_w</p:attrName>
                                        </p:attrNameLst>
                                      </p:cBhvr>
                                      <p:tavLst>
                                        <p:tav tm="0">
                                          <p:val>
                                            <p:fltVal val="0"/>
                                          </p:val>
                                        </p:tav>
                                        <p:tav tm="100000">
                                          <p:val>
                                            <p:strVal val="#ppt_w"/>
                                          </p:val>
                                        </p:tav>
                                      </p:tavLst>
                                    </p:anim>
                                    <p:anim calcmode="lin" valueType="num">
                                      <p:cBhvr>
                                        <p:cTn id="278" dur="500" fill="hold"/>
                                        <p:tgtEl>
                                          <p:spTgt spid="14377"/>
                                        </p:tgtEl>
                                        <p:attrNameLst>
                                          <p:attrName>ppt_h</p:attrName>
                                        </p:attrNameLst>
                                      </p:cBhvr>
                                      <p:tavLst>
                                        <p:tav tm="0">
                                          <p:val>
                                            <p:fltVal val="0"/>
                                          </p:val>
                                        </p:tav>
                                        <p:tav tm="100000">
                                          <p:val>
                                            <p:strVal val="#ppt_h"/>
                                          </p:val>
                                        </p:tav>
                                      </p:tavLst>
                                    </p:anim>
                                    <p:animEffect transition="in" filter="fade">
                                      <p:cBhvr>
                                        <p:cTn id="279" dur="500"/>
                                        <p:tgtEl>
                                          <p:spTgt spid="14377"/>
                                        </p:tgtEl>
                                      </p:cBhvr>
                                    </p:animEffect>
                                  </p:childTnLst>
                                </p:cTn>
                              </p:par>
                              <p:par>
                                <p:cTn id="280" presetID="53" presetClass="entr" presetSubtype="16" fill="hold" nodeType="withEffect">
                                  <p:stCondLst>
                                    <p:cond delay="0"/>
                                  </p:stCondLst>
                                  <p:childTnLst>
                                    <p:set>
                                      <p:cBhvr>
                                        <p:cTn id="281" dur="1" fill="hold">
                                          <p:stCondLst>
                                            <p:cond delay="0"/>
                                          </p:stCondLst>
                                        </p:cTn>
                                        <p:tgtEl>
                                          <p:spTgt spid="14405"/>
                                        </p:tgtEl>
                                        <p:attrNameLst>
                                          <p:attrName>style.visibility</p:attrName>
                                        </p:attrNameLst>
                                      </p:cBhvr>
                                      <p:to>
                                        <p:strVal val="visible"/>
                                      </p:to>
                                    </p:set>
                                    <p:anim calcmode="lin" valueType="num">
                                      <p:cBhvr>
                                        <p:cTn id="282" dur="500" fill="hold"/>
                                        <p:tgtEl>
                                          <p:spTgt spid="14405"/>
                                        </p:tgtEl>
                                        <p:attrNameLst>
                                          <p:attrName>ppt_w</p:attrName>
                                        </p:attrNameLst>
                                      </p:cBhvr>
                                      <p:tavLst>
                                        <p:tav tm="0">
                                          <p:val>
                                            <p:fltVal val="0"/>
                                          </p:val>
                                        </p:tav>
                                        <p:tav tm="100000">
                                          <p:val>
                                            <p:strVal val="#ppt_w"/>
                                          </p:val>
                                        </p:tav>
                                      </p:tavLst>
                                    </p:anim>
                                    <p:anim calcmode="lin" valueType="num">
                                      <p:cBhvr>
                                        <p:cTn id="283" dur="500" fill="hold"/>
                                        <p:tgtEl>
                                          <p:spTgt spid="14405"/>
                                        </p:tgtEl>
                                        <p:attrNameLst>
                                          <p:attrName>ppt_h</p:attrName>
                                        </p:attrNameLst>
                                      </p:cBhvr>
                                      <p:tavLst>
                                        <p:tav tm="0">
                                          <p:val>
                                            <p:fltVal val="0"/>
                                          </p:val>
                                        </p:tav>
                                        <p:tav tm="100000">
                                          <p:val>
                                            <p:strVal val="#ppt_h"/>
                                          </p:val>
                                        </p:tav>
                                      </p:tavLst>
                                    </p:anim>
                                    <p:animEffect transition="in" filter="fade">
                                      <p:cBhvr>
                                        <p:cTn id="284" dur="500"/>
                                        <p:tgtEl>
                                          <p:spTgt spid="14405"/>
                                        </p:tgtEl>
                                      </p:cBhvr>
                                    </p:animEffect>
                                  </p:childTnLst>
                                </p:cTn>
                              </p:par>
                              <p:par>
                                <p:cTn id="285" presetID="53" presetClass="entr" presetSubtype="16" fill="hold" nodeType="withEffect">
                                  <p:stCondLst>
                                    <p:cond delay="0"/>
                                  </p:stCondLst>
                                  <p:childTnLst>
                                    <p:set>
                                      <p:cBhvr>
                                        <p:cTn id="286" dur="1" fill="hold">
                                          <p:stCondLst>
                                            <p:cond delay="0"/>
                                          </p:stCondLst>
                                        </p:cTn>
                                        <p:tgtEl>
                                          <p:spTgt spid="14418"/>
                                        </p:tgtEl>
                                        <p:attrNameLst>
                                          <p:attrName>style.visibility</p:attrName>
                                        </p:attrNameLst>
                                      </p:cBhvr>
                                      <p:to>
                                        <p:strVal val="visible"/>
                                      </p:to>
                                    </p:set>
                                    <p:anim calcmode="lin" valueType="num">
                                      <p:cBhvr>
                                        <p:cTn id="287" dur="500" fill="hold"/>
                                        <p:tgtEl>
                                          <p:spTgt spid="14418"/>
                                        </p:tgtEl>
                                        <p:attrNameLst>
                                          <p:attrName>ppt_w</p:attrName>
                                        </p:attrNameLst>
                                      </p:cBhvr>
                                      <p:tavLst>
                                        <p:tav tm="0">
                                          <p:val>
                                            <p:fltVal val="0"/>
                                          </p:val>
                                        </p:tav>
                                        <p:tav tm="100000">
                                          <p:val>
                                            <p:strVal val="#ppt_w"/>
                                          </p:val>
                                        </p:tav>
                                      </p:tavLst>
                                    </p:anim>
                                    <p:anim calcmode="lin" valueType="num">
                                      <p:cBhvr>
                                        <p:cTn id="288" dur="500" fill="hold"/>
                                        <p:tgtEl>
                                          <p:spTgt spid="14418"/>
                                        </p:tgtEl>
                                        <p:attrNameLst>
                                          <p:attrName>ppt_h</p:attrName>
                                        </p:attrNameLst>
                                      </p:cBhvr>
                                      <p:tavLst>
                                        <p:tav tm="0">
                                          <p:val>
                                            <p:fltVal val="0"/>
                                          </p:val>
                                        </p:tav>
                                        <p:tav tm="100000">
                                          <p:val>
                                            <p:strVal val="#ppt_h"/>
                                          </p:val>
                                        </p:tav>
                                      </p:tavLst>
                                    </p:anim>
                                    <p:animEffect transition="in" filter="fade">
                                      <p:cBhvr>
                                        <p:cTn id="289" dur="500"/>
                                        <p:tgtEl>
                                          <p:spTgt spid="14418"/>
                                        </p:tgtEl>
                                      </p:cBhvr>
                                    </p:animEffect>
                                  </p:childTnLst>
                                </p:cTn>
                              </p:par>
                              <p:par>
                                <p:cTn id="290" presetID="53" presetClass="entr" presetSubtype="16" fill="hold" nodeType="withEffect">
                                  <p:stCondLst>
                                    <p:cond delay="0"/>
                                  </p:stCondLst>
                                  <p:childTnLst>
                                    <p:set>
                                      <p:cBhvr>
                                        <p:cTn id="291" dur="1" fill="hold">
                                          <p:stCondLst>
                                            <p:cond delay="0"/>
                                          </p:stCondLst>
                                        </p:cTn>
                                        <p:tgtEl>
                                          <p:spTgt spid="14439"/>
                                        </p:tgtEl>
                                        <p:attrNameLst>
                                          <p:attrName>style.visibility</p:attrName>
                                        </p:attrNameLst>
                                      </p:cBhvr>
                                      <p:to>
                                        <p:strVal val="visible"/>
                                      </p:to>
                                    </p:set>
                                    <p:anim calcmode="lin" valueType="num">
                                      <p:cBhvr>
                                        <p:cTn id="292" dur="500" fill="hold"/>
                                        <p:tgtEl>
                                          <p:spTgt spid="14439"/>
                                        </p:tgtEl>
                                        <p:attrNameLst>
                                          <p:attrName>ppt_w</p:attrName>
                                        </p:attrNameLst>
                                      </p:cBhvr>
                                      <p:tavLst>
                                        <p:tav tm="0">
                                          <p:val>
                                            <p:fltVal val="0"/>
                                          </p:val>
                                        </p:tav>
                                        <p:tav tm="100000">
                                          <p:val>
                                            <p:strVal val="#ppt_w"/>
                                          </p:val>
                                        </p:tav>
                                      </p:tavLst>
                                    </p:anim>
                                    <p:anim calcmode="lin" valueType="num">
                                      <p:cBhvr>
                                        <p:cTn id="293" dur="500" fill="hold"/>
                                        <p:tgtEl>
                                          <p:spTgt spid="14439"/>
                                        </p:tgtEl>
                                        <p:attrNameLst>
                                          <p:attrName>ppt_h</p:attrName>
                                        </p:attrNameLst>
                                      </p:cBhvr>
                                      <p:tavLst>
                                        <p:tav tm="0">
                                          <p:val>
                                            <p:fltVal val="0"/>
                                          </p:val>
                                        </p:tav>
                                        <p:tav tm="100000">
                                          <p:val>
                                            <p:strVal val="#ppt_h"/>
                                          </p:val>
                                        </p:tav>
                                      </p:tavLst>
                                    </p:anim>
                                    <p:animEffect transition="in" filter="fade">
                                      <p:cBhvr>
                                        <p:cTn id="294" dur="500"/>
                                        <p:tgtEl>
                                          <p:spTgt spid="14439"/>
                                        </p:tgtEl>
                                      </p:cBhvr>
                                    </p:animEffect>
                                  </p:childTnLst>
                                </p:cTn>
                              </p:par>
                              <p:par>
                                <p:cTn id="295" presetID="53" presetClass="entr" presetSubtype="16" fill="hold" nodeType="withEffect">
                                  <p:stCondLst>
                                    <p:cond delay="0"/>
                                  </p:stCondLst>
                                  <p:childTnLst>
                                    <p:set>
                                      <p:cBhvr>
                                        <p:cTn id="296" dur="1" fill="hold">
                                          <p:stCondLst>
                                            <p:cond delay="0"/>
                                          </p:stCondLst>
                                        </p:cTn>
                                        <p:tgtEl>
                                          <p:spTgt spid="14451"/>
                                        </p:tgtEl>
                                        <p:attrNameLst>
                                          <p:attrName>style.visibility</p:attrName>
                                        </p:attrNameLst>
                                      </p:cBhvr>
                                      <p:to>
                                        <p:strVal val="visible"/>
                                      </p:to>
                                    </p:set>
                                    <p:anim calcmode="lin" valueType="num">
                                      <p:cBhvr>
                                        <p:cTn id="297" dur="500" fill="hold"/>
                                        <p:tgtEl>
                                          <p:spTgt spid="14451"/>
                                        </p:tgtEl>
                                        <p:attrNameLst>
                                          <p:attrName>ppt_w</p:attrName>
                                        </p:attrNameLst>
                                      </p:cBhvr>
                                      <p:tavLst>
                                        <p:tav tm="0">
                                          <p:val>
                                            <p:fltVal val="0"/>
                                          </p:val>
                                        </p:tav>
                                        <p:tav tm="100000">
                                          <p:val>
                                            <p:strVal val="#ppt_w"/>
                                          </p:val>
                                        </p:tav>
                                      </p:tavLst>
                                    </p:anim>
                                    <p:anim calcmode="lin" valueType="num">
                                      <p:cBhvr>
                                        <p:cTn id="298" dur="500" fill="hold"/>
                                        <p:tgtEl>
                                          <p:spTgt spid="14451"/>
                                        </p:tgtEl>
                                        <p:attrNameLst>
                                          <p:attrName>ppt_h</p:attrName>
                                        </p:attrNameLst>
                                      </p:cBhvr>
                                      <p:tavLst>
                                        <p:tav tm="0">
                                          <p:val>
                                            <p:fltVal val="0"/>
                                          </p:val>
                                        </p:tav>
                                        <p:tav tm="100000">
                                          <p:val>
                                            <p:strVal val="#ppt_h"/>
                                          </p:val>
                                        </p:tav>
                                      </p:tavLst>
                                    </p:anim>
                                    <p:animEffect transition="in" filter="fade">
                                      <p:cBhvr>
                                        <p:cTn id="299" dur="500"/>
                                        <p:tgtEl>
                                          <p:spTgt spid="14451"/>
                                        </p:tgtEl>
                                      </p:cBhvr>
                                    </p:animEffect>
                                  </p:childTnLst>
                                </p:cTn>
                              </p:par>
                              <p:par>
                                <p:cTn id="300" presetID="53" presetClass="entr" presetSubtype="16" fill="hold" nodeType="withEffect">
                                  <p:stCondLst>
                                    <p:cond delay="0"/>
                                  </p:stCondLst>
                                  <p:childTnLst>
                                    <p:set>
                                      <p:cBhvr>
                                        <p:cTn id="301" dur="1" fill="hold">
                                          <p:stCondLst>
                                            <p:cond delay="0"/>
                                          </p:stCondLst>
                                        </p:cTn>
                                        <p:tgtEl>
                                          <p:spTgt spid="14464"/>
                                        </p:tgtEl>
                                        <p:attrNameLst>
                                          <p:attrName>style.visibility</p:attrName>
                                        </p:attrNameLst>
                                      </p:cBhvr>
                                      <p:to>
                                        <p:strVal val="visible"/>
                                      </p:to>
                                    </p:set>
                                    <p:anim calcmode="lin" valueType="num">
                                      <p:cBhvr>
                                        <p:cTn id="302" dur="500" fill="hold"/>
                                        <p:tgtEl>
                                          <p:spTgt spid="14464"/>
                                        </p:tgtEl>
                                        <p:attrNameLst>
                                          <p:attrName>ppt_w</p:attrName>
                                        </p:attrNameLst>
                                      </p:cBhvr>
                                      <p:tavLst>
                                        <p:tav tm="0">
                                          <p:val>
                                            <p:fltVal val="0"/>
                                          </p:val>
                                        </p:tav>
                                        <p:tav tm="100000">
                                          <p:val>
                                            <p:strVal val="#ppt_w"/>
                                          </p:val>
                                        </p:tav>
                                      </p:tavLst>
                                    </p:anim>
                                    <p:anim calcmode="lin" valueType="num">
                                      <p:cBhvr>
                                        <p:cTn id="303" dur="500" fill="hold"/>
                                        <p:tgtEl>
                                          <p:spTgt spid="14464"/>
                                        </p:tgtEl>
                                        <p:attrNameLst>
                                          <p:attrName>ppt_h</p:attrName>
                                        </p:attrNameLst>
                                      </p:cBhvr>
                                      <p:tavLst>
                                        <p:tav tm="0">
                                          <p:val>
                                            <p:fltVal val="0"/>
                                          </p:val>
                                        </p:tav>
                                        <p:tav tm="100000">
                                          <p:val>
                                            <p:strVal val="#ppt_h"/>
                                          </p:val>
                                        </p:tav>
                                      </p:tavLst>
                                    </p:anim>
                                    <p:animEffect transition="in" filter="fade">
                                      <p:cBhvr>
                                        <p:cTn id="304" dur="500"/>
                                        <p:tgtEl>
                                          <p:spTgt spid="14464"/>
                                        </p:tgtEl>
                                      </p:cBhvr>
                                    </p:animEffect>
                                  </p:childTnLst>
                                </p:cTn>
                              </p:par>
                              <p:par>
                                <p:cTn id="305" presetID="53" presetClass="entr" presetSubtype="16" fill="hold" nodeType="withEffect">
                                  <p:stCondLst>
                                    <p:cond delay="0"/>
                                  </p:stCondLst>
                                  <p:childTnLst>
                                    <p:set>
                                      <p:cBhvr>
                                        <p:cTn id="306" dur="1" fill="hold">
                                          <p:stCondLst>
                                            <p:cond delay="0"/>
                                          </p:stCondLst>
                                        </p:cTn>
                                        <p:tgtEl>
                                          <p:spTgt spid="14487"/>
                                        </p:tgtEl>
                                        <p:attrNameLst>
                                          <p:attrName>style.visibility</p:attrName>
                                        </p:attrNameLst>
                                      </p:cBhvr>
                                      <p:to>
                                        <p:strVal val="visible"/>
                                      </p:to>
                                    </p:set>
                                    <p:anim calcmode="lin" valueType="num">
                                      <p:cBhvr>
                                        <p:cTn id="307" dur="500" fill="hold"/>
                                        <p:tgtEl>
                                          <p:spTgt spid="14487"/>
                                        </p:tgtEl>
                                        <p:attrNameLst>
                                          <p:attrName>ppt_w</p:attrName>
                                        </p:attrNameLst>
                                      </p:cBhvr>
                                      <p:tavLst>
                                        <p:tav tm="0">
                                          <p:val>
                                            <p:fltVal val="0"/>
                                          </p:val>
                                        </p:tav>
                                        <p:tav tm="100000">
                                          <p:val>
                                            <p:strVal val="#ppt_w"/>
                                          </p:val>
                                        </p:tav>
                                      </p:tavLst>
                                    </p:anim>
                                    <p:anim calcmode="lin" valueType="num">
                                      <p:cBhvr>
                                        <p:cTn id="308" dur="500" fill="hold"/>
                                        <p:tgtEl>
                                          <p:spTgt spid="14487"/>
                                        </p:tgtEl>
                                        <p:attrNameLst>
                                          <p:attrName>ppt_h</p:attrName>
                                        </p:attrNameLst>
                                      </p:cBhvr>
                                      <p:tavLst>
                                        <p:tav tm="0">
                                          <p:val>
                                            <p:fltVal val="0"/>
                                          </p:val>
                                        </p:tav>
                                        <p:tav tm="100000">
                                          <p:val>
                                            <p:strVal val="#ppt_h"/>
                                          </p:val>
                                        </p:tav>
                                      </p:tavLst>
                                    </p:anim>
                                    <p:animEffect transition="in" filter="fade">
                                      <p:cBhvr>
                                        <p:cTn id="309" dur="500"/>
                                        <p:tgtEl>
                                          <p:spTgt spid="14487"/>
                                        </p:tgtEl>
                                      </p:cBhvr>
                                    </p:animEffect>
                                  </p:childTnLst>
                                </p:cTn>
                              </p:par>
                              <p:par>
                                <p:cTn id="310" presetID="53" presetClass="entr" presetSubtype="16" fill="hold" nodeType="withEffect">
                                  <p:stCondLst>
                                    <p:cond delay="0"/>
                                  </p:stCondLst>
                                  <p:childTnLst>
                                    <p:set>
                                      <p:cBhvr>
                                        <p:cTn id="311" dur="1" fill="hold">
                                          <p:stCondLst>
                                            <p:cond delay="0"/>
                                          </p:stCondLst>
                                        </p:cTn>
                                        <p:tgtEl>
                                          <p:spTgt spid="14507"/>
                                        </p:tgtEl>
                                        <p:attrNameLst>
                                          <p:attrName>style.visibility</p:attrName>
                                        </p:attrNameLst>
                                      </p:cBhvr>
                                      <p:to>
                                        <p:strVal val="visible"/>
                                      </p:to>
                                    </p:set>
                                    <p:anim calcmode="lin" valueType="num">
                                      <p:cBhvr>
                                        <p:cTn id="312" dur="500" fill="hold"/>
                                        <p:tgtEl>
                                          <p:spTgt spid="14507"/>
                                        </p:tgtEl>
                                        <p:attrNameLst>
                                          <p:attrName>ppt_w</p:attrName>
                                        </p:attrNameLst>
                                      </p:cBhvr>
                                      <p:tavLst>
                                        <p:tav tm="0">
                                          <p:val>
                                            <p:fltVal val="0"/>
                                          </p:val>
                                        </p:tav>
                                        <p:tav tm="100000">
                                          <p:val>
                                            <p:strVal val="#ppt_w"/>
                                          </p:val>
                                        </p:tav>
                                      </p:tavLst>
                                    </p:anim>
                                    <p:anim calcmode="lin" valueType="num">
                                      <p:cBhvr>
                                        <p:cTn id="313" dur="500" fill="hold"/>
                                        <p:tgtEl>
                                          <p:spTgt spid="14507"/>
                                        </p:tgtEl>
                                        <p:attrNameLst>
                                          <p:attrName>ppt_h</p:attrName>
                                        </p:attrNameLst>
                                      </p:cBhvr>
                                      <p:tavLst>
                                        <p:tav tm="0">
                                          <p:val>
                                            <p:fltVal val="0"/>
                                          </p:val>
                                        </p:tav>
                                        <p:tav tm="100000">
                                          <p:val>
                                            <p:strVal val="#ppt_h"/>
                                          </p:val>
                                        </p:tav>
                                      </p:tavLst>
                                    </p:anim>
                                    <p:animEffect transition="in" filter="fade">
                                      <p:cBhvr>
                                        <p:cTn id="314" dur="500"/>
                                        <p:tgtEl>
                                          <p:spTgt spid="14507"/>
                                        </p:tgtEl>
                                      </p:cBhvr>
                                    </p:animEffect>
                                  </p:childTnLst>
                                </p:cTn>
                              </p:par>
                              <p:par>
                                <p:cTn id="315" presetID="53" presetClass="entr" presetSubtype="16" fill="hold" nodeType="withEffect">
                                  <p:stCondLst>
                                    <p:cond delay="0"/>
                                  </p:stCondLst>
                                  <p:childTnLst>
                                    <p:set>
                                      <p:cBhvr>
                                        <p:cTn id="316" dur="1" fill="hold">
                                          <p:stCondLst>
                                            <p:cond delay="0"/>
                                          </p:stCondLst>
                                        </p:cTn>
                                        <p:tgtEl>
                                          <p:spTgt spid="14519"/>
                                        </p:tgtEl>
                                        <p:attrNameLst>
                                          <p:attrName>style.visibility</p:attrName>
                                        </p:attrNameLst>
                                      </p:cBhvr>
                                      <p:to>
                                        <p:strVal val="visible"/>
                                      </p:to>
                                    </p:set>
                                    <p:anim calcmode="lin" valueType="num">
                                      <p:cBhvr>
                                        <p:cTn id="317" dur="500" fill="hold"/>
                                        <p:tgtEl>
                                          <p:spTgt spid="14519"/>
                                        </p:tgtEl>
                                        <p:attrNameLst>
                                          <p:attrName>ppt_w</p:attrName>
                                        </p:attrNameLst>
                                      </p:cBhvr>
                                      <p:tavLst>
                                        <p:tav tm="0">
                                          <p:val>
                                            <p:fltVal val="0"/>
                                          </p:val>
                                        </p:tav>
                                        <p:tav tm="100000">
                                          <p:val>
                                            <p:strVal val="#ppt_w"/>
                                          </p:val>
                                        </p:tav>
                                      </p:tavLst>
                                    </p:anim>
                                    <p:anim calcmode="lin" valueType="num">
                                      <p:cBhvr>
                                        <p:cTn id="318" dur="500" fill="hold"/>
                                        <p:tgtEl>
                                          <p:spTgt spid="14519"/>
                                        </p:tgtEl>
                                        <p:attrNameLst>
                                          <p:attrName>ppt_h</p:attrName>
                                        </p:attrNameLst>
                                      </p:cBhvr>
                                      <p:tavLst>
                                        <p:tav tm="0">
                                          <p:val>
                                            <p:fltVal val="0"/>
                                          </p:val>
                                        </p:tav>
                                        <p:tav tm="100000">
                                          <p:val>
                                            <p:strVal val="#ppt_h"/>
                                          </p:val>
                                        </p:tav>
                                      </p:tavLst>
                                    </p:anim>
                                    <p:animEffect transition="in" filter="fade">
                                      <p:cBhvr>
                                        <p:cTn id="319" dur="500"/>
                                        <p:tgtEl>
                                          <p:spTgt spid="14519"/>
                                        </p:tgtEl>
                                      </p:cBhvr>
                                    </p:animEffect>
                                  </p:childTnLst>
                                </p:cTn>
                              </p:par>
                              <p:par>
                                <p:cTn id="320" presetID="53" presetClass="entr" presetSubtype="16" fill="hold" nodeType="withEffect">
                                  <p:stCondLst>
                                    <p:cond delay="0"/>
                                  </p:stCondLst>
                                  <p:childTnLst>
                                    <p:set>
                                      <p:cBhvr>
                                        <p:cTn id="321" dur="1" fill="hold">
                                          <p:stCondLst>
                                            <p:cond delay="0"/>
                                          </p:stCondLst>
                                        </p:cTn>
                                        <p:tgtEl>
                                          <p:spTgt spid="14545"/>
                                        </p:tgtEl>
                                        <p:attrNameLst>
                                          <p:attrName>style.visibility</p:attrName>
                                        </p:attrNameLst>
                                      </p:cBhvr>
                                      <p:to>
                                        <p:strVal val="visible"/>
                                      </p:to>
                                    </p:set>
                                    <p:anim calcmode="lin" valueType="num">
                                      <p:cBhvr>
                                        <p:cTn id="322" dur="500" fill="hold"/>
                                        <p:tgtEl>
                                          <p:spTgt spid="14545"/>
                                        </p:tgtEl>
                                        <p:attrNameLst>
                                          <p:attrName>ppt_w</p:attrName>
                                        </p:attrNameLst>
                                      </p:cBhvr>
                                      <p:tavLst>
                                        <p:tav tm="0">
                                          <p:val>
                                            <p:fltVal val="0"/>
                                          </p:val>
                                        </p:tav>
                                        <p:tav tm="100000">
                                          <p:val>
                                            <p:strVal val="#ppt_w"/>
                                          </p:val>
                                        </p:tav>
                                      </p:tavLst>
                                    </p:anim>
                                    <p:anim calcmode="lin" valueType="num">
                                      <p:cBhvr>
                                        <p:cTn id="323" dur="500" fill="hold"/>
                                        <p:tgtEl>
                                          <p:spTgt spid="14545"/>
                                        </p:tgtEl>
                                        <p:attrNameLst>
                                          <p:attrName>ppt_h</p:attrName>
                                        </p:attrNameLst>
                                      </p:cBhvr>
                                      <p:tavLst>
                                        <p:tav tm="0">
                                          <p:val>
                                            <p:fltVal val="0"/>
                                          </p:val>
                                        </p:tav>
                                        <p:tav tm="100000">
                                          <p:val>
                                            <p:strVal val="#ppt_h"/>
                                          </p:val>
                                        </p:tav>
                                      </p:tavLst>
                                    </p:anim>
                                    <p:animEffect transition="in" filter="fade">
                                      <p:cBhvr>
                                        <p:cTn id="324" dur="500"/>
                                        <p:tgtEl>
                                          <p:spTgt spid="14545"/>
                                        </p:tgtEl>
                                      </p:cBhvr>
                                    </p:animEffect>
                                  </p:childTnLst>
                                </p:cTn>
                              </p:par>
                              <p:par>
                                <p:cTn id="325" presetID="53" presetClass="entr" presetSubtype="16" fill="hold" nodeType="withEffect">
                                  <p:stCondLst>
                                    <p:cond delay="0"/>
                                  </p:stCondLst>
                                  <p:childTnLst>
                                    <p:set>
                                      <p:cBhvr>
                                        <p:cTn id="326" dur="1" fill="hold">
                                          <p:stCondLst>
                                            <p:cond delay="0"/>
                                          </p:stCondLst>
                                        </p:cTn>
                                        <p:tgtEl>
                                          <p:spTgt spid="14564"/>
                                        </p:tgtEl>
                                        <p:attrNameLst>
                                          <p:attrName>style.visibility</p:attrName>
                                        </p:attrNameLst>
                                      </p:cBhvr>
                                      <p:to>
                                        <p:strVal val="visible"/>
                                      </p:to>
                                    </p:set>
                                    <p:anim calcmode="lin" valueType="num">
                                      <p:cBhvr>
                                        <p:cTn id="327" dur="500" fill="hold"/>
                                        <p:tgtEl>
                                          <p:spTgt spid="14564"/>
                                        </p:tgtEl>
                                        <p:attrNameLst>
                                          <p:attrName>ppt_w</p:attrName>
                                        </p:attrNameLst>
                                      </p:cBhvr>
                                      <p:tavLst>
                                        <p:tav tm="0">
                                          <p:val>
                                            <p:fltVal val="0"/>
                                          </p:val>
                                        </p:tav>
                                        <p:tav tm="100000">
                                          <p:val>
                                            <p:strVal val="#ppt_w"/>
                                          </p:val>
                                        </p:tav>
                                      </p:tavLst>
                                    </p:anim>
                                    <p:anim calcmode="lin" valueType="num">
                                      <p:cBhvr>
                                        <p:cTn id="328" dur="500" fill="hold"/>
                                        <p:tgtEl>
                                          <p:spTgt spid="14564"/>
                                        </p:tgtEl>
                                        <p:attrNameLst>
                                          <p:attrName>ppt_h</p:attrName>
                                        </p:attrNameLst>
                                      </p:cBhvr>
                                      <p:tavLst>
                                        <p:tav tm="0">
                                          <p:val>
                                            <p:fltVal val="0"/>
                                          </p:val>
                                        </p:tav>
                                        <p:tav tm="100000">
                                          <p:val>
                                            <p:strVal val="#ppt_h"/>
                                          </p:val>
                                        </p:tav>
                                      </p:tavLst>
                                    </p:anim>
                                    <p:animEffect transition="in" filter="fade">
                                      <p:cBhvr>
                                        <p:cTn id="329" dur="500"/>
                                        <p:tgtEl>
                                          <p:spTgt spid="14564"/>
                                        </p:tgtEl>
                                      </p:cBhvr>
                                    </p:animEffect>
                                  </p:childTnLst>
                                </p:cTn>
                              </p:par>
                              <p:par>
                                <p:cTn id="330" presetID="53" presetClass="entr" presetSubtype="16" fill="hold" nodeType="withEffect">
                                  <p:stCondLst>
                                    <p:cond delay="0"/>
                                  </p:stCondLst>
                                  <p:childTnLst>
                                    <p:set>
                                      <p:cBhvr>
                                        <p:cTn id="331" dur="1" fill="hold">
                                          <p:stCondLst>
                                            <p:cond delay="0"/>
                                          </p:stCondLst>
                                        </p:cTn>
                                        <p:tgtEl>
                                          <p:spTgt spid="14582"/>
                                        </p:tgtEl>
                                        <p:attrNameLst>
                                          <p:attrName>style.visibility</p:attrName>
                                        </p:attrNameLst>
                                      </p:cBhvr>
                                      <p:to>
                                        <p:strVal val="visible"/>
                                      </p:to>
                                    </p:set>
                                    <p:anim calcmode="lin" valueType="num">
                                      <p:cBhvr>
                                        <p:cTn id="332" dur="500" fill="hold"/>
                                        <p:tgtEl>
                                          <p:spTgt spid="14582"/>
                                        </p:tgtEl>
                                        <p:attrNameLst>
                                          <p:attrName>ppt_w</p:attrName>
                                        </p:attrNameLst>
                                      </p:cBhvr>
                                      <p:tavLst>
                                        <p:tav tm="0">
                                          <p:val>
                                            <p:fltVal val="0"/>
                                          </p:val>
                                        </p:tav>
                                        <p:tav tm="100000">
                                          <p:val>
                                            <p:strVal val="#ppt_w"/>
                                          </p:val>
                                        </p:tav>
                                      </p:tavLst>
                                    </p:anim>
                                    <p:anim calcmode="lin" valueType="num">
                                      <p:cBhvr>
                                        <p:cTn id="333" dur="500" fill="hold"/>
                                        <p:tgtEl>
                                          <p:spTgt spid="14582"/>
                                        </p:tgtEl>
                                        <p:attrNameLst>
                                          <p:attrName>ppt_h</p:attrName>
                                        </p:attrNameLst>
                                      </p:cBhvr>
                                      <p:tavLst>
                                        <p:tav tm="0">
                                          <p:val>
                                            <p:fltVal val="0"/>
                                          </p:val>
                                        </p:tav>
                                        <p:tav tm="100000">
                                          <p:val>
                                            <p:strVal val="#ppt_h"/>
                                          </p:val>
                                        </p:tav>
                                      </p:tavLst>
                                    </p:anim>
                                    <p:animEffect transition="in" filter="fade">
                                      <p:cBhvr>
                                        <p:cTn id="334" dur="500"/>
                                        <p:tgtEl>
                                          <p:spTgt spid="14582"/>
                                        </p:tgtEl>
                                      </p:cBhvr>
                                    </p:animEffect>
                                  </p:childTnLst>
                                </p:cTn>
                              </p:par>
                              <p:par>
                                <p:cTn id="335" presetID="53" presetClass="entr" presetSubtype="16" fill="hold" nodeType="withEffect">
                                  <p:stCondLst>
                                    <p:cond delay="0"/>
                                  </p:stCondLst>
                                  <p:childTnLst>
                                    <p:set>
                                      <p:cBhvr>
                                        <p:cTn id="336" dur="1" fill="hold">
                                          <p:stCondLst>
                                            <p:cond delay="0"/>
                                          </p:stCondLst>
                                        </p:cTn>
                                        <p:tgtEl>
                                          <p:spTgt spid="14597"/>
                                        </p:tgtEl>
                                        <p:attrNameLst>
                                          <p:attrName>style.visibility</p:attrName>
                                        </p:attrNameLst>
                                      </p:cBhvr>
                                      <p:to>
                                        <p:strVal val="visible"/>
                                      </p:to>
                                    </p:set>
                                    <p:anim calcmode="lin" valueType="num">
                                      <p:cBhvr>
                                        <p:cTn id="337" dur="500" fill="hold"/>
                                        <p:tgtEl>
                                          <p:spTgt spid="14597"/>
                                        </p:tgtEl>
                                        <p:attrNameLst>
                                          <p:attrName>ppt_w</p:attrName>
                                        </p:attrNameLst>
                                      </p:cBhvr>
                                      <p:tavLst>
                                        <p:tav tm="0">
                                          <p:val>
                                            <p:fltVal val="0"/>
                                          </p:val>
                                        </p:tav>
                                        <p:tav tm="100000">
                                          <p:val>
                                            <p:strVal val="#ppt_w"/>
                                          </p:val>
                                        </p:tav>
                                      </p:tavLst>
                                    </p:anim>
                                    <p:anim calcmode="lin" valueType="num">
                                      <p:cBhvr>
                                        <p:cTn id="338" dur="500" fill="hold"/>
                                        <p:tgtEl>
                                          <p:spTgt spid="14597"/>
                                        </p:tgtEl>
                                        <p:attrNameLst>
                                          <p:attrName>ppt_h</p:attrName>
                                        </p:attrNameLst>
                                      </p:cBhvr>
                                      <p:tavLst>
                                        <p:tav tm="0">
                                          <p:val>
                                            <p:fltVal val="0"/>
                                          </p:val>
                                        </p:tav>
                                        <p:tav tm="100000">
                                          <p:val>
                                            <p:strVal val="#ppt_h"/>
                                          </p:val>
                                        </p:tav>
                                      </p:tavLst>
                                    </p:anim>
                                    <p:animEffect transition="in" filter="fade">
                                      <p:cBhvr>
                                        <p:cTn id="339" dur="500"/>
                                        <p:tgtEl>
                                          <p:spTgt spid="14597"/>
                                        </p:tgtEl>
                                      </p:cBhvr>
                                    </p:animEffect>
                                  </p:childTnLst>
                                </p:cTn>
                              </p:par>
                              <p:par>
                                <p:cTn id="340" presetID="53" presetClass="entr" presetSubtype="16" fill="hold" nodeType="withEffect">
                                  <p:stCondLst>
                                    <p:cond delay="0"/>
                                  </p:stCondLst>
                                  <p:childTnLst>
                                    <p:set>
                                      <p:cBhvr>
                                        <p:cTn id="341" dur="1" fill="hold">
                                          <p:stCondLst>
                                            <p:cond delay="0"/>
                                          </p:stCondLst>
                                        </p:cTn>
                                        <p:tgtEl>
                                          <p:spTgt spid="14607"/>
                                        </p:tgtEl>
                                        <p:attrNameLst>
                                          <p:attrName>style.visibility</p:attrName>
                                        </p:attrNameLst>
                                      </p:cBhvr>
                                      <p:to>
                                        <p:strVal val="visible"/>
                                      </p:to>
                                    </p:set>
                                    <p:anim calcmode="lin" valueType="num">
                                      <p:cBhvr>
                                        <p:cTn id="342" dur="500" fill="hold"/>
                                        <p:tgtEl>
                                          <p:spTgt spid="14607"/>
                                        </p:tgtEl>
                                        <p:attrNameLst>
                                          <p:attrName>ppt_w</p:attrName>
                                        </p:attrNameLst>
                                      </p:cBhvr>
                                      <p:tavLst>
                                        <p:tav tm="0">
                                          <p:val>
                                            <p:fltVal val="0"/>
                                          </p:val>
                                        </p:tav>
                                        <p:tav tm="100000">
                                          <p:val>
                                            <p:strVal val="#ppt_w"/>
                                          </p:val>
                                        </p:tav>
                                      </p:tavLst>
                                    </p:anim>
                                    <p:anim calcmode="lin" valueType="num">
                                      <p:cBhvr>
                                        <p:cTn id="343" dur="500" fill="hold"/>
                                        <p:tgtEl>
                                          <p:spTgt spid="14607"/>
                                        </p:tgtEl>
                                        <p:attrNameLst>
                                          <p:attrName>ppt_h</p:attrName>
                                        </p:attrNameLst>
                                      </p:cBhvr>
                                      <p:tavLst>
                                        <p:tav tm="0">
                                          <p:val>
                                            <p:fltVal val="0"/>
                                          </p:val>
                                        </p:tav>
                                        <p:tav tm="100000">
                                          <p:val>
                                            <p:strVal val="#ppt_h"/>
                                          </p:val>
                                        </p:tav>
                                      </p:tavLst>
                                    </p:anim>
                                    <p:animEffect transition="in" filter="fade">
                                      <p:cBhvr>
                                        <p:cTn id="344" dur="500"/>
                                        <p:tgtEl>
                                          <p:spTgt spid="14607"/>
                                        </p:tgtEl>
                                      </p:cBhvr>
                                    </p:animEffect>
                                  </p:childTnLst>
                                </p:cTn>
                              </p:par>
                              <p:par>
                                <p:cTn id="345" presetID="53" presetClass="entr" presetSubtype="16" fill="hold" nodeType="withEffect">
                                  <p:stCondLst>
                                    <p:cond delay="0"/>
                                  </p:stCondLst>
                                  <p:childTnLst>
                                    <p:set>
                                      <p:cBhvr>
                                        <p:cTn id="346" dur="1" fill="hold">
                                          <p:stCondLst>
                                            <p:cond delay="0"/>
                                          </p:stCondLst>
                                        </p:cTn>
                                        <p:tgtEl>
                                          <p:spTgt spid="14624"/>
                                        </p:tgtEl>
                                        <p:attrNameLst>
                                          <p:attrName>style.visibility</p:attrName>
                                        </p:attrNameLst>
                                      </p:cBhvr>
                                      <p:to>
                                        <p:strVal val="visible"/>
                                      </p:to>
                                    </p:set>
                                    <p:anim calcmode="lin" valueType="num">
                                      <p:cBhvr>
                                        <p:cTn id="347" dur="500" fill="hold"/>
                                        <p:tgtEl>
                                          <p:spTgt spid="14624"/>
                                        </p:tgtEl>
                                        <p:attrNameLst>
                                          <p:attrName>ppt_w</p:attrName>
                                        </p:attrNameLst>
                                      </p:cBhvr>
                                      <p:tavLst>
                                        <p:tav tm="0">
                                          <p:val>
                                            <p:fltVal val="0"/>
                                          </p:val>
                                        </p:tav>
                                        <p:tav tm="100000">
                                          <p:val>
                                            <p:strVal val="#ppt_w"/>
                                          </p:val>
                                        </p:tav>
                                      </p:tavLst>
                                    </p:anim>
                                    <p:anim calcmode="lin" valueType="num">
                                      <p:cBhvr>
                                        <p:cTn id="348" dur="500" fill="hold"/>
                                        <p:tgtEl>
                                          <p:spTgt spid="14624"/>
                                        </p:tgtEl>
                                        <p:attrNameLst>
                                          <p:attrName>ppt_h</p:attrName>
                                        </p:attrNameLst>
                                      </p:cBhvr>
                                      <p:tavLst>
                                        <p:tav tm="0">
                                          <p:val>
                                            <p:fltVal val="0"/>
                                          </p:val>
                                        </p:tav>
                                        <p:tav tm="100000">
                                          <p:val>
                                            <p:strVal val="#ppt_h"/>
                                          </p:val>
                                        </p:tav>
                                      </p:tavLst>
                                    </p:anim>
                                    <p:animEffect transition="in" filter="fade">
                                      <p:cBhvr>
                                        <p:cTn id="349" dur="500"/>
                                        <p:tgtEl>
                                          <p:spTgt spid="14624"/>
                                        </p:tgtEl>
                                      </p:cBhvr>
                                    </p:animEffect>
                                  </p:childTnLst>
                                </p:cTn>
                              </p:par>
                              <p:par>
                                <p:cTn id="350" presetID="53" presetClass="entr" presetSubtype="16" fill="hold" nodeType="withEffect">
                                  <p:stCondLst>
                                    <p:cond delay="0"/>
                                  </p:stCondLst>
                                  <p:childTnLst>
                                    <p:set>
                                      <p:cBhvr>
                                        <p:cTn id="351" dur="1" fill="hold">
                                          <p:stCondLst>
                                            <p:cond delay="0"/>
                                          </p:stCondLst>
                                        </p:cTn>
                                        <p:tgtEl>
                                          <p:spTgt spid="14650"/>
                                        </p:tgtEl>
                                        <p:attrNameLst>
                                          <p:attrName>style.visibility</p:attrName>
                                        </p:attrNameLst>
                                      </p:cBhvr>
                                      <p:to>
                                        <p:strVal val="visible"/>
                                      </p:to>
                                    </p:set>
                                    <p:anim calcmode="lin" valueType="num">
                                      <p:cBhvr>
                                        <p:cTn id="352" dur="500" fill="hold"/>
                                        <p:tgtEl>
                                          <p:spTgt spid="14650"/>
                                        </p:tgtEl>
                                        <p:attrNameLst>
                                          <p:attrName>ppt_w</p:attrName>
                                        </p:attrNameLst>
                                      </p:cBhvr>
                                      <p:tavLst>
                                        <p:tav tm="0">
                                          <p:val>
                                            <p:fltVal val="0"/>
                                          </p:val>
                                        </p:tav>
                                        <p:tav tm="100000">
                                          <p:val>
                                            <p:strVal val="#ppt_w"/>
                                          </p:val>
                                        </p:tav>
                                      </p:tavLst>
                                    </p:anim>
                                    <p:anim calcmode="lin" valueType="num">
                                      <p:cBhvr>
                                        <p:cTn id="353" dur="500" fill="hold"/>
                                        <p:tgtEl>
                                          <p:spTgt spid="14650"/>
                                        </p:tgtEl>
                                        <p:attrNameLst>
                                          <p:attrName>ppt_h</p:attrName>
                                        </p:attrNameLst>
                                      </p:cBhvr>
                                      <p:tavLst>
                                        <p:tav tm="0">
                                          <p:val>
                                            <p:fltVal val="0"/>
                                          </p:val>
                                        </p:tav>
                                        <p:tav tm="100000">
                                          <p:val>
                                            <p:strVal val="#ppt_h"/>
                                          </p:val>
                                        </p:tav>
                                      </p:tavLst>
                                    </p:anim>
                                    <p:animEffect transition="in" filter="fade">
                                      <p:cBhvr>
                                        <p:cTn id="354" dur="500"/>
                                        <p:tgtEl>
                                          <p:spTgt spid="14650"/>
                                        </p:tgtEl>
                                      </p:cBhvr>
                                    </p:animEffect>
                                  </p:childTnLst>
                                </p:cTn>
                              </p:par>
                              <p:par>
                                <p:cTn id="355" presetID="53" presetClass="entr" presetSubtype="16" fill="hold" nodeType="withEffect">
                                  <p:stCondLst>
                                    <p:cond delay="0"/>
                                  </p:stCondLst>
                                  <p:childTnLst>
                                    <p:set>
                                      <p:cBhvr>
                                        <p:cTn id="356" dur="1" fill="hold">
                                          <p:stCondLst>
                                            <p:cond delay="0"/>
                                          </p:stCondLst>
                                        </p:cTn>
                                        <p:tgtEl>
                                          <p:spTgt spid="14678"/>
                                        </p:tgtEl>
                                        <p:attrNameLst>
                                          <p:attrName>style.visibility</p:attrName>
                                        </p:attrNameLst>
                                      </p:cBhvr>
                                      <p:to>
                                        <p:strVal val="visible"/>
                                      </p:to>
                                    </p:set>
                                    <p:anim calcmode="lin" valueType="num">
                                      <p:cBhvr>
                                        <p:cTn id="357" dur="500" fill="hold"/>
                                        <p:tgtEl>
                                          <p:spTgt spid="14678"/>
                                        </p:tgtEl>
                                        <p:attrNameLst>
                                          <p:attrName>ppt_w</p:attrName>
                                        </p:attrNameLst>
                                      </p:cBhvr>
                                      <p:tavLst>
                                        <p:tav tm="0">
                                          <p:val>
                                            <p:fltVal val="0"/>
                                          </p:val>
                                        </p:tav>
                                        <p:tav tm="100000">
                                          <p:val>
                                            <p:strVal val="#ppt_w"/>
                                          </p:val>
                                        </p:tav>
                                      </p:tavLst>
                                    </p:anim>
                                    <p:anim calcmode="lin" valueType="num">
                                      <p:cBhvr>
                                        <p:cTn id="358" dur="500" fill="hold"/>
                                        <p:tgtEl>
                                          <p:spTgt spid="14678"/>
                                        </p:tgtEl>
                                        <p:attrNameLst>
                                          <p:attrName>ppt_h</p:attrName>
                                        </p:attrNameLst>
                                      </p:cBhvr>
                                      <p:tavLst>
                                        <p:tav tm="0">
                                          <p:val>
                                            <p:fltVal val="0"/>
                                          </p:val>
                                        </p:tav>
                                        <p:tav tm="100000">
                                          <p:val>
                                            <p:strVal val="#ppt_h"/>
                                          </p:val>
                                        </p:tav>
                                      </p:tavLst>
                                    </p:anim>
                                    <p:animEffect transition="in" filter="fade">
                                      <p:cBhvr>
                                        <p:cTn id="359" dur="500"/>
                                        <p:tgtEl>
                                          <p:spTgt spid="14678"/>
                                        </p:tgtEl>
                                      </p:cBhvr>
                                    </p:animEffect>
                                  </p:childTnLst>
                                </p:cTn>
                              </p:par>
                              <p:par>
                                <p:cTn id="360" presetID="53" presetClass="entr" presetSubtype="16" fill="hold" nodeType="withEffect">
                                  <p:stCondLst>
                                    <p:cond delay="0"/>
                                  </p:stCondLst>
                                  <p:childTnLst>
                                    <p:set>
                                      <p:cBhvr>
                                        <p:cTn id="361" dur="1" fill="hold">
                                          <p:stCondLst>
                                            <p:cond delay="0"/>
                                          </p:stCondLst>
                                        </p:cTn>
                                        <p:tgtEl>
                                          <p:spTgt spid="14686"/>
                                        </p:tgtEl>
                                        <p:attrNameLst>
                                          <p:attrName>style.visibility</p:attrName>
                                        </p:attrNameLst>
                                      </p:cBhvr>
                                      <p:to>
                                        <p:strVal val="visible"/>
                                      </p:to>
                                    </p:set>
                                    <p:anim calcmode="lin" valueType="num">
                                      <p:cBhvr>
                                        <p:cTn id="362" dur="500" fill="hold"/>
                                        <p:tgtEl>
                                          <p:spTgt spid="14686"/>
                                        </p:tgtEl>
                                        <p:attrNameLst>
                                          <p:attrName>ppt_w</p:attrName>
                                        </p:attrNameLst>
                                      </p:cBhvr>
                                      <p:tavLst>
                                        <p:tav tm="0">
                                          <p:val>
                                            <p:fltVal val="0"/>
                                          </p:val>
                                        </p:tav>
                                        <p:tav tm="100000">
                                          <p:val>
                                            <p:strVal val="#ppt_w"/>
                                          </p:val>
                                        </p:tav>
                                      </p:tavLst>
                                    </p:anim>
                                    <p:anim calcmode="lin" valueType="num">
                                      <p:cBhvr>
                                        <p:cTn id="363" dur="500" fill="hold"/>
                                        <p:tgtEl>
                                          <p:spTgt spid="14686"/>
                                        </p:tgtEl>
                                        <p:attrNameLst>
                                          <p:attrName>ppt_h</p:attrName>
                                        </p:attrNameLst>
                                      </p:cBhvr>
                                      <p:tavLst>
                                        <p:tav tm="0">
                                          <p:val>
                                            <p:fltVal val="0"/>
                                          </p:val>
                                        </p:tav>
                                        <p:tav tm="100000">
                                          <p:val>
                                            <p:strVal val="#ppt_h"/>
                                          </p:val>
                                        </p:tav>
                                      </p:tavLst>
                                    </p:anim>
                                    <p:animEffect transition="in" filter="fade">
                                      <p:cBhvr>
                                        <p:cTn id="364" dur="500"/>
                                        <p:tgtEl>
                                          <p:spTgt spid="14686"/>
                                        </p:tgtEl>
                                      </p:cBhvr>
                                    </p:animEffect>
                                  </p:childTnLst>
                                </p:cTn>
                              </p:par>
                              <p:par>
                                <p:cTn id="365" presetID="53" presetClass="entr" presetSubtype="16" fill="hold" nodeType="withEffect">
                                  <p:stCondLst>
                                    <p:cond delay="0"/>
                                  </p:stCondLst>
                                  <p:childTnLst>
                                    <p:set>
                                      <p:cBhvr>
                                        <p:cTn id="366" dur="1" fill="hold">
                                          <p:stCondLst>
                                            <p:cond delay="0"/>
                                          </p:stCondLst>
                                        </p:cTn>
                                        <p:tgtEl>
                                          <p:spTgt spid="14703"/>
                                        </p:tgtEl>
                                        <p:attrNameLst>
                                          <p:attrName>style.visibility</p:attrName>
                                        </p:attrNameLst>
                                      </p:cBhvr>
                                      <p:to>
                                        <p:strVal val="visible"/>
                                      </p:to>
                                    </p:set>
                                    <p:anim calcmode="lin" valueType="num">
                                      <p:cBhvr>
                                        <p:cTn id="367" dur="500" fill="hold"/>
                                        <p:tgtEl>
                                          <p:spTgt spid="14703"/>
                                        </p:tgtEl>
                                        <p:attrNameLst>
                                          <p:attrName>ppt_w</p:attrName>
                                        </p:attrNameLst>
                                      </p:cBhvr>
                                      <p:tavLst>
                                        <p:tav tm="0">
                                          <p:val>
                                            <p:fltVal val="0"/>
                                          </p:val>
                                        </p:tav>
                                        <p:tav tm="100000">
                                          <p:val>
                                            <p:strVal val="#ppt_w"/>
                                          </p:val>
                                        </p:tav>
                                      </p:tavLst>
                                    </p:anim>
                                    <p:anim calcmode="lin" valueType="num">
                                      <p:cBhvr>
                                        <p:cTn id="368" dur="500" fill="hold"/>
                                        <p:tgtEl>
                                          <p:spTgt spid="14703"/>
                                        </p:tgtEl>
                                        <p:attrNameLst>
                                          <p:attrName>ppt_h</p:attrName>
                                        </p:attrNameLst>
                                      </p:cBhvr>
                                      <p:tavLst>
                                        <p:tav tm="0">
                                          <p:val>
                                            <p:fltVal val="0"/>
                                          </p:val>
                                        </p:tav>
                                        <p:tav tm="100000">
                                          <p:val>
                                            <p:strVal val="#ppt_h"/>
                                          </p:val>
                                        </p:tav>
                                      </p:tavLst>
                                    </p:anim>
                                    <p:animEffect transition="in" filter="fade">
                                      <p:cBhvr>
                                        <p:cTn id="369" dur="500"/>
                                        <p:tgtEl>
                                          <p:spTgt spid="14703"/>
                                        </p:tgtEl>
                                      </p:cBhvr>
                                    </p:animEffect>
                                  </p:childTnLst>
                                </p:cTn>
                              </p:par>
                              <p:par>
                                <p:cTn id="370" presetID="53" presetClass="entr" presetSubtype="16" fill="hold" nodeType="withEffect">
                                  <p:stCondLst>
                                    <p:cond delay="0"/>
                                  </p:stCondLst>
                                  <p:childTnLst>
                                    <p:set>
                                      <p:cBhvr>
                                        <p:cTn id="371" dur="1" fill="hold">
                                          <p:stCondLst>
                                            <p:cond delay="0"/>
                                          </p:stCondLst>
                                        </p:cTn>
                                        <p:tgtEl>
                                          <p:spTgt spid="14746"/>
                                        </p:tgtEl>
                                        <p:attrNameLst>
                                          <p:attrName>style.visibility</p:attrName>
                                        </p:attrNameLst>
                                      </p:cBhvr>
                                      <p:to>
                                        <p:strVal val="visible"/>
                                      </p:to>
                                    </p:set>
                                    <p:anim calcmode="lin" valueType="num">
                                      <p:cBhvr>
                                        <p:cTn id="372" dur="500" fill="hold"/>
                                        <p:tgtEl>
                                          <p:spTgt spid="14746"/>
                                        </p:tgtEl>
                                        <p:attrNameLst>
                                          <p:attrName>ppt_w</p:attrName>
                                        </p:attrNameLst>
                                      </p:cBhvr>
                                      <p:tavLst>
                                        <p:tav tm="0">
                                          <p:val>
                                            <p:fltVal val="0"/>
                                          </p:val>
                                        </p:tav>
                                        <p:tav tm="100000">
                                          <p:val>
                                            <p:strVal val="#ppt_w"/>
                                          </p:val>
                                        </p:tav>
                                      </p:tavLst>
                                    </p:anim>
                                    <p:anim calcmode="lin" valueType="num">
                                      <p:cBhvr>
                                        <p:cTn id="373" dur="500" fill="hold"/>
                                        <p:tgtEl>
                                          <p:spTgt spid="14746"/>
                                        </p:tgtEl>
                                        <p:attrNameLst>
                                          <p:attrName>ppt_h</p:attrName>
                                        </p:attrNameLst>
                                      </p:cBhvr>
                                      <p:tavLst>
                                        <p:tav tm="0">
                                          <p:val>
                                            <p:fltVal val="0"/>
                                          </p:val>
                                        </p:tav>
                                        <p:tav tm="100000">
                                          <p:val>
                                            <p:strVal val="#ppt_h"/>
                                          </p:val>
                                        </p:tav>
                                      </p:tavLst>
                                    </p:anim>
                                    <p:animEffect transition="in" filter="fade">
                                      <p:cBhvr>
                                        <p:cTn id="374" dur="500"/>
                                        <p:tgtEl>
                                          <p:spTgt spid="14746"/>
                                        </p:tgtEl>
                                      </p:cBhvr>
                                    </p:animEffect>
                                  </p:childTnLst>
                                </p:cTn>
                              </p:par>
                              <p:par>
                                <p:cTn id="375" presetID="53" presetClass="entr" presetSubtype="16" fill="hold" nodeType="withEffect">
                                  <p:stCondLst>
                                    <p:cond delay="0"/>
                                  </p:stCondLst>
                                  <p:childTnLst>
                                    <p:set>
                                      <p:cBhvr>
                                        <p:cTn id="376" dur="1" fill="hold">
                                          <p:stCondLst>
                                            <p:cond delay="0"/>
                                          </p:stCondLst>
                                        </p:cTn>
                                        <p:tgtEl>
                                          <p:spTgt spid="14759"/>
                                        </p:tgtEl>
                                        <p:attrNameLst>
                                          <p:attrName>style.visibility</p:attrName>
                                        </p:attrNameLst>
                                      </p:cBhvr>
                                      <p:to>
                                        <p:strVal val="visible"/>
                                      </p:to>
                                    </p:set>
                                    <p:anim calcmode="lin" valueType="num">
                                      <p:cBhvr>
                                        <p:cTn id="377" dur="500" fill="hold"/>
                                        <p:tgtEl>
                                          <p:spTgt spid="14759"/>
                                        </p:tgtEl>
                                        <p:attrNameLst>
                                          <p:attrName>ppt_w</p:attrName>
                                        </p:attrNameLst>
                                      </p:cBhvr>
                                      <p:tavLst>
                                        <p:tav tm="0">
                                          <p:val>
                                            <p:fltVal val="0"/>
                                          </p:val>
                                        </p:tav>
                                        <p:tav tm="100000">
                                          <p:val>
                                            <p:strVal val="#ppt_w"/>
                                          </p:val>
                                        </p:tav>
                                      </p:tavLst>
                                    </p:anim>
                                    <p:anim calcmode="lin" valueType="num">
                                      <p:cBhvr>
                                        <p:cTn id="378" dur="500" fill="hold"/>
                                        <p:tgtEl>
                                          <p:spTgt spid="14759"/>
                                        </p:tgtEl>
                                        <p:attrNameLst>
                                          <p:attrName>ppt_h</p:attrName>
                                        </p:attrNameLst>
                                      </p:cBhvr>
                                      <p:tavLst>
                                        <p:tav tm="0">
                                          <p:val>
                                            <p:fltVal val="0"/>
                                          </p:val>
                                        </p:tav>
                                        <p:tav tm="100000">
                                          <p:val>
                                            <p:strVal val="#ppt_h"/>
                                          </p:val>
                                        </p:tav>
                                      </p:tavLst>
                                    </p:anim>
                                    <p:animEffect transition="in" filter="fade">
                                      <p:cBhvr>
                                        <p:cTn id="379" dur="500"/>
                                        <p:tgtEl>
                                          <p:spTgt spid="14759"/>
                                        </p:tgtEl>
                                      </p:cBhvr>
                                    </p:animEffect>
                                  </p:childTnLst>
                                </p:cTn>
                              </p:par>
                              <p:par>
                                <p:cTn id="380" presetID="53" presetClass="entr" presetSubtype="16" fill="hold" nodeType="withEffect">
                                  <p:stCondLst>
                                    <p:cond delay="0"/>
                                  </p:stCondLst>
                                  <p:childTnLst>
                                    <p:set>
                                      <p:cBhvr>
                                        <p:cTn id="381" dur="1" fill="hold">
                                          <p:stCondLst>
                                            <p:cond delay="0"/>
                                          </p:stCondLst>
                                        </p:cTn>
                                        <p:tgtEl>
                                          <p:spTgt spid="14779"/>
                                        </p:tgtEl>
                                        <p:attrNameLst>
                                          <p:attrName>style.visibility</p:attrName>
                                        </p:attrNameLst>
                                      </p:cBhvr>
                                      <p:to>
                                        <p:strVal val="visible"/>
                                      </p:to>
                                    </p:set>
                                    <p:anim calcmode="lin" valueType="num">
                                      <p:cBhvr>
                                        <p:cTn id="382" dur="500" fill="hold"/>
                                        <p:tgtEl>
                                          <p:spTgt spid="14779"/>
                                        </p:tgtEl>
                                        <p:attrNameLst>
                                          <p:attrName>ppt_w</p:attrName>
                                        </p:attrNameLst>
                                      </p:cBhvr>
                                      <p:tavLst>
                                        <p:tav tm="0">
                                          <p:val>
                                            <p:fltVal val="0"/>
                                          </p:val>
                                        </p:tav>
                                        <p:tav tm="100000">
                                          <p:val>
                                            <p:strVal val="#ppt_w"/>
                                          </p:val>
                                        </p:tav>
                                      </p:tavLst>
                                    </p:anim>
                                    <p:anim calcmode="lin" valueType="num">
                                      <p:cBhvr>
                                        <p:cTn id="383" dur="500" fill="hold"/>
                                        <p:tgtEl>
                                          <p:spTgt spid="14779"/>
                                        </p:tgtEl>
                                        <p:attrNameLst>
                                          <p:attrName>ppt_h</p:attrName>
                                        </p:attrNameLst>
                                      </p:cBhvr>
                                      <p:tavLst>
                                        <p:tav tm="0">
                                          <p:val>
                                            <p:fltVal val="0"/>
                                          </p:val>
                                        </p:tav>
                                        <p:tav tm="100000">
                                          <p:val>
                                            <p:strVal val="#ppt_h"/>
                                          </p:val>
                                        </p:tav>
                                      </p:tavLst>
                                    </p:anim>
                                    <p:animEffect transition="in" filter="fade">
                                      <p:cBhvr>
                                        <p:cTn id="384" dur="500"/>
                                        <p:tgtEl>
                                          <p:spTgt spid="14779"/>
                                        </p:tgtEl>
                                      </p:cBhvr>
                                    </p:animEffect>
                                  </p:childTnLst>
                                </p:cTn>
                              </p:par>
                              <p:par>
                                <p:cTn id="385" presetID="53" presetClass="entr" presetSubtype="16" fill="hold" nodeType="withEffect">
                                  <p:stCondLst>
                                    <p:cond delay="0"/>
                                  </p:stCondLst>
                                  <p:childTnLst>
                                    <p:set>
                                      <p:cBhvr>
                                        <p:cTn id="386" dur="1" fill="hold">
                                          <p:stCondLst>
                                            <p:cond delay="0"/>
                                          </p:stCondLst>
                                        </p:cTn>
                                        <p:tgtEl>
                                          <p:spTgt spid="14796"/>
                                        </p:tgtEl>
                                        <p:attrNameLst>
                                          <p:attrName>style.visibility</p:attrName>
                                        </p:attrNameLst>
                                      </p:cBhvr>
                                      <p:to>
                                        <p:strVal val="visible"/>
                                      </p:to>
                                    </p:set>
                                    <p:anim calcmode="lin" valueType="num">
                                      <p:cBhvr>
                                        <p:cTn id="387" dur="500" fill="hold"/>
                                        <p:tgtEl>
                                          <p:spTgt spid="14796"/>
                                        </p:tgtEl>
                                        <p:attrNameLst>
                                          <p:attrName>ppt_w</p:attrName>
                                        </p:attrNameLst>
                                      </p:cBhvr>
                                      <p:tavLst>
                                        <p:tav tm="0">
                                          <p:val>
                                            <p:fltVal val="0"/>
                                          </p:val>
                                        </p:tav>
                                        <p:tav tm="100000">
                                          <p:val>
                                            <p:strVal val="#ppt_w"/>
                                          </p:val>
                                        </p:tav>
                                      </p:tavLst>
                                    </p:anim>
                                    <p:anim calcmode="lin" valueType="num">
                                      <p:cBhvr>
                                        <p:cTn id="388" dur="500" fill="hold"/>
                                        <p:tgtEl>
                                          <p:spTgt spid="14796"/>
                                        </p:tgtEl>
                                        <p:attrNameLst>
                                          <p:attrName>ppt_h</p:attrName>
                                        </p:attrNameLst>
                                      </p:cBhvr>
                                      <p:tavLst>
                                        <p:tav tm="0">
                                          <p:val>
                                            <p:fltVal val="0"/>
                                          </p:val>
                                        </p:tav>
                                        <p:tav tm="100000">
                                          <p:val>
                                            <p:strVal val="#ppt_h"/>
                                          </p:val>
                                        </p:tav>
                                      </p:tavLst>
                                    </p:anim>
                                    <p:animEffect transition="in" filter="fade">
                                      <p:cBhvr>
                                        <p:cTn id="389" dur="500"/>
                                        <p:tgtEl>
                                          <p:spTgt spid="14796"/>
                                        </p:tgtEl>
                                      </p:cBhvr>
                                    </p:animEffect>
                                  </p:childTnLst>
                                </p:cTn>
                              </p:par>
                              <p:par>
                                <p:cTn id="390" presetID="53" presetClass="entr" presetSubtype="16" fill="hold" nodeType="withEffect">
                                  <p:stCondLst>
                                    <p:cond delay="0"/>
                                  </p:stCondLst>
                                  <p:childTnLst>
                                    <p:set>
                                      <p:cBhvr>
                                        <p:cTn id="391" dur="1" fill="hold">
                                          <p:stCondLst>
                                            <p:cond delay="0"/>
                                          </p:stCondLst>
                                        </p:cTn>
                                        <p:tgtEl>
                                          <p:spTgt spid="14804"/>
                                        </p:tgtEl>
                                        <p:attrNameLst>
                                          <p:attrName>style.visibility</p:attrName>
                                        </p:attrNameLst>
                                      </p:cBhvr>
                                      <p:to>
                                        <p:strVal val="visible"/>
                                      </p:to>
                                    </p:set>
                                    <p:anim calcmode="lin" valueType="num">
                                      <p:cBhvr>
                                        <p:cTn id="392" dur="500" fill="hold"/>
                                        <p:tgtEl>
                                          <p:spTgt spid="14804"/>
                                        </p:tgtEl>
                                        <p:attrNameLst>
                                          <p:attrName>ppt_w</p:attrName>
                                        </p:attrNameLst>
                                      </p:cBhvr>
                                      <p:tavLst>
                                        <p:tav tm="0">
                                          <p:val>
                                            <p:fltVal val="0"/>
                                          </p:val>
                                        </p:tav>
                                        <p:tav tm="100000">
                                          <p:val>
                                            <p:strVal val="#ppt_w"/>
                                          </p:val>
                                        </p:tav>
                                      </p:tavLst>
                                    </p:anim>
                                    <p:anim calcmode="lin" valueType="num">
                                      <p:cBhvr>
                                        <p:cTn id="393" dur="500" fill="hold"/>
                                        <p:tgtEl>
                                          <p:spTgt spid="14804"/>
                                        </p:tgtEl>
                                        <p:attrNameLst>
                                          <p:attrName>ppt_h</p:attrName>
                                        </p:attrNameLst>
                                      </p:cBhvr>
                                      <p:tavLst>
                                        <p:tav tm="0">
                                          <p:val>
                                            <p:fltVal val="0"/>
                                          </p:val>
                                        </p:tav>
                                        <p:tav tm="100000">
                                          <p:val>
                                            <p:strVal val="#ppt_h"/>
                                          </p:val>
                                        </p:tav>
                                      </p:tavLst>
                                    </p:anim>
                                    <p:animEffect transition="in" filter="fade">
                                      <p:cBhvr>
                                        <p:cTn id="394" dur="500"/>
                                        <p:tgtEl>
                                          <p:spTgt spid="14804"/>
                                        </p:tgtEl>
                                      </p:cBhvr>
                                    </p:animEffect>
                                  </p:childTnLst>
                                </p:cTn>
                              </p:par>
                              <p:par>
                                <p:cTn id="395" presetID="53" presetClass="entr" presetSubtype="16" fill="hold" nodeType="withEffect">
                                  <p:stCondLst>
                                    <p:cond delay="0"/>
                                  </p:stCondLst>
                                  <p:childTnLst>
                                    <p:set>
                                      <p:cBhvr>
                                        <p:cTn id="396" dur="1" fill="hold">
                                          <p:stCondLst>
                                            <p:cond delay="0"/>
                                          </p:stCondLst>
                                        </p:cTn>
                                        <p:tgtEl>
                                          <p:spTgt spid="14820"/>
                                        </p:tgtEl>
                                        <p:attrNameLst>
                                          <p:attrName>style.visibility</p:attrName>
                                        </p:attrNameLst>
                                      </p:cBhvr>
                                      <p:to>
                                        <p:strVal val="visible"/>
                                      </p:to>
                                    </p:set>
                                    <p:anim calcmode="lin" valueType="num">
                                      <p:cBhvr>
                                        <p:cTn id="397" dur="500" fill="hold"/>
                                        <p:tgtEl>
                                          <p:spTgt spid="14820"/>
                                        </p:tgtEl>
                                        <p:attrNameLst>
                                          <p:attrName>ppt_w</p:attrName>
                                        </p:attrNameLst>
                                      </p:cBhvr>
                                      <p:tavLst>
                                        <p:tav tm="0">
                                          <p:val>
                                            <p:fltVal val="0"/>
                                          </p:val>
                                        </p:tav>
                                        <p:tav tm="100000">
                                          <p:val>
                                            <p:strVal val="#ppt_w"/>
                                          </p:val>
                                        </p:tav>
                                      </p:tavLst>
                                    </p:anim>
                                    <p:anim calcmode="lin" valueType="num">
                                      <p:cBhvr>
                                        <p:cTn id="398" dur="500" fill="hold"/>
                                        <p:tgtEl>
                                          <p:spTgt spid="14820"/>
                                        </p:tgtEl>
                                        <p:attrNameLst>
                                          <p:attrName>ppt_h</p:attrName>
                                        </p:attrNameLst>
                                      </p:cBhvr>
                                      <p:tavLst>
                                        <p:tav tm="0">
                                          <p:val>
                                            <p:fltVal val="0"/>
                                          </p:val>
                                        </p:tav>
                                        <p:tav tm="100000">
                                          <p:val>
                                            <p:strVal val="#ppt_h"/>
                                          </p:val>
                                        </p:tav>
                                      </p:tavLst>
                                    </p:anim>
                                    <p:animEffect transition="in" filter="fade">
                                      <p:cBhvr>
                                        <p:cTn id="399" dur="500"/>
                                        <p:tgtEl>
                                          <p:spTgt spid="14820"/>
                                        </p:tgtEl>
                                      </p:cBhvr>
                                    </p:animEffect>
                                  </p:childTnLst>
                                </p:cTn>
                              </p:par>
                              <p:par>
                                <p:cTn id="400" presetID="53" presetClass="entr" presetSubtype="16" fill="hold" nodeType="withEffect">
                                  <p:stCondLst>
                                    <p:cond delay="0"/>
                                  </p:stCondLst>
                                  <p:childTnLst>
                                    <p:set>
                                      <p:cBhvr>
                                        <p:cTn id="401" dur="1" fill="hold">
                                          <p:stCondLst>
                                            <p:cond delay="0"/>
                                          </p:stCondLst>
                                        </p:cTn>
                                        <p:tgtEl>
                                          <p:spTgt spid="14844"/>
                                        </p:tgtEl>
                                        <p:attrNameLst>
                                          <p:attrName>style.visibility</p:attrName>
                                        </p:attrNameLst>
                                      </p:cBhvr>
                                      <p:to>
                                        <p:strVal val="visible"/>
                                      </p:to>
                                    </p:set>
                                    <p:anim calcmode="lin" valueType="num">
                                      <p:cBhvr>
                                        <p:cTn id="402" dur="500" fill="hold"/>
                                        <p:tgtEl>
                                          <p:spTgt spid="14844"/>
                                        </p:tgtEl>
                                        <p:attrNameLst>
                                          <p:attrName>ppt_w</p:attrName>
                                        </p:attrNameLst>
                                      </p:cBhvr>
                                      <p:tavLst>
                                        <p:tav tm="0">
                                          <p:val>
                                            <p:fltVal val="0"/>
                                          </p:val>
                                        </p:tav>
                                        <p:tav tm="100000">
                                          <p:val>
                                            <p:strVal val="#ppt_w"/>
                                          </p:val>
                                        </p:tav>
                                      </p:tavLst>
                                    </p:anim>
                                    <p:anim calcmode="lin" valueType="num">
                                      <p:cBhvr>
                                        <p:cTn id="403" dur="500" fill="hold"/>
                                        <p:tgtEl>
                                          <p:spTgt spid="14844"/>
                                        </p:tgtEl>
                                        <p:attrNameLst>
                                          <p:attrName>ppt_h</p:attrName>
                                        </p:attrNameLst>
                                      </p:cBhvr>
                                      <p:tavLst>
                                        <p:tav tm="0">
                                          <p:val>
                                            <p:fltVal val="0"/>
                                          </p:val>
                                        </p:tav>
                                        <p:tav tm="100000">
                                          <p:val>
                                            <p:strVal val="#ppt_h"/>
                                          </p:val>
                                        </p:tav>
                                      </p:tavLst>
                                    </p:anim>
                                    <p:animEffect transition="in" filter="fade">
                                      <p:cBhvr>
                                        <p:cTn id="404" dur="500"/>
                                        <p:tgtEl>
                                          <p:spTgt spid="14844"/>
                                        </p:tgtEl>
                                      </p:cBhvr>
                                    </p:animEffect>
                                  </p:childTnLst>
                                </p:cTn>
                              </p:par>
                              <p:par>
                                <p:cTn id="405" presetID="53" presetClass="entr" presetSubtype="16" fill="hold" nodeType="withEffect">
                                  <p:stCondLst>
                                    <p:cond delay="0"/>
                                  </p:stCondLst>
                                  <p:childTnLst>
                                    <p:set>
                                      <p:cBhvr>
                                        <p:cTn id="406" dur="1" fill="hold">
                                          <p:stCondLst>
                                            <p:cond delay="0"/>
                                          </p:stCondLst>
                                        </p:cTn>
                                        <p:tgtEl>
                                          <p:spTgt spid="14852"/>
                                        </p:tgtEl>
                                        <p:attrNameLst>
                                          <p:attrName>style.visibility</p:attrName>
                                        </p:attrNameLst>
                                      </p:cBhvr>
                                      <p:to>
                                        <p:strVal val="visible"/>
                                      </p:to>
                                    </p:set>
                                    <p:anim calcmode="lin" valueType="num">
                                      <p:cBhvr>
                                        <p:cTn id="407" dur="500" fill="hold"/>
                                        <p:tgtEl>
                                          <p:spTgt spid="14852"/>
                                        </p:tgtEl>
                                        <p:attrNameLst>
                                          <p:attrName>ppt_w</p:attrName>
                                        </p:attrNameLst>
                                      </p:cBhvr>
                                      <p:tavLst>
                                        <p:tav tm="0">
                                          <p:val>
                                            <p:fltVal val="0"/>
                                          </p:val>
                                        </p:tav>
                                        <p:tav tm="100000">
                                          <p:val>
                                            <p:strVal val="#ppt_w"/>
                                          </p:val>
                                        </p:tav>
                                      </p:tavLst>
                                    </p:anim>
                                    <p:anim calcmode="lin" valueType="num">
                                      <p:cBhvr>
                                        <p:cTn id="408" dur="500" fill="hold"/>
                                        <p:tgtEl>
                                          <p:spTgt spid="14852"/>
                                        </p:tgtEl>
                                        <p:attrNameLst>
                                          <p:attrName>ppt_h</p:attrName>
                                        </p:attrNameLst>
                                      </p:cBhvr>
                                      <p:tavLst>
                                        <p:tav tm="0">
                                          <p:val>
                                            <p:fltVal val="0"/>
                                          </p:val>
                                        </p:tav>
                                        <p:tav tm="100000">
                                          <p:val>
                                            <p:strVal val="#ppt_h"/>
                                          </p:val>
                                        </p:tav>
                                      </p:tavLst>
                                    </p:anim>
                                    <p:animEffect transition="in" filter="fade">
                                      <p:cBhvr>
                                        <p:cTn id="409" dur="500"/>
                                        <p:tgtEl>
                                          <p:spTgt spid="14852"/>
                                        </p:tgtEl>
                                      </p:cBhvr>
                                    </p:animEffect>
                                  </p:childTnLst>
                                </p:cTn>
                              </p:par>
                              <p:par>
                                <p:cTn id="410" presetID="53" presetClass="entr" presetSubtype="16" fill="hold" grpId="0" nodeType="withEffect">
                                  <p:stCondLst>
                                    <p:cond delay="0"/>
                                  </p:stCondLst>
                                  <p:childTnLst>
                                    <p:set>
                                      <p:cBhvr>
                                        <p:cTn id="411" dur="1" fill="hold">
                                          <p:stCondLst>
                                            <p:cond delay="0"/>
                                          </p:stCondLst>
                                        </p:cTn>
                                        <p:tgtEl>
                                          <p:spTgt spid="14867"/>
                                        </p:tgtEl>
                                        <p:attrNameLst>
                                          <p:attrName>style.visibility</p:attrName>
                                        </p:attrNameLst>
                                      </p:cBhvr>
                                      <p:to>
                                        <p:strVal val="visible"/>
                                      </p:to>
                                    </p:set>
                                    <p:anim calcmode="lin" valueType="num">
                                      <p:cBhvr>
                                        <p:cTn id="412" dur="500" fill="hold"/>
                                        <p:tgtEl>
                                          <p:spTgt spid="14867"/>
                                        </p:tgtEl>
                                        <p:attrNameLst>
                                          <p:attrName>ppt_w</p:attrName>
                                        </p:attrNameLst>
                                      </p:cBhvr>
                                      <p:tavLst>
                                        <p:tav tm="0">
                                          <p:val>
                                            <p:fltVal val="0"/>
                                          </p:val>
                                        </p:tav>
                                        <p:tav tm="100000">
                                          <p:val>
                                            <p:strVal val="#ppt_w"/>
                                          </p:val>
                                        </p:tav>
                                      </p:tavLst>
                                    </p:anim>
                                    <p:anim calcmode="lin" valueType="num">
                                      <p:cBhvr>
                                        <p:cTn id="413" dur="500" fill="hold"/>
                                        <p:tgtEl>
                                          <p:spTgt spid="14867"/>
                                        </p:tgtEl>
                                        <p:attrNameLst>
                                          <p:attrName>ppt_h</p:attrName>
                                        </p:attrNameLst>
                                      </p:cBhvr>
                                      <p:tavLst>
                                        <p:tav tm="0">
                                          <p:val>
                                            <p:fltVal val="0"/>
                                          </p:val>
                                        </p:tav>
                                        <p:tav tm="100000">
                                          <p:val>
                                            <p:strVal val="#ppt_h"/>
                                          </p:val>
                                        </p:tav>
                                      </p:tavLst>
                                    </p:anim>
                                    <p:animEffect transition="in" filter="fade">
                                      <p:cBhvr>
                                        <p:cTn id="414" dur="500"/>
                                        <p:tgtEl>
                                          <p:spTgt spid="14867"/>
                                        </p:tgtEl>
                                      </p:cBhvr>
                                    </p:animEffect>
                                  </p:childTnLst>
                                </p:cTn>
                              </p:par>
                              <p:par>
                                <p:cTn id="415" presetID="53" presetClass="entr" presetSubtype="16" fill="hold" nodeType="withEffect">
                                  <p:stCondLst>
                                    <p:cond delay="0"/>
                                  </p:stCondLst>
                                  <p:childTnLst>
                                    <p:set>
                                      <p:cBhvr>
                                        <p:cTn id="416" dur="1" fill="hold">
                                          <p:stCondLst>
                                            <p:cond delay="0"/>
                                          </p:stCondLst>
                                        </p:cTn>
                                        <p:tgtEl>
                                          <p:spTgt spid="14868"/>
                                        </p:tgtEl>
                                        <p:attrNameLst>
                                          <p:attrName>style.visibility</p:attrName>
                                        </p:attrNameLst>
                                      </p:cBhvr>
                                      <p:to>
                                        <p:strVal val="visible"/>
                                      </p:to>
                                    </p:set>
                                    <p:anim calcmode="lin" valueType="num">
                                      <p:cBhvr>
                                        <p:cTn id="417" dur="500" fill="hold"/>
                                        <p:tgtEl>
                                          <p:spTgt spid="14868"/>
                                        </p:tgtEl>
                                        <p:attrNameLst>
                                          <p:attrName>ppt_w</p:attrName>
                                        </p:attrNameLst>
                                      </p:cBhvr>
                                      <p:tavLst>
                                        <p:tav tm="0">
                                          <p:val>
                                            <p:fltVal val="0"/>
                                          </p:val>
                                        </p:tav>
                                        <p:tav tm="100000">
                                          <p:val>
                                            <p:strVal val="#ppt_w"/>
                                          </p:val>
                                        </p:tav>
                                      </p:tavLst>
                                    </p:anim>
                                    <p:anim calcmode="lin" valueType="num">
                                      <p:cBhvr>
                                        <p:cTn id="418" dur="500" fill="hold"/>
                                        <p:tgtEl>
                                          <p:spTgt spid="14868"/>
                                        </p:tgtEl>
                                        <p:attrNameLst>
                                          <p:attrName>ppt_h</p:attrName>
                                        </p:attrNameLst>
                                      </p:cBhvr>
                                      <p:tavLst>
                                        <p:tav tm="0">
                                          <p:val>
                                            <p:fltVal val="0"/>
                                          </p:val>
                                        </p:tav>
                                        <p:tav tm="100000">
                                          <p:val>
                                            <p:strVal val="#ppt_h"/>
                                          </p:val>
                                        </p:tav>
                                      </p:tavLst>
                                    </p:anim>
                                    <p:animEffect transition="in" filter="fade">
                                      <p:cBhvr>
                                        <p:cTn id="419" dur="500"/>
                                        <p:tgtEl>
                                          <p:spTgt spid="14868"/>
                                        </p:tgtEl>
                                      </p:cBhvr>
                                    </p:animEffect>
                                  </p:childTnLst>
                                </p:cTn>
                              </p:par>
                              <p:par>
                                <p:cTn id="420" presetID="53" presetClass="entr" presetSubtype="16" fill="hold" nodeType="withEffect">
                                  <p:stCondLst>
                                    <p:cond delay="0"/>
                                  </p:stCondLst>
                                  <p:childTnLst>
                                    <p:set>
                                      <p:cBhvr>
                                        <p:cTn id="421" dur="1" fill="hold">
                                          <p:stCondLst>
                                            <p:cond delay="0"/>
                                          </p:stCondLst>
                                        </p:cTn>
                                        <p:tgtEl>
                                          <p:spTgt spid="14881"/>
                                        </p:tgtEl>
                                        <p:attrNameLst>
                                          <p:attrName>style.visibility</p:attrName>
                                        </p:attrNameLst>
                                      </p:cBhvr>
                                      <p:to>
                                        <p:strVal val="visible"/>
                                      </p:to>
                                    </p:set>
                                    <p:anim calcmode="lin" valueType="num">
                                      <p:cBhvr>
                                        <p:cTn id="422" dur="500" fill="hold"/>
                                        <p:tgtEl>
                                          <p:spTgt spid="14881"/>
                                        </p:tgtEl>
                                        <p:attrNameLst>
                                          <p:attrName>ppt_w</p:attrName>
                                        </p:attrNameLst>
                                      </p:cBhvr>
                                      <p:tavLst>
                                        <p:tav tm="0">
                                          <p:val>
                                            <p:fltVal val="0"/>
                                          </p:val>
                                        </p:tav>
                                        <p:tav tm="100000">
                                          <p:val>
                                            <p:strVal val="#ppt_w"/>
                                          </p:val>
                                        </p:tav>
                                      </p:tavLst>
                                    </p:anim>
                                    <p:anim calcmode="lin" valueType="num">
                                      <p:cBhvr>
                                        <p:cTn id="423" dur="500" fill="hold"/>
                                        <p:tgtEl>
                                          <p:spTgt spid="14881"/>
                                        </p:tgtEl>
                                        <p:attrNameLst>
                                          <p:attrName>ppt_h</p:attrName>
                                        </p:attrNameLst>
                                      </p:cBhvr>
                                      <p:tavLst>
                                        <p:tav tm="0">
                                          <p:val>
                                            <p:fltVal val="0"/>
                                          </p:val>
                                        </p:tav>
                                        <p:tav tm="100000">
                                          <p:val>
                                            <p:strVal val="#ppt_h"/>
                                          </p:val>
                                        </p:tav>
                                      </p:tavLst>
                                    </p:anim>
                                    <p:animEffect transition="in" filter="fade">
                                      <p:cBhvr>
                                        <p:cTn id="424" dur="500"/>
                                        <p:tgtEl>
                                          <p:spTgt spid="14881"/>
                                        </p:tgtEl>
                                      </p:cBhvr>
                                    </p:animEffect>
                                  </p:childTnLst>
                                </p:cTn>
                              </p:par>
                              <p:par>
                                <p:cTn id="425" presetID="53" presetClass="entr" presetSubtype="16" fill="hold" nodeType="withEffect">
                                  <p:stCondLst>
                                    <p:cond delay="0"/>
                                  </p:stCondLst>
                                  <p:childTnLst>
                                    <p:set>
                                      <p:cBhvr>
                                        <p:cTn id="426" dur="1" fill="hold">
                                          <p:stCondLst>
                                            <p:cond delay="0"/>
                                          </p:stCondLst>
                                        </p:cTn>
                                        <p:tgtEl>
                                          <p:spTgt spid="14893"/>
                                        </p:tgtEl>
                                        <p:attrNameLst>
                                          <p:attrName>style.visibility</p:attrName>
                                        </p:attrNameLst>
                                      </p:cBhvr>
                                      <p:to>
                                        <p:strVal val="visible"/>
                                      </p:to>
                                    </p:set>
                                    <p:anim calcmode="lin" valueType="num">
                                      <p:cBhvr>
                                        <p:cTn id="427" dur="500" fill="hold"/>
                                        <p:tgtEl>
                                          <p:spTgt spid="14893"/>
                                        </p:tgtEl>
                                        <p:attrNameLst>
                                          <p:attrName>ppt_w</p:attrName>
                                        </p:attrNameLst>
                                      </p:cBhvr>
                                      <p:tavLst>
                                        <p:tav tm="0">
                                          <p:val>
                                            <p:fltVal val="0"/>
                                          </p:val>
                                        </p:tav>
                                        <p:tav tm="100000">
                                          <p:val>
                                            <p:strVal val="#ppt_w"/>
                                          </p:val>
                                        </p:tav>
                                      </p:tavLst>
                                    </p:anim>
                                    <p:anim calcmode="lin" valueType="num">
                                      <p:cBhvr>
                                        <p:cTn id="428" dur="500" fill="hold"/>
                                        <p:tgtEl>
                                          <p:spTgt spid="14893"/>
                                        </p:tgtEl>
                                        <p:attrNameLst>
                                          <p:attrName>ppt_h</p:attrName>
                                        </p:attrNameLst>
                                      </p:cBhvr>
                                      <p:tavLst>
                                        <p:tav tm="0">
                                          <p:val>
                                            <p:fltVal val="0"/>
                                          </p:val>
                                        </p:tav>
                                        <p:tav tm="100000">
                                          <p:val>
                                            <p:strVal val="#ppt_h"/>
                                          </p:val>
                                        </p:tav>
                                      </p:tavLst>
                                    </p:anim>
                                    <p:animEffect transition="in" filter="fade">
                                      <p:cBhvr>
                                        <p:cTn id="429" dur="500"/>
                                        <p:tgtEl>
                                          <p:spTgt spid="14893"/>
                                        </p:tgtEl>
                                      </p:cBhvr>
                                    </p:animEffect>
                                  </p:childTnLst>
                                </p:cTn>
                              </p:par>
                              <p:par>
                                <p:cTn id="430" presetID="53" presetClass="entr" presetSubtype="16" fill="hold" nodeType="withEffect">
                                  <p:stCondLst>
                                    <p:cond delay="0"/>
                                  </p:stCondLst>
                                  <p:childTnLst>
                                    <p:set>
                                      <p:cBhvr>
                                        <p:cTn id="431" dur="1" fill="hold">
                                          <p:stCondLst>
                                            <p:cond delay="0"/>
                                          </p:stCondLst>
                                        </p:cTn>
                                        <p:tgtEl>
                                          <p:spTgt spid="14913"/>
                                        </p:tgtEl>
                                        <p:attrNameLst>
                                          <p:attrName>style.visibility</p:attrName>
                                        </p:attrNameLst>
                                      </p:cBhvr>
                                      <p:to>
                                        <p:strVal val="visible"/>
                                      </p:to>
                                    </p:set>
                                    <p:anim calcmode="lin" valueType="num">
                                      <p:cBhvr>
                                        <p:cTn id="432" dur="500" fill="hold"/>
                                        <p:tgtEl>
                                          <p:spTgt spid="14913"/>
                                        </p:tgtEl>
                                        <p:attrNameLst>
                                          <p:attrName>ppt_w</p:attrName>
                                        </p:attrNameLst>
                                      </p:cBhvr>
                                      <p:tavLst>
                                        <p:tav tm="0">
                                          <p:val>
                                            <p:fltVal val="0"/>
                                          </p:val>
                                        </p:tav>
                                        <p:tav tm="100000">
                                          <p:val>
                                            <p:strVal val="#ppt_w"/>
                                          </p:val>
                                        </p:tav>
                                      </p:tavLst>
                                    </p:anim>
                                    <p:anim calcmode="lin" valueType="num">
                                      <p:cBhvr>
                                        <p:cTn id="433" dur="500" fill="hold"/>
                                        <p:tgtEl>
                                          <p:spTgt spid="14913"/>
                                        </p:tgtEl>
                                        <p:attrNameLst>
                                          <p:attrName>ppt_h</p:attrName>
                                        </p:attrNameLst>
                                      </p:cBhvr>
                                      <p:tavLst>
                                        <p:tav tm="0">
                                          <p:val>
                                            <p:fltVal val="0"/>
                                          </p:val>
                                        </p:tav>
                                        <p:tav tm="100000">
                                          <p:val>
                                            <p:strVal val="#ppt_h"/>
                                          </p:val>
                                        </p:tav>
                                      </p:tavLst>
                                    </p:anim>
                                    <p:animEffect transition="in" filter="fade">
                                      <p:cBhvr>
                                        <p:cTn id="434" dur="500"/>
                                        <p:tgtEl>
                                          <p:spTgt spid="14913"/>
                                        </p:tgtEl>
                                      </p:cBhvr>
                                    </p:animEffect>
                                  </p:childTnLst>
                                </p:cTn>
                              </p:par>
                              <p:par>
                                <p:cTn id="435" presetID="53" presetClass="entr" presetSubtype="16" fill="hold" nodeType="withEffect">
                                  <p:stCondLst>
                                    <p:cond delay="0"/>
                                  </p:stCondLst>
                                  <p:childTnLst>
                                    <p:set>
                                      <p:cBhvr>
                                        <p:cTn id="436" dur="1" fill="hold">
                                          <p:stCondLst>
                                            <p:cond delay="0"/>
                                          </p:stCondLst>
                                        </p:cTn>
                                        <p:tgtEl>
                                          <p:spTgt spid="14942"/>
                                        </p:tgtEl>
                                        <p:attrNameLst>
                                          <p:attrName>style.visibility</p:attrName>
                                        </p:attrNameLst>
                                      </p:cBhvr>
                                      <p:to>
                                        <p:strVal val="visible"/>
                                      </p:to>
                                    </p:set>
                                    <p:anim calcmode="lin" valueType="num">
                                      <p:cBhvr>
                                        <p:cTn id="437" dur="500" fill="hold"/>
                                        <p:tgtEl>
                                          <p:spTgt spid="14942"/>
                                        </p:tgtEl>
                                        <p:attrNameLst>
                                          <p:attrName>ppt_w</p:attrName>
                                        </p:attrNameLst>
                                      </p:cBhvr>
                                      <p:tavLst>
                                        <p:tav tm="0">
                                          <p:val>
                                            <p:fltVal val="0"/>
                                          </p:val>
                                        </p:tav>
                                        <p:tav tm="100000">
                                          <p:val>
                                            <p:strVal val="#ppt_w"/>
                                          </p:val>
                                        </p:tav>
                                      </p:tavLst>
                                    </p:anim>
                                    <p:anim calcmode="lin" valueType="num">
                                      <p:cBhvr>
                                        <p:cTn id="438" dur="500" fill="hold"/>
                                        <p:tgtEl>
                                          <p:spTgt spid="14942"/>
                                        </p:tgtEl>
                                        <p:attrNameLst>
                                          <p:attrName>ppt_h</p:attrName>
                                        </p:attrNameLst>
                                      </p:cBhvr>
                                      <p:tavLst>
                                        <p:tav tm="0">
                                          <p:val>
                                            <p:fltVal val="0"/>
                                          </p:val>
                                        </p:tav>
                                        <p:tav tm="100000">
                                          <p:val>
                                            <p:strVal val="#ppt_h"/>
                                          </p:val>
                                        </p:tav>
                                      </p:tavLst>
                                    </p:anim>
                                    <p:animEffect transition="in" filter="fade">
                                      <p:cBhvr>
                                        <p:cTn id="439" dur="500"/>
                                        <p:tgtEl>
                                          <p:spTgt spid="14942"/>
                                        </p:tgtEl>
                                      </p:cBhvr>
                                    </p:animEffect>
                                  </p:childTnLst>
                                </p:cTn>
                              </p:par>
                              <p:par>
                                <p:cTn id="440" presetID="53" presetClass="entr" presetSubtype="16" fill="hold" nodeType="withEffect">
                                  <p:stCondLst>
                                    <p:cond delay="0"/>
                                  </p:stCondLst>
                                  <p:childTnLst>
                                    <p:set>
                                      <p:cBhvr>
                                        <p:cTn id="441" dur="1" fill="hold">
                                          <p:stCondLst>
                                            <p:cond delay="0"/>
                                          </p:stCondLst>
                                        </p:cTn>
                                        <p:tgtEl>
                                          <p:spTgt spid="14963"/>
                                        </p:tgtEl>
                                        <p:attrNameLst>
                                          <p:attrName>style.visibility</p:attrName>
                                        </p:attrNameLst>
                                      </p:cBhvr>
                                      <p:to>
                                        <p:strVal val="visible"/>
                                      </p:to>
                                    </p:set>
                                    <p:anim calcmode="lin" valueType="num">
                                      <p:cBhvr>
                                        <p:cTn id="442" dur="500" fill="hold"/>
                                        <p:tgtEl>
                                          <p:spTgt spid="14963"/>
                                        </p:tgtEl>
                                        <p:attrNameLst>
                                          <p:attrName>ppt_w</p:attrName>
                                        </p:attrNameLst>
                                      </p:cBhvr>
                                      <p:tavLst>
                                        <p:tav tm="0">
                                          <p:val>
                                            <p:fltVal val="0"/>
                                          </p:val>
                                        </p:tav>
                                        <p:tav tm="100000">
                                          <p:val>
                                            <p:strVal val="#ppt_w"/>
                                          </p:val>
                                        </p:tav>
                                      </p:tavLst>
                                    </p:anim>
                                    <p:anim calcmode="lin" valueType="num">
                                      <p:cBhvr>
                                        <p:cTn id="443" dur="500" fill="hold"/>
                                        <p:tgtEl>
                                          <p:spTgt spid="14963"/>
                                        </p:tgtEl>
                                        <p:attrNameLst>
                                          <p:attrName>ppt_h</p:attrName>
                                        </p:attrNameLst>
                                      </p:cBhvr>
                                      <p:tavLst>
                                        <p:tav tm="0">
                                          <p:val>
                                            <p:fltVal val="0"/>
                                          </p:val>
                                        </p:tav>
                                        <p:tav tm="100000">
                                          <p:val>
                                            <p:strVal val="#ppt_h"/>
                                          </p:val>
                                        </p:tav>
                                      </p:tavLst>
                                    </p:anim>
                                    <p:animEffect transition="in" filter="fade">
                                      <p:cBhvr>
                                        <p:cTn id="444" dur="500"/>
                                        <p:tgtEl>
                                          <p:spTgt spid="14963"/>
                                        </p:tgtEl>
                                      </p:cBhvr>
                                    </p:animEffect>
                                  </p:childTnLst>
                                </p:cTn>
                              </p:par>
                              <p:par>
                                <p:cTn id="445" presetID="53" presetClass="entr" presetSubtype="16" fill="hold" nodeType="withEffect">
                                  <p:stCondLst>
                                    <p:cond delay="0"/>
                                  </p:stCondLst>
                                  <p:childTnLst>
                                    <p:set>
                                      <p:cBhvr>
                                        <p:cTn id="446" dur="1" fill="hold">
                                          <p:stCondLst>
                                            <p:cond delay="0"/>
                                          </p:stCondLst>
                                        </p:cTn>
                                        <p:tgtEl>
                                          <p:spTgt spid="14980"/>
                                        </p:tgtEl>
                                        <p:attrNameLst>
                                          <p:attrName>style.visibility</p:attrName>
                                        </p:attrNameLst>
                                      </p:cBhvr>
                                      <p:to>
                                        <p:strVal val="visible"/>
                                      </p:to>
                                    </p:set>
                                    <p:anim calcmode="lin" valueType="num">
                                      <p:cBhvr>
                                        <p:cTn id="447" dur="500" fill="hold"/>
                                        <p:tgtEl>
                                          <p:spTgt spid="14980"/>
                                        </p:tgtEl>
                                        <p:attrNameLst>
                                          <p:attrName>ppt_w</p:attrName>
                                        </p:attrNameLst>
                                      </p:cBhvr>
                                      <p:tavLst>
                                        <p:tav tm="0">
                                          <p:val>
                                            <p:fltVal val="0"/>
                                          </p:val>
                                        </p:tav>
                                        <p:tav tm="100000">
                                          <p:val>
                                            <p:strVal val="#ppt_w"/>
                                          </p:val>
                                        </p:tav>
                                      </p:tavLst>
                                    </p:anim>
                                    <p:anim calcmode="lin" valueType="num">
                                      <p:cBhvr>
                                        <p:cTn id="448" dur="500" fill="hold"/>
                                        <p:tgtEl>
                                          <p:spTgt spid="14980"/>
                                        </p:tgtEl>
                                        <p:attrNameLst>
                                          <p:attrName>ppt_h</p:attrName>
                                        </p:attrNameLst>
                                      </p:cBhvr>
                                      <p:tavLst>
                                        <p:tav tm="0">
                                          <p:val>
                                            <p:fltVal val="0"/>
                                          </p:val>
                                        </p:tav>
                                        <p:tav tm="100000">
                                          <p:val>
                                            <p:strVal val="#ppt_h"/>
                                          </p:val>
                                        </p:tav>
                                      </p:tavLst>
                                    </p:anim>
                                    <p:animEffect transition="in" filter="fade">
                                      <p:cBhvr>
                                        <p:cTn id="449" dur="500"/>
                                        <p:tgtEl>
                                          <p:spTgt spid="14980"/>
                                        </p:tgtEl>
                                      </p:cBhvr>
                                    </p:animEffect>
                                  </p:childTnLst>
                                </p:cTn>
                              </p:par>
                              <p:par>
                                <p:cTn id="450" presetID="53" presetClass="entr" presetSubtype="16" fill="hold" grpId="0" nodeType="withEffect">
                                  <p:stCondLst>
                                    <p:cond delay="0"/>
                                  </p:stCondLst>
                                  <p:childTnLst>
                                    <p:set>
                                      <p:cBhvr>
                                        <p:cTn id="451" dur="1" fill="hold">
                                          <p:stCondLst>
                                            <p:cond delay="0"/>
                                          </p:stCondLst>
                                        </p:cTn>
                                        <p:tgtEl>
                                          <p:spTgt spid="14990"/>
                                        </p:tgtEl>
                                        <p:attrNameLst>
                                          <p:attrName>style.visibility</p:attrName>
                                        </p:attrNameLst>
                                      </p:cBhvr>
                                      <p:to>
                                        <p:strVal val="visible"/>
                                      </p:to>
                                    </p:set>
                                    <p:anim calcmode="lin" valueType="num">
                                      <p:cBhvr>
                                        <p:cTn id="452" dur="500" fill="hold"/>
                                        <p:tgtEl>
                                          <p:spTgt spid="14990"/>
                                        </p:tgtEl>
                                        <p:attrNameLst>
                                          <p:attrName>ppt_w</p:attrName>
                                        </p:attrNameLst>
                                      </p:cBhvr>
                                      <p:tavLst>
                                        <p:tav tm="0">
                                          <p:val>
                                            <p:fltVal val="0"/>
                                          </p:val>
                                        </p:tav>
                                        <p:tav tm="100000">
                                          <p:val>
                                            <p:strVal val="#ppt_w"/>
                                          </p:val>
                                        </p:tav>
                                      </p:tavLst>
                                    </p:anim>
                                    <p:anim calcmode="lin" valueType="num">
                                      <p:cBhvr>
                                        <p:cTn id="453" dur="500" fill="hold"/>
                                        <p:tgtEl>
                                          <p:spTgt spid="14990"/>
                                        </p:tgtEl>
                                        <p:attrNameLst>
                                          <p:attrName>ppt_h</p:attrName>
                                        </p:attrNameLst>
                                      </p:cBhvr>
                                      <p:tavLst>
                                        <p:tav tm="0">
                                          <p:val>
                                            <p:fltVal val="0"/>
                                          </p:val>
                                        </p:tav>
                                        <p:tav tm="100000">
                                          <p:val>
                                            <p:strVal val="#ppt_h"/>
                                          </p:val>
                                        </p:tav>
                                      </p:tavLst>
                                    </p:anim>
                                    <p:animEffect transition="in" filter="fade">
                                      <p:cBhvr>
                                        <p:cTn id="454" dur="500"/>
                                        <p:tgtEl>
                                          <p:spTgt spid="14990"/>
                                        </p:tgtEl>
                                      </p:cBhvr>
                                    </p:animEffect>
                                  </p:childTnLst>
                                </p:cTn>
                              </p:par>
                              <p:par>
                                <p:cTn id="455" presetID="53" presetClass="entr" presetSubtype="16" fill="hold" nodeType="withEffect">
                                  <p:stCondLst>
                                    <p:cond delay="0"/>
                                  </p:stCondLst>
                                  <p:childTnLst>
                                    <p:set>
                                      <p:cBhvr>
                                        <p:cTn id="456" dur="1" fill="hold">
                                          <p:stCondLst>
                                            <p:cond delay="0"/>
                                          </p:stCondLst>
                                        </p:cTn>
                                        <p:tgtEl>
                                          <p:spTgt spid="14991"/>
                                        </p:tgtEl>
                                        <p:attrNameLst>
                                          <p:attrName>style.visibility</p:attrName>
                                        </p:attrNameLst>
                                      </p:cBhvr>
                                      <p:to>
                                        <p:strVal val="visible"/>
                                      </p:to>
                                    </p:set>
                                    <p:anim calcmode="lin" valueType="num">
                                      <p:cBhvr>
                                        <p:cTn id="457" dur="500" fill="hold"/>
                                        <p:tgtEl>
                                          <p:spTgt spid="14991"/>
                                        </p:tgtEl>
                                        <p:attrNameLst>
                                          <p:attrName>ppt_w</p:attrName>
                                        </p:attrNameLst>
                                      </p:cBhvr>
                                      <p:tavLst>
                                        <p:tav tm="0">
                                          <p:val>
                                            <p:fltVal val="0"/>
                                          </p:val>
                                        </p:tav>
                                        <p:tav tm="100000">
                                          <p:val>
                                            <p:strVal val="#ppt_w"/>
                                          </p:val>
                                        </p:tav>
                                      </p:tavLst>
                                    </p:anim>
                                    <p:anim calcmode="lin" valueType="num">
                                      <p:cBhvr>
                                        <p:cTn id="458" dur="500" fill="hold"/>
                                        <p:tgtEl>
                                          <p:spTgt spid="14991"/>
                                        </p:tgtEl>
                                        <p:attrNameLst>
                                          <p:attrName>ppt_h</p:attrName>
                                        </p:attrNameLst>
                                      </p:cBhvr>
                                      <p:tavLst>
                                        <p:tav tm="0">
                                          <p:val>
                                            <p:fltVal val="0"/>
                                          </p:val>
                                        </p:tav>
                                        <p:tav tm="100000">
                                          <p:val>
                                            <p:strVal val="#ppt_h"/>
                                          </p:val>
                                        </p:tav>
                                      </p:tavLst>
                                    </p:anim>
                                    <p:animEffect transition="in" filter="fade">
                                      <p:cBhvr>
                                        <p:cTn id="459" dur="500"/>
                                        <p:tgtEl>
                                          <p:spTgt spid="14991"/>
                                        </p:tgtEl>
                                      </p:cBhvr>
                                    </p:animEffect>
                                  </p:childTnLst>
                                </p:cTn>
                              </p:par>
                              <p:par>
                                <p:cTn id="460" presetID="53" presetClass="entr" presetSubtype="16" fill="hold" nodeType="withEffect">
                                  <p:stCondLst>
                                    <p:cond delay="0"/>
                                  </p:stCondLst>
                                  <p:childTnLst>
                                    <p:set>
                                      <p:cBhvr>
                                        <p:cTn id="461" dur="1" fill="hold">
                                          <p:stCondLst>
                                            <p:cond delay="0"/>
                                          </p:stCondLst>
                                        </p:cTn>
                                        <p:tgtEl>
                                          <p:spTgt spid="15005"/>
                                        </p:tgtEl>
                                        <p:attrNameLst>
                                          <p:attrName>style.visibility</p:attrName>
                                        </p:attrNameLst>
                                      </p:cBhvr>
                                      <p:to>
                                        <p:strVal val="visible"/>
                                      </p:to>
                                    </p:set>
                                    <p:anim calcmode="lin" valueType="num">
                                      <p:cBhvr>
                                        <p:cTn id="462" dur="500" fill="hold"/>
                                        <p:tgtEl>
                                          <p:spTgt spid="15005"/>
                                        </p:tgtEl>
                                        <p:attrNameLst>
                                          <p:attrName>ppt_w</p:attrName>
                                        </p:attrNameLst>
                                      </p:cBhvr>
                                      <p:tavLst>
                                        <p:tav tm="0">
                                          <p:val>
                                            <p:fltVal val="0"/>
                                          </p:val>
                                        </p:tav>
                                        <p:tav tm="100000">
                                          <p:val>
                                            <p:strVal val="#ppt_w"/>
                                          </p:val>
                                        </p:tav>
                                      </p:tavLst>
                                    </p:anim>
                                    <p:anim calcmode="lin" valueType="num">
                                      <p:cBhvr>
                                        <p:cTn id="463" dur="500" fill="hold"/>
                                        <p:tgtEl>
                                          <p:spTgt spid="15005"/>
                                        </p:tgtEl>
                                        <p:attrNameLst>
                                          <p:attrName>ppt_h</p:attrName>
                                        </p:attrNameLst>
                                      </p:cBhvr>
                                      <p:tavLst>
                                        <p:tav tm="0">
                                          <p:val>
                                            <p:fltVal val="0"/>
                                          </p:val>
                                        </p:tav>
                                        <p:tav tm="100000">
                                          <p:val>
                                            <p:strVal val="#ppt_h"/>
                                          </p:val>
                                        </p:tav>
                                      </p:tavLst>
                                    </p:anim>
                                    <p:animEffect transition="in" filter="fade">
                                      <p:cBhvr>
                                        <p:cTn id="464" dur="500"/>
                                        <p:tgtEl>
                                          <p:spTgt spid="15005"/>
                                        </p:tgtEl>
                                      </p:cBhvr>
                                    </p:animEffect>
                                  </p:childTnLst>
                                </p:cTn>
                              </p:par>
                              <p:par>
                                <p:cTn id="465" presetID="53" presetClass="entr" presetSubtype="16" fill="hold" nodeType="withEffect">
                                  <p:stCondLst>
                                    <p:cond delay="0"/>
                                  </p:stCondLst>
                                  <p:childTnLst>
                                    <p:set>
                                      <p:cBhvr>
                                        <p:cTn id="466" dur="1" fill="hold">
                                          <p:stCondLst>
                                            <p:cond delay="0"/>
                                          </p:stCondLst>
                                        </p:cTn>
                                        <p:tgtEl>
                                          <p:spTgt spid="15025"/>
                                        </p:tgtEl>
                                        <p:attrNameLst>
                                          <p:attrName>style.visibility</p:attrName>
                                        </p:attrNameLst>
                                      </p:cBhvr>
                                      <p:to>
                                        <p:strVal val="visible"/>
                                      </p:to>
                                    </p:set>
                                    <p:anim calcmode="lin" valueType="num">
                                      <p:cBhvr>
                                        <p:cTn id="467" dur="500" fill="hold"/>
                                        <p:tgtEl>
                                          <p:spTgt spid="15025"/>
                                        </p:tgtEl>
                                        <p:attrNameLst>
                                          <p:attrName>ppt_w</p:attrName>
                                        </p:attrNameLst>
                                      </p:cBhvr>
                                      <p:tavLst>
                                        <p:tav tm="0">
                                          <p:val>
                                            <p:fltVal val="0"/>
                                          </p:val>
                                        </p:tav>
                                        <p:tav tm="100000">
                                          <p:val>
                                            <p:strVal val="#ppt_w"/>
                                          </p:val>
                                        </p:tav>
                                      </p:tavLst>
                                    </p:anim>
                                    <p:anim calcmode="lin" valueType="num">
                                      <p:cBhvr>
                                        <p:cTn id="468" dur="500" fill="hold"/>
                                        <p:tgtEl>
                                          <p:spTgt spid="15025"/>
                                        </p:tgtEl>
                                        <p:attrNameLst>
                                          <p:attrName>ppt_h</p:attrName>
                                        </p:attrNameLst>
                                      </p:cBhvr>
                                      <p:tavLst>
                                        <p:tav tm="0">
                                          <p:val>
                                            <p:fltVal val="0"/>
                                          </p:val>
                                        </p:tav>
                                        <p:tav tm="100000">
                                          <p:val>
                                            <p:strVal val="#ppt_h"/>
                                          </p:val>
                                        </p:tav>
                                      </p:tavLst>
                                    </p:anim>
                                    <p:animEffect transition="in" filter="fade">
                                      <p:cBhvr>
                                        <p:cTn id="469" dur="500"/>
                                        <p:tgtEl>
                                          <p:spTgt spid="15025"/>
                                        </p:tgtEl>
                                      </p:cBhvr>
                                    </p:animEffect>
                                  </p:childTnLst>
                                </p:cTn>
                              </p:par>
                              <p:par>
                                <p:cTn id="470" presetID="53" presetClass="entr" presetSubtype="16" fill="hold" nodeType="withEffect">
                                  <p:stCondLst>
                                    <p:cond delay="0"/>
                                  </p:stCondLst>
                                  <p:childTnLst>
                                    <p:set>
                                      <p:cBhvr>
                                        <p:cTn id="471" dur="1" fill="hold">
                                          <p:stCondLst>
                                            <p:cond delay="0"/>
                                          </p:stCondLst>
                                        </p:cTn>
                                        <p:tgtEl>
                                          <p:spTgt spid="15054"/>
                                        </p:tgtEl>
                                        <p:attrNameLst>
                                          <p:attrName>style.visibility</p:attrName>
                                        </p:attrNameLst>
                                      </p:cBhvr>
                                      <p:to>
                                        <p:strVal val="visible"/>
                                      </p:to>
                                    </p:set>
                                    <p:anim calcmode="lin" valueType="num">
                                      <p:cBhvr>
                                        <p:cTn id="472" dur="500" fill="hold"/>
                                        <p:tgtEl>
                                          <p:spTgt spid="15054"/>
                                        </p:tgtEl>
                                        <p:attrNameLst>
                                          <p:attrName>ppt_w</p:attrName>
                                        </p:attrNameLst>
                                      </p:cBhvr>
                                      <p:tavLst>
                                        <p:tav tm="0">
                                          <p:val>
                                            <p:fltVal val="0"/>
                                          </p:val>
                                        </p:tav>
                                        <p:tav tm="100000">
                                          <p:val>
                                            <p:strVal val="#ppt_w"/>
                                          </p:val>
                                        </p:tav>
                                      </p:tavLst>
                                    </p:anim>
                                    <p:anim calcmode="lin" valueType="num">
                                      <p:cBhvr>
                                        <p:cTn id="473" dur="500" fill="hold"/>
                                        <p:tgtEl>
                                          <p:spTgt spid="15054"/>
                                        </p:tgtEl>
                                        <p:attrNameLst>
                                          <p:attrName>ppt_h</p:attrName>
                                        </p:attrNameLst>
                                      </p:cBhvr>
                                      <p:tavLst>
                                        <p:tav tm="0">
                                          <p:val>
                                            <p:fltVal val="0"/>
                                          </p:val>
                                        </p:tav>
                                        <p:tav tm="100000">
                                          <p:val>
                                            <p:strVal val="#ppt_h"/>
                                          </p:val>
                                        </p:tav>
                                      </p:tavLst>
                                    </p:anim>
                                    <p:animEffect transition="in" filter="fade">
                                      <p:cBhvr>
                                        <p:cTn id="474" dur="500"/>
                                        <p:tgtEl>
                                          <p:spTgt spid="15054"/>
                                        </p:tgtEl>
                                      </p:cBhvr>
                                    </p:animEffect>
                                  </p:childTnLst>
                                </p:cTn>
                              </p:par>
                              <p:par>
                                <p:cTn id="475" presetID="53" presetClass="entr" presetSubtype="16" fill="hold" nodeType="withEffect">
                                  <p:stCondLst>
                                    <p:cond delay="0"/>
                                  </p:stCondLst>
                                  <p:childTnLst>
                                    <p:set>
                                      <p:cBhvr>
                                        <p:cTn id="476" dur="1" fill="hold">
                                          <p:stCondLst>
                                            <p:cond delay="0"/>
                                          </p:stCondLst>
                                        </p:cTn>
                                        <p:tgtEl>
                                          <p:spTgt spid="15062"/>
                                        </p:tgtEl>
                                        <p:attrNameLst>
                                          <p:attrName>style.visibility</p:attrName>
                                        </p:attrNameLst>
                                      </p:cBhvr>
                                      <p:to>
                                        <p:strVal val="visible"/>
                                      </p:to>
                                    </p:set>
                                    <p:anim calcmode="lin" valueType="num">
                                      <p:cBhvr>
                                        <p:cTn id="477" dur="500" fill="hold"/>
                                        <p:tgtEl>
                                          <p:spTgt spid="15062"/>
                                        </p:tgtEl>
                                        <p:attrNameLst>
                                          <p:attrName>ppt_w</p:attrName>
                                        </p:attrNameLst>
                                      </p:cBhvr>
                                      <p:tavLst>
                                        <p:tav tm="0">
                                          <p:val>
                                            <p:fltVal val="0"/>
                                          </p:val>
                                        </p:tav>
                                        <p:tav tm="100000">
                                          <p:val>
                                            <p:strVal val="#ppt_w"/>
                                          </p:val>
                                        </p:tav>
                                      </p:tavLst>
                                    </p:anim>
                                    <p:anim calcmode="lin" valueType="num">
                                      <p:cBhvr>
                                        <p:cTn id="478" dur="500" fill="hold"/>
                                        <p:tgtEl>
                                          <p:spTgt spid="15062"/>
                                        </p:tgtEl>
                                        <p:attrNameLst>
                                          <p:attrName>ppt_h</p:attrName>
                                        </p:attrNameLst>
                                      </p:cBhvr>
                                      <p:tavLst>
                                        <p:tav tm="0">
                                          <p:val>
                                            <p:fltVal val="0"/>
                                          </p:val>
                                        </p:tav>
                                        <p:tav tm="100000">
                                          <p:val>
                                            <p:strVal val="#ppt_h"/>
                                          </p:val>
                                        </p:tav>
                                      </p:tavLst>
                                    </p:anim>
                                    <p:animEffect transition="in" filter="fade">
                                      <p:cBhvr>
                                        <p:cTn id="479" dur="500"/>
                                        <p:tgtEl>
                                          <p:spTgt spid="15062"/>
                                        </p:tgtEl>
                                      </p:cBhvr>
                                    </p:animEffect>
                                  </p:childTnLst>
                                </p:cTn>
                              </p:par>
                              <p:par>
                                <p:cTn id="480" presetID="53" presetClass="entr" presetSubtype="16" fill="hold" nodeType="withEffect">
                                  <p:stCondLst>
                                    <p:cond delay="0"/>
                                  </p:stCondLst>
                                  <p:childTnLst>
                                    <p:set>
                                      <p:cBhvr>
                                        <p:cTn id="481" dur="1" fill="hold">
                                          <p:stCondLst>
                                            <p:cond delay="0"/>
                                          </p:stCondLst>
                                        </p:cTn>
                                        <p:tgtEl>
                                          <p:spTgt spid="15076"/>
                                        </p:tgtEl>
                                        <p:attrNameLst>
                                          <p:attrName>style.visibility</p:attrName>
                                        </p:attrNameLst>
                                      </p:cBhvr>
                                      <p:to>
                                        <p:strVal val="visible"/>
                                      </p:to>
                                    </p:set>
                                    <p:anim calcmode="lin" valueType="num">
                                      <p:cBhvr>
                                        <p:cTn id="482" dur="500" fill="hold"/>
                                        <p:tgtEl>
                                          <p:spTgt spid="15076"/>
                                        </p:tgtEl>
                                        <p:attrNameLst>
                                          <p:attrName>ppt_w</p:attrName>
                                        </p:attrNameLst>
                                      </p:cBhvr>
                                      <p:tavLst>
                                        <p:tav tm="0">
                                          <p:val>
                                            <p:fltVal val="0"/>
                                          </p:val>
                                        </p:tav>
                                        <p:tav tm="100000">
                                          <p:val>
                                            <p:strVal val="#ppt_w"/>
                                          </p:val>
                                        </p:tav>
                                      </p:tavLst>
                                    </p:anim>
                                    <p:anim calcmode="lin" valueType="num">
                                      <p:cBhvr>
                                        <p:cTn id="483" dur="500" fill="hold"/>
                                        <p:tgtEl>
                                          <p:spTgt spid="15076"/>
                                        </p:tgtEl>
                                        <p:attrNameLst>
                                          <p:attrName>ppt_h</p:attrName>
                                        </p:attrNameLst>
                                      </p:cBhvr>
                                      <p:tavLst>
                                        <p:tav tm="0">
                                          <p:val>
                                            <p:fltVal val="0"/>
                                          </p:val>
                                        </p:tav>
                                        <p:tav tm="100000">
                                          <p:val>
                                            <p:strVal val="#ppt_h"/>
                                          </p:val>
                                        </p:tav>
                                      </p:tavLst>
                                    </p:anim>
                                    <p:animEffect transition="in" filter="fade">
                                      <p:cBhvr>
                                        <p:cTn id="484" dur="500"/>
                                        <p:tgtEl>
                                          <p:spTgt spid="15076"/>
                                        </p:tgtEl>
                                      </p:cBhvr>
                                    </p:animEffect>
                                  </p:childTnLst>
                                </p:cTn>
                              </p:par>
                              <p:par>
                                <p:cTn id="485" presetID="53" presetClass="entr" presetSubtype="16" fill="hold" nodeType="withEffect">
                                  <p:stCondLst>
                                    <p:cond delay="0"/>
                                  </p:stCondLst>
                                  <p:childTnLst>
                                    <p:set>
                                      <p:cBhvr>
                                        <p:cTn id="486" dur="1" fill="hold">
                                          <p:stCondLst>
                                            <p:cond delay="0"/>
                                          </p:stCondLst>
                                        </p:cTn>
                                        <p:tgtEl>
                                          <p:spTgt spid="15089"/>
                                        </p:tgtEl>
                                        <p:attrNameLst>
                                          <p:attrName>style.visibility</p:attrName>
                                        </p:attrNameLst>
                                      </p:cBhvr>
                                      <p:to>
                                        <p:strVal val="visible"/>
                                      </p:to>
                                    </p:set>
                                    <p:anim calcmode="lin" valueType="num">
                                      <p:cBhvr>
                                        <p:cTn id="487" dur="500" fill="hold"/>
                                        <p:tgtEl>
                                          <p:spTgt spid="15089"/>
                                        </p:tgtEl>
                                        <p:attrNameLst>
                                          <p:attrName>ppt_w</p:attrName>
                                        </p:attrNameLst>
                                      </p:cBhvr>
                                      <p:tavLst>
                                        <p:tav tm="0">
                                          <p:val>
                                            <p:fltVal val="0"/>
                                          </p:val>
                                        </p:tav>
                                        <p:tav tm="100000">
                                          <p:val>
                                            <p:strVal val="#ppt_w"/>
                                          </p:val>
                                        </p:tav>
                                      </p:tavLst>
                                    </p:anim>
                                    <p:anim calcmode="lin" valueType="num">
                                      <p:cBhvr>
                                        <p:cTn id="488" dur="500" fill="hold"/>
                                        <p:tgtEl>
                                          <p:spTgt spid="15089"/>
                                        </p:tgtEl>
                                        <p:attrNameLst>
                                          <p:attrName>ppt_h</p:attrName>
                                        </p:attrNameLst>
                                      </p:cBhvr>
                                      <p:tavLst>
                                        <p:tav tm="0">
                                          <p:val>
                                            <p:fltVal val="0"/>
                                          </p:val>
                                        </p:tav>
                                        <p:tav tm="100000">
                                          <p:val>
                                            <p:strVal val="#ppt_h"/>
                                          </p:val>
                                        </p:tav>
                                      </p:tavLst>
                                    </p:anim>
                                    <p:animEffect transition="in" filter="fade">
                                      <p:cBhvr>
                                        <p:cTn id="489" dur="500"/>
                                        <p:tgtEl>
                                          <p:spTgt spid="15089"/>
                                        </p:tgtEl>
                                      </p:cBhvr>
                                    </p:animEffect>
                                  </p:childTnLst>
                                </p:cTn>
                              </p:par>
                              <p:par>
                                <p:cTn id="490" presetID="53" presetClass="entr" presetSubtype="16" fill="hold" nodeType="withEffect">
                                  <p:stCondLst>
                                    <p:cond delay="0"/>
                                  </p:stCondLst>
                                  <p:childTnLst>
                                    <p:set>
                                      <p:cBhvr>
                                        <p:cTn id="491" dur="1" fill="hold">
                                          <p:stCondLst>
                                            <p:cond delay="0"/>
                                          </p:stCondLst>
                                        </p:cTn>
                                        <p:tgtEl>
                                          <p:spTgt spid="15108"/>
                                        </p:tgtEl>
                                        <p:attrNameLst>
                                          <p:attrName>style.visibility</p:attrName>
                                        </p:attrNameLst>
                                      </p:cBhvr>
                                      <p:to>
                                        <p:strVal val="visible"/>
                                      </p:to>
                                    </p:set>
                                    <p:anim calcmode="lin" valueType="num">
                                      <p:cBhvr>
                                        <p:cTn id="492" dur="500" fill="hold"/>
                                        <p:tgtEl>
                                          <p:spTgt spid="15108"/>
                                        </p:tgtEl>
                                        <p:attrNameLst>
                                          <p:attrName>ppt_w</p:attrName>
                                        </p:attrNameLst>
                                      </p:cBhvr>
                                      <p:tavLst>
                                        <p:tav tm="0">
                                          <p:val>
                                            <p:fltVal val="0"/>
                                          </p:val>
                                        </p:tav>
                                        <p:tav tm="100000">
                                          <p:val>
                                            <p:strVal val="#ppt_w"/>
                                          </p:val>
                                        </p:tav>
                                      </p:tavLst>
                                    </p:anim>
                                    <p:anim calcmode="lin" valueType="num">
                                      <p:cBhvr>
                                        <p:cTn id="493" dur="500" fill="hold"/>
                                        <p:tgtEl>
                                          <p:spTgt spid="15108"/>
                                        </p:tgtEl>
                                        <p:attrNameLst>
                                          <p:attrName>ppt_h</p:attrName>
                                        </p:attrNameLst>
                                      </p:cBhvr>
                                      <p:tavLst>
                                        <p:tav tm="0">
                                          <p:val>
                                            <p:fltVal val="0"/>
                                          </p:val>
                                        </p:tav>
                                        <p:tav tm="100000">
                                          <p:val>
                                            <p:strVal val="#ppt_h"/>
                                          </p:val>
                                        </p:tav>
                                      </p:tavLst>
                                    </p:anim>
                                    <p:animEffect transition="in" filter="fade">
                                      <p:cBhvr>
                                        <p:cTn id="494" dur="500"/>
                                        <p:tgtEl>
                                          <p:spTgt spid="15108"/>
                                        </p:tgtEl>
                                      </p:cBhvr>
                                    </p:animEffect>
                                  </p:childTnLst>
                                </p:cTn>
                              </p:par>
                              <p:par>
                                <p:cTn id="495" presetID="53" presetClass="entr" presetSubtype="16" fill="hold" nodeType="withEffect">
                                  <p:stCondLst>
                                    <p:cond delay="0"/>
                                  </p:stCondLst>
                                  <p:childTnLst>
                                    <p:set>
                                      <p:cBhvr>
                                        <p:cTn id="496" dur="1" fill="hold">
                                          <p:stCondLst>
                                            <p:cond delay="0"/>
                                          </p:stCondLst>
                                        </p:cTn>
                                        <p:tgtEl>
                                          <p:spTgt spid="15120"/>
                                        </p:tgtEl>
                                        <p:attrNameLst>
                                          <p:attrName>style.visibility</p:attrName>
                                        </p:attrNameLst>
                                      </p:cBhvr>
                                      <p:to>
                                        <p:strVal val="visible"/>
                                      </p:to>
                                    </p:set>
                                    <p:anim calcmode="lin" valueType="num">
                                      <p:cBhvr>
                                        <p:cTn id="497" dur="500" fill="hold"/>
                                        <p:tgtEl>
                                          <p:spTgt spid="15120"/>
                                        </p:tgtEl>
                                        <p:attrNameLst>
                                          <p:attrName>ppt_w</p:attrName>
                                        </p:attrNameLst>
                                      </p:cBhvr>
                                      <p:tavLst>
                                        <p:tav tm="0">
                                          <p:val>
                                            <p:fltVal val="0"/>
                                          </p:val>
                                        </p:tav>
                                        <p:tav tm="100000">
                                          <p:val>
                                            <p:strVal val="#ppt_w"/>
                                          </p:val>
                                        </p:tav>
                                      </p:tavLst>
                                    </p:anim>
                                    <p:anim calcmode="lin" valueType="num">
                                      <p:cBhvr>
                                        <p:cTn id="498" dur="500" fill="hold"/>
                                        <p:tgtEl>
                                          <p:spTgt spid="15120"/>
                                        </p:tgtEl>
                                        <p:attrNameLst>
                                          <p:attrName>ppt_h</p:attrName>
                                        </p:attrNameLst>
                                      </p:cBhvr>
                                      <p:tavLst>
                                        <p:tav tm="0">
                                          <p:val>
                                            <p:fltVal val="0"/>
                                          </p:val>
                                        </p:tav>
                                        <p:tav tm="100000">
                                          <p:val>
                                            <p:strVal val="#ppt_h"/>
                                          </p:val>
                                        </p:tav>
                                      </p:tavLst>
                                    </p:anim>
                                    <p:animEffect transition="in" filter="fade">
                                      <p:cBhvr>
                                        <p:cTn id="499" dur="500"/>
                                        <p:tgtEl>
                                          <p:spTgt spid="15120"/>
                                        </p:tgtEl>
                                      </p:cBhvr>
                                    </p:animEffect>
                                  </p:childTnLst>
                                </p:cTn>
                              </p:par>
                              <p:par>
                                <p:cTn id="500" presetID="53" presetClass="entr" presetSubtype="16" fill="hold" nodeType="withEffect">
                                  <p:stCondLst>
                                    <p:cond delay="0"/>
                                  </p:stCondLst>
                                  <p:childTnLst>
                                    <p:set>
                                      <p:cBhvr>
                                        <p:cTn id="501" dur="1" fill="hold">
                                          <p:stCondLst>
                                            <p:cond delay="0"/>
                                          </p:stCondLst>
                                        </p:cTn>
                                        <p:tgtEl>
                                          <p:spTgt spid="15136"/>
                                        </p:tgtEl>
                                        <p:attrNameLst>
                                          <p:attrName>style.visibility</p:attrName>
                                        </p:attrNameLst>
                                      </p:cBhvr>
                                      <p:to>
                                        <p:strVal val="visible"/>
                                      </p:to>
                                    </p:set>
                                    <p:anim calcmode="lin" valueType="num">
                                      <p:cBhvr>
                                        <p:cTn id="502" dur="500" fill="hold"/>
                                        <p:tgtEl>
                                          <p:spTgt spid="15136"/>
                                        </p:tgtEl>
                                        <p:attrNameLst>
                                          <p:attrName>ppt_w</p:attrName>
                                        </p:attrNameLst>
                                      </p:cBhvr>
                                      <p:tavLst>
                                        <p:tav tm="0">
                                          <p:val>
                                            <p:fltVal val="0"/>
                                          </p:val>
                                        </p:tav>
                                        <p:tav tm="100000">
                                          <p:val>
                                            <p:strVal val="#ppt_w"/>
                                          </p:val>
                                        </p:tav>
                                      </p:tavLst>
                                    </p:anim>
                                    <p:anim calcmode="lin" valueType="num">
                                      <p:cBhvr>
                                        <p:cTn id="503" dur="500" fill="hold"/>
                                        <p:tgtEl>
                                          <p:spTgt spid="15136"/>
                                        </p:tgtEl>
                                        <p:attrNameLst>
                                          <p:attrName>ppt_h</p:attrName>
                                        </p:attrNameLst>
                                      </p:cBhvr>
                                      <p:tavLst>
                                        <p:tav tm="0">
                                          <p:val>
                                            <p:fltVal val="0"/>
                                          </p:val>
                                        </p:tav>
                                        <p:tav tm="100000">
                                          <p:val>
                                            <p:strVal val="#ppt_h"/>
                                          </p:val>
                                        </p:tav>
                                      </p:tavLst>
                                    </p:anim>
                                    <p:animEffect transition="in" filter="fade">
                                      <p:cBhvr>
                                        <p:cTn id="504" dur="500"/>
                                        <p:tgtEl>
                                          <p:spTgt spid="15136"/>
                                        </p:tgtEl>
                                      </p:cBhvr>
                                    </p:animEffect>
                                  </p:childTnLst>
                                </p:cTn>
                              </p:par>
                              <p:par>
                                <p:cTn id="505" presetID="53" presetClass="entr" presetSubtype="16" fill="hold" nodeType="withEffect">
                                  <p:stCondLst>
                                    <p:cond delay="0"/>
                                  </p:stCondLst>
                                  <p:childTnLst>
                                    <p:set>
                                      <p:cBhvr>
                                        <p:cTn id="506" dur="1" fill="hold">
                                          <p:stCondLst>
                                            <p:cond delay="0"/>
                                          </p:stCondLst>
                                        </p:cTn>
                                        <p:tgtEl>
                                          <p:spTgt spid="15140"/>
                                        </p:tgtEl>
                                        <p:attrNameLst>
                                          <p:attrName>style.visibility</p:attrName>
                                        </p:attrNameLst>
                                      </p:cBhvr>
                                      <p:to>
                                        <p:strVal val="visible"/>
                                      </p:to>
                                    </p:set>
                                    <p:anim calcmode="lin" valueType="num">
                                      <p:cBhvr>
                                        <p:cTn id="507" dur="500" fill="hold"/>
                                        <p:tgtEl>
                                          <p:spTgt spid="15140"/>
                                        </p:tgtEl>
                                        <p:attrNameLst>
                                          <p:attrName>ppt_w</p:attrName>
                                        </p:attrNameLst>
                                      </p:cBhvr>
                                      <p:tavLst>
                                        <p:tav tm="0">
                                          <p:val>
                                            <p:fltVal val="0"/>
                                          </p:val>
                                        </p:tav>
                                        <p:tav tm="100000">
                                          <p:val>
                                            <p:strVal val="#ppt_w"/>
                                          </p:val>
                                        </p:tav>
                                      </p:tavLst>
                                    </p:anim>
                                    <p:anim calcmode="lin" valueType="num">
                                      <p:cBhvr>
                                        <p:cTn id="508" dur="500" fill="hold"/>
                                        <p:tgtEl>
                                          <p:spTgt spid="15140"/>
                                        </p:tgtEl>
                                        <p:attrNameLst>
                                          <p:attrName>ppt_h</p:attrName>
                                        </p:attrNameLst>
                                      </p:cBhvr>
                                      <p:tavLst>
                                        <p:tav tm="0">
                                          <p:val>
                                            <p:fltVal val="0"/>
                                          </p:val>
                                        </p:tav>
                                        <p:tav tm="100000">
                                          <p:val>
                                            <p:strVal val="#ppt_h"/>
                                          </p:val>
                                        </p:tav>
                                      </p:tavLst>
                                    </p:anim>
                                    <p:animEffect transition="in" filter="fade">
                                      <p:cBhvr>
                                        <p:cTn id="509" dur="500"/>
                                        <p:tgtEl>
                                          <p:spTgt spid="15140"/>
                                        </p:tgtEl>
                                      </p:cBhvr>
                                    </p:animEffect>
                                  </p:childTnLst>
                                </p:cTn>
                              </p:par>
                              <p:par>
                                <p:cTn id="510" presetID="53" presetClass="entr" presetSubtype="16" fill="hold" nodeType="withEffect">
                                  <p:stCondLst>
                                    <p:cond delay="0"/>
                                  </p:stCondLst>
                                  <p:childTnLst>
                                    <p:set>
                                      <p:cBhvr>
                                        <p:cTn id="511" dur="1" fill="hold">
                                          <p:stCondLst>
                                            <p:cond delay="0"/>
                                          </p:stCondLst>
                                        </p:cTn>
                                        <p:tgtEl>
                                          <p:spTgt spid="15165"/>
                                        </p:tgtEl>
                                        <p:attrNameLst>
                                          <p:attrName>style.visibility</p:attrName>
                                        </p:attrNameLst>
                                      </p:cBhvr>
                                      <p:to>
                                        <p:strVal val="visible"/>
                                      </p:to>
                                    </p:set>
                                    <p:anim calcmode="lin" valueType="num">
                                      <p:cBhvr>
                                        <p:cTn id="512" dur="500" fill="hold"/>
                                        <p:tgtEl>
                                          <p:spTgt spid="15165"/>
                                        </p:tgtEl>
                                        <p:attrNameLst>
                                          <p:attrName>ppt_w</p:attrName>
                                        </p:attrNameLst>
                                      </p:cBhvr>
                                      <p:tavLst>
                                        <p:tav tm="0">
                                          <p:val>
                                            <p:fltVal val="0"/>
                                          </p:val>
                                        </p:tav>
                                        <p:tav tm="100000">
                                          <p:val>
                                            <p:strVal val="#ppt_w"/>
                                          </p:val>
                                        </p:tav>
                                      </p:tavLst>
                                    </p:anim>
                                    <p:anim calcmode="lin" valueType="num">
                                      <p:cBhvr>
                                        <p:cTn id="513" dur="500" fill="hold"/>
                                        <p:tgtEl>
                                          <p:spTgt spid="15165"/>
                                        </p:tgtEl>
                                        <p:attrNameLst>
                                          <p:attrName>ppt_h</p:attrName>
                                        </p:attrNameLst>
                                      </p:cBhvr>
                                      <p:tavLst>
                                        <p:tav tm="0">
                                          <p:val>
                                            <p:fltVal val="0"/>
                                          </p:val>
                                        </p:tav>
                                        <p:tav tm="100000">
                                          <p:val>
                                            <p:strVal val="#ppt_h"/>
                                          </p:val>
                                        </p:tav>
                                      </p:tavLst>
                                    </p:anim>
                                    <p:animEffect transition="in" filter="fade">
                                      <p:cBhvr>
                                        <p:cTn id="514" dur="500"/>
                                        <p:tgtEl>
                                          <p:spTgt spid="15165"/>
                                        </p:tgtEl>
                                      </p:cBhvr>
                                    </p:animEffect>
                                  </p:childTnLst>
                                </p:cTn>
                              </p:par>
                              <p:par>
                                <p:cTn id="515" presetID="53" presetClass="entr" presetSubtype="16" fill="hold" nodeType="withEffect">
                                  <p:stCondLst>
                                    <p:cond delay="0"/>
                                  </p:stCondLst>
                                  <p:childTnLst>
                                    <p:set>
                                      <p:cBhvr>
                                        <p:cTn id="516" dur="1" fill="hold">
                                          <p:stCondLst>
                                            <p:cond delay="0"/>
                                          </p:stCondLst>
                                        </p:cTn>
                                        <p:tgtEl>
                                          <p:spTgt spid="15184"/>
                                        </p:tgtEl>
                                        <p:attrNameLst>
                                          <p:attrName>style.visibility</p:attrName>
                                        </p:attrNameLst>
                                      </p:cBhvr>
                                      <p:to>
                                        <p:strVal val="visible"/>
                                      </p:to>
                                    </p:set>
                                    <p:anim calcmode="lin" valueType="num">
                                      <p:cBhvr>
                                        <p:cTn id="517" dur="500" fill="hold"/>
                                        <p:tgtEl>
                                          <p:spTgt spid="15184"/>
                                        </p:tgtEl>
                                        <p:attrNameLst>
                                          <p:attrName>ppt_w</p:attrName>
                                        </p:attrNameLst>
                                      </p:cBhvr>
                                      <p:tavLst>
                                        <p:tav tm="0">
                                          <p:val>
                                            <p:fltVal val="0"/>
                                          </p:val>
                                        </p:tav>
                                        <p:tav tm="100000">
                                          <p:val>
                                            <p:strVal val="#ppt_w"/>
                                          </p:val>
                                        </p:tav>
                                      </p:tavLst>
                                    </p:anim>
                                    <p:anim calcmode="lin" valueType="num">
                                      <p:cBhvr>
                                        <p:cTn id="518" dur="500" fill="hold"/>
                                        <p:tgtEl>
                                          <p:spTgt spid="15184"/>
                                        </p:tgtEl>
                                        <p:attrNameLst>
                                          <p:attrName>ppt_h</p:attrName>
                                        </p:attrNameLst>
                                      </p:cBhvr>
                                      <p:tavLst>
                                        <p:tav tm="0">
                                          <p:val>
                                            <p:fltVal val="0"/>
                                          </p:val>
                                        </p:tav>
                                        <p:tav tm="100000">
                                          <p:val>
                                            <p:strVal val="#ppt_h"/>
                                          </p:val>
                                        </p:tav>
                                      </p:tavLst>
                                    </p:anim>
                                    <p:animEffect transition="in" filter="fade">
                                      <p:cBhvr>
                                        <p:cTn id="519" dur="500"/>
                                        <p:tgtEl>
                                          <p:spTgt spid="15184"/>
                                        </p:tgtEl>
                                      </p:cBhvr>
                                    </p:animEffect>
                                  </p:childTnLst>
                                </p:cTn>
                              </p:par>
                              <p:par>
                                <p:cTn id="520" presetID="53" presetClass="entr" presetSubtype="16" fill="hold" nodeType="withEffect">
                                  <p:stCondLst>
                                    <p:cond delay="0"/>
                                  </p:stCondLst>
                                  <p:childTnLst>
                                    <p:set>
                                      <p:cBhvr>
                                        <p:cTn id="521" dur="1" fill="hold">
                                          <p:stCondLst>
                                            <p:cond delay="0"/>
                                          </p:stCondLst>
                                        </p:cTn>
                                        <p:tgtEl>
                                          <p:spTgt spid="15195"/>
                                        </p:tgtEl>
                                        <p:attrNameLst>
                                          <p:attrName>style.visibility</p:attrName>
                                        </p:attrNameLst>
                                      </p:cBhvr>
                                      <p:to>
                                        <p:strVal val="visible"/>
                                      </p:to>
                                    </p:set>
                                    <p:anim calcmode="lin" valueType="num">
                                      <p:cBhvr>
                                        <p:cTn id="522" dur="500" fill="hold"/>
                                        <p:tgtEl>
                                          <p:spTgt spid="15195"/>
                                        </p:tgtEl>
                                        <p:attrNameLst>
                                          <p:attrName>ppt_w</p:attrName>
                                        </p:attrNameLst>
                                      </p:cBhvr>
                                      <p:tavLst>
                                        <p:tav tm="0">
                                          <p:val>
                                            <p:fltVal val="0"/>
                                          </p:val>
                                        </p:tav>
                                        <p:tav tm="100000">
                                          <p:val>
                                            <p:strVal val="#ppt_w"/>
                                          </p:val>
                                        </p:tav>
                                      </p:tavLst>
                                    </p:anim>
                                    <p:anim calcmode="lin" valueType="num">
                                      <p:cBhvr>
                                        <p:cTn id="523" dur="500" fill="hold"/>
                                        <p:tgtEl>
                                          <p:spTgt spid="15195"/>
                                        </p:tgtEl>
                                        <p:attrNameLst>
                                          <p:attrName>ppt_h</p:attrName>
                                        </p:attrNameLst>
                                      </p:cBhvr>
                                      <p:tavLst>
                                        <p:tav tm="0">
                                          <p:val>
                                            <p:fltVal val="0"/>
                                          </p:val>
                                        </p:tav>
                                        <p:tav tm="100000">
                                          <p:val>
                                            <p:strVal val="#ppt_h"/>
                                          </p:val>
                                        </p:tav>
                                      </p:tavLst>
                                    </p:anim>
                                    <p:animEffect transition="in" filter="fade">
                                      <p:cBhvr>
                                        <p:cTn id="524" dur="500"/>
                                        <p:tgtEl>
                                          <p:spTgt spid="15195"/>
                                        </p:tgtEl>
                                      </p:cBhvr>
                                    </p:animEffect>
                                  </p:childTnLst>
                                </p:cTn>
                              </p:par>
                              <p:par>
                                <p:cTn id="525" presetID="53" presetClass="entr" presetSubtype="16" fill="hold" grpId="0" nodeType="withEffect">
                                  <p:stCondLst>
                                    <p:cond delay="0"/>
                                  </p:stCondLst>
                                  <p:childTnLst>
                                    <p:set>
                                      <p:cBhvr>
                                        <p:cTn id="526" dur="1" fill="hold">
                                          <p:stCondLst>
                                            <p:cond delay="0"/>
                                          </p:stCondLst>
                                        </p:cTn>
                                        <p:tgtEl>
                                          <p:spTgt spid="15210"/>
                                        </p:tgtEl>
                                        <p:attrNameLst>
                                          <p:attrName>style.visibility</p:attrName>
                                        </p:attrNameLst>
                                      </p:cBhvr>
                                      <p:to>
                                        <p:strVal val="visible"/>
                                      </p:to>
                                    </p:set>
                                    <p:anim calcmode="lin" valueType="num">
                                      <p:cBhvr>
                                        <p:cTn id="527" dur="500" fill="hold"/>
                                        <p:tgtEl>
                                          <p:spTgt spid="15210"/>
                                        </p:tgtEl>
                                        <p:attrNameLst>
                                          <p:attrName>ppt_w</p:attrName>
                                        </p:attrNameLst>
                                      </p:cBhvr>
                                      <p:tavLst>
                                        <p:tav tm="0">
                                          <p:val>
                                            <p:fltVal val="0"/>
                                          </p:val>
                                        </p:tav>
                                        <p:tav tm="100000">
                                          <p:val>
                                            <p:strVal val="#ppt_w"/>
                                          </p:val>
                                        </p:tav>
                                      </p:tavLst>
                                    </p:anim>
                                    <p:anim calcmode="lin" valueType="num">
                                      <p:cBhvr>
                                        <p:cTn id="528" dur="500" fill="hold"/>
                                        <p:tgtEl>
                                          <p:spTgt spid="15210"/>
                                        </p:tgtEl>
                                        <p:attrNameLst>
                                          <p:attrName>ppt_h</p:attrName>
                                        </p:attrNameLst>
                                      </p:cBhvr>
                                      <p:tavLst>
                                        <p:tav tm="0">
                                          <p:val>
                                            <p:fltVal val="0"/>
                                          </p:val>
                                        </p:tav>
                                        <p:tav tm="100000">
                                          <p:val>
                                            <p:strVal val="#ppt_h"/>
                                          </p:val>
                                        </p:tav>
                                      </p:tavLst>
                                    </p:anim>
                                    <p:animEffect transition="in" filter="fade">
                                      <p:cBhvr>
                                        <p:cTn id="529" dur="500"/>
                                        <p:tgtEl>
                                          <p:spTgt spid="15210"/>
                                        </p:tgtEl>
                                      </p:cBhvr>
                                    </p:animEffect>
                                  </p:childTnLst>
                                </p:cTn>
                              </p:par>
                              <p:par>
                                <p:cTn id="530" presetID="53" presetClass="entr" presetSubtype="16" fill="hold" grpId="0" nodeType="withEffect">
                                  <p:stCondLst>
                                    <p:cond delay="0"/>
                                  </p:stCondLst>
                                  <p:childTnLst>
                                    <p:set>
                                      <p:cBhvr>
                                        <p:cTn id="531" dur="1" fill="hold">
                                          <p:stCondLst>
                                            <p:cond delay="0"/>
                                          </p:stCondLst>
                                        </p:cTn>
                                        <p:tgtEl>
                                          <p:spTgt spid="15211"/>
                                        </p:tgtEl>
                                        <p:attrNameLst>
                                          <p:attrName>style.visibility</p:attrName>
                                        </p:attrNameLst>
                                      </p:cBhvr>
                                      <p:to>
                                        <p:strVal val="visible"/>
                                      </p:to>
                                    </p:set>
                                    <p:anim calcmode="lin" valueType="num">
                                      <p:cBhvr>
                                        <p:cTn id="532" dur="500" fill="hold"/>
                                        <p:tgtEl>
                                          <p:spTgt spid="15211"/>
                                        </p:tgtEl>
                                        <p:attrNameLst>
                                          <p:attrName>ppt_w</p:attrName>
                                        </p:attrNameLst>
                                      </p:cBhvr>
                                      <p:tavLst>
                                        <p:tav tm="0">
                                          <p:val>
                                            <p:fltVal val="0"/>
                                          </p:val>
                                        </p:tav>
                                        <p:tav tm="100000">
                                          <p:val>
                                            <p:strVal val="#ppt_w"/>
                                          </p:val>
                                        </p:tav>
                                      </p:tavLst>
                                    </p:anim>
                                    <p:anim calcmode="lin" valueType="num">
                                      <p:cBhvr>
                                        <p:cTn id="533" dur="500" fill="hold"/>
                                        <p:tgtEl>
                                          <p:spTgt spid="15211"/>
                                        </p:tgtEl>
                                        <p:attrNameLst>
                                          <p:attrName>ppt_h</p:attrName>
                                        </p:attrNameLst>
                                      </p:cBhvr>
                                      <p:tavLst>
                                        <p:tav tm="0">
                                          <p:val>
                                            <p:fltVal val="0"/>
                                          </p:val>
                                        </p:tav>
                                        <p:tav tm="100000">
                                          <p:val>
                                            <p:strVal val="#ppt_h"/>
                                          </p:val>
                                        </p:tav>
                                      </p:tavLst>
                                    </p:anim>
                                    <p:animEffect transition="in" filter="fade">
                                      <p:cBhvr>
                                        <p:cTn id="534" dur="500"/>
                                        <p:tgtEl>
                                          <p:spTgt spid="15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64" grpId="0" animBg="1"/>
      <p:bldP spid="14867" grpId="0" animBg="1"/>
      <p:bldP spid="14990" grpId="0" animBg="1"/>
      <p:bldP spid="15210" grpId="0"/>
      <p:bldP spid="152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215"/>
        <p:cNvGrpSpPr/>
        <p:nvPr/>
      </p:nvGrpSpPr>
      <p:grpSpPr>
        <a:xfrm>
          <a:off x="0" y="0"/>
          <a:ext cx="0" cy="0"/>
          <a:chOff x="0" y="0"/>
          <a:chExt cx="0" cy="0"/>
        </a:xfrm>
      </p:grpSpPr>
      <p:grpSp>
        <p:nvGrpSpPr>
          <p:cNvPr id="15216" name="Google Shape;15216;p69"/>
          <p:cNvGrpSpPr/>
          <p:nvPr/>
        </p:nvGrpSpPr>
        <p:grpSpPr>
          <a:xfrm>
            <a:off x="6243368" y="2016290"/>
            <a:ext cx="493264" cy="493509"/>
            <a:chOff x="4682526" y="1512217"/>
            <a:chExt cx="369948" cy="370132"/>
          </a:xfrm>
        </p:grpSpPr>
        <p:sp>
          <p:nvSpPr>
            <p:cNvPr id="15217" name="Google Shape;15217;p6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218" name="Google Shape;15218;p6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19" name="Google Shape;15219;p6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220" name="Google Shape;15220;p6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21" name="Google Shape;15221;p6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222" name="Google Shape;15222;p6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223" name="Google Shape;15223;p6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224" name="Google Shape;15224;p6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25" name="Google Shape;15225;p6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26" name="Google Shape;15226;p6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27" name="Google Shape;15227;p6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228" name="Google Shape;15228;p6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29" name="Google Shape;15229;p6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30" name="Google Shape;15230;p6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231" name="Google Shape;15231;p6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232" name="Google Shape;15232;p69"/>
          <p:cNvGrpSpPr/>
          <p:nvPr/>
        </p:nvGrpSpPr>
        <p:grpSpPr>
          <a:xfrm>
            <a:off x="4789911" y="2640283"/>
            <a:ext cx="508723" cy="493439"/>
            <a:chOff x="3592433" y="1980212"/>
            <a:chExt cx="381542" cy="370079"/>
          </a:xfrm>
        </p:grpSpPr>
        <p:sp>
          <p:nvSpPr>
            <p:cNvPr id="15233" name="Google Shape;15233;p6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234" name="Google Shape;15234;p6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121900" tIns="121900" rIns="121900" bIns="121900" anchor="ctr" anchorCtr="0">
              <a:noAutofit/>
            </a:bodyPr>
            <a:lstStyle/>
            <a:p>
              <a:endParaRPr sz="2400"/>
            </a:p>
          </p:txBody>
        </p:sp>
        <p:sp>
          <p:nvSpPr>
            <p:cNvPr id="15235" name="Google Shape;15235;p6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236" name="Google Shape;15236;p6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237" name="Google Shape;15237;p6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238" name="Google Shape;15238;p6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121900" tIns="121900" rIns="121900" bIns="121900" anchor="ctr" anchorCtr="0">
              <a:noAutofit/>
            </a:bodyPr>
            <a:lstStyle/>
            <a:p>
              <a:endParaRPr sz="2400"/>
            </a:p>
          </p:txBody>
        </p:sp>
        <p:sp>
          <p:nvSpPr>
            <p:cNvPr id="15239" name="Google Shape;15239;p6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15240" name="Google Shape;15240;p6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41" name="Google Shape;15241;p6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242" name="Google Shape;15242;p6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243" name="Google Shape;15243;p6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244" name="Google Shape;15244;p6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121900" tIns="121900" rIns="121900" bIns="121900" anchor="ctr" anchorCtr="0">
              <a:noAutofit/>
            </a:bodyPr>
            <a:lstStyle/>
            <a:p>
              <a:endParaRPr sz="2400"/>
            </a:p>
          </p:txBody>
        </p:sp>
      </p:grpSp>
      <p:grpSp>
        <p:nvGrpSpPr>
          <p:cNvPr id="15245" name="Google Shape;15245;p69"/>
          <p:cNvGrpSpPr/>
          <p:nvPr/>
        </p:nvGrpSpPr>
        <p:grpSpPr>
          <a:xfrm>
            <a:off x="1864777" y="3964654"/>
            <a:ext cx="495188" cy="313501"/>
            <a:chOff x="1398582" y="2973490"/>
            <a:chExt cx="371391" cy="235126"/>
          </a:xfrm>
        </p:grpSpPr>
        <p:sp>
          <p:nvSpPr>
            <p:cNvPr id="15246" name="Google Shape;15246;p6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247" name="Google Shape;15247;p6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248" name="Google Shape;15248;p6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249" name="Google Shape;15249;p6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121900" tIns="121900" rIns="121900" bIns="121900" anchor="ctr" anchorCtr="0">
              <a:noAutofit/>
            </a:bodyPr>
            <a:lstStyle/>
            <a:p>
              <a:endParaRPr sz="2400"/>
            </a:p>
          </p:txBody>
        </p:sp>
        <p:sp>
          <p:nvSpPr>
            <p:cNvPr id="15250" name="Google Shape;15250;p6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251" name="Google Shape;15251;p6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252" name="Google Shape;15252;p6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253" name="Google Shape;15253;p6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254" name="Google Shape;15254;p6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55" name="Google Shape;15255;p6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56" name="Google Shape;15256;p6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257" name="Google Shape;15257;p6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121900" tIns="121900" rIns="121900" bIns="121900" anchor="ctr" anchorCtr="0">
              <a:noAutofit/>
            </a:bodyPr>
            <a:lstStyle/>
            <a:p>
              <a:endParaRPr sz="2400"/>
            </a:p>
          </p:txBody>
        </p:sp>
        <p:sp>
          <p:nvSpPr>
            <p:cNvPr id="15258" name="Google Shape;15258;p6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259" name="Google Shape;15259;p6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260" name="Google Shape;15260;p6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grpSp>
      <p:grpSp>
        <p:nvGrpSpPr>
          <p:cNvPr id="15261" name="Google Shape;15261;p69"/>
          <p:cNvGrpSpPr/>
          <p:nvPr/>
        </p:nvGrpSpPr>
        <p:grpSpPr>
          <a:xfrm>
            <a:off x="1134394" y="2016290"/>
            <a:ext cx="493509" cy="493509"/>
            <a:chOff x="850795" y="1512217"/>
            <a:chExt cx="370132" cy="370132"/>
          </a:xfrm>
        </p:grpSpPr>
        <p:sp>
          <p:nvSpPr>
            <p:cNvPr id="15262" name="Google Shape;15262;p6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63" name="Google Shape;15263;p6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64" name="Google Shape;15264;p6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65" name="Google Shape;15265;p6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66" name="Google Shape;15266;p6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267" name="Google Shape;15267;p6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68" name="Google Shape;15268;p6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269" name="Google Shape;15269;p6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70" name="Google Shape;15270;p6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71" name="Google Shape;15271;p6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272" name="Google Shape;15272;p6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273" name="Google Shape;15273;p6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74" name="Google Shape;15274;p6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75" name="Google Shape;15275;p6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76" name="Google Shape;15276;p6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77" name="Google Shape;15277;p6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278" name="Google Shape;15278;p6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79" name="Google Shape;15279;p6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280" name="Google Shape;15280;p69"/>
          <p:cNvGrpSpPr/>
          <p:nvPr/>
        </p:nvGrpSpPr>
        <p:grpSpPr>
          <a:xfrm>
            <a:off x="10717996" y="3874773"/>
            <a:ext cx="315424" cy="493473"/>
            <a:chOff x="8038497" y="2906079"/>
            <a:chExt cx="236568" cy="370105"/>
          </a:xfrm>
        </p:grpSpPr>
        <p:sp>
          <p:nvSpPr>
            <p:cNvPr id="15281" name="Google Shape;15281;p6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282" name="Google Shape;15282;p6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283" name="Google Shape;15283;p6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284" name="Google Shape;15284;p6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285" name="Google Shape;15285;p6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286" name="Google Shape;15286;p6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287" name="Google Shape;15287;p6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grpSp>
      <p:grpSp>
        <p:nvGrpSpPr>
          <p:cNvPr id="15288" name="Google Shape;15288;p69"/>
          <p:cNvGrpSpPr/>
          <p:nvPr/>
        </p:nvGrpSpPr>
        <p:grpSpPr>
          <a:xfrm>
            <a:off x="8432174" y="2088404"/>
            <a:ext cx="494173" cy="349069"/>
            <a:chOff x="6324130" y="1566303"/>
            <a:chExt cx="370630" cy="261802"/>
          </a:xfrm>
        </p:grpSpPr>
        <p:sp>
          <p:nvSpPr>
            <p:cNvPr id="15289" name="Google Shape;15289;p6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290" name="Google Shape;15290;p6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291" name="Google Shape;15291;p6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92" name="Google Shape;15292;p6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93" name="Google Shape;15293;p6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294" name="Google Shape;15294;p6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295" name="Google Shape;15295;p6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296" name="Google Shape;15296;p6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297" name="Google Shape;15297;p6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298" name="Google Shape;15298;p6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299" name="Google Shape;15299;p6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300" name="Google Shape;15300;p6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301" name="Google Shape;15301;p6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302" name="Google Shape;15302;p6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303" name="Google Shape;15303;p6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304" name="Google Shape;15304;p6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305" name="Google Shape;15305;p6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grpSp>
      <p:grpSp>
        <p:nvGrpSpPr>
          <p:cNvPr id="15306" name="Google Shape;15306;p69"/>
          <p:cNvGrpSpPr/>
          <p:nvPr/>
        </p:nvGrpSpPr>
        <p:grpSpPr>
          <a:xfrm>
            <a:off x="6976374" y="2702117"/>
            <a:ext cx="494453" cy="470951"/>
            <a:chOff x="5232280" y="2026587"/>
            <a:chExt cx="370840" cy="353213"/>
          </a:xfrm>
        </p:grpSpPr>
        <p:sp>
          <p:nvSpPr>
            <p:cNvPr id="15307" name="Google Shape;15307;p6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308" name="Google Shape;15308;p6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121900" tIns="121900" rIns="121900" bIns="121900" anchor="ctr" anchorCtr="0">
              <a:noAutofit/>
            </a:bodyPr>
            <a:lstStyle/>
            <a:p>
              <a:endParaRPr sz="2400"/>
            </a:p>
          </p:txBody>
        </p:sp>
        <p:sp>
          <p:nvSpPr>
            <p:cNvPr id="15309" name="Google Shape;15309;p6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10" name="Google Shape;15310;p6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311" name="Google Shape;15311;p6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121900" tIns="121900" rIns="121900" bIns="121900" anchor="ctr" anchorCtr="0">
              <a:noAutofit/>
            </a:bodyPr>
            <a:lstStyle/>
            <a:p>
              <a:endParaRPr sz="2400"/>
            </a:p>
          </p:txBody>
        </p:sp>
        <p:sp>
          <p:nvSpPr>
            <p:cNvPr id="15312" name="Google Shape;15312;p6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313" name="Google Shape;15313;p6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121900" tIns="121900" rIns="121900" bIns="121900" anchor="ctr" anchorCtr="0">
              <a:noAutofit/>
            </a:bodyPr>
            <a:lstStyle/>
            <a:p>
              <a:endParaRPr sz="2400"/>
            </a:p>
          </p:txBody>
        </p:sp>
        <p:sp>
          <p:nvSpPr>
            <p:cNvPr id="15314" name="Google Shape;15314;p6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121900" tIns="121900" rIns="121900" bIns="121900" anchor="ctr" anchorCtr="0">
              <a:noAutofit/>
            </a:bodyPr>
            <a:lstStyle/>
            <a:p>
              <a:endParaRPr sz="2400"/>
            </a:p>
          </p:txBody>
        </p:sp>
        <p:sp>
          <p:nvSpPr>
            <p:cNvPr id="15315" name="Google Shape;15315;p6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121900" tIns="121900" rIns="121900" bIns="121900" anchor="ctr" anchorCtr="0">
              <a:noAutofit/>
            </a:bodyPr>
            <a:lstStyle/>
            <a:p>
              <a:endParaRPr sz="2400"/>
            </a:p>
          </p:txBody>
        </p:sp>
        <p:sp>
          <p:nvSpPr>
            <p:cNvPr id="15316" name="Google Shape;15316;p6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grpSp>
      <p:grpSp>
        <p:nvGrpSpPr>
          <p:cNvPr id="15317" name="Google Shape;15317;p69"/>
          <p:cNvGrpSpPr/>
          <p:nvPr/>
        </p:nvGrpSpPr>
        <p:grpSpPr>
          <a:xfrm>
            <a:off x="10625281" y="3247106"/>
            <a:ext cx="506064" cy="487108"/>
            <a:chOff x="7968961" y="2435329"/>
            <a:chExt cx="379548" cy="365331"/>
          </a:xfrm>
        </p:grpSpPr>
        <p:sp>
          <p:nvSpPr>
            <p:cNvPr id="15318" name="Google Shape;15318;p6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121900" tIns="121900" rIns="121900" bIns="121900" anchor="ctr" anchorCtr="0">
              <a:noAutofit/>
            </a:bodyPr>
            <a:lstStyle/>
            <a:p>
              <a:endParaRPr sz="2400"/>
            </a:p>
          </p:txBody>
        </p:sp>
        <p:sp>
          <p:nvSpPr>
            <p:cNvPr id="15319" name="Google Shape;15319;p6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121900" tIns="121900" rIns="121900" bIns="121900" anchor="ctr" anchorCtr="0">
              <a:noAutofit/>
            </a:bodyPr>
            <a:lstStyle/>
            <a:p>
              <a:endParaRPr sz="2400"/>
            </a:p>
          </p:txBody>
        </p:sp>
        <p:sp>
          <p:nvSpPr>
            <p:cNvPr id="15320" name="Google Shape;15320;p6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121900" tIns="121900" rIns="121900" bIns="121900" anchor="ctr" anchorCtr="0">
              <a:noAutofit/>
            </a:bodyPr>
            <a:lstStyle/>
            <a:p>
              <a:endParaRPr sz="2400"/>
            </a:p>
          </p:txBody>
        </p:sp>
        <p:sp>
          <p:nvSpPr>
            <p:cNvPr id="15321" name="Google Shape;15321;p6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121900" tIns="121900" rIns="121900" bIns="121900" anchor="ctr" anchorCtr="0">
              <a:noAutofit/>
            </a:bodyPr>
            <a:lstStyle/>
            <a:p>
              <a:endParaRPr sz="2400"/>
            </a:p>
          </p:txBody>
        </p:sp>
        <p:sp>
          <p:nvSpPr>
            <p:cNvPr id="15322" name="Google Shape;15322;p6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121900" tIns="121900" rIns="121900" bIns="121900" anchor="ctr" anchorCtr="0">
              <a:noAutofit/>
            </a:bodyPr>
            <a:lstStyle/>
            <a:p>
              <a:endParaRPr sz="2400"/>
            </a:p>
          </p:txBody>
        </p:sp>
        <p:sp>
          <p:nvSpPr>
            <p:cNvPr id="15323" name="Google Shape;15323;p6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121900" tIns="121900" rIns="121900" bIns="121900" anchor="ctr" anchorCtr="0">
              <a:noAutofit/>
            </a:bodyPr>
            <a:lstStyle/>
            <a:p>
              <a:endParaRPr sz="2400"/>
            </a:p>
          </p:txBody>
        </p:sp>
      </p:grpSp>
      <p:grpSp>
        <p:nvGrpSpPr>
          <p:cNvPr id="15324" name="Google Shape;15324;p69"/>
          <p:cNvGrpSpPr/>
          <p:nvPr/>
        </p:nvGrpSpPr>
        <p:grpSpPr>
          <a:xfrm>
            <a:off x="5515573" y="2820431"/>
            <a:ext cx="497740" cy="297623"/>
            <a:chOff x="4136679" y="2115323"/>
            <a:chExt cx="373305" cy="223217"/>
          </a:xfrm>
        </p:grpSpPr>
        <p:sp>
          <p:nvSpPr>
            <p:cNvPr id="15325" name="Google Shape;15325;p6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326" name="Google Shape;15326;p6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15327" name="Google Shape;15327;p6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5328" name="Google Shape;15328;p6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29" name="Google Shape;15329;p6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121900" tIns="121900" rIns="121900" bIns="121900" anchor="ctr" anchorCtr="0">
              <a:noAutofit/>
            </a:bodyPr>
            <a:lstStyle/>
            <a:p>
              <a:endParaRPr sz="2400"/>
            </a:p>
          </p:txBody>
        </p:sp>
        <p:sp>
          <p:nvSpPr>
            <p:cNvPr id="15330" name="Google Shape;15330;p6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331" name="Google Shape;15331;p6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5332" name="Google Shape;15332;p6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5333" name="Google Shape;15333;p6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121900" tIns="121900" rIns="121900" bIns="121900" anchor="ctr" anchorCtr="0">
              <a:noAutofit/>
            </a:bodyPr>
            <a:lstStyle/>
            <a:p>
              <a:endParaRPr sz="2400"/>
            </a:p>
          </p:txBody>
        </p:sp>
        <p:sp>
          <p:nvSpPr>
            <p:cNvPr id="15334" name="Google Shape;15334;p6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121900" tIns="121900" rIns="121900" bIns="121900" anchor="ctr" anchorCtr="0">
              <a:noAutofit/>
            </a:bodyPr>
            <a:lstStyle/>
            <a:p>
              <a:endParaRPr sz="2400"/>
            </a:p>
          </p:txBody>
        </p:sp>
      </p:grpSp>
      <p:grpSp>
        <p:nvGrpSpPr>
          <p:cNvPr id="15335" name="Google Shape;15335;p69"/>
          <p:cNvGrpSpPr/>
          <p:nvPr/>
        </p:nvGrpSpPr>
        <p:grpSpPr>
          <a:xfrm>
            <a:off x="9898431" y="3285436"/>
            <a:ext cx="496061" cy="410307"/>
            <a:chOff x="7423823" y="2464077"/>
            <a:chExt cx="372046" cy="307730"/>
          </a:xfrm>
        </p:grpSpPr>
        <p:sp>
          <p:nvSpPr>
            <p:cNvPr id="15336" name="Google Shape;15336;p6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15337" name="Google Shape;15337;p6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121900" tIns="121900" rIns="121900" bIns="121900" anchor="ctr" anchorCtr="0">
              <a:noAutofit/>
            </a:bodyPr>
            <a:lstStyle/>
            <a:p>
              <a:endParaRPr sz="2400"/>
            </a:p>
          </p:txBody>
        </p:sp>
        <p:sp>
          <p:nvSpPr>
            <p:cNvPr id="15338" name="Google Shape;15338;p6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339" name="Google Shape;15339;p6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340" name="Google Shape;15340;p6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41" name="Google Shape;15341;p6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342" name="Google Shape;15342;p6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43" name="Google Shape;15343;p6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344" name="Google Shape;15344;p6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345" name="Google Shape;15345;p6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121900" tIns="121900" rIns="121900" bIns="121900" anchor="ctr" anchorCtr="0">
              <a:noAutofit/>
            </a:bodyPr>
            <a:lstStyle/>
            <a:p>
              <a:endParaRPr sz="2400"/>
            </a:p>
          </p:txBody>
        </p:sp>
        <p:sp>
          <p:nvSpPr>
            <p:cNvPr id="15346" name="Google Shape;15346;p6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47" name="Google Shape;15347;p6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121900" tIns="121900" rIns="121900" bIns="121900" anchor="ctr" anchorCtr="0">
              <a:noAutofit/>
            </a:bodyPr>
            <a:lstStyle/>
            <a:p>
              <a:endParaRPr sz="2400"/>
            </a:p>
          </p:txBody>
        </p:sp>
        <p:sp>
          <p:nvSpPr>
            <p:cNvPr id="15348" name="Google Shape;15348;p6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121900" tIns="121900" rIns="121900" bIns="121900" anchor="ctr" anchorCtr="0">
              <a:noAutofit/>
            </a:bodyPr>
            <a:lstStyle/>
            <a:p>
              <a:endParaRPr sz="2400"/>
            </a:p>
          </p:txBody>
        </p:sp>
      </p:grpSp>
      <p:grpSp>
        <p:nvGrpSpPr>
          <p:cNvPr id="15349" name="Google Shape;15349;p69"/>
          <p:cNvGrpSpPr/>
          <p:nvPr/>
        </p:nvGrpSpPr>
        <p:grpSpPr>
          <a:xfrm>
            <a:off x="5176682" y="4486875"/>
            <a:ext cx="393415" cy="493684"/>
            <a:chOff x="3882511" y="3365156"/>
            <a:chExt cx="295061" cy="370263"/>
          </a:xfrm>
        </p:grpSpPr>
        <p:sp>
          <p:nvSpPr>
            <p:cNvPr id="15350" name="Google Shape;15350;p6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351" name="Google Shape;15351;p6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352" name="Google Shape;15352;p6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53" name="Google Shape;15353;p6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354" name="Google Shape;15354;p6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grpSp>
      <p:grpSp>
        <p:nvGrpSpPr>
          <p:cNvPr id="15355" name="Google Shape;15355;p69"/>
          <p:cNvGrpSpPr/>
          <p:nvPr/>
        </p:nvGrpSpPr>
        <p:grpSpPr>
          <a:xfrm>
            <a:off x="6973051" y="2016290"/>
            <a:ext cx="493509" cy="493509"/>
            <a:chOff x="5229788" y="1512217"/>
            <a:chExt cx="370132" cy="370132"/>
          </a:xfrm>
        </p:grpSpPr>
        <p:sp>
          <p:nvSpPr>
            <p:cNvPr id="15356" name="Google Shape;15356;p6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5357" name="Google Shape;15357;p6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15358" name="Google Shape;15358;p6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5359" name="Google Shape;15359;p6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sp>
          <p:nvSpPr>
            <p:cNvPr id="15360" name="Google Shape;15360;p6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361" name="Google Shape;15361;p6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362" name="Google Shape;15362;p6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5363" name="Google Shape;15363;p6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64" name="Google Shape;15364;p6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365" name="Google Shape;15365;p6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366" name="Google Shape;15366;p6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67" name="Google Shape;15367;p6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368" name="Google Shape;15368;p6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369" name="Google Shape;15369;p6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370" name="Google Shape;15370;p6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371" name="Google Shape;15371;p6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5372" name="Google Shape;15372;p6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373" name="Google Shape;15373;p69"/>
          <p:cNvGrpSpPr/>
          <p:nvPr/>
        </p:nvGrpSpPr>
        <p:grpSpPr>
          <a:xfrm>
            <a:off x="8055826" y="4487190"/>
            <a:ext cx="498509" cy="493404"/>
            <a:chOff x="6041869" y="3365392"/>
            <a:chExt cx="373882" cy="370053"/>
          </a:xfrm>
        </p:grpSpPr>
        <p:sp>
          <p:nvSpPr>
            <p:cNvPr id="15374" name="Google Shape;15374;p6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75" name="Google Shape;15375;p6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76" name="Google Shape;15376;p6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77" name="Google Shape;15377;p6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78" name="Google Shape;15378;p6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79" name="Google Shape;15379;p6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80" name="Google Shape;15380;p6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81" name="Google Shape;15381;p6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121900" tIns="121900" rIns="121900" bIns="121900" anchor="ctr" anchorCtr="0">
              <a:noAutofit/>
            </a:bodyPr>
            <a:lstStyle/>
            <a:p>
              <a:endParaRPr sz="2400"/>
            </a:p>
          </p:txBody>
        </p:sp>
        <p:sp>
          <p:nvSpPr>
            <p:cNvPr id="15382" name="Google Shape;15382;p6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121900" tIns="121900" rIns="121900" bIns="121900" anchor="ctr" anchorCtr="0">
              <a:noAutofit/>
            </a:bodyPr>
            <a:lstStyle/>
            <a:p>
              <a:endParaRPr sz="2400"/>
            </a:p>
          </p:txBody>
        </p:sp>
        <p:sp>
          <p:nvSpPr>
            <p:cNvPr id="15383" name="Google Shape;15383;p6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grpSp>
      <p:grpSp>
        <p:nvGrpSpPr>
          <p:cNvPr id="15384" name="Google Shape;15384;p69"/>
          <p:cNvGrpSpPr/>
          <p:nvPr/>
        </p:nvGrpSpPr>
        <p:grpSpPr>
          <a:xfrm>
            <a:off x="6245745" y="2783324"/>
            <a:ext cx="499664" cy="372187"/>
            <a:chOff x="4684309" y="2087493"/>
            <a:chExt cx="374748" cy="279140"/>
          </a:xfrm>
        </p:grpSpPr>
        <p:sp>
          <p:nvSpPr>
            <p:cNvPr id="15385" name="Google Shape;15385;p6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86" name="Google Shape;15386;p6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387" name="Google Shape;15387;p6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388" name="Google Shape;15388;p6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89" name="Google Shape;15389;p6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90" name="Google Shape;15390;p6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91" name="Google Shape;15391;p6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392" name="Google Shape;15392;p6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93" name="Google Shape;15393;p6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94" name="Google Shape;15394;p6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395" name="Google Shape;15395;p6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396" name="Google Shape;15396;p6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grpSp>
      <p:grpSp>
        <p:nvGrpSpPr>
          <p:cNvPr id="15397" name="Google Shape;15397;p69"/>
          <p:cNvGrpSpPr/>
          <p:nvPr/>
        </p:nvGrpSpPr>
        <p:grpSpPr>
          <a:xfrm>
            <a:off x="10028147" y="3874842"/>
            <a:ext cx="233867" cy="493404"/>
            <a:chOff x="7521110" y="2906131"/>
            <a:chExt cx="175400" cy="370053"/>
          </a:xfrm>
        </p:grpSpPr>
        <p:sp>
          <p:nvSpPr>
            <p:cNvPr id="15398" name="Google Shape;15398;p6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399" name="Google Shape;15399;p6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400" name="Google Shape;15400;p6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401" name="Google Shape;15401;p6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402" name="Google Shape;15402;p6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403" name="Google Shape;15403;p6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404" name="Google Shape;15404;p6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405" name="Google Shape;15405;p6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406" name="Google Shape;15406;p6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grpSp>
      <p:grpSp>
        <p:nvGrpSpPr>
          <p:cNvPr id="15407" name="Google Shape;15407;p69"/>
          <p:cNvGrpSpPr/>
          <p:nvPr/>
        </p:nvGrpSpPr>
        <p:grpSpPr>
          <a:xfrm>
            <a:off x="4782568" y="2031049"/>
            <a:ext cx="494697" cy="463887"/>
            <a:chOff x="3586925" y="1523286"/>
            <a:chExt cx="371023" cy="347915"/>
          </a:xfrm>
        </p:grpSpPr>
        <p:sp>
          <p:nvSpPr>
            <p:cNvPr id="15408" name="Google Shape;15408;p6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409" name="Google Shape;15409;p6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0" name="Google Shape;15410;p6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1" name="Google Shape;15411;p6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2" name="Google Shape;15412;p6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413" name="Google Shape;15413;p6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14" name="Google Shape;15414;p6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5" name="Google Shape;15415;p6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416" name="Google Shape;15416;p6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7" name="Google Shape;15417;p6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18" name="Google Shape;15418;p6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19" name="Google Shape;15419;p6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20" name="Google Shape;15420;p6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421" name="Google Shape;15421;p6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422" name="Google Shape;15422;p6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23" name="Google Shape;15423;p6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24" name="Google Shape;15424;p6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25" name="Google Shape;15425;p6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26" name="Google Shape;15426;p6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121900" tIns="121900" rIns="121900" bIns="121900" anchor="ctr" anchorCtr="0">
              <a:noAutofit/>
            </a:bodyPr>
            <a:lstStyle/>
            <a:p>
              <a:endParaRPr sz="2400"/>
            </a:p>
          </p:txBody>
        </p:sp>
      </p:grpSp>
      <p:grpSp>
        <p:nvGrpSpPr>
          <p:cNvPr id="15427" name="Google Shape;15427;p69"/>
          <p:cNvGrpSpPr/>
          <p:nvPr/>
        </p:nvGrpSpPr>
        <p:grpSpPr>
          <a:xfrm>
            <a:off x="9168012" y="3300615"/>
            <a:ext cx="493544" cy="380160"/>
            <a:chOff x="6876009" y="2475461"/>
            <a:chExt cx="370158" cy="285120"/>
          </a:xfrm>
        </p:grpSpPr>
        <p:sp>
          <p:nvSpPr>
            <p:cNvPr id="15428" name="Google Shape;15428;p6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429" name="Google Shape;15429;p6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30" name="Google Shape;15430;p6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431" name="Google Shape;15431;p6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432" name="Google Shape;15432;p6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33" name="Google Shape;15433;p6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34" name="Google Shape;15434;p6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435" name="Google Shape;15435;p6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436" name="Google Shape;15436;p6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grpSp>
      <p:grpSp>
        <p:nvGrpSpPr>
          <p:cNvPr id="15437" name="Google Shape;15437;p69"/>
          <p:cNvGrpSpPr/>
          <p:nvPr/>
        </p:nvGrpSpPr>
        <p:grpSpPr>
          <a:xfrm>
            <a:off x="8437629" y="3261130"/>
            <a:ext cx="493544" cy="459025"/>
            <a:chOff x="6328222" y="2445847"/>
            <a:chExt cx="370158" cy="344269"/>
          </a:xfrm>
        </p:grpSpPr>
        <p:sp>
          <p:nvSpPr>
            <p:cNvPr id="15438" name="Google Shape;15438;p6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39" name="Google Shape;15439;p6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440" name="Google Shape;15440;p6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441" name="Google Shape;15441;p6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42" name="Google Shape;15442;p6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43" name="Google Shape;15443;p6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44" name="Google Shape;15444;p6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445" name="Google Shape;15445;p6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grpSp>
      <p:grpSp>
        <p:nvGrpSpPr>
          <p:cNvPr id="15446" name="Google Shape;15446;p69"/>
          <p:cNvGrpSpPr/>
          <p:nvPr/>
        </p:nvGrpSpPr>
        <p:grpSpPr>
          <a:xfrm>
            <a:off x="6999387" y="3243923"/>
            <a:ext cx="468852" cy="493579"/>
            <a:chOff x="5249540" y="2432942"/>
            <a:chExt cx="351639" cy="370184"/>
          </a:xfrm>
        </p:grpSpPr>
        <p:sp>
          <p:nvSpPr>
            <p:cNvPr id="15447" name="Google Shape;15447;p6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448" name="Google Shape;15448;p6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449" name="Google Shape;15449;p6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450" name="Google Shape;15450;p6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451" name="Google Shape;15451;p6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452" name="Google Shape;15452;p6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53" name="Google Shape;15453;p6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454" name="Google Shape;15454;p69"/>
          <p:cNvGrpSpPr/>
          <p:nvPr/>
        </p:nvGrpSpPr>
        <p:grpSpPr>
          <a:xfrm>
            <a:off x="5516063" y="3309569"/>
            <a:ext cx="494803" cy="362113"/>
            <a:chOff x="4137047" y="2482176"/>
            <a:chExt cx="371102" cy="271585"/>
          </a:xfrm>
        </p:grpSpPr>
        <p:sp>
          <p:nvSpPr>
            <p:cNvPr id="15455" name="Google Shape;15455;p6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121900" tIns="121900" rIns="121900" bIns="121900" anchor="ctr" anchorCtr="0">
              <a:noAutofit/>
            </a:bodyPr>
            <a:lstStyle/>
            <a:p>
              <a:endParaRPr sz="2400"/>
            </a:p>
          </p:txBody>
        </p:sp>
        <p:sp>
          <p:nvSpPr>
            <p:cNvPr id="15456" name="Google Shape;15456;p6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121900" tIns="121900" rIns="121900" bIns="121900" anchor="ctr" anchorCtr="0">
              <a:noAutofit/>
            </a:bodyPr>
            <a:lstStyle/>
            <a:p>
              <a:endParaRPr sz="2400"/>
            </a:p>
          </p:txBody>
        </p:sp>
        <p:sp>
          <p:nvSpPr>
            <p:cNvPr id="15457" name="Google Shape;15457;p6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458" name="Google Shape;15458;p6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459" name="Google Shape;15459;p6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460" name="Google Shape;15460;p6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461" name="Google Shape;15461;p6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462" name="Google Shape;15462;p6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463" name="Google Shape;15463;p6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64" name="Google Shape;15464;p6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465" name="Google Shape;15465;p6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grpSp>
      <p:grpSp>
        <p:nvGrpSpPr>
          <p:cNvPr id="15466" name="Google Shape;15466;p69"/>
          <p:cNvGrpSpPr/>
          <p:nvPr/>
        </p:nvGrpSpPr>
        <p:grpSpPr>
          <a:xfrm>
            <a:off x="6248579" y="3243889"/>
            <a:ext cx="489836" cy="493439"/>
            <a:chOff x="4686434" y="2432916"/>
            <a:chExt cx="367377" cy="370079"/>
          </a:xfrm>
        </p:grpSpPr>
        <p:sp>
          <p:nvSpPr>
            <p:cNvPr id="15467" name="Google Shape;15467;p6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468" name="Google Shape;15468;p6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469" name="Google Shape;15469;p6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470" name="Google Shape;15470;p6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471" name="Google Shape;15471;p6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72" name="Google Shape;15472;p6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473" name="Google Shape;15473;p6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474" name="Google Shape;15474;p6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475" name="Google Shape;15475;p6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476" name="Google Shape;15476;p6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477" name="Google Shape;15477;p6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grpSp>
      <p:grpSp>
        <p:nvGrpSpPr>
          <p:cNvPr id="15478" name="Google Shape;15478;p69"/>
          <p:cNvGrpSpPr/>
          <p:nvPr/>
        </p:nvGrpSpPr>
        <p:grpSpPr>
          <a:xfrm>
            <a:off x="8437630" y="2741742"/>
            <a:ext cx="496132" cy="391981"/>
            <a:chOff x="6328222" y="2056306"/>
            <a:chExt cx="372099" cy="293986"/>
          </a:xfrm>
        </p:grpSpPr>
        <p:sp>
          <p:nvSpPr>
            <p:cNvPr id="15479" name="Google Shape;15479;p6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480" name="Google Shape;15480;p6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481" name="Google Shape;15481;p6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482" name="Google Shape;15482;p6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483" name="Google Shape;15483;p6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84" name="Google Shape;15484;p6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485" name="Google Shape;15485;p6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486" name="Google Shape;15486;p6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487" name="Google Shape;15487;p6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grpSp>
      <p:grpSp>
        <p:nvGrpSpPr>
          <p:cNvPr id="15488" name="Google Shape;15488;p69"/>
          <p:cNvGrpSpPr/>
          <p:nvPr/>
        </p:nvGrpSpPr>
        <p:grpSpPr>
          <a:xfrm>
            <a:off x="7719104" y="3243958"/>
            <a:ext cx="470041" cy="493509"/>
            <a:chOff x="5789327" y="2432968"/>
            <a:chExt cx="352531" cy="370132"/>
          </a:xfrm>
        </p:grpSpPr>
        <p:sp>
          <p:nvSpPr>
            <p:cNvPr id="15489" name="Google Shape;15489;p6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490" name="Google Shape;15490;p6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491" name="Google Shape;15491;p6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492" name="Google Shape;15492;p6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493" name="Google Shape;15493;p6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494" name="Google Shape;15494;p6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495" name="Google Shape;15495;p6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96" name="Google Shape;15496;p6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497" name="Google Shape;15497;p6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498" name="Google Shape;15498;p6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grpSp>
      <p:grpSp>
        <p:nvGrpSpPr>
          <p:cNvPr id="15499" name="Google Shape;15499;p69"/>
          <p:cNvGrpSpPr/>
          <p:nvPr/>
        </p:nvGrpSpPr>
        <p:grpSpPr>
          <a:xfrm>
            <a:off x="1166149" y="2640179"/>
            <a:ext cx="429752" cy="493544"/>
            <a:chOff x="874612" y="1980134"/>
            <a:chExt cx="322314" cy="370158"/>
          </a:xfrm>
        </p:grpSpPr>
        <p:sp>
          <p:nvSpPr>
            <p:cNvPr id="15500" name="Google Shape;15500;p6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501" name="Google Shape;15501;p6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502" name="Google Shape;15502;p6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503" name="Google Shape;15503;p6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504" name="Google Shape;15504;p6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505" name="Google Shape;15505;p6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506" name="Google Shape;15506;p6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07" name="Google Shape;15507;p6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08" name="Google Shape;15508;p6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509" name="Google Shape;15509;p6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10" name="Google Shape;15510;p6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11" name="Google Shape;15511;p6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512" name="Google Shape;15512;p6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513" name="Google Shape;15513;p6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514" name="Google Shape;15514;p6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5515" name="Google Shape;15515;p6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516" name="Google Shape;15516;p6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5517" name="Google Shape;15517;p69"/>
          <p:cNvGrpSpPr/>
          <p:nvPr/>
        </p:nvGrpSpPr>
        <p:grpSpPr>
          <a:xfrm>
            <a:off x="4052883" y="3353040"/>
            <a:ext cx="498964" cy="439685"/>
            <a:chOff x="3039662" y="2514780"/>
            <a:chExt cx="374223" cy="329764"/>
          </a:xfrm>
        </p:grpSpPr>
        <p:sp>
          <p:nvSpPr>
            <p:cNvPr id="15518" name="Google Shape;15518;p6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519" name="Google Shape;15519;p6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0" name="Google Shape;15520;p6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521" name="Google Shape;15521;p6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2" name="Google Shape;15522;p6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23" name="Google Shape;15523;p6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4" name="Google Shape;15524;p6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5" name="Google Shape;15525;p6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6" name="Google Shape;15526;p6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7" name="Google Shape;15527;p6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8" name="Google Shape;15528;p6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29" name="Google Shape;15529;p6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30" name="Google Shape;15530;p6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31" name="Google Shape;15531;p6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32" name="Google Shape;15532;p6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533" name="Google Shape;15533;p6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15534" name="Google Shape;15534;p6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35" name="Google Shape;15535;p6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grpSp>
      <p:grpSp>
        <p:nvGrpSpPr>
          <p:cNvPr id="15536" name="Google Shape;15536;p69"/>
          <p:cNvGrpSpPr/>
          <p:nvPr/>
        </p:nvGrpSpPr>
        <p:grpSpPr>
          <a:xfrm>
            <a:off x="2595159" y="3417497"/>
            <a:ext cx="498755" cy="311193"/>
            <a:chOff x="1946369" y="2563122"/>
            <a:chExt cx="374066" cy="233395"/>
          </a:xfrm>
        </p:grpSpPr>
        <p:sp>
          <p:nvSpPr>
            <p:cNvPr id="15537" name="Google Shape;15537;p6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538" name="Google Shape;15538;p6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539" name="Google Shape;15539;p6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540" name="Google Shape;15540;p6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41" name="Google Shape;15541;p6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542" name="Google Shape;15542;p6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543" name="Google Shape;15543;p6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544" name="Google Shape;15544;p6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grpSp>
      <p:grpSp>
        <p:nvGrpSpPr>
          <p:cNvPr id="15545" name="Google Shape;15545;p69"/>
          <p:cNvGrpSpPr/>
          <p:nvPr/>
        </p:nvGrpSpPr>
        <p:grpSpPr>
          <a:xfrm>
            <a:off x="5513684" y="3874912"/>
            <a:ext cx="498720" cy="493579"/>
            <a:chOff x="4135263" y="2906184"/>
            <a:chExt cx="374040" cy="370184"/>
          </a:xfrm>
        </p:grpSpPr>
        <p:sp>
          <p:nvSpPr>
            <p:cNvPr id="15546" name="Google Shape;15546;p6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547" name="Google Shape;15547;p6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548" name="Google Shape;15548;p6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grpSp>
      <p:grpSp>
        <p:nvGrpSpPr>
          <p:cNvPr id="15549" name="Google Shape;15549;p69"/>
          <p:cNvGrpSpPr/>
          <p:nvPr/>
        </p:nvGrpSpPr>
        <p:grpSpPr>
          <a:xfrm>
            <a:off x="6244802" y="3874912"/>
            <a:ext cx="496901" cy="493579"/>
            <a:chOff x="4683601" y="2906184"/>
            <a:chExt cx="372676" cy="370184"/>
          </a:xfrm>
        </p:grpSpPr>
        <p:sp>
          <p:nvSpPr>
            <p:cNvPr id="15550" name="Google Shape;15550;p6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51" name="Google Shape;15551;p6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52" name="Google Shape;15552;p6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53" name="Google Shape;15553;p6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54" name="Google Shape;15554;p6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55" name="Google Shape;15555;p6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556" name="Google Shape;15556;p69"/>
          <p:cNvGrpSpPr/>
          <p:nvPr/>
        </p:nvGrpSpPr>
        <p:grpSpPr>
          <a:xfrm>
            <a:off x="1161078" y="3874738"/>
            <a:ext cx="438845" cy="493509"/>
            <a:chOff x="870808" y="2906053"/>
            <a:chExt cx="329134" cy="370132"/>
          </a:xfrm>
        </p:grpSpPr>
        <p:sp>
          <p:nvSpPr>
            <p:cNvPr id="15557" name="Google Shape;15557;p6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58" name="Google Shape;15558;p6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59" name="Google Shape;15559;p6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0" name="Google Shape;15560;p6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1" name="Google Shape;15561;p6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62" name="Google Shape;15562;p6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3" name="Google Shape;15563;p6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4" name="Google Shape;15564;p6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65" name="Google Shape;15565;p6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66" name="Google Shape;15566;p6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7" name="Google Shape;15567;p6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8" name="Google Shape;15568;p6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69" name="Google Shape;15569;p6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0" name="Google Shape;15570;p6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1" name="Google Shape;15571;p6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2" name="Google Shape;15572;p6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573" name="Google Shape;15573;p6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74" name="Google Shape;15574;p6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5" name="Google Shape;15575;p6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576" name="Google Shape;15576;p69"/>
          <p:cNvGrpSpPr/>
          <p:nvPr/>
        </p:nvGrpSpPr>
        <p:grpSpPr>
          <a:xfrm>
            <a:off x="2591837" y="3878759"/>
            <a:ext cx="499699" cy="485709"/>
            <a:chOff x="1943878" y="2909069"/>
            <a:chExt cx="374774" cy="364282"/>
          </a:xfrm>
        </p:grpSpPr>
        <p:sp>
          <p:nvSpPr>
            <p:cNvPr id="15577" name="Google Shape;15577;p6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8" name="Google Shape;15578;p6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79" name="Google Shape;15579;p6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0" name="Google Shape;15580;p6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1" name="Google Shape;15581;p6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2" name="Google Shape;15582;p6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3" name="Google Shape;15583;p6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4" name="Google Shape;15584;p6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5" name="Google Shape;15585;p6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586" name="Google Shape;15586;p6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87" name="Google Shape;15587;p6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588" name="Google Shape;15588;p6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89" name="Google Shape;15589;p6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90" name="Google Shape;15590;p6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591" name="Google Shape;15591;p6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592" name="Google Shape;15592;p6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93" name="Google Shape;15593;p6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94" name="Google Shape;15594;p6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595" name="Google Shape;15595;p6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96" name="Google Shape;15596;p6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597" name="Google Shape;15597;p6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grpSp>
      <p:grpSp>
        <p:nvGrpSpPr>
          <p:cNvPr id="15598" name="Google Shape;15598;p69"/>
          <p:cNvGrpSpPr/>
          <p:nvPr/>
        </p:nvGrpSpPr>
        <p:grpSpPr>
          <a:xfrm>
            <a:off x="1504096" y="4487015"/>
            <a:ext cx="438496" cy="493544"/>
            <a:chOff x="1128072" y="3365261"/>
            <a:chExt cx="328872" cy="370158"/>
          </a:xfrm>
        </p:grpSpPr>
        <p:sp>
          <p:nvSpPr>
            <p:cNvPr id="15599" name="Google Shape;15599;p6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0" name="Google Shape;15600;p6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1" name="Google Shape;15601;p6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2" name="Google Shape;15602;p6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3" name="Google Shape;15603;p6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4" name="Google Shape;15604;p6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5" name="Google Shape;15605;p6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6" name="Google Shape;15606;p6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7" name="Google Shape;15607;p6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8" name="Google Shape;15608;p6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09" name="Google Shape;15609;p6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0" name="Google Shape;15610;p6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1" name="Google Shape;15611;p6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2" name="Google Shape;15612;p6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3" name="Google Shape;15613;p6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4" name="Google Shape;15614;p6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5" name="Google Shape;15615;p6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6" name="Google Shape;15616;p6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7" name="Google Shape;15617;p6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8" name="Google Shape;15618;p6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19" name="Google Shape;15619;p6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0" name="Google Shape;15620;p6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1" name="Google Shape;15621;p6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2" name="Google Shape;15622;p6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3" name="Google Shape;15623;p6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4" name="Google Shape;15624;p6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625" name="Google Shape;15625;p6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626" name="Google Shape;15626;p6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627" name="Google Shape;15627;p6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8" name="Google Shape;15628;p6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29" name="Google Shape;15629;p6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0" name="Google Shape;15630;p6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1" name="Google Shape;15631;p6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2" name="Google Shape;15632;p6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3" name="Google Shape;15633;p6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4" name="Google Shape;15634;p6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5" name="Google Shape;15635;p6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6" name="Google Shape;15636;p6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7" name="Google Shape;15637;p6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38" name="Google Shape;15638;p6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639" name="Google Shape;15639;p6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40" name="Google Shape;15640;p6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41" name="Google Shape;15641;p6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sp>
          <p:nvSpPr>
            <p:cNvPr id="15642" name="Google Shape;15642;p6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121900" tIns="121900" rIns="121900" bIns="121900" anchor="ctr" anchorCtr="0">
              <a:noAutofit/>
            </a:bodyPr>
            <a:lstStyle/>
            <a:p>
              <a:endParaRPr sz="2400"/>
            </a:p>
          </p:txBody>
        </p:sp>
      </p:grpSp>
      <p:grpSp>
        <p:nvGrpSpPr>
          <p:cNvPr id="15643" name="Google Shape;15643;p69"/>
          <p:cNvGrpSpPr/>
          <p:nvPr/>
        </p:nvGrpSpPr>
        <p:grpSpPr>
          <a:xfrm>
            <a:off x="7702491" y="2020242"/>
            <a:ext cx="494488" cy="485535"/>
            <a:chOff x="5776868" y="1515181"/>
            <a:chExt cx="370866" cy="364151"/>
          </a:xfrm>
        </p:grpSpPr>
        <p:sp>
          <p:nvSpPr>
            <p:cNvPr id="15644" name="Google Shape;15644;p6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5645" name="Google Shape;15645;p6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5646" name="Google Shape;15646;p6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647" name="Google Shape;15647;p6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648" name="Google Shape;15648;p6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649" name="Google Shape;15649;p6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650" name="Google Shape;15650;p6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5651" name="Google Shape;15651;p6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652" name="Google Shape;15652;p6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653" name="Google Shape;15653;p6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54" name="Google Shape;15654;p6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55" name="Google Shape;15655;p6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656" name="Google Shape;15656;p6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657" name="Google Shape;15657;p6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658" name="Google Shape;15658;p6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659" name="Google Shape;15659;p6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660" name="Google Shape;15660;p6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661" name="Google Shape;15661;p69"/>
          <p:cNvGrpSpPr/>
          <p:nvPr/>
        </p:nvGrpSpPr>
        <p:grpSpPr>
          <a:xfrm>
            <a:off x="4770465" y="3243923"/>
            <a:ext cx="524880" cy="493439"/>
            <a:chOff x="3577849" y="2432942"/>
            <a:chExt cx="393660" cy="370079"/>
          </a:xfrm>
        </p:grpSpPr>
        <p:sp>
          <p:nvSpPr>
            <p:cNvPr id="15662" name="Google Shape;15662;p6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121900" tIns="121900" rIns="121900" bIns="121900" anchor="ctr" anchorCtr="0">
              <a:noAutofit/>
            </a:bodyPr>
            <a:lstStyle/>
            <a:p>
              <a:endParaRPr sz="2400"/>
            </a:p>
          </p:txBody>
        </p:sp>
        <p:sp>
          <p:nvSpPr>
            <p:cNvPr id="15663" name="Google Shape;15663;p6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121900" tIns="121900" rIns="121900" bIns="121900" anchor="ctr" anchorCtr="0">
              <a:noAutofit/>
            </a:bodyPr>
            <a:lstStyle/>
            <a:p>
              <a:endParaRPr sz="2400"/>
            </a:p>
          </p:txBody>
        </p:sp>
        <p:sp>
          <p:nvSpPr>
            <p:cNvPr id="15664" name="Google Shape;15664;p6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65" name="Google Shape;15665;p6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666" name="Google Shape;15666;p6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667" name="Google Shape;15667;p6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668" name="Google Shape;15668;p6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669" name="Google Shape;15669;p6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121900" tIns="121900" rIns="121900" bIns="121900" anchor="ctr" anchorCtr="0">
              <a:noAutofit/>
            </a:bodyPr>
            <a:lstStyle/>
            <a:p>
              <a:endParaRPr sz="2400"/>
            </a:p>
          </p:txBody>
        </p:sp>
        <p:sp>
          <p:nvSpPr>
            <p:cNvPr id="15670" name="Google Shape;15670;p6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671" name="Google Shape;15671;p6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grpSp>
      <p:grpSp>
        <p:nvGrpSpPr>
          <p:cNvPr id="15672" name="Google Shape;15672;p69"/>
          <p:cNvGrpSpPr/>
          <p:nvPr/>
        </p:nvGrpSpPr>
        <p:grpSpPr>
          <a:xfrm>
            <a:off x="3325332" y="3902716"/>
            <a:ext cx="493509" cy="437552"/>
            <a:chOff x="2493999" y="2927037"/>
            <a:chExt cx="370132" cy="328164"/>
          </a:xfrm>
        </p:grpSpPr>
        <p:sp>
          <p:nvSpPr>
            <p:cNvPr id="15673" name="Google Shape;15673;p6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121900" tIns="121900" rIns="121900" bIns="121900" anchor="ctr" anchorCtr="0">
              <a:noAutofit/>
            </a:bodyPr>
            <a:lstStyle/>
            <a:p>
              <a:endParaRPr sz="2400"/>
            </a:p>
          </p:txBody>
        </p:sp>
        <p:sp>
          <p:nvSpPr>
            <p:cNvPr id="15674" name="Google Shape;15674;p6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121900" tIns="121900" rIns="121900" bIns="121900" anchor="ctr" anchorCtr="0">
              <a:noAutofit/>
            </a:bodyPr>
            <a:lstStyle/>
            <a:p>
              <a:endParaRPr sz="2400"/>
            </a:p>
          </p:txBody>
        </p:sp>
        <p:sp>
          <p:nvSpPr>
            <p:cNvPr id="15675" name="Google Shape;15675;p6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676" name="Google Shape;15676;p6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677" name="Google Shape;15677;p6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678" name="Google Shape;15678;p6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679" name="Google Shape;15679;p6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680" name="Google Shape;15680;p6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681" name="Google Shape;15681;p6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682" name="Google Shape;15682;p6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683" name="Google Shape;15683;p6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684" name="Google Shape;15684;p6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121900" tIns="121900" rIns="121900" bIns="121900" anchor="ctr" anchorCtr="0">
              <a:noAutofit/>
            </a:bodyPr>
            <a:lstStyle/>
            <a:p>
              <a:endParaRPr sz="2400"/>
            </a:p>
          </p:txBody>
        </p:sp>
      </p:grpSp>
      <p:grpSp>
        <p:nvGrpSpPr>
          <p:cNvPr id="15685" name="Google Shape;15685;p69"/>
          <p:cNvGrpSpPr/>
          <p:nvPr/>
        </p:nvGrpSpPr>
        <p:grpSpPr>
          <a:xfrm>
            <a:off x="4785890" y="3934261"/>
            <a:ext cx="493753" cy="374704"/>
            <a:chOff x="3589417" y="2950696"/>
            <a:chExt cx="370315" cy="281028"/>
          </a:xfrm>
        </p:grpSpPr>
        <p:sp>
          <p:nvSpPr>
            <p:cNvPr id="15686" name="Google Shape;15686;p6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87" name="Google Shape;15687;p6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688" name="Google Shape;15688;p6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89" name="Google Shape;15689;p6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690" name="Google Shape;15690;p6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691" name="Google Shape;15691;p6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121900" tIns="121900" rIns="121900" bIns="121900" anchor="ctr" anchorCtr="0">
              <a:noAutofit/>
            </a:bodyPr>
            <a:lstStyle/>
            <a:p>
              <a:endParaRPr sz="2400"/>
            </a:p>
          </p:txBody>
        </p:sp>
        <p:sp>
          <p:nvSpPr>
            <p:cNvPr id="15692" name="Google Shape;15692;p6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93" name="Google Shape;15693;p6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121900" tIns="121900" rIns="121900" bIns="121900" anchor="ctr" anchorCtr="0">
              <a:noAutofit/>
            </a:bodyPr>
            <a:lstStyle/>
            <a:p>
              <a:endParaRPr sz="2400"/>
            </a:p>
          </p:txBody>
        </p:sp>
        <p:sp>
          <p:nvSpPr>
            <p:cNvPr id="15694" name="Google Shape;15694;p6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121900" tIns="121900" rIns="121900" bIns="121900" anchor="ctr" anchorCtr="0">
              <a:noAutofit/>
            </a:bodyPr>
            <a:lstStyle/>
            <a:p>
              <a:endParaRPr sz="2400"/>
            </a:p>
          </p:txBody>
        </p:sp>
        <p:sp>
          <p:nvSpPr>
            <p:cNvPr id="15695" name="Google Shape;15695;p6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696" name="Google Shape;15696;p6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697" name="Google Shape;15697;p6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698" name="Google Shape;15698;p6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699" name="Google Shape;15699;p6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121900" tIns="121900" rIns="121900" bIns="121900" anchor="ctr" anchorCtr="0">
              <a:noAutofit/>
            </a:bodyPr>
            <a:lstStyle/>
            <a:p>
              <a:endParaRPr sz="2400"/>
            </a:p>
          </p:txBody>
        </p:sp>
        <p:sp>
          <p:nvSpPr>
            <p:cNvPr id="15700" name="Google Shape;15700;p6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01" name="Google Shape;15701;p6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02" name="Google Shape;15702;p6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121900" tIns="121900" rIns="121900" bIns="121900" anchor="ctr" anchorCtr="0">
              <a:noAutofit/>
            </a:bodyPr>
            <a:lstStyle/>
            <a:p>
              <a:endParaRPr sz="2400"/>
            </a:p>
          </p:txBody>
        </p:sp>
        <p:sp>
          <p:nvSpPr>
            <p:cNvPr id="15703" name="Google Shape;15703;p6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04" name="Google Shape;15704;p6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121900" tIns="121900" rIns="121900" bIns="121900" anchor="ctr" anchorCtr="0">
              <a:noAutofit/>
            </a:bodyPr>
            <a:lstStyle/>
            <a:p>
              <a:endParaRPr sz="2400"/>
            </a:p>
          </p:txBody>
        </p:sp>
        <p:sp>
          <p:nvSpPr>
            <p:cNvPr id="15705" name="Google Shape;15705;p6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grpSp>
      <p:grpSp>
        <p:nvGrpSpPr>
          <p:cNvPr id="15706" name="Google Shape;15706;p69"/>
          <p:cNvGrpSpPr/>
          <p:nvPr/>
        </p:nvGrpSpPr>
        <p:grpSpPr>
          <a:xfrm>
            <a:off x="4043615" y="3882291"/>
            <a:ext cx="528167" cy="478749"/>
            <a:chOff x="3032711" y="2911718"/>
            <a:chExt cx="396125" cy="359062"/>
          </a:xfrm>
        </p:grpSpPr>
        <p:sp>
          <p:nvSpPr>
            <p:cNvPr id="15707" name="Google Shape;15707;p6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708" name="Google Shape;15708;p6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709" name="Google Shape;15709;p6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10" name="Google Shape;15710;p6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11" name="Google Shape;15711;p6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12" name="Google Shape;15712;p6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13" name="Google Shape;15713;p6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714" name="Google Shape;15714;p6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15" name="Google Shape;15715;p6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716" name="Google Shape;15716;p6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717" name="Google Shape;15717;p6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18" name="Google Shape;15718;p6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719" name="Google Shape;15719;p69"/>
          <p:cNvGrpSpPr/>
          <p:nvPr/>
        </p:nvGrpSpPr>
        <p:grpSpPr>
          <a:xfrm>
            <a:off x="9890352" y="2017863"/>
            <a:ext cx="497565" cy="490256"/>
            <a:chOff x="7417764" y="1513397"/>
            <a:chExt cx="373174" cy="367692"/>
          </a:xfrm>
        </p:grpSpPr>
        <p:sp>
          <p:nvSpPr>
            <p:cNvPr id="15720" name="Google Shape;15720;p6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721" name="Google Shape;15721;p6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5722" name="Google Shape;15722;p6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723" name="Google Shape;15723;p6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5724" name="Google Shape;15724;p6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725" name="Google Shape;15725;p6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726" name="Google Shape;15726;p6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27" name="Google Shape;15727;p6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28" name="Google Shape;15728;p6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29" name="Google Shape;15729;p6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30" name="Google Shape;15730;p6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31" name="Google Shape;15731;p6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32" name="Google Shape;15732;p6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733" name="Google Shape;15733;p6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734" name="Google Shape;15734;p6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735" name="Google Shape;15735;p6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736" name="Google Shape;15736;p6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737" name="Google Shape;15737;p6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38" name="Google Shape;15738;p6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5739" name="Google Shape;15739;p69"/>
          <p:cNvGrpSpPr/>
          <p:nvPr/>
        </p:nvGrpSpPr>
        <p:grpSpPr>
          <a:xfrm>
            <a:off x="9162592" y="2019157"/>
            <a:ext cx="493509" cy="487563"/>
            <a:chOff x="6871944" y="1514368"/>
            <a:chExt cx="370132" cy="365672"/>
          </a:xfrm>
        </p:grpSpPr>
        <p:sp>
          <p:nvSpPr>
            <p:cNvPr id="15740" name="Google Shape;15740;p6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741" name="Google Shape;15741;p6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42" name="Google Shape;15742;p6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743" name="Google Shape;15743;p6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44" name="Google Shape;15744;p6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45" name="Google Shape;15745;p6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121900" tIns="121900" rIns="121900" bIns="121900" anchor="ctr" anchorCtr="0">
              <a:noAutofit/>
            </a:bodyPr>
            <a:lstStyle/>
            <a:p>
              <a:endParaRPr sz="2400"/>
            </a:p>
          </p:txBody>
        </p:sp>
        <p:sp>
          <p:nvSpPr>
            <p:cNvPr id="15746" name="Google Shape;15746;p6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747" name="Google Shape;15747;p6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48" name="Google Shape;15748;p6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49" name="Google Shape;15749;p6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50" name="Google Shape;15750;p6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51" name="Google Shape;15751;p6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52" name="Google Shape;15752;p6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53" name="Google Shape;15753;p6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54" name="Google Shape;15754;p6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55" name="Google Shape;15755;p6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56" name="Google Shape;15756;p6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121900" tIns="121900" rIns="121900" bIns="121900" anchor="ctr" anchorCtr="0">
              <a:noAutofit/>
            </a:bodyPr>
            <a:lstStyle/>
            <a:p>
              <a:endParaRPr sz="2400"/>
            </a:p>
          </p:txBody>
        </p:sp>
        <p:sp>
          <p:nvSpPr>
            <p:cNvPr id="15757" name="Google Shape;15757;p6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grpSp>
      <p:grpSp>
        <p:nvGrpSpPr>
          <p:cNvPr id="15758" name="Google Shape;15758;p69"/>
          <p:cNvGrpSpPr/>
          <p:nvPr/>
        </p:nvGrpSpPr>
        <p:grpSpPr>
          <a:xfrm>
            <a:off x="8749242" y="4487015"/>
            <a:ext cx="533833" cy="493579"/>
            <a:chOff x="6561931" y="3365261"/>
            <a:chExt cx="400375" cy="370184"/>
          </a:xfrm>
        </p:grpSpPr>
        <p:sp>
          <p:nvSpPr>
            <p:cNvPr id="15759" name="Google Shape;15759;p6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760" name="Google Shape;15760;p6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761" name="Google Shape;15761;p6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2" name="Google Shape;15762;p6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3" name="Google Shape;15763;p6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4" name="Google Shape;15764;p6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5" name="Google Shape;15765;p6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6" name="Google Shape;15766;p6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7" name="Google Shape;15767;p6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768" name="Google Shape;15768;p6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769" name="Google Shape;15769;p6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770" name="Google Shape;15770;p6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121900" tIns="121900" rIns="121900" bIns="121900" anchor="ctr" anchorCtr="0">
              <a:noAutofit/>
            </a:bodyPr>
            <a:lstStyle/>
            <a:p>
              <a:endParaRPr sz="2400"/>
            </a:p>
          </p:txBody>
        </p:sp>
      </p:grpSp>
      <p:grpSp>
        <p:nvGrpSpPr>
          <p:cNvPr id="15771" name="Google Shape;15771;p69"/>
          <p:cNvGrpSpPr/>
          <p:nvPr/>
        </p:nvGrpSpPr>
        <p:grpSpPr>
          <a:xfrm>
            <a:off x="2589494" y="2647803"/>
            <a:ext cx="504420" cy="478260"/>
            <a:chOff x="1942120" y="1985852"/>
            <a:chExt cx="378315" cy="358695"/>
          </a:xfrm>
        </p:grpSpPr>
        <p:sp>
          <p:nvSpPr>
            <p:cNvPr id="15772" name="Google Shape;15772;p6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73" name="Google Shape;15773;p6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774" name="Google Shape;15774;p6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75" name="Google Shape;15775;p6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776" name="Google Shape;15776;p6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777" name="Google Shape;15777;p6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78" name="Google Shape;15778;p6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121900" tIns="121900" rIns="121900" bIns="121900" anchor="ctr" anchorCtr="0">
              <a:noAutofit/>
            </a:bodyPr>
            <a:lstStyle/>
            <a:p>
              <a:endParaRPr sz="2400"/>
            </a:p>
          </p:txBody>
        </p:sp>
        <p:sp>
          <p:nvSpPr>
            <p:cNvPr id="15779" name="Google Shape;15779;p6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780" name="Google Shape;15780;p6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121900" tIns="121900" rIns="121900" bIns="121900" anchor="ctr" anchorCtr="0">
              <a:noAutofit/>
            </a:bodyPr>
            <a:lstStyle/>
            <a:p>
              <a:endParaRPr sz="2400"/>
            </a:p>
          </p:txBody>
        </p:sp>
        <p:sp>
          <p:nvSpPr>
            <p:cNvPr id="15781" name="Google Shape;15781;p6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782" name="Google Shape;15782;p6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783" name="Google Shape;15783;p6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784" name="Google Shape;15784;p6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15785" name="Google Shape;15785;p6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86" name="Google Shape;15786;p6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87" name="Google Shape;15787;p6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88" name="Google Shape;15788;p6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789" name="Google Shape;15789;p6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790" name="Google Shape;15790;p6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791" name="Google Shape;15791;p6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grpSp>
      <p:grpSp>
        <p:nvGrpSpPr>
          <p:cNvPr id="15792" name="Google Shape;15792;p69"/>
          <p:cNvGrpSpPr/>
          <p:nvPr/>
        </p:nvGrpSpPr>
        <p:grpSpPr>
          <a:xfrm>
            <a:off x="1868554" y="3238958"/>
            <a:ext cx="485709" cy="498929"/>
            <a:chOff x="1401415" y="2429218"/>
            <a:chExt cx="364282" cy="374197"/>
          </a:xfrm>
        </p:grpSpPr>
        <p:sp>
          <p:nvSpPr>
            <p:cNvPr id="15793" name="Google Shape;15793;p6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94" name="Google Shape;15794;p6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795" name="Google Shape;15795;p6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121900" tIns="121900" rIns="121900" bIns="121900" anchor="ctr" anchorCtr="0">
              <a:noAutofit/>
            </a:bodyPr>
            <a:lstStyle/>
            <a:p>
              <a:endParaRPr sz="2400"/>
            </a:p>
          </p:txBody>
        </p:sp>
        <p:sp>
          <p:nvSpPr>
            <p:cNvPr id="15796" name="Google Shape;15796;p6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5797" name="Google Shape;15797;p6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798" name="Google Shape;15798;p6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5799" name="Google Shape;15799;p6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00" name="Google Shape;15800;p6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01" name="Google Shape;15801;p6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02" name="Google Shape;15802;p6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03" name="Google Shape;15803;p6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804" name="Google Shape;15804;p6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05" name="Google Shape;15805;p6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06" name="Google Shape;15806;p6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07" name="Google Shape;15807;p6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808" name="Google Shape;15808;p69"/>
          <p:cNvGrpSpPr/>
          <p:nvPr/>
        </p:nvGrpSpPr>
        <p:grpSpPr>
          <a:xfrm>
            <a:off x="9480570" y="4487015"/>
            <a:ext cx="533868" cy="493579"/>
            <a:chOff x="7110427" y="3365261"/>
            <a:chExt cx="400401" cy="370184"/>
          </a:xfrm>
        </p:grpSpPr>
        <p:sp>
          <p:nvSpPr>
            <p:cNvPr id="15809" name="Google Shape;15809;p6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810" name="Google Shape;15810;p6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11" name="Google Shape;15811;p6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812" name="Google Shape;15812;p6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13" name="Google Shape;15813;p6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14" name="Google Shape;15814;p6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15" name="Google Shape;15815;p6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grpSp>
      <p:grpSp>
        <p:nvGrpSpPr>
          <p:cNvPr id="15816" name="Google Shape;15816;p69"/>
          <p:cNvGrpSpPr/>
          <p:nvPr/>
        </p:nvGrpSpPr>
        <p:grpSpPr>
          <a:xfrm>
            <a:off x="10211933" y="4484183"/>
            <a:ext cx="533833" cy="493509"/>
            <a:chOff x="7658949" y="3363137"/>
            <a:chExt cx="400375" cy="370132"/>
          </a:xfrm>
        </p:grpSpPr>
        <p:sp>
          <p:nvSpPr>
            <p:cNvPr id="15817" name="Google Shape;15817;p6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121900" tIns="121900" rIns="121900" bIns="121900" anchor="ctr" anchorCtr="0">
              <a:noAutofit/>
            </a:bodyPr>
            <a:lstStyle/>
            <a:p>
              <a:endParaRPr sz="2400"/>
            </a:p>
          </p:txBody>
        </p:sp>
        <p:sp>
          <p:nvSpPr>
            <p:cNvPr id="15818" name="Google Shape;15818;p6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819" name="Google Shape;15819;p6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20" name="Google Shape;15820;p6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21" name="Google Shape;15821;p6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grpSp>
      <p:grpSp>
        <p:nvGrpSpPr>
          <p:cNvPr id="15822" name="Google Shape;15822;p69"/>
          <p:cNvGrpSpPr/>
          <p:nvPr/>
        </p:nvGrpSpPr>
        <p:grpSpPr>
          <a:xfrm>
            <a:off x="4405976" y="4505853"/>
            <a:ext cx="475497" cy="493473"/>
            <a:chOff x="3307156" y="3365314"/>
            <a:chExt cx="356623" cy="370105"/>
          </a:xfrm>
        </p:grpSpPr>
        <p:sp>
          <p:nvSpPr>
            <p:cNvPr id="15823" name="Google Shape;15823;p6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24" name="Google Shape;15824;p6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25" name="Google Shape;15825;p6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26" name="Google Shape;15826;p6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27" name="Google Shape;15827;p6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28" name="Google Shape;15828;p6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29" name="Google Shape;15829;p6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830" name="Google Shape;15830;p6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831" name="Google Shape;15831;p6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832" name="Google Shape;15832;p6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833" name="Google Shape;15833;p6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834" name="Google Shape;15834;p6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35" name="Google Shape;15835;p6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36" name="Google Shape;15836;p6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37" name="Google Shape;15837;p6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grpSp>
      <p:grpSp>
        <p:nvGrpSpPr>
          <p:cNvPr id="15838" name="Google Shape;15838;p69"/>
          <p:cNvGrpSpPr/>
          <p:nvPr/>
        </p:nvGrpSpPr>
        <p:grpSpPr>
          <a:xfrm>
            <a:off x="9896543" y="2640143"/>
            <a:ext cx="497076" cy="493439"/>
            <a:chOff x="7422407" y="1980107"/>
            <a:chExt cx="372807" cy="370079"/>
          </a:xfrm>
        </p:grpSpPr>
        <p:sp>
          <p:nvSpPr>
            <p:cNvPr id="15839" name="Google Shape;15839;p6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40" name="Google Shape;15840;p6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41" name="Google Shape;15841;p6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42" name="Google Shape;15842;p6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43" name="Google Shape;15843;p6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121900" tIns="121900" rIns="121900" bIns="121900" anchor="ctr" anchorCtr="0">
              <a:noAutofit/>
            </a:bodyPr>
            <a:lstStyle/>
            <a:p>
              <a:endParaRPr sz="2400"/>
            </a:p>
          </p:txBody>
        </p:sp>
        <p:sp>
          <p:nvSpPr>
            <p:cNvPr id="15844" name="Google Shape;15844;p6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121900" tIns="121900" rIns="121900" bIns="121900" anchor="ctr" anchorCtr="0">
              <a:noAutofit/>
            </a:bodyPr>
            <a:lstStyle/>
            <a:p>
              <a:endParaRPr sz="2400"/>
            </a:p>
          </p:txBody>
        </p:sp>
        <p:sp>
          <p:nvSpPr>
            <p:cNvPr id="15845" name="Google Shape;15845;p6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121900" tIns="121900" rIns="121900" bIns="121900" anchor="ctr" anchorCtr="0">
              <a:noAutofit/>
            </a:bodyPr>
            <a:lstStyle/>
            <a:p>
              <a:endParaRPr sz="2400"/>
            </a:p>
          </p:txBody>
        </p:sp>
        <p:sp>
          <p:nvSpPr>
            <p:cNvPr id="15846" name="Google Shape;15846;p6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47" name="Google Shape;15847;p6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48" name="Google Shape;15848;p6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49" name="Google Shape;15849;p6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850" name="Google Shape;15850;p6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851" name="Google Shape;15851;p6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grpSp>
      <p:grpSp>
        <p:nvGrpSpPr>
          <p:cNvPr id="15852" name="Google Shape;15852;p69"/>
          <p:cNvGrpSpPr/>
          <p:nvPr/>
        </p:nvGrpSpPr>
        <p:grpSpPr>
          <a:xfrm>
            <a:off x="9221522" y="3874912"/>
            <a:ext cx="386316" cy="493859"/>
            <a:chOff x="6916141" y="2906184"/>
            <a:chExt cx="289737" cy="370394"/>
          </a:xfrm>
        </p:grpSpPr>
        <p:sp>
          <p:nvSpPr>
            <p:cNvPr id="15853" name="Google Shape;15853;p6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4" name="Google Shape;15854;p6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5" name="Google Shape;15855;p6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6" name="Google Shape;15856;p6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7" name="Google Shape;15857;p6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8" name="Google Shape;15858;p6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59" name="Google Shape;15859;p6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60" name="Google Shape;15860;p6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61" name="Google Shape;15861;p6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862" name="Google Shape;15862;p6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863" name="Google Shape;15863;p6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864" name="Google Shape;15864;p6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65" name="Google Shape;15865;p6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66" name="Google Shape;15866;p6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67" name="Google Shape;15867;p6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68" name="Google Shape;15868;p6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69" name="Google Shape;15869;p6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70" name="Google Shape;15870;p6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71" name="Google Shape;15871;p6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872" name="Google Shape;15872;p6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5873" name="Google Shape;15873;p6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121900" tIns="121900" rIns="121900" bIns="121900" anchor="ctr" anchorCtr="0">
              <a:noAutofit/>
            </a:bodyPr>
            <a:lstStyle/>
            <a:p>
              <a:endParaRPr sz="2400"/>
            </a:p>
          </p:txBody>
        </p:sp>
      </p:grpSp>
      <p:grpSp>
        <p:nvGrpSpPr>
          <p:cNvPr id="15874" name="Google Shape;15874;p69"/>
          <p:cNvGrpSpPr/>
          <p:nvPr/>
        </p:nvGrpSpPr>
        <p:grpSpPr>
          <a:xfrm>
            <a:off x="10626926" y="2684770"/>
            <a:ext cx="496901" cy="442308"/>
            <a:chOff x="7970194" y="2013577"/>
            <a:chExt cx="372676" cy="331731"/>
          </a:xfrm>
        </p:grpSpPr>
        <p:sp>
          <p:nvSpPr>
            <p:cNvPr id="15875" name="Google Shape;15875;p6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76" name="Google Shape;15876;p6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77" name="Google Shape;15877;p6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78" name="Google Shape;15878;p6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121900" tIns="121900" rIns="121900" bIns="121900" anchor="ctr" anchorCtr="0">
              <a:noAutofit/>
            </a:bodyPr>
            <a:lstStyle/>
            <a:p>
              <a:endParaRPr sz="2400"/>
            </a:p>
          </p:txBody>
        </p:sp>
        <p:sp>
          <p:nvSpPr>
            <p:cNvPr id="15879" name="Google Shape;15879;p6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880" name="Google Shape;15880;p6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121900" tIns="121900" rIns="121900" bIns="121900" anchor="ctr" anchorCtr="0">
              <a:noAutofit/>
            </a:bodyPr>
            <a:lstStyle/>
            <a:p>
              <a:endParaRPr sz="2400"/>
            </a:p>
          </p:txBody>
        </p:sp>
        <p:sp>
          <p:nvSpPr>
            <p:cNvPr id="15881" name="Google Shape;15881;p6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121900" tIns="121900" rIns="121900" bIns="121900" anchor="ctr" anchorCtr="0">
              <a:noAutofit/>
            </a:bodyPr>
            <a:lstStyle/>
            <a:p>
              <a:endParaRPr sz="2400"/>
            </a:p>
          </p:txBody>
        </p:sp>
        <p:sp>
          <p:nvSpPr>
            <p:cNvPr id="15882" name="Google Shape;15882;p6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83" name="Google Shape;15883;p6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884" name="Google Shape;15884;p6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885" name="Google Shape;15885;p69"/>
          <p:cNvGrpSpPr/>
          <p:nvPr/>
        </p:nvGrpSpPr>
        <p:grpSpPr>
          <a:xfrm>
            <a:off x="1888977" y="2016253"/>
            <a:ext cx="443952" cy="493544"/>
            <a:chOff x="1416733" y="1512190"/>
            <a:chExt cx="332964" cy="370158"/>
          </a:xfrm>
        </p:grpSpPr>
        <p:sp>
          <p:nvSpPr>
            <p:cNvPr id="15886" name="Google Shape;15886;p6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87" name="Google Shape;15887;p6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88" name="Google Shape;15888;p6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889" name="Google Shape;15889;p6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890" name="Google Shape;15890;p6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891" name="Google Shape;15891;p6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5892" name="Google Shape;15892;p6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93" name="Google Shape;15893;p6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94" name="Google Shape;15894;p6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895" name="Google Shape;15895;p6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96" name="Google Shape;15896;p6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897" name="Google Shape;15897;p6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898" name="Google Shape;15898;p6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899" name="Google Shape;15899;p6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900" name="Google Shape;15900;p6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01" name="Google Shape;15901;p6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02" name="Google Shape;15902;p6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903" name="Google Shape;15903;p6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04" name="Google Shape;15904;p6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5905" name="Google Shape;15905;p69"/>
          <p:cNvGrpSpPr/>
          <p:nvPr/>
        </p:nvGrpSpPr>
        <p:grpSpPr>
          <a:xfrm>
            <a:off x="6995155" y="3874807"/>
            <a:ext cx="457136" cy="493439"/>
            <a:chOff x="5246366" y="2906105"/>
            <a:chExt cx="342852" cy="370079"/>
          </a:xfrm>
        </p:grpSpPr>
        <p:sp>
          <p:nvSpPr>
            <p:cNvPr id="15906" name="Google Shape;15906;p6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907" name="Google Shape;15907;p6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908" name="Google Shape;15908;p6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121900" tIns="121900" rIns="121900" bIns="121900" anchor="ctr" anchorCtr="0">
              <a:noAutofit/>
            </a:bodyPr>
            <a:lstStyle/>
            <a:p>
              <a:endParaRPr sz="2400"/>
            </a:p>
          </p:txBody>
        </p:sp>
        <p:sp>
          <p:nvSpPr>
            <p:cNvPr id="15909" name="Google Shape;15909;p6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910" name="Google Shape;15910;p6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11" name="Google Shape;15911;p6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grpSp>
      <p:grpSp>
        <p:nvGrpSpPr>
          <p:cNvPr id="15912" name="Google Shape;15912;p69"/>
          <p:cNvGrpSpPr/>
          <p:nvPr/>
        </p:nvGrpSpPr>
        <p:grpSpPr>
          <a:xfrm>
            <a:off x="1132890" y="3246511"/>
            <a:ext cx="495012" cy="488332"/>
            <a:chOff x="849667" y="2434883"/>
            <a:chExt cx="371259" cy="366249"/>
          </a:xfrm>
        </p:grpSpPr>
        <p:sp>
          <p:nvSpPr>
            <p:cNvPr id="15913" name="Google Shape;15913;p6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14" name="Google Shape;15914;p6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915" name="Google Shape;15915;p6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916" name="Google Shape;15916;p6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17" name="Google Shape;15917;p6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918" name="Google Shape;15918;p6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919" name="Google Shape;15919;p6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5920" name="Google Shape;15920;p6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21" name="Google Shape;15921;p6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922" name="Google Shape;15922;p6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23" name="Google Shape;15923;p6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924" name="Google Shape;15924;p6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925" name="Google Shape;15925;p6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grpSp>
      <p:grpSp>
        <p:nvGrpSpPr>
          <p:cNvPr id="15926" name="Google Shape;15926;p69"/>
          <p:cNvGrpSpPr/>
          <p:nvPr/>
        </p:nvGrpSpPr>
        <p:grpSpPr>
          <a:xfrm>
            <a:off x="5889368" y="4487155"/>
            <a:ext cx="443637" cy="493404"/>
            <a:chOff x="4417026" y="3365366"/>
            <a:chExt cx="332728" cy="370053"/>
          </a:xfrm>
        </p:grpSpPr>
        <p:sp>
          <p:nvSpPr>
            <p:cNvPr id="15927" name="Google Shape;15927;p6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928" name="Google Shape;15928;p6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29" name="Google Shape;15929;p6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30" name="Google Shape;15930;p6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931" name="Google Shape;15931;p6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32" name="Google Shape;15932;p6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5933" name="Google Shape;15933;p6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934" name="Google Shape;15934;p6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35" name="Google Shape;15935;p6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121900" tIns="121900" rIns="121900" bIns="121900" anchor="ctr" anchorCtr="0">
              <a:noAutofit/>
            </a:bodyPr>
            <a:lstStyle/>
            <a:p>
              <a:endParaRPr sz="2400"/>
            </a:p>
          </p:txBody>
        </p:sp>
        <p:sp>
          <p:nvSpPr>
            <p:cNvPr id="15936" name="Google Shape;15936;p6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937" name="Google Shape;15937;p6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38" name="Google Shape;15938;p6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121900" tIns="121900" rIns="121900" bIns="121900" anchor="ctr" anchorCtr="0">
              <a:noAutofit/>
            </a:bodyPr>
            <a:lstStyle/>
            <a:p>
              <a:endParaRPr sz="2400"/>
            </a:p>
          </p:txBody>
        </p:sp>
        <p:sp>
          <p:nvSpPr>
            <p:cNvPr id="15939" name="Google Shape;15939;p6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940" name="Google Shape;15940;p6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41" name="Google Shape;15941;p6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942" name="Google Shape;15942;p6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943" name="Google Shape;15943;p6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44" name="Google Shape;15944;p6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grpSp>
      <p:grpSp>
        <p:nvGrpSpPr>
          <p:cNvPr id="15945" name="Google Shape;15945;p69"/>
          <p:cNvGrpSpPr/>
          <p:nvPr/>
        </p:nvGrpSpPr>
        <p:grpSpPr>
          <a:xfrm>
            <a:off x="3329424" y="2640249"/>
            <a:ext cx="485325" cy="493473"/>
            <a:chOff x="2497068" y="1980186"/>
            <a:chExt cx="363994" cy="370105"/>
          </a:xfrm>
        </p:grpSpPr>
        <p:sp>
          <p:nvSpPr>
            <p:cNvPr id="15946" name="Google Shape;15946;p6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47" name="Google Shape;15947;p6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948" name="Google Shape;15948;p6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49" name="Google Shape;15949;p6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5950" name="Google Shape;15950;p6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951" name="Google Shape;15951;p6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952" name="Google Shape;15952;p6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953" name="Google Shape;15953;p6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954" name="Google Shape;15954;p6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955" name="Google Shape;15955;p6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56" name="Google Shape;15956;p6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957" name="Google Shape;15957;p6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121900" tIns="121900" rIns="121900" bIns="121900" anchor="ctr" anchorCtr="0">
              <a:noAutofit/>
            </a:bodyPr>
            <a:lstStyle/>
            <a:p>
              <a:endParaRPr sz="2400"/>
            </a:p>
          </p:txBody>
        </p:sp>
        <p:sp>
          <p:nvSpPr>
            <p:cNvPr id="15958" name="Google Shape;15958;p6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59" name="Google Shape;15959;p6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960" name="Google Shape;15960;p6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961" name="Google Shape;15961;p6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62" name="Google Shape;15962;p6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5963" name="Google Shape;15963;p6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5964" name="Google Shape;15964;p6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5965" name="Google Shape;15965;p6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66" name="Google Shape;15966;p6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grpSp>
      <p:grpSp>
        <p:nvGrpSpPr>
          <p:cNvPr id="15967" name="Google Shape;15967;p69"/>
          <p:cNvGrpSpPr/>
          <p:nvPr/>
        </p:nvGrpSpPr>
        <p:grpSpPr>
          <a:xfrm>
            <a:off x="7760371" y="3874878"/>
            <a:ext cx="393205" cy="493369"/>
            <a:chOff x="5820278" y="2906158"/>
            <a:chExt cx="294904" cy="370027"/>
          </a:xfrm>
        </p:grpSpPr>
        <p:sp>
          <p:nvSpPr>
            <p:cNvPr id="15968" name="Google Shape;15968;p6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69" name="Google Shape;15969;p6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70" name="Google Shape;15970;p6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121900" tIns="121900" rIns="121900" bIns="121900" anchor="ctr" anchorCtr="0">
              <a:noAutofit/>
            </a:bodyPr>
            <a:lstStyle/>
            <a:p>
              <a:endParaRPr sz="2400"/>
            </a:p>
          </p:txBody>
        </p:sp>
        <p:sp>
          <p:nvSpPr>
            <p:cNvPr id="15971" name="Google Shape;15971;p6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72" name="Google Shape;15972;p6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5973" name="Google Shape;15973;p6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974" name="Google Shape;15974;p6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grpSp>
      <p:grpSp>
        <p:nvGrpSpPr>
          <p:cNvPr id="15975" name="Google Shape;15975;p69"/>
          <p:cNvGrpSpPr/>
          <p:nvPr/>
        </p:nvGrpSpPr>
        <p:grpSpPr>
          <a:xfrm>
            <a:off x="6595759" y="4510973"/>
            <a:ext cx="493509" cy="445631"/>
            <a:chOff x="4946819" y="3383229"/>
            <a:chExt cx="370132" cy="334223"/>
          </a:xfrm>
        </p:grpSpPr>
        <p:sp>
          <p:nvSpPr>
            <p:cNvPr id="15976" name="Google Shape;15976;p6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77" name="Google Shape;15977;p6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5978" name="Google Shape;15978;p6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979" name="Google Shape;15979;p6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5980" name="Google Shape;15980;p6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981" name="Google Shape;15981;p6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982" name="Google Shape;15982;p6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5983" name="Google Shape;15983;p6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5984" name="Google Shape;15984;p6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grpSp>
      <p:grpSp>
        <p:nvGrpSpPr>
          <p:cNvPr id="15985" name="Google Shape;15985;p69"/>
          <p:cNvGrpSpPr/>
          <p:nvPr/>
        </p:nvGrpSpPr>
        <p:grpSpPr>
          <a:xfrm>
            <a:off x="4051204" y="2052312"/>
            <a:ext cx="500643" cy="421429"/>
            <a:chOff x="3038403" y="1539234"/>
            <a:chExt cx="375482" cy="316072"/>
          </a:xfrm>
        </p:grpSpPr>
        <p:sp>
          <p:nvSpPr>
            <p:cNvPr id="15986" name="Google Shape;15986;p6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5987" name="Google Shape;15987;p69"/>
            <p:cNvGrpSpPr/>
            <p:nvPr/>
          </p:nvGrpSpPr>
          <p:grpSpPr>
            <a:xfrm>
              <a:off x="3038403" y="1539234"/>
              <a:ext cx="375482" cy="316072"/>
              <a:chOff x="3038403" y="1539234"/>
              <a:chExt cx="375482" cy="316072"/>
            </a:xfrm>
          </p:grpSpPr>
          <p:sp>
            <p:nvSpPr>
              <p:cNvPr id="15988" name="Google Shape;15988;p6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5989" name="Google Shape;15989;p6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90" name="Google Shape;15990;p6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991" name="Google Shape;15991;p6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92" name="Google Shape;15992;p6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5993" name="Google Shape;15993;p6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5994" name="Google Shape;15994;p6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5995" name="Google Shape;15995;p6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5996" name="Google Shape;15996;p6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grpSp>
        <p:nvGrpSpPr>
          <p:cNvPr id="15997" name="Google Shape;15997;p69"/>
          <p:cNvGrpSpPr/>
          <p:nvPr/>
        </p:nvGrpSpPr>
        <p:grpSpPr>
          <a:xfrm>
            <a:off x="8443820" y="3874841"/>
            <a:ext cx="481128" cy="493579"/>
            <a:chOff x="6332865" y="2906131"/>
            <a:chExt cx="360846" cy="370184"/>
          </a:xfrm>
        </p:grpSpPr>
        <p:sp>
          <p:nvSpPr>
            <p:cNvPr id="15998" name="Google Shape;15998;p6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5999" name="Google Shape;15999;p6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0" name="Google Shape;16000;p6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1" name="Google Shape;16001;p6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2" name="Google Shape;16002;p6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3" name="Google Shape;16003;p6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4" name="Google Shape;16004;p6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05" name="Google Shape;16005;p6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006" name="Google Shape;16006;p6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007" name="Google Shape;16007;p6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008" name="Google Shape;16008;p6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121900" tIns="121900" rIns="121900" bIns="121900" anchor="ctr" anchorCtr="0">
              <a:noAutofit/>
            </a:bodyPr>
            <a:lstStyle/>
            <a:p>
              <a:endParaRPr sz="2400"/>
            </a:p>
          </p:txBody>
        </p:sp>
      </p:grpSp>
      <p:grpSp>
        <p:nvGrpSpPr>
          <p:cNvPr id="16009" name="Google Shape;16009;p69"/>
          <p:cNvGrpSpPr/>
          <p:nvPr/>
        </p:nvGrpSpPr>
        <p:grpSpPr>
          <a:xfrm>
            <a:off x="5513439" y="2024089"/>
            <a:ext cx="493509" cy="477631"/>
            <a:chOff x="4135079" y="1518066"/>
            <a:chExt cx="370132" cy="358223"/>
          </a:xfrm>
        </p:grpSpPr>
        <p:sp>
          <p:nvSpPr>
            <p:cNvPr id="16010" name="Google Shape;16010;p6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011" name="Google Shape;16011;p6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6012" name="Google Shape;16012;p6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013" name="Google Shape;16013;p6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6014" name="Google Shape;16014;p6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015" name="Google Shape;16015;p6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016" name="Google Shape;16016;p6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017" name="Google Shape;16017;p6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018" name="Google Shape;16018;p6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19" name="Google Shape;16019;p6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20" name="Google Shape;16020;p6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21" name="Google Shape;16021;p6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22" name="Google Shape;16022;p6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23" name="Google Shape;16023;p6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24" name="Google Shape;16024;p6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025" name="Google Shape;16025;p6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26" name="Google Shape;16026;p6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27" name="Google Shape;16027;p6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028" name="Google Shape;16028;p6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grpSp>
      <p:grpSp>
        <p:nvGrpSpPr>
          <p:cNvPr id="16029" name="Google Shape;16029;p69"/>
          <p:cNvGrpSpPr/>
          <p:nvPr/>
        </p:nvGrpSpPr>
        <p:grpSpPr>
          <a:xfrm>
            <a:off x="9171826" y="2640179"/>
            <a:ext cx="481653" cy="493544"/>
            <a:chOff x="6878869" y="1980134"/>
            <a:chExt cx="361240" cy="370158"/>
          </a:xfrm>
        </p:grpSpPr>
        <p:sp>
          <p:nvSpPr>
            <p:cNvPr id="16030" name="Google Shape;16030;p6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121900" tIns="121900" rIns="121900" bIns="121900" anchor="ctr" anchorCtr="0">
              <a:noAutofit/>
            </a:bodyPr>
            <a:lstStyle/>
            <a:p>
              <a:endParaRPr sz="2400"/>
            </a:p>
          </p:txBody>
        </p:sp>
        <p:sp>
          <p:nvSpPr>
            <p:cNvPr id="16031" name="Google Shape;16031;p6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121900" tIns="121900" rIns="121900" bIns="121900" anchor="ctr" anchorCtr="0">
              <a:noAutofit/>
            </a:bodyPr>
            <a:lstStyle/>
            <a:p>
              <a:endParaRPr sz="2400"/>
            </a:p>
          </p:txBody>
        </p:sp>
        <p:sp>
          <p:nvSpPr>
            <p:cNvPr id="16032" name="Google Shape;16032;p6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033" name="Google Shape;16033;p6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6034" name="Google Shape;16034;p6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35" name="Google Shape;16035;p6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036" name="Google Shape;16036;p6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037" name="Google Shape;16037;p6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038" name="Google Shape;16038;p6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121900" tIns="121900" rIns="121900" bIns="121900" anchor="ctr" anchorCtr="0">
              <a:noAutofit/>
            </a:bodyPr>
            <a:lstStyle/>
            <a:p>
              <a:endParaRPr sz="2400"/>
            </a:p>
          </p:txBody>
        </p:sp>
        <p:sp>
          <p:nvSpPr>
            <p:cNvPr id="16039" name="Google Shape;16039;p6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040" name="Google Shape;16040;p6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41" name="Google Shape;16041;p6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6042" name="Google Shape;16042;p6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6043" name="Google Shape;16043;p69"/>
          <p:cNvGrpSpPr/>
          <p:nvPr/>
        </p:nvGrpSpPr>
        <p:grpSpPr>
          <a:xfrm>
            <a:off x="3325332" y="3400045"/>
            <a:ext cx="493509" cy="345956"/>
            <a:chOff x="2493999" y="2550033"/>
            <a:chExt cx="370132" cy="259467"/>
          </a:xfrm>
        </p:grpSpPr>
        <p:sp>
          <p:nvSpPr>
            <p:cNvPr id="16044" name="Google Shape;16044;p6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045" name="Google Shape;16045;p6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46" name="Google Shape;16046;p6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47" name="Google Shape;16047;p6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48" name="Google Shape;16048;p6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049" name="Google Shape;16049;p6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6050" name="Google Shape;16050;p6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6051" name="Google Shape;16051;p6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6052" name="Google Shape;16052;p6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6053" name="Google Shape;16053;p6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54" name="Google Shape;16054;p6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121900" tIns="121900" rIns="121900" bIns="121900" anchor="ctr" anchorCtr="0">
              <a:noAutofit/>
            </a:bodyPr>
            <a:lstStyle/>
            <a:p>
              <a:endParaRPr sz="2400"/>
            </a:p>
          </p:txBody>
        </p:sp>
        <p:sp>
          <p:nvSpPr>
            <p:cNvPr id="16055" name="Google Shape;16055;p6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121900" tIns="121900" rIns="121900" bIns="121900" anchor="ctr" anchorCtr="0">
              <a:noAutofit/>
            </a:bodyPr>
            <a:lstStyle/>
            <a:p>
              <a:endParaRPr sz="2400"/>
            </a:p>
          </p:txBody>
        </p:sp>
        <p:sp>
          <p:nvSpPr>
            <p:cNvPr id="16056" name="Google Shape;16056;p6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57" name="Google Shape;16057;p6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058" name="Google Shape;16058;p6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59" name="Google Shape;16059;p6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60" name="Google Shape;16060;p6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061" name="Google Shape;16061;p6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62" name="Google Shape;16062;p6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grpSp>
      <p:grpSp>
        <p:nvGrpSpPr>
          <p:cNvPr id="16063" name="Google Shape;16063;p69"/>
          <p:cNvGrpSpPr/>
          <p:nvPr/>
        </p:nvGrpSpPr>
        <p:grpSpPr>
          <a:xfrm>
            <a:off x="2266271" y="4487015"/>
            <a:ext cx="374739" cy="493544"/>
            <a:chOff x="1699703" y="3365261"/>
            <a:chExt cx="281054" cy="370158"/>
          </a:xfrm>
        </p:grpSpPr>
        <p:sp>
          <p:nvSpPr>
            <p:cNvPr id="16064" name="Google Shape;16064;p6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121900" tIns="121900" rIns="121900" bIns="121900" anchor="ctr" anchorCtr="0">
              <a:noAutofit/>
            </a:bodyPr>
            <a:lstStyle/>
            <a:p>
              <a:endParaRPr sz="2400"/>
            </a:p>
          </p:txBody>
        </p:sp>
        <p:sp>
          <p:nvSpPr>
            <p:cNvPr id="16065" name="Google Shape;16065;p6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121900" tIns="121900" rIns="121900" bIns="121900" anchor="ctr" anchorCtr="0">
              <a:noAutofit/>
            </a:bodyPr>
            <a:lstStyle/>
            <a:p>
              <a:endParaRPr sz="2400"/>
            </a:p>
          </p:txBody>
        </p:sp>
        <p:sp>
          <p:nvSpPr>
            <p:cNvPr id="16066" name="Google Shape;16066;p6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067" name="Google Shape;16067;p6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068" name="Google Shape;16068;p6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121900" tIns="121900" rIns="121900" bIns="121900" anchor="ctr" anchorCtr="0">
              <a:noAutofit/>
            </a:bodyPr>
            <a:lstStyle/>
            <a:p>
              <a:endParaRPr sz="2400"/>
            </a:p>
          </p:txBody>
        </p:sp>
        <p:sp>
          <p:nvSpPr>
            <p:cNvPr id="16069" name="Google Shape;16069;p6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70" name="Google Shape;16070;p6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071" name="Google Shape;16071;p6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121900" tIns="121900" rIns="121900" bIns="121900" anchor="ctr" anchorCtr="0">
              <a:noAutofit/>
            </a:bodyPr>
            <a:lstStyle/>
            <a:p>
              <a:endParaRPr sz="2400"/>
            </a:p>
          </p:txBody>
        </p:sp>
        <p:sp>
          <p:nvSpPr>
            <p:cNvPr id="16072" name="Google Shape;16072;p6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073" name="Google Shape;16073;p6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121900" tIns="121900" rIns="121900" bIns="121900" anchor="ctr" anchorCtr="0">
              <a:noAutofit/>
            </a:bodyPr>
            <a:lstStyle/>
            <a:p>
              <a:endParaRPr sz="2400"/>
            </a:p>
          </p:txBody>
        </p:sp>
        <p:sp>
          <p:nvSpPr>
            <p:cNvPr id="16074" name="Google Shape;16074;p6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075" name="Google Shape;16075;p6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076" name="Google Shape;16076;p6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grpSp>
      <p:grpSp>
        <p:nvGrpSpPr>
          <p:cNvPr id="16077" name="Google Shape;16077;p69"/>
          <p:cNvGrpSpPr/>
          <p:nvPr/>
        </p:nvGrpSpPr>
        <p:grpSpPr>
          <a:xfrm>
            <a:off x="10622413" y="2025907"/>
            <a:ext cx="493299" cy="474168"/>
            <a:chOff x="7966810" y="1519430"/>
            <a:chExt cx="369974" cy="355626"/>
          </a:xfrm>
        </p:grpSpPr>
        <p:sp>
          <p:nvSpPr>
            <p:cNvPr id="16078" name="Google Shape;16078;p6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6079" name="Google Shape;16079;p6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80" name="Google Shape;16080;p6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6081" name="Google Shape;16081;p6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82" name="Google Shape;16082;p6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121900" tIns="121900" rIns="121900" bIns="121900" anchor="ctr" anchorCtr="0">
              <a:noAutofit/>
            </a:bodyPr>
            <a:lstStyle/>
            <a:p>
              <a:endParaRPr sz="2400"/>
            </a:p>
          </p:txBody>
        </p:sp>
        <p:sp>
          <p:nvSpPr>
            <p:cNvPr id="16083" name="Google Shape;16083;p6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121900" tIns="121900" rIns="121900" bIns="121900" anchor="ctr" anchorCtr="0">
              <a:noAutofit/>
            </a:bodyPr>
            <a:lstStyle/>
            <a:p>
              <a:endParaRPr sz="2400"/>
            </a:p>
          </p:txBody>
        </p:sp>
        <p:sp>
          <p:nvSpPr>
            <p:cNvPr id="16084" name="Google Shape;16084;p6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085" name="Google Shape;16085;p6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6086" name="Google Shape;16086;p6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6087" name="Google Shape;16087;p6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6088" name="Google Shape;16088;p6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89" name="Google Shape;16089;p6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90" name="Google Shape;16090;p6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091" name="Google Shape;16091;p6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092" name="Google Shape;16092;p6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093" name="Google Shape;16093;p6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6094" name="Google Shape;16094;p69"/>
          <p:cNvGrpSpPr/>
          <p:nvPr/>
        </p:nvGrpSpPr>
        <p:grpSpPr>
          <a:xfrm>
            <a:off x="3723505" y="4487121"/>
            <a:ext cx="387260" cy="493439"/>
            <a:chOff x="2792628" y="3365340"/>
            <a:chExt cx="290445" cy="370079"/>
          </a:xfrm>
        </p:grpSpPr>
        <p:sp>
          <p:nvSpPr>
            <p:cNvPr id="16095" name="Google Shape;16095;p6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096" name="Google Shape;16096;p6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97" name="Google Shape;16097;p6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98" name="Google Shape;16098;p6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099" name="Google Shape;16099;p6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00" name="Google Shape;16100;p6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1" name="Google Shape;16101;p6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2" name="Google Shape;16102;p6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3" name="Google Shape;16103;p6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4" name="Google Shape;16104;p6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5" name="Google Shape;16105;p6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6" name="Google Shape;16106;p6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7" name="Google Shape;16107;p6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08" name="Google Shape;16108;p6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grpSp>
      <p:grpSp>
        <p:nvGrpSpPr>
          <p:cNvPr id="16109" name="Google Shape;16109;p69"/>
          <p:cNvGrpSpPr/>
          <p:nvPr/>
        </p:nvGrpSpPr>
        <p:grpSpPr>
          <a:xfrm>
            <a:off x="1852781" y="2651089"/>
            <a:ext cx="517500" cy="471720"/>
            <a:chOff x="1389585" y="1988317"/>
            <a:chExt cx="388125" cy="353790"/>
          </a:xfrm>
        </p:grpSpPr>
        <p:sp>
          <p:nvSpPr>
            <p:cNvPr id="16110" name="Google Shape;16110;p6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6111" name="Google Shape;16111;p6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6112" name="Google Shape;16112;p6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6113" name="Google Shape;16113;p6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sp>
          <p:nvSpPr>
            <p:cNvPr id="16114" name="Google Shape;16114;p6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115" name="Google Shape;16115;p6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16" name="Google Shape;16116;p6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17" name="Google Shape;16117;p6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118" name="Google Shape;16118;p6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19" name="Google Shape;16119;p6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6120" name="Google Shape;16120;p6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121900" tIns="121900" rIns="121900" bIns="121900" anchor="ctr" anchorCtr="0">
              <a:noAutofit/>
            </a:bodyPr>
            <a:lstStyle/>
            <a:p>
              <a:endParaRPr sz="2400"/>
            </a:p>
          </p:txBody>
        </p:sp>
        <p:sp>
          <p:nvSpPr>
            <p:cNvPr id="16121" name="Google Shape;16121;p6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122" name="Google Shape;16122;p6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6123" name="Google Shape;16123;p6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121900" tIns="121900" rIns="121900" bIns="121900" anchor="ctr" anchorCtr="0">
              <a:noAutofit/>
            </a:bodyPr>
            <a:lstStyle/>
            <a:p>
              <a:endParaRPr sz="2400"/>
            </a:p>
          </p:txBody>
        </p:sp>
        <p:sp>
          <p:nvSpPr>
            <p:cNvPr id="16124" name="Google Shape;16124;p6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25" name="Google Shape;16125;p6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26" name="Google Shape;16126;p6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27" name="Google Shape;16127;p6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28" name="Google Shape;16128;p6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29" name="Google Shape;16129;p6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30" name="Google Shape;16130;p6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121900" tIns="121900" rIns="121900" bIns="121900" anchor="ctr" anchorCtr="0">
              <a:noAutofit/>
            </a:bodyPr>
            <a:lstStyle/>
            <a:p>
              <a:endParaRPr sz="2400"/>
            </a:p>
          </p:txBody>
        </p:sp>
        <p:sp>
          <p:nvSpPr>
            <p:cNvPr id="16131" name="Google Shape;16131;p6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121900" tIns="121900" rIns="121900" bIns="121900" anchor="ctr" anchorCtr="0">
              <a:noAutofit/>
            </a:bodyPr>
            <a:lstStyle/>
            <a:p>
              <a:endParaRPr sz="2400"/>
            </a:p>
          </p:txBody>
        </p:sp>
      </p:grpSp>
      <p:grpSp>
        <p:nvGrpSpPr>
          <p:cNvPr id="16132" name="Google Shape;16132;p69"/>
          <p:cNvGrpSpPr/>
          <p:nvPr/>
        </p:nvGrpSpPr>
        <p:grpSpPr>
          <a:xfrm>
            <a:off x="3323899" y="2016253"/>
            <a:ext cx="493544" cy="493544"/>
            <a:chOff x="2492924" y="1512190"/>
            <a:chExt cx="370158" cy="370158"/>
          </a:xfrm>
        </p:grpSpPr>
        <p:sp>
          <p:nvSpPr>
            <p:cNvPr id="16133" name="Google Shape;16133;p6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134" name="Google Shape;16134;p6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121900" tIns="121900" rIns="121900" bIns="121900" anchor="ctr" anchorCtr="0">
              <a:noAutofit/>
            </a:bodyPr>
            <a:lstStyle/>
            <a:p>
              <a:endParaRPr sz="2400"/>
            </a:p>
          </p:txBody>
        </p:sp>
        <p:sp>
          <p:nvSpPr>
            <p:cNvPr id="16135" name="Google Shape;16135;p6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36" name="Google Shape;16136;p6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121900" tIns="121900" rIns="121900" bIns="121900" anchor="ctr" anchorCtr="0">
              <a:noAutofit/>
            </a:bodyPr>
            <a:lstStyle/>
            <a:p>
              <a:endParaRPr sz="2400"/>
            </a:p>
          </p:txBody>
        </p:sp>
        <p:sp>
          <p:nvSpPr>
            <p:cNvPr id="16137" name="Google Shape;16137;p6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38" name="Google Shape;16138;p6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121900" tIns="121900" rIns="121900" bIns="121900" anchor="ctr" anchorCtr="0">
              <a:noAutofit/>
            </a:bodyPr>
            <a:lstStyle/>
            <a:p>
              <a:endParaRPr sz="2400"/>
            </a:p>
          </p:txBody>
        </p:sp>
        <p:sp>
          <p:nvSpPr>
            <p:cNvPr id="16139" name="Google Shape;16139;p6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6140" name="Google Shape;16140;p6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41" name="Google Shape;16141;p6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42" name="Google Shape;16142;p6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143" name="Google Shape;16143;p6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44" name="Google Shape;16144;p6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6145" name="Google Shape;16145;p6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46" name="Google Shape;16146;p6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121900" tIns="121900" rIns="121900" bIns="121900" anchor="ctr" anchorCtr="0">
              <a:noAutofit/>
            </a:bodyPr>
            <a:lstStyle/>
            <a:p>
              <a:endParaRPr sz="2400"/>
            </a:p>
          </p:txBody>
        </p:sp>
        <p:sp>
          <p:nvSpPr>
            <p:cNvPr id="16147" name="Google Shape;16147;p6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48" name="Google Shape;16148;p6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49" name="Google Shape;16149;p6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50" name="Google Shape;16150;p6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51" name="Google Shape;16151;p6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52" name="Google Shape;16152;p6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53" name="Google Shape;16153;p6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54" name="Google Shape;16154;p6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grpSp>
      <p:grpSp>
        <p:nvGrpSpPr>
          <p:cNvPr id="16155" name="Google Shape;16155;p69"/>
          <p:cNvGrpSpPr/>
          <p:nvPr/>
        </p:nvGrpSpPr>
        <p:grpSpPr>
          <a:xfrm>
            <a:off x="2578093" y="2016325"/>
            <a:ext cx="525300" cy="493473"/>
            <a:chOff x="1933569" y="1512243"/>
            <a:chExt cx="393975" cy="370105"/>
          </a:xfrm>
        </p:grpSpPr>
        <p:sp>
          <p:nvSpPr>
            <p:cNvPr id="16156" name="Google Shape;16156;p6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57" name="Google Shape;16157;p6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121900" tIns="121900" rIns="121900" bIns="121900" anchor="ctr" anchorCtr="0">
              <a:noAutofit/>
            </a:bodyPr>
            <a:lstStyle/>
            <a:p>
              <a:endParaRPr sz="2400"/>
            </a:p>
          </p:txBody>
        </p:sp>
        <p:sp>
          <p:nvSpPr>
            <p:cNvPr id="16158" name="Google Shape;16158;p6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59" name="Google Shape;16159;p6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121900" tIns="121900" rIns="121900" bIns="121900" anchor="ctr" anchorCtr="0">
              <a:noAutofit/>
            </a:bodyPr>
            <a:lstStyle/>
            <a:p>
              <a:endParaRPr sz="2400"/>
            </a:p>
          </p:txBody>
        </p:sp>
        <p:sp>
          <p:nvSpPr>
            <p:cNvPr id="16160" name="Google Shape;16160;p6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121900" tIns="121900" rIns="121900" bIns="121900" anchor="ctr" anchorCtr="0">
              <a:noAutofit/>
            </a:bodyPr>
            <a:lstStyle/>
            <a:p>
              <a:endParaRPr sz="2400"/>
            </a:p>
          </p:txBody>
        </p:sp>
        <p:sp>
          <p:nvSpPr>
            <p:cNvPr id="16161" name="Google Shape;16161;p6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62" name="Google Shape;16162;p6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121900" tIns="121900" rIns="121900" bIns="121900" anchor="ctr" anchorCtr="0">
              <a:noAutofit/>
            </a:bodyPr>
            <a:lstStyle/>
            <a:p>
              <a:endParaRPr sz="2400"/>
            </a:p>
          </p:txBody>
        </p:sp>
        <p:sp>
          <p:nvSpPr>
            <p:cNvPr id="16163" name="Google Shape;16163;p6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164" name="Google Shape;16164;p6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65" name="Google Shape;16165;p6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166" name="Google Shape;16166;p6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67" name="Google Shape;16167;p6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68" name="Google Shape;16168;p6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69" name="Google Shape;16169;p6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0" name="Google Shape;16170;p6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1" name="Google Shape;16171;p6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2" name="Google Shape;16172;p6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3" name="Google Shape;16173;p6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4" name="Google Shape;16174;p6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75" name="Google Shape;16175;p6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6" name="Google Shape;16176;p6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77" name="Google Shape;16177;p6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178" name="Google Shape;16178;p6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179" name="Google Shape;16179;p6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180" name="Google Shape;16180;p6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121900" tIns="121900" rIns="121900" bIns="121900" anchor="ctr" anchorCtr="0">
              <a:noAutofit/>
            </a:bodyPr>
            <a:lstStyle/>
            <a:p>
              <a:endParaRPr sz="2400"/>
            </a:p>
          </p:txBody>
        </p:sp>
        <p:sp>
          <p:nvSpPr>
            <p:cNvPr id="16181" name="Google Shape;16181;p6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182" name="Google Shape;16182;p6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183" name="Google Shape;16183;p6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grpSp>
      <p:grpSp>
        <p:nvGrpSpPr>
          <p:cNvPr id="16184" name="Google Shape;16184;p69"/>
          <p:cNvGrpSpPr/>
          <p:nvPr/>
        </p:nvGrpSpPr>
        <p:grpSpPr>
          <a:xfrm>
            <a:off x="2981475" y="4487190"/>
            <a:ext cx="408628" cy="493333"/>
            <a:chOff x="2236106" y="3365392"/>
            <a:chExt cx="306471" cy="370000"/>
          </a:xfrm>
        </p:grpSpPr>
        <p:sp>
          <p:nvSpPr>
            <p:cNvPr id="16185" name="Google Shape;16185;p6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186" name="Google Shape;16186;p6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87" name="Google Shape;16187;p6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188" name="Google Shape;16188;p6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89" name="Google Shape;16189;p6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190" name="Google Shape;16190;p6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91" name="Google Shape;16191;p6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192" name="Google Shape;16192;p6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93" name="Google Shape;16193;p6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121900" tIns="121900" rIns="121900" bIns="121900" anchor="ctr" anchorCtr="0">
              <a:noAutofit/>
            </a:bodyPr>
            <a:lstStyle/>
            <a:p>
              <a:endParaRPr sz="2400"/>
            </a:p>
          </p:txBody>
        </p:sp>
        <p:sp>
          <p:nvSpPr>
            <p:cNvPr id="16194" name="Google Shape;16194;p6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121900" tIns="121900" rIns="121900" bIns="121900" anchor="ctr" anchorCtr="0">
              <a:noAutofit/>
            </a:bodyPr>
            <a:lstStyle/>
            <a:p>
              <a:endParaRPr sz="2400"/>
            </a:p>
          </p:txBody>
        </p:sp>
        <p:sp>
          <p:nvSpPr>
            <p:cNvPr id="16195" name="Google Shape;16195;p6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96" name="Google Shape;16196;p6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97" name="Google Shape;16197;p6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sp>
          <p:nvSpPr>
            <p:cNvPr id="16198" name="Google Shape;16198;p6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121900" tIns="121900" rIns="121900" bIns="121900" anchor="ctr" anchorCtr="0">
              <a:noAutofit/>
            </a:bodyPr>
            <a:lstStyle/>
            <a:p>
              <a:endParaRPr sz="2400"/>
            </a:p>
          </p:txBody>
        </p:sp>
      </p:grpSp>
      <p:grpSp>
        <p:nvGrpSpPr>
          <p:cNvPr id="16199" name="Google Shape;16199;p69"/>
          <p:cNvGrpSpPr/>
          <p:nvPr/>
        </p:nvGrpSpPr>
        <p:grpSpPr>
          <a:xfrm>
            <a:off x="7323765" y="4514084"/>
            <a:ext cx="500433" cy="439475"/>
            <a:chOff x="5492823" y="3385563"/>
            <a:chExt cx="375325" cy="329606"/>
          </a:xfrm>
        </p:grpSpPr>
        <p:sp>
          <p:nvSpPr>
            <p:cNvPr id="16200" name="Google Shape;16200;p6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01" name="Google Shape;16201;p6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02" name="Google Shape;16202;p6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03" name="Google Shape;16203;p6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04" name="Google Shape;16204;p6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05" name="Google Shape;16205;p6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06" name="Google Shape;16206;p6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07" name="Google Shape;16207;p6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08" name="Google Shape;16208;p6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09" name="Google Shape;16209;p6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10" name="Google Shape;16210;p6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11" name="Google Shape;16211;p6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12" name="Google Shape;16212;p6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13" name="Google Shape;16213;p6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14" name="Google Shape;16214;p6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15" name="Google Shape;16215;p6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16" name="Google Shape;16216;p6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17" name="Google Shape;16217;p6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18" name="Google Shape;16218;p6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19" name="Google Shape;16219;p6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grpSp>
      <p:grpSp>
        <p:nvGrpSpPr>
          <p:cNvPr id="16220" name="Google Shape;16220;p69"/>
          <p:cNvGrpSpPr/>
          <p:nvPr/>
        </p:nvGrpSpPr>
        <p:grpSpPr>
          <a:xfrm>
            <a:off x="4055716" y="2668157"/>
            <a:ext cx="493544" cy="437552"/>
            <a:chOff x="3041787" y="2001118"/>
            <a:chExt cx="370158" cy="328164"/>
          </a:xfrm>
        </p:grpSpPr>
        <p:sp>
          <p:nvSpPr>
            <p:cNvPr id="16221" name="Google Shape;16221;p6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121900" tIns="121900" rIns="121900" bIns="121900" anchor="ctr" anchorCtr="0">
              <a:noAutofit/>
            </a:bodyPr>
            <a:lstStyle/>
            <a:p>
              <a:endParaRPr sz="2400"/>
            </a:p>
          </p:txBody>
        </p:sp>
        <p:sp>
          <p:nvSpPr>
            <p:cNvPr id="16222" name="Google Shape;16222;p6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23" name="Google Shape;16223;p6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24" name="Google Shape;16224;p6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225" name="Google Shape;16225;p6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226" name="Google Shape;16226;p6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27" name="Google Shape;16227;p6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228" name="Google Shape;16228;p6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229" name="Google Shape;16229;p6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6230" name="Google Shape;16230;p6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121900" tIns="121900" rIns="121900" bIns="121900" anchor="ctr" anchorCtr="0">
              <a:noAutofit/>
            </a:bodyPr>
            <a:lstStyle/>
            <a:p>
              <a:endParaRPr sz="2400"/>
            </a:p>
          </p:txBody>
        </p:sp>
        <p:sp>
          <p:nvSpPr>
            <p:cNvPr id="16231" name="Google Shape;16231;p6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32" name="Google Shape;16232;p6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121900" tIns="121900" rIns="121900" bIns="121900" anchor="ctr" anchorCtr="0">
              <a:noAutofit/>
            </a:bodyPr>
            <a:lstStyle/>
            <a:p>
              <a:endParaRPr sz="2400"/>
            </a:p>
          </p:txBody>
        </p:sp>
        <p:sp>
          <p:nvSpPr>
            <p:cNvPr id="16233" name="Google Shape;16233;p6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121900" tIns="121900" rIns="121900" bIns="121900" anchor="ctr" anchorCtr="0">
              <a:noAutofit/>
            </a:bodyPr>
            <a:lstStyle/>
            <a:p>
              <a:endParaRPr sz="2400"/>
            </a:p>
          </p:txBody>
        </p:sp>
        <p:sp>
          <p:nvSpPr>
            <p:cNvPr id="16234" name="Google Shape;16234;p6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121900" tIns="121900" rIns="121900" bIns="121900" anchor="ctr" anchorCtr="0">
              <a:noAutofit/>
            </a:bodyPr>
            <a:lstStyle/>
            <a:p>
              <a:endParaRPr sz="2400"/>
            </a:p>
          </p:txBody>
        </p:sp>
        <p:sp>
          <p:nvSpPr>
            <p:cNvPr id="16235" name="Google Shape;16235;p6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121900" tIns="121900" rIns="121900" bIns="121900" anchor="ctr" anchorCtr="0">
              <a:noAutofit/>
            </a:bodyPr>
            <a:lstStyle/>
            <a:p>
              <a:endParaRPr sz="2400"/>
            </a:p>
          </p:txBody>
        </p:sp>
        <p:sp>
          <p:nvSpPr>
            <p:cNvPr id="16236" name="Google Shape;16236;p6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121900" tIns="121900" rIns="121900" bIns="121900" anchor="ctr" anchorCtr="0">
              <a:noAutofit/>
            </a:bodyPr>
            <a:lstStyle/>
            <a:p>
              <a:endParaRPr sz="2400"/>
            </a:p>
          </p:txBody>
        </p:sp>
        <p:sp>
          <p:nvSpPr>
            <p:cNvPr id="16237" name="Google Shape;16237;p6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121900" tIns="121900" rIns="121900" bIns="121900" anchor="ctr" anchorCtr="0">
              <a:noAutofit/>
            </a:bodyPr>
            <a:lstStyle/>
            <a:p>
              <a:endParaRPr sz="2400"/>
            </a:p>
          </p:txBody>
        </p:sp>
        <p:sp>
          <p:nvSpPr>
            <p:cNvPr id="16238" name="Google Shape;16238;p6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grpSp>
        <p:nvGrpSpPr>
          <p:cNvPr id="16239" name="Google Shape;16239;p69"/>
          <p:cNvGrpSpPr/>
          <p:nvPr/>
        </p:nvGrpSpPr>
        <p:grpSpPr>
          <a:xfrm>
            <a:off x="7706513" y="2718834"/>
            <a:ext cx="496412" cy="437621"/>
            <a:chOff x="5779884" y="2039125"/>
            <a:chExt cx="372309" cy="328216"/>
          </a:xfrm>
        </p:grpSpPr>
        <p:sp>
          <p:nvSpPr>
            <p:cNvPr id="16240" name="Google Shape;16240;p6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41" name="Google Shape;16241;p6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42" name="Google Shape;16242;p6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43" name="Google Shape;16243;p6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44" name="Google Shape;16244;p6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121900" tIns="121900" rIns="121900" bIns="121900" anchor="ctr" anchorCtr="0">
              <a:noAutofit/>
            </a:bodyPr>
            <a:lstStyle/>
            <a:p>
              <a:endParaRPr sz="2400"/>
            </a:p>
          </p:txBody>
        </p:sp>
        <p:sp>
          <p:nvSpPr>
            <p:cNvPr id="16245" name="Google Shape;16245;p6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46" name="Google Shape;16246;p6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47" name="Google Shape;16247;p6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48" name="Google Shape;16248;p6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49" name="Google Shape;16249;p6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121900" tIns="121900" rIns="121900" bIns="121900" anchor="ctr" anchorCtr="0">
              <a:noAutofit/>
            </a:bodyPr>
            <a:lstStyle/>
            <a:p>
              <a:endParaRPr sz="2400"/>
            </a:p>
          </p:txBody>
        </p:sp>
        <p:sp>
          <p:nvSpPr>
            <p:cNvPr id="16250" name="Google Shape;16250;p6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121900" tIns="121900" rIns="121900" bIns="121900" anchor="ctr" anchorCtr="0">
              <a:noAutofit/>
            </a:bodyPr>
            <a:lstStyle/>
            <a:p>
              <a:endParaRPr sz="2400"/>
            </a:p>
          </p:txBody>
        </p:sp>
        <p:sp>
          <p:nvSpPr>
            <p:cNvPr id="16251" name="Google Shape;16251;p6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sp>
          <p:nvSpPr>
            <p:cNvPr id="16252" name="Google Shape;16252;p6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121900" tIns="121900" rIns="121900" bIns="121900" anchor="ctr" anchorCtr="0">
              <a:noAutofit/>
            </a:bodyPr>
            <a:lstStyle/>
            <a:p>
              <a:endParaRPr sz="2400"/>
            </a:p>
          </p:txBody>
        </p:sp>
      </p:grpSp>
      <p:sp>
        <p:nvSpPr>
          <p:cNvPr id="16253" name="Google Shape;16253;p69"/>
          <p:cNvSpPr txBox="1"/>
          <p:nvPr/>
        </p:nvSpPr>
        <p:spPr>
          <a:xfrm>
            <a:off x="1397800" y="961367"/>
            <a:ext cx="93964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Nature Icons</a:t>
            </a:r>
            <a:endParaRPr sz="3200">
              <a:solidFill>
                <a:srgbClr val="FFFFFF"/>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216"/>
                                        </p:tgtEl>
                                        <p:attrNameLst>
                                          <p:attrName>style.visibility</p:attrName>
                                        </p:attrNameLst>
                                      </p:cBhvr>
                                      <p:to>
                                        <p:strVal val="visible"/>
                                      </p:to>
                                    </p:set>
                                    <p:anim calcmode="lin" valueType="num">
                                      <p:cBhvr>
                                        <p:cTn id="7" dur="500" fill="hold"/>
                                        <p:tgtEl>
                                          <p:spTgt spid="15216"/>
                                        </p:tgtEl>
                                        <p:attrNameLst>
                                          <p:attrName>ppt_w</p:attrName>
                                        </p:attrNameLst>
                                      </p:cBhvr>
                                      <p:tavLst>
                                        <p:tav tm="0">
                                          <p:val>
                                            <p:fltVal val="0"/>
                                          </p:val>
                                        </p:tav>
                                        <p:tav tm="100000">
                                          <p:val>
                                            <p:strVal val="#ppt_w"/>
                                          </p:val>
                                        </p:tav>
                                      </p:tavLst>
                                    </p:anim>
                                    <p:anim calcmode="lin" valueType="num">
                                      <p:cBhvr>
                                        <p:cTn id="8" dur="500" fill="hold"/>
                                        <p:tgtEl>
                                          <p:spTgt spid="15216"/>
                                        </p:tgtEl>
                                        <p:attrNameLst>
                                          <p:attrName>ppt_h</p:attrName>
                                        </p:attrNameLst>
                                      </p:cBhvr>
                                      <p:tavLst>
                                        <p:tav tm="0">
                                          <p:val>
                                            <p:fltVal val="0"/>
                                          </p:val>
                                        </p:tav>
                                        <p:tav tm="100000">
                                          <p:val>
                                            <p:strVal val="#ppt_h"/>
                                          </p:val>
                                        </p:tav>
                                      </p:tavLst>
                                    </p:anim>
                                    <p:animEffect transition="in" filter="fade">
                                      <p:cBhvr>
                                        <p:cTn id="9" dur="500"/>
                                        <p:tgtEl>
                                          <p:spTgt spid="15216"/>
                                        </p:tgtEl>
                                      </p:cBhvr>
                                    </p:animEffect>
                                  </p:childTnLst>
                                </p:cTn>
                              </p:par>
                              <p:par>
                                <p:cTn id="10" presetID="53" presetClass="entr" presetSubtype="16" fill="hold" nodeType="withEffect">
                                  <p:stCondLst>
                                    <p:cond delay="0"/>
                                  </p:stCondLst>
                                  <p:childTnLst>
                                    <p:set>
                                      <p:cBhvr>
                                        <p:cTn id="11" dur="1" fill="hold">
                                          <p:stCondLst>
                                            <p:cond delay="0"/>
                                          </p:stCondLst>
                                        </p:cTn>
                                        <p:tgtEl>
                                          <p:spTgt spid="15232"/>
                                        </p:tgtEl>
                                        <p:attrNameLst>
                                          <p:attrName>style.visibility</p:attrName>
                                        </p:attrNameLst>
                                      </p:cBhvr>
                                      <p:to>
                                        <p:strVal val="visible"/>
                                      </p:to>
                                    </p:set>
                                    <p:anim calcmode="lin" valueType="num">
                                      <p:cBhvr>
                                        <p:cTn id="12" dur="500" fill="hold"/>
                                        <p:tgtEl>
                                          <p:spTgt spid="15232"/>
                                        </p:tgtEl>
                                        <p:attrNameLst>
                                          <p:attrName>ppt_w</p:attrName>
                                        </p:attrNameLst>
                                      </p:cBhvr>
                                      <p:tavLst>
                                        <p:tav tm="0">
                                          <p:val>
                                            <p:fltVal val="0"/>
                                          </p:val>
                                        </p:tav>
                                        <p:tav tm="100000">
                                          <p:val>
                                            <p:strVal val="#ppt_w"/>
                                          </p:val>
                                        </p:tav>
                                      </p:tavLst>
                                    </p:anim>
                                    <p:anim calcmode="lin" valueType="num">
                                      <p:cBhvr>
                                        <p:cTn id="13" dur="500" fill="hold"/>
                                        <p:tgtEl>
                                          <p:spTgt spid="15232"/>
                                        </p:tgtEl>
                                        <p:attrNameLst>
                                          <p:attrName>ppt_h</p:attrName>
                                        </p:attrNameLst>
                                      </p:cBhvr>
                                      <p:tavLst>
                                        <p:tav tm="0">
                                          <p:val>
                                            <p:fltVal val="0"/>
                                          </p:val>
                                        </p:tav>
                                        <p:tav tm="100000">
                                          <p:val>
                                            <p:strVal val="#ppt_h"/>
                                          </p:val>
                                        </p:tav>
                                      </p:tavLst>
                                    </p:anim>
                                    <p:animEffect transition="in" filter="fade">
                                      <p:cBhvr>
                                        <p:cTn id="14" dur="500"/>
                                        <p:tgtEl>
                                          <p:spTgt spid="15232"/>
                                        </p:tgtEl>
                                      </p:cBhvr>
                                    </p:animEffect>
                                  </p:childTnLst>
                                </p:cTn>
                              </p:par>
                              <p:par>
                                <p:cTn id="15" presetID="53" presetClass="entr" presetSubtype="16" fill="hold" nodeType="withEffect">
                                  <p:stCondLst>
                                    <p:cond delay="0"/>
                                  </p:stCondLst>
                                  <p:childTnLst>
                                    <p:set>
                                      <p:cBhvr>
                                        <p:cTn id="16" dur="1" fill="hold">
                                          <p:stCondLst>
                                            <p:cond delay="0"/>
                                          </p:stCondLst>
                                        </p:cTn>
                                        <p:tgtEl>
                                          <p:spTgt spid="15245"/>
                                        </p:tgtEl>
                                        <p:attrNameLst>
                                          <p:attrName>style.visibility</p:attrName>
                                        </p:attrNameLst>
                                      </p:cBhvr>
                                      <p:to>
                                        <p:strVal val="visible"/>
                                      </p:to>
                                    </p:set>
                                    <p:anim calcmode="lin" valueType="num">
                                      <p:cBhvr>
                                        <p:cTn id="17" dur="500" fill="hold"/>
                                        <p:tgtEl>
                                          <p:spTgt spid="15245"/>
                                        </p:tgtEl>
                                        <p:attrNameLst>
                                          <p:attrName>ppt_w</p:attrName>
                                        </p:attrNameLst>
                                      </p:cBhvr>
                                      <p:tavLst>
                                        <p:tav tm="0">
                                          <p:val>
                                            <p:fltVal val="0"/>
                                          </p:val>
                                        </p:tav>
                                        <p:tav tm="100000">
                                          <p:val>
                                            <p:strVal val="#ppt_w"/>
                                          </p:val>
                                        </p:tav>
                                      </p:tavLst>
                                    </p:anim>
                                    <p:anim calcmode="lin" valueType="num">
                                      <p:cBhvr>
                                        <p:cTn id="18" dur="500" fill="hold"/>
                                        <p:tgtEl>
                                          <p:spTgt spid="15245"/>
                                        </p:tgtEl>
                                        <p:attrNameLst>
                                          <p:attrName>ppt_h</p:attrName>
                                        </p:attrNameLst>
                                      </p:cBhvr>
                                      <p:tavLst>
                                        <p:tav tm="0">
                                          <p:val>
                                            <p:fltVal val="0"/>
                                          </p:val>
                                        </p:tav>
                                        <p:tav tm="100000">
                                          <p:val>
                                            <p:strVal val="#ppt_h"/>
                                          </p:val>
                                        </p:tav>
                                      </p:tavLst>
                                    </p:anim>
                                    <p:animEffect transition="in" filter="fade">
                                      <p:cBhvr>
                                        <p:cTn id="19" dur="500"/>
                                        <p:tgtEl>
                                          <p:spTgt spid="15245"/>
                                        </p:tgtEl>
                                      </p:cBhvr>
                                    </p:animEffect>
                                  </p:childTnLst>
                                </p:cTn>
                              </p:par>
                              <p:par>
                                <p:cTn id="20" presetID="53" presetClass="entr" presetSubtype="16" fill="hold" nodeType="withEffect">
                                  <p:stCondLst>
                                    <p:cond delay="0"/>
                                  </p:stCondLst>
                                  <p:childTnLst>
                                    <p:set>
                                      <p:cBhvr>
                                        <p:cTn id="21" dur="1" fill="hold">
                                          <p:stCondLst>
                                            <p:cond delay="0"/>
                                          </p:stCondLst>
                                        </p:cTn>
                                        <p:tgtEl>
                                          <p:spTgt spid="15261"/>
                                        </p:tgtEl>
                                        <p:attrNameLst>
                                          <p:attrName>style.visibility</p:attrName>
                                        </p:attrNameLst>
                                      </p:cBhvr>
                                      <p:to>
                                        <p:strVal val="visible"/>
                                      </p:to>
                                    </p:set>
                                    <p:anim calcmode="lin" valueType="num">
                                      <p:cBhvr>
                                        <p:cTn id="22" dur="500" fill="hold"/>
                                        <p:tgtEl>
                                          <p:spTgt spid="15261"/>
                                        </p:tgtEl>
                                        <p:attrNameLst>
                                          <p:attrName>ppt_w</p:attrName>
                                        </p:attrNameLst>
                                      </p:cBhvr>
                                      <p:tavLst>
                                        <p:tav tm="0">
                                          <p:val>
                                            <p:fltVal val="0"/>
                                          </p:val>
                                        </p:tav>
                                        <p:tav tm="100000">
                                          <p:val>
                                            <p:strVal val="#ppt_w"/>
                                          </p:val>
                                        </p:tav>
                                      </p:tavLst>
                                    </p:anim>
                                    <p:anim calcmode="lin" valueType="num">
                                      <p:cBhvr>
                                        <p:cTn id="23" dur="500" fill="hold"/>
                                        <p:tgtEl>
                                          <p:spTgt spid="15261"/>
                                        </p:tgtEl>
                                        <p:attrNameLst>
                                          <p:attrName>ppt_h</p:attrName>
                                        </p:attrNameLst>
                                      </p:cBhvr>
                                      <p:tavLst>
                                        <p:tav tm="0">
                                          <p:val>
                                            <p:fltVal val="0"/>
                                          </p:val>
                                        </p:tav>
                                        <p:tav tm="100000">
                                          <p:val>
                                            <p:strVal val="#ppt_h"/>
                                          </p:val>
                                        </p:tav>
                                      </p:tavLst>
                                    </p:anim>
                                    <p:animEffect transition="in" filter="fade">
                                      <p:cBhvr>
                                        <p:cTn id="24" dur="500"/>
                                        <p:tgtEl>
                                          <p:spTgt spid="15261"/>
                                        </p:tgtEl>
                                      </p:cBhvr>
                                    </p:animEffect>
                                  </p:childTnLst>
                                </p:cTn>
                              </p:par>
                              <p:par>
                                <p:cTn id="25" presetID="53" presetClass="entr" presetSubtype="16" fill="hold" nodeType="withEffect">
                                  <p:stCondLst>
                                    <p:cond delay="0"/>
                                  </p:stCondLst>
                                  <p:childTnLst>
                                    <p:set>
                                      <p:cBhvr>
                                        <p:cTn id="26" dur="1" fill="hold">
                                          <p:stCondLst>
                                            <p:cond delay="0"/>
                                          </p:stCondLst>
                                        </p:cTn>
                                        <p:tgtEl>
                                          <p:spTgt spid="15280"/>
                                        </p:tgtEl>
                                        <p:attrNameLst>
                                          <p:attrName>style.visibility</p:attrName>
                                        </p:attrNameLst>
                                      </p:cBhvr>
                                      <p:to>
                                        <p:strVal val="visible"/>
                                      </p:to>
                                    </p:set>
                                    <p:anim calcmode="lin" valueType="num">
                                      <p:cBhvr>
                                        <p:cTn id="27" dur="500" fill="hold"/>
                                        <p:tgtEl>
                                          <p:spTgt spid="15280"/>
                                        </p:tgtEl>
                                        <p:attrNameLst>
                                          <p:attrName>ppt_w</p:attrName>
                                        </p:attrNameLst>
                                      </p:cBhvr>
                                      <p:tavLst>
                                        <p:tav tm="0">
                                          <p:val>
                                            <p:fltVal val="0"/>
                                          </p:val>
                                        </p:tav>
                                        <p:tav tm="100000">
                                          <p:val>
                                            <p:strVal val="#ppt_w"/>
                                          </p:val>
                                        </p:tav>
                                      </p:tavLst>
                                    </p:anim>
                                    <p:anim calcmode="lin" valueType="num">
                                      <p:cBhvr>
                                        <p:cTn id="28" dur="500" fill="hold"/>
                                        <p:tgtEl>
                                          <p:spTgt spid="15280"/>
                                        </p:tgtEl>
                                        <p:attrNameLst>
                                          <p:attrName>ppt_h</p:attrName>
                                        </p:attrNameLst>
                                      </p:cBhvr>
                                      <p:tavLst>
                                        <p:tav tm="0">
                                          <p:val>
                                            <p:fltVal val="0"/>
                                          </p:val>
                                        </p:tav>
                                        <p:tav tm="100000">
                                          <p:val>
                                            <p:strVal val="#ppt_h"/>
                                          </p:val>
                                        </p:tav>
                                      </p:tavLst>
                                    </p:anim>
                                    <p:animEffect transition="in" filter="fade">
                                      <p:cBhvr>
                                        <p:cTn id="29" dur="500"/>
                                        <p:tgtEl>
                                          <p:spTgt spid="15280"/>
                                        </p:tgtEl>
                                      </p:cBhvr>
                                    </p:animEffect>
                                  </p:childTnLst>
                                </p:cTn>
                              </p:par>
                              <p:par>
                                <p:cTn id="30" presetID="53" presetClass="entr" presetSubtype="16" fill="hold" nodeType="withEffect">
                                  <p:stCondLst>
                                    <p:cond delay="0"/>
                                  </p:stCondLst>
                                  <p:childTnLst>
                                    <p:set>
                                      <p:cBhvr>
                                        <p:cTn id="31" dur="1" fill="hold">
                                          <p:stCondLst>
                                            <p:cond delay="0"/>
                                          </p:stCondLst>
                                        </p:cTn>
                                        <p:tgtEl>
                                          <p:spTgt spid="15288"/>
                                        </p:tgtEl>
                                        <p:attrNameLst>
                                          <p:attrName>style.visibility</p:attrName>
                                        </p:attrNameLst>
                                      </p:cBhvr>
                                      <p:to>
                                        <p:strVal val="visible"/>
                                      </p:to>
                                    </p:set>
                                    <p:anim calcmode="lin" valueType="num">
                                      <p:cBhvr>
                                        <p:cTn id="32" dur="500" fill="hold"/>
                                        <p:tgtEl>
                                          <p:spTgt spid="15288"/>
                                        </p:tgtEl>
                                        <p:attrNameLst>
                                          <p:attrName>ppt_w</p:attrName>
                                        </p:attrNameLst>
                                      </p:cBhvr>
                                      <p:tavLst>
                                        <p:tav tm="0">
                                          <p:val>
                                            <p:fltVal val="0"/>
                                          </p:val>
                                        </p:tav>
                                        <p:tav tm="100000">
                                          <p:val>
                                            <p:strVal val="#ppt_w"/>
                                          </p:val>
                                        </p:tav>
                                      </p:tavLst>
                                    </p:anim>
                                    <p:anim calcmode="lin" valueType="num">
                                      <p:cBhvr>
                                        <p:cTn id="33" dur="500" fill="hold"/>
                                        <p:tgtEl>
                                          <p:spTgt spid="15288"/>
                                        </p:tgtEl>
                                        <p:attrNameLst>
                                          <p:attrName>ppt_h</p:attrName>
                                        </p:attrNameLst>
                                      </p:cBhvr>
                                      <p:tavLst>
                                        <p:tav tm="0">
                                          <p:val>
                                            <p:fltVal val="0"/>
                                          </p:val>
                                        </p:tav>
                                        <p:tav tm="100000">
                                          <p:val>
                                            <p:strVal val="#ppt_h"/>
                                          </p:val>
                                        </p:tav>
                                      </p:tavLst>
                                    </p:anim>
                                    <p:animEffect transition="in" filter="fade">
                                      <p:cBhvr>
                                        <p:cTn id="34" dur="500"/>
                                        <p:tgtEl>
                                          <p:spTgt spid="15288"/>
                                        </p:tgtEl>
                                      </p:cBhvr>
                                    </p:animEffect>
                                  </p:childTnLst>
                                </p:cTn>
                              </p:par>
                              <p:par>
                                <p:cTn id="35" presetID="53" presetClass="entr" presetSubtype="16" fill="hold" nodeType="withEffect">
                                  <p:stCondLst>
                                    <p:cond delay="0"/>
                                  </p:stCondLst>
                                  <p:childTnLst>
                                    <p:set>
                                      <p:cBhvr>
                                        <p:cTn id="36" dur="1" fill="hold">
                                          <p:stCondLst>
                                            <p:cond delay="0"/>
                                          </p:stCondLst>
                                        </p:cTn>
                                        <p:tgtEl>
                                          <p:spTgt spid="15306"/>
                                        </p:tgtEl>
                                        <p:attrNameLst>
                                          <p:attrName>style.visibility</p:attrName>
                                        </p:attrNameLst>
                                      </p:cBhvr>
                                      <p:to>
                                        <p:strVal val="visible"/>
                                      </p:to>
                                    </p:set>
                                    <p:anim calcmode="lin" valueType="num">
                                      <p:cBhvr>
                                        <p:cTn id="37" dur="500" fill="hold"/>
                                        <p:tgtEl>
                                          <p:spTgt spid="15306"/>
                                        </p:tgtEl>
                                        <p:attrNameLst>
                                          <p:attrName>ppt_w</p:attrName>
                                        </p:attrNameLst>
                                      </p:cBhvr>
                                      <p:tavLst>
                                        <p:tav tm="0">
                                          <p:val>
                                            <p:fltVal val="0"/>
                                          </p:val>
                                        </p:tav>
                                        <p:tav tm="100000">
                                          <p:val>
                                            <p:strVal val="#ppt_w"/>
                                          </p:val>
                                        </p:tav>
                                      </p:tavLst>
                                    </p:anim>
                                    <p:anim calcmode="lin" valueType="num">
                                      <p:cBhvr>
                                        <p:cTn id="38" dur="500" fill="hold"/>
                                        <p:tgtEl>
                                          <p:spTgt spid="15306"/>
                                        </p:tgtEl>
                                        <p:attrNameLst>
                                          <p:attrName>ppt_h</p:attrName>
                                        </p:attrNameLst>
                                      </p:cBhvr>
                                      <p:tavLst>
                                        <p:tav tm="0">
                                          <p:val>
                                            <p:fltVal val="0"/>
                                          </p:val>
                                        </p:tav>
                                        <p:tav tm="100000">
                                          <p:val>
                                            <p:strVal val="#ppt_h"/>
                                          </p:val>
                                        </p:tav>
                                      </p:tavLst>
                                    </p:anim>
                                    <p:animEffect transition="in" filter="fade">
                                      <p:cBhvr>
                                        <p:cTn id="39" dur="500"/>
                                        <p:tgtEl>
                                          <p:spTgt spid="15306"/>
                                        </p:tgtEl>
                                      </p:cBhvr>
                                    </p:animEffect>
                                  </p:childTnLst>
                                </p:cTn>
                              </p:par>
                              <p:par>
                                <p:cTn id="40" presetID="53" presetClass="entr" presetSubtype="16" fill="hold" nodeType="withEffect">
                                  <p:stCondLst>
                                    <p:cond delay="0"/>
                                  </p:stCondLst>
                                  <p:childTnLst>
                                    <p:set>
                                      <p:cBhvr>
                                        <p:cTn id="41" dur="1" fill="hold">
                                          <p:stCondLst>
                                            <p:cond delay="0"/>
                                          </p:stCondLst>
                                        </p:cTn>
                                        <p:tgtEl>
                                          <p:spTgt spid="15317"/>
                                        </p:tgtEl>
                                        <p:attrNameLst>
                                          <p:attrName>style.visibility</p:attrName>
                                        </p:attrNameLst>
                                      </p:cBhvr>
                                      <p:to>
                                        <p:strVal val="visible"/>
                                      </p:to>
                                    </p:set>
                                    <p:anim calcmode="lin" valueType="num">
                                      <p:cBhvr>
                                        <p:cTn id="42" dur="500" fill="hold"/>
                                        <p:tgtEl>
                                          <p:spTgt spid="15317"/>
                                        </p:tgtEl>
                                        <p:attrNameLst>
                                          <p:attrName>ppt_w</p:attrName>
                                        </p:attrNameLst>
                                      </p:cBhvr>
                                      <p:tavLst>
                                        <p:tav tm="0">
                                          <p:val>
                                            <p:fltVal val="0"/>
                                          </p:val>
                                        </p:tav>
                                        <p:tav tm="100000">
                                          <p:val>
                                            <p:strVal val="#ppt_w"/>
                                          </p:val>
                                        </p:tav>
                                      </p:tavLst>
                                    </p:anim>
                                    <p:anim calcmode="lin" valueType="num">
                                      <p:cBhvr>
                                        <p:cTn id="43" dur="500" fill="hold"/>
                                        <p:tgtEl>
                                          <p:spTgt spid="15317"/>
                                        </p:tgtEl>
                                        <p:attrNameLst>
                                          <p:attrName>ppt_h</p:attrName>
                                        </p:attrNameLst>
                                      </p:cBhvr>
                                      <p:tavLst>
                                        <p:tav tm="0">
                                          <p:val>
                                            <p:fltVal val="0"/>
                                          </p:val>
                                        </p:tav>
                                        <p:tav tm="100000">
                                          <p:val>
                                            <p:strVal val="#ppt_h"/>
                                          </p:val>
                                        </p:tav>
                                      </p:tavLst>
                                    </p:anim>
                                    <p:animEffect transition="in" filter="fade">
                                      <p:cBhvr>
                                        <p:cTn id="44" dur="500"/>
                                        <p:tgtEl>
                                          <p:spTgt spid="15317"/>
                                        </p:tgtEl>
                                      </p:cBhvr>
                                    </p:animEffect>
                                  </p:childTnLst>
                                </p:cTn>
                              </p:par>
                              <p:par>
                                <p:cTn id="45" presetID="53" presetClass="entr" presetSubtype="16" fill="hold" nodeType="withEffect">
                                  <p:stCondLst>
                                    <p:cond delay="0"/>
                                  </p:stCondLst>
                                  <p:childTnLst>
                                    <p:set>
                                      <p:cBhvr>
                                        <p:cTn id="46" dur="1" fill="hold">
                                          <p:stCondLst>
                                            <p:cond delay="0"/>
                                          </p:stCondLst>
                                        </p:cTn>
                                        <p:tgtEl>
                                          <p:spTgt spid="15324"/>
                                        </p:tgtEl>
                                        <p:attrNameLst>
                                          <p:attrName>style.visibility</p:attrName>
                                        </p:attrNameLst>
                                      </p:cBhvr>
                                      <p:to>
                                        <p:strVal val="visible"/>
                                      </p:to>
                                    </p:set>
                                    <p:anim calcmode="lin" valueType="num">
                                      <p:cBhvr>
                                        <p:cTn id="47" dur="500" fill="hold"/>
                                        <p:tgtEl>
                                          <p:spTgt spid="15324"/>
                                        </p:tgtEl>
                                        <p:attrNameLst>
                                          <p:attrName>ppt_w</p:attrName>
                                        </p:attrNameLst>
                                      </p:cBhvr>
                                      <p:tavLst>
                                        <p:tav tm="0">
                                          <p:val>
                                            <p:fltVal val="0"/>
                                          </p:val>
                                        </p:tav>
                                        <p:tav tm="100000">
                                          <p:val>
                                            <p:strVal val="#ppt_w"/>
                                          </p:val>
                                        </p:tav>
                                      </p:tavLst>
                                    </p:anim>
                                    <p:anim calcmode="lin" valueType="num">
                                      <p:cBhvr>
                                        <p:cTn id="48" dur="500" fill="hold"/>
                                        <p:tgtEl>
                                          <p:spTgt spid="15324"/>
                                        </p:tgtEl>
                                        <p:attrNameLst>
                                          <p:attrName>ppt_h</p:attrName>
                                        </p:attrNameLst>
                                      </p:cBhvr>
                                      <p:tavLst>
                                        <p:tav tm="0">
                                          <p:val>
                                            <p:fltVal val="0"/>
                                          </p:val>
                                        </p:tav>
                                        <p:tav tm="100000">
                                          <p:val>
                                            <p:strVal val="#ppt_h"/>
                                          </p:val>
                                        </p:tav>
                                      </p:tavLst>
                                    </p:anim>
                                    <p:animEffect transition="in" filter="fade">
                                      <p:cBhvr>
                                        <p:cTn id="49" dur="500"/>
                                        <p:tgtEl>
                                          <p:spTgt spid="15324"/>
                                        </p:tgtEl>
                                      </p:cBhvr>
                                    </p:animEffect>
                                  </p:childTnLst>
                                </p:cTn>
                              </p:par>
                              <p:par>
                                <p:cTn id="50" presetID="53" presetClass="entr" presetSubtype="16" fill="hold" nodeType="withEffect">
                                  <p:stCondLst>
                                    <p:cond delay="0"/>
                                  </p:stCondLst>
                                  <p:childTnLst>
                                    <p:set>
                                      <p:cBhvr>
                                        <p:cTn id="51" dur="1" fill="hold">
                                          <p:stCondLst>
                                            <p:cond delay="0"/>
                                          </p:stCondLst>
                                        </p:cTn>
                                        <p:tgtEl>
                                          <p:spTgt spid="15335"/>
                                        </p:tgtEl>
                                        <p:attrNameLst>
                                          <p:attrName>style.visibility</p:attrName>
                                        </p:attrNameLst>
                                      </p:cBhvr>
                                      <p:to>
                                        <p:strVal val="visible"/>
                                      </p:to>
                                    </p:set>
                                    <p:anim calcmode="lin" valueType="num">
                                      <p:cBhvr>
                                        <p:cTn id="52" dur="500" fill="hold"/>
                                        <p:tgtEl>
                                          <p:spTgt spid="15335"/>
                                        </p:tgtEl>
                                        <p:attrNameLst>
                                          <p:attrName>ppt_w</p:attrName>
                                        </p:attrNameLst>
                                      </p:cBhvr>
                                      <p:tavLst>
                                        <p:tav tm="0">
                                          <p:val>
                                            <p:fltVal val="0"/>
                                          </p:val>
                                        </p:tav>
                                        <p:tav tm="100000">
                                          <p:val>
                                            <p:strVal val="#ppt_w"/>
                                          </p:val>
                                        </p:tav>
                                      </p:tavLst>
                                    </p:anim>
                                    <p:anim calcmode="lin" valueType="num">
                                      <p:cBhvr>
                                        <p:cTn id="53" dur="500" fill="hold"/>
                                        <p:tgtEl>
                                          <p:spTgt spid="15335"/>
                                        </p:tgtEl>
                                        <p:attrNameLst>
                                          <p:attrName>ppt_h</p:attrName>
                                        </p:attrNameLst>
                                      </p:cBhvr>
                                      <p:tavLst>
                                        <p:tav tm="0">
                                          <p:val>
                                            <p:fltVal val="0"/>
                                          </p:val>
                                        </p:tav>
                                        <p:tav tm="100000">
                                          <p:val>
                                            <p:strVal val="#ppt_h"/>
                                          </p:val>
                                        </p:tav>
                                      </p:tavLst>
                                    </p:anim>
                                    <p:animEffect transition="in" filter="fade">
                                      <p:cBhvr>
                                        <p:cTn id="54" dur="500"/>
                                        <p:tgtEl>
                                          <p:spTgt spid="15335"/>
                                        </p:tgtEl>
                                      </p:cBhvr>
                                    </p:animEffect>
                                  </p:childTnLst>
                                </p:cTn>
                              </p:par>
                              <p:par>
                                <p:cTn id="55" presetID="53" presetClass="entr" presetSubtype="16" fill="hold" nodeType="withEffect">
                                  <p:stCondLst>
                                    <p:cond delay="0"/>
                                  </p:stCondLst>
                                  <p:childTnLst>
                                    <p:set>
                                      <p:cBhvr>
                                        <p:cTn id="56" dur="1" fill="hold">
                                          <p:stCondLst>
                                            <p:cond delay="0"/>
                                          </p:stCondLst>
                                        </p:cTn>
                                        <p:tgtEl>
                                          <p:spTgt spid="15349"/>
                                        </p:tgtEl>
                                        <p:attrNameLst>
                                          <p:attrName>style.visibility</p:attrName>
                                        </p:attrNameLst>
                                      </p:cBhvr>
                                      <p:to>
                                        <p:strVal val="visible"/>
                                      </p:to>
                                    </p:set>
                                    <p:anim calcmode="lin" valueType="num">
                                      <p:cBhvr>
                                        <p:cTn id="57" dur="500" fill="hold"/>
                                        <p:tgtEl>
                                          <p:spTgt spid="15349"/>
                                        </p:tgtEl>
                                        <p:attrNameLst>
                                          <p:attrName>ppt_w</p:attrName>
                                        </p:attrNameLst>
                                      </p:cBhvr>
                                      <p:tavLst>
                                        <p:tav tm="0">
                                          <p:val>
                                            <p:fltVal val="0"/>
                                          </p:val>
                                        </p:tav>
                                        <p:tav tm="100000">
                                          <p:val>
                                            <p:strVal val="#ppt_w"/>
                                          </p:val>
                                        </p:tav>
                                      </p:tavLst>
                                    </p:anim>
                                    <p:anim calcmode="lin" valueType="num">
                                      <p:cBhvr>
                                        <p:cTn id="58" dur="500" fill="hold"/>
                                        <p:tgtEl>
                                          <p:spTgt spid="15349"/>
                                        </p:tgtEl>
                                        <p:attrNameLst>
                                          <p:attrName>ppt_h</p:attrName>
                                        </p:attrNameLst>
                                      </p:cBhvr>
                                      <p:tavLst>
                                        <p:tav tm="0">
                                          <p:val>
                                            <p:fltVal val="0"/>
                                          </p:val>
                                        </p:tav>
                                        <p:tav tm="100000">
                                          <p:val>
                                            <p:strVal val="#ppt_h"/>
                                          </p:val>
                                        </p:tav>
                                      </p:tavLst>
                                    </p:anim>
                                    <p:animEffect transition="in" filter="fade">
                                      <p:cBhvr>
                                        <p:cTn id="59" dur="500"/>
                                        <p:tgtEl>
                                          <p:spTgt spid="15349"/>
                                        </p:tgtEl>
                                      </p:cBhvr>
                                    </p:animEffect>
                                  </p:childTnLst>
                                </p:cTn>
                              </p:par>
                              <p:par>
                                <p:cTn id="60" presetID="53" presetClass="entr" presetSubtype="16" fill="hold" nodeType="withEffect">
                                  <p:stCondLst>
                                    <p:cond delay="0"/>
                                  </p:stCondLst>
                                  <p:childTnLst>
                                    <p:set>
                                      <p:cBhvr>
                                        <p:cTn id="61" dur="1" fill="hold">
                                          <p:stCondLst>
                                            <p:cond delay="0"/>
                                          </p:stCondLst>
                                        </p:cTn>
                                        <p:tgtEl>
                                          <p:spTgt spid="15355"/>
                                        </p:tgtEl>
                                        <p:attrNameLst>
                                          <p:attrName>style.visibility</p:attrName>
                                        </p:attrNameLst>
                                      </p:cBhvr>
                                      <p:to>
                                        <p:strVal val="visible"/>
                                      </p:to>
                                    </p:set>
                                    <p:anim calcmode="lin" valueType="num">
                                      <p:cBhvr>
                                        <p:cTn id="62" dur="500" fill="hold"/>
                                        <p:tgtEl>
                                          <p:spTgt spid="15355"/>
                                        </p:tgtEl>
                                        <p:attrNameLst>
                                          <p:attrName>ppt_w</p:attrName>
                                        </p:attrNameLst>
                                      </p:cBhvr>
                                      <p:tavLst>
                                        <p:tav tm="0">
                                          <p:val>
                                            <p:fltVal val="0"/>
                                          </p:val>
                                        </p:tav>
                                        <p:tav tm="100000">
                                          <p:val>
                                            <p:strVal val="#ppt_w"/>
                                          </p:val>
                                        </p:tav>
                                      </p:tavLst>
                                    </p:anim>
                                    <p:anim calcmode="lin" valueType="num">
                                      <p:cBhvr>
                                        <p:cTn id="63" dur="500" fill="hold"/>
                                        <p:tgtEl>
                                          <p:spTgt spid="15355"/>
                                        </p:tgtEl>
                                        <p:attrNameLst>
                                          <p:attrName>ppt_h</p:attrName>
                                        </p:attrNameLst>
                                      </p:cBhvr>
                                      <p:tavLst>
                                        <p:tav tm="0">
                                          <p:val>
                                            <p:fltVal val="0"/>
                                          </p:val>
                                        </p:tav>
                                        <p:tav tm="100000">
                                          <p:val>
                                            <p:strVal val="#ppt_h"/>
                                          </p:val>
                                        </p:tav>
                                      </p:tavLst>
                                    </p:anim>
                                    <p:animEffect transition="in" filter="fade">
                                      <p:cBhvr>
                                        <p:cTn id="64" dur="500"/>
                                        <p:tgtEl>
                                          <p:spTgt spid="15355"/>
                                        </p:tgtEl>
                                      </p:cBhvr>
                                    </p:animEffect>
                                  </p:childTnLst>
                                </p:cTn>
                              </p:par>
                              <p:par>
                                <p:cTn id="65" presetID="53" presetClass="entr" presetSubtype="16" fill="hold" nodeType="withEffect">
                                  <p:stCondLst>
                                    <p:cond delay="0"/>
                                  </p:stCondLst>
                                  <p:childTnLst>
                                    <p:set>
                                      <p:cBhvr>
                                        <p:cTn id="66" dur="1" fill="hold">
                                          <p:stCondLst>
                                            <p:cond delay="0"/>
                                          </p:stCondLst>
                                        </p:cTn>
                                        <p:tgtEl>
                                          <p:spTgt spid="15373"/>
                                        </p:tgtEl>
                                        <p:attrNameLst>
                                          <p:attrName>style.visibility</p:attrName>
                                        </p:attrNameLst>
                                      </p:cBhvr>
                                      <p:to>
                                        <p:strVal val="visible"/>
                                      </p:to>
                                    </p:set>
                                    <p:anim calcmode="lin" valueType="num">
                                      <p:cBhvr>
                                        <p:cTn id="67" dur="500" fill="hold"/>
                                        <p:tgtEl>
                                          <p:spTgt spid="15373"/>
                                        </p:tgtEl>
                                        <p:attrNameLst>
                                          <p:attrName>ppt_w</p:attrName>
                                        </p:attrNameLst>
                                      </p:cBhvr>
                                      <p:tavLst>
                                        <p:tav tm="0">
                                          <p:val>
                                            <p:fltVal val="0"/>
                                          </p:val>
                                        </p:tav>
                                        <p:tav tm="100000">
                                          <p:val>
                                            <p:strVal val="#ppt_w"/>
                                          </p:val>
                                        </p:tav>
                                      </p:tavLst>
                                    </p:anim>
                                    <p:anim calcmode="lin" valueType="num">
                                      <p:cBhvr>
                                        <p:cTn id="68" dur="500" fill="hold"/>
                                        <p:tgtEl>
                                          <p:spTgt spid="15373"/>
                                        </p:tgtEl>
                                        <p:attrNameLst>
                                          <p:attrName>ppt_h</p:attrName>
                                        </p:attrNameLst>
                                      </p:cBhvr>
                                      <p:tavLst>
                                        <p:tav tm="0">
                                          <p:val>
                                            <p:fltVal val="0"/>
                                          </p:val>
                                        </p:tav>
                                        <p:tav tm="100000">
                                          <p:val>
                                            <p:strVal val="#ppt_h"/>
                                          </p:val>
                                        </p:tav>
                                      </p:tavLst>
                                    </p:anim>
                                    <p:animEffect transition="in" filter="fade">
                                      <p:cBhvr>
                                        <p:cTn id="69" dur="500"/>
                                        <p:tgtEl>
                                          <p:spTgt spid="15373"/>
                                        </p:tgtEl>
                                      </p:cBhvr>
                                    </p:animEffect>
                                  </p:childTnLst>
                                </p:cTn>
                              </p:par>
                              <p:par>
                                <p:cTn id="70" presetID="53" presetClass="entr" presetSubtype="16" fill="hold" nodeType="withEffect">
                                  <p:stCondLst>
                                    <p:cond delay="0"/>
                                  </p:stCondLst>
                                  <p:childTnLst>
                                    <p:set>
                                      <p:cBhvr>
                                        <p:cTn id="71" dur="1" fill="hold">
                                          <p:stCondLst>
                                            <p:cond delay="0"/>
                                          </p:stCondLst>
                                        </p:cTn>
                                        <p:tgtEl>
                                          <p:spTgt spid="15384"/>
                                        </p:tgtEl>
                                        <p:attrNameLst>
                                          <p:attrName>style.visibility</p:attrName>
                                        </p:attrNameLst>
                                      </p:cBhvr>
                                      <p:to>
                                        <p:strVal val="visible"/>
                                      </p:to>
                                    </p:set>
                                    <p:anim calcmode="lin" valueType="num">
                                      <p:cBhvr>
                                        <p:cTn id="72" dur="500" fill="hold"/>
                                        <p:tgtEl>
                                          <p:spTgt spid="15384"/>
                                        </p:tgtEl>
                                        <p:attrNameLst>
                                          <p:attrName>ppt_w</p:attrName>
                                        </p:attrNameLst>
                                      </p:cBhvr>
                                      <p:tavLst>
                                        <p:tav tm="0">
                                          <p:val>
                                            <p:fltVal val="0"/>
                                          </p:val>
                                        </p:tav>
                                        <p:tav tm="100000">
                                          <p:val>
                                            <p:strVal val="#ppt_w"/>
                                          </p:val>
                                        </p:tav>
                                      </p:tavLst>
                                    </p:anim>
                                    <p:anim calcmode="lin" valueType="num">
                                      <p:cBhvr>
                                        <p:cTn id="73" dur="500" fill="hold"/>
                                        <p:tgtEl>
                                          <p:spTgt spid="15384"/>
                                        </p:tgtEl>
                                        <p:attrNameLst>
                                          <p:attrName>ppt_h</p:attrName>
                                        </p:attrNameLst>
                                      </p:cBhvr>
                                      <p:tavLst>
                                        <p:tav tm="0">
                                          <p:val>
                                            <p:fltVal val="0"/>
                                          </p:val>
                                        </p:tav>
                                        <p:tav tm="100000">
                                          <p:val>
                                            <p:strVal val="#ppt_h"/>
                                          </p:val>
                                        </p:tav>
                                      </p:tavLst>
                                    </p:anim>
                                    <p:animEffect transition="in" filter="fade">
                                      <p:cBhvr>
                                        <p:cTn id="74" dur="500"/>
                                        <p:tgtEl>
                                          <p:spTgt spid="15384"/>
                                        </p:tgtEl>
                                      </p:cBhvr>
                                    </p:animEffect>
                                  </p:childTnLst>
                                </p:cTn>
                              </p:par>
                              <p:par>
                                <p:cTn id="75" presetID="53" presetClass="entr" presetSubtype="16" fill="hold" nodeType="withEffect">
                                  <p:stCondLst>
                                    <p:cond delay="0"/>
                                  </p:stCondLst>
                                  <p:childTnLst>
                                    <p:set>
                                      <p:cBhvr>
                                        <p:cTn id="76" dur="1" fill="hold">
                                          <p:stCondLst>
                                            <p:cond delay="0"/>
                                          </p:stCondLst>
                                        </p:cTn>
                                        <p:tgtEl>
                                          <p:spTgt spid="15397"/>
                                        </p:tgtEl>
                                        <p:attrNameLst>
                                          <p:attrName>style.visibility</p:attrName>
                                        </p:attrNameLst>
                                      </p:cBhvr>
                                      <p:to>
                                        <p:strVal val="visible"/>
                                      </p:to>
                                    </p:set>
                                    <p:anim calcmode="lin" valueType="num">
                                      <p:cBhvr>
                                        <p:cTn id="77" dur="500" fill="hold"/>
                                        <p:tgtEl>
                                          <p:spTgt spid="15397"/>
                                        </p:tgtEl>
                                        <p:attrNameLst>
                                          <p:attrName>ppt_w</p:attrName>
                                        </p:attrNameLst>
                                      </p:cBhvr>
                                      <p:tavLst>
                                        <p:tav tm="0">
                                          <p:val>
                                            <p:fltVal val="0"/>
                                          </p:val>
                                        </p:tav>
                                        <p:tav tm="100000">
                                          <p:val>
                                            <p:strVal val="#ppt_w"/>
                                          </p:val>
                                        </p:tav>
                                      </p:tavLst>
                                    </p:anim>
                                    <p:anim calcmode="lin" valueType="num">
                                      <p:cBhvr>
                                        <p:cTn id="78" dur="500" fill="hold"/>
                                        <p:tgtEl>
                                          <p:spTgt spid="15397"/>
                                        </p:tgtEl>
                                        <p:attrNameLst>
                                          <p:attrName>ppt_h</p:attrName>
                                        </p:attrNameLst>
                                      </p:cBhvr>
                                      <p:tavLst>
                                        <p:tav tm="0">
                                          <p:val>
                                            <p:fltVal val="0"/>
                                          </p:val>
                                        </p:tav>
                                        <p:tav tm="100000">
                                          <p:val>
                                            <p:strVal val="#ppt_h"/>
                                          </p:val>
                                        </p:tav>
                                      </p:tavLst>
                                    </p:anim>
                                    <p:animEffect transition="in" filter="fade">
                                      <p:cBhvr>
                                        <p:cTn id="79" dur="500"/>
                                        <p:tgtEl>
                                          <p:spTgt spid="15397"/>
                                        </p:tgtEl>
                                      </p:cBhvr>
                                    </p:animEffect>
                                  </p:childTnLst>
                                </p:cTn>
                              </p:par>
                              <p:par>
                                <p:cTn id="80" presetID="53" presetClass="entr" presetSubtype="16" fill="hold" nodeType="withEffect">
                                  <p:stCondLst>
                                    <p:cond delay="0"/>
                                  </p:stCondLst>
                                  <p:childTnLst>
                                    <p:set>
                                      <p:cBhvr>
                                        <p:cTn id="81" dur="1" fill="hold">
                                          <p:stCondLst>
                                            <p:cond delay="0"/>
                                          </p:stCondLst>
                                        </p:cTn>
                                        <p:tgtEl>
                                          <p:spTgt spid="15407"/>
                                        </p:tgtEl>
                                        <p:attrNameLst>
                                          <p:attrName>style.visibility</p:attrName>
                                        </p:attrNameLst>
                                      </p:cBhvr>
                                      <p:to>
                                        <p:strVal val="visible"/>
                                      </p:to>
                                    </p:set>
                                    <p:anim calcmode="lin" valueType="num">
                                      <p:cBhvr>
                                        <p:cTn id="82" dur="500" fill="hold"/>
                                        <p:tgtEl>
                                          <p:spTgt spid="15407"/>
                                        </p:tgtEl>
                                        <p:attrNameLst>
                                          <p:attrName>ppt_w</p:attrName>
                                        </p:attrNameLst>
                                      </p:cBhvr>
                                      <p:tavLst>
                                        <p:tav tm="0">
                                          <p:val>
                                            <p:fltVal val="0"/>
                                          </p:val>
                                        </p:tav>
                                        <p:tav tm="100000">
                                          <p:val>
                                            <p:strVal val="#ppt_w"/>
                                          </p:val>
                                        </p:tav>
                                      </p:tavLst>
                                    </p:anim>
                                    <p:anim calcmode="lin" valueType="num">
                                      <p:cBhvr>
                                        <p:cTn id="83" dur="500" fill="hold"/>
                                        <p:tgtEl>
                                          <p:spTgt spid="15407"/>
                                        </p:tgtEl>
                                        <p:attrNameLst>
                                          <p:attrName>ppt_h</p:attrName>
                                        </p:attrNameLst>
                                      </p:cBhvr>
                                      <p:tavLst>
                                        <p:tav tm="0">
                                          <p:val>
                                            <p:fltVal val="0"/>
                                          </p:val>
                                        </p:tav>
                                        <p:tav tm="100000">
                                          <p:val>
                                            <p:strVal val="#ppt_h"/>
                                          </p:val>
                                        </p:tav>
                                      </p:tavLst>
                                    </p:anim>
                                    <p:animEffect transition="in" filter="fade">
                                      <p:cBhvr>
                                        <p:cTn id="84" dur="500"/>
                                        <p:tgtEl>
                                          <p:spTgt spid="15407"/>
                                        </p:tgtEl>
                                      </p:cBhvr>
                                    </p:animEffect>
                                  </p:childTnLst>
                                </p:cTn>
                              </p:par>
                              <p:par>
                                <p:cTn id="85" presetID="53" presetClass="entr" presetSubtype="16" fill="hold" nodeType="withEffect">
                                  <p:stCondLst>
                                    <p:cond delay="0"/>
                                  </p:stCondLst>
                                  <p:childTnLst>
                                    <p:set>
                                      <p:cBhvr>
                                        <p:cTn id="86" dur="1" fill="hold">
                                          <p:stCondLst>
                                            <p:cond delay="0"/>
                                          </p:stCondLst>
                                        </p:cTn>
                                        <p:tgtEl>
                                          <p:spTgt spid="15427"/>
                                        </p:tgtEl>
                                        <p:attrNameLst>
                                          <p:attrName>style.visibility</p:attrName>
                                        </p:attrNameLst>
                                      </p:cBhvr>
                                      <p:to>
                                        <p:strVal val="visible"/>
                                      </p:to>
                                    </p:set>
                                    <p:anim calcmode="lin" valueType="num">
                                      <p:cBhvr>
                                        <p:cTn id="87" dur="500" fill="hold"/>
                                        <p:tgtEl>
                                          <p:spTgt spid="15427"/>
                                        </p:tgtEl>
                                        <p:attrNameLst>
                                          <p:attrName>ppt_w</p:attrName>
                                        </p:attrNameLst>
                                      </p:cBhvr>
                                      <p:tavLst>
                                        <p:tav tm="0">
                                          <p:val>
                                            <p:fltVal val="0"/>
                                          </p:val>
                                        </p:tav>
                                        <p:tav tm="100000">
                                          <p:val>
                                            <p:strVal val="#ppt_w"/>
                                          </p:val>
                                        </p:tav>
                                      </p:tavLst>
                                    </p:anim>
                                    <p:anim calcmode="lin" valueType="num">
                                      <p:cBhvr>
                                        <p:cTn id="88" dur="500" fill="hold"/>
                                        <p:tgtEl>
                                          <p:spTgt spid="15427"/>
                                        </p:tgtEl>
                                        <p:attrNameLst>
                                          <p:attrName>ppt_h</p:attrName>
                                        </p:attrNameLst>
                                      </p:cBhvr>
                                      <p:tavLst>
                                        <p:tav tm="0">
                                          <p:val>
                                            <p:fltVal val="0"/>
                                          </p:val>
                                        </p:tav>
                                        <p:tav tm="100000">
                                          <p:val>
                                            <p:strVal val="#ppt_h"/>
                                          </p:val>
                                        </p:tav>
                                      </p:tavLst>
                                    </p:anim>
                                    <p:animEffect transition="in" filter="fade">
                                      <p:cBhvr>
                                        <p:cTn id="89" dur="500"/>
                                        <p:tgtEl>
                                          <p:spTgt spid="15427"/>
                                        </p:tgtEl>
                                      </p:cBhvr>
                                    </p:animEffect>
                                  </p:childTnLst>
                                </p:cTn>
                              </p:par>
                              <p:par>
                                <p:cTn id="90" presetID="53" presetClass="entr" presetSubtype="16" fill="hold" nodeType="withEffect">
                                  <p:stCondLst>
                                    <p:cond delay="0"/>
                                  </p:stCondLst>
                                  <p:childTnLst>
                                    <p:set>
                                      <p:cBhvr>
                                        <p:cTn id="91" dur="1" fill="hold">
                                          <p:stCondLst>
                                            <p:cond delay="0"/>
                                          </p:stCondLst>
                                        </p:cTn>
                                        <p:tgtEl>
                                          <p:spTgt spid="15437"/>
                                        </p:tgtEl>
                                        <p:attrNameLst>
                                          <p:attrName>style.visibility</p:attrName>
                                        </p:attrNameLst>
                                      </p:cBhvr>
                                      <p:to>
                                        <p:strVal val="visible"/>
                                      </p:to>
                                    </p:set>
                                    <p:anim calcmode="lin" valueType="num">
                                      <p:cBhvr>
                                        <p:cTn id="92" dur="500" fill="hold"/>
                                        <p:tgtEl>
                                          <p:spTgt spid="15437"/>
                                        </p:tgtEl>
                                        <p:attrNameLst>
                                          <p:attrName>ppt_w</p:attrName>
                                        </p:attrNameLst>
                                      </p:cBhvr>
                                      <p:tavLst>
                                        <p:tav tm="0">
                                          <p:val>
                                            <p:fltVal val="0"/>
                                          </p:val>
                                        </p:tav>
                                        <p:tav tm="100000">
                                          <p:val>
                                            <p:strVal val="#ppt_w"/>
                                          </p:val>
                                        </p:tav>
                                      </p:tavLst>
                                    </p:anim>
                                    <p:anim calcmode="lin" valueType="num">
                                      <p:cBhvr>
                                        <p:cTn id="93" dur="500" fill="hold"/>
                                        <p:tgtEl>
                                          <p:spTgt spid="15437"/>
                                        </p:tgtEl>
                                        <p:attrNameLst>
                                          <p:attrName>ppt_h</p:attrName>
                                        </p:attrNameLst>
                                      </p:cBhvr>
                                      <p:tavLst>
                                        <p:tav tm="0">
                                          <p:val>
                                            <p:fltVal val="0"/>
                                          </p:val>
                                        </p:tav>
                                        <p:tav tm="100000">
                                          <p:val>
                                            <p:strVal val="#ppt_h"/>
                                          </p:val>
                                        </p:tav>
                                      </p:tavLst>
                                    </p:anim>
                                    <p:animEffect transition="in" filter="fade">
                                      <p:cBhvr>
                                        <p:cTn id="94" dur="500"/>
                                        <p:tgtEl>
                                          <p:spTgt spid="15437"/>
                                        </p:tgtEl>
                                      </p:cBhvr>
                                    </p:animEffect>
                                  </p:childTnLst>
                                </p:cTn>
                              </p:par>
                              <p:par>
                                <p:cTn id="95" presetID="53" presetClass="entr" presetSubtype="16" fill="hold" nodeType="withEffect">
                                  <p:stCondLst>
                                    <p:cond delay="0"/>
                                  </p:stCondLst>
                                  <p:childTnLst>
                                    <p:set>
                                      <p:cBhvr>
                                        <p:cTn id="96" dur="1" fill="hold">
                                          <p:stCondLst>
                                            <p:cond delay="0"/>
                                          </p:stCondLst>
                                        </p:cTn>
                                        <p:tgtEl>
                                          <p:spTgt spid="15446"/>
                                        </p:tgtEl>
                                        <p:attrNameLst>
                                          <p:attrName>style.visibility</p:attrName>
                                        </p:attrNameLst>
                                      </p:cBhvr>
                                      <p:to>
                                        <p:strVal val="visible"/>
                                      </p:to>
                                    </p:set>
                                    <p:anim calcmode="lin" valueType="num">
                                      <p:cBhvr>
                                        <p:cTn id="97" dur="500" fill="hold"/>
                                        <p:tgtEl>
                                          <p:spTgt spid="15446"/>
                                        </p:tgtEl>
                                        <p:attrNameLst>
                                          <p:attrName>ppt_w</p:attrName>
                                        </p:attrNameLst>
                                      </p:cBhvr>
                                      <p:tavLst>
                                        <p:tav tm="0">
                                          <p:val>
                                            <p:fltVal val="0"/>
                                          </p:val>
                                        </p:tav>
                                        <p:tav tm="100000">
                                          <p:val>
                                            <p:strVal val="#ppt_w"/>
                                          </p:val>
                                        </p:tav>
                                      </p:tavLst>
                                    </p:anim>
                                    <p:anim calcmode="lin" valueType="num">
                                      <p:cBhvr>
                                        <p:cTn id="98" dur="500" fill="hold"/>
                                        <p:tgtEl>
                                          <p:spTgt spid="15446"/>
                                        </p:tgtEl>
                                        <p:attrNameLst>
                                          <p:attrName>ppt_h</p:attrName>
                                        </p:attrNameLst>
                                      </p:cBhvr>
                                      <p:tavLst>
                                        <p:tav tm="0">
                                          <p:val>
                                            <p:fltVal val="0"/>
                                          </p:val>
                                        </p:tav>
                                        <p:tav tm="100000">
                                          <p:val>
                                            <p:strVal val="#ppt_h"/>
                                          </p:val>
                                        </p:tav>
                                      </p:tavLst>
                                    </p:anim>
                                    <p:animEffect transition="in" filter="fade">
                                      <p:cBhvr>
                                        <p:cTn id="99" dur="500"/>
                                        <p:tgtEl>
                                          <p:spTgt spid="15446"/>
                                        </p:tgtEl>
                                      </p:cBhvr>
                                    </p:animEffect>
                                  </p:childTnLst>
                                </p:cTn>
                              </p:par>
                              <p:par>
                                <p:cTn id="100" presetID="53" presetClass="entr" presetSubtype="16" fill="hold" nodeType="withEffect">
                                  <p:stCondLst>
                                    <p:cond delay="0"/>
                                  </p:stCondLst>
                                  <p:childTnLst>
                                    <p:set>
                                      <p:cBhvr>
                                        <p:cTn id="101" dur="1" fill="hold">
                                          <p:stCondLst>
                                            <p:cond delay="0"/>
                                          </p:stCondLst>
                                        </p:cTn>
                                        <p:tgtEl>
                                          <p:spTgt spid="15454"/>
                                        </p:tgtEl>
                                        <p:attrNameLst>
                                          <p:attrName>style.visibility</p:attrName>
                                        </p:attrNameLst>
                                      </p:cBhvr>
                                      <p:to>
                                        <p:strVal val="visible"/>
                                      </p:to>
                                    </p:set>
                                    <p:anim calcmode="lin" valueType="num">
                                      <p:cBhvr>
                                        <p:cTn id="102" dur="500" fill="hold"/>
                                        <p:tgtEl>
                                          <p:spTgt spid="15454"/>
                                        </p:tgtEl>
                                        <p:attrNameLst>
                                          <p:attrName>ppt_w</p:attrName>
                                        </p:attrNameLst>
                                      </p:cBhvr>
                                      <p:tavLst>
                                        <p:tav tm="0">
                                          <p:val>
                                            <p:fltVal val="0"/>
                                          </p:val>
                                        </p:tav>
                                        <p:tav tm="100000">
                                          <p:val>
                                            <p:strVal val="#ppt_w"/>
                                          </p:val>
                                        </p:tav>
                                      </p:tavLst>
                                    </p:anim>
                                    <p:anim calcmode="lin" valueType="num">
                                      <p:cBhvr>
                                        <p:cTn id="103" dur="500" fill="hold"/>
                                        <p:tgtEl>
                                          <p:spTgt spid="15454"/>
                                        </p:tgtEl>
                                        <p:attrNameLst>
                                          <p:attrName>ppt_h</p:attrName>
                                        </p:attrNameLst>
                                      </p:cBhvr>
                                      <p:tavLst>
                                        <p:tav tm="0">
                                          <p:val>
                                            <p:fltVal val="0"/>
                                          </p:val>
                                        </p:tav>
                                        <p:tav tm="100000">
                                          <p:val>
                                            <p:strVal val="#ppt_h"/>
                                          </p:val>
                                        </p:tav>
                                      </p:tavLst>
                                    </p:anim>
                                    <p:animEffect transition="in" filter="fade">
                                      <p:cBhvr>
                                        <p:cTn id="104" dur="500"/>
                                        <p:tgtEl>
                                          <p:spTgt spid="15454"/>
                                        </p:tgtEl>
                                      </p:cBhvr>
                                    </p:animEffect>
                                  </p:childTnLst>
                                </p:cTn>
                              </p:par>
                              <p:par>
                                <p:cTn id="105" presetID="53" presetClass="entr" presetSubtype="16" fill="hold" nodeType="withEffect">
                                  <p:stCondLst>
                                    <p:cond delay="0"/>
                                  </p:stCondLst>
                                  <p:childTnLst>
                                    <p:set>
                                      <p:cBhvr>
                                        <p:cTn id="106" dur="1" fill="hold">
                                          <p:stCondLst>
                                            <p:cond delay="0"/>
                                          </p:stCondLst>
                                        </p:cTn>
                                        <p:tgtEl>
                                          <p:spTgt spid="15466"/>
                                        </p:tgtEl>
                                        <p:attrNameLst>
                                          <p:attrName>style.visibility</p:attrName>
                                        </p:attrNameLst>
                                      </p:cBhvr>
                                      <p:to>
                                        <p:strVal val="visible"/>
                                      </p:to>
                                    </p:set>
                                    <p:anim calcmode="lin" valueType="num">
                                      <p:cBhvr>
                                        <p:cTn id="107" dur="500" fill="hold"/>
                                        <p:tgtEl>
                                          <p:spTgt spid="15466"/>
                                        </p:tgtEl>
                                        <p:attrNameLst>
                                          <p:attrName>ppt_w</p:attrName>
                                        </p:attrNameLst>
                                      </p:cBhvr>
                                      <p:tavLst>
                                        <p:tav tm="0">
                                          <p:val>
                                            <p:fltVal val="0"/>
                                          </p:val>
                                        </p:tav>
                                        <p:tav tm="100000">
                                          <p:val>
                                            <p:strVal val="#ppt_w"/>
                                          </p:val>
                                        </p:tav>
                                      </p:tavLst>
                                    </p:anim>
                                    <p:anim calcmode="lin" valueType="num">
                                      <p:cBhvr>
                                        <p:cTn id="108" dur="500" fill="hold"/>
                                        <p:tgtEl>
                                          <p:spTgt spid="15466"/>
                                        </p:tgtEl>
                                        <p:attrNameLst>
                                          <p:attrName>ppt_h</p:attrName>
                                        </p:attrNameLst>
                                      </p:cBhvr>
                                      <p:tavLst>
                                        <p:tav tm="0">
                                          <p:val>
                                            <p:fltVal val="0"/>
                                          </p:val>
                                        </p:tav>
                                        <p:tav tm="100000">
                                          <p:val>
                                            <p:strVal val="#ppt_h"/>
                                          </p:val>
                                        </p:tav>
                                      </p:tavLst>
                                    </p:anim>
                                    <p:animEffect transition="in" filter="fade">
                                      <p:cBhvr>
                                        <p:cTn id="109" dur="500"/>
                                        <p:tgtEl>
                                          <p:spTgt spid="15466"/>
                                        </p:tgtEl>
                                      </p:cBhvr>
                                    </p:animEffect>
                                  </p:childTnLst>
                                </p:cTn>
                              </p:par>
                              <p:par>
                                <p:cTn id="110" presetID="53" presetClass="entr" presetSubtype="16" fill="hold" nodeType="withEffect">
                                  <p:stCondLst>
                                    <p:cond delay="0"/>
                                  </p:stCondLst>
                                  <p:childTnLst>
                                    <p:set>
                                      <p:cBhvr>
                                        <p:cTn id="111" dur="1" fill="hold">
                                          <p:stCondLst>
                                            <p:cond delay="0"/>
                                          </p:stCondLst>
                                        </p:cTn>
                                        <p:tgtEl>
                                          <p:spTgt spid="15478"/>
                                        </p:tgtEl>
                                        <p:attrNameLst>
                                          <p:attrName>style.visibility</p:attrName>
                                        </p:attrNameLst>
                                      </p:cBhvr>
                                      <p:to>
                                        <p:strVal val="visible"/>
                                      </p:to>
                                    </p:set>
                                    <p:anim calcmode="lin" valueType="num">
                                      <p:cBhvr>
                                        <p:cTn id="112" dur="500" fill="hold"/>
                                        <p:tgtEl>
                                          <p:spTgt spid="15478"/>
                                        </p:tgtEl>
                                        <p:attrNameLst>
                                          <p:attrName>ppt_w</p:attrName>
                                        </p:attrNameLst>
                                      </p:cBhvr>
                                      <p:tavLst>
                                        <p:tav tm="0">
                                          <p:val>
                                            <p:fltVal val="0"/>
                                          </p:val>
                                        </p:tav>
                                        <p:tav tm="100000">
                                          <p:val>
                                            <p:strVal val="#ppt_w"/>
                                          </p:val>
                                        </p:tav>
                                      </p:tavLst>
                                    </p:anim>
                                    <p:anim calcmode="lin" valueType="num">
                                      <p:cBhvr>
                                        <p:cTn id="113" dur="500" fill="hold"/>
                                        <p:tgtEl>
                                          <p:spTgt spid="15478"/>
                                        </p:tgtEl>
                                        <p:attrNameLst>
                                          <p:attrName>ppt_h</p:attrName>
                                        </p:attrNameLst>
                                      </p:cBhvr>
                                      <p:tavLst>
                                        <p:tav tm="0">
                                          <p:val>
                                            <p:fltVal val="0"/>
                                          </p:val>
                                        </p:tav>
                                        <p:tav tm="100000">
                                          <p:val>
                                            <p:strVal val="#ppt_h"/>
                                          </p:val>
                                        </p:tav>
                                      </p:tavLst>
                                    </p:anim>
                                    <p:animEffect transition="in" filter="fade">
                                      <p:cBhvr>
                                        <p:cTn id="114" dur="500"/>
                                        <p:tgtEl>
                                          <p:spTgt spid="15478"/>
                                        </p:tgtEl>
                                      </p:cBhvr>
                                    </p:animEffect>
                                  </p:childTnLst>
                                </p:cTn>
                              </p:par>
                              <p:par>
                                <p:cTn id="115" presetID="53" presetClass="entr" presetSubtype="16" fill="hold" nodeType="withEffect">
                                  <p:stCondLst>
                                    <p:cond delay="0"/>
                                  </p:stCondLst>
                                  <p:childTnLst>
                                    <p:set>
                                      <p:cBhvr>
                                        <p:cTn id="116" dur="1" fill="hold">
                                          <p:stCondLst>
                                            <p:cond delay="0"/>
                                          </p:stCondLst>
                                        </p:cTn>
                                        <p:tgtEl>
                                          <p:spTgt spid="15488"/>
                                        </p:tgtEl>
                                        <p:attrNameLst>
                                          <p:attrName>style.visibility</p:attrName>
                                        </p:attrNameLst>
                                      </p:cBhvr>
                                      <p:to>
                                        <p:strVal val="visible"/>
                                      </p:to>
                                    </p:set>
                                    <p:anim calcmode="lin" valueType="num">
                                      <p:cBhvr>
                                        <p:cTn id="117" dur="500" fill="hold"/>
                                        <p:tgtEl>
                                          <p:spTgt spid="15488"/>
                                        </p:tgtEl>
                                        <p:attrNameLst>
                                          <p:attrName>ppt_w</p:attrName>
                                        </p:attrNameLst>
                                      </p:cBhvr>
                                      <p:tavLst>
                                        <p:tav tm="0">
                                          <p:val>
                                            <p:fltVal val="0"/>
                                          </p:val>
                                        </p:tav>
                                        <p:tav tm="100000">
                                          <p:val>
                                            <p:strVal val="#ppt_w"/>
                                          </p:val>
                                        </p:tav>
                                      </p:tavLst>
                                    </p:anim>
                                    <p:anim calcmode="lin" valueType="num">
                                      <p:cBhvr>
                                        <p:cTn id="118" dur="500" fill="hold"/>
                                        <p:tgtEl>
                                          <p:spTgt spid="15488"/>
                                        </p:tgtEl>
                                        <p:attrNameLst>
                                          <p:attrName>ppt_h</p:attrName>
                                        </p:attrNameLst>
                                      </p:cBhvr>
                                      <p:tavLst>
                                        <p:tav tm="0">
                                          <p:val>
                                            <p:fltVal val="0"/>
                                          </p:val>
                                        </p:tav>
                                        <p:tav tm="100000">
                                          <p:val>
                                            <p:strVal val="#ppt_h"/>
                                          </p:val>
                                        </p:tav>
                                      </p:tavLst>
                                    </p:anim>
                                    <p:animEffect transition="in" filter="fade">
                                      <p:cBhvr>
                                        <p:cTn id="119" dur="500"/>
                                        <p:tgtEl>
                                          <p:spTgt spid="15488"/>
                                        </p:tgtEl>
                                      </p:cBhvr>
                                    </p:animEffect>
                                  </p:childTnLst>
                                </p:cTn>
                              </p:par>
                              <p:par>
                                <p:cTn id="120" presetID="53" presetClass="entr" presetSubtype="16" fill="hold" nodeType="withEffect">
                                  <p:stCondLst>
                                    <p:cond delay="0"/>
                                  </p:stCondLst>
                                  <p:childTnLst>
                                    <p:set>
                                      <p:cBhvr>
                                        <p:cTn id="121" dur="1" fill="hold">
                                          <p:stCondLst>
                                            <p:cond delay="0"/>
                                          </p:stCondLst>
                                        </p:cTn>
                                        <p:tgtEl>
                                          <p:spTgt spid="15499"/>
                                        </p:tgtEl>
                                        <p:attrNameLst>
                                          <p:attrName>style.visibility</p:attrName>
                                        </p:attrNameLst>
                                      </p:cBhvr>
                                      <p:to>
                                        <p:strVal val="visible"/>
                                      </p:to>
                                    </p:set>
                                    <p:anim calcmode="lin" valueType="num">
                                      <p:cBhvr>
                                        <p:cTn id="122" dur="500" fill="hold"/>
                                        <p:tgtEl>
                                          <p:spTgt spid="15499"/>
                                        </p:tgtEl>
                                        <p:attrNameLst>
                                          <p:attrName>ppt_w</p:attrName>
                                        </p:attrNameLst>
                                      </p:cBhvr>
                                      <p:tavLst>
                                        <p:tav tm="0">
                                          <p:val>
                                            <p:fltVal val="0"/>
                                          </p:val>
                                        </p:tav>
                                        <p:tav tm="100000">
                                          <p:val>
                                            <p:strVal val="#ppt_w"/>
                                          </p:val>
                                        </p:tav>
                                      </p:tavLst>
                                    </p:anim>
                                    <p:anim calcmode="lin" valueType="num">
                                      <p:cBhvr>
                                        <p:cTn id="123" dur="500" fill="hold"/>
                                        <p:tgtEl>
                                          <p:spTgt spid="15499"/>
                                        </p:tgtEl>
                                        <p:attrNameLst>
                                          <p:attrName>ppt_h</p:attrName>
                                        </p:attrNameLst>
                                      </p:cBhvr>
                                      <p:tavLst>
                                        <p:tav tm="0">
                                          <p:val>
                                            <p:fltVal val="0"/>
                                          </p:val>
                                        </p:tav>
                                        <p:tav tm="100000">
                                          <p:val>
                                            <p:strVal val="#ppt_h"/>
                                          </p:val>
                                        </p:tav>
                                      </p:tavLst>
                                    </p:anim>
                                    <p:animEffect transition="in" filter="fade">
                                      <p:cBhvr>
                                        <p:cTn id="124" dur="500"/>
                                        <p:tgtEl>
                                          <p:spTgt spid="15499"/>
                                        </p:tgtEl>
                                      </p:cBhvr>
                                    </p:animEffect>
                                  </p:childTnLst>
                                </p:cTn>
                              </p:par>
                              <p:par>
                                <p:cTn id="125" presetID="53" presetClass="entr" presetSubtype="16" fill="hold" nodeType="withEffect">
                                  <p:stCondLst>
                                    <p:cond delay="0"/>
                                  </p:stCondLst>
                                  <p:childTnLst>
                                    <p:set>
                                      <p:cBhvr>
                                        <p:cTn id="126" dur="1" fill="hold">
                                          <p:stCondLst>
                                            <p:cond delay="0"/>
                                          </p:stCondLst>
                                        </p:cTn>
                                        <p:tgtEl>
                                          <p:spTgt spid="15517"/>
                                        </p:tgtEl>
                                        <p:attrNameLst>
                                          <p:attrName>style.visibility</p:attrName>
                                        </p:attrNameLst>
                                      </p:cBhvr>
                                      <p:to>
                                        <p:strVal val="visible"/>
                                      </p:to>
                                    </p:set>
                                    <p:anim calcmode="lin" valueType="num">
                                      <p:cBhvr>
                                        <p:cTn id="127" dur="500" fill="hold"/>
                                        <p:tgtEl>
                                          <p:spTgt spid="15517"/>
                                        </p:tgtEl>
                                        <p:attrNameLst>
                                          <p:attrName>ppt_w</p:attrName>
                                        </p:attrNameLst>
                                      </p:cBhvr>
                                      <p:tavLst>
                                        <p:tav tm="0">
                                          <p:val>
                                            <p:fltVal val="0"/>
                                          </p:val>
                                        </p:tav>
                                        <p:tav tm="100000">
                                          <p:val>
                                            <p:strVal val="#ppt_w"/>
                                          </p:val>
                                        </p:tav>
                                      </p:tavLst>
                                    </p:anim>
                                    <p:anim calcmode="lin" valueType="num">
                                      <p:cBhvr>
                                        <p:cTn id="128" dur="500" fill="hold"/>
                                        <p:tgtEl>
                                          <p:spTgt spid="15517"/>
                                        </p:tgtEl>
                                        <p:attrNameLst>
                                          <p:attrName>ppt_h</p:attrName>
                                        </p:attrNameLst>
                                      </p:cBhvr>
                                      <p:tavLst>
                                        <p:tav tm="0">
                                          <p:val>
                                            <p:fltVal val="0"/>
                                          </p:val>
                                        </p:tav>
                                        <p:tav tm="100000">
                                          <p:val>
                                            <p:strVal val="#ppt_h"/>
                                          </p:val>
                                        </p:tav>
                                      </p:tavLst>
                                    </p:anim>
                                    <p:animEffect transition="in" filter="fade">
                                      <p:cBhvr>
                                        <p:cTn id="129" dur="500"/>
                                        <p:tgtEl>
                                          <p:spTgt spid="155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5536"/>
                                        </p:tgtEl>
                                        <p:attrNameLst>
                                          <p:attrName>style.visibility</p:attrName>
                                        </p:attrNameLst>
                                      </p:cBhvr>
                                      <p:to>
                                        <p:strVal val="visible"/>
                                      </p:to>
                                    </p:set>
                                    <p:anim calcmode="lin" valueType="num">
                                      <p:cBhvr>
                                        <p:cTn id="132" dur="500" fill="hold"/>
                                        <p:tgtEl>
                                          <p:spTgt spid="15536"/>
                                        </p:tgtEl>
                                        <p:attrNameLst>
                                          <p:attrName>ppt_w</p:attrName>
                                        </p:attrNameLst>
                                      </p:cBhvr>
                                      <p:tavLst>
                                        <p:tav tm="0">
                                          <p:val>
                                            <p:fltVal val="0"/>
                                          </p:val>
                                        </p:tav>
                                        <p:tav tm="100000">
                                          <p:val>
                                            <p:strVal val="#ppt_w"/>
                                          </p:val>
                                        </p:tav>
                                      </p:tavLst>
                                    </p:anim>
                                    <p:anim calcmode="lin" valueType="num">
                                      <p:cBhvr>
                                        <p:cTn id="133" dur="500" fill="hold"/>
                                        <p:tgtEl>
                                          <p:spTgt spid="15536"/>
                                        </p:tgtEl>
                                        <p:attrNameLst>
                                          <p:attrName>ppt_h</p:attrName>
                                        </p:attrNameLst>
                                      </p:cBhvr>
                                      <p:tavLst>
                                        <p:tav tm="0">
                                          <p:val>
                                            <p:fltVal val="0"/>
                                          </p:val>
                                        </p:tav>
                                        <p:tav tm="100000">
                                          <p:val>
                                            <p:strVal val="#ppt_h"/>
                                          </p:val>
                                        </p:tav>
                                      </p:tavLst>
                                    </p:anim>
                                    <p:animEffect transition="in" filter="fade">
                                      <p:cBhvr>
                                        <p:cTn id="134" dur="500"/>
                                        <p:tgtEl>
                                          <p:spTgt spid="15536"/>
                                        </p:tgtEl>
                                      </p:cBhvr>
                                    </p:animEffect>
                                  </p:childTnLst>
                                </p:cTn>
                              </p:par>
                              <p:par>
                                <p:cTn id="135" presetID="53" presetClass="entr" presetSubtype="16" fill="hold" nodeType="withEffect">
                                  <p:stCondLst>
                                    <p:cond delay="0"/>
                                  </p:stCondLst>
                                  <p:childTnLst>
                                    <p:set>
                                      <p:cBhvr>
                                        <p:cTn id="136" dur="1" fill="hold">
                                          <p:stCondLst>
                                            <p:cond delay="0"/>
                                          </p:stCondLst>
                                        </p:cTn>
                                        <p:tgtEl>
                                          <p:spTgt spid="15545"/>
                                        </p:tgtEl>
                                        <p:attrNameLst>
                                          <p:attrName>style.visibility</p:attrName>
                                        </p:attrNameLst>
                                      </p:cBhvr>
                                      <p:to>
                                        <p:strVal val="visible"/>
                                      </p:to>
                                    </p:set>
                                    <p:anim calcmode="lin" valueType="num">
                                      <p:cBhvr>
                                        <p:cTn id="137" dur="500" fill="hold"/>
                                        <p:tgtEl>
                                          <p:spTgt spid="15545"/>
                                        </p:tgtEl>
                                        <p:attrNameLst>
                                          <p:attrName>ppt_w</p:attrName>
                                        </p:attrNameLst>
                                      </p:cBhvr>
                                      <p:tavLst>
                                        <p:tav tm="0">
                                          <p:val>
                                            <p:fltVal val="0"/>
                                          </p:val>
                                        </p:tav>
                                        <p:tav tm="100000">
                                          <p:val>
                                            <p:strVal val="#ppt_w"/>
                                          </p:val>
                                        </p:tav>
                                      </p:tavLst>
                                    </p:anim>
                                    <p:anim calcmode="lin" valueType="num">
                                      <p:cBhvr>
                                        <p:cTn id="138" dur="500" fill="hold"/>
                                        <p:tgtEl>
                                          <p:spTgt spid="15545"/>
                                        </p:tgtEl>
                                        <p:attrNameLst>
                                          <p:attrName>ppt_h</p:attrName>
                                        </p:attrNameLst>
                                      </p:cBhvr>
                                      <p:tavLst>
                                        <p:tav tm="0">
                                          <p:val>
                                            <p:fltVal val="0"/>
                                          </p:val>
                                        </p:tav>
                                        <p:tav tm="100000">
                                          <p:val>
                                            <p:strVal val="#ppt_h"/>
                                          </p:val>
                                        </p:tav>
                                      </p:tavLst>
                                    </p:anim>
                                    <p:animEffect transition="in" filter="fade">
                                      <p:cBhvr>
                                        <p:cTn id="139" dur="500"/>
                                        <p:tgtEl>
                                          <p:spTgt spid="15545"/>
                                        </p:tgtEl>
                                      </p:cBhvr>
                                    </p:animEffect>
                                  </p:childTnLst>
                                </p:cTn>
                              </p:par>
                              <p:par>
                                <p:cTn id="140" presetID="53" presetClass="entr" presetSubtype="16" fill="hold" nodeType="withEffect">
                                  <p:stCondLst>
                                    <p:cond delay="0"/>
                                  </p:stCondLst>
                                  <p:childTnLst>
                                    <p:set>
                                      <p:cBhvr>
                                        <p:cTn id="141" dur="1" fill="hold">
                                          <p:stCondLst>
                                            <p:cond delay="0"/>
                                          </p:stCondLst>
                                        </p:cTn>
                                        <p:tgtEl>
                                          <p:spTgt spid="15549"/>
                                        </p:tgtEl>
                                        <p:attrNameLst>
                                          <p:attrName>style.visibility</p:attrName>
                                        </p:attrNameLst>
                                      </p:cBhvr>
                                      <p:to>
                                        <p:strVal val="visible"/>
                                      </p:to>
                                    </p:set>
                                    <p:anim calcmode="lin" valueType="num">
                                      <p:cBhvr>
                                        <p:cTn id="142" dur="500" fill="hold"/>
                                        <p:tgtEl>
                                          <p:spTgt spid="15549"/>
                                        </p:tgtEl>
                                        <p:attrNameLst>
                                          <p:attrName>ppt_w</p:attrName>
                                        </p:attrNameLst>
                                      </p:cBhvr>
                                      <p:tavLst>
                                        <p:tav tm="0">
                                          <p:val>
                                            <p:fltVal val="0"/>
                                          </p:val>
                                        </p:tav>
                                        <p:tav tm="100000">
                                          <p:val>
                                            <p:strVal val="#ppt_w"/>
                                          </p:val>
                                        </p:tav>
                                      </p:tavLst>
                                    </p:anim>
                                    <p:anim calcmode="lin" valueType="num">
                                      <p:cBhvr>
                                        <p:cTn id="143" dur="500" fill="hold"/>
                                        <p:tgtEl>
                                          <p:spTgt spid="15549"/>
                                        </p:tgtEl>
                                        <p:attrNameLst>
                                          <p:attrName>ppt_h</p:attrName>
                                        </p:attrNameLst>
                                      </p:cBhvr>
                                      <p:tavLst>
                                        <p:tav tm="0">
                                          <p:val>
                                            <p:fltVal val="0"/>
                                          </p:val>
                                        </p:tav>
                                        <p:tav tm="100000">
                                          <p:val>
                                            <p:strVal val="#ppt_h"/>
                                          </p:val>
                                        </p:tav>
                                      </p:tavLst>
                                    </p:anim>
                                    <p:animEffect transition="in" filter="fade">
                                      <p:cBhvr>
                                        <p:cTn id="144" dur="500"/>
                                        <p:tgtEl>
                                          <p:spTgt spid="15549"/>
                                        </p:tgtEl>
                                      </p:cBhvr>
                                    </p:animEffect>
                                  </p:childTnLst>
                                </p:cTn>
                              </p:par>
                              <p:par>
                                <p:cTn id="145" presetID="53" presetClass="entr" presetSubtype="16" fill="hold" nodeType="withEffect">
                                  <p:stCondLst>
                                    <p:cond delay="0"/>
                                  </p:stCondLst>
                                  <p:childTnLst>
                                    <p:set>
                                      <p:cBhvr>
                                        <p:cTn id="146" dur="1" fill="hold">
                                          <p:stCondLst>
                                            <p:cond delay="0"/>
                                          </p:stCondLst>
                                        </p:cTn>
                                        <p:tgtEl>
                                          <p:spTgt spid="15556"/>
                                        </p:tgtEl>
                                        <p:attrNameLst>
                                          <p:attrName>style.visibility</p:attrName>
                                        </p:attrNameLst>
                                      </p:cBhvr>
                                      <p:to>
                                        <p:strVal val="visible"/>
                                      </p:to>
                                    </p:set>
                                    <p:anim calcmode="lin" valueType="num">
                                      <p:cBhvr>
                                        <p:cTn id="147" dur="500" fill="hold"/>
                                        <p:tgtEl>
                                          <p:spTgt spid="15556"/>
                                        </p:tgtEl>
                                        <p:attrNameLst>
                                          <p:attrName>ppt_w</p:attrName>
                                        </p:attrNameLst>
                                      </p:cBhvr>
                                      <p:tavLst>
                                        <p:tav tm="0">
                                          <p:val>
                                            <p:fltVal val="0"/>
                                          </p:val>
                                        </p:tav>
                                        <p:tav tm="100000">
                                          <p:val>
                                            <p:strVal val="#ppt_w"/>
                                          </p:val>
                                        </p:tav>
                                      </p:tavLst>
                                    </p:anim>
                                    <p:anim calcmode="lin" valueType="num">
                                      <p:cBhvr>
                                        <p:cTn id="148" dur="500" fill="hold"/>
                                        <p:tgtEl>
                                          <p:spTgt spid="15556"/>
                                        </p:tgtEl>
                                        <p:attrNameLst>
                                          <p:attrName>ppt_h</p:attrName>
                                        </p:attrNameLst>
                                      </p:cBhvr>
                                      <p:tavLst>
                                        <p:tav tm="0">
                                          <p:val>
                                            <p:fltVal val="0"/>
                                          </p:val>
                                        </p:tav>
                                        <p:tav tm="100000">
                                          <p:val>
                                            <p:strVal val="#ppt_h"/>
                                          </p:val>
                                        </p:tav>
                                      </p:tavLst>
                                    </p:anim>
                                    <p:animEffect transition="in" filter="fade">
                                      <p:cBhvr>
                                        <p:cTn id="149" dur="500"/>
                                        <p:tgtEl>
                                          <p:spTgt spid="15556"/>
                                        </p:tgtEl>
                                      </p:cBhvr>
                                    </p:animEffect>
                                  </p:childTnLst>
                                </p:cTn>
                              </p:par>
                              <p:par>
                                <p:cTn id="150" presetID="53" presetClass="entr" presetSubtype="16" fill="hold" nodeType="withEffect">
                                  <p:stCondLst>
                                    <p:cond delay="0"/>
                                  </p:stCondLst>
                                  <p:childTnLst>
                                    <p:set>
                                      <p:cBhvr>
                                        <p:cTn id="151" dur="1" fill="hold">
                                          <p:stCondLst>
                                            <p:cond delay="0"/>
                                          </p:stCondLst>
                                        </p:cTn>
                                        <p:tgtEl>
                                          <p:spTgt spid="15576"/>
                                        </p:tgtEl>
                                        <p:attrNameLst>
                                          <p:attrName>style.visibility</p:attrName>
                                        </p:attrNameLst>
                                      </p:cBhvr>
                                      <p:to>
                                        <p:strVal val="visible"/>
                                      </p:to>
                                    </p:set>
                                    <p:anim calcmode="lin" valueType="num">
                                      <p:cBhvr>
                                        <p:cTn id="152" dur="500" fill="hold"/>
                                        <p:tgtEl>
                                          <p:spTgt spid="15576"/>
                                        </p:tgtEl>
                                        <p:attrNameLst>
                                          <p:attrName>ppt_w</p:attrName>
                                        </p:attrNameLst>
                                      </p:cBhvr>
                                      <p:tavLst>
                                        <p:tav tm="0">
                                          <p:val>
                                            <p:fltVal val="0"/>
                                          </p:val>
                                        </p:tav>
                                        <p:tav tm="100000">
                                          <p:val>
                                            <p:strVal val="#ppt_w"/>
                                          </p:val>
                                        </p:tav>
                                      </p:tavLst>
                                    </p:anim>
                                    <p:anim calcmode="lin" valueType="num">
                                      <p:cBhvr>
                                        <p:cTn id="153" dur="500" fill="hold"/>
                                        <p:tgtEl>
                                          <p:spTgt spid="15576"/>
                                        </p:tgtEl>
                                        <p:attrNameLst>
                                          <p:attrName>ppt_h</p:attrName>
                                        </p:attrNameLst>
                                      </p:cBhvr>
                                      <p:tavLst>
                                        <p:tav tm="0">
                                          <p:val>
                                            <p:fltVal val="0"/>
                                          </p:val>
                                        </p:tav>
                                        <p:tav tm="100000">
                                          <p:val>
                                            <p:strVal val="#ppt_h"/>
                                          </p:val>
                                        </p:tav>
                                      </p:tavLst>
                                    </p:anim>
                                    <p:animEffect transition="in" filter="fade">
                                      <p:cBhvr>
                                        <p:cTn id="154" dur="500"/>
                                        <p:tgtEl>
                                          <p:spTgt spid="15576"/>
                                        </p:tgtEl>
                                      </p:cBhvr>
                                    </p:animEffect>
                                  </p:childTnLst>
                                </p:cTn>
                              </p:par>
                              <p:par>
                                <p:cTn id="155" presetID="53" presetClass="entr" presetSubtype="16" fill="hold" nodeType="withEffect">
                                  <p:stCondLst>
                                    <p:cond delay="0"/>
                                  </p:stCondLst>
                                  <p:childTnLst>
                                    <p:set>
                                      <p:cBhvr>
                                        <p:cTn id="156" dur="1" fill="hold">
                                          <p:stCondLst>
                                            <p:cond delay="0"/>
                                          </p:stCondLst>
                                        </p:cTn>
                                        <p:tgtEl>
                                          <p:spTgt spid="15598"/>
                                        </p:tgtEl>
                                        <p:attrNameLst>
                                          <p:attrName>style.visibility</p:attrName>
                                        </p:attrNameLst>
                                      </p:cBhvr>
                                      <p:to>
                                        <p:strVal val="visible"/>
                                      </p:to>
                                    </p:set>
                                    <p:anim calcmode="lin" valueType="num">
                                      <p:cBhvr>
                                        <p:cTn id="157" dur="500" fill="hold"/>
                                        <p:tgtEl>
                                          <p:spTgt spid="15598"/>
                                        </p:tgtEl>
                                        <p:attrNameLst>
                                          <p:attrName>ppt_w</p:attrName>
                                        </p:attrNameLst>
                                      </p:cBhvr>
                                      <p:tavLst>
                                        <p:tav tm="0">
                                          <p:val>
                                            <p:fltVal val="0"/>
                                          </p:val>
                                        </p:tav>
                                        <p:tav tm="100000">
                                          <p:val>
                                            <p:strVal val="#ppt_w"/>
                                          </p:val>
                                        </p:tav>
                                      </p:tavLst>
                                    </p:anim>
                                    <p:anim calcmode="lin" valueType="num">
                                      <p:cBhvr>
                                        <p:cTn id="158" dur="500" fill="hold"/>
                                        <p:tgtEl>
                                          <p:spTgt spid="15598"/>
                                        </p:tgtEl>
                                        <p:attrNameLst>
                                          <p:attrName>ppt_h</p:attrName>
                                        </p:attrNameLst>
                                      </p:cBhvr>
                                      <p:tavLst>
                                        <p:tav tm="0">
                                          <p:val>
                                            <p:fltVal val="0"/>
                                          </p:val>
                                        </p:tav>
                                        <p:tav tm="100000">
                                          <p:val>
                                            <p:strVal val="#ppt_h"/>
                                          </p:val>
                                        </p:tav>
                                      </p:tavLst>
                                    </p:anim>
                                    <p:animEffect transition="in" filter="fade">
                                      <p:cBhvr>
                                        <p:cTn id="159" dur="500"/>
                                        <p:tgtEl>
                                          <p:spTgt spid="15598"/>
                                        </p:tgtEl>
                                      </p:cBhvr>
                                    </p:animEffect>
                                  </p:childTnLst>
                                </p:cTn>
                              </p:par>
                              <p:par>
                                <p:cTn id="160" presetID="53" presetClass="entr" presetSubtype="16" fill="hold" nodeType="withEffect">
                                  <p:stCondLst>
                                    <p:cond delay="0"/>
                                  </p:stCondLst>
                                  <p:childTnLst>
                                    <p:set>
                                      <p:cBhvr>
                                        <p:cTn id="161" dur="1" fill="hold">
                                          <p:stCondLst>
                                            <p:cond delay="0"/>
                                          </p:stCondLst>
                                        </p:cTn>
                                        <p:tgtEl>
                                          <p:spTgt spid="15643"/>
                                        </p:tgtEl>
                                        <p:attrNameLst>
                                          <p:attrName>style.visibility</p:attrName>
                                        </p:attrNameLst>
                                      </p:cBhvr>
                                      <p:to>
                                        <p:strVal val="visible"/>
                                      </p:to>
                                    </p:set>
                                    <p:anim calcmode="lin" valueType="num">
                                      <p:cBhvr>
                                        <p:cTn id="162" dur="500" fill="hold"/>
                                        <p:tgtEl>
                                          <p:spTgt spid="15643"/>
                                        </p:tgtEl>
                                        <p:attrNameLst>
                                          <p:attrName>ppt_w</p:attrName>
                                        </p:attrNameLst>
                                      </p:cBhvr>
                                      <p:tavLst>
                                        <p:tav tm="0">
                                          <p:val>
                                            <p:fltVal val="0"/>
                                          </p:val>
                                        </p:tav>
                                        <p:tav tm="100000">
                                          <p:val>
                                            <p:strVal val="#ppt_w"/>
                                          </p:val>
                                        </p:tav>
                                      </p:tavLst>
                                    </p:anim>
                                    <p:anim calcmode="lin" valueType="num">
                                      <p:cBhvr>
                                        <p:cTn id="163" dur="500" fill="hold"/>
                                        <p:tgtEl>
                                          <p:spTgt spid="15643"/>
                                        </p:tgtEl>
                                        <p:attrNameLst>
                                          <p:attrName>ppt_h</p:attrName>
                                        </p:attrNameLst>
                                      </p:cBhvr>
                                      <p:tavLst>
                                        <p:tav tm="0">
                                          <p:val>
                                            <p:fltVal val="0"/>
                                          </p:val>
                                        </p:tav>
                                        <p:tav tm="100000">
                                          <p:val>
                                            <p:strVal val="#ppt_h"/>
                                          </p:val>
                                        </p:tav>
                                      </p:tavLst>
                                    </p:anim>
                                    <p:animEffect transition="in" filter="fade">
                                      <p:cBhvr>
                                        <p:cTn id="164" dur="500"/>
                                        <p:tgtEl>
                                          <p:spTgt spid="15643"/>
                                        </p:tgtEl>
                                      </p:cBhvr>
                                    </p:animEffect>
                                  </p:childTnLst>
                                </p:cTn>
                              </p:par>
                              <p:par>
                                <p:cTn id="165" presetID="53" presetClass="entr" presetSubtype="16" fill="hold" nodeType="withEffect">
                                  <p:stCondLst>
                                    <p:cond delay="0"/>
                                  </p:stCondLst>
                                  <p:childTnLst>
                                    <p:set>
                                      <p:cBhvr>
                                        <p:cTn id="166" dur="1" fill="hold">
                                          <p:stCondLst>
                                            <p:cond delay="0"/>
                                          </p:stCondLst>
                                        </p:cTn>
                                        <p:tgtEl>
                                          <p:spTgt spid="15661"/>
                                        </p:tgtEl>
                                        <p:attrNameLst>
                                          <p:attrName>style.visibility</p:attrName>
                                        </p:attrNameLst>
                                      </p:cBhvr>
                                      <p:to>
                                        <p:strVal val="visible"/>
                                      </p:to>
                                    </p:set>
                                    <p:anim calcmode="lin" valueType="num">
                                      <p:cBhvr>
                                        <p:cTn id="167" dur="500" fill="hold"/>
                                        <p:tgtEl>
                                          <p:spTgt spid="15661"/>
                                        </p:tgtEl>
                                        <p:attrNameLst>
                                          <p:attrName>ppt_w</p:attrName>
                                        </p:attrNameLst>
                                      </p:cBhvr>
                                      <p:tavLst>
                                        <p:tav tm="0">
                                          <p:val>
                                            <p:fltVal val="0"/>
                                          </p:val>
                                        </p:tav>
                                        <p:tav tm="100000">
                                          <p:val>
                                            <p:strVal val="#ppt_w"/>
                                          </p:val>
                                        </p:tav>
                                      </p:tavLst>
                                    </p:anim>
                                    <p:anim calcmode="lin" valueType="num">
                                      <p:cBhvr>
                                        <p:cTn id="168" dur="500" fill="hold"/>
                                        <p:tgtEl>
                                          <p:spTgt spid="15661"/>
                                        </p:tgtEl>
                                        <p:attrNameLst>
                                          <p:attrName>ppt_h</p:attrName>
                                        </p:attrNameLst>
                                      </p:cBhvr>
                                      <p:tavLst>
                                        <p:tav tm="0">
                                          <p:val>
                                            <p:fltVal val="0"/>
                                          </p:val>
                                        </p:tav>
                                        <p:tav tm="100000">
                                          <p:val>
                                            <p:strVal val="#ppt_h"/>
                                          </p:val>
                                        </p:tav>
                                      </p:tavLst>
                                    </p:anim>
                                    <p:animEffect transition="in" filter="fade">
                                      <p:cBhvr>
                                        <p:cTn id="169" dur="500"/>
                                        <p:tgtEl>
                                          <p:spTgt spid="15661"/>
                                        </p:tgtEl>
                                      </p:cBhvr>
                                    </p:animEffect>
                                  </p:childTnLst>
                                </p:cTn>
                              </p:par>
                              <p:par>
                                <p:cTn id="170" presetID="53" presetClass="entr" presetSubtype="16" fill="hold" nodeType="withEffect">
                                  <p:stCondLst>
                                    <p:cond delay="0"/>
                                  </p:stCondLst>
                                  <p:childTnLst>
                                    <p:set>
                                      <p:cBhvr>
                                        <p:cTn id="171" dur="1" fill="hold">
                                          <p:stCondLst>
                                            <p:cond delay="0"/>
                                          </p:stCondLst>
                                        </p:cTn>
                                        <p:tgtEl>
                                          <p:spTgt spid="15672"/>
                                        </p:tgtEl>
                                        <p:attrNameLst>
                                          <p:attrName>style.visibility</p:attrName>
                                        </p:attrNameLst>
                                      </p:cBhvr>
                                      <p:to>
                                        <p:strVal val="visible"/>
                                      </p:to>
                                    </p:set>
                                    <p:anim calcmode="lin" valueType="num">
                                      <p:cBhvr>
                                        <p:cTn id="172" dur="500" fill="hold"/>
                                        <p:tgtEl>
                                          <p:spTgt spid="15672"/>
                                        </p:tgtEl>
                                        <p:attrNameLst>
                                          <p:attrName>ppt_w</p:attrName>
                                        </p:attrNameLst>
                                      </p:cBhvr>
                                      <p:tavLst>
                                        <p:tav tm="0">
                                          <p:val>
                                            <p:fltVal val="0"/>
                                          </p:val>
                                        </p:tav>
                                        <p:tav tm="100000">
                                          <p:val>
                                            <p:strVal val="#ppt_w"/>
                                          </p:val>
                                        </p:tav>
                                      </p:tavLst>
                                    </p:anim>
                                    <p:anim calcmode="lin" valueType="num">
                                      <p:cBhvr>
                                        <p:cTn id="173" dur="500" fill="hold"/>
                                        <p:tgtEl>
                                          <p:spTgt spid="15672"/>
                                        </p:tgtEl>
                                        <p:attrNameLst>
                                          <p:attrName>ppt_h</p:attrName>
                                        </p:attrNameLst>
                                      </p:cBhvr>
                                      <p:tavLst>
                                        <p:tav tm="0">
                                          <p:val>
                                            <p:fltVal val="0"/>
                                          </p:val>
                                        </p:tav>
                                        <p:tav tm="100000">
                                          <p:val>
                                            <p:strVal val="#ppt_h"/>
                                          </p:val>
                                        </p:tav>
                                      </p:tavLst>
                                    </p:anim>
                                    <p:animEffect transition="in" filter="fade">
                                      <p:cBhvr>
                                        <p:cTn id="174" dur="500"/>
                                        <p:tgtEl>
                                          <p:spTgt spid="15672"/>
                                        </p:tgtEl>
                                      </p:cBhvr>
                                    </p:animEffect>
                                  </p:childTnLst>
                                </p:cTn>
                              </p:par>
                              <p:par>
                                <p:cTn id="175" presetID="53" presetClass="entr" presetSubtype="16" fill="hold" nodeType="withEffect">
                                  <p:stCondLst>
                                    <p:cond delay="0"/>
                                  </p:stCondLst>
                                  <p:childTnLst>
                                    <p:set>
                                      <p:cBhvr>
                                        <p:cTn id="176" dur="1" fill="hold">
                                          <p:stCondLst>
                                            <p:cond delay="0"/>
                                          </p:stCondLst>
                                        </p:cTn>
                                        <p:tgtEl>
                                          <p:spTgt spid="15685"/>
                                        </p:tgtEl>
                                        <p:attrNameLst>
                                          <p:attrName>style.visibility</p:attrName>
                                        </p:attrNameLst>
                                      </p:cBhvr>
                                      <p:to>
                                        <p:strVal val="visible"/>
                                      </p:to>
                                    </p:set>
                                    <p:anim calcmode="lin" valueType="num">
                                      <p:cBhvr>
                                        <p:cTn id="177" dur="500" fill="hold"/>
                                        <p:tgtEl>
                                          <p:spTgt spid="15685"/>
                                        </p:tgtEl>
                                        <p:attrNameLst>
                                          <p:attrName>ppt_w</p:attrName>
                                        </p:attrNameLst>
                                      </p:cBhvr>
                                      <p:tavLst>
                                        <p:tav tm="0">
                                          <p:val>
                                            <p:fltVal val="0"/>
                                          </p:val>
                                        </p:tav>
                                        <p:tav tm="100000">
                                          <p:val>
                                            <p:strVal val="#ppt_w"/>
                                          </p:val>
                                        </p:tav>
                                      </p:tavLst>
                                    </p:anim>
                                    <p:anim calcmode="lin" valueType="num">
                                      <p:cBhvr>
                                        <p:cTn id="178" dur="500" fill="hold"/>
                                        <p:tgtEl>
                                          <p:spTgt spid="15685"/>
                                        </p:tgtEl>
                                        <p:attrNameLst>
                                          <p:attrName>ppt_h</p:attrName>
                                        </p:attrNameLst>
                                      </p:cBhvr>
                                      <p:tavLst>
                                        <p:tav tm="0">
                                          <p:val>
                                            <p:fltVal val="0"/>
                                          </p:val>
                                        </p:tav>
                                        <p:tav tm="100000">
                                          <p:val>
                                            <p:strVal val="#ppt_h"/>
                                          </p:val>
                                        </p:tav>
                                      </p:tavLst>
                                    </p:anim>
                                    <p:animEffect transition="in" filter="fade">
                                      <p:cBhvr>
                                        <p:cTn id="179" dur="500"/>
                                        <p:tgtEl>
                                          <p:spTgt spid="15685"/>
                                        </p:tgtEl>
                                      </p:cBhvr>
                                    </p:animEffect>
                                  </p:childTnLst>
                                </p:cTn>
                              </p:par>
                              <p:par>
                                <p:cTn id="180" presetID="53" presetClass="entr" presetSubtype="16" fill="hold" nodeType="withEffect">
                                  <p:stCondLst>
                                    <p:cond delay="0"/>
                                  </p:stCondLst>
                                  <p:childTnLst>
                                    <p:set>
                                      <p:cBhvr>
                                        <p:cTn id="181" dur="1" fill="hold">
                                          <p:stCondLst>
                                            <p:cond delay="0"/>
                                          </p:stCondLst>
                                        </p:cTn>
                                        <p:tgtEl>
                                          <p:spTgt spid="15706"/>
                                        </p:tgtEl>
                                        <p:attrNameLst>
                                          <p:attrName>style.visibility</p:attrName>
                                        </p:attrNameLst>
                                      </p:cBhvr>
                                      <p:to>
                                        <p:strVal val="visible"/>
                                      </p:to>
                                    </p:set>
                                    <p:anim calcmode="lin" valueType="num">
                                      <p:cBhvr>
                                        <p:cTn id="182" dur="500" fill="hold"/>
                                        <p:tgtEl>
                                          <p:spTgt spid="15706"/>
                                        </p:tgtEl>
                                        <p:attrNameLst>
                                          <p:attrName>ppt_w</p:attrName>
                                        </p:attrNameLst>
                                      </p:cBhvr>
                                      <p:tavLst>
                                        <p:tav tm="0">
                                          <p:val>
                                            <p:fltVal val="0"/>
                                          </p:val>
                                        </p:tav>
                                        <p:tav tm="100000">
                                          <p:val>
                                            <p:strVal val="#ppt_w"/>
                                          </p:val>
                                        </p:tav>
                                      </p:tavLst>
                                    </p:anim>
                                    <p:anim calcmode="lin" valueType="num">
                                      <p:cBhvr>
                                        <p:cTn id="183" dur="500" fill="hold"/>
                                        <p:tgtEl>
                                          <p:spTgt spid="15706"/>
                                        </p:tgtEl>
                                        <p:attrNameLst>
                                          <p:attrName>ppt_h</p:attrName>
                                        </p:attrNameLst>
                                      </p:cBhvr>
                                      <p:tavLst>
                                        <p:tav tm="0">
                                          <p:val>
                                            <p:fltVal val="0"/>
                                          </p:val>
                                        </p:tav>
                                        <p:tav tm="100000">
                                          <p:val>
                                            <p:strVal val="#ppt_h"/>
                                          </p:val>
                                        </p:tav>
                                      </p:tavLst>
                                    </p:anim>
                                    <p:animEffect transition="in" filter="fade">
                                      <p:cBhvr>
                                        <p:cTn id="184" dur="500"/>
                                        <p:tgtEl>
                                          <p:spTgt spid="15706"/>
                                        </p:tgtEl>
                                      </p:cBhvr>
                                    </p:animEffect>
                                  </p:childTnLst>
                                </p:cTn>
                              </p:par>
                              <p:par>
                                <p:cTn id="185" presetID="53" presetClass="entr" presetSubtype="16" fill="hold" nodeType="withEffect">
                                  <p:stCondLst>
                                    <p:cond delay="0"/>
                                  </p:stCondLst>
                                  <p:childTnLst>
                                    <p:set>
                                      <p:cBhvr>
                                        <p:cTn id="186" dur="1" fill="hold">
                                          <p:stCondLst>
                                            <p:cond delay="0"/>
                                          </p:stCondLst>
                                        </p:cTn>
                                        <p:tgtEl>
                                          <p:spTgt spid="15719"/>
                                        </p:tgtEl>
                                        <p:attrNameLst>
                                          <p:attrName>style.visibility</p:attrName>
                                        </p:attrNameLst>
                                      </p:cBhvr>
                                      <p:to>
                                        <p:strVal val="visible"/>
                                      </p:to>
                                    </p:set>
                                    <p:anim calcmode="lin" valueType="num">
                                      <p:cBhvr>
                                        <p:cTn id="187" dur="500" fill="hold"/>
                                        <p:tgtEl>
                                          <p:spTgt spid="15719"/>
                                        </p:tgtEl>
                                        <p:attrNameLst>
                                          <p:attrName>ppt_w</p:attrName>
                                        </p:attrNameLst>
                                      </p:cBhvr>
                                      <p:tavLst>
                                        <p:tav tm="0">
                                          <p:val>
                                            <p:fltVal val="0"/>
                                          </p:val>
                                        </p:tav>
                                        <p:tav tm="100000">
                                          <p:val>
                                            <p:strVal val="#ppt_w"/>
                                          </p:val>
                                        </p:tav>
                                      </p:tavLst>
                                    </p:anim>
                                    <p:anim calcmode="lin" valueType="num">
                                      <p:cBhvr>
                                        <p:cTn id="188" dur="500" fill="hold"/>
                                        <p:tgtEl>
                                          <p:spTgt spid="15719"/>
                                        </p:tgtEl>
                                        <p:attrNameLst>
                                          <p:attrName>ppt_h</p:attrName>
                                        </p:attrNameLst>
                                      </p:cBhvr>
                                      <p:tavLst>
                                        <p:tav tm="0">
                                          <p:val>
                                            <p:fltVal val="0"/>
                                          </p:val>
                                        </p:tav>
                                        <p:tav tm="100000">
                                          <p:val>
                                            <p:strVal val="#ppt_h"/>
                                          </p:val>
                                        </p:tav>
                                      </p:tavLst>
                                    </p:anim>
                                    <p:animEffect transition="in" filter="fade">
                                      <p:cBhvr>
                                        <p:cTn id="189" dur="500"/>
                                        <p:tgtEl>
                                          <p:spTgt spid="15719"/>
                                        </p:tgtEl>
                                      </p:cBhvr>
                                    </p:animEffect>
                                  </p:childTnLst>
                                </p:cTn>
                              </p:par>
                              <p:par>
                                <p:cTn id="190" presetID="53" presetClass="entr" presetSubtype="16" fill="hold" nodeType="withEffect">
                                  <p:stCondLst>
                                    <p:cond delay="0"/>
                                  </p:stCondLst>
                                  <p:childTnLst>
                                    <p:set>
                                      <p:cBhvr>
                                        <p:cTn id="191" dur="1" fill="hold">
                                          <p:stCondLst>
                                            <p:cond delay="0"/>
                                          </p:stCondLst>
                                        </p:cTn>
                                        <p:tgtEl>
                                          <p:spTgt spid="15739"/>
                                        </p:tgtEl>
                                        <p:attrNameLst>
                                          <p:attrName>style.visibility</p:attrName>
                                        </p:attrNameLst>
                                      </p:cBhvr>
                                      <p:to>
                                        <p:strVal val="visible"/>
                                      </p:to>
                                    </p:set>
                                    <p:anim calcmode="lin" valueType="num">
                                      <p:cBhvr>
                                        <p:cTn id="192" dur="500" fill="hold"/>
                                        <p:tgtEl>
                                          <p:spTgt spid="15739"/>
                                        </p:tgtEl>
                                        <p:attrNameLst>
                                          <p:attrName>ppt_w</p:attrName>
                                        </p:attrNameLst>
                                      </p:cBhvr>
                                      <p:tavLst>
                                        <p:tav tm="0">
                                          <p:val>
                                            <p:fltVal val="0"/>
                                          </p:val>
                                        </p:tav>
                                        <p:tav tm="100000">
                                          <p:val>
                                            <p:strVal val="#ppt_w"/>
                                          </p:val>
                                        </p:tav>
                                      </p:tavLst>
                                    </p:anim>
                                    <p:anim calcmode="lin" valueType="num">
                                      <p:cBhvr>
                                        <p:cTn id="193" dur="500" fill="hold"/>
                                        <p:tgtEl>
                                          <p:spTgt spid="15739"/>
                                        </p:tgtEl>
                                        <p:attrNameLst>
                                          <p:attrName>ppt_h</p:attrName>
                                        </p:attrNameLst>
                                      </p:cBhvr>
                                      <p:tavLst>
                                        <p:tav tm="0">
                                          <p:val>
                                            <p:fltVal val="0"/>
                                          </p:val>
                                        </p:tav>
                                        <p:tav tm="100000">
                                          <p:val>
                                            <p:strVal val="#ppt_h"/>
                                          </p:val>
                                        </p:tav>
                                      </p:tavLst>
                                    </p:anim>
                                    <p:animEffect transition="in" filter="fade">
                                      <p:cBhvr>
                                        <p:cTn id="194" dur="500"/>
                                        <p:tgtEl>
                                          <p:spTgt spid="15739"/>
                                        </p:tgtEl>
                                      </p:cBhvr>
                                    </p:animEffect>
                                  </p:childTnLst>
                                </p:cTn>
                              </p:par>
                              <p:par>
                                <p:cTn id="195" presetID="53" presetClass="entr" presetSubtype="16" fill="hold" nodeType="withEffect">
                                  <p:stCondLst>
                                    <p:cond delay="0"/>
                                  </p:stCondLst>
                                  <p:childTnLst>
                                    <p:set>
                                      <p:cBhvr>
                                        <p:cTn id="196" dur="1" fill="hold">
                                          <p:stCondLst>
                                            <p:cond delay="0"/>
                                          </p:stCondLst>
                                        </p:cTn>
                                        <p:tgtEl>
                                          <p:spTgt spid="15758"/>
                                        </p:tgtEl>
                                        <p:attrNameLst>
                                          <p:attrName>style.visibility</p:attrName>
                                        </p:attrNameLst>
                                      </p:cBhvr>
                                      <p:to>
                                        <p:strVal val="visible"/>
                                      </p:to>
                                    </p:set>
                                    <p:anim calcmode="lin" valueType="num">
                                      <p:cBhvr>
                                        <p:cTn id="197" dur="500" fill="hold"/>
                                        <p:tgtEl>
                                          <p:spTgt spid="15758"/>
                                        </p:tgtEl>
                                        <p:attrNameLst>
                                          <p:attrName>ppt_w</p:attrName>
                                        </p:attrNameLst>
                                      </p:cBhvr>
                                      <p:tavLst>
                                        <p:tav tm="0">
                                          <p:val>
                                            <p:fltVal val="0"/>
                                          </p:val>
                                        </p:tav>
                                        <p:tav tm="100000">
                                          <p:val>
                                            <p:strVal val="#ppt_w"/>
                                          </p:val>
                                        </p:tav>
                                      </p:tavLst>
                                    </p:anim>
                                    <p:anim calcmode="lin" valueType="num">
                                      <p:cBhvr>
                                        <p:cTn id="198" dur="500" fill="hold"/>
                                        <p:tgtEl>
                                          <p:spTgt spid="15758"/>
                                        </p:tgtEl>
                                        <p:attrNameLst>
                                          <p:attrName>ppt_h</p:attrName>
                                        </p:attrNameLst>
                                      </p:cBhvr>
                                      <p:tavLst>
                                        <p:tav tm="0">
                                          <p:val>
                                            <p:fltVal val="0"/>
                                          </p:val>
                                        </p:tav>
                                        <p:tav tm="100000">
                                          <p:val>
                                            <p:strVal val="#ppt_h"/>
                                          </p:val>
                                        </p:tav>
                                      </p:tavLst>
                                    </p:anim>
                                    <p:animEffect transition="in" filter="fade">
                                      <p:cBhvr>
                                        <p:cTn id="199" dur="500"/>
                                        <p:tgtEl>
                                          <p:spTgt spid="15758"/>
                                        </p:tgtEl>
                                      </p:cBhvr>
                                    </p:animEffect>
                                  </p:childTnLst>
                                </p:cTn>
                              </p:par>
                              <p:par>
                                <p:cTn id="200" presetID="53" presetClass="entr" presetSubtype="16" fill="hold" nodeType="withEffect">
                                  <p:stCondLst>
                                    <p:cond delay="0"/>
                                  </p:stCondLst>
                                  <p:childTnLst>
                                    <p:set>
                                      <p:cBhvr>
                                        <p:cTn id="201" dur="1" fill="hold">
                                          <p:stCondLst>
                                            <p:cond delay="0"/>
                                          </p:stCondLst>
                                        </p:cTn>
                                        <p:tgtEl>
                                          <p:spTgt spid="15771"/>
                                        </p:tgtEl>
                                        <p:attrNameLst>
                                          <p:attrName>style.visibility</p:attrName>
                                        </p:attrNameLst>
                                      </p:cBhvr>
                                      <p:to>
                                        <p:strVal val="visible"/>
                                      </p:to>
                                    </p:set>
                                    <p:anim calcmode="lin" valueType="num">
                                      <p:cBhvr>
                                        <p:cTn id="202" dur="500" fill="hold"/>
                                        <p:tgtEl>
                                          <p:spTgt spid="15771"/>
                                        </p:tgtEl>
                                        <p:attrNameLst>
                                          <p:attrName>ppt_w</p:attrName>
                                        </p:attrNameLst>
                                      </p:cBhvr>
                                      <p:tavLst>
                                        <p:tav tm="0">
                                          <p:val>
                                            <p:fltVal val="0"/>
                                          </p:val>
                                        </p:tav>
                                        <p:tav tm="100000">
                                          <p:val>
                                            <p:strVal val="#ppt_w"/>
                                          </p:val>
                                        </p:tav>
                                      </p:tavLst>
                                    </p:anim>
                                    <p:anim calcmode="lin" valueType="num">
                                      <p:cBhvr>
                                        <p:cTn id="203" dur="500" fill="hold"/>
                                        <p:tgtEl>
                                          <p:spTgt spid="15771"/>
                                        </p:tgtEl>
                                        <p:attrNameLst>
                                          <p:attrName>ppt_h</p:attrName>
                                        </p:attrNameLst>
                                      </p:cBhvr>
                                      <p:tavLst>
                                        <p:tav tm="0">
                                          <p:val>
                                            <p:fltVal val="0"/>
                                          </p:val>
                                        </p:tav>
                                        <p:tav tm="100000">
                                          <p:val>
                                            <p:strVal val="#ppt_h"/>
                                          </p:val>
                                        </p:tav>
                                      </p:tavLst>
                                    </p:anim>
                                    <p:animEffect transition="in" filter="fade">
                                      <p:cBhvr>
                                        <p:cTn id="204" dur="500"/>
                                        <p:tgtEl>
                                          <p:spTgt spid="15771"/>
                                        </p:tgtEl>
                                      </p:cBhvr>
                                    </p:animEffect>
                                  </p:childTnLst>
                                </p:cTn>
                              </p:par>
                              <p:par>
                                <p:cTn id="205" presetID="53" presetClass="entr" presetSubtype="16" fill="hold" nodeType="withEffect">
                                  <p:stCondLst>
                                    <p:cond delay="0"/>
                                  </p:stCondLst>
                                  <p:childTnLst>
                                    <p:set>
                                      <p:cBhvr>
                                        <p:cTn id="206" dur="1" fill="hold">
                                          <p:stCondLst>
                                            <p:cond delay="0"/>
                                          </p:stCondLst>
                                        </p:cTn>
                                        <p:tgtEl>
                                          <p:spTgt spid="15792"/>
                                        </p:tgtEl>
                                        <p:attrNameLst>
                                          <p:attrName>style.visibility</p:attrName>
                                        </p:attrNameLst>
                                      </p:cBhvr>
                                      <p:to>
                                        <p:strVal val="visible"/>
                                      </p:to>
                                    </p:set>
                                    <p:anim calcmode="lin" valueType="num">
                                      <p:cBhvr>
                                        <p:cTn id="207" dur="500" fill="hold"/>
                                        <p:tgtEl>
                                          <p:spTgt spid="15792"/>
                                        </p:tgtEl>
                                        <p:attrNameLst>
                                          <p:attrName>ppt_w</p:attrName>
                                        </p:attrNameLst>
                                      </p:cBhvr>
                                      <p:tavLst>
                                        <p:tav tm="0">
                                          <p:val>
                                            <p:fltVal val="0"/>
                                          </p:val>
                                        </p:tav>
                                        <p:tav tm="100000">
                                          <p:val>
                                            <p:strVal val="#ppt_w"/>
                                          </p:val>
                                        </p:tav>
                                      </p:tavLst>
                                    </p:anim>
                                    <p:anim calcmode="lin" valueType="num">
                                      <p:cBhvr>
                                        <p:cTn id="208" dur="500" fill="hold"/>
                                        <p:tgtEl>
                                          <p:spTgt spid="15792"/>
                                        </p:tgtEl>
                                        <p:attrNameLst>
                                          <p:attrName>ppt_h</p:attrName>
                                        </p:attrNameLst>
                                      </p:cBhvr>
                                      <p:tavLst>
                                        <p:tav tm="0">
                                          <p:val>
                                            <p:fltVal val="0"/>
                                          </p:val>
                                        </p:tav>
                                        <p:tav tm="100000">
                                          <p:val>
                                            <p:strVal val="#ppt_h"/>
                                          </p:val>
                                        </p:tav>
                                      </p:tavLst>
                                    </p:anim>
                                    <p:animEffect transition="in" filter="fade">
                                      <p:cBhvr>
                                        <p:cTn id="209" dur="500"/>
                                        <p:tgtEl>
                                          <p:spTgt spid="15792"/>
                                        </p:tgtEl>
                                      </p:cBhvr>
                                    </p:animEffect>
                                  </p:childTnLst>
                                </p:cTn>
                              </p:par>
                              <p:par>
                                <p:cTn id="210" presetID="53" presetClass="entr" presetSubtype="16" fill="hold" nodeType="withEffect">
                                  <p:stCondLst>
                                    <p:cond delay="0"/>
                                  </p:stCondLst>
                                  <p:childTnLst>
                                    <p:set>
                                      <p:cBhvr>
                                        <p:cTn id="211" dur="1" fill="hold">
                                          <p:stCondLst>
                                            <p:cond delay="0"/>
                                          </p:stCondLst>
                                        </p:cTn>
                                        <p:tgtEl>
                                          <p:spTgt spid="15808"/>
                                        </p:tgtEl>
                                        <p:attrNameLst>
                                          <p:attrName>style.visibility</p:attrName>
                                        </p:attrNameLst>
                                      </p:cBhvr>
                                      <p:to>
                                        <p:strVal val="visible"/>
                                      </p:to>
                                    </p:set>
                                    <p:anim calcmode="lin" valueType="num">
                                      <p:cBhvr>
                                        <p:cTn id="212" dur="500" fill="hold"/>
                                        <p:tgtEl>
                                          <p:spTgt spid="15808"/>
                                        </p:tgtEl>
                                        <p:attrNameLst>
                                          <p:attrName>ppt_w</p:attrName>
                                        </p:attrNameLst>
                                      </p:cBhvr>
                                      <p:tavLst>
                                        <p:tav tm="0">
                                          <p:val>
                                            <p:fltVal val="0"/>
                                          </p:val>
                                        </p:tav>
                                        <p:tav tm="100000">
                                          <p:val>
                                            <p:strVal val="#ppt_w"/>
                                          </p:val>
                                        </p:tav>
                                      </p:tavLst>
                                    </p:anim>
                                    <p:anim calcmode="lin" valueType="num">
                                      <p:cBhvr>
                                        <p:cTn id="213" dur="500" fill="hold"/>
                                        <p:tgtEl>
                                          <p:spTgt spid="15808"/>
                                        </p:tgtEl>
                                        <p:attrNameLst>
                                          <p:attrName>ppt_h</p:attrName>
                                        </p:attrNameLst>
                                      </p:cBhvr>
                                      <p:tavLst>
                                        <p:tav tm="0">
                                          <p:val>
                                            <p:fltVal val="0"/>
                                          </p:val>
                                        </p:tav>
                                        <p:tav tm="100000">
                                          <p:val>
                                            <p:strVal val="#ppt_h"/>
                                          </p:val>
                                        </p:tav>
                                      </p:tavLst>
                                    </p:anim>
                                    <p:animEffect transition="in" filter="fade">
                                      <p:cBhvr>
                                        <p:cTn id="214" dur="500"/>
                                        <p:tgtEl>
                                          <p:spTgt spid="15808"/>
                                        </p:tgtEl>
                                      </p:cBhvr>
                                    </p:animEffect>
                                  </p:childTnLst>
                                </p:cTn>
                              </p:par>
                              <p:par>
                                <p:cTn id="215" presetID="53" presetClass="entr" presetSubtype="16" fill="hold" nodeType="withEffect">
                                  <p:stCondLst>
                                    <p:cond delay="0"/>
                                  </p:stCondLst>
                                  <p:childTnLst>
                                    <p:set>
                                      <p:cBhvr>
                                        <p:cTn id="216" dur="1" fill="hold">
                                          <p:stCondLst>
                                            <p:cond delay="0"/>
                                          </p:stCondLst>
                                        </p:cTn>
                                        <p:tgtEl>
                                          <p:spTgt spid="15816"/>
                                        </p:tgtEl>
                                        <p:attrNameLst>
                                          <p:attrName>style.visibility</p:attrName>
                                        </p:attrNameLst>
                                      </p:cBhvr>
                                      <p:to>
                                        <p:strVal val="visible"/>
                                      </p:to>
                                    </p:set>
                                    <p:anim calcmode="lin" valueType="num">
                                      <p:cBhvr>
                                        <p:cTn id="217" dur="500" fill="hold"/>
                                        <p:tgtEl>
                                          <p:spTgt spid="15816"/>
                                        </p:tgtEl>
                                        <p:attrNameLst>
                                          <p:attrName>ppt_w</p:attrName>
                                        </p:attrNameLst>
                                      </p:cBhvr>
                                      <p:tavLst>
                                        <p:tav tm="0">
                                          <p:val>
                                            <p:fltVal val="0"/>
                                          </p:val>
                                        </p:tav>
                                        <p:tav tm="100000">
                                          <p:val>
                                            <p:strVal val="#ppt_w"/>
                                          </p:val>
                                        </p:tav>
                                      </p:tavLst>
                                    </p:anim>
                                    <p:anim calcmode="lin" valueType="num">
                                      <p:cBhvr>
                                        <p:cTn id="218" dur="500" fill="hold"/>
                                        <p:tgtEl>
                                          <p:spTgt spid="15816"/>
                                        </p:tgtEl>
                                        <p:attrNameLst>
                                          <p:attrName>ppt_h</p:attrName>
                                        </p:attrNameLst>
                                      </p:cBhvr>
                                      <p:tavLst>
                                        <p:tav tm="0">
                                          <p:val>
                                            <p:fltVal val="0"/>
                                          </p:val>
                                        </p:tav>
                                        <p:tav tm="100000">
                                          <p:val>
                                            <p:strVal val="#ppt_h"/>
                                          </p:val>
                                        </p:tav>
                                      </p:tavLst>
                                    </p:anim>
                                    <p:animEffect transition="in" filter="fade">
                                      <p:cBhvr>
                                        <p:cTn id="219" dur="500"/>
                                        <p:tgtEl>
                                          <p:spTgt spid="15816"/>
                                        </p:tgtEl>
                                      </p:cBhvr>
                                    </p:animEffect>
                                  </p:childTnLst>
                                </p:cTn>
                              </p:par>
                              <p:par>
                                <p:cTn id="220" presetID="53" presetClass="entr" presetSubtype="16" fill="hold" nodeType="withEffect">
                                  <p:stCondLst>
                                    <p:cond delay="0"/>
                                  </p:stCondLst>
                                  <p:childTnLst>
                                    <p:set>
                                      <p:cBhvr>
                                        <p:cTn id="221" dur="1" fill="hold">
                                          <p:stCondLst>
                                            <p:cond delay="0"/>
                                          </p:stCondLst>
                                        </p:cTn>
                                        <p:tgtEl>
                                          <p:spTgt spid="15822"/>
                                        </p:tgtEl>
                                        <p:attrNameLst>
                                          <p:attrName>style.visibility</p:attrName>
                                        </p:attrNameLst>
                                      </p:cBhvr>
                                      <p:to>
                                        <p:strVal val="visible"/>
                                      </p:to>
                                    </p:set>
                                    <p:anim calcmode="lin" valueType="num">
                                      <p:cBhvr>
                                        <p:cTn id="222" dur="500" fill="hold"/>
                                        <p:tgtEl>
                                          <p:spTgt spid="15822"/>
                                        </p:tgtEl>
                                        <p:attrNameLst>
                                          <p:attrName>ppt_w</p:attrName>
                                        </p:attrNameLst>
                                      </p:cBhvr>
                                      <p:tavLst>
                                        <p:tav tm="0">
                                          <p:val>
                                            <p:fltVal val="0"/>
                                          </p:val>
                                        </p:tav>
                                        <p:tav tm="100000">
                                          <p:val>
                                            <p:strVal val="#ppt_w"/>
                                          </p:val>
                                        </p:tav>
                                      </p:tavLst>
                                    </p:anim>
                                    <p:anim calcmode="lin" valueType="num">
                                      <p:cBhvr>
                                        <p:cTn id="223" dur="500" fill="hold"/>
                                        <p:tgtEl>
                                          <p:spTgt spid="15822"/>
                                        </p:tgtEl>
                                        <p:attrNameLst>
                                          <p:attrName>ppt_h</p:attrName>
                                        </p:attrNameLst>
                                      </p:cBhvr>
                                      <p:tavLst>
                                        <p:tav tm="0">
                                          <p:val>
                                            <p:fltVal val="0"/>
                                          </p:val>
                                        </p:tav>
                                        <p:tav tm="100000">
                                          <p:val>
                                            <p:strVal val="#ppt_h"/>
                                          </p:val>
                                        </p:tav>
                                      </p:tavLst>
                                    </p:anim>
                                    <p:animEffect transition="in" filter="fade">
                                      <p:cBhvr>
                                        <p:cTn id="224" dur="500"/>
                                        <p:tgtEl>
                                          <p:spTgt spid="15822"/>
                                        </p:tgtEl>
                                      </p:cBhvr>
                                    </p:animEffect>
                                  </p:childTnLst>
                                </p:cTn>
                              </p:par>
                              <p:par>
                                <p:cTn id="225" presetID="53" presetClass="entr" presetSubtype="16" fill="hold" nodeType="withEffect">
                                  <p:stCondLst>
                                    <p:cond delay="0"/>
                                  </p:stCondLst>
                                  <p:childTnLst>
                                    <p:set>
                                      <p:cBhvr>
                                        <p:cTn id="226" dur="1" fill="hold">
                                          <p:stCondLst>
                                            <p:cond delay="0"/>
                                          </p:stCondLst>
                                        </p:cTn>
                                        <p:tgtEl>
                                          <p:spTgt spid="15838"/>
                                        </p:tgtEl>
                                        <p:attrNameLst>
                                          <p:attrName>style.visibility</p:attrName>
                                        </p:attrNameLst>
                                      </p:cBhvr>
                                      <p:to>
                                        <p:strVal val="visible"/>
                                      </p:to>
                                    </p:set>
                                    <p:anim calcmode="lin" valueType="num">
                                      <p:cBhvr>
                                        <p:cTn id="227" dur="500" fill="hold"/>
                                        <p:tgtEl>
                                          <p:spTgt spid="15838"/>
                                        </p:tgtEl>
                                        <p:attrNameLst>
                                          <p:attrName>ppt_w</p:attrName>
                                        </p:attrNameLst>
                                      </p:cBhvr>
                                      <p:tavLst>
                                        <p:tav tm="0">
                                          <p:val>
                                            <p:fltVal val="0"/>
                                          </p:val>
                                        </p:tav>
                                        <p:tav tm="100000">
                                          <p:val>
                                            <p:strVal val="#ppt_w"/>
                                          </p:val>
                                        </p:tav>
                                      </p:tavLst>
                                    </p:anim>
                                    <p:anim calcmode="lin" valueType="num">
                                      <p:cBhvr>
                                        <p:cTn id="228" dur="500" fill="hold"/>
                                        <p:tgtEl>
                                          <p:spTgt spid="15838"/>
                                        </p:tgtEl>
                                        <p:attrNameLst>
                                          <p:attrName>ppt_h</p:attrName>
                                        </p:attrNameLst>
                                      </p:cBhvr>
                                      <p:tavLst>
                                        <p:tav tm="0">
                                          <p:val>
                                            <p:fltVal val="0"/>
                                          </p:val>
                                        </p:tav>
                                        <p:tav tm="100000">
                                          <p:val>
                                            <p:strVal val="#ppt_h"/>
                                          </p:val>
                                        </p:tav>
                                      </p:tavLst>
                                    </p:anim>
                                    <p:animEffect transition="in" filter="fade">
                                      <p:cBhvr>
                                        <p:cTn id="229" dur="500"/>
                                        <p:tgtEl>
                                          <p:spTgt spid="15838"/>
                                        </p:tgtEl>
                                      </p:cBhvr>
                                    </p:animEffect>
                                  </p:childTnLst>
                                </p:cTn>
                              </p:par>
                              <p:par>
                                <p:cTn id="230" presetID="53" presetClass="entr" presetSubtype="16" fill="hold" nodeType="withEffect">
                                  <p:stCondLst>
                                    <p:cond delay="0"/>
                                  </p:stCondLst>
                                  <p:childTnLst>
                                    <p:set>
                                      <p:cBhvr>
                                        <p:cTn id="231" dur="1" fill="hold">
                                          <p:stCondLst>
                                            <p:cond delay="0"/>
                                          </p:stCondLst>
                                        </p:cTn>
                                        <p:tgtEl>
                                          <p:spTgt spid="15852"/>
                                        </p:tgtEl>
                                        <p:attrNameLst>
                                          <p:attrName>style.visibility</p:attrName>
                                        </p:attrNameLst>
                                      </p:cBhvr>
                                      <p:to>
                                        <p:strVal val="visible"/>
                                      </p:to>
                                    </p:set>
                                    <p:anim calcmode="lin" valueType="num">
                                      <p:cBhvr>
                                        <p:cTn id="232" dur="500" fill="hold"/>
                                        <p:tgtEl>
                                          <p:spTgt spid="15852"/>
                                        </p:tgtEl>
                                        <p:attrNameLst>
                                          <p:attrName>ppt_w</p:attrName>
                                        </p:attrNameLst>
                                      </p:cBhvr>
                                      <p:tavLst>
                                        <p:tav tm="0">
                                          <p:val>
                                            <p:fltVal val="0"/>
                                          </p:val>
                                        </p:tav>
                                        <p:tav tm="100000">
                                          <p:val>
                                            <p:strVal val="#ppt_w"/>
                                          </p:val>
                                        </p:tav>
                                      </p:tavLst>
                                    </p:anim>
                                    <p:anim calcmode="lin" valueType="num">
                                      <p:cBhvr>
                                        <p:cTn id="233" dur="500" fill="hold"/>
                                        <p:tgtEl>
                                          <p:spTgt spid="15852"/>
                                        </p:tgtEl>
                                        <p:attrNameLst>
                                          <p:attrName>ppt_h</p:attrName>
                                        </p:attrNameLst>
                                      </p:cBhvr>
                                      <p:tavLst>
                                        <p:tav tm="0">
                                          <p:val>
                                            <p:fltVal val="0"/>
                                          </p:val>
                                        </p:tav>
                                        <p:tav tm="100000">
                                          <p:val>
                                            <p:strVal val="#ppt_h"/>
                                          </p:val>
                                        </p:tav>
                                      </p:tavLst>
                                    </p:anim>
                                    <p:animEffect transition="in" filter="fade">
                                      <p:cBhvr>
                                        <p:cTn id="234" dur="500"/>
                                        <p:tgtEl>
                                          <p:spTgt spid="15852"/>
                                        </p:tgtEl>
                                      </p:cBhvr>
                                    </p:animEffect>
                                  </p:childTnLst>
                                </p:cTn>
                              </p:par>
                              <p:par>
                                <p:cTn id="235" presetID="53" presetClass="entr" presetSubtype="16" fill="hold" nodeType="withEffect">
                                  <p:stCondLst>
                                    <p:cond delay="0"/>
                                  </p:stCondLst>
                                  <p:childTnLst>
                                    <p:set>
                                      <p:cBhvr>
                                        <p:cTn id="236" dur="1" fill="hold">
                                          <p:stCondLst>
                                            <p:cond delay="0"/>
                                          </p:stCondLst>
                                        </p:cTn>
                                        <p:tgtEl>
                                          <p:spTgt spid="15874"/>
                                        </p:tgtEl>
                                        <p:attrNameLst>
                                          <p:attrName>style.visibility</p:attrName>
                                        </p:attrNameLst>
                                      </p:cBhvr>
                                      <p:to>
                                        <p:strVal val="visible"/>
                                      </p:to>
                                    </p:set>
                                    <p:anim calcmode="lin" valueType="num">
                                      <p:cBhvr>
                                        <p:cTn id="237" dur="500" fill="hold"/>
                                        <p:tgtEl>
                                          <p:spTgt spid="15874"/>
                                        </p:tgtEl>
                                        <p:attrNameLst>
                                          <p:attrName>ppt_w</p:attrName>
                                        </p:attrNameLst>
                                      </p:cBhvr>
                                      <p:tavLst>
                                        <p:tav tm="0">
                                          <p:val>
                                            <p:fltVal val="0"/>
                                          </p:val>
                                        </p:tav>
                                        <p:tav tm="100000">
                                          <p:val>
                                            <p:strVal val="#ppt_w"/>
                                          </p:val>
                                        </p:tav>
                                      </p:tavLst>
                                    </p:anim>
                                    <p:anim calcmode="lin" valueType="num">
                                      <p:cBhvr>
                                        <p:cTn id="238" dur="500" fill="hold"/>
                                        <p:tgtEl>
                                          <p:spTgt spid="15874"/>
                                        </p:tgtEl>
                                        <p:attrNameLst>
                                          <p:attrName>ppt_h</p:attrName>
                                        </p:attrNameLst>
                                      </p:cBhvr>
                                      <p:tavLst>
                                        <p:tav tm="0">
                                          <p:val>
                                            <p:fltVal val="0"/>
                                          </p:val>
                                        </p:tav>
                                        <p:tav tm="100000">
                                          <p:val>
                                            <p:strVal val="#ppt_h"/>
                                          </p:val>
                                        </p:tav>
                                      </p:tavLst>
                                    </p:anim>
                                    <p:animEffect transition="in" filter="fade">
                                      <p:cBhvr>
                                        <p:cTn id="239" dur="500"/>
                                        <p:tgtEl>
                                          <p:spTgt spid="15874"/>
                                        </p:tgtEl>
                                      </p:cBhvr>
                                    </p:animEffect>
                                  </p:childTnLst>
                                </p:cTn>
                              </p:par>
                              <p:par>
                                <p:cTn id="240" presetID="53" presetClass="entr" presetSubtype="16" fill="hold" nodeType="withEffect">
                                  <p:stCondLst>
                                    <p:cond delay="0"/>
                                  </p:stCondLst>
                                  <p:childTnLst>
                                    <p:set>
                                      <p:cBhvr>
                                        <p:cTn id="241" dur="1" fill="hold">
                                          <p:stCondLst>
                                            <p:cond delay="0"/>
                                          </p:stCondLst>
                                        </p:cTn>
                                        <p:tgtEl>
                                          <p:spTgt spid="15885"/>
                                        </p:tgtEl>
                                        <p:attrNameLst>
                                          <p:attrName>style.visibility</p:attrName>
                                        </p:attrNameLst>
                                      </p:cBhvr>
                                      <p:to>
                                        <p:strVal val="visible"/>
                                      </p:to>
                                    </p:set>
                                    <p:anim calcmode="lin" valueType="num">
                                      <p:cBhvr>
                                        <p:cTn id="242" dur="500" fill="hold"/>
                                        <p:tgtEl>
                                          <p:spTgt spid="15885"/>
                                        </p:tgtEl>
                                        <p:attrNameLst>
                                          <p:attrName>ppt_w</p:attrName>
                                        </p:attrNameLst>
                                      </p:cBhvr>
                                      <p:tavLst>
                                        <p:tav tm="0">
                                          <p:val>
                                            <p:fltVal val="0"/>
                                          </p:val>
                                        </p:tav>
                                        <p:tav tm="100000">
                                          <p:val>
                                            <p:strVal val="#ppt_w"/>
                                          </p:val>
                                        </p:tav>
                                      </p:tavLst>
                                    </p:anim>
                                    <p:anim calcmode="lin" valueType="num">
                                      <p:cBhvr>
                                        <p:cTn id="243" dur="500" fill="hold"/>
                                        <p:tgtEl>
                                          <p:spTgt spid="15885"/>
                                        </p:tgtEl>
                                        <p:attrNameLst>
                                          <p:attrName>ppt_h</p:attrName>
                                        </p:attrNameLst>
                                      </p:cBhvr>
                                      <p:tavLst>
                                        <p:tav tm="0">
                                          <p:val>
                                            <p:fltVal val="0"/>
                                          </p:val>
                                        </p:tav>
                                        <p:tav tm="100000">
                                          <p:val>
                                            <p:strVal val="#ppt_h"/>
                                          </p:val>
                                        </p:tav>
                                      </p:tavLst>
                                    </p:anim>
                                    <p:animEffect transition="in" filter="fade">
                                      <p:cBhvr>
                                        <p:cTn id="244" dur="500"/>
                                        <p:tgtEl>
                                          <p:spTgt spid="15885"/>
                                        </p:tgtEl>
                                      </p:cBhvr>
                                    </p:animEffect>
                                  </p:childTnLst>
                                </p:cTn>
                              </p:par>
                              <p:par>
                                <p:cTn id="245" presetID="53" presetClass="entr" presetSubtype="16" fill="hold" nodeType="withEffect">
                                  <p:stCondLst>
                                    <p:cond delay="0"/>
                                  </p:stCondLst>
                                  <p:childTnLst>
                                    <p:set>
                                      <p:cBhvr>
                                        <p:cTn id="246" dur="1" fill="hold">
                                          <p:stCondLst>
                                            <p:cond delay="0"/>
                                          </p:stCondLst>
                                        </p:cTn>
                                        <p:tgtEl>
                                          <p:spTgt spid="15905"/>
                                        </p:tgtEl>
                                        <p:attrNameLst>
                                          <p:attrName>style.visibility</p:attrName>
                                        </p:attrNameLst>
                                      </p:cBhvr>
                                      <p:to>
                                        <p:strVal val="visible"/>
                                      </p:to>
                                    </p:set>
                                    <p:anim calcmode="lin" valueType="num">
                                      <p:cBhvr>
                                        <p:cTn id="247" dur="500" fill="hold"/>
                                        <p:tgtEl>
                                          <p:spTgt spid="15905"/>
                                        </p:tgtEl>
                                        <p:attrNameLst>
                                          <p:attrName>ppt_w</p:attrName>
                                        </p:attrNameLst>
                                      </p:cBhvr>
                                      <p:tavLst>
                                        <p:tav tm="0">
                                          <p:val>
                                            <p:fltVal val="0"/>
                                          </p:val>
                                        </p:tav>
                                        <p:tav tm="100000">
                                          <p:val>
                                            <p:strVal val="#ppt_w"/>
                                          </p:val>
                                        </p:tav>
                                      </p:tavLst>
                                    </p:anim>
                                    <p:anim calcmode="lin" valueType="num">
                                      <p:cBhvr>
                                        <p:cTn id="248" dur="500" fill="hold"/>
                                        <p:tgtEl>
                                          <p:spTgt spid="15905"/>
                                        </p:tgtEl>
                                        <p:attrNameLst>
                                          <p:attrName>ppt_h</p:attrName>
                                        </p:attrNameLst>
                                      </p:cBhvr>
                                      <p:tavLst>
                                        <p:tav tm="0">
                                          <p:val>
                                            <p:fltVal val="0"/>
                                          </p:val>
                                        </p:tav>
                                        <p:tav tm="100000">
                                          <p:val>
                                            <p:strVal val="#ppt_h"/>
                                          </p:val>
                                        </p:tav>
                                      </p:tavLst>
                                    </p:anim>
                                    <p:animEffect transition="in" filter="fade">
                                      <p:cBhvr>
                                        <p:cTn id="249" dur="500"/>
                                        <p:tgtEl>
                                          <p:spTgt spid="15905"/>
                                        </p:tgtEl>
                                      </p:cBhvr>
                                    </p:animEffect>
                                  </p:childTnLst>
                                </p:cTn>
                              </p:par>
                              <p:par>
                                <p:cTn id="250" presetID="53" presetClass="entr" presetSubtype="16" fill="hold" nodeType="withEffect">
                                  <p:stCondLst>
                                    <p:cond delay="0"/>
                                  </p:stCondLst>
                                  <p:childTnLst>
                                    <p:set>
                                      <p:cBhvr>
                                        <p:cTn id="251" dur="1" fill="hold">
                                          <p:stCondLst>
                                            <p:cond delay="0"/>
                                          </p:stCondLst>
                                        </p:cTn>
                                        <p:tgtEl>
                                          <p:spTgt spid="15912"/>
                                        </p:tgtEl>
                                        <p:attrNameLst>
                                          <p:attrName>style.visibility</p:attrName>
                                        </p:attrNameLst>
                                      </p:cBhvr>
                                      <p:to>
                                        <p:strVal val="visible"/>
                                      </p:to>
                                    </p:set>
                                    <p:anim calcmode="lin" valueType="num">
                                      <p:cBhvr>
                                        <p:cTn id="252" dur="500" fill="hold"/>
                                        <p:tgtEl>
                                          <p:spTgt spid="15912"/>
                                        </p:tgtEl>
                                        <p:attrNameLst>
                                          <p:attrName>ppt_w</p:attrName>
                                        </p:attrNameLst>
                                      </p:cBhvr>
                                      <p:tavLst>
                                        <p:tav tm="0">
                                          <p:val>
                                            <p:fltVal val="0"/>
                                          </p:val>
                                        </p:tav>
                                        <p:tav tm="100000">
                                          <p:val>
                                            <p:strVal val="#ppt_w"/>
                                          </p:val>
                                        </p:tav>
                                      </p:tavLst>
                                    </p:anim>
                                    <p:anim calcmode="lin" valueType="num">
                                      <p:cBhvr>
                                        <p:cTn id="253" dur="500" fill="hold"/>
                                        <p:tgtEl>
                                          <p:spTgt spid="15912"/>
                                        </p:tgtEl>
                                        <p:attrNameLst>
                                          <p:attrName>ppt_h</p:attrName>
                                        </p:attrNameLst>
                                      </p:cBhvr>
                                      <p:tavLst>
                                        <p:tav tm="0">
                                          <p:val>
                                            <p:fltVal val="0"/>
                                          </p:val>
                                        </p:tav>
                                        <p:tav tm="100000">
                                          <p:val>
                                            <p:strVal val="#ppt_h"/>
                                          </p:val>
                                        </p:tav>
                                      </p:tavLst>
                                    </p:anim>
                                    <p:animEffect transition="in" filter="fade">
                                      <p:cBhvr>
                                        <p:cTn id="254" dur="500"/>
                                        <p:tgtEl>
                                          <p:spTgt spid="15912"/>
                                        </p:tgtEl>
                                      </p:cBhvr>
                                    </p:animEffect>
                                  </p:childTnLst>
                                </p:cTn>
                              </p:par>
                              <p:par>
                                <p:cTn id="255" presetID="53" presetClass="entr" presetSubtype="16" fill="hold" nodeType="withEffect">
                                  <p:stCondLst>
                                    <p:cond delay="0"/>
                                  </p:stCondLst>
                                  <p:childTnLst>
                                    <p:set>
                                      <p:cBhvr>
                                        <p:cTn id="256" dur="1" fill="hold">
                                          <p:stCondLst>
                                            <p:cond delay="0"/>
                                          </p:stCondLst>
                                        </p:cTn>
                                        <p:tgtEl>
                                          <p:spTgt spid="15926"/>
                                        </p:tgtEl>
                                        <p:attrNameLst>
                                          <p:attrName>style.visibility</p:attrName>
                                        </p:attrNameLst>
                                      </p:cBhvr>
                                      <p:to>
                                        <p:strVal val="visible"/>
                                      </p:to>
                                    </p:set>
                                    <p:anim calcmode="lin" valueType="num">
                                      <p:cBhvr>
                                        <p:cTn id="257" dur="500" fill="hold"/>
                                        <p:tgtEl>
                                          <p:spTgt spid="15926"/>
                                        </p:tgtEl>
                                        <p:attrNameLst>
                                          <p:attrName>ppt_w</p:attrName>
                                        </p:attrNameLst>
                                      </p:cBhvr>
                                      <p:tavLst>
                                        <p:tav tm="0">
                                          <p:val>
                                            <p:fltVal val="0"/>
                                          </p:val>
                                        </p:tav>
                                        <p:tav tm="100000">
                                          <p:val>
                                            <p:strVal val="#ppt_w"/>
                                          </p:val>
                                        </p:tav>
                                      </p:tavLst>
                                    </p:anim>
                                    <p:anim calcmode="lin" valueType="num">
                                      <p:cBhvr>
                                        <p:cTn id="258" dur="500" fill="hold"/>
                                        <p:tgtEl>
                                          <p:spTgt spid="15926"/>
                                        </p:tgtEl>
                                        <p:attrNameLst>
                                          <p:attrName>ppt_h</p:attrName>
                                        </p:attrNameLst>
                                      </p:cBhvr>
                                      <p:tavLst>
                                        <p:tav tm="0">
                                          <p:val>
                                            <p:fltVal val="0"/>
                                          </p:val>
                                        </p:tav>
                                        <p:tav tm="100000">
                                          <p:val>
                                            <p:strVal val="#ppt_h"/>
                                          </p:val>
                                        </p:tav>
                                      </p:tavLst>
                                    </p:anim>
                                    <p:animEffect transition="in" filter="fade">
                                      <p:cBhvr>
                                        <p:cTn id="259" dur="500"/>
                                        <p:tgtEl>
                                          <p:spTgt spid="15926"/>
                                        </p:tgtEl>
                                      </p:cBhvr>
                                    </p:animEffect>
                                  </p:childTnLst>
                                </p:cTn>
                              </p:par>
                              <p:par>
                                <p:cTn id="260" presetID="53" presetClass="entr" presetSubtype="16" fill="hold" nodeType="withEffect">
                                  <p:stCondLst>
                                    <p:cond delay="0"/>
                                  </p:stCondLst>
                                  <p:childTnLst>
                                    <p:set>
                                      <p:cBhvr>
                                        <p:cTn id="261" dur="1" fill="hold">
                                          <p:stCondLst>
                                            <p:cond delay="0"/>
                                          </p:stCondLst>
                                        </p:cTn>
                                        <p:tgtEl>
                                          <p:spTgt spid="15945"/>
                                        </p:tgtEl>
                                        <p:attrNameLst>
                                          <p:attrName>style.visibility</p:attrName>
                                        </p:attrNameLst>
                                      </p:cBhvr>
                                      <p:to>
                                        <p:strVal val="visible"/>
                                      </p:to>
                                    </p:set>
                                    <p:anim calcmode="lin" valueType="num">
                                      <p:cBhvr>
                                        <p:cTn id="262" dur="500" fill="hold"/>
                                        <p:tgtEl>
                                          <p:spTgt spid="15945"/>
                                        </p:tgtEl>
                                        <p:attrNameLst>
                                          <p:attrName>ppt_w</p:attrName>
                                        </p:attrNameLst>
                                      </p:cBhvr>
                                      <p:tavLst>
                                        <p:tav tm="0">
                                          <p:val>
                                            <p:fltVal val="0"/>
                                          </p:val>
                                        </p:tav>
                                        <p:tav tm="100000">
                                          <p:val>
                                            <p:strVal val="#ppt_w"/>
                                          </p:val>
                                        </p:tav>
                                      </p:tavLst>
                                    </p:anim>
                                    <p:anim calcmode="lin" valueType="num">
                                      <p:cBhvr>
                                        <p:cTn id="263" dur="500" fill="hold"/>
                                        <p:tgtEl>
                                          <p:spTgt spid="15945"/>
                                        </p:tgtEl>
                                        <p:attrNameLst>
                                          <p:attrName>ppt_h</p:attrName>
                                        </p:attrNameLst>
                                      </p:cBhvr>
                                      <p:tavLst>
                                        <p:tav tm="0">
                                          <p:val>
                                            <p:fltVal val="0"/>
                                          </p:val>
                                        </p:tav>
                                        <p:tav tm="100000">
                                          <p:val>
                                            <p:strVal val="#ppt_h"/>
                                          </p:val>
                                        </p:tav>
                                      </p:tavLst>
                                    </p:anim>
                                    <p:animEffect transition="in" filter="fade">
                                      <p:cBhvr>
                                        <p:cTn id="264" dur="500"/>
                                        <p:tgtEl>
                                          <p:spTgt spid="15945"/>
                                        </p:tgtEl>
                                      </p:cBhvr>
                                    </p:animEffect>
                                  </p:childTnLst>
                                </p:cTn>
                              </p:par>
                              <p:par>
                                <p:cTn id="265" presetID="53" presetClass="entr" presetSubtype="16" fill="hold" nodeType="withEffect">
                                  <p:stCondLst>
                                    <p:cond delay="0"/>
                                  </p:stCondLst>
                                  <p:childTnLst>
                                    <p:set>
                                      <p:cBhvr>
                                        <p:cTn id="266" dur="1" fill="hold">
                                          <p:stCondLst>
                                            <p:cond delay="0"/>
                                          </p:stCondLst>
                                        </p:cTn>
                                        <p:tgtEl>
                                          <p:spTgt spid="15967"/>
                                        </p:tgtEl>
                                        <p:attrNameLst>
                                          <p:attrName>style.visibility</p:attrName>
                                        </p:attrNameLst>
                                      </p:cBhvr>
                                      <p:to>
                                        <p:strVal val="visible"/>
                                      </p:to>
                                    </p:set>
                                    <p:anim calcmode="lin" valueType="num">
                                      <p:cBhvr>
                                        <p:cTn id="267" dur="500" fill="hold"/>
                                        <p:tgtEl>
                                          <p:spTgt spid="15967"/>
                                        </p:tgtEl>
                                        <p:attrNameLst>
                                          <p:attrName>ppt_w</p:attrName>
                                        </p:attrNameLst>
                                      </p:cBhvr>
                                      <p:tavLst>
                                        <p:tav tm="0">
                                          <p:val>
                                            <p:fltVal val="0"/>
                                          </p:val>
                                        </p:tav>
                                        <p:tav tm="100000">
                                          <p:val>
                                            <p:strVal val="#ppt_w"/>
                                          </p:val>
                                        </p:tav>
                                      </p:tavLst>
                                    </p:anim>
                                    <p:anim calcmode="lin" valueType="num">
                                      <p:cBhvr>
                                        <p:cTn id="268" dur="500" fill="hold"/>
                                        <p:tgtEl>
                                          <p:spTgt spid="15967"/>
                                        </p:tgtEl>
                                        <p:attrNameLst>
                                          <p:attrName>ppt_h</p:attrName>
                                        </p:attrNameLst>
                                      </p:cBhvr>
                                      <p:tavLst>
                                        <p:tav tm="0">
                                          <p:val>
                                            <p:fltVal val="0"/>
                                          </p:val>
                                        </p:tav>
                                        <p:tav tm="100000">
                                          <p:val>
                                            <p:strVal val="#ppt_h"/>
                                          </p:val>
                                        </p:tav>
                                      </p:tavLst>
                                    </p:anim>
                                    <p:animEffect transition="in" filter="fade">
                                      <p:cBhvr>
                                        <p:cTn id="269" dur="500"/>
                                        <p:tgtEl>
                                          <p:spTgt spid="15967"/>
                                        </p:tgtEl>
                                      </p:cBhvr>
                                    </p:animEffect>
                                  </p:childTnLst>
                                </p:cTn>
                              </p:par>
                              <p:par>
                                <p:cTn id="270" presetID="53" presetClass="entr" presetSubtype="16" fill="hold" nodeType="withEffect">
                                  <p:stCondLst>
                                    <p:cond delay="0"/>
                                  </p:stCondLst>
                                  <p:childTnLst>
                                    <p:set>
                                      <p:cBhvr>
                                        <p:cTn id="271" dur="1" fill="hold">
                                          <p:stCondLst>
                                            <p:cond delay="0"/>
                                          </p:stCondLst>
                                        </p:cTn>
                                        <p:tgtEl>
                                          <p:spTgt spid="15975"/>
                                        </p:tgtEl>
                                        <p:attrNameLst>
                                          <p:attrName>style.visibility</p:attrName>
                                        </p:attrNameLst>
                                      </p:cBhvr>
                                      <p:to>
                                        <p:strVal val="visible"/>
                                      </p:to>
                                    </p:set>
                                    <p:anim calcmode="lin" valueType="num">
                                      <p:cBhvr>
                                        <p:cTn id="272" dur="500" fill="hold"/>
                                        <p:tgtEl>
                                          <p:spTgt spid="15975"/>
                                        </p:tgtEl>
                                        <p:attrNameLst>
                                          <p:attrName>ppt_w</p:attrName>
                                        </p:attrNameLst>
                                      </p:cBhvr>
                                      <p:tavLst>
                                        <p:tav tm="0">
                                          <p:val>
                                            <p:fltVal val="0"/>
                                          </p:val>
                                        </p:tav>
                                        <p:tav tm="100000">
                                          <p:val>
                                            <p:strVal val="#ppt_w"/>
                                          </p:val>
                                        </p:tav>
                                      </p:tavLst>
                                    </p:anim>
                                    <p:anim calcmode="lin" valueType="num">
                                      <p:cBhvr>
                                        <p:cTn id="273" dur="500" fill="hold"/>
                                        <p:tgtEl>
                                          <p:spTgt spid="15975"/>
                                        </p:tgtEl>
                                        <p:attrNameLst>
                                          <p:attrName>ppt_h</p:attrName>
                                        </p:attrNameLst>
                                      </p:cBhvr>
                                      <p:tavLst>
                                        <p:tav tm="0">
                                          <p:val>
                                            <p:fltVal val="0"/>
                                          </p:val>
                                        </p:tav>
                                        <p:tav tm="100000">
                                          <p:val>
                                            <p:strVal val="#ppt_h"/>
                                          </p:val>
                                        </p:tav>
                                      </p:tavLst>
                                    </p:anim>
                                    <p:animEffect transition="in" filter="fade">
                                      <p:cBhvr>
                                        <p:cTn id="274" dur="500"/>
                                        <p:tgtEl>
                                          <p:spTgt spid="15975"/>
                                        </p:tgtEl>
                                      </p:cBhvr>
                                    </p:animEffect>
                                  </p:childTnLst>
                                </p:cTn>
                              </p:par>
                              <p:par>
                                <p:cTn id="275" presetID="53" presetClass="entr" presetSubtype="16" fill="hold" nodeType="withEffect">
                                  <p:stCondLst>
                                    <p:cond delay="0"/>
                                  </p:stCondLst>
                                  <p:childTnLst>
                                    <p:set>
                                      <p:cBhvr>
                                        <p:cTn id="276" dur="1" fill="hold">
                                          <p:stCondLst>
                                            <p:cond delay="0"/>
                                          </p:stCondLst>
                                        </p:cTn>
                                        <p:tgtEl>
                                          <p:spTgt spid="15985"/>
                                        </p:tgtEl>
                                        <p:attrNameLst>
                                          <p:attrName>style.visibility</p:attrName>
                                        </p:attrNameLst>
                                      </p:cBhvr>
                                      <p:to>
                                        <p:strVal val="visible"/>
                                      </p:to>
                                    </p:set>
                                    <p:anim calcmode="lin" valueType="num">
                                      <p:cBhvr>
                                        <p:cTn id="277" dur="500" fill="hold"/>
                                        <p:tgtEl>
                                          <p:spTgt spid="15985"/>
                                        </p:tgtEl>
                                        <p:attrNameLst>
                                          <p:attrName>ppt_w</p:attrName>
                                        </p:attrNameLst>
                                      </p:cBhvr>
                                      <p:tavLst>
                                        <p:tav tm="0">
                                          <p:val>
                                            <p:fltVal val="0"/>
                                          </p:val>
                                        </p:tav>
                                        <p:tav tm="100000">
                                          <p:val>
                                            <p:strVal val="#ppt_w"/>
                                          </p:val>
                                        </p:tav>
                                      </p:tavLst>
                                    </p:anim>
                                    <p:anim calcmode="lin" valueType="num">
                                      <p:cBhvr>
                                        <p:cTn id="278" dur="500" fill="hold"/>
                                        <p:tgtEl>
                                          <p:spTgt spid="15985"/>
                                        </p:tgtEl>
                                        <p:attrNameLst>
                                          <p:attrName>ppt_h</p:attrName>
                                        </p:attrNameLst>
                                      </p:cBhvr>
                                      <p:tavLst>
                                        <p:tav tm="0">
                                          <p:val>
                                            <p:fltVal val="0"/>
                                          </p:val>
                                        </p:tav>
                                        <p:tav tm="100000">
                                          <p:val>
                                            <p:strVal val="#ppt_h"/>
                                          </p:val>
                                        </p:tav>
                                      </p:tavLst>
                                    </p:anim>
                                    <p:animEffect transition="in" filter="fade">
                                      <p:cBhvr>
                                        <p:cTn id="279" dur="500"/>
                                        <p:tgtEl>
                                          <p:spTgt spid="15985"/>
                                        </p:tgtEl>
                                      </p:cBhvr>
                                    </p:animEffect>
                                  </p:childTnLst>
                                </p:cTn>
                              </p:par>
                              <p:par>
                                <p:cTn id="280" presetID="53" presetClass="entr" presetSubtype="16" fill="hold" nodeType="withEffect">
                                  <p:stCondLst>
                                    <p:cond delay="0"/>
                                  </p:stCondLst>
                                  <p:childTnLst>
                                    <p:set>
                                      <p:cBhvr>
                                        <p:cTn id="281" dur="1" fill="hold">
                                          <p:stCondLst>
                                            <p:cond delay="0"/>
                                          </p:stCondLst>
                                        </p:cTn>
                                        <p:tgtEl>
                                          <p:spTgt spid="15997"/>
                                        </p:tgtEl>
                                        <p:attrNameLst>
                                          <p:attrName>style.visibility</p:attrName>
                                        </p:attrNameLst>
                                      </p:cBhvr>
                                      <p:to>
                                        <p:strVal val="visible"/>
                                      </p:to>
                                    </p:set>
                                    <p:anim calcmode="lin" valueType="num">
                                      <p:cBhvr>
                                        <p:cTn id="282" dur="500" fill="hold"/>
                                        <p:tgtEl>
                                          <p:spTgt spid="15997"/>
                                        </p:tgtEl>
                                        <p:attrNameLst>
                                          <p:attrName>ppt_w</p:attrName>
                                        </p:attrNameLst>
                                      </p:cBhvr>
                                      <p:tavLst>
                                        <p:tav tm="0">
                                          <p:val>
                                            <p:fltVal val="0"/>
                                          </p:val>
                                        </p:tav>
                                        <p:tav tm="100000">
                                          <p:val>
                                            <p:strVal val="#ppt_w"/>
                                          </p:val>
                                        </p:tav>
                                      </p:tavLst>
                                    </p:anim>
                                    <p:anim calcmode="lin" valueType="num">
                                      <p:cBhvr>
                                        <p:cTn id="283" dur="500" fill="hold"/>
                                        <p:tgtEl>
                                          <p:spTgt spid="15997"/>
                                        </p:tgtEl>
                                        <p:attrNameLst>
                                          <p:attrName>ppt_h</p:attrName>
                                        </p:attrNameLst>
                                      </p:cBhvr>
                                      <p:tavLst>
                                        <p:tav tm="0">
                                          <p:val>
                                            <p:fltVal val="0"/>
                                          </p:val>
                                        </p:tav>
                                        <p:tav tm="100000">
                                          <p:val>
                                            <p:strVal val="#ppt_h"/>
                                          </p:val>
                                        </p:tav>
                                      </p:tavLst>
                                    </p:anim>
                                    <p:animEffect transition="in" filter="fade">
                                      <p:cBhvr>
                                        <p:cTn id="284" dur="500"/>
                                        <p:tgtEl>
                                          <p:spTgt spid="15997"/>
                                        </p:tgtEl>
                                      </p:cBhvr>
                                    </p:animEffect>
                                  </p:childTnLst>
                                </p:cTn>
                              </p:par>
                              <p:par>
                                <p:cTn id="285" presetID="53" presetClass="entr" presetSubtype="16" fill="hold" nodeType="withEffect">
                                  <p:stCondLst>
                                    <p:cond delay="0"/>
                                  </p:stCondLst>
                                  <p:childTnLst>
                                    <p:set>
                                      <p:cBhvr>
                                        <p:cTn id="286" dur="1" fill="hold">
                                          <p:stCondLst>
                                            <p:cond delay="0"/>
                                          </p:stCondLst>
                                        </p:cTn>
                                        <p:tgtEl>
                                          <p:spTgt spid="16009"/>
                                        </p:tgtEl>
                                        <p:attrNameLst>
                                          <p:attrName>style.visibility</p:attrName>
                                        </p:attrNameLst>
                                      </p:cBhvr>
                                      <p:to>
                                        <p:strVal val="visible"/>
                                      </p:to>
                                    </p:set>
                                    <p:anim calcmode="lin" valueType="num">
                                      <p:cBhvr>
                                        <p:cTn id="287" dur="500" fill="hold"/>
                                        <p:tgtEl>
                                          <p:spTgt spid="16009"/>
                                        </p:tgtEl>
                                        <p:attrNameLst>
                                          <p:attrName>ppt_w</p:attrName>
                                        </p:attrNameLst>
                                      </p:cBhvr>
                                      <p:tavLst>
                                        <p:tav tm="0">
                                          <p:val>
                                            <p:fltVal val="0"/>
                                          </p:val>
                                        </p:tav>
                                        <p:tav tm="100000">
                                          <p:val>
                                            <p:strVal val="#ppt_w"/>
                                          </p:val>
                                        </p:tav>
                                      </p:tavLst>
                                    </p:anim>
                                    <p:anim calcmode="lin" valueType="num">
                                      <p:cBhvr>
                                        <p:cTn id="288" dur="500" fill="hold"/>
                                        <p:tgtEl>
                                          <p:spTgt spid="16009"/>
                                        </p:tgtEl>
                                        <p:attrNameLst>
                                          <p:attrName>ppt_h</p:attrName>
                                        </p:attrNameLst>
                                      </p:cBhvr>
                                      <p:tavLst>
                                        <p:tav tm="0">
                                          <p:val>
                                            <p:fltVal val="0"/>
                                          </p:val>
                                        </p:tav>
                                        <p:tav tm="100000">
                                          <p:val>
                                            <p:strVal val="#ppt_h"/>
                                          </p:val>
                                        </p:tav>
                                      </p:tavLst>
                                    </p:anim>
                                    <p:animEffect transition="in" filter="fade">
                                      <p:cBhvr>
                                        <p:cTn id="289" dur="500"/>
                                        <p:tgtEl>
                                          <p:spTgt spid="16009"/>
                                        </p:tgtEl>
                                      </p:cBhvr>
                                    </p:animEffect>
                                  </p:childTnLst>
                                </p:cTn>
                              </p:par>
                              <p:par>
                                <p:cTn id="290" presetID="53" presetClass="entr" presetSubtype="16" fill="hold" nodeType="withEffect">
                                  <p:stCondLst>
                                    <p:cond delay="0"/>
                                  </p:stCondLst>
                                  <p:childTnLst>
                                    <p:set>
                                      <p:cBhvr>
                                        <p:cTn id="291" dur="1" fill="hold">
                                          <p:stCondLst>
                                            <p:cond delay="0"/>
                                          </p:stCondLst>
                                        </p:cTn>
                                        <p:tgtEl>
                                          <p:spTgt spid="16029"/>
                                        </p:tgtEl>
                                        <p:attrNameLst>
                                          <p:attrName>style.visibility</p:attrName>
                                        </p:attrNameLst>
                                      </p:cBhvr>
                                      <p:to>
                                        <p:strVal val="visible"/>
                                      </p:to>
                                    </p:set>
                                    <p:anim calcmode="lin" valueType="num">
                                      <p:cBhvr>
                                        <p:cTn id="292" dur="500" fill="hold"/>
                                        <p:tgtEl>
                                          <p:spTgt spid="16029"/>
                                        </p:tgtEl>
                                        <p:attrNameLst>
                                          <p:attrName>ppt_w</p:attrName>
                                        </p:attrNameLst>
                                      </p:cBhvr>
                                      <p:tavLst>
                                        <p:tav tm="0">
                                          <p:val>
                                            <p:fltVal val="0"/>
                                          </p:val>
                                        </p:tav>
                                        <p:tav tm="100000">
                                          <p:val>
                                            <p:strVal val="#ppt_w"/>
                                          </p:val>
                                        </p:tav>
                                      </p:tavLst>
                                    </p:anim>
                                    <p:anim calcmode="lin" valueType="num">
                                      <p:cBhvr>
                                        <p:cTn id="293" dur="500" fill="hold"/>
                                        <p:tgtEl>
                                          <p:spTgt spid="16029"/>
                                        </p:tgtEl>
                                        <p:attrNameLst>
                                          <p:attrName>ppt_h</p:attrName>
                                        </p:attrNameLst>
                                      </p:cBhvr>
                                      <p:tavLst>
                                        <p:tav tm="0">
                                          <p:val>
                                            <p:fltVal val="0"/>
                                          </p:val>
                                        </p:tav>
                                        <p:tav tm="100000">
                                          <p:val>
                                            <p:strVal val="#ppt_h"/>
                                          </p:val>
                                        </p:tav>
                                      </p:tavLst>
                                    </p:anim>
                                    <p:animEffect transition="in" filter="fade">
                                      <p:cBhvr>
                                        <p:cTn id="294" dur="500"/>
                                        <p:tgtEl>
                                          <p:spTgt spid="16029"/>
                                        </p:tgtEl>
                                      </p:cBhvr>
                                    </p:animEffect>
                                  </p:childTnLst>
                                </p:cTn>
                              </p:par>
                              <p:par>
                                <p:cTn id="295" presetID="53" presetClass="entr" presetSubtype="16" fill="hold" nodeType="withEffect">
                                  <p:stCondLst>
                                    <p:cond delay="0"/>
                                  </p:stCondLst>
                                  <p:childTnLst>
                                    <p:set>
                                      <p:cBhvr>
                                        <p:cTn id="296" dur="1" fill="hold">
                                          <p:stCondLst>
                                            <p:cond delay="0"/>
                                          </p:stCondLst>
                                        </p:cTn>
                                        <p:tgtEl>
                                          <p:spTgt spid="16043"/>
                                        </p:tgtEl>
                                        <p:attrNameLst>
                                          <p:attrName>style.visibility</p:attrName>
                                        </p:attrNameLst>
                                      </p:cBhvr>
                                      <p:to>
                                        <p:strVal val="visible"/>
                                      </p:to>
                                    </p:set>
                                    <p:anim calcmode="lin" valueType="num">
                                      <p:cBhvr>
                                        <p:cTn id="297" dur="500" fill="hold"/>
                                        <p:tgtEl>
                                          <p:spTgt spid="16043"/>
                                        </p:tgtEl>
                                        <p:attrNameLst>
                                          <p:attrName>ppt_w</p:attrName>
                                        </p:attrNameLst>
                                      </p:cBhvr>
                                      <p:tavLst>
                                        <p:tav tm="0">
                                          <p:val>
                                            <p:fltVal val="0"/>
                                          </p:val>
                                        </p:tav>
                                        <p:tav tm="100000">
                                          <p:val>
                                            <p:strVal val="#ppt_w"/>
                                          </p:val>
                                        </p:tav>
                                      </p:tavLst>
                                    </p:anim>
                                    <p:anim calcmode="lin" valueType="num">
                                      <p:cBhvr>
                                        <p:cTn id="298" dur="500" fill="hold"/>
                                        <p:tgtEl>
                                          <p:spTgt spid="16043"/>
                                        </p:tgtEl>
                                        <p:attrNameLst>
                                          <p:attrName>ppt_h</p:attrName>
                                        </p:attrNameLst>
                                      </p:cBhvr>
                                      <p:tavLst>
                                        <p:tav tm="0">
                                          <p:val>
                                            <p:fltVal val="0"/>
                                          </p:val>
                                        </p:tav>
                                        <p:tav tm="100000">
                                          <p:val>
                                            <p:strVal val="#ppt_h"/>
                                          </p:val>
                                        </p:tav>
                                      </p:tavLst>
                                    </p:anim>
                                    <p:animEffect transition="in" filter="fade">
                                      <p:cBhvr>
                                        <p:cTn id="299" dur="500"/>
                                        <p:tgtEl>
                                          <p:spTgt spid="16043"/>
                                        </p:tgtEl>
                                      </p:cBhvr>
                                    </p:animEffect>
                                  </p:childTnLst>
                                </p:cTn>
                              </p:par>
                              <p:par>
                                <p:cTn id="300" presetID="53" presetClass="entr" presetSubtype="16" fill="hold" nodeType="withEffect">
                                  <p:stCondLst>
                                    <p:cond delay="0"/>
                                  </p:stCondLst>
                                  <p:childTnLst>
                                    <p:set>
                                      <p:cBhvr>
                                        <p:cTn id="301" dur="1" fill="hold">
                                          <p:stCondLst>
                                            <p:cond delay="0"/>
                                          </p:stCondLst>
                                        </p:cTn>
                                        <p:tgtEl>
                                          <p:spTgt spid="16063"/>
                                        </p:tgtEl>
                                        <p:attrNameLst>
                                          <p:attrName>style.visibility</p:attrName>
                                        </p:attrNameLst>
                                      </p:cBhvr>
                                      <p:to>
                                        <p:strVal val="visible"/>
                                      </p:to>
                                    </p:set>
                                    <p:anim calcmode="lin" valueType="num">
                                      <p:cBhvr>
                                        <p:cTn id="302" dur="500" fill="hold"/>
                                        <p:tgtEl>
                                          <p:spTgt spid="16063"/>
                                        </p:tgtEl>
                                        <p:attrNameLst>
                                          <p:attrName>ppt_w</p:attrName>
                                        </p:attrNameLst>
                                      </p:cBhvr>
                                      <p:tavLst>
                                        <p:tav tm="0">
                                          <p:val>
                                            <p:fltVal val="0"/>
                                          </p:val>
                                        </p:tav>
                                        <p:tav tm="100000">
                                          <p:val>
                                            <p:strVal val="#ppt_w"/>
                                          </p:val>
                                        </p:tav>
                                      </p:tavLst>
                                    </p:anim>
                                    <p:anim calcmode="lin" valueType="num">
                                      <p:cBhvr>
                                        <p:cTn id="303" dur="500" fill="hold"/>
                                        <p:tgtEl>
                                          <p:spTgt spid="16063"/>
                                        </p:tgtEl>
                                        <p:attrNameLst>
                                          <p:attrName>ppt_h</p:attrName>
                                        </p:attrNameLst>
                                      </p:cBhvr>
                                      <p:tavLst>
                                        <p:tav tm="0">
                                          <p:val>
                                            <p:fltVal val="0"/>
                                          </p:val>
                                        </p:tav>
                                        <p:tav tm="100000">
                                          <p:val>
                                            <p:strVal val="#ppt_h"/>
                                          </p:val>
                                        </p:tav>
                                      </p:tavLst>
                                    </p:anim>
                                    <p:animEffect transition="in" filter="fade">
                                      <p:cBhvr>
                                        <p:cTn id="304" dur="500"/>
                                        <p:tgtEl>
                                          <p:spTgt spid="16063"/>
                                        </p:tgtEl>
                                      </p:cBhvr>
                                    </p:animEffect>
                                  </p:childTnLst>
                                </p:cTn>
                              </p:par>
                              <p:par>
                                <p:cTn id="305" presetID="53" presetClass="entr" presetSubtype="16" fill="hold" nodeType="withEffect">
                                  <p:stCondLst>
                                    <p:cond delay="0"/>
                                  </p:stCondLst>
                                  <p:childTnLst>
                                    <p:set>
                                      <p:cBhvr>
                                        <p:cTn id="306" dur="1" fill="hold">
                                          <p:stCondLst>
                                            <p:cond delay="0"/>
                                          </p:stCondLst>
                                        </p:cTn>
                                        <p:tgtEl>
                                          <p:spTgt spid="16077"/>
                                        </p:tgtEl>
                                        <p:attrNameLst>
                                          <p:attrName>style.visibility</p:attrName>
                                        </p:attrNameLst>
                                      </p:cBhvr>
                                      <p:to>
                                        <p:strVal val="visible"/>
                                      </p:to>
                                    </p:set>
                                    <p:anim calcmode="lin" valueType="num">
                                      <p:cBhvr>
                                        <p:cTn id="307" dur="500" fill="hold"/>
                                        <p:tgtEl>
                                          <p:spTgt spid="16077"/>
                                        </p:tgtEl>
                                        <p:attrNameLst>
                                          <p:attrName>ppt_w</p:attrName>
                                        </p:attrNameLst>
                                      </p:cBhvr>
                                      <p:tavLst>
                                        <p:tav tm="0">
                                          <p:val>
                                            <p:fltVal val="0"/>
                                          </p:val>
                                        </p:tav>
                                        <p:tav tm="100000">
                                          <p:val>
                                            <p:strVal val="#ppt_w"/>
                                          </p:val>
                                        </p:tav>
                                      </p:tavLst>
                                    </p:anim>
                                    <p:anim calcmode="lin" valueType="num">
                                      <p:cBhvr>
                                        <p:cTn id="308" dur="500" fill="hold"/>
                                        <p:tgtEl>
                                          <p:spTgt spid="16077"/>
                                        </p:tgtEl>
                                        <p:attrNameLst>
                                          <p:attrName>ppt_h</p:attrName>
                                        </p:attrNameLst>
                                      </p:cBhvr>
                                      <p:tavLst>
                                        <p:tav tm="0">
                                          <p:val>
                                            <p:fltVal val="0"/>
                                          </p:val>
                                        </p:tav>
                                        <p:tav tm="100000">
                                          <p:val>
                                            <p:strVal val="#ppt_h"/>
                                          </p:val>
                                        </p:tav>
                                      </p:tavLst>
                                    </p:anim>
                                    <p:animEffect transition="in" filter="fade">
                                      <p:cBhvr>
                                        <p:cTn id="309" dur="500"/>
                                        <p:tgtEl>
                                          <p:spTgt spid="16077"/>
                                        </p:tgtEl>
                                      </p:cBhvr>
                                    </p:animEffect>
                                  </p:childTnLst>
                                </p:cTn>
                              </p:par>
                              <p:par>
                                <p:cTn id="310" presetID="53" presetClass="entr" presetSubtype="16" fill="hold" nodeType="withEffect">
                                  <p:stCondLst>
                                    <p:cond delay="0"/>
                                  </p:stCondLst>
                                  <p:childTnLst>
                                    <p:set>
                                      <p:cBhvr>
                                        <p:cTn id="311" dur="1" fill="hold">
                                          <p:stCondLst>
                                            <p:cond delay="0"/>
                                          </p:stCondLst>
                                        </p:cTn>
                                        <p:tgtEl>
                                          <p:spTgt spid="16094"/>
                                        </p:tgtEl>
                                        <p:attrNameLst>
                                          <p:attrName>style.visibility</p:attrName>
                                        </p:attrNameLst>
                                      </p:cBhvr>
                                      <p:to>
                                        <p:strVal val="visible"/>
                                      </p:to>
                                    </p:set>
                                    <p:anim calcmode="lin" valueType="num">
                                      <p:cBhvr>
                                        <p:cTn id="312" dur="500" fill="hold"/>
                                        <p:tgtEl>
                                          <p:spTgt spid="16094"/>
                                        </p:tgtEl>
                                        <p:attrNameLst>
                                          <p:attrName>ppt_w</p:attrName>
                                        </p:attrNameLst>
                                      </p:cBhvr>
                                      <p:tavLst>
                                        <p:tav tm="0">
                                          <p:val>
                                            <p:fltVal val="0"/>
                                          </p:val>
                                        </p:tav>
                                        <p:tav tm="100000">
                                          <p:val>
                                            <p:strVal val="#ppt_w"/>
                                          </p:val>
                                        </p:tav>
                                      </p:tavLst>
                                    </p:anim>
                                    <p:anim calcmode="lin" valueType="num">
                                      <p:cBhvr>
                                        <p:cTn id="313" dur="500" fill="hold"/>
                                        <p:tgtEl>
                                          <p:spTgt spid="16094"/>
                                        </p:tgtEl>
                                        <p:attrNameLst>
                                          <p:attrName>ppt_h</p:attrName>
                                        </p:attrNameLst>
                                      </p:cBhvr>
                                      <p:tavLst>
                                        <p:tav tm="0">
                                          <p:val>
                                            <p:fltVal val="0"/>
                                          </p:val>
                                        </p:tav>
                                        <p:tav tm="100000">
                                          <p:val>
                                            <p:strVal val="#ppt_h"/>
                                          </p:val>
                                        </p:tav>
                                      </p:tavLst>
                                    </p:anim>
                                    <p:animEffect transition="in" filter="fade">
                                      <p:cBhvr>
                                        <p:cTn id="314" dur="500"/>
                                        <p:tgtEl>
                                          <p:spTgt spid="16094"/>
                                        </p:tgtEl>
                                      </p:cBhvr>
                                    </p:animEffect>
                                  </p:childTnLst>
                                </p:cTn>
                              </p:par>
                              <p:par>
                                <p:cTn id="315" presetID="53" presetClass="entr" presetSubtype="16" fill="hold" nodeType="withEffect">
                                  <p:stCondLst>
                                    <p:cond delay="0"/>
                                  </p:stCondLst>
                                  <p:childTnLst>
                                    <p:set>
                                      <p:cBhvr>
                                        <p:cTn id="316" dur="1" fill="hold">
                                          <p:stCondLst>
                                            <p:cond delay="0"/>
                                          </p:stCondLst>
                                        </p:cTn>
                                        <p:tgtEl>
                                          <p:spTgt spid="16109"/>
                                        </p:tgtEl>
                                        <p:attrNameLst>
                                          <p:attrName>style.visibility</p:attrName>
                                        </p:attrNameLst>
                                      </p:cBhvr>
                                      <p:to>
                                        <p:strVal val="visible"/>
                                      </p:to>
                                    </p:set>
                                    <p:anim calcmode="lin" valueType="num">
                                      <p:cBhvr>
                                        <p:cTn id="317" dur="500" fill="hold"/>
                                        <p:tgtEl>
                                          <p:spTgt spid="16109"/>
                                        </p:tgtEl>
                                        <p:attrNameLst>
                                          <p:attrName>ppt_w</p:attrName>
                                        </p:attrNameLst>
                                      </p:cBhvr>
                                      <p:tavLst>
                                        <p:tav tm="0">
                                          <p:val>
                                            <p:fltVal val="0"/>
                                          </p:val>
                                        </p:tav>
                                        <p:tav tm="100000">
                                          <p:val>
                                            <p:strVal val="#ppt_w"/>
                                          </p:val>
                                        </p:tav>
                                      </p:tavLst>
                                    </p:anim>
                                    <p:anim calcmode="lin" valueType="num">
                                      <p:cBhvr>
                                        <p:cTn id="318" dur="500" fill="hold"/>
                                        <p:tgtEl>
                                          <p:spTgt spid="16109"/>
                                        </p:tgtEl>
                                        <p:attrNameLst>
                                          <p:attrName>ppt_h</p:attrName>
                                        </p:attrNameLst>
                                      </p:cBhvr>
                                      <p:tavLst>
                                        <p:tav tm="0">
                                          <p:val>
                                            <p:fltVal val="0"/>
                                          </p:val>
                                        </p:tav>
                                        <p:tav tm="100000">
                                          <p:val>
                                            <p:strVal val="#ppt_h"/>
                                          </p:val>
                                        </p:tav>
                                      </p:tavLst>
                                    </p:anim>
                                    <p:animEffect transition="in" filter="fade">
                                      <p:cBhvr>
                                        <p:cTn id="319" dur="500"/>
                                        <p:tgtEl>
                                          <p:spTgt spid="16109"/>
                                        </p:tgtEl>
                                      </p:cBhvr>
                                    </p:animEffect>
                                  </p:childTnLst>
                                </p:cTn>
                              </p:par>
                              <p:par>
                                <p:cTn id="320" presetID="53" presetClass="entr" presetSubtype="16" fill="hold" nodeType="withEffect">
                                  <p:stCondLst>
                                    <p:cond delay="0"/>
                                  </p:stCondLst>
                                  <p:childTnLst>
                                    <p:set>
                                      <p:cBhvr>
                                        <p:cTn id="321" dur="1" fill="hold">
                                          <p:stCondLst>
                                            <p:cond delay="0"/>
                                          </p:stCondLst>
                                        </p:cTn>
                                        <p:tgtEl>
                                          <p:spTgt spid="16132"/>
                                        </p:tgtEl>
                                        <p:attrNameLst>
                                          <p:attrName>style.visibility</p:attrName>
                                        </p:attrNameLst>
                                      </p:cBhvr>
                                      <p:to>
                                        <p:strVal val="visible"/>
                                      </p:to>
                                    </p:set>
                                    <p:anim calcmode="lin" valueType="num">
                                      <p:cBhvr>
                                        <p:cTn id="322" dur="500" fill="hold"/>
                                        <p:tgtEl>
                                          <p:spTgt spid="16132"/>
                                        </p:tgtEl>
                                        <p:attrNameLst>
                                          <p:attrName>ppt_w</p:attrName>
                                        </p:attrNameLst>
                                      </p:cBhvr>
                                      <p:tavLst>
                                        <p:tav tm="0">
                                          <p:val>
                                            <p:fltVal val="0"/>
                                          </p:val>
                                        </p:tav>
                                        <p:tav tm="100000">
                                          <p:val>
                                            <p:strVal val="#ppt_w"/>
                                          </p:val>
                                        </p:tav>
                                      </p:tavLst>
                                    </p:anim>
                                    <p:anim calcmode="lin" valueType="num">
                                      <p:cBhvr>
                                        <p:cTn id="323" dur="500" fill="hold"/>
                                        <p:tgtEl>
                                          <p:spTgt spid="16132"/>
                                        </p:tgtEl>
                                        <p:attrNameLst>
                                          <p:attrName>ppt_h</p:attrName>
                                        </p:attrNameLst>
                                      </p:cBhvr>
                                      <p:tavLst>
                                        <p:tav tm="0">
                                          <p:val>
                                            <p:fltVal val="0"/>
                                          </p:val>
                                        </p:tav>
                                        <p:tav tm="100000">
                                          <p:val>
                                            <p:strVal val="#ppt_h"/>
                                          </p:val>
                                        </p:tav>
                                      </p:tavLst>
                                    </p:anim>
                                    <p:animEffect transition="in" filter="fade">
                                      <p:cBhvr>
                                        <p:cTn id="324" dur="500"/>
                                        <p:tgtEl>
                                          <p:spTgt spid="16132"/>
                                        </p:tgtEl>
                                      </p:cBhvr>
                                    </p:animEffect>
                                  </p:childTnLst>
                                </p:cTn>
                              </p:par>
                              <p:par>
                                <p:cTn id="325" presetID="53" presetClass="entr" presetSubtype="16" fill="hold" nodeType="withEffect">
                                  <p:stCondLst>
                                    <p:cond delay="0"/>
                                  </p:stCondLst>
                                  <p:childTnLst>
                                    <p:set>
                                      <p:cBhvr>
                                        <p:cTn id="326" dur="1" fill="hold">
                                          <p:stCondLst>
                                            <p:cond delay="0"/>
                                          </p:stCondLst>
                                        </p:cTn>
                                        <p:tgtEl>
                                          <p:spTgt spid="16155"/>
                                        </p:tgtEl>
                                        <p:attrNameLst>
                                          <p:attrName>style.visibility</p:attrName>
                                        </p:attrNameLst>
                                      </p:cBhvr>
                                      <p:to>
                                        <p:strVal val="visible"/>
                                      </p:to>
                                    </p:set>
                                    <p:anim calcmode="lin" valueType="num">
                                      <p:cBhvr>
                                        <p:cTn id="327" dur="500" fill="hold"/>
                                        <p:tgtEl>
                                          <p:spTgt spid="16155"/>
                                        </p:tgtEl>
                                        <p:attrNameLst>
                                          <p:attrName>ppt_w</p:attrName>
                                        </p:attrNameLst>
                                      </p:cBhvr>
                                      <p:tavLst>
                                        <p:tav tm="0">
                                          <p:val>
                                            <p:fltVal val="0"/>
                                          </p:val>
                                        </p:tav>
                                        <p:tav tm="100000">
                                          <p:val>
                                            <p:strVal val="#ppt_w"/>
                                          </p:val>
                                        </p:tav>
                                      </p:tavLst>
                                    </p:anim>
                                    <p:anim calcmode="lin" valueType="num">
                                      <p:cBhvr>
                                        <p:cTn id="328" dur="500" fill="hold"/>
                                        <p:tgtEl>
                                          <p:spTgt spid="16155"/>
                                        </p:tgtEl>
                                        <p:attrNameLst>
                                          <p:attrName>ppt_h</p:attrName>
                                        </p:attrNameLst>
                                      </p:cBhvr>
                                      <p:tavLst>
                                        <p:tav tm="0">
                                          <p:val>
                                            <p:fltVal val="0"/>
                                          </p:val>
                                        </p:tav>
                                        <p:tav tm="100000">
                                          <p:val>
                                            <p:strVal val="#ppt_h"/>
                                          </p:val>
                                        </p:tav>
                                      </p:tavLst>
                                    </p:anim>
                                    <p:animEffect transition="in" filter="fade">
                                      <p:cBhvr>
                                        <p:cTn id="329" dur="500"/>
                                        <p:tgtEl>
                                          <p:spTgt spid="16155"/>
                                        </p:tgtEl>
                                      </p:cBhvr>
                                    </p:animEffect>
                                  </p:childTnLst>
                                </p:cTn>
                              </p:par>
                              <p:par>
                                <p:cTn id="330" presetID="53" presetClass="entr" presetSubtype="16" fill="hold" nodeType="withEffect">
                                  <p:stCondLst>
                                    <p:cond delay="0"/>
                                  </p:stCondLst>
                                  <p:childTnLst>
                                    <p:set>
                                      <p:cBhvr>
                                        <p:cTn id="331" dur="1" fill="hold">
                                          <p:stCondLst>
                                            <p:cond delay="0"/>
                                          </p:stCondLst>
                                        </p:cTn>
                                        <p:tgtEl>
                                          <p:spTgt spid="16184"/>
                                        </p:tgtEl>
                                        <p:attrNameLst>
                                          <p:attrName>style.visibility</p:attrName>
                                        </p:attrNameLst>
                                      </p:cBhvr>
                                      <p:to>
                                        <p:strVal val="visible"/>
                                      </p:to>
                                    </p:set>
                                    <p:anim calcmode="lin" valueType="num">
                                      <p:cBhvr>
                                        <p:cTn id="332" dur="500" fill="hold"/>
                                        <p:tgtEl>
                                          <p:spTgt spid="16184"/>
                                        </p:tgtEl>
                                        <p:attrNameLst>
                                          <p:attrName>ppt_w</p:attrName>
                                        </p:attrNameLst>
                                      </p:cBhvr>
                                      <p:tavLst>
                                        <p:tav tm="0">
                                          <p:val>
                                            <p:fltVal val="0"/>
                                          </p:val>
                                        </p:tav>
                                        <p:tav tm="100000">
                                          <p:val>
                                            <p:strVal val="#ppt_w"/>
                                          </p:val>
                                        </p:tav>
                                      </p:tavLst>
                                    </p:anim>
                                    <p:anim calcmode="lin" valueType="num">
                                      <p:cBhvr>
                                        <p:cTn id="333" dur="500" fill="hold"/>
                                        <p:tgtEl>
                                          <p:spTgt spid="16184"/>
                                        </p:tgtEl>
                                        <p:attrNameLst>
                                          <p:attrName>ppt_h</p:attrName>
                                        </p:attrNameLst>
                                      </p:cBhvr>
                                      <p:tavLst>
                                        <p:tav tm="0">
                                          <p:val>
                                            <p:fltVal val="0"/>
                                          </p:val>
                                        </p:tav>
                                        <p:tav tm="100000">
                                          <p:val>
                                            <p:strVal val="#ppt_h"/>
                                          </p:val>
                                        </p:tav>
                                      </p:tavLst>
                                    </p:anim>
                                    <p:animEffect transition="in" filter="fade">
                                      <p:cBhvr>
                                        <p:cTn id="334" dur="500"/>
                                        <p:tgtEl>
                                          <p:spTgt spid="16184"/>
                                        </p:tgtEl>
                                      </p:cBhvr>
                                    </p:animEffect>
                                  </p:childTnLst>
                                </p:cTn>
                              </p:par>
                              <p:par>
                                <p:cTn id="335" presetID="53" presetClass="entr" presetSubtype="16" fill="hold" nodeType="withEffect">
                                  <p:stCondLst>
                                    <p:cond delay="0"/>
                                  </p:stCondLst>
                                  <p:childTnLst>
                                    <p:set>
                                      <p:cBhvr>
                                        <p:cTn id="336" dur="1" fill="hold">
                                          <p:stCondLst>
                                            <p:cond delay="0"/>
                                          </p:stCondLst>
                                        </p:cTn>
                                        <p:tgtEl>
                                          <p:spTgt spid="16199"/>
                                        </p:tgtEl>
                                        <p:attrNameLst>
                                          <p:attrName>style.visibility</p:attrName>
                                        </p:attrNameLst>
                                      </p:cBhvr>
                                      <p:to>
                                        <p:strVal val="visible"/>
                                      </p:to>
                                    </p:set>
                                    <p:anim calcmode="lin" valueType="num">
                                      <p:cBhvr>
                                        <p:cTn id="337" dur="500" fill="hold"/>
                                        <p:tgtEl>
                                          <p:spTgt spid="16199"/>
                                        </p:tgtEl>
                                        <p:attrNameLst>
                                          <p:attrName>ppt_w</p:attrName>
                                        </p:attrNameLst>
                                      </p:cBhvr>
                                      <p:tavLst>
                                        <p:tav tm="0">
                                          <p:val>
                                            <p:fltVal val="0"/>
                                          </p:val>
                                        </p:tav>
                                        <p:tav tm="100000">
                                          <p:val>
                                            <p:strVal val="#ppt_w"/>
                                          </p:val>
                                        </p:tav>
                                      </p:tavLst>
                                    </p:anim>
                                    <p:anim calcmode="lin" valueType="num">
                                      <p:cBhvr>
                                        <p:cTn id="338" dur="500" fill="hold"/>
                                        <p:tgtEl>
                                          <p:spTgt spid="16199"/>
                                        </p:tgtEl>
                                        <p:attrNameLst>
                                          <p:attrName>ppt_h</p:attrName>
                                        </p:attrNameLst>
                                      </p:cBhvr>
                                      <p:tavLst>
                                        <p:tav tm="0">
                                          <p:val>
                                            <p:fltVal val="0"/>
                                          </p:val>
                                        </p:tav>
                                        <p:tav tm="100000">
                                          <p:val>
                                            <p:strVal val="#ppt_h"/>
                                          </p:val>
                                        </p:tav>
                                      </p:tavLst>
                                    </p:anim>
                                    <p:animEffect transition="in" filter="fade">
                                      <p:cBhvr>
                                        <p:cTn id="339" dur="500"/>
                                        <p:tgtEl>
                                          <p:spTgt spid="16199"/>
                                        </p:tgtEl>
                                      </p:cBhvr>
                                    </p:animEffect>
                                  </p:childTnLst>
                                </p:cTn>
                              </p:par>
                              <p:par>
                                <p:cTn id="340" presetID="53" presetClass="entr" presetSubtype="16" fill="hold" nodeType="withEffect">
                                  <p:stCondLst>
                                    <p:cond delay="0"/>
                                  </p:stCondLst>
                                  <p:childTnLst>
                                    <p:set>
                                      <p:cBhvr>
                                        <p:cTn id="341" dur="1" fill="hold">
                                          <p:stCondLst>
                                            <p:cond delay="0"/>
                                          </p:stCondLst>
                                        </p:cTn>
                                        <p:tgtEl>
                                          <p:spTgt spid="16220"/>
                                        </p:tgtEl>
                                        <p:attrNameLst>
                                          <p:attrName>style.visibility</p:attrName>
                                        </p:attrNameLst>
                                      </p:cBhvr>
                                      <p:to>
                                        <p:strVal val="visible"/>
                                      </p:to>
                                    </p:set>
                                    <p:anim calcmode="lin" valueType="num">
                                      <p:cBhvr>
                                        <p:cTn id="342" dur="500" fill="hold"/>
                                        <p:tgtEl>
                                          <p:spTgt spid="16220"/>
                                        </p:tgtEl>
                                        <p:attrNameLst>
                                          <p:attrName>ppt_w</p:attrName>
                                        </p:attrNameLst>
                                      </p:cBhvr>
                                      <p:tavLst>
                                        <p:tav tm="0">
                                          <p:val>
                                            <p:fltVal val="0"/>
                                          </p:val>
                                        </p:tav>
                                        <p:tav tm="100000">
                                          <p:val>
                                            <p:strVal val="#ppt_w"/>
                                          </p:val>
                                        </p:tav>
                                      </p:tavLst>
                                    </p:anim>
                                    <p:anim calcmode="lin" valueType="num">
                                      <p:cBhvr>
                                        <p:cTn id="343" dur="500" fill="hold"/>
                                        <p:tgtEl>
                                          <p:spTgt spid="16220"/>
                                        </p:tgtEl>
                                        <p:attrNameLst>
                                          <p:attrName>ppt_h</p:attrName>
                                        </p:attrNameLst>
                                      </p:cBhvr>
                                      <p:tavLst>
                                        <p:tav tm="0">
                                          <p:val>
                                            <p:fltVal val="0"/>
                                          </p:val>
                                        </p:tav>
                                        <p:tav tm="100000">
                                          <p:val>
                                            <p:strVal val="#ppt_h"/>
                                          </p:val>
                                        </p:tav>
                                      </p:tavLst>
                                    </p:anim>
                                    <p:animEffect transition="in" filter="fade">
                                      <p:cBhvr>
                                        <p:cTn id="344" dur="500"/>
                                        <p:tgtEl>
                                          <p:spTgt spid="16220"/>
                                        </p:tgtEl>
                                      </p:cBhvr>
                                    </p:animEffect>
                                  </p:childTnLst>
                                </p:cTn>
                              </p:par>
                              <p:par>
                                <p:cTn id="345" presetID="53" presetClass="entr" presetSubtype="16" fill="hold" nodeType="withEffect">
                                  <p:stCondLst>
                                    <p:cond delay="0"/>
                                  </p:stCondLst>
                                  <p:childTnLst>
                                    <p:set>
                                      <p:cBhvr>
                                        <p:cTn id="346" dur="1" fill="hold">
                                          <p:stCondLst>
                                            <p:cond delay="0"/>
                                          </p:stCondLst>
                                        </p:cTn>
                                        <p:tgtEl>
                                          <p:spTgt spid="16239"/>
                                        </p:tgtEl>
                                        <p:attrNameLst>
                                          <p:attrName>style.visibility</p:attrName>
                                        </p:attrNameLst>
                                      </p:cBhvr>
                                      <p:to>
                                        <p:strVal val="visible"/>
                                      </p:to>
                                    </p:set>
                                    <p:anim calcmode="lin" valueType="num">
                                      <p:cBhvr>
                                        <p:cTn id="347" dur="500" fill="hold"/>
                                        <p:tgtEl>
                                          <p:spTgt spid="16239"/>
                                        </p:tgtEl>
                                        <p:attrNameLst>
                                          <p:attrName>ppt_w</p:attrName>
                                        </p:attrNameLst>
                                      </p:cBhvr>
                                      <p:tavLst>
                                        <p:tav tm="0">
                                          <p:val>
                                            <p:fltVal val="0"/>
                                          </p:val>
                                        </p:tav>
                                        <p:tav tm="100000">
                                          <p:val>
                                            <p:strVal val="#ppt_w"/>
                                          </p:val>
                                        </p:tav>
                                      </p:tavLst>
                                    </p:anim>
                                    <p:anim calcmode="lin" valueType="num">
                                      <p:cBhvr>
                                        <p:cTn id="348" dur="500" fill="hold"/>
                                        <p:tgtEl>
                                          <p:spTgt spid="16239"/>
                                        </p:tgtEl>
                                        <p:attrNameLst>
                                          <p:attrName>ppt_h</p:attrName>
                                        </p:attrNameLst>
                                      </p:cBhvr>
                                      <p:tavLst>
                                        <p:tav tm="0">
                                          <p:val>
                                            <p:fltVal val="0"/>
                                          </p:val>
                                        </p:tav>
                                        <p:tav tm="100000">
                                          <p:val>
                                            <p:strVal val="#ppt_h"/>
                                          </p:val>
                                        </p:tav>
                                      </p:tavLst>
                                    </p:anim>
                                    <p:animEffect transition="in" filter="fade">
                                      <p:cBhvr>
                                        <p:cTn id="349" dur="500"/>
                                        <p:tgtEl>
                                          <p:spTgt spid="16239"/>
                                        </p:tgtEl>
                                      </p:cBhvr>
                                    </p:animEffect>
                                  </p:childTnLst>
                                </p:cTn>
                              </p:par>
                              <p:par>
                                <p:cTn id="350" presetID="53" presetClass="entr" presetSubtype="16" fill="hold" grpId="0" nodeType="withEffect">
                                  <p:stCondLst>
                                    <p:cond delay="0"/>
                                  </p:stCondLst>
                                  <p:childTnLst>
                                    <p:set>
                                      <p:cBhvr>
                                        <p:cTn id="351" dur="1" fill="hold">
                                          <p:stCondLst>
                                            <p:cond delay="0"/>
                                          </p:stCondLst>
                                        </p:cTn>
                                        <p:tgtEl>
                                          <p:spTgt spid="16253"/>
                                        </p:tgtEl>
                                        <p:attrNameLst>
                                          <p:attrName>style.visibility</p:attrName>
                                        </p:attrNameLst>
                                      </p:cBhvr>
                                      <p:to>
                                        <p:strVal val="visible"/>
                                      </p:to>
                                    </p:set>
                                    <p:anim calcmode="lin" valueType="num">
                                      <p:cBhvr>
                                        <p:cTn id="352" dur="500" fill="hold"/>
                                        <p:tgtEl>
                                          <p:spTgt spid="16253"/>
                                        </p:tgtEl>
                                        <p:attrNameLst>
                                          <p:attrName>ppt_w</p:attrName>
                                        </p:attrNameLst>
                                      </p:cBhvr>
                                      <p:tavLst>
                                        <p:tav tm="0">
                                          <p:val>
                                            <p:fltVal val="0"/>
                                          </p:val>
                                        </p:tav>
                                        <p:tav tm="100000">
                                          <p:val>
                                            <p:strVal val="#ppt_w"/>
                                          </p:val>
                                        </p:tav>
                                      </p:tavLst>
                                    </p:anim>
                                    <p:anim calcmode="lin" valueType="num">
                                      <p:cBhvr>
                                        <p:cTn id="353" dur="500" fill="hold"/>
                                        <p:tgtEl>
                                          <p:spTgt spid="16253"/>
                                        </p:tgtEl>
                                        <p:attrNameLst>
                                          <p:attrName>ppt_h</p:attrName>
                                        </p:attrNameLst>
                                      </p:cBhvr>
                                      <p:tavLst>
                                        <p:tav tm="0">
                                          <p:val>
                                            <p:fltVal val="0"/>
                                          </p:val>
                                        </p:tav>
                                        <p:tav tm="100000">
                                          <p:val>
                                            <p:strVal val="#ppt_h"/>
                                          </p:val>
                                        </p:tav>
                                      </p:tavLst>
                                    </p:anim>
                                    <p:animEffect transition="in" filter="fade">
                                      <p:cBhvr>
                                        <p:cTn id="354" dur="500"/>
                                        <p:tgtEl>
                                          <p:spTgt spid="16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5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706" name="Google Shape;706;p29"/>
          <p:cNvSpPr/>
          <p:nvPr/>
        </p:nvSpPr>
        <p:spPr>
          <a:xfrm>
            <a:off x="6194827" y="2068699"/>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07" name="Google Shape;707;p29"/>
          <p:cNvSpPr/>
          <p:nvPr/>
        </p:nvSpPr>
        <p:spPr>
          <a:xfrm>
            <a:off x="6194827" y="4055149"/>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08" name="Google Shape;708;p29"/>
          <p:cNvSpPr/>
          <p:nvPr/>
        </p:nvSpPr>
        <p:spPr>
          <a:xfrm>
            <a:off x="1442677" y="4055149"/>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09" name="Google Shape;709;p29"/>
          <p:cNvSpPr/>
          <p:nvPr/>
        </p:nvSpPr>
        <p:spPr>
          <a:xfrm>
            <a:off x="1438561" y="2068699"/>
            <a:ext cx="1091300" cy="1140292"/>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12" name="Google Shape;712;p29"/>
          <p:cNvSpPr txBox="1">
            <a:spLocks noGrp="1"/>
          </p:cNvSpPr>
          <p:nvPr>
            <p:ph type="title"/>
          </p:nvPr>
        </p:nvSpPr>
        <p:spPr>
          <a:xfrm>
            <a:off x="2828571" y="1816348"/>
            <a:ext cx="3265200" cy="487600"/>
          </a:xfrm>
          <a:prstGeom prst="rect">
            <a:avLst/>
          </a:prstGeom>
        </p:spPr>
        <p:txBody>
          <a:bodyPr spcFirstLastPara="1" vert="horz" wrap="square" lIns="121900" tIns="121900" rIns="121900" bIns="121900" rtlCol="0" anchor="ctr" anchorCtr="0">
            <a:noAutofit/>
          </a:bodyPr>
          <a:lstStyle/>
          <a:p>
            <a:pPr algn="r" rtl="1"/>
            <a:r>
              <a:rPr lang="fa-IR" b="1" dirty="0"/>
              <a:t>عنوان</a:t>
            </a:r>
            <a:endParaRPr b="1" dirty="0"/>
          </a:p>
        </p:txBody>
      </p:sp>
      <p:sp>
        <p:nvSpPr>
          <p:cNvPr id="713" name="Google Shape;713;p29"/>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marL="0" indent="0" algn="r" rtl="1"/>
            <a:r>
              <a:rPr lang="fa-IR" dirty="0"/>
              <a:t>قالب پاورپوينت حرفه ای ، قابل ویرایش می باشد</a:t>
            </a:r>
            <a:endParaRPr dirty="0"/>
          </a:p>
        </p:txBody>
      </p:sp>
      <p:sp>
        <p:nvSpPr>
          <p:cNvPr id="714" name="Google Shape;714;p29"/>
          <p:cNvSpPr txBox="1">
            <a:spLocks noGrp="1"/>
          </p:cNvSpPr>
          <p:nvPr>
            <p:ph type="title" idx="2"/>
          </p:nvPr>
        </p:nvSpPr>
        <p:spPr>
          <a:xfrm flipH="1">
            <a:off x="7483781" y="1643941"/>
            <a:ext cx="3265200" cy="487600"/>
          </a:xfrm>
          <a:prstGeom prst="rect">
            <a:avLst/>
          </a:prstGeom>
        </p:spPr>
        <p:txBody>
          <a:bodyPr spcFirstLastPara="1" vert="horz" wrap="square" lIns="121900" tIns="121900" rIns="121900" bIns="121900" rtlCol="0" anchor="ctr" anchorCtr="0">
            <a:noAutofit/>
          </a:bodyPr>
          <a:lstStyle/>
          <a:p>
            <a:pPr algn="r" rtl="1"/>
            <a:r>
              <a:rPr lang="fa-IR" b="1" dirty="0"/>
              <a:t>عنوان</a:t>
            </a:r>
            <a:endParaRPr dirty="0"/>
          </a:p>
        </p:txBody>
      </p:sp>
      <p:sp>
        <p:nvSpPr>
          <p:cNvPr id="711" name="Google Shape;711;p29"/>
          <p:cNvSpPr txBox="1">
            <a:spLocks noGrp="1"/>
          </p:cNvSpPr>
          <p:nvPr>
            <p:ph type="subTitle" idx="3"/>
          </p:nvPr>
        </p:nvSpPr>
        <p:spPr>
          <a:prstGeom prst="rect">
            <a:avLst/>
          </a:prstGeom>
        </p:spPr>
        <p:txBody>
          <a:bodyPr spcFirstLastPara="1" vert="horz" wrap="square" lIns="121900" tIns="121900" rIns="121900" bIns="121900" rtlCol="0" anchor="ctr" anchorCtr="0">
            <a:noAutofit/>
          </a:bodyPr>
          <a:lstStyle/>
          <a:p>
            <a:pPr marL="0" indent="0" algn="r" rtl="1"/>
            <a:r>
              <a:rPr lang="fa-IR" dirty="0"/>
              <a:t>قالب پاورپوينت حرفه ای ، قابل ویرایش می باشد</a:t>
            </a:r>
          </a:p>
        </p:txBody>
      </p:sp>
      <p:sp>
        <p:nvSpPr>
          <p:cNvPr id="719" name="Google Shape;719;p29"/>
          <p:cNvSpPr txBox="1">
            <a:spLocks noGrp="1"/>
          </p:cNvSpPr>
          <p:nvPr>
            <p:ph type="title" idx="4"/>
          </p:nvPr>
        </p:nvSpPr>
        <p:spPr>
          <a:prstGeom prst="rect">
            <a:avLst/>
          </a:prstGeom>
        </p:spPr>
        <p:txBody>
          <a:bodyPr spcFirstLastPara="1" vert="horz" wrap="square" lIns="121900" tIns="121900" rIns="121900" bIns="121900" rtlCol="0" anchor="ctr" anchorCtr="0">
            <a:noAutofit/>
          </a:bodyPr>
          <a:lstStyle/>
          <a:p>
            <a:pPr algn="ctr"/>
            <a:r>
              <a:rPr lang="en"/>
              <a:t>1</a:t>
            </a:r>
            <a:endParaRPr/>
          </a:p>
        </p:txBody>
      </p:sp>
      <p:sp>
        <p:nvSpPr>
          <p:cNvPr id="721" name="Google Shape;721;p29"/>
          <p:cNvSpPr txBox="1">
            <a:spLocks noGrp="1"/>
          </p:cNvSpPr>
          <p:nvPr>
            <p:ph type="title" idx="5"/>
          </p:nvPr>
        </p:nvSpPr>
        <p:spPr>
          <a:prstGeom prst="rect">
            <a:avLst/>
          </a:prstGeom>
        </p:spPr>
        <p:txBody>
          <a:bodyPr spcFirstLastPara="1" vert="horz" wrap="square" lIns="121900" tIns="121900" rIns="121900" bIns="121900" rtlCol="0" anchor="ctr" anchorCtr="0">
            <a:noAutofit/>
          </a:bodyPr>
          <a:lstStyle/>
          <a:p>
            <a:pPr algn="ctr"/>
            <a:r>
              <a:rPr lang="en"/>
              <a:t>2</a:t>
            </a:r>
            <a:endParaRPr/>
          </a:p>
        </p:txBody>
      </p:sp>
      <p:sp>
        <p:nvSpPr>
          <p:cNvPr id="710" name="Google Shape;710;p29"/>
          <p:cNvSpPr txBox="1">
            <a:spLocks noGrp="1"/>
          </p:cNvSpPr>
          <p:nvPr>
            <p:ph type="title" idx="6"/>
          </p:nvPr>
        </p:nvSpPr>
        <p:spPr>
          <a:prstGeom prst="rect">
            <a:avLst/>
          </a:prstGeom>
          <a:noFill/>
        </p:spPr>
        <p:txBody>
          <a:bodyPr spcFirstLastPara="1" vert="horz" wrap="square" lIns="121900" tIns="121900" rIns="121900" bIns="121900" rtlCol="0" anchor="ctr" anchorCtr="0">
            <a:noAutofit/>
          </a:bodyPr>
          <a:lstStyle/>
          <a:p>
            <a:r>
              <a:rPr lang="fa-IR" b="1" dirty="0"/>
              <a:t>فهرست مطالب</a:t>
            </a:r>
            <a:endParaRPr b="1" dirty="0"/>
          </a:p>
        </p:txBody>
      </p:sp>
      <p:sp>
        <p:nvSpPr>
          <p:cNvPr id="715" name="Google Shape;715;p29"/>
          <p:cNvSpPr txBox="1">
            <a:spLocks noGrp="1"/>
          </p:cNvSpPr>
          <p:nvPr>
            <p:ph type="title" idx="7"/>
          </p:nvPr>
        </p:nvSpPr>
        <p:spPr>
          <a:prstGeom prst="rect">
            <a:avLst/>
          </a:prstGeom>
        </p:spPr>
        <p:txBody>
          <a:bodyPr spcFirstLastPara="1" vert="horz" wrap="square" lIns="121900" tIns="121900" rIns="121900" bIns="121900" rtlCol="0" anchor="ctr" anchorCtr="0">
            <a:noAutofit/>
          </a:bodyPr>
          <a:lstStyle/>
          <a:p>
            <a:pPr algn="r" rtl="1"/>
            <a:r>
              <a:rPr lang="fa-IR" b="1" dirty="0"/>
              <a:t>عنوان</a:t>
            </a:r>
            <a:endParaRPr dirty="0"/>
          </a:p>
        </p:txBody>
      </p:sp>
      <p:sp>
        <p:nvSpPr>
          <p:cNvPr id="716" name="Google Shape;716;p29"/>
          <p:cNvSpPr txBox="1">
            <a:spLocks noGrp="1"/>
          </p:cNvSpPr>
          <p:nvPr>
            <p:ph type="subTitle" idx="8"/>
          </p:nvPr>
        </p:nvSpPr>
        <p:spPr>
          <a:xfrm>
            <a:off x="2730020" y="4908544"/>
            <a:ext cx="3266000" cy="609600"/>
          </a:xfrm>
          <a:prstGeom prst="rect">
            <a:avLst/>
          </a:prstGeom>
        </p:spPr>
        <p:txBody>
          <a:bodyPr spcFirstLastPara="1" vert="horz" wrap="square" lIns="121900" tIns="121900" rIns="121900" bIns="121900" rtlCol="0" anchor="ctr" anchorCtr="0">
            <a:noAutofit/>
          </a:bodyPr>
          <a:lstStyle/>
          <a:p>
            <a:pPr marL="0" indent="0" algn="r" rtl="1"/>
            <a:r>
              <a:rPr lang="fa-IR" dirty="0"/>
              <a:t>قالب پاورپوينت حرفه ای ، قابل ویرایش می باشد</a:t>
            </a:r>
          </a:p>
        </p:txBody>
      </p:sp>
      <p:sp>
        <p:nvSpPr>
          <p:cNvPr id="717" name="Google Shape;717;p29"/>
          <p:cNvSpPr txBox="1">
            <a:spLocks noGrp="1"/>
          </p:cNvSpPr>
          <p:nvPr>
            <p:ph type="title" idx="9"/>
          </p:nvPr>
        </p:nvSpPr>
        <p:spPr>
          <a:xfrm flipH="1">
            <a:off x="7483781" y="3793257"/>
            <a:ext cx="3265200" cy="487600"/>
          </a:xfrm>
          <a:prstGeom prst="rect">
            <a:avLst/>
          </a:prstGeom>
        </p:spPr>
        <p:txBody>
          <a:bodyPr spcFirstLastPara="1" vert="horz" wrap="square" lIns="121900" tIns="121900" rIns="121900" bIns="121900" rtlCol="0" anchor="ctr" anchorCtr="0">
            <a:noAutofit/>
          </a:bodyPr>
          <a:lstStyle/>
          <a:p>
            <a:pPr algn="r" rtl="1"/>
            <a:r>
              <a:rPr lang="fa-IR" b="1" dirty="0"/>
              <a:t>عنوان</a:t>
            </a:r>
            <a:endParaRPr dirty="0"/>
          </a:p>
        </p:txBody>
      </p:sp>
      <p:sp>
        <p:nvSpPr>
          <p:cNvPr id="718" name="Google Shape;718;p29"/>
          <p:cNvSpPr txBox="1">
            <a:spLocks noGrp="1"/>
          </p:cNvSpPr>
          <p:nvPr>
            <p:ph type="subTitle" idx="13"/>
          </p:nvPr>
        </p:nvSpPr>
        <p:spPr>
          <a:prstGeom prst="rect">
            <a:avLst/>
          </a:prstGeom>
        </p:spPr>
        <p:txBody>
          <a:bodyPr spcFirstLastPara="1" vert="horz" wrap="square" lIns="121900" tIns="121900" rIns="121900" bIns="121900" rtlCol="0" anchor="ctr" anchorCtr="0">
            <a:noAutofit/>
          </a:bodyPr>
          <a:lstStyle/>
          <a:p>
            <a:pPr marL="0" indent="0" algn="r" rtl="1"/>
            <a:r>
              <a:rPr lang="fa-IR" dirty="0"/>
              <a:t>قالب پاورپوينت حرفه ای ، قابل ویرایش می باشد</a:t>
            </a:r>
          </a:p>
        </p:txBody>
      </p:sp>
      <p:sp>
        <p:nvSpPr>
          <p:cNvPr id="720" name="Google Shape;720;p29"/>
          <p:cNvSpPr txBox="1">
            <a:spLocks noGrp="1"/>
          </p:cNvSpPr>
          <p:nvPr>
            <p:ph type="title" idx="14"/>
          </p:nvPr>
        </p:nvSpPr>
        <p:spPr>
          <a:prstGeom prst="rect">
            <a:avLst/>
          </a:prstGeom>
        </p:spPr>
        <p:txBody>
          <a:bodyPr spcFirstLastPara="1" vert="horz" wrap="square" lIns="121900" tIns="121900" rIns="121900" bIns="121900" rtlCol="0" anchor="ctr" anchorCtr="0">
            <a:noAutofit/>
          </a:bodyPr>
          <a:lstStyle/>
          <a:p>
            <a:pPr algn="ctr"/>
            <a:r>
              <a:rPr lang="en"/>
              <a:t>3</a:t>
            </a:r>
            <a:endParaRPr/>
          </a:p>
        </p:txBody>
      </p:sp>
      <p:sp>
        <p:nvSpPr>
          <p:cNvPr id="722" name="Google Shape;722;p29"/>
          <p:cNvSpPr txBox="1">
            <a:spLocks noGrp="1"/>
          </p:cNvSpPr>
          <p:nvPr>
            <p:ph type="title" idx="15"/>
          </p:nvPr>
        </p:nvSpPr>
        <p:spPr>
          <a:prstGeom prst="rect">
            <a:avLst/>
          </a:prstGeom>
        </p:spPr>
        <p:txBody>
          <a:bodyPr spcFirstLastPara="1" vert="horz" wrap="square" lIns="121900" tIns="121900" rIns="121900" bIns="121900" rtlCol="0" anchor="ctr" anchorCtr="0">
            <a:noAutofit/>
          </a:bodyPr>
          <a:lstStyle/>
          <a:p>
            <a:pPr algn="ctr"/>
            <a:r>
              <a:rPr lang="en"/>
              <a:t>4</a:t>
            </a:r>
            <a:endParaRPr/>
          </a:p>
        </p:txBody>
      </p:sp>
      <p:pic>
        <p:nvPicPr>
          <p:cNvPr id="9" name="Picture 8">
            <a:extLst>
              <a:ext uri="{FF2B5EF4-FFF2-40B4-BE49-F238E27FC236}">
                <a16:creationId xmlns:a16="http://schemas.microsoft.com/office/drawing/2014/main" id="{2E73B61C-553A-5708-E84B-7DE7785B52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6149" y="5043055"/>
            <a:ext cx="1814945" cy="1814945"/>
          </a:xfrm>
          <a:prstGeom prst="rect">
            <a:avLst/>
          </a:prstGeom>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06"/>
                                        </p:tgtEl>
                                        <p:attrNameLst>
                                          <p:attrName>style.visibility</p:attrName>
                                        </p:attrNameLst>
                                      </p:cBhvr>
                                      <p:to>
                                        <p:strVal val="visible"/>
                                      </p:to>
                                    </p:set>
                                    <p:anim calcmode="lin" valueType="num">
                                      <p:cBhvr>
                                        <p:cTn id="7" dur="500" fill="hold"/>
                                        <p:tgtEl>
                                          <p:spTgt spid="706"/>
                                        </p:tgtEl>
                                        <p:attrNameLst>
                                          <p:attrName>ppt_w</p:attrName>
                                        </p:attrNameLst>
                                      </p:cBhvr>
                                      <p:tavLst>
                                        <p:tav tm="0">
                                          <p:val>
                                            <p:fltVal val="0"/>
                                          </p:val>
                                        </p:tav>
                                        <p:tav tm="100000">
                                          <p:val>
                                            <p:strVal val="#ppt_w"/>
                                          </p:val>
                                        </p:tav>
                                      </p:tavLst>
                                    </p:anim>
                                    <p:anim calcmode="lin" valueType="num">
                                      <p:cBhvr>
                                        <p:cTn id="8" dur="500" fill="hold"/>
                                        <p:tgtEl>
                                          <p:spTgt spid="706"/>
                                        </p:tgtEl>
                                        <p:attrNameLst>
                                          <p:attrName>ppt_h</p:attrName>
                                        </p:attrNameLst>
                                      </p:cBhvr>
                                      <p:tavLst>
                                        <p:tav tm="0">
                                          <p:val>
                                            <p:fltVal val="0"/>
                                          </p:val>
                                        </p:tav>
                                        <p:tav tm="100000">
                                          <p:val>
                                            <p:strVal val="#ppt_h"/>
                                          </p:val>
                                        </p:tav>
                                      </p:tavLst>
                                    </p:anim>
                                    <p:animEffect transition="in" filter="fade">
                                      <p:cBhvr>
                                        <p:cTn id="9" dur="500"/>
                                        <p:tgtEl>
                                          <p:spTgt spid="7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07"/>
                                        </p:tgtEl>
                                        <p:attrNameLst>
                                          <p:attrName>style.visibility</p:attrName>
                                        </p:attrNameLst>
                                      </p:cBhvr>
                                      <p:to>
                                        <p:strVal val="visible"/>
                                      </p:to>
                                    </p:set>
                                    <p:anim calcmode="lin" valueType="num">
                                      <p:cBhvr>
                                        <p:cTn id="12" dur="500" fill="hold"/>
                                        <p:tgtEl>
                                          <p:spTgt spid="707"/>
                                        </p:tgtEl>
                                        <p:attrNameLst>
                                          <p:attrName>ppt_w</p:attrName>
                                        </p:attrNameLst>
                                      </p:cBhvr>
                                      <p:tavLst>
                                        <p:tav tm="0">
                                          <p:val>
                                            <p:fltVal val="0"/>
                                          </p:val>
                                        </p:tav>
                                        <p:tav tm="100000">
                                          <p:val>
                                            <p:strVal val="#ppt_w"/>
                                          </p:val>
                                        </p:tav>
                                      </p:tavLst>
                                    </p:anim>
                                    <p:anim calcmode="lin" valueType="num">
                                      <p:cBhvr>
                                        <p:cTn id="13" dur="500" fill="hold"/>
                                        <p:tgtEl>
                                          <p:spTgt spid="707"/>
                                        </p:tgtEl>
                                        <p:attrNameLst>
                                          <p:attrName>ppt_h</p:attrName>
                                        </p:attrNameLst>
                                      </p:cBhvr>
                                      <p:tavLst>
                                        <p:tav tm="0">
                                          <p:val>
                                            <p:fltVal val="0"/>
                                          </p:val>
                                        </p:tav>
                                        <p:tav tm="100000">
                                          <p:val>
                                            <p:strVal val="#ppt_h"/>
                                          </p:val>
                                        </p:tav>
                                      </p:tavLst>
                                    </p:anim>
                                    <p:animEffect transition="in" filter="fade">
                                      <p:cBhvr>
                                        <p:cTn id="14" dur="500"/>
                                        <p:tgtEl>
                                          <p:spTgt spid="70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08"/>
                                        </p:tgtEl>
                                        <p:attrNameLst>
                                          <p:attrName>style.visibility</p:attrName>
                                        </p:attrNameLst>
                                      </p:cBhvr>
                                      <p:to>
                                        <p:strVal val="visible"/>
                                      </p:to>
                                    </p:set>
                                    <p:anim calcmode="lin" valueType="num">
                                      <p:cBhvr>
                                        <p:cTn id="17" dur="500" fill="hold"/>
                                        <p:tgtEl>
                                          <p:spTgt spid="708"/>
                                        </p:tgtEl>
                                        <p:attrNameLst>
                                          <p:attrName>ppt_w</p:attrName>
                                        </p:attrNameLst>
                                      </p:cBhvr>
                                      <p:tavLst>
                                        <p:tav tm="0">
                                          <p:val>
                                            <p:fltVal val="0"/>
                                          </p:val>
                                        </p:tav>
                                        <p:tav tm="100000">
                                          <p:val>
                                            <p:strVal val="#ppt_w"/>
                                          </p:val>
                                        </p:tav>
                                      </p:tavLst>
                                    </p:anim>
                                    <p:anim calcmode="lin" valueType="num">
                                      <p:cBhvr>
                                        <p:cTn id="18" dur="500" fill="hold"/>
                                        <p:tgtEl>
                                          <p:spTgt spid="708"/>
                                        </p:tgtEl>
                                        <p:attrNameLst>
                                          <p:attrName>ppt_h</p:attrName>
                                        </p:attrNameLst>
                                      </p:cBhvr>
                                      <p:tavLst>
                                        <p:tav tm="0">
                                          <p:val>
                                            <p:fltVal val="0"/>
                                          </p:val>
                                        </p:tav>
                                        <p:tav tm="100000">
                                          <p:val>
                                            <p:strVal val="#ppt_h"/>
                                          </p:val>
                                        </p:tav>
                                      </p:tavLst>
                                    </p:anim>
                                    <p:animEffect transition="in" filter="fade">
                                      <p:cBhvr>
                                        <p:cTn id="19" dur="500"/>
                                        <p:tgtEl>
                                          <p:spTgt spid="70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9"/>
                                        </p:tgtEl>
                                        <p:attrNameLst>
                                          <p:attrName>style.visibility</p:attrName>
                                        </p:attrNameLst>
                                      </p:cBhvr>
                                      <p:to>
                                        <p:strVal val="visible"/>
                                      </p:to>
                                    </p:set>
                                    <p:anim calcmode="lin" valueType="num">
                                      <p:cBhvr>
                                        <p:cTn id="22" dur="500" fill="hold"/>
                                        <p:tgtEl>
                                          <p:spTgt spid="709"/>
                                        </p:tgtEl>
                                        <p:attrNameLst>
                                          <p:attrName>ppt_w</p:attrName>
                                        </p:attrNameLst>
                                      </p:cBhvr>
                                      <p:tavLst>
                                        <p:tav tm="0">
                                          <p:val>
                                            <p:fltVal val="0"/>
                                          </p:val>
                                        </p:tav>
                                        <p:tav tm="100000">
                                          <p:val>
                                            <p:strVal val="#ppt_w"/>
                                          </p:val>
                                        </p:tav>
                                      </p:tavLst>
                                    </p:anim>
                                    <p:anim calcmode="lin" valueType="num">
                                      <p:cBhvr>
                                        <p:cTn id="23" dur="500" fill="hold"/>
                                        <p:tgtEl>
                                          <p:spTgt spid="709"/>
                                        </p:tgtEl>
                                        <p:attrNameLst>
                                          <p:attrName>ppt_h</p:attrName>
                                        </p:attrNameLst>
                                      </p:cBhvr>
                                      <p:tavLst>
                                        <p:tav tm="0">
                                          <p:val>
                                            <p:fltVal val="0"/>
                                          </p:val>
                                        </p:tav>
                                        <p:tav tm="100000">
                                          <p:val>
                                            <p:strVal val="#ppt_h"/>
                                          </p:val>
                                        </p:tav>
                                      </p:tavLst>
                                    </p:anim>
                                    <p:animEffect transition="in" filter="fade">
                                      <p:cBhvr>
                                        <p:cTn id="24" dur="500"/>
                                        <p:tgtEl>
                                          <p:spTgt spid="70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12"/>
                                        </p:tgtEl>
                                        <p:attrNameLst>
                                          <p:attrName>style.visibility</p:attrName>
                                        </p:attrNameLst>
                                      </p:cBhvr>
                                      <p:to>
                                        <p:strVal val="visible"/>
                                      </p:to>
                                    </p:set>
                                    <p:anim calcmode="lin" valueType="num">
                                      <p:cBhvr>
                                        <p:cTn id="27" dur="500" fill="hold"/>
                                        <p:tgtEl>
                                          <p:spTgt spid="712"/>
                                        </p:tgtEl>
                                        <p:attrNameLst>
                                          <p:attrName>ppt_w</p:attrName>
                                        </p:attrNameLst>
                                      </p:cBhvr>
                                      <p:tavLst>
                                        <p:tav tm="0">
                                          <p:val>
                                            <p:fltVal val="0"/>
                                          </p:val>
                                        </p:tav>
                                        <p:tav tm="100000">
                                          <p:val>
                                            <p:strVal val="#ppt_w"/>
                                          </p:val>
                                        </p:tav>
                                      </p:tavLst>
                                    </p:anim>
                                    <p:anim calcmode="lin" valueType="num">
                                      <p:cBhvr>
                                        <p:cTn id="28" dur="500" fill="hold"/>
                                        <p:tgtEl>
                                          <p:spTgt spid="712"/>
                                        </p:tgtEl>
                                        <p:attrNameLst>
                                          <p:attrName>ppt_h</p:attrName>
                                        </p:attrNameLst>
                                      </p:cBhvr>
                                      <p:tavLst>
                                        <p:tav tm="0">
                                          <p:val>
                                            <p:fltVal val="0"/>
                                          </p:val>
                                        </p:tav>
                                        <p:tav tm="100000">
                                          <p:val>
                                            <p:strVal val="#ppt_h"/>
                                          </p:val>
                                        </p:tav>
                                      </p:tavLst>
                                    </p:anim>
                                    <p:animEffect transition="in" filter="fade">
                                      <p:cBhvr>
                                        <p:cTn id="29" dur="500"/>
                                        <p:tgtEl>
                                          <p:spTgt spid="71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13">
                                            <p:txEl>
                                              <p:pRg st="0" end="0"/>
                                            </p:txEl>
                                          </p:spTgt>
                                        </p:tgtEl>
                                        <p:attrNameLst>
                                          <p:attrName>style.visibility</p:attrName>
                                        </p:attrNameLst>
                                      </p:cBhvr>
                                      <p:to>
                                        <p:strVal val="visible"/>
                                      </p:to>
                                    </p:set>
                                    <p:anim calcmode="lin" valueType="num">
                                      <p:cBhvr>
                                        <p:cTn id="32" dur="500" fill="hold"/>
                                        <p:tgtEl>
                                          <p:spTgt spid="713">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713">
                                            <p:txEl>
                                              <p:pRg st="0" end="0"/>
                                            </p:txEl>
                                          </p:spTgt>
                                        </p:tgtEl>
                                        <p:attrNameLst>
                                          <p:attrName>ppt_h</p:attrName>
                                        </p:attrNameLst>
                                      </p:cBhvr>
                                      <p:tavLst>
                                        <p:tav tm="0">
                                          <p:val>
                                            <p:fltVal val="0"/>
                                          </p:val>
                                        </p:tav>
                                        <p:tav tm="100000">
                                          <p:val>
                                            <p:strVal val="#ppt_h"/>
                                          </p:val>
                                        </p:tav>
                                      </p:tavLst>
                                    </p:anim>
                                    <p:animEffect transition="in" filter="fade">
                                      <p:cBhvr>
                                        <p:cTn id="34" dur="500"/>
                                        <p:tgtEl>
                                          <p:spTgt spid="713">
                                            <p:txEl>
                                              <p:pRg st="0" end="0"/>
                                            </p:txEl>
                                          </p:spTgt>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714"/>
                                        </p:tgtEl>
                                        <p:attrNameLst>
                                          <p:attrName>style.visibility</p:attrName>
                                        </p:attrNameLst>
                                      </p:cBhvr>
                                      <p:to>
                                        <p:strVal val="visible"/>
                                      </p:to>
                                    </p:set>
                                    <p:anim calcmode="lin" valueType="num">
                                      <p:cBhvr>
                                        <p:cTn id="37" dur="500" fill="hold"/>
                                        <p:tgtEl>
                                          <p:spTgt spid="714"/>
                                        </p:tgtEl>
                                        <p:attrNameLst>
                                          <p:attrName>ppt_w</p:attrName>
                                        </p:attrNameLst>
                                      </p:cBhvr>
                                      <p:tavLst>
                                        <p:tav tm="0">
                                          <p:val>
                                            <p:fltVal val="0"/>
                                          </p:val>
                                        </p:tav>
                                        <p:tav tm="100000">
                                          <p:val>
                                            <p:strVal val="#ppt_w"/>
                                          </p:val>
                                        </p:tav>
                                      </p:tavLst>
                                    </p:anim>
                                    <p:anim calcmode="lin" valueType="num">
                                      <p:cBhvr>
                                        <p:cTn id="38" dur="500" fill="hold"/>
                                        <p:tgtEl>
                                          <p:spTgt spid="714"/>
                                        </p:tgtEl>
                                        <p:attrNameLst>
                                          <p:attrName>ppt_h</p:attrName>
                                        </p:attrNameLst>
                                      </p:cBhvr>
                                      <p:tavLst>
                                        <p:tav tm="0">
                                          <p:val>
                                            <p:fltVal val="0"/>
                                          </p:val>
                                        </p:tav>
                                        <p:tav tm="100000">
                                          <p:val>
                                            <p:strVal val="#ppt_h"/>
                                          </p:val>
                                        </p:tav>
                                      </p:tavLst>
                                    </p:anim>
                                    <p:animEffect transition="in" filter="fade">
                                      <p:cBhvr>
                                        <p:cTn id="39" dur="500"/>
                                        <p:tgtEl>
                                          <p:spTgt spid="71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711">
                                            <p:txEl>
                                              <p:pRg st="0" end="0"/>
                                            </p:txEl>
                                          </p:spTgt>
                                        </p:tgtEl>
                                        <p:attrNameLst>
                                          <p:attrName>style.visibility</p:attrName>
                                        </p:attrNameLst>
                                      </p:cBhvr>
                                      <p:to>
                                        <p:strVal val="visible"/>
                                      </p:to>
                                    </p:set>
                                    <p:anim calcmode="lin" valueType="num">
                                      <p:cBhvr>
                                        <p:cTn id="42" dur="500" fill="hold"/>
                                        <p:tgtEl>
                                          <p:spTgt spid="711">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711">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711">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719"/>
                                        </p:tgtEl>
                                        <p:attrNameLst>
                                          <p:attrName>style.visibility</p:attrName>
                                        </p:attrNameLst>
                                      </p:cBhvr>
                                      <p:to>
                                        <p:strVal val="visible"/>
                                      </p:to>
                                    </p:set>
                                    <p:anim calcmode="lin" valueType="num">
                                      <p:cBhvr>
                                        <p:cTn id="47" dur="500" fill="hold"/>
                                        <p:tgtEl>
                                          <p:spTgt spid="719"/>
                                        </p:tgtEl>
                                        <p:attrNameLst>
                                          <p:attrName>ppt_w</p:attrName>
                                        </p:attrNameLst>
                                      </p:cBhvr>
                                      <p:tavLst>
                                        <p:tav tm="0">
                                          <p:val>
                                            <p:fltVal val="0"/>
                                          </p:val>
                                        </p:tav>
                                        <p:tav tm="100000">
                                          <p:val>
                                            <p:strVal val="#ppt_w"/>
                                          </p:val>
                                        </p:tav>
                                      </p:tavLst>
                                    </p:anim>
                                    <p:anim calcmode="lin" valueType="num">
                                      <p:cBhvr>
                                        <p:cTn id="48" dur="500" fill="hold"/>
                                        <p:tgtEl>
                                          <p:spTgt spid="719"/>
                                        </p:tgtEl>
                                        <p:attrNameLst>
                                          <p:attrName>ppt_h</p:attrName>
                                        </p:attrNameLst>
                                      </p:cBhvr>
                                      <p:tavLst>
                                        <p:tav tm="0">
                                          <p:val>
                                            <p:fltVal val="0"/>
                                          </p:val>
                                        </p:tav>
                                        <p:tav tm="100000">
                                          <p:val>
                                            <p:strVal val="#ppt_h"/>
                                          </p:val>
                                        </p:tav>
                                      </p:tavLst>
                                    </p:anim>
                                    <p:animEffect transition="in" filter="fade">
                                      <p:cBhvr>
                                        <p:cTn id="49" dur="500"/>
                                        <p:tgtEl>
                                          <p:spTgt spid="719"/>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21"/>
                                        </p:tgtEl>
                                        <p:attrNameLst>
                                          <p:attrName>style.visibility</p:attrName>
                                        </p:attrNameLst>
                                      </p:cBhvr>
                                      <p:to>
                                        <p:strVal val="visible"/>
                                      </p:to>
                                    </p:set>
                                    <p:anim calcmode="lin" valueType="num">
                                      <p:cBhvr>
                                        <p:cTn id="52" dur="500" fill="hold"/>
                                        <p:tgtEl>
                                          <p:spTgt spid="721"/>
                                        </p:tgtEl>
                                        <p:attrNameLst>
                                          <p:attrName>ppt_w</p:attrName>
                                        </p:attrNameLst>
                                      </p:cBhvr>
                                      <p:tavLst>
                                        <p:tav tm="0">
                                          <p:val>
                                            <p:fltVal val="0"/>
                                          </p:val>
                                        </p:tav>
                                        <p:tav tm="100000">
                                          <p:val>
                                            <p:strVal val="#ppt_w"/>
                                          </p:val>
                                        </p:tav>
                                      </p:tavLst>
                                    </p:anim>
                                    <p:anim calcmode="lin" valueType="num">
                                      <p:cBhvr>
                                        <p:cTn id="53" dur="500" fill="hold"/>
                                        <p:tgtEl>
                                          <p:spTgt spid="721"/>
                                        </p:tgtEl>
                                        <p:attrNameLst>
                                          <p:attrName>ppt_h</p:attrName>
                                        </p:attrNameLst>
                                      </p:cBhvr>
                                      <p:tavLst>
                                        <p:tav tm="0">
                                          <p:val>
                                            <p:fltVal val="0"/>
                                          </p:val>
                                        </p:tav>
                                        <p:tav tm="100000">
                                          <p:val>
                                            <p:strVal val="#ppt_h"/>
                                          </p:val>
                                        </p:tav>
                                      </p:tavLst>
                                    </p:anim>
                                    <p:animEffect transition="in" filter="fade">
                                      <p:cBhvr>
                                        <p:cTn id="54" dur="500"/>
                                        <p:tgtEl>
                                          <p:spTgt spid="721"/>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710"/>
                                        </p:tgtEl>
                                        <p:attrNameLst>
                                          <p:attrName>style.visibility</p:attrName>
                                        </p:attrNameLst>
                                      </p:cBhvr>
                                      <p:to>
                                        <p:strVal val="visible"/>
                                      </p:to>
                                    </p:set>
                                    <p:anim calcmode="lin" valueType="num">
                                      <p:cBhvr>
                                        <p:cTn id="57" dur="500" fill="hold"/>
                                        <p:tgtEl>
                                          <p:spTgt spid="710"/>
                                        </p:tgtEl>
                                        <p:attrNameLst>
                                          <p:attrName>ppt_w</p:attrName>
                                        </p:attrNameLst>
                                      </p:cBhvr>
                                      <p:tavLst>
                                        <p:tav tm="0">
                                          <p:val>
                                            <p:fltVal val="0"/>
                                          </p:val>
                                        </p:tav>
                                        <p:tav tm="100000">
                                          <p:val>
                                            <p:strVal val="#ppt_w"/>
                                          </p:val>
                                        </p:tav>
                                      </p:tavLst>
                                    </p:anim>
                                    <p:anim calcmode="lin" valueType="num">
                                      <p:cBhvr>
                                        <p:cTn id="58" dur="500" fill="hold"/>
                                        <p:tgtEl>
                                          <p:spTgt spid="710"/>
                                        </p:tgtEl>
                                        <p:attrNameLst>
                                          <p:attrName>ppt_h</p:attrName>
                                        </p:attrNameLst>
                                      </p:cBhvr>
                                      <p:tavLst>
                                        <p:tav tm="0">
                                          <p:val>
                                            <p:fltVal val="0"/>
                                          </p:val>
                                        </p:tav>
                                        <p:tav tm="100000">
                                          <p:val>
                                            <p:strVal val="#ppt_h"/>
                                          </p:val>
                                        </p:tav>
                                      </p:tavLst>
                                    </p:anim>
                                    <p:animEffect transition="in" filter="fade">
                                      <p:cBhvr>
                                        <p:cTn id="59" dur="500"/>
                                        <p:tgtEl>
                                          <p:spTgt spid="71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715"/>
                                        </p:tgtEl>
                                        <p:attrNameLst>
                                          <p:attrName>style.visibility</p:attrName>
                                        </p:attrNameLst>
                                      </p:cBhvr>
                                      <p:to>
                                        <p:strVal val="visible"/>
                                      </p:to>
                                    </p:set>
                                    <p:anim calcmode="lin" valueType="num">
                                      <p:cBhvr>
                                        <p:cTn id="62" dur="500" fill="hold"/>
                                        <p:tgtEl>
                                          <p:spTgt spid="715"/>
                                        </p:tgtEl>
                                        <p:attrNameLst>
                                          <p:attrName>ppt_w</p:attrName>
                                        </p:attrNameLst>
                                      </p:cBhvr>
                                      <p:tavLst>
                                        <p:tav tm="0">
                                          <p:val>
                                            <p:fltVal val="0"/>
                                          </p:val>
                                        </p:tav>
                                        <p:tav tm="100000">
                                          <p:val>
                                            <p:strVal val="#ppt_w"/>
                                          </p:val>
                                        </p:tav>
                                      </p:tavLst>
                                    </p:anim>
                                    <p:anim calcmode="lin" valueType="num">
                                      <p:cBhvr>
                                        <p:cTn id="63" dur="500" fill="hold"/>
                                        <p:tgtEl>
                                          <p:spTgt spid="715"/>
                                        </p:tgtEl>
                                        <p:attrNameLst>
                                          <p:attrName>ppt_h</p:attrName>
                                        </p:attrNameLst>
                                      </p:cBhvr>
                                      <p:tavLst>
                                        <p:tav tm="0">
                                          <p:val>
                                            <p:fltVal val="0"/>
                                          </p:val>
                                        </p:tav>
                                        <p:tav tm="100000">
                                          <p:val>
                                            <p:strVal val="#ppt_h"/>
                                          </p:val>
                                        </p:tav>
                                      </p:tavLst>
                                    </p:anim>
                                    <p:animEffect transition="in" filter="fade">
                                      <p:cBhvr>
                                        <p:cTn id="64" dur="500"/>
                                        <p:tgtEl>
                                          <p:spTgt spid="71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716">
                                            <p:txEl>
                                              <p:pRg st="0" end="0"/>
                                            </p:txEl>
                                          </p:spTgt>
                                        </p:tgtEl>
                                        <p:attrNameLst>
                                          <p:attrName>style.visibility</p:attrName>
                                        </p:attrNameLst>
                                      </p:cBhvr>
                                      <p:to>
                                        <p:strVal val="visible"/>
                                      </p:to>
                                    </p:set>
                                    <p:anim calcmode="lin" valueType="num">
                                      <p:cBhvr>
                                        <p:cTn id="67" dur="500" fill="hold"/>
                                        <p:tgtEl>
                                          <p:spTgt spid="716">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716">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716">
                                            <p:txEl>
                                              <p:pRg st="0" end="0"/>
                                            </p:txEl>
                                          </p:spTgt>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717"/>
                                        </p:tgtEl>
                                        <p:attrNameLst>
                                          <p:attrName>style.visibility</p:attrName>
                                        </p:attrNameLst>
                                      </p:cBhvr>
                                      <p:to>
                                        <p:strVal val="visible"/>
                                      </p:to>
                                    </p:set>
                                    <p:anim calcmode="lin" valueType="num">
                                      <p:cBhvr>
                                        <p:cTn id="72" dur="500" fill="hold"/>
                                        <p:tgtEl>
                                          <p:spTgt spid="717"/>
                                        </p:tgtEl>
                                        <p:attrNameLst>
                                          <p:attrName>ppt_w</p:attrName>
                                        </p:attrNameLst>
                                      </p:cBhvr>
                                      <p:tavLst>
                                        <p:tav tm="0">
                                          <p:val>
                                            <p:fltVal val="0"/>
                                          </p:val>
                                        </p:tav>
                                        <p:tav tm="100000">
                                          <p:val>
                                            <p:strVal val="#ppt_w"/>
                                          </p:val>
                                        </p:tav>
                                      </p:tavLst>
                                    </p:anim>
                                    <p:anim calcmode="lin" valueType="num">
                                      <p:cBhvr>
                                        <p:cTn id="73" dur="500" fill="hold"/>
                                        <p:tgtEl>
                                          <p:spTgt spid="717"/>
                                        </p:tgtEl>
                                        <p:attrNameLst>
                                          <p:attrName>ppt_h</p:attrName>
                                        </p:attrNameLst>
                                      </p:cBhvr>
                                      <p:tavLst>
                                        <p:tav tm="0">
                                          <p:val>
                                            <p:fltVal val="0"/>
                                          </p:val>
                                        </p:tav>
                                        <p:tav tm="100000">
                                          <p:val>
                                            <p:strVal val="#ppt_h"/>
                                          </p:val>
                                        </p:tav>
                                      </p:tavLst>
                                    </p:anim>
                                    <p:animEffect transition="in" filter="fade">
                                      <p:cBhvr>
                                        <p:cTn id="74" dur="500"/>
                                        <p:tgtEl>
                                          <p:spTgt spid="71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718">
                                            <p:txEl>
                                              <p:pRg st="0" end="0"/>
                                            </p:txEl>
                                          </p:spTgt>
                                        </p:tgtEl>
                                        <p:attrNameLst>
                                          <p:attrName>style.visibility</p:attrName>
                                        </p:attrNameLst>
                                      </p:cBhvr>
                                      <p:to>
                                        <p:strVal val="visible"/>
                                      </p:to>
                                    </p:set>
                                    <p:anim calcmode="lin" valueType="num">
                                      <p:cBhvr>
                                        <p:cTn id="77" dur="500" fill="hold"/>
                                        <p:tgtEl>
                                          <p:spTgt spid="718">
                                            <p:txEl>
                                              <p:pRg st="0" end="0"/>
                                            </p:txEl>
                                          </p:spTgt>
                                        </p:tgtEl>
                                        <p:attrNameLst>
                                          <p:attrName>ppt_w</p:attrName>
                                        </p:attrNameLst>
                                      </p:cBhvr>
                                      <p:tavLst>
                                        <p:tav tm="0">
                                          <p:val>
                                            <p:fltVal val="0"/>
                                          </p:val>
                                        </p:tav>
                                        <p:tav tm="100000">
                                          <p:val>
                                            <p:strVal val="#ppt_w"/>
                                          </p:val>
                                        </p:tav>
                                      </p:tavLst>
                                    </p:anim>
                                    <p:anim calcmode="lin" valueType="num">
                                      <p:cBhvr>
                                        <p:cTn id="78" dur="500" fill="hold"/>
                                        <p:tgtEl>
                                          <p:spTgt spid="718">
                                            <p:txEl>
                                              <p:pRg st="0" end="0"/>
                                            </p:txEl>
                                          </p:spTgt>
                                        </p:tgtEl>
                                        <p:attrNameLst>
                                          <p:attrName>ppt_h</p:attrName>
                                        </p:attrNameLst>
                                      </p:cBhvr>
                                      <p:tavLst>
                                        <p:tav tm="0">
                                          <p:val>
                                            <p:fltVal val="0"/>
                                          </p:val>
                                        </p:tav>
                                        <p:tav tm="100000">
                                          <p:val>
                                            <p:strVal val="#ppt_h"/>
                                          </p:val>
                                        </p:tav>
                                      </p:tavLst>
                                    </p:anim>
                                    <p:animEffect transition="in" filter="fade">
                                      <p:cBhvr>
                                        <p:cTn id="79" dur="500"/>
                                        <p:tgtEl>
                                          <p:spTgt spid="718">
                                            <p:txEl>
                                              <p:pRg st="0" end="0"/>
                                            </p:txEl>
                                          </p:spTgt>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720"/>
                                        </p:tgtEl>
                                        <p:attrNameLst>
                                          <p:attrName>style.visibility</p:attrName>
                                        </p:attrNameLst>
                                      </p:cBhvr>
                                      <p:to>
                                        <p:strVal val="visible"/>
                                      </p:to>
                                    </p:set>
                                    <p:anim calcmode="lin" valueType="num">
                                      <p:cBhvr>
                                        <p:cTn id="82" dur="500" fill="hold"/>
                                        <p:tgtEl>
                                          <p:spTgt spid="720"/>
                                        </p:tgtEl>
                                        <p:attrNameLst>
                                          <p:attrName>ppt_w</p:attrName>
                                        </p:attrNameLst>
                                      </p:cBhvr>
                                      <p:tavLst>
                                        <p:tav tm="0">
                                          <p:val>
                                            <p:fltVal val="0"/>
                                          </p:val>
                                        </p:tav>
                                        <p:tav tm="100000">
                                          <p:val>
                                            <p:strVal val="#ppt_w"/>
                                          </p:val>
                                        </p:tav>
                                      </p:tavLst>
                                    </p:anim>
                                    <p:anim calcmode="lin" valueType="num">
                                      <p:cBhvr>
                                        <p:cTn id="83" dur="500" fill="hold"/>
                                        <p:tgtEl>
                                          <p:spTgt spid="720"/>
                                        </p:tgtEl>
                                        <p:attrNameLst>
                                          <p:attrName>ppt_h</p:attrName>
                                        </p:attrNameLst>
                                      </p:cBhvr>
                                      <p:tavLst>
                                        <p:tav tm="0">
                                          <p:val>
                                            <p:fltVal val="0"/>
                                          </p:val>
                                        </p:tav>
                                        <p:tav tm="100000">
                                          <p:val>
                                            <p:strVal val="#ppt_h"/>
                                          </p:val>
                                        </p:tav>
                                      </p:tavLst>
                                    </p:anim>
                                    <p:animEffect transition="in" filter="fade">
                                      <p:cBhvr>
                                        <p:cTn id="84" dur="500"/>
                                        <p:tgtEl>
                                          <p:spTgt spid="720"/>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722"/>
                                        </p:tgtEl>
                                        <p:attrNameLst>
                                          <p:attrName>style.visibility</p:attrName>
                                        </p:attrNameLst>
                                      </p:cBhvr>
                                      <p:to>
                                        <p:strVal val="visible"/>
                                      </p:to>
                                    </p:set>
                                    <p:anim calcmode="lin" valueType="num">
                                      <p:cBhvr>
                                        <p:cTn id="87" dur="500" fill="hold"/>
                                        <p:tgtEl>
                                          <p:spTgt spid="722"/>
                                        </p:tgtEl>
                                        <p:attrNameLst>
                                          <p:attrName>ppt_w</p:attrName>
                                        </p:attrNameLst>
                                      </p:cBhvr>
                                      <p:tavLst>
                                        <p:tav tm="0">
                                          <p:val>
                                            <p:fltVal val="0"/>
                                          </p:val>
                                        </p:tav>
                                        <p:tav tm="100000">
                                          <p:val>
                                            <p:strVal val="#ppt_w"/>
                                          </p:val>
                                        </p:tav>
                                      </p:tavLst>
                                    </p:anim>
                                    <p:anim calcmode="lin" valueType="num">
                                      <p:cBhvr>
                                        <p:cTn id="88" dur="500" fill="hold"/>
                                        <p:tgtEl>
                                          <p:spTgt spid="722"/>
                                        </p:tgtEl>
                                        <p:attrNameLst>
                                          <p:attrName>ppt_h</p:attrName>
                                        </p:attrNameLst>
                                      </p:cBhvr>
                                      <p:tavLst>
                                        <p:tav tm="0">
                                          <p:val>
                                            <p:fltVal val="0"/>
                                          </p:val>
                                        </p:tav>
                                        <p:tav tm="100000">
                                          <p:val>
                                            <p:strVal val="#ppt_h"/>
                                          </p:val>
                                        </p:tav>
                                      </p:tavLst>
                                    </p:anim>
                                    <p:animEffect transition="in" filter="fade">
                                      <p:cBhvr>
                                        <p:cTn id="89" dur="500"/>
                                        <p:tgtEl>
                                          <p:spTgt spid="722"/>
                                        </p:tgtEl>
                                      </p:cBhvr>
                                    </p:animEffect>
                                  </p:childTnLst>
                                </p:cTn>
                              </p:par>
                              <p:par>
                                <p:cTn id="90" presetID="53" presetClass="entr" presetSubtype="16" fill="hold" nodeType="withEffect">
                                  <p:stCondLst>
                                    <p:cond delay="0"/>
                                  </p:stCondLst>
                                  <p:childTnLst>
                                    <p:set>
                                      <p:cBhvr>
                                        <p:cTn id="91" dur="1" fill="hold">
                                          <p:stCondLst>
                                            <p:cond delay="0"/>
                                          </p:stCondLst>
                                        </p:cTn>
                                        <p:tgtEl>
                                          <p:spTgt spid="9"/>
                                        </p:tgtEl>
                                        <p:attrNameLst>
                                          <p:attrName>style.visibility</p:attrName>
                                        </p:attrNameLst>
                                      </p:cBhvr>
                                      <p:to>
                                        <p:strVal val="visible"/>
                                      </p:to>
                                    </p:set>
                                    <p:anim calcmode="lin" valueType="num">
                                      <p:cBhvr>
                                        <p:cTn id="92" dur="500" fill="hold"/>
                                        <p:tgtEl>
                                          <p:spTgt spid="9"/>
                                        </p:tgtEl>
                                        <p:attrNameLst>
                                          <p:attrName>ppt_w</p:attrName>
                                        </p:attrNameLst>
                                      </p:cBhvr>
                                      <p:tavLst>
                                        <p:tav tm="0">
                                          <p:val>
                                            <p:fltVal val="0"/>
                                          </p:val>
                                        </p:tav>
                                        <p:tav tm="100000">
                                          <p:val>
                                            <p:strVal val="#ppt_w"/>
                                          </p:val>
                                        </p:tav>
                                      </p:tavLst>
                                    </p:anim>
                                    <p:anim calcmode="lin" valueType="num">
                                      <p:cBhvr>
                                        <p:cTn id="93" dur="500" fill="hold"/>
                                        <p:tgtEl>
                                          <p:spTgt spid="9"/>
                                        </p:tgtEl>
                                        <p:attrNameLst>
                                          <p:attrName>ppt_h</p:attrName>
                                        </p:attrNameLst>
                                      </p:cBhvr>
                                      <p:tavLst>
                                        <p:tav tm="0">
                                          <p:val>
                                            <p:fltVal val="0"/>
                                          </p:val>
                                        </p:tav>
                                        <p:tav tm="100000">
                                          <p:val>
                                            <p:strVal val="#ppt_h"/>
                                          </p:val>
                                        </p:tav>
                                      </p:tavLst>
                                    </p:anim>
                                    <p:animEffect transition="in" filter="fade">
                                      <p:cBhvr>
                                        <p:cTn id="9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 grpId="0" animBg="1"/>
      <p:bldP spid="707" grpId="0" animBg="1"/>
      <p:bldP spid="708" grpId="0" animBg="1"/>
      <p:bldP spid="709" grpId="0" animBg="1"/>
      <p:bldP spid="712" grpId="0"/>
      <p:bldP spid="713" grpId="0" build="p"/>
      <p:bldP spid="714" grpId="0"/>
      <p:bldP spid="711" grpId="0" build="p"/>
      <p:bldP spid="719" grpId="0"/>
      <p:bldP spid="721" grpId="0"/>
      <p:bldP spid="710" grpId="0"/>
      <p:bldP spid="715" grpId="0"/>
      <p:bldP spid="716" grpId="0" build="p"/>
      <p:bldP spid="717" grpId="0"/>
      <p:bldP spid="718" grpId="0" build="p"/>
      <p:bldP spid="720" grpId="0"/>
      <p:bldP spid="72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257"/>
        <p:cNvGrpSpPr/>
        <p:nvPr/>
      </p:nvGrpSpPr>
      <p:grpSpPr>
        <a:xfrm>
          <a:off x="0" y="0"/>
          <a:ext cx="0" cy="0"/>
          <a:chOff x="0" y="0"/>
          <a:chExt cx="0" cy="0"/>
        </a:xfrm>
      </p:grpSpPr>
      <p:grpSp>
        <p:nvGrpSpPr>
          <p:cNvPr id="16258" name="Google Shape;16258;p70"/>
          <p:cNvGrpSpPr/>
          <p:nvPr/>
        </p:nvGrpSpPr>
        <p:grpSpPr>
          <a:xfrm>
            <a:off x="1170755" y="2642658"/>
            <a:ext cx="472813" cy="496477"/>
            <a:chOff x="878066" y="1981993"/>
            <a:chExt cx="354610" cy="372358"/>
          </a:xfrm>
        </p:grpSpPr>
        <p:sp>
          <p:nvSpPr>
            <p:cNvPr id="16259" name="Google Shape;16259;p7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6260" name="Google Shape;16260;p7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261" name="Google Shape;16261;p7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121900" tIns="121900" rIns="121900" bIns="121900" anchor="ctr" anchorCtr="0">
              <a:noAutofit/>
            </a:bodyPr>
            <a:lstStyle/>
            <a:p>
              <a:endParaRPr sz="2400"/>
            </a:p>
          </p:txBody>
        </p:sp>
        <p:sp>
          <p:nvSpPr>
            <p:cNvPr id="16262" name="Google Shape;16262;p7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121900" tIns="121900" rIns="121900" bIns="121900" anchor="ctr" anchorCtr="0">
              <a:noAutofit/>
            </a:bodyPr>
            <a:lstStyle/>
            <a:p>
              <a:endParaRPr sz="2400"/>
            </a:p>
          </p:txBody>
        </p:sp>
        <p:sp>
          <p:nvSpPr>
            <p:cNvPr id="16263" name="Google Shape;16263;p7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264" name="Google Shape;16264;p7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6265" name="Google Shape;16265;p7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266" name="Google Shape;16266;p7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6267" name="Google Shape;16267;p7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268" name="Google Shape;16268;p7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269" name="Google Shape;16269;p7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16270" name="Google Shape;16270;p7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271" name="Google Shape;16271;p7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6272" name="Google Shape;16272;p7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grpSp>
      <p:grpSp>
        <p:nvGrpSpPr>
          <p:cNvPr id="16273" name="Google Shape;16273;p70"/>
          <p:cNvGrpSpPr/>
          <p:nvPr/>
        </p:nvGrpSpPr>
        <p:grpSpPr>
          <a:xfrm>
            <a:off x="1794392" y="2643181"/>
            <a:ext cx="495533" cy="495499"/>
            <a:chOff x="1345794" y="1982386"/>
            <a:chExt cx="371650" cy="371624"/>
          </a:xfrm>
        </p:grpSpPr>
        <p:sp>
          <p:nvSpPr>
            <p:cNvPr id="16274" name="Google Shape;16274;p7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6275" name="Google Shape;16275;p7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76" name="Google Shape;16276;p7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77" name="Google Shape;16277;p7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78" name="Google Shape;16278;p7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79" name="Google Shape;16279;p7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80" name="Google Shape;16280;p7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6281" name="Google Shape;16281;p7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82" name="Google Shape;16282;p7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121900" tIns="121900" rIns="121900" bIns="121900" anchor="ctr" anchorCtr="0">
              <a:noAutofit/>
            </a:bodyPr>
            <a:lstStyle/>
            <a:p>
              <a:endParaRPr sz="2400"/>
            </a:p>
          </p:txBody>
        </p:sp>
        <p:sp>
          <p:nvSpPr>
            <p:cNvPr id="16283" name="Google Shape;16283;p7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121900" tIns="121900" rIns="121900" bIns="121900" anchor="ctr" anchorCtr="0">
              <a:noAutofit/>
            </a:bodyPr>
            <a:lstStyle/>
            <a:p>
              <a:endParaRPr sz="2400"/>
            </a:p>
          </p:txBody>
        </p:sp>
        <p:sp>
          <p:nvSpPr>
            <p:cNvPr id="16284" name="Google Shape;16284;p7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285" name="Google Shape;16285;p7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286" name="Google Shape;16286;p7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6287" name="Google Shape;16287;p7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88" name="Google Shape;16288;p7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6289" name="Google Shape;16289;p7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290" name="Google Shape;16290;p7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291" name="Google Shape;16291;p7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6292" name="Google Shape;16292;p7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6293" name="Google Shape;16293;p7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294" name="Google Shape;16294;p7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295" name="Google Shape;16295;p7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6296" name="Google Shape;16296;p7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297" name="Google Shape;16297;p7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121900" tIns="121900" rIns="121900" bIns="121900" anchor="ctr" anchorCtr="0">
              <a:noAutofit/>
            </a:bodyPr>
            <a:lstStyle/>
            <a:p>
              <a:endParaRPr sz="2400"/>
            </a:p>
          </p:txBody>
        </p:sp>
        <p:sp>
          <p:nvSpPr>
            <p:cNvPr id="16298" name="Google Shape;16298;p7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6299" name="Google Shape;16299;p7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0" name="Google Shape;16300;p7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1" name="Google Shape;16301;p7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2" name="Google Shape;16302;p7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3" name="Google Shape;16303;p7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4" name="Google Shape;16304;p7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5" name="Google Shape;16305;p7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6" name="Google Shape;16306;p7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6307" name="Google Shape;16307;p7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121900" tIns="121900" rIns="121900" bIns="121900" anchor="ctr" anchorCtr="0">
              <a:noAutofit/>
            </a:bodyPr>
            <a:lstStyle/>
            <a:p>
              <a:endParaRPr sz="2400"/>
            </a:p>
          </p:txBody>
        </p:sp>
        <p:sp>
          <p:nvSpPr>
            <p:cNvPr id="16308" name="Google Shape;16308;p7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6309" name="Google Shape;16309;p7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121900" tIns="121900" rIns="121900" bIns="121900" anchor="ctr" anchorCtr="0">
              <a:noAutofit/>
            </a:bodyPr>
            <a:lstStyle/>
            <a:p>
              <a:endParaRPr sz="2400"/>
            </a:p>
          </p:txBody>
        </p:sp>
        <p:sp>
          <p:nvSpPr>
            <p:cNvPr id="16310" name="Google Shape;16310;p7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grpSp>
      <p:grpSp>
        <p:nvGrpSpPr>
          <p:cNvPr id="16311" name="Google Shape;16311;p70"/>
          <p:cNvGrpSpPr/>
          <p:nvPr/>
        </p:nvGrpSpPr>
        <p:grpSpPr>
          <a:xfrm>
            <a:off x="2428620" y="2642657"/>
            <a:ext cx="496547" cy="496547"/>
            <a:chOff x="1821465" y="1981993"/>
            <a:chExt cx="372410" cy="372410"/>
          </a:xfrm>
        </p:grpSpPr>
        <p:sp>
          <p:nvSpPr>
            <p:cNvPr id="16312" name="Google Shape;16312;p7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313" name="Google Shape;16313;p7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314" name="Google Shape;16314;p7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315" name="Google Shape;16315;p7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316" name="Google Shape;16316;p7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317" name="Google Shape;16317;p7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318" name="Google Shape;16318;p7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319" name="Google Shape;16319;p7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20" name="Google Shape;16320;p7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21" name="Google Shape;16321;p7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22" name="Google Shape;16322;p7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23" name="Google Shape;16323;p7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324" name="Google Shape;16324;p7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325" name="Google Shape;16325;p7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grpSp>
      <p:grpSp>
        <p:nvGrpSpPr>
          <p:cNvPr id="16326" name="Google Shape;16326;p70"/>
          <p:cNvGrpSpPr/>
          <p:nvPr/>
        </p:nvGrpSpPr>
        <p:grpSpPr>
          <a:xfrm>
            <a:off x="3035131" y="2642413"/>
            <a:ext cx="554535" cy="496932"/>
            <a:chOff x="2276348" y="1981809"/>
            <a:chExt cx="415901" cy="372699"/>
          </a:xfrm>
        </p:grpSpPr>
        <p:sp>
          <p:nvSpPr>
            <p:cNvPr id="16327" name="Google Shape;16327;p7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328" name="Google Shape;16328;p7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329" name="Google Shape;16329;p7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6330" name="Google Shape;16330;p7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6331" name="Google Shape;16331;p7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332" name="Google Shape;16332;p7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333" name="Google Shape;16333;p7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grpSp>
      <p:grpSp>
        <p:nvGrpSpPr>
          <p:cNvPr id="16334" name="Google Shape;16334;p70"/>
          <p:cNvGrpSpPr/>
          <p:nvPr/>
        </p:nvGrpSpPr>
        <p:grpSpPr>
          <a:xfrm>
            <a:off x="3699139" y="2679987"/>
            <a:ext cx="496023" cy="421747"/>
            <a:chOff x="2774354" y="2009990"/>
            <a:chExt cx="372017" cy="316310"/>
          </a:xfrm>
        </p:grpSpPr>
        <p:sp>
          <p:nvSpPr>
            <p:cNvPr id="16335" name="Google Shape;16335;p7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36" name="Google Shape;16336;p7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121900" tIns="121900" rIns="121900" bIns="121900" anchor="ctr" anchorCtr="0">
              <a:noAutofit/>
            </a:bodyPr>
            <a:lstStyle/>
            <a:p>
              <a:endParaRPr sz="2400"/>
            </a:p>
          </p:txBody>
        </p:sp>
        <p:sp>
          <p:nvSpPr>
            <p:cNvPr id="16337" name="Google Shape;16337;p7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121900" tIns="121900" rIns="121900" bIns="121900" anchor="ctr" anchorCtr="0">
              <a:noAutofit/>
            </a:bodyPr>
            <a:lstStyle/>
            <a:p>
              <a:endParaRPr sz="2400"/>
            </a:p>
          </p:txBody>
        </p:sp>
        <p:sp>
          <p:nvSpPr>
            <p:cNvPr id="16338" name="Google Shape;16338;p7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39" name="Google Shape;16339;p7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40" name="Google Shape;16340;p7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41" name="Google Shape;16341;p7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42" name="Google Shape;16342;p7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43" name="Google Shape;16343;p7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44" name="Google Shape;16344;p7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45" name="Google Shape;16345;p7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46" name="Google Shape;16346;p7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47" name="Google Shape;16347;p7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348" name="Google Shape;16348;p7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349" name="Google Shape;16349;p7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350" name="Google Shape;16350;p7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121900" tIns="121900" rIns="121900" bIns="121900" anchor="ctr" anchorCtr="0">
              <a:noAutofit/>
            </a:bodyPr>
            <a:lstStyle/>
            <a:p>
              <a:endParaRPr sz="2400"/>
            </a:p>
          </p:txBody>
        </p:sp>
        <p:sp>
          <p:nvSpPr>
            <p:cNvPr id="16351" name="Google Shape;16351;p7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52" name="Google Shape;16352;p7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6353" name="Google Shape;16353;p7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54" name="Google Shape;16354;p7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6355" name="Google Shape;16355;p7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56" name="Google Shape;16356;p7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6357" name="Google Shape;16357;p7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58" name="Google Shape;16358;p7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6359" name="Google Shape;16359;p7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360" name="Google Shape;16360;p7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121900" tIns="121900" rIns="121900" bIns="121900" anchor="ctr" anchorCtr="0">
              <a:noAutofit/>
            </a:bodyPr>
            <a:lstStyle/>
            <a:p>
              <a:endParaRPr sz="2400"/>
            </a:p>
          </p:txBody>
        </p:sp>
      </p:grpSp>
      <p:grpSp>
        <p:nvGrpSpPr>
          <p:cNvPr id="16361" name="Google Shape;16361;p70"/>
          <p:cNvGrpSpPr/>
          <p:nvPr/>
        </p:nvGrpSpPr>
        <p:grpSpPr>
          <a:xfrm>
            <a:off x="4963576" y="2642658"/>
            <a:ext cx="501091" cy="496057"/>
            <a:chOff x="3722682" y="1981993"/>
            <a:chExt cx="375818" cy="372043"/>
          </a:xfrm>
        </p:grpSpPr>
        <p:sp>
          <p:nvSpPr>
            <p:cNvPr id="16362" name="Google Shape;16362;p7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363" name="Google Shape;16363;p7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364" name="Google Shape;16364;p7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365" name="Google Shape;16365;p7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366" name="Google Shape;16366;p7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367" name="Google Shape;16367;p7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68" name="Google Shape;16368;p7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369" name="Google Shape;16369;p7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70" name="Google Shape;16370;p7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371" name="Google Shape;16371;p7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372" name="Google Shape;16372;p7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373" name="Google Shape;16373;p7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374" name="Google Shape;16374;p7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375" name="Google Shape;16375;p7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376" name="Google Shape;16376;p7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grpSp>
      <p:grpSp>
        <p:nvGrpSpPr>
          <p:cNvPr id="16377" name="Google Shape;16377;p70"/>
          <p:cNvGrpSpPr/>
          <p:nvPr/>
        </p:nvGrpSpPr>
        <p:grpSpPr>
          <a:xfrm>
            <a:off x="5601859" y="2642413"/>
            <a:ext cx="498051" cy="496407"/>
            <a:chOff x="4201394" y="1981809"/>
            <a:chExt cx="373538" cy="372305"/>
          </a:xfrm>
        </p:grpSpPr>
        <p:sp>
          <p:nvSpPr>
            <p:cNvPr id="16378" name="Google Shape;16378;p7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6379" name="Google Shape;16379;p7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121900" tIns="121900" rIns="121900" bIns="121900" anchor="ctr" anchorCtr="0">
              <a:noAutofit/>
            </a:bodyPr>
            <a:lstStyle/>
            <a:p>
              <a:endParaRPr sz="2400"/>
            </a:p>
          </p:txBody>
        </p:sp>
        <p:sp>
          <p:nvSpPr>
            <p:cNvPr id="16380" name="Google Shape;16380;p7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381" name="Google Shape;16381;p7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121900" tIns="121900" rIns="121900" bIns="121900" anchor="ctr" anchorCtr="0">
              <a:noAutofit/>
            </a:bodyPr>
            <a:lstStyle/>
            <a:p>
              <a:endParaRPr sz="2400"/>
            </a:p>
          </p:txBody>
        </p:sp>
        <p:sp>
          <p:nvSpPr>
            <p:cNvPr id="16382" name="Google Shape;16382;p7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383" name="Google Shape;16383;p7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121900" tIns="121900" rIns="121900" bIns="121900" anchor="ctr" anchorCtr="0">
              <a:noAutofit/>
            </a:bodyPr>
            <a:lstStyle/>
            <a:p>
              <a:endParaRPr sz="2400"/>
            </a:p>
          </p:txBody>
        </p:sp>
        <p:sp>
          <p:nvSpPr>
            <p:cNvPr id="16384" name="Google Shape;16384;p7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121900" tIns="121900" rIns="121900" bIns="121900" anchor="ctr" anchorCtr="0">
              <a:noAutofit/>
            </a:bodyPr>
            <a:lstStyle/>
            <a:p>
              <a:endParaRPr sz="2400"/>
            </a:p>
          </p:txBody>
        </p:sp>
        <p:sp>
          <p:nvSpPr>
            <p:cNvPr id="16385" name="Google Shape;16385;p7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386" name="Google Shape;16386;p7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121900" tIns="121900" rIns="121900" bIns="121900" anchor="ctr" anchorCtr="0">
              <a:noAutofit/>
            </a:bodyPr>
            <a:lstStyle/>
            <a:p>
              <a:endParaRPr sz="2400"/>
            </a:p>
          </p:txBody>
        </p:sp>
        <p:sp>
          <p:nvSpPr>
            <p:cNvPr id="16387" name="Google Shape;16387;p7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388" name="Google Shape;16388;p7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389" name="Google Shape;16389;p7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390" name="Google Shape;16390;p7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121900" tIns="121900" rIns="121900" bIns="121900" anchor="ctr" anchorCtr="0">
              <a:noAutofit/>
            </a:bodyPr>
            <a:lstStyle/>
            <a:p>
              <a:endParaRPr sz="2400"/>
            </a:p>
          </p:txBody>
        </p:sp>
        <p:sp>
          <p:nvSpPr>
            <p:cNvPr id="16391" name="Google Shape;16391;p7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392" name="Google Shape;16392;p7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393" name="Google Shape;16393;p7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grpSp>
      <p:grpSp>
        <p:nvGrpSpPr>
          <p:cNvPr id="16394" name="Google Shape;16394;p70"/>
          <p:cNvGrpSpPr/>
          <p:nvPr/>
        </p:nvGrpSpPr>
        <p:grpSpPr>
          <a:xfrm>
            <a:off x="6212878" y="2000355"/>
            <a:ext cx="563657" cy="503712"/>
            <a:chOff x="4659658" y="1500266"/>
            <a:chExt cx="422743" cy="377784"/>
          </a:xfrm>
        </p:grpSpPr>
        <p:sp>
          <p:nvSpPr>
            <p:cNvPr id="16395" name="Google Shape;16395;p7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396" name="Google Shape;16396;p7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397" name="Google Shape;16397;p7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398" name="Google Shape;16398;p7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399" name="Google Shape;16399;p7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00" name="Google Shape;16400;p7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401" name="Google Shape;16401;p7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402" name="Google Shape;16402;p7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403" name="Google Shape;16403;p7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04" name="Google Shape;16404;p7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05" name="Google Shape;16405;p7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406" name="Google Shape;16406;p7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07" name="Google Shape;16407;p7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16408" name="Google Shape;16408;p7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6409" name="Google Shape;16409;p7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6410" name="Google Shape;16410;p7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11" name="Google Shape;16411;p7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grpSp>
      <p:grpSp>
        <p:nvGrpSpPr>
          <p:cNvPr id="16412" name="Google Shape;16412;p70"/>
          <p:cNvGrpSpPr/>
          <p:nvPr/>
        </p:nvGrpSpPr>
        <p:grpSpPr>
          <a:xfrm>
            <a:off x="6948541" y="2018006"/>
            <a:ext cx="347192" cy="468269"/>
            <a:chOff x="5211406" y="1513504"/>
            <a:chExt cx="260394" cy="351202"/>
          </a:xfrm>
        </p:grpSpPr>
        <p:sp>
          <p:nvSpPr>
            <p:cNvPr id="16413" name="Google Shape;16413;p7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414" name="Google Shape;16414;p7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415" name="Google Shape;16415;p7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416" name="Google Shape;16416;p7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417" name="Google Shape;16417;p7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418" name="Google Shape;16418;p7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419" name="Google Shape;16419;p7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420" name="Google Shape;16420;p7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421" name="Google Shape;16421;p7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6422" name="Google Shape;16422;p7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423" name="Google Shape;16423;p7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424" name="Google Shape;16424;p7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425" name="Google Shape;16425;p7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grpSp>
      <p:grpSp>
        <p:nvGrpSpPr>
          <p:cNvPr id="16426" name="Google Shape;16426;p70"/>
          <p:cNvGrpSpPr/>
          <p:nvPr/>
        </p:nvGrpSpPr>
        <p:grpSpPr>
          <a:xfrm>
            <a:off x="7510136" y="2017622"/>
            <a:ext cx="488963" cy="469039"/>
            <a:chOff x="5632602" y="1513216"/>
            <a:chExt cx="366722" cy="351779"/>
          </a:xfrm>
        </p:grpSpPr>
        <p:sp>
          <p:nvSpPr>
            <p:cNvPr id="16427" name="Google Shape;16427;p7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121900" tIns="121900" rIns="121900" bIns="121900" anchor="ctr" anchorCtr="0">
              <a:noAutofit/>
            </a:bodyPr>
            <a:lstStyle/>
            <a:p>
              <a:endParaRPr sz="2400"/>
            </a:p>
          </p:txBody>
        </p:sp>
        <p:sp>
          <p:nvSpPr>
            <p:cNvPr id="16428" name="Google Shape;16428;p7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29" name="Google Shape;16429;p7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121900" tIns="121900" rIns="121900" bIns="121900" anchor="ctr" anchorCtr="0">
              <a:noAutofit/>
            </a:bodyPr>
            <a:lstStyle/>
            <a:p>
              <a:endParaRPr sz="2400"/>
            </a:p>
          </p:txBody>
        </p:sp>
        <p:sp>
          <p:nvSpPr>
            <p:cNvPr id="16430" name="Google Shape;16430;p7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121900" tIns="121900" rIns="121900" bIns="121900" anchor="ctr" anchorCtr="0">
              <a:noAutofit/>
            </a:bodyPr>
            <a:lstStyle/>
            <a:p>
              <a:endParaRPr sz="2400"/>
            </a:p>
          </p:txBody>
        </p:sp>
        <p:sp>
          <p:nvSpPr>
            <p:cNvPr id="16431" name="Google Shape;16431;p7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121900" tIns="121900" rIns="121900" bIns="121900" anchor="ctr" anchorCtr="0">
              <a:noAutofit/>
            </a:bodyPr>
            <a:lstStyle/>
            <a:p>
              <a:endParaRPr sz="2400"/>
            </a:p>
          </p:txBody>
        </p:sp>
        <p:sp>
          <p:nvSpPr>
            <p:cNvPr id="16432" name="Google Shape;16432;p7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121900" tIns="121900" rIns="121900" bIns="121900" anchor="ctr" anchorCtr="0">
              <a:noAutofit/>
            </a:bodyPr>
            <a:lstStyle/>
            <a:p>
              <a:endParaRPr sz="2400"/>
            </a:p>
          </p:txBody>
        </p:sp>
        <p:sp>
          <p:nvSpPr>
            <p:cNvPr id="16433" name="Google Shape;16433;p7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6434" name="Google Shape;16434;p7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121900" tIns="121900" rIns="121900" bIns="121900" anchor="ctr" anchorCtr="0">
              <a:noAutofit/>
            </a:bodyPr>
            <a:lstStyle/>
            <a:p>
              <a:endParaRPr sz="2400"/>
            </a:p>
          </p:txBody>
        </p:sp>
      </p:grpSp>
      <p:grpSp>
        <p:nvGrpSpPr>
          <p:cNvPr id="16435" name="Google Shape;16435;p70"/>
          <p:cNvGrpSpPr/>
          <p:nvPr/>
        </p:nvGrpSpPr>
        <p:grpSpPr>
          <a:xfrm>
            <a:off x="8119163" y="2036182"/>
            <a:ext cx="535869" cy="431953"/>
            <a:chOff x="6089372" y="1527136"/>
            <a:chExt cx="401902" cy="323965"/>
          </a:xfrm>
        </p:grpSpPr>
        <p:sp>
          <p:nvSpPr>
            <p:cNvPr id="16436" name="Google Shape;16436;p7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37" name="Google Shape;16437;p7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438" name="Google Shape;16438;p7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439" name="Google Shape;16439;p7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440" name="Google Shape;16440;p7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441" name="Google Shape;16441;p7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442" name="Google Shape;16442;p7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443" name="Google Shape;16443;p7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444" name="Google Shape;16444;p7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445" name="Google Shape;16445;p7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46" name="Google Shape;16446;p7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47" name="Google Shape;16447;p7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48" name="Google Shape;16448;p7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49" name="Google Shape;16449;p7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0" name="Google Shape;16450;p7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1" name="Google Shape;16451;p7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2" name="Google Shape;16452;p7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3" name="Google Shape;16453;p7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4" name="Google Shape;16454;p7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5" name="Google Shape;16455;p7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6" name="Google Shape;16456;p7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7" name="Google Shape;16457;p7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8" name="Google Shape;16458;p7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59" name="Google Shape;16459;p7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60" name="Google Shape;16460;p7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461" name="Google Shape;16461;p7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462" name="Google Shape;16462;p7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463" name="Google Shape;16463;p7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464" name="Google Shape;16464;p7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465" name="Google Shape;16465;p7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grpSp>
      <p:grpSp>
        <p:nvGrpSpPr>
          <p:cNvPr id="16466" name="Google Shape;16466;p70"/>
          <p:cNvGrpSpPr/>
          <p:nvPr/>
        </p:nvGrpSpPr>
        <p:grpSpPr>
          <a:xfrm>
            <a:off x="8772581" y="2037197"/>
            <a:ext cx="493471" cy="429927"/>
            <a:chOff x="6579435" y="1527897"/>
            <a:chExt cx="370103" cy="322445"/>
          </a:xfrm>
        </p:grpSpPr>
        <p:sp>
          <p:nvSpPr>
            <p:cNvPr id="16467" name="Google Shape;16467;p7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468" name="Google Shape;16468;p7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469" name="Google Shape;16469;p7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470" name="Google Shape;16470;p7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6471" name="Google Shape;16471;p7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121900" tIns="121900" rIns="121900" bIns="121900" anchor="ctr" anchorCtr="0">
              <a:noAutofit/>
            </a:bodyPr>
            <a:lstStyle/>
            <a:p>
              <a:endParaRPr sz="2400"/>
            </a:p>
          </p:txBody>
        </p:sp>
        <p:sp>
          <p:nvSpPr>
            <p:cNvPr id="16472" name="Google Shape;16472;p7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73" name="Google Shape;16473;p7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74" name="Google Shape;16474;p7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75" name="Google Shape;16475;p7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76" name="Google Shape;16476;p7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77" name="Google Shape;16477;p7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78" name="Google Shape;16478;p7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79" name="Google Shape;16479;p7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80" name="Google Shape;16480;p7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81" name="Google Shape;16481;p7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82" name="Google Shape;16482;p7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83" name="Google Shape;16483;p7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84" name="Google Shape;16484;p7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485" name="Google Shape;16485;p7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486" name="Google Shape;16486;p7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487" name="Google Shape;16487;p7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16488" name="Google Shape;16488;p70"/>
          <p:cNvGrpSpPr/>
          <p:nvPr/>
        </p:nvGrpSpPr>
        <p:grpSpPr>
          <a:xfrm>
            <a:off x="9318516" y="2051806"/>
            <a:ext cx="666560" cy="400181"/>
            <a:chOff x="6988887" y="1538854"/>
            <a:chExt cx="499920" cy="300136"/>
          </a:xfrm>
        </p:grpSpPr>
        <p:sp>
          <p:nvSpPr>
            <p:cNvPr id="16489" name="Google Shape;16489;p7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490" name="Google Shape;16490;p7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91" name="Google Shape;16491;p7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492" name="Google Shape;16492;p7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493" name="Google Shape;16493;p7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121900" tIns="121900" rIns="121900" bIns="121900" anchor="ctr" anchorCtr="0">
              <a:noAutofit/>
            </a:bodyPr>
            <a:lstStyle/>
            <a:p>
              <a:endParaRPr sz="2400"/>
            </a:p>
          </p:txBody>
        </p:sp>
        <p:sp>
          <p:nvSpPr>
            <p:cNvPr id="16494" name="Google Shape;16494;p7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495" name="Google Shape;16495;p7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496" name="Google Shape;16496;p7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497" name="Google Shape;16497;p7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498" name="Google Shape;16498;p7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499" name="Google Shape;16499;p7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500" name="Google Shape;16500;p7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501" name="Google Shape;16501;p7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grpSp>
      <p:grpSp>
        <p:nvGrpSpPr>
          <p:cNvPr id="16502" name="Google Shape;16502;p70"/>
          <p:cNvGrpSpPr/>
          <p:nvPr/>
        </p:nvGrpSpPr>
        <p:grpSpPr>
          <a:xfrm>
            <a:off x="10733813" y="2027583"/>
            <a:ext cx="372428" cy="449116"/>
            <a:chOff x="8050359" y="1520687"/>
            <a:chExt cx="279321" cy="336837"/>
          </a:xfrm>
        </p:grpSpPr>
        <p:sp>
          <p:nvSpPr>
            <p:cNvPr id="16503" name="Google Shape;16503;p7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121900" tIns="121900" rIns="121900" bIns="121900" anchor="ctr" anchorCtr="0">
              <a:noAutofit/>
            </a:bodyPr>
            <a:lstStyle/>
            <a:p>
              <a:endParaRPr sz="2400"/>
            </a:p>
          </p:txBody>
        </p:sp>
        <p:sp>
          <p:nvSpPr>
            <p:cNvPr id="16504" name="Google Shape;16504;p7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121900" tIns="121900" rIns="121900" bIns="121900" anchor="ctr" anchorCtr="0">
              <a:noAutofit/>
            </a:bodyPr>
            <a:lstStyle/>
            <a:p>
              <a:endParaRPr sz="2400"/>
            </a:p>
          </p:txBody>
        </p:sp>
        <p:sp>
          <p:nvSpPr>
            <p:cNvPr id="16505" name="Google Shape;16505;p7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121900" tIns="121900" rIns="121900" bIns="121900" anchor="ctr" anchorCtr="0">
              <a:noAutofit/>
            </a:bodyPr>
            <a:lstStyle/>
            <a:p>
              <a:endParaRPr sz="2400"/>
            </a:p>
          </p:txBody>
        </p:sp>
        <p:sp>
          <p:nvSpPr>
            <p:cNvPr id="16506" name="Google Shape;16506;p7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6507" name="Google Shape;16507;p7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508" name="Google Shape;16508;p7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121900" tIns="121900" rIns="121900" bIns="121900" anchor="ctr" anchorCtr="0">
              <a:noAutofit/>
            </a:bodyPr>
            <a:lstStyle/>
            <a:p>
              <a:endParaRPr sz="2400"/>
            </a:p>
          </p:txBody>
        </p:sp>
        <p:sp>
          <p:nvSpPr>
            <p:cNvPr id="16509" name="Google Shape;16509;p7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121900" tIns="121900" rIns="121900" bIns="121900" anchor="ctr" anchorCtr="0">
              <a:noAutofit/>
            </a:bodyPr>
            <a:lstStyle/>
            <a:p>
              <a:endParaRPr sz="2400"/>
            </a:p>
          </p:txBody>
        </p:sp>
        <p:sp>
          <p:nvSpPr>
            <p:cNvPr id="16510" name="Google Shape;16510;p7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121900" tIns="121900" rIns="121900" bIns="121900" anchor="ctr" anchorCtr="0">
              <a:noAutofit/>
            </a:bodyPr>
            <a:lstStyle/>
            <a:p>
              <a:endParaRPr sz="2400"/>
            </a:p>
          </p:txBody>
        </p:sp>
        <p:sp>
          <p:nvSpPr>
            <p:cNvPr id="16511" name="Google Shape;16511;p7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6512" name="Google Shape;16512;p7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121900" tIns="121900" rIns="121900" bIns="121900" anchor="ctr" anchorCtr="0">
              <a:noAutofit/>
            </a:bodyPr>
            <a:lstStyle/>
            <a:p>
              <a:endParaRPr sz="2400"/>
            </a:p>
          </p:txBody>
        </p:sp>
        <p:sp>
          <p:nvSpPr>
            <p:cNvPr id="16513" name="Google Shape;16513;p7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6514" name="Google Shape;16514;p7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121900" tIns="121900" rIns="121900" bIns="121900" anchor="ctr" anchorCtr="0">
              <a:noAutofit/>
            </a:bodyPr>
            <a:lstStyle/>
            <a:p>
              <a:endParaRPr sz="2400"/>
            </a:p>
          </p:txBody>
        </p:sp>
        <p:sp>
          <p:nvSpPr>
            <p:cNvPr id="16515" name="Google Shape;16515;p7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grpSp>
      <p:grpSp>
        <p:nvGrpSpPr>
          <p:cNvPr id="16516" name="Google Shape;16516;p70"/>
          <p:cNvGrpSpPr/>
          <p:nvPr/>
        </p:nvGrpSpPr>
        <p:grpSpPr>
          <a:xfrm>
            <a:off x="8125210" y="3282444"/>
            <a:ext cx="485921" cy="452121"/>
            <a:chOff x="6093907" y="2461832"/>
            <a:chExt cx="364441" cy="339091"/>
          </a:xfrm>
        </p:grpSpPr>
        <p:sp>
          <p:nvSpPr>
            <p:cNvPr id="16517" name="Google Shape;16517;p7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6518" name="Google Shape;16518;p7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519" name="Google Shape;16519;p7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520" name="Google Shape;16520;p7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6521" name="Google Shape;16521;p7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121900" tIns="121900" rIns="121900" bIns="121900" anchor="ctr" anchorCtr="0">
              <a:noAutofit/>
            </a:bodyPr>
            <a:lstStyle/>
            <a:p>
              <a:endParaRPr sz="2400"/>
            </a:p>
          </p:txBody>
        </p:sp>
        <p:sp>
          <p:nvSpPr>
            <p:cNvPr id="16522" name="Google Shape;16522;p7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121900" tIns="121900" rIns="121900" bIns="121900" anchor="ctr" anchorCtr="0">
              <a:noAutofit/>
            </a:bodyPr>
            <a:lstStyle/>
            <a:p>
              <a:endParaRPr sz="2400"/>
            </a:p>
          </p:txBody>
        </p:sp>
        <p:sp>
          <p:nvSpPr>
            <p:cNvPr id="16523" name="Google Shape;16523;p7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sp>
          <p:nvSpPr>
            <p:cNvPr id="16524" name="Google Shape;16524;p7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6525" name="Google Shape;16525;p7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6526" name="Google Shape;16526;p7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121900" tIns="121900" rIns="121900" bIns="121900" anchor="ctr" anchorCtr="0">
              <a:noAutofit/>
            </a:bodyPr>
            <a:lstStyle/>
            <a:p>
              <a:endParaRPr sz="2400"/>
            </a:p>
          </p:txBody>
        </p:sp>
      </p:grpSp>
      <p:grpSp>
        <p:nvGrpSpPr>
          <p:cNvPr id="16527" name="Google Shape;16527;p70"/>
          <p:cNvGrpSpPr/>
          <p:nvPr/>
        </p:nvGrpSpPr>
        <p:grpSpPr>
          <a:xfrm>
            <a:off x="6235108" y="2641155"/>
            <a:ext cx="503573" cy="503573"/>
            <a:chOff x="4676331" y="1980866"/>
            <a:chExt cx="377680" cy="377680"/>
          </a:xfrm>
        </p:grpSpPr>
        <p:sp>
          <p:nvSpPr>
            <p:cNvPr id="16528" name="Google Shape;16528;p7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529" name="Google Shape;16529;p7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121900" tIns="121900" rIns="121900" bIns="121900" anchor="ctr" anchorCtr="0">
              <a:noAutofit/>
            </a:bodyPr>
            <a:lstStyle/>
            <a:p>
              <a:endParaRPr sz="2400"/>
            </a:p>
          </p:txBody>
        </p:sp>
        <p:sp>
          <p:nvSpPr>
            <p:cNvPr id="16530" name="Google Shape;16530;p7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531" name="Google Shape;16531;p7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532" name="Google Shape;16532;p7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533" name="Google Shape;16533;p7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534" name="Google Shape;16534;p7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121900" tIns="121900" rIns="121900" bIns="121900" anchor="ctr" anchorCtr="0">
              <a:noAutofit/>
            </a:bodyPr>
            <a:lstStyle/>
            <a:p>
              <a:endParaRPr sz="2400"/>
            </a:p>
          </p:txBody>
        </p:sp>
        <p:sp>
          <p:nvSpPr>
            <p:cNvPr id="16535" name="Google Shape;16535;p7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121900" tIns="121900" rIns="121900" bIns="121900" anchor="ctr" anchorCtr="0">
              <a:noAutofit/>
            </a:bodyPr>
            <a:lstStyle/>
            <a:p>
              <a:endParaRPr sz="2400"/>
            </a:p>
          </p:txBody>
        </p:sp>
        <p:sp>
          <p:nvSpPr>
            <p:cNvPr id="16536" name="Google Shape;16536;p7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6537" name="Google Shape;16537;p7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121900" tIns="121900" rIns="121900" bIns="121900" anchor="ctr" anchorCtr="0">
              <a:noAutofit/>
            </a:bodyPr>
            <a:lstStyle/>
            <a:p>
              <a:endParaRPr sz="2400"/>
            </a:p>
          </p:txBody>
        </p:sp>
        <p:sp>
          <p:nvSpPr>
            <p:cNvPr id="16538" name="Google Shape;16538;p7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6539" name="Google Shape;16539;p7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540" name="Google Shape;16540;p7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121900" tIns="121900" rIns="121900" bIns="121900" anchor="ctr" anchorCtr="0">
              <a:noAutofit/>
            </a:bodyPr>
            <a:lstStyle/>
            <a:p>
              <a:endParaRPr sz="2400"/>
            </a:p>
          </p:txBody>
        </p:sp>
        <p:sp>
          <p:nvSpPr>
            <p:cNvPr id="16541" name="Google Shape;16541;p7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6542" name="Google Shape;16542;p7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121900" tIns="121900" rIns="121900" bIns="121900" anchor="ctr" anchorCtr="0">
              <a:noAutofit/>
            </a:bodyPr>
            <a:lstStyle/>
            <a:p>
              <a:endParaRPr sz="2400"/>
            </a:p>
          </p:txBody>
        </p:sp>
        <p:sp>
          <p:nvSpPr>
            <p:cNvPr id="16543" name="Google Shape;16543;p7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121900" tIns="121900" rIns="121900" bIns="121900" anchor="ctr" anchorCtr="0">
              <a:noAutofit/>
            </a:bodyPr>
            <a:lstStyle/>
            <a:p>
              <a:endParaRPr sz="2400"/>
            </a:p>
          </p:txBody>
        </p:sp>
        <p:sp>
          <p:nvSpPr>
            <p:cNvPr id="16544" name="Google Shape;16544;p7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545" name="Google Shape;16545;p7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546" name="Google Shape;16546;p7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grpSp>
      <p:grpSp>
        <p:nvGrpSpPr>
          <p:cNvPr id="16547" name="Google Shape;16547;p70"/>
          <p:cNvGrpSpPr/>
          <p:nvPr/>
        </p:nvGrpSpPr>
        <p:grpSpPr>
          <a:xfrm>
            <a:off x="10034990" y="2030625"/>
            <a:ext cx="476868" cy="443033"/>
            <a:chOff x="7526242" y="1522968"/>
            <a:chExt cx="357651" cy="332275"/>
          </a:xfrm>
        </p:grpSpPr>
        <p:sp>
          <p:nvSpPr>
            <p:cNvPr id="16548" name="Google Shape;16548;p7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549" name="Google Shape;16549;p7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6550" name="Google Shape;16550;p7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6551" name="Google Shape;16551;p7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121900" tIns="121900" rIns="121900" bIns="121900" anchor="ctr" anchorCtr="0">
              <a:noAutofit/>
            </a:bodyPr>
            <a:lstStyle/>
            <a:p>
              <a:endParaRPr sz="2400"/>
            </a:p>
          </p:txBody>
        </p:sp>
        <p:sp>
          <p:nvSpPr>
            <p:cNvPr id="16552" name="Google Shape;16552;p7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6553" name="Google Shape;16553;p7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121900" tIns="121900" rIns="121900" bIns="121900" anchor="ctr" anchorCtr="0">
              <a:noAutofit/>
            </a:bodyPr>
            <a:lstStyle/>
            <a:p>
              <a:endParaRPr sz="2400"/>
            </a:p>
          </p:txBody>
        </p:sp>
        <p:sp>
          <p:nvSpPr>
            <p:cNvPr id="16554" name="Google Shape;16554;p7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121900" tIns="121900" rIns="121900" bIns="121900" anchor="ctr" anchorCtr="0">
              <a:noAutofit/>
            </a:bodyPr>
            <a:lstStyle/>
            <a:p>
              <a:endParaRPr sz="2400"/>
            </a:p>
          </p:txBody>
        </p:sp>
        <p:sp>
          <p:nvSpPr>
            <p:cNvPr id="16555" name="Google Shape;16555;p7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556" name="Google Shape;16556;p7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121900" tIns="121900" rIns="121900" bIns="121900" anchor="ctr" anchorCtr="0">
              <a:noAutofit/>
            </a:bodyPr>
            <a:lstStyle/>
            <a:p>
              <a:endParaRPr sz="2400"/>
            </a:p>
          </p:txBody>
        </p:sp>
        <p:sp>
          <p:nvSpPr>
            <p:cNvPr id="16557" name="Google Shape;16557;p7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121900" tIns="121900" rIns="121900" bIns="121900" anchor="ctr" anchorCtr="0">
              <a:noAutofit/>
            </a:bodyPr>
            <a:lstStyle/>
            <a:p>
              <a:endParaRPr sz="2400"/>
            </a:p>
          </p:txBody>
        </p:sp>
        <p:sp>
          <p:nvSpPr>
            <p:cNvPr id="16558" name="Google Shape;16558;p7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121900" tIns="121900" rIns="121900" bIns="121900" anchor="ctr" anchorCtr="0">
              <a:noAutofit/>
            </a:bodyPr>
            <a:lstStyle/>
            <a:p>
              <a:endParaRPr sz="2400"/>
            </a:p>
          </p:txBody>
        </p:sp>
        <p:sp>
          <p:nvSpPr>
            <p:cNvPr id="16559" name="Google Shape;16559;p7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560" name="Google Shape;16560;p7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6561" name="Google Shape;16561;p7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121900" tIns="121900" rIns="121900" bIns="121900" anchor="ctr" anchorCtr="0">
              <a:noAutofit/>
            </a:bodyPr>
            <a:lstStyle/>
            <a:p>
              <a:endParaRPr sz="2400"/>
            </a:p>
          </p:txBody>
        </p:sp>
        <p:sp>
          <p:nvSpPr>
            <p:cNvPr id="16562" name="Google Shape;16562;p7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121900" tIns="121900" rIns="121900" bIns="121900" anchor="ctr" anchorCtr="0">
              <a:noAutofit/>
            </a:bodyPr>
            <a:lstStyle/>
            <a:p>
              <a:endParaRPr sz="2400"/>
            </a:p>
          </p:txBody>
        </p:sp>
        <p:sp>
          <p:nvSpPr>
            <p:cNvPr id="16563" name="Google Shape;16563;p7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grpSp>
      <p:grpSp>
        <p:nvGrpSpPr>
          <p:cNvPr id="16564" name="Google Shape;16564;p70"/>
          <p:cNvGrpSpPr/>
          <p:nvPr/>
        </p:nvGrpSpPr>
        <p:grpSpPr>
          <a:xfrm>
            <a:off x="4334382" y="2643181"/>
            <a:ext cx="495533" cy="495499"/>
            <a:chOff x="3250786" y="1982386"/>
            <a:chExt cx="371650" cy="371624"/>
          </a:xfrm>
        </p:grpSpPr>
        <p:sp>
          <p:nvSpPr>
            <p:cNvPr id="16565" name="Google Shape;16565;p7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566" name="Google Shape;16566;p7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567" name="Google Shape;16567;p7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568" name="Google Shape;16568;p7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569" name="Google Shape;16569;p7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570" name="Google Shape;16570;p7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571" name="Google Shape;16571;p7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572" name="Google Shape;16572;p7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573" name="Google Shape;16573;p7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574" name="Google Shape;16574;p7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575" name="Google Shape;16575;p7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576" name="Google Shape;16576;p7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577" name="Google Shape;16577;p7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578" name="Google Shape;16578;p7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579" name="Google Shape;16579;p7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580" name="Google Shape;16580;p7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581" name="Google Shape;16581;p7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582" name="Google Shape;16582;p7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583" name="Google Shape;16583;p7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584" name="Google Shape;16584;p7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121900" tIns="121900" rIns="121900" bIns="121900" anchor="ctr" anchorCtr="0">
              <a:noAutofit/>
            </a:bodyPr>
            <a:lstStyle/>
            <a:p>
              <a:endParaRPr sz="2400"/>
            </a:p>
          </p:txBody>
        </p:sp>
        <p:sp>
          <p:nvSpPr>
            <p:cNvPr id="16585" name="Google Shape;16585;p7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121900" tIns="121900" rIns="121900" bIns="121900" anchor="ctr" anchorCtr="0">
              <a:noAutofit/>
            </a:bodyPr>
            <a:lstStyle/>
            <a:p>
              <a:endParaRPr sz="2400"/>
            </a:p>
          </p:txBody>
        </p:sp>
        <p:sp>
          <p:nvSpPr>
            <p:cNvPr id="16586" name="Google Shape;16586;p7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587" name="Google Shape;16587;p7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121900" tIns="121900" rIns="121900" bIns="121900" anchor="ctr" anchorCtr="0">
              <a:noAutofit/>
            </a:bodyPr>
            <a:lstStyle/>
            <a:p>
              <a:endParaRPr sz="2400"/>
            </a:p>
          </p:txBody>
        </p:sp>
        <p:sp>
          <p:nvSpPr>
            <p:cNvPr id="16588" name="Google Shape;16588;p7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121900" tIns="121900" rIns="121900" bIns="121900" anchor="ctr" anchorCtr="0">
              <a:noAutofit/>
            </a:bodyPr>
            <a:lstStyle/>
            <a:p>
              <a:endParaRPr sz="2400"/>
            </a:p>
          </p:txBody>
        </p:sp>
        <p:sp>
          <p:nvSpPr>
            <p:cNvPr id="16589" name="Google Shape;16589;p7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590" name="Google Shape;16590;p7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591" name="Google Shape;16591;p7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592" name="Google Shape;16592;p7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6593" name="Google Shape;16593;p7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594" name="Google Shape;16594;p7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grpSp>
      <p:grpSp>
        <p:nvGrpSpPr>
          <p:cNvPr id="16595" name="Google Shape;16595;p70"/>
          <p:cNvGrpSpPr/>
          <p:nvPr/>
        </p:nvGrpSpPr>
        <p:grpSpPr>
          <a:xfrm>
            <a:off x="1789848" y="3888430"/>
            <a:ext cx="498051" cy="442020"/>
            <a:chOff x="1342386" y="2916322"/>
            <a:chExt cx="373538" cy="331515"/>
          </a:xfrm>
        </p:grpSpPr>
        <p:sp>
          <p:nvSpPr>
            <p:cNvPr id="16596" name="Google Shape;16596;p7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597" name="Google Shape;16597;p7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598" name="Google Shape;16598;p7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599" name="Google Shape;16599;p7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00" name="Google Shape;16600;p7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601" name="Google Shape;16601;p7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02" name="Google Shape;16602;p7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03" name="Google Shape;16603;p7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604" name="Google Shape;16604;p7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05" name="Google Shape;16605;p7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06" name="Google Shape;16606;p7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grpSp>
      <p:grpSp>
        <p:nvGrpSpPr>
          <p:cNvPr id="16607" name="Google Shape;16607;p70"/>
          <p:cNvGrpSpPr/>
          <p:nvPr/>
        </p:nvGrpSpPr>
        <p:grpSpPr>
          <a:xfrm>
            <a:off x="3058830" y="3928801"/>
            <a:ext cx="498575" cy="361801"/>
            <a:chOff x="2294122" y="2946600"/>
            <a:chExt cx="373931" cy="271351"/>
          </a:xfrm>
        </p:grpSpPr>
        <p:sp>
          <p:nvSpPr>
            <p:cNvPr id="16608" name="Google Shape;16608;p7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609" name="Google Shape;16609;p7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10" name="Google Shape;16610;p7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11" name="Google Shape;16611;p7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6612" name="Google Shape;16612;p7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613" name="Google Shape;16613;p7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614" name="Google Shape;16614;p7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615" name="Google Shape;16615;p7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16" name="Google Shape;16616;p7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617" name="Google Shape;16617;p7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18" name="Google Shape;16618;p7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19" name="Google Shape;16619;p7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20" name="Google Shape;16620;p7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621" name="Google Shape;16621;p7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22" name="Google Shape;16622;p7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623" name="Google Shape;16623;p7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24" name="Google Shape;16624;p7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25" name="Google Shape;16625;p7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26" name="Google Shape;16626;p7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627" name="Google Shape;16627;p7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28" name="Google Shape;16628;p7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29" name="Google Shape;16629;p7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30" name="Google Shape;16630;p7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31" name="Google Shape;16631;p7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32" name="Google Shape;16632;p7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33" name="Google Shape;16633;p7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634" name="Google Shape;16634;p7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35" name="Google Shape;16635;p7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36" name="Google Shape;16636;p7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37" name="Google Shape;16637;p7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grpSp>
      <p:grpSp>
        <p:nvGrpSpPr>
          <p:cNvPr id="16638" name="Google Shape;16638;p70"/>
          <p:cNvGrpSpPr/>
          <p:nvPr/>
        </p:nvGrpSpPr>
        <p:grpSpPr>
          <a:xfrm>
            <a:off x="3693093" y="3876335"/>
            <a:ext cx="498540" cy="466243"/>
            <a:chOff x="2769819" y="2907251"/>
            <a:chExt cx="373905" cy="349682"/>
          </a:xfrm>
        </p:grpSpPr>
        <p:sp>
          <p:nvSpPr>
            <p:cNvPr id="16639" name="Google Shape;16639;p7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40" name="Google Shape;16640;p7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641" name="Google Shape;16641;p7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42" name="Google Shape;16642;p7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43" name="Google Shape;16643;p7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644" name="Google Shape;16644;p7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45" name="Google Shape;16645;p7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6646" name="Google Shape;16646;p7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647" name="Google Shape;16647;p7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48" name="Google Shape;16648;p7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649" name="Google Shape;16649;p7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50" name="Google Shape;16650;p7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651" name="Google Shape;16651;p7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652" name="Google Shape;16652;p7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653" name="Google Shape;16653;p7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654" name="Google Shape;16654;p7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55" name="Google Shape;16655;p7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16656" name="Google Shape;16656;p70"/>
          <p:cNvGrpSpPr/>
          <p:nvPr/>
        </p:nvGrpSpPr>
        <p:grpSpPr>
          <a:xfrm>
            <a:off x="4328335" y="3860327"/>
            <a:ext cx="501056" cy="498400"/>
            <a:chOff x="3246251" y="2895245"/>
            <a:chExt cx="375792" cy="373800"/>
          </a:xfrm>
        </p:grpSpPr>
        <p:sp>
          <p:nvSpPr>
            <p:cNvPr id="16657" name="Google Shape;16657;p7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58" name="Google Shape;16658;p7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59" name="Google Shape;16659;p7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60" name="Google Shape;16660;p7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61" name="Google Shape;16661;p7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662" name="Google Shape;16662;p7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63" name="Google Shape;16663;p7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64" name="Google Shape;16664;p7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65" name="Google Shape;16665;p7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666" name="Google Shape;16666;p7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67" name="Google Shape;16667;p7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668" name="Google Shape;16668;p7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669" name="Google Shape;16669;p7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670" name="Google Shape;16670;p7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grpSp>
      <p:grpSp>
        <p:nvGrpSpPr>
          <p:cNvPr id="16671" name="Google Shape;16671;p70"/>
          <p:cNvGrpSpPr/>
          <p:nvPr/>
        </p:nvGrpSpPr>
        <p:grpSpPr>
          <a:xfrm>
            <a:off x="5054909" y="3860605"/>
            <a:ext cx="312867" cy="498120"/>
            <a:chOff x="3791182" y="2895454"/>
            <a:chExt cx="234650" cy="373590"/>
          </a:xfrm>
        </p:grpSpPr>
        <p:sp>
          <p:nvSpPr>
            <p:cNvPr id="16672" name="Google Shape;16672;p7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73" name="Google Shape;16673;p7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674" name="Google Shape;16674;p7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6675" name="Google Shape;16675;p7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76" name="Google Shape;16676;p7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677" name="Google Shape;16677;p7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678" name="Google Shape;16678;p7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679" name="Google Shape;16679;p7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6680" name="Google Shape;16680;p7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16681" name="Google Shape;16681;p70"/>
          <p:cNvGrpSpPr/>
          <p:nvPr/>
        </p:nvGrpSpPr>
        <p:grpSpPr>
          <a:xfrm>
            <a:off x="9390661" y="3319285"/>
            <a:ext cx="485921" cy="341633"/>
            <a:chOff x="7042995" y="2489463"/>
            <a:chExt cx="364441" cy="256225"/>
          </a:xfrm>
        </p:grpSpPr>
        <p:sp>
          <p:nvSpPr>
            <p:cNvPr id="16682" name="Google Shape;16682;p7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83" name="Google Shape;16683;p7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684" name="Google Shape;16684;p7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121900" tIns="121900" rIns="121900" bIns="121900" anchor="ctr" anchorCtr="0">
              <a:noAutofit/>
            </a:bodyPr>
            <a:lstStyle/>
            <a:p>
              <a:endParaRPr sz="2400"/>
            </a:p>
          </p:txBody>
        </p:sp>
        <p:sp>
          <p:nvSpPr>
            <p:cNvPr id="16685" name="Google Shape;16685;p7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6686" name="Google Shape;16686;p7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687" name="Google Shape;16687;p7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688" name="Google Shape;16688;p7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689" name="Google Shape;16689;p7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690" name="Google Shape;16690;p7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grpSp>
      <p:grpSp>
        <p:nvGrpSpPr>
          <p:cNvPr id="16691" name="Google Shape;16691;p70"/>
          <p:cNvGrpSpPr/>
          <p:nvPr/>
        </p:nvGrpSpPr>
        <p:grpSpPr>
          <a:xfrm>
            <a:off x="10022896" y="3249344"/>
            <a:ext cx="485712" cy="481657"/>
            <a:chOff x="7517172" y="2437007"/>
            <a:chExt cx="364284" cy="361243"/>
          </a:xfrm>
        </p:grpSpPr>
        <p:sp>
          <p:nvSpPr>
            <p:cNvPr id="16692" name="Google Shape;16692;p7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693" name="Google Shape;16693;p7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694" name="Google Shape;16694;p7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695" name="Google Shape;16695;p7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696" name="Google Shape;16696;p7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697" name="Google Shape;16697;p7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698" name="Google Shape;16698;p7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699" name="Google Shape;16699;p7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700" name="Google Shape;16700;p7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701" name="Google Shape;16701;p7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702" name="Google Shape;16702;p7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703" name="Google Shape;16703;p7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121900" tIns="121900" rIns="121900" bIns="121900" anchor="ctr" anchorCtr="0">
              <a:noAutofit/>
            </a:bodyPr>
            <a:lstStyle/>
            <a:p>
              <a:endParaRPr sz="2400"/>
            </a:p>
          </p:txBody>
        </p:sp>
        <p:sp>
          <p:nvSpPr>
            <p:cNvPr id="16704" name="Google Shape;16704;p7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05" name="Google Shape;16705;p7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06" name="Google Shape;16706;p7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07" name="Google Shape;16707;p7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08" name="Google Shape;16708;p7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6709" name="Google Shape;16709;p7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6710" name="Google Shape;16710;p7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711" name="Google Shape;16711;p7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712" name="Google Shape;16712;p7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grpSp>
      <p:grpSp>
        <p:nvGrpSpPr>
          <p:cNvPr id="16713" name="Google Shape;16713;p70"/>
          <p:cNvGrpSpPr/>
          <p:nvPr/>
        </p:nvGrpSpPr>
        <p:grpSpPr>
          <a:xfrm>
            <a:off x="10675300" y="3249273"/>
            <a:ext cx="447053" cy="481761"/>
            <a:chOff x="8006475" y="2436954"/>
            <a:chExt cx="335290" cy="361321"/>
          </a:xfrm>
        </p:grpSpPr>
        <p:sp>
          <p:nvSpPr>
            <p:cNvPr id="16714" name="Google Shape;16714;p7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715" name="Google Shape;16715;p7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716" name="Google Shape;16716;p7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717" name="Google Shape;16717;p7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6718" name="Google Shape;16718;p7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719" name="Google Shape;16719;p7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720" name="Google Shape;16720;p7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721" name="Google Shape;16721;p7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6722" name="Google Shape;16722;p7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121900" tIns="121900" rIns="121900" bIns="121900" anchor="ctr" anchorCtr="0">
              <a:noAutofit/>
            </a:bodyPr>
            <a:lstStyle/>
            <a:p>
              <a:endParaRPr sz="2400"/>
            </a:p>
          </p:txBody>
        </p:sp>
        <p:sp>
          <p:nvSpPr>
            <p:cNvPr id="16723" name="Google Shape;16723;p7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24" name="Google Shape;16724;p7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25" name="Google Shape;16725;p7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726" name="Google Shape;16726;p7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727" name="Google Shape;16727;p7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728" name="Google Shape;16728;p7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729" name="Google Shape;16729;p7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730" name="Google Shape;16730;p7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31" name="Google Shape;16731;p7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32" name="Google Shape;16732;p7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grpSp>
      <p:grpSp>
        <p:nvGrpSpPr>
          <p:cNvPr id="16733" name="Google Shape;16733;p70"/>
          <p:cNvGrpSpPr/>
          <p:nvPr/>
        </p:nvGrpSpPr>
        <p:grpSpPr>
          <a:xfrm>
            <a:off x="7462215" y="3878852"/>
            <a:ext cx="525768" cy="466243"/>
            <a:chOff x="5596661" y="2909139"/>
            <a:chExt cx="394326" cy="349682"/>
          </a:xfrm>
        </p:grpSpPr>
        <p:sp>
          <p:nvSpPr>
            <p:cNvPr id="16734" name="Google Shape;16734;p7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35" name="Google Shape;16735;p7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736" name="Google Shape;16736;p7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737" name="Google Shape;16737;p7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738" name="Google Shape;16738;p7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39" name="Google Shape;16739;p7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40" name="Google Shape;16740;p7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741" name="Google Shape;16741;p7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742" name="Google Shape;16742;p7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743" name="Google Shape;16743;p7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744" name="Google Shape;16744;p7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745" name="Google Shape;16745;p7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746" name="Google Shape;16746;p7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747" name="Google Shape;16747;p7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748" name="Google Shape;16748;p7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6749" name="Google Shape;16749;p7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grpSp>
      <p:grpSp>
        <p:nvGrpSpPr>
          <p:cNvPr id="16750" name="Google Shape;16750;p70"/>
          <p:cNvGrpSpPr/>
          <p:nvPr/>
        </p:nvGrpSpPr>
        <p:grpSpPr>
          <a:xfrm>
            <a:off x="1166211" y="3885878"/>
            <a:ext cx="475855" cy="447612"/>
            <a:chOff x="874658" y="2914408"/>
            <a:chExt cx="356891" cy="335709"/>
          </a:xfrm>
        </p:grpSpPr>
        <p:sp>
          <p:nvSpPr>
            <p:cNvPr id="16751" name="Google Shape;16751;p7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752" name="Google Shape;16752;p7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6753" name="Google Shape;16753;p7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54" name="Google Shape;16754;p7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55" name="Google Shape;16755;p7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56" name="Google Shape;16756;p7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57" name="Google Shape;16757;p7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758" name="Google Shape;16758;p7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6759" name="Google Shape;16759;p7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60" name="Google Shape;16760;p7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61" name="Google Shape;16761;p7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62" name="Google Shape;16762;p7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63" name="Google Shape;16763;p7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64" name="Google Shape;16764;p7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6765" name="Google Shape;16765;p7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66" name="Google Shape;16766;p7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767" name="Google Shape;16767;p7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68" name="Google Shape;16768;p7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69" name="Google Shape;16769;p7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770" name="Google Shape;16770;p7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grpSp>
      <p:grpSp>
        <p:nvGrpSpPr>
          <p:cNvPr id="16771" name="Google Shape;16771;p70"/>
          <p:cNvGrpSpPr/>
          <p:nvPr/>
        </p:nvGrpSpPr>
        <p:grpSpPr>
          <a:xfrm>
            <a:off x="5641217" y="3905591"/>
            <a:ext cx="411751" cy="408220"/>
            <a:chOff x="4230912" y="2929193"/>
            <a:chExt cx="308813" cy="306165"/>
          </a:xfrm>
        </p:grpSpPr>
        <p:sp>
          <p:nvSpPr>
            <p:cNvPr id="16772" name="Google Shape;16772;p7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73" name="Google Shape;16773;p7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774" name="Google Shape;16774;p7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75" name="Google Shape;16775;p7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776" name="Google Shape;16776;p7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121900" tIns="121900" rIns="121900" bIns="121900" anchor="ctr" anchorCtr="0">
              <a:noAutofit/>
            </a:bodyPr>
            <a:lstStyle/>
            <a:p>
              <a:endParaRPr sz="2400"/>
            </a:p>
          </p:txBody>
        </p:sp>
        <p:sp>
          <p:nvSpPr>
            <p:cNvPr id="16777" name="Google Shape;16777;p7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6778" name="Google Shape;16778;p7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79" name="Google Shape;16779;p7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80" name="Google Shape;16780;p7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81" name="Google Shape;16781;p7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82" name="Google Shape;16782;p7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83" name="Google Shape;16783;p7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84" name="Google Shape;16784;p7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6785" name="Google Shape;16785;p7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786" name="Google Shape;16786;p7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grpSp>
      <p:grpSp>
        <p:nvGrpSpPr>
          <p:cNvPr id="16787" name="Google Shape;16787;p70"/>
          <p:cNvGrpSpPr/>
          <p:nvPr/>
        </p:nvGrpSpPr>
        <p:grpSpPr>
          <a:xfrm>
            <a:off x="6170516" y="4534785"/>
            <a:ext cx="545481" cy="357259"/>
            <a:chOff x="4627886" y="3401089"/>
            <a:chExt cx="409111" cy="267944"/>
          </a:xfrm>
        </p:grpSpPr>
        <p:sp>
          <p:nvSpPr>
            <p:cNvPr id="16788" name="Google Shape;16788;p7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89" name="Google Shape;16789;p7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6790" name="Google Shape;16790;p7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791" name="Google Shape;16791;p7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792" name="Google Shape;16792;p7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793" name="Google Shape;16793;p7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794" name="Google Shape;16794;p7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795" name="Google Shape;16795;p7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796" name="Google Shape;16796;p7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sp>
          <p:nvSpPr>
            <p:cNvPr id="16797" name="Google Shape;16797;p7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798" name="Google Shape;16798;p7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6799" name="Google Shape;16799;p70"/>
          <p:cNvGrpSpPr/>
          <p:nvPr/>
        </p:nvGrpSpPr>
        <p:grpSpPr>
          <a:xfrm>
            <a:off x="6203301" y="3865221"/>
            <a:ext cx="514688" cy="512660"/>
            <a:chOff x="4652476" y="2898915"/>
            <a:chExt cx="386016" cy="384495"/>
          </a:xfrm>
        </p:grpSpPr>
        <p:sp>
          <p:nvSpPr>
            <p:cNvPr id="16800" name="Google Shape;16800;p7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801" name="Google Shape;16801;p7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02" name="Google Shape;16802;p7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803" name="Google Shape;16803;p7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804" name="Google Shape;16804;p7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805" name="Google Shape;16805;p7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806" name="Google Shape;16806;p7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16807" name="Google Shape;16807;p7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6808" name="Google Shape;16808;p7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grpSp>
      <p:grpSp>
        <p:nvGrpSpPr>
          <p:cNvPr id="16809" name="Google Shape;16809;p70"/>
          <p:cNvGrpSpPr/>
          <p:nvPr/>
        </p:nvGrpSpPr>
        <p:grpSpPr>
          <a:xfrm>
            <a:off x="6875909" y="3896260"/>
            <a:ext cx="432932" cy="463481"/>
            <a:chOff x="5156931" y="2922194"/>
            <a:chExt cx="324699" cy="347611"/>
          </a:xfrm>
        </p:grpSpPr>
        <p:sp>
          <p:nvSpPr>
            <p:cNvPr id="16810" name="Google Shape;16810;p7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811" name="Google Shape;16811;p7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812" name="Google Shape;16812;p7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813" name="Google Shape;16813;p7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14" name="Google Shape;16814;p7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815" name="Google Shape;16815;p7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6816" name="Google Shape;16816;p7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17" name="Google Shape;16817;p7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18" name="Google Shape;16818;p7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19" name="Google Shape;16819;p7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820" name="Google Shape;16820;p7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6821" name="Google Shape;16821;p7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121900" tIns="121900" rIns="121900" bIns="121900" anchor="ctr" anchorCtr="0">
              <a:noAutofit/>
            </a:bodyPr>
            <a:lstStyle/>
            <a:p>
              <a:endParaRPr sz="2400"/>
            </a:p>
          </p:txBody>
        </p:sp>
        <p:sp>
          <p:nvSpPr>
            <p:cNvPr id="16822" name="Google Shape;16822;p7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23" name="Google Shape;16823;p7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24" name="Google Shape;16824;p7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825" name="Google Shape;16825;p7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grpSp>
      <p:grpSp>
        <p:nvGrpSpPr>
          <p:cNvPr id="16826" name="Google Shape;16826;p70"/>
          <p:cNvGrpSpPr/>
          <p:nvPr/>
        </p:nvGrpSpPr>
        <p:grpSpPr>
          <a:xfrm>
            <a:off x="8115109" y="3873783"/>
            <a:ext cx="485921" cy="486445"/>
            <a:chOff x="6086331" y="2905337"/>
            <a:chExt cx="364441" cy="364834"/>
          </a:xfrm>
        </p:grpSpPr>
        <p:sp>
          <p:nvSpPr>
            <p:cNvPr id="16827" name="Google Shape;16827;p7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6828" name="Google Shape;16828;p7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121900" tIns="121900" rIns="121900" bIns="121900" anchor="ctr" anchorCtr="0">
              <a:noAutofit/>
            </a:bodyPr>
            <a:lstStyle/>
            <a:p>
              <a:endParaRPr sz="2400"/>
            </a:p>
          </p:txBody>
        </p:sp>
        <p:sp>
          <p:nvSpPr>
            <p:cNvPr id="16829" name="Google Shape;16829;p7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6830" name="Google Shape;16830;p7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121900" tIns="121900" rIns="121900" bIns="121900" anchor="ctr" anchorCtr="0">
              <a:noAutofit/>
            </a:bodyPr>
            <a:lstStyle/>
            <a:p>
              <a:endParaRPr sz="2400"/>
            </a:p>
          </p:txBody>
        </p:sp>
        <p:sp>
          <p:nvSpPr>
            <p:cNvPr id="16831" name="Google Shape;16831;p7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16832" name="Google Shape;16832;p7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121900" tIns="121900" rIns="121900" bIns="121900" anchor="ctr" anchorCtr="0">
              <a:noAutofit/>
            </a:bodyPr>
            <a:lstStyle/>
            <a:p>
              <a:endParaRPr sz="2400"/>
            </a:p>
          </p:txBody>
        </p:sp>
      </p:grpSp>
      <p:grpSp>
        <p:nvGrpSpPr>
          <p:cNvPr id="16833" name="Google Shape;16833;p70"/>
          <p:cNvGrpSpPr/>
          <p:nvPr/>
        </p:nvGrpSpPr>
        <p:grpSpPr>
          <a:xfrm>
            <a:off x="8738745" y="3876335"/>
            <a:ext cx="503608" cy="503573"/>
            <a:chOff x="6554059" y="2907251"/>
            <a:chExt cx="377706" cy="377680"/>
          </a:xfrm>
        </p:grpSpPr>
        <p:sp>
          <p:nvSpPr>
            <p:cNvPr id="16834" name="Google Shape;16834;p7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6835" name="Google Shape;16835;p7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121900" tIns="121900" rIns="121900" bIns="121900" anchor="ctr" anchorCtr="0">
              <a:noAutofit/>
            </a:bodyPr>
            <a:lstStyle/>
            <a:p>
              <a:endParaRPr sz="2400"/>
            </a:p>
          </p:txBody>
        </p:sp>
        <p:sp>
          <p:nvSpPr>
            <p:cNvPr id="16836" name="Google Shape;16836;p7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121900" tIns="121900" rIns="121900" bIns="121900" anchor="ctr" anchorCtr="0">
              <a:noAutofit/>
            </a:bodyPr>
            <a:lstStyle/>
            <a:p>
              <a:endParaRPr sz="2400"/>
            </a:p>
          </p:txBody>
        </p:sp>
        <p:sp>
          <p:nvSpPr>
            <p:cNvPr id="16837" name="Google Shape;16837;p7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838" name="Google Shape;16838;p7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839" name="Google Shape;16839;p7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121900" tIns="121900" rIns="121900" bIns="121900" anchor="ctr" anchorCtr="0">
              <a:noAutofit/>
            </a:bodyPr>
            <a:lstStyle/>
            <a:p>
              <a:endParaRPr sz="2400"/>
            </a:p>
          </p:txBody>
        </p:sp>
        <p:sp>
          <p:nvSpPr>
            <p:cNvPr id="16840" name="Google Shape;16840;p7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841" name="Google Shape;16841;p7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121900" tIns="121900" rIns="121900" bIns="121900" anchor="ctr" anchorCtr="0">
              <a:noAutofit/>
            </a:bodyPr>
            <a:lstStyle/>
            <a:p>
              <a:endParaRPr sz="2400"/>
            </a:p>
          </p:txBody>
        </p:sp>
        <p:sp>
          <p:nvSpPr>
            <p:cNvPr id="16842" name="Google Shape;16842;p7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121900" tIns="121900" rIns="121900" bIns="121900" anchor="ctr" anchorCtr="0">
              <a:noAutofit/>
            </a:bodyPr>
            <a:lstStyle/>
            <a:p>
              <a:endParaRPr sz="2400"/>
            </a:p>
          </p:txBody>
        </p:sp>
        <p:sp>
          <p:nvSpPr>
            <p:cNvPr id="16843" name="Google Shape;16843;p7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121900" tIns="121900" rIns="121900" bIns="121900" anchor="ctr" anchorCtr="0">
              <a:noAutofit/>
            </a:bodyPr>
            <a:lstStyle/>
            <a:p>
              <a:endParaRPr sz="2400"/>
            </a:p>
          </p:txBody>
        </p:sp>
        <p:sp>
          <p:nvSpPr>
            <p:cNvPr id="16844" name="Google Shape;16844;p7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845" name="Google Shape;16845;p7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6846" name="Google Shape;16846;p7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121900" tIns="121900" rIns="121900" bIns="121900" anchor="ctr" anchorCtr="0">
              <a:noAutofit/>
            </a:bodyPr>
            <a:lstStyle/>
            <a:p>
              <a:endParaRPr sz="2400"/>
            </a:p>
          </p:txBody>
        </p:sp>
        <p:sp>
          <p:nvSpPr>
            <p:cNvPr id="16847" name="Google Shape;16847;p7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6848" name="Google Shape;16848;p7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6849" name="Google Shape;16849;p7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6850" name="Google Shape;16850;p7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851" name="Google Shape;16851;p7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852" name="Google Shape;16852;p7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853" name="Google Shape;16853;p7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6854" name="Google Shape;16854;p7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grpSp>
      <p:grpSp>
        <p:nvGrpSpPr>
          <p:cNvPr id="16855" name="Google Shape;16855;p70"/>
          <p:cNvGrpSpPr/>
          <p:nvPr/>
        </p:nvGrpSpPr>
        <p:grpSpPr>
          <a:xfrm>
            <a:off x="9989062" y="3927262"/>
            <a:ext cx="534401" cy="423389"/>
            <a:chOff x="7491796" y="2945446"/>
            <a:chExt cx="400801" cy="317542"/>
          </a:xfrm>
        </p:grpSpPr>
        <p:sp>
          <p:nvSpPr>
            <p:cNvPr id="16856" name="Google Shape;16856;p7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857" name="Google Shape;16857;p7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858" name="Google Shape;16858;p7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859" name="Google Shape;16859;p7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6860" name="Google Shape;16860;p7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6861" name="Google Shape;16861;p7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862" name="Google Shape;16862;p7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63" name="Google Shape;16863;p7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6864" name="Google Shape;16864;p7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121900" tIns="121900" rIns="121900" bIns="121900" anchor="ctr" anchorCtr="0">
              <a:noAutofit/>
            </a:bodyPr>
            <a:lstStyle/>
            <a:p>
              <a:endParaRPr sz="2400"/>
            </a:p>
          </p:txBody>
        </p:sp>
        <p:sp>
          <p:nvSpPr>
            <p:cNvPr id="16865" name="Google Shape;16865;p7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866" name="Google Shape;16866;p7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867" name="Google Shape;16867;p7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6868" name="Google Shape;16868;p7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6869" name="Google Shape;16869;p7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870" name="Google Shape;16870;p7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121900" tIns="121900" rIns="121900" bIns="121900" anchor="ctr" anchorCtr="0">
              <a:noAutofit/>
            </a:bodyPr>
            <a:lstStyle/>
            <a:p>
              <a:endParaRPr sz="2400"/>
            </a:p>
          </p:txBody>
        </p:sp>
        <p:sp>
          <p:nvSpPr>
            <p:cNvPr id="16871" name="Google Shape;16871;p7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72" name="Google Shape;16872;p7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73" name="Google Shape;16873;p7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74" name="Google Shape;16874;p7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75" name="Google Shape;16875;p7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876" name="Google Shape;16876;p7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877" name="Google Shape;16877;p7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121900" tIns="121900" rIns="121900" bIns="121900" anchor="ctr" anchorCtr="0">
              <a:noAutofit/>
            </a:bodyPr>
            <a:lstStyle/>
            <a:p>
              <a:endParaRPr sz="2400"/>
            </a:p>
          </p:txBody>
        </p:sp>
      </p:grpSp>
      <p:grpSp>
        <p:nvGrpSpPr>
          <p:cNvPr id="16878" name="Google Shape;16878;p70"/>
          <p:cNvGrpSpPr/>
          <p:nvPr/>
        </p:nvGrpSpPr>
        <p:grpSpPr>
          <a:xfrm>
            <a:off x="9394191" y="3876965"/>
            <a:ext cx="460405" cy="487809"/>
            <a:chOff x="7045643" y="2907723"/>
            <a:chExt cx="345304" cy="365857"/>
          </a:xfrm>
        </p:grpSpPr>
        <p:sp>
          <p:nvSpPr>
            <p:cNvPr id="16879" name="Google Shape;16879;p7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880" name="Google Shape;16880;p7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81" name="Google Shape;16881;p7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882" name="Google Shape;16882;p7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883" name="Google Shape;16883;p7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884" name="Google Shape;16884;p7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885" name="Google Shape;16885;p7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886" name="Google Shape;16886;p7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887" name="Google Shape;16887;p7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888" name="Google Shape;16888;p7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89" name="Google Shape;16889;p7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0" name="Google Shape;16890;p7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1" name="Google Shape;16891;p7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2" name="Google Shape;16892;p7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3" name="Google Shape;16893;p7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4" name="Google Shape;16894;p7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5" name="Google Shape;16895;p7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6896" name="Google Shape;16896;p7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897" name="Google Shape;16897;p7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grpSp>
      <p:grpSp>
        <p:nvGrpSpPr>
          <p:cNvPr id="16898" name="Google Shape;16898;p70"/>
          <p:cNvGrpSpPr/>
          <p:nvPr/>
        </p:nvGrpSpPr>
        <p:grpSpPr>
          <a:xfrm>
            <a:off x="10657124" y="3876335"/>
            <a:ext cx="463725" cy="488437"/>
            <a:chOff x="7992843" y="2907251"/>
            <a:chExt cx="347794" cy="366328"/>
          </a:xfrm>
        </p:grpSpPr>
        <p:sp>
          <p:nvSpPr>
            <p:cNvPr id="16899" name="Google Shape;16899;p7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900" name="Google Shape;16900;p7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121900" tIns="121900" rIns="121900" bIns="121900" anchor="ctr" anchorCtr="0">
              <a:noAutofit/>
            </a:bodyPr>
            <a:lstStyle/>
            <a:p>
              <a:endParaRPr sz="2400"/>
            </a:p>
          </p:txBody>
        </p:sp>
        <p:sp>
          <p:nvSpPr>
            <p:cNvPr id="16901" name="Google Shape;16901;p7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6902" name="Google Shape;16902;p7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903" name="Google Shape;16903;p7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6904" name="Google Shape;16904;p7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6905" name="Google Shape;16905;p7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06" name="Google Shape;16906;p7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07" name="Google Shape;16907;p7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08" name="Google Shape;16908;p7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09" name="Google Shape;16909;p7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910" name="Google Shape;16910;p7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121900" tIns="121900" rIns="121900" bIns="121900" anchor="ctr" anchorCtr="0">
              <a:noAutofit/>
            </a:bodyPr>
            <a:lstStyle/>
            <a:p>
              <a:endParaRPr sz="2400"/>
            </a:p>
          </p:txBody>
        </p:sp>
        <p:sp>
          <p:nvSpPr>
            <p:cNvPr id="16911" name="Google Shape;16911;p7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12" name="Google Shape;16912;p7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13" name="Google Shape;16913;p7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6914" name="Google Shape;16914;p7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6915" name="Google Shape;16915;p7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16" name="Google Shape;16916;p7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17" name="Google Shape;16917;p7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18" name="Google Shape;16918;p7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19" name="Google Shape;16919;p7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6920" name="Google Shape;16920;p7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6921" name="Google Shape;16921;p7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6922" name="Google Shape;16922;p7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23" name="Google Shape;16923;p7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924" name="Google Shape;16924;p7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6925" name="Google Shape;16925;p7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26" name="Google Shape;16926;p7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6927" name="Google Shape;16927;p7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28" name="Google Shape;16928;p7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29" name="Google Shape;16929;p7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30" name="Google Shape;16930;p7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6931" name="Google Shape;16931;p7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121900" tIns="121900" rIns="121900" bIns="121900" anchor="ctr" anchorCtr="0">
              <a:noAutofit/>
            </a:bodyPr>
            <a:lstStyle/>
            <a:p>
              <a:endParaRPr sz="2400"/>
            </a:p>
          </p:txBody>
        </p:sp>
      </p:grpSp>
      <p:grpSp>
        <p:nvGrpSpPr>
          <p:cNvPr id="16932" name="Google Shape;16932;p70"/>
          <p:cNvGrpSpPr/>
          <p:nvPr/>
        </p:nvGrpSpPr>
        <p:grpSpPr>
          <a:xfrm>
            <a:off x="1165198" y="2016503"/>
            <a:ext cx="530836" cy="471276"/>
            <a:chOff x="873898" y="1512377"/>
            <a:chExt cx="398127" cy="353457"/>
          </a:xfrm>
        </p:grpSpPr>
        <p:sp>
          <p:nvSpPr>
            <p:cNvPr id="16933" name="Google Shape;16933;p7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6934" name="Google Shape;16934;p7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935" name="Google Shape;16935;p7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6936" name="Google Shape;16936;p7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6937" name="Google Shape;16937;p7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938" name="Google Shape;16938;p7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39" name="Google Shape;16939;p7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6940" name="Google Shape;16940;p7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41" name="Google Shape;16941;p7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942" name="Google Shape;16942;p7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943" name="Google Shape;16943;p7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944" name="Google Shape;16944;p7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45" name="Google Shape;16945;p7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6946" name="Google Shape;16946;p7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947" name="Google Shape;16947;p7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6948" name="Google Shape;16948;p7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49" name="Google Shape;16949;p7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950" name="Google Shape;16950;p7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51" name="Google Shape;16951;p7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121900" tIns="121900" rIns="121900" bIns="121900" anchor="ctr" anchorCtr="0">
              <a:noAutofit/>
            </a:bodyPr>
            <a:lstStyle/>
            <a:p>
              <a:endParaRPr sz="2400"/>
            </a:p>
          </p:txBody>
        </p:sp>
      </p:grpSp>
      <p:grpSp>
        <p:nvGrpSpPr>
          <p:cNvPr id="16952" name="Google Shape;16952;p70"/>
          <p:cNvGrpSpPr/>
          <p:nvPr/>
        </p:nvGrpSpPr>
        <p:grpSpPr>
          <a:xfrm>
            <a:off x="1898833" y="2020907"/>
            <a:ext cx="329016" cy="462852"/>
            <a:chOff x="1424125" y="1515680"/>
            <a:chExt cx="246762" cy="347139"/>
          </a:xfrm>
        </p:grpSpPr>
        <p:sp>
          <p:nvSpPr>
            <p:cNvPr id="16953" name="Google Shape;16953;p7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54" name="Google Shape;16954;p7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6955" name="Google Shape;16955;p7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6956" name="Google Shape;16956;p7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957" name="Google Shape;16957;p7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958" name="Google Shape;16958;p7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959" name="Google Shape;16959;p7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6960" name="Google Shape;16960;p7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61" name="Google Shape;16961;p7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962" name="Google Shape;16962;p7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63" name="Google Shape;16963;p7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964" name="Google Shape;16964;p7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65" name="Google Shape;16965;p7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966" name="Google Shape;16966;p7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967" name="Google Shape;16967;p7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6968" name="Google Shape;16968;p7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6969" name="Google Shape;16969;p7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70" name="Google Shape;16970;p7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6971" name="Google Shape;16971;p7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6972" name="Google Shape;16972;p7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121900" tIns="121900" rIns="121900" bIns="121900" anchor="ctr" anchorCtr="0">
              <a:noAutofit/>
            </a:bodyPr>
            <a:lstStyle/>
            <a:p>
              <a:endParaRPr sz="2400"/>
            </a:p>
          </p:txBody>
        </p:sp>
      </p:grpSp>
      <p:grpSp>
        <p:nvGrpSpPr>
          <p:cNvPr id="16973" name="Google Shape;16973;p70"/>
          <p:cNvGrpSpPr/>
          <p:nvPr/>
        </p:nvGrpSpPr>
        <p:grpSpPr>
          <a:xfrm>
            <a:off x="3092665" y="2016993"/>
            <a:ext cx="470263" cy="470297"/>
            <a:chOff x="2319498" y="1512744"/>
            <a:chExt cx="352697" cy="352723"/>
          </a:xfrm>
        </p:grpSpPr>
        <p:sp>
          <p:nvSpPr>
            <p:cNvPr id="16974" name="Google Shape;16974;p7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121900" tIns="121900" rIns="121900" bIns="121900" anchor="ctr" anchorCtr="0">
              <a:noAutofit/>
            </a:bodyPr>
            <a:lstStyle/>
            <a:p>
              <a:endParaRPr sz="2400"/>
            </a:p>
          </p:txBody>
        </p:sp>
        <p:sp>
          <p:nvSpPr>
            <p:cNvPr id="16975" name="Google Shape;16975;p7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6976" name="Google Shape;16976;p7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6977" name="Google Shape;16977;p7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6978" name="Google Shape;16978;p7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121900" tIns="121900" rIns="121900" bIns="121900" anchor="ctr" anchorCtr="0">
              <a:noAutofit/>
            </a:bodyPr>
            <a:lstStyle/>
            <a:p>
              <a:endParaRPr sz="2400"/>
            </a:p>
          </p:txBody>
        </p:sp>
        <p:sp>
          <p:nvSpPr>
            <p:cNvPr id="16979" name="Google Shape;16979;p7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0" name="Google Shape;16980;p7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1" name="Google Shape;16981;p7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2" name="Google Shape;16982;p7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3" name="Google Shape;16983;p7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4" name="Google Shape;16984;p7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5" name="Google Shape;16985;p7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6" name="Google Shape;16986;p7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7" name="Google Shape;16987;p7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8" name="Google Shape;16988;p7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89" name="Google Shape;16989;p7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90" name="Google Shape;16990;p7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91" name="Google Shape;16991;p7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sp>
          <p:nvSpPr>
            <p:cNvPr id="16992" name="Google Shape;16992;p7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121900" tIns="121900" rIns="121900" bIns="121900" anchor="ctr" anchorCtr="0">
              <a:noAutofit/>
            </a:bodyPr>
            <a:lstStyle/>
            <a:p>
              <a:endParaRPr sz="2400"/>
            </a:p>
          </p:txBody>
        </p:sp>
      </p:grpSp>
      <p:grpSp>
        <p:nvGrpSpPr>
          <p:cNvPr id="16993" name="Google Shape;16993;p70"/>
          <p:cNvGrpSpPr/>
          <p:nvPr/>
        </p:nvGrpSpPr>
        <p:grpSpPr>
          <a:xfrm>
            <a:off x="5648802" y="2016889"/>
            <a:ext cx="417308" cy="470263"/>
            <a:chOff x="4236601" y="1512666"/>
            <a:chExt cx="312981" cy="352697"/>
          </a:xfrm>
        </p:grpSpPr>
        <p:sp>
          <p:nvSpPr>
            <p:cNvPr id="16994" name="Google Shape;16994;p7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6995" name="Google Shape;16995;p7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121900" tIns="121900" rIns="121900" bIns="121900" anchor="ctr" anchorCtr="0">
              <a:noAutofit/>
            </a:bodyPr>
            <a:lstStyle/>
            <a:p>
              <a:endParaRPr sz="2400"/>
            </a:p>
          </p:txBody>
        </p:sp>
        <p:sp>
          <p:nvSpPr>
            <p:cNvPr id="16996" name="Google Shape;16996;p7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6997" name="Google Shape;16997;p7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6998" name="Google Shape;16998;p7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121900" tIns="121900" rIns="121900" bIns="121900" anchor="ctr" anchorCtr="0">
              <a:noAutofit/>
            </a:bodyPr>
            <a:lstStyle/>
            <a:p>
              <a:endParaRPr sz="2400"/>
            </a:p>
          </p:txBody>
        </p:sp>
        <p:sp>
          <p:nvSpPr>
            <p:cNvPr id="16999" name="Google Shape;16999;p7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000" name="Google Shape;17000;p7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7001" name="Google Shape;17001;p7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121900" tIns="121900" rIns="121900" bIns="121900" anchor="ctr" anchorCtr="0">
              <a:noAutofit/>
            </a:bodyPr>
            <a:lstStyle/>
            <a:p>
              <a:endParaRPr sz="2400"/>
            </a:p>
          </p:txBody>
        </p:sp>
        <p:sp>
          <p:nvSpPr>
            <p:cNvPr id="17002" name="Google Shape;17002;p7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7003" name="Google Shape;17003;p7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sp>
          <p:nvSpPr>
            <p:cNvPr id="17004" name="Google Shape;17004;p7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121900" tIns="121900" rIns="121900" bIns="121900" anchor="ctr" anchorCtr="0">
              <a:noAutofit/>
            </a:bodyPr>
            <a:lstStyle/>
            <a:p>
              <a:endParaRPr sz="2400"/>
            </a:p>
          </p:txBody>
        </p:sp>
        <p:sp>
          <p:nvSpPr>
            <p:cNvPr id="17005" name="Google Shape;17005;p7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121900" tIns="121900" rIns="121900" bIns="121900" anchor="ctr" anchorCtr="0">
              <a:noAutofit/>
            </a:bodyPr>
            <a:lstStyle/>
            <a:p>
              <a:endParaRPr sz="2400"/>
            </a:p>
          </p:txBody>
        </p:sp>
        <p:sp>
          <p:nvSpPr>
            <p:cNvPr id="17006" name="Google Shape;17006;p7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007" name="Google Shape;17007;p7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grpSp>
      <p:grpSp>
        <p:nvGrpSpPr>
          <p:cNvPr id="17008" name="Google Shape;17008;p70"/>
          <p:cNvGrpSpPr/>
          <p:nvPr/>
        </p:nvGrpSpPr>
        <p:grpSpPr>
          <a:xfrm>
            <a:off x="1132900" y="4463621"/>
            <a:ext cx="461733" cy="501091"/>
            <a:chOff x="849675" y="3347716"/>
            <a:chExt cx="346300" cy="375818"/>
          </a:xfrm>
        </p:grpSpPr>
        <p:sp>
          <p:nvSpPr>
            <p:cNvPr id="17009" name="Google Shape;17009;p7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010" name="Google Shape;17010;p7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011" name="Google Shape;17011;p7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012" name="Google Shape;17012;p7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13" name="Google Shape;17013;p7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14" name="Google Shape;17014;p7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15" name="Google Shape;17015;p7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016" name="Google Shape;17016;p7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17" name="Google Shape;17017;p7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18" name="Google Shape;17018;p7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19" name="Google Shape;17019;p7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20" name="Google Shape;17020;p7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21" name="Google Shape;17021;p7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22" name="Google Shape;17022;p7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23" name="Google Shape;17023;p7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24" name="Google Shape;17024;p7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25" name="Google Shape;17025;p7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grpSp>
      <p:grpSp>
        <p:nvGrpSpPr>
          <p:cNvPr id="17026" name="Google Shape;17026;p70"/>
          <p:cNvGrpSpPr/>
          <p:nvPr/>
        </p:nvGrpSpPr>
        <p:grpSpPr>
          <a:xfrm>
            <a:off x="1765625" y="4532269"/>
            <a:ext cx="502104" cy="363795"/>
            <a:chOff x="1324219" y="3399202"/>
            <a:chExt cx="376578" cy="272846"/>
          </a:xfrm>
        </p:grpSpPr>
        <p:sp>
          <p:nvSpPr>
            <p:cNvPr id="17027" name="Google Shape;17027;p7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28" name="Google Shape;17028;p7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29" name="Google Shape;17029;p7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30" name="Google Shape;17030;p7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31" name="Google Shape;17031;p7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32" name="Google Shape;17032;p7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33" name="Google Shape;17033;p7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34" name="Google Shape;17034;p7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35" name="Google Shape;17035;p7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36" name="Google Shape;17036;p7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037" name="Google Shape;17037;p7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38" name="Google Shape;17038;p7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39" name="Google Shape;17039;p7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40" name="Google Shape;17040;p7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41" name="Google Shape;17041;p7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42" name="Google Shape;17042;p7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43" name="Google Shape;17043;p7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44" name="Google Shape;17044;p7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45" name="Google Shape;17045;p7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46" name="Google Shape;17046;p7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47" name="Google Shape;17047;p7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048" name="Google Shape;17048;p7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049" name="Google Shape;17049;p7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50" name="Google Shape;17050;p7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051" name="Google Shape;17051;p7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52" name="Google Shape;17052;p7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53" name="Google Shape;17053;p7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54" name="Google Shape;17054;p7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55" name="Google Shape;17055;p7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056" name="Google Shape;17056;p7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057" name="Google Shape;17057;p7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58" name="Google Shape;17058;p7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59" name="Google Shape;17059;p7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grpSp>
      <p:grpSp>
        <p:nvGrpSpPr>
          <p:cNvPr id="17060" name="Google Shape;17060;p70"/>
          <p:cNvGrpSpPr/>
          <p:nvPr/>
        </p:nvGrpSpPr>
        <p:grpSpPr>
          <a:xfrm>
            <a:off x="2398351" y="4527201"/>
            <a:ext cx="501580" cy="373931"/>
            <a:chOff x="1798763" y="3395401"/>
            <a:chExt cx="376185" cy="280448"/>
          </a:xfrm>
        </p:grpSpPr>
        <p:sp>
          <p:nvSpPr>
            <p:cNvPr id="17061" name="Google Shape;17061;p7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062" name="Google Shape;17062;p7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63" name="Google Shape;17063;p7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64" name="Google Shape;17064;p7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65" name="Google Shape;17065;p7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66" name="Google Shape;17066;p7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67" name="Google Shape;17067;p7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68" name="Google Shape;17068;p7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69" name="Google Shape;17069;p7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70" name="Google Shape;17070;p7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71" name="Google Shape;17071;p7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72" name="Google Shape;17072;p7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73" name="Google Shape;17073;p7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74" name="Google Shape;17074;p7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75" name="Google Shape;17075;p7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076" name="Google Shape;17076;p7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77" name="Google Shape;17077;p7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78" name="Google Shape;17078;p7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79" name="Google Shape;17079;p7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80" name="Google Shape;17080;p7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081" name="Google Shape;17081;p7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82" name="Google Shape;17082;p7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83" name="Google Shape;17083;p7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084" name="Google Shape;17084;p7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085" name="Google Shape;17085;p7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86" name="Google Shape;17086;p7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087" name="Google Shape;17087;p7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88" name="Google Shape;17088;p7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089" name="Google Shape;17089;p7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90" name="Google Shape;17090;p7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091" name="Google Shape;17091;p7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grpSp>
        <p:nvGrpSpPr>
          <p:cNvPr id="17092" name="Google Shape;17092;p70"/>
          <p:cNvGrpSpPr/>
          <p:nvPr/>
        </p:nvGrpSpPr>
        <p:grpSpPr>
          <a:xfrm>
            <a:off x="3031076" y="4505005"/>
            <a:ext cx="501091" cy="417832"/>
            <a:chOff x="2273307" y="3378754"/>
            <a:chExt cx="375818" cy="313374"/>
          </a:xfrm>
        </p:grpSpPr>
        <p:sp>
          <p:nvSpPr>
            <p:cNvPr id="17093" name="Google Shape;17093;p7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094" name="Google Shape;17094;p7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095" name="Google Shape;17095;p7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096" name="Google Shape;17096;p7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097" name="Google Shape;17097;p7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98" name="Google Shape;17098;p7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099" name="Google Shape;17099;p7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100" name="Google Shape;17100;p7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01" name="Google Shape;17101;p7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02" name="Google Shape;17102;p7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03" name="Google Shape;17103;p7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04" name="Google Shape;17104;p7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05" name="Google Shape;17105;p7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06" name="Google Shape;17106;p7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07" name="Google Shape;17107;p7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108" name="Google Shape;17108;p7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09" name="Google Shape;17109;p7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10" name="Google Shape;17110;p7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11" name="Google Shape;17111;p7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12" name="Google Shape;17112;p7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13" name="Google Shape;17113;p7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14" name="Google Shape;17114;p7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15" name="Google Shape;17115;p7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16" name="Google Shape;17116;p7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17" name="Google Shape;17117;p7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18" name="Google Shape;17118;p7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19" name="Google Shape;17119;p7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120" name="Google Shape;17120;p7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21" name="Google Shape;17121;p7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122" name="Google Shape;17122;p7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123" name="Google Shape;17123;p7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124" name="Google Shape;17124;p7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25" name="Google Shape;17125;p7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26" name="Google Shape;17126;p7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27" name="Google Shape;17127;p7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28" name="Google Shape;17128;p7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29" name="Google Shape;17129;p7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30" name="Google Shape;17130;p7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31" name="Google Shape;17131;p7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132" name="Google Shape;17132;p7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133" name="Google Shape;17133;p7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134" name="Google Shape;17134;p7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135" name="Google Shape;17135;p7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136" name="Google Shape;17136;p7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37" name="Google Shape;17137;p7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38" name="Google Shape;17138;p7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39" name="Google Shape;17139;p7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40" name="Google Shape;17140;p7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41" name="Google Shape;17141;p7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42" name="Google Shape;17142;p7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43" name="Google Shape;17143;p7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44" name="Google Shape;17144;p7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45" name="Google Shape;17145;p7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46" name="Google Shape;17146;p7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47" name="Google Shape;17147;p7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148" name="Google Shape;17148;p7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149" name="Google Shape;17149;p7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150" name="Google Shape;17150;p7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51" name="Google Shape;17151;p7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52" name="Google Shape;17152;p7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53" name="Google Shape;17153;p7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54" name="Google Shape;17154;p7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55" name="Google Shape;17155;p7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156" name="Google Shape;17156;p7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157" name="Google Shape;17157;p7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158" name="Google Shape;17158;p7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159" name="Google Shape;17159;p7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160" name="Google Shape;17160;p7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61" name="Google Shape;17161;p7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62" name="Google Shape;17162;p7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63" name="Google Shape;17163;p7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64" name="Google Shape;17164;p7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165" name="Google Shape;17165;p7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66" name="Google Shape;17166;p7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167" name="Google Shape;17167;p7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168" name="Google Shape;17168;p7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169" name="Google Shape;17169;p7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70" name="Google Shape;17170;p7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71" name="Google Shape;17171;p7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72" name="Google Shape;17172;p7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173" name="Google Shape;17173;p7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174" name="Google Shape;17174;p7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175" name="Google Shape;17175;p7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176" name="Google Shape;17176;p7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grpSp>
      <p:grpSp>
        <p:nvGrpSpPr>
          <p:cNvPr id="17177" name="Google Shape;17177;p70"/>
          <p:cNvGrpSpPr/>
          <p:nvPr/>
        </p:nvGrpSpPr>
        <p:grpSpPr>
          <a:xfrm>
            <a:off x="3663312" y="4479280"/>
            <a:ext cx="503608" cy="469773"/>
            <a:chOff x="2747484" y="3359460"/>
            <a:chExt cx="377706" cy="352330"/>
          </a:xfrm>
        </p:grpSpPr>
        <p:sp>
          <p:nvSpPr>
            <p:cNvPr id="17178" name="Google Shape;17178;p7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121900" tIns="121900" rIns="121900" bIns="121900" anchor="ctr" anchorCtr="0">
              <a:noAutofit/>
            </a:bodyPr>
            <a:lstStyle/>
            <a:p>
              <a:endParaRPr sz="2400"/>
            </a:p>
          </p:txBody>
        </p:sp>
        <p:sp>
          <p:nvSpPr>
            <p:cNvPr id="17179" name="Google Shape;17179;p7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121900" tIns="121900" rIns="121900" bIns="121900" anchor="ctr" anchorCtr="0">
              <a:noAutofit/>
            </a:bodyPr>
            <a:lstStyle/>
            <a:p>
              <a:endParaRPr sz="2400"/>
            </a:p>
          </p:txBody>
        </p:sp>
        <p:sp>
          <p:nvSpPr>
            <p:cNvPr id="17180" name="Google Shape;17180;p7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121900" tIns="121900" rIns="121900" bIns="121900" anchor="ctr" anchorCtr="0">
              <a:noAutofit/>
            </a:bodyPr>
            <a:lstStyle/>
            <a:p>
              <a:endParaRPr sz="2400"/>
            </a:p>
          </p:txBody>
        </p:sp>
        <p:sp>
          <p:nvSpPr>
            <p:cNvPr id="17181" name="Google Shape;17181;p7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121900" tIns="121900" rIns="121900" bIns="121900" anchor="ctr" anchorCtr="0">
              <a:noAutofit/>
            </a:bodyPr>
            <a:lstStyle/>
            <a:p>
              <a:endParaRPr sz="2400"/>
            </a:p>
          </p:txBody>
        </p:sp>
        <p:sp>
          <p:nvSpPr>
            <p:cNvPr id="17182" name="Google Shape;17182;p7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121900" tIns="121900" rIns="121900" bIns="121900" anchor="ctr" anchorCtr="0">
              <a:noAutofit/>
            </a:bodyPr>
            <a:lstStyle/>
            <a:p>
              <a:endParaRPr sz="2400"/>
            </a:p>
          </p:txBody>
        </p:sp>
        <p:sp>
          <p:nvSpPr>
            <p:cNvPr id="17183" name="Google Shape;17183;p7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7184" name="Google Shape;17184;p7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185" name="Google Shape;17185;p7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121900" tIns="121900" rIns="121900" bIns="121900" anchor="ctr" anchorCtr="0">
              <a:noAutofit/>
            </a:bodyPr>
            <a:lstStyle/>
            <a:p>
              <a:endParaRPr sz="2400"/>
            </a:p>
          </p:txBody>
        </p:sp>
        <p:sp>
          <p:nvSpPr>
            <p:cNvPr id="17186" name="Google Shape;17186;p7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7187" name="Google Shape;17187;p7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7188" name="Google Shape;17188;p7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189" name="Google Shape;17189;p7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121900" tIns="121900" rIns="121900" bIns="121900" anchor="ctr" anchorCtr="0">
              <a:noAutofit/>
            </a:bodyPr>
            <a:lstStyle/>
            <a:p>
              <a:endParaRPr sz="2400"/>
            </a:p>
          </p:txBody>
        </p:sp>
        <p:sp>
          <p:nvSpPr>
            <p:cNvPr id="17190" name="Google Shape;17190;p7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191" name="Google Shape;17191;p7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192" name="Google Shape;17192;p7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grpSp>
      <p:grpSp>
        <p:nvGrpSpPr>
          <p:cNvPr id="17193" name="Google Shape;17193;p70"/>
          <p:cNvGrpSpPr/>
          <p:nvPr/>
        </p:nvGrpSpPr>
        <p:grpSpPr>
          <a:xfrm>
            <a:off x="4928273" y="4495918"/>
            <a:ext cx="501056" cy="436497"/>
            <a:chOff x="3696205" y="3371938"/>
            <a:chExt cx="375792" cy="327373"/>
          </a:xfrm>
        </p:grpSpPr>
        <p:sp>
          <p:nvSpPr>
            <p:cNvPr id="17194" name="Google Shape;17194;p7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195" name="Google Shape;17195;p7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196" name="Google Shape;17196;p7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197" name="Google Shape;17197;p7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198" name="Google Shape;17198;p7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7199" name="Google Shape;17199;p7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00" name="Google Shape;17200;p7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01" name="Google Shape;17201;p7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02" name="Google Shape;17202;p7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03" name="Google Shape;17203;p7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04" name="Google Shape;17204;p7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05" name="Google Shape;17205;p7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06" name="Google Shape;17206;p7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207" name="Google Shape;17207;p7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208" name="Google Shape;17208;p7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09" name="Google Shape;17209;p7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10" name="Google Shape;17210;p7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11" name="Google Shape;17211;p7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12" name="Google Shape;17212;p7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213" name="Google Shape;17213;p7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214" name="Google Shape;17214;p7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215" name="Google Shape;17215;p7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16" name="Google Shape;17216;p7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grpSp>
      <p:grpSp>
        <p:nvGrpSpPr>
          <p:cNvPr id="17217" name="Google Shape;17217;p70"/>
          <p:cNvGrpSpPr/>
          <p:nvPr/>
        </p:nvGrpSpPr>
        <p:grpSpPr>
          <a:xfrm>
            <a:off x="8756432" y="3249132"/>
            <a:ext cx="488963" cy="457189"/>
            <a:chOff x="6567324" y="2436849"/>
            <a:chExt cx="366722" cy="342892"/>
          </a:xfrm>
        </p:grpSpPr>
        <p:sp>
          <p:nvSpPr>
            <p:cNvPr id="17218" name="Google Shape;17218;p7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121900" tIns="121900" rIns="121900" bIns="121900" anchor="ctr" anchorCtr="0">
              <a:noAutofit/>
            </a:bodyPr>
            <a:lstStyle/>
            <a:p>
              <a:endParaRPr sz="2400"/>
            </a:p>
          </p:txBody>
        </p:sp>
        <p:sp>
          <p:nvSpPr>
            <p:cNvPr id="17219" name="Google Shape;17219;p7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7220" name="Google Shape;17220;p7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221" name="Google Shape;17221;p7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222" name="Google Shape;17222;p7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7223" name="Google Shape;17223;p7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224" name="Google Shape;17224;p7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225" name="Google Shape;17225;p7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121900" tIns="121900" rIns="121900" bIns="121900" anchor="ctr" anchorCtr="0">
              <a:noAutofit/>
            </a:bodyPr>
            <a:lstStyle/>
            <a:p>
              <a:endParaRPr sz="2400"/>
            </a:p>
          </p:txBody>
        </p:sp>
        <p:sp>
          <p:nvSpPr>
            <p:cNvPr id="17226" name="Google Shape;17226;p7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27" name="Google Shape;17227;p7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121900" tIns="121900" rIns="121900" bIns="121900" anchor="ctr" anchorCtr="0">
              <a:noAutofit/>
            </a:bodyPr>
            <a:lstStyle/>
            <a:p>
              <a:endParaRPr sz="2400"/>
            </a:p>
          </p:txBody>
        </p:sp>
        <p:sp>
          <p:nvSpPr>
            <p:cNvPr id="17228" name="Google Shape;17228;p7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121900" tIns="121900" rIns="121900" bIns="121900" anchor="ctr" anchorCtr="0">
              <a:noAutofit/>
            </a:bodyPr>
            <a:lstStyle/>
            <a:p>
              <a:endParaRPr sz="2400"/>
            </a:p>
          </p:txBody>
        </p:sp>
        <p:sp>
          <p:nvSpPr>
            <p:cNvPr id="17229" name="Google Shape;17229;p7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grpSp>
      <p:grpSp>
        <p:nvGrpSpPr>
          <p:cNvPr id="17230" name="Google Shape;17230;p70"/>
          <p:cNvGrpSpPr/>
          <p:nvPr/>
        </p:nvGrpSpPr>
        <p:grpSpPr>
          <a:xfrm>
            <a:off x="5611961" y="4481796"/>
            <a:ext cx="399132" cy="464251"/>
            <a:chOff x="4208970" y="3361347"/>
            <a:chExt cx="299349" cy="348188"/>
          </a:xfrm>
        </p:grpSpPr>
        <p:sp>
          <p:nvSpPr>
            <p:cNvPr id="17231" name="Google Shape;17231;p7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7232" name="Google Shape;17232;p7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233" name="Google Shape;17233;p7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17234" name="Google Shape;17234;p7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35" name="Google Shape;17235;p7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36" name="Google Shape;17236;p7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237" name="Google Shape;17237;p7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38" name="Google Shape;17238;p7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39" name="Google Shape;17239;p7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7240" name="Google Shape;17240;p7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41" name="Google Shape;17241;p7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42" name="Google Shape;17242;p7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7243" name="Google Shape;17243;p7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244" name="Google Shape;17244;p7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grpSp>
      <p:grpSp>
        <p:nvGrpSpPr>
          <p:cNvPr id="17245" name="Google Shape;17245;p70"/>
          <p:cNvGrpSpPr/>
          <p:nvPr/>
        </p:nvGrpSpPr>
        <p:grpSpPr>
          <a:xfrm>
            <a:off x="3715777" y="2016469"/>
            <a:ext cx="488963" cy="471556"/>
            <a:chOff x="2786833" y="1512351"/>
            <a:chExt cx="366722" cy="353667"/>
          </a:xfrm>
        </p:grpSpPr>
        <p:sp>
          <p:nvSpPr>
            <p:cNvPr id="17246" name="Google Shape;17246;p7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247" name="Google Shape;17247;p7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248" name="Google Shape;17248;p7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249" name="Google Shape;17249;p7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250" name="Google Shape;17250;p7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251" name="Google Shape;17251;p7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252" name="Google Shape;17252;p7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53" name="Google Shape;17253;p7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54" name="Google Shape;17254;p7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55" name="Google Shape;17255;p7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56" name="Google Shape;17256;p7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57" name="Google Shape;17257;p7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58" name="Google Shape;17258;p7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59" name="Google Shape;17259;p7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260" name="Google Shape;17260;p7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61" name="Google Shape;17261;p7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62" name="Google Shape;17262;p7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263" name="Google Shape;17263;p7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64" name="Google Shape;17264;p7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65" name="Google Shape;17265;p7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grpSp>
      <p:grpSp>
        <p:nvGrpSpPr>
          <p:cNvPr id="17266" name="Google Shape;17266;p70"/>
          <p:cNvGrpSpPr/>
          <p:nvPr/>
        </p:nvGrpSpPr>
        <p:grpSpPr>
          <a:xfrm>
            <a:off x="2460429" y="2016992"/>
            <a:ext cx="470297" cy="470787"/>
            <a:chOff x="1845321" y="1512744"/>
            <a:chExt cx="352723" cy="353090"/>
          </a:xfrm>
        </p:grpSpPr>
        <p:sp>
          <p:nvSpPr>
            <p:cNvPr id="17267" name="Google Shape;17267;p7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268" name="Google Shape;17268;p7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269" name="Google Shape;17269;p7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70" name="Google Shape;17270;p7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271" name="Google Shape;17271;p7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272" name="Google Shape;17272;p7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73" name="Google Shape;17273;p7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274" name="Google Shape;17274;p7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75" name="Google Shape;17275;p7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276" name="Google Shape;17276;p7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277" name="Google Shape;17277;p7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grpSp>
      <p:grpSp>
        <p:nvGrpSpPr>
          <p:cNvPr id="17278" name="Google Shape;17278;p70"/>
          <p:cNvGrpSpPr/>
          <p:nvPr/>
        </p:nvGrpSpPr>
        <p:grpSpPr>
          <a:xfrm>
            <a:off x="4285937" y="4454044"/>
            <a:ext cx="523287" cy="519861"/>
            <a:chOff x="3214452" y="3340533"/>
            <a:chExt cx="392465" cy="389896"/>
          </a:xfrm>
        </p:grpSpPr>
        <p:sp>
          <p:nvSpPr>
            <p:cNvPr id="17279" name="Google Shape;17279;p7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280" name="Google Shape;17280;p7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281" name="Google Shape;17281;p7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282" name="Google Shape;17282;p7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3" name="Google Shape;17283;p7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4" name="Google Shape;17284;p7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5" name="Google Shape;17285;p7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6" name="Google Shape;17286;p7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7" name="Google Shape;17287;p7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121900" tIns="121900" rIns="121900" bIns="121900" anchor="ctr" anchorCtr="0">
              <a:noAutofit/>
            </a:bodyPr>
            <a:lstStyle/>
            <a:p>
              <a:endParaRPr sz="2400"/>
            </a:p>
          </p:txBody>
        </p:sp>
        <p:sp>
          <p:nvSpPr>
            <p:cNvPr id="17288" name="Google Shape;17288;p7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289" name="Google Shape;17289;p7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290" name="Google Shape;17290;p7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291" name="Google Shape;17291;p7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292" name="Google Shape;17292;p7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293" name="Google Shape;17293;p7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294" name="Google Shape;17294;p7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295" name="Google Shape;17295;p7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296" name="Google Shape;17296;p7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297" name="Google Shape;17297;p7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121900" tIns="121900" rIns="121900" bIns="121900" anchor="ctr" anchorCtr="0">
              <a:noAutofit/>
            </a:bodyPr>
            <a:lstStyle/>
            <a:p>
              <a:endParaRPr sz="2400"/>
            </a:p>
          </p:txBody>
        </p:sp>
        <p:sp>
          <p:nvSpPr>
            <p:cNvPr id="17298" name="Google Shape;17298;p7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299" name="Google Shape;17299;p7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7300" name="Google Shape;17300;p7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301" name="Google Shape;17301;p7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sp>
          <p:nvSpPr>
            <p:cNvPr id="17302" name="Google Shape;17302;p7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303" name="Google Shape;17303;p7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121900" tIns="121900" rIns="121900" bIns="121900" anchor="ctr" anchorCtr="0">
              <a:noAutofit/>
            </a:bodyPr>
            <a:lstStyle/>
            <a:p>
              <a:endParaRPr sz="2400"/>
            </a:p>
          </p:txBody>
        </p:sp>
      </p:grpSp>
      <p:grpSp>
        <p:nvGrpSpPr>
          <p:cNvPr id="17304" name="Google Shape;17304;p70"/>
          <p:cNvGrpSpPr/>
          <p:nvPr/>
        </p:nvGrpSpPr>
        <p:grpSpPr>
          <a:xfrm>
            <a:off x="4436305" y="1999865"/>
            <a:ext cx="312867" cy="504587"/>
            <a:chOff x="3327229" y="1499899"/>
            <a:chExt cx="234650" cy="378440"/>
          </a:xfrm>
        </p:grpSpPr>
        <p:sp>
          <p:nvSpPr>
            <p:cNvPr id="17305" name="Google Shape;17305;p7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06" name="Google Shape;17306;p7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307" name="Google Shape;17307;p7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308" name="Google Shape;17308;p7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309" name="Google Shape;17309;p7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310" name="Google Shape;17310;p7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311" name="Google Shape;17311;p7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312" name="Google Shape;17312;p7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313" name="Google Shape;17313;p7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314" name="Google Shape;17314;p7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315" name="Google Shape;17315;p7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316" name="Google Shape;17316;p7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317" name="Google Shape;17317;p7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18" name="Google Shape;17318;p7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19" name="Google Shape;17319;p7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20" name="Google Shape;17320;p7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21" name="Google Shape;17321;p7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22" name="Google Shape;17322;p7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323" name="Google Shape;17323;p7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24" name="Google Shape;17324;p7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121900" tIns="121900" rIns="121900" bIns="121900" anchor="ctr" anchorCtr="0">
              <a:noAutofit/>
            </a:bodyPr>
            <a:lstStyle/>
            <a:p>
              <a:endParaRPr sz="2400"/>
            </a:p>
          </p:txBody>
        </p:sp>
        <p:sp>
          <p:nvSpPr>
            <p:cNvPr id="17325" name="Google Shape;17325;p7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121900" tIns="121900" rIns="121900" bIns="121900" anchor="ctr" anchorCtr="0">
              <a:noAutofit/>
            </a:bodyPr>
            <a:lstStyle/>
            <a:p>
              <a:endParaRPr sz="2400"/>
            </a:p>
          </p:txBody>
        </p:sp>
      </p:grpSp>
      <p:grpSp>
        <p:nvGrpSpPr>
          <p:cNvPr id="17326" name="Google Shape;17326;p70"/>
          <p:cNvGrpSpPr/>
          <p:nvPr/>
        </p:nvGrpSpPr>
        <p:grpSpPr>
          <a:xfrm>
            <a:off x="4980737" y="2040202"/>
            <a:ext cx="488963" cy="423949"/>
            <a:chOff x="3735553" y="1530151"/>
            <a:chExt cx="366722" cy="317962"/>
          </a:xfrm>
        </p:grpSpPr>
        <p:sp>
          <p:nvSpPr>
            <p:cNvPr id="17327" name="Google Shape;17327;p7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328" name="Google Shape;17328;p7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29" name="Google Shape;17329;p7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330" name="Google Shape;17330;p7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31" name="Google Shape;17331;p7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332" name="Google Shape;17332;p7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333" name="Google Shape;17333;p7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334" name="Google Shape;17334;p7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35" name="Google Shape;17335;p7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336" name="Google Shape;17336;p7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337" name="Google Shape;17337;p7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38" name="Google Shape;17338;p7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grpSp>
      <p:grpSp>
        <p:nvGrpSpPr>
          <p:cNvPr id="17339" name="Google Shape;17339;p70"/>
          <p:cNvGrpSpPr/>
          <p:nvPr/>
        </p:nvGrpSpPr>
        <p:grpSpPr>
          <a:xfrm>
            <a:off x="1155096" y="3293034"/>
            <a:ext cx="505635" cy="430311"/>
            <a:chOff x="866322" y="2469775"/>
            <a:chExt cx="379226" cy="322733"/>
          </a:xfrm>
        </p:grpSpPr>
        <p:sp>
          <p:nvSpPr>
            <p:cNvPr id="17340" name="Google Shape;17340;p7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341" name="Google Shape;17341;p7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342" name="Google Shape;17342;p7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343" name="Google Shape;17343;p7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44" name="Google Shape;17344;p7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345" name="Google Shape;17345;p7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46" name="Google Shape;17346;p7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47" name="Google Shape;17347;p7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48" name="Google Shape;17348;p7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49" name="Google Shape;17349;p7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50" name="Google Shape;17350;p7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51" name="Google Shape;17351;p7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352" name="Google Shape;17352;p7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353" name="Google Shape;17353;p7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121900" tIns="121900" rIns="121900" bIns="121900" anchor="ctr" anchorCtr="0">
              <a:noAutofit/>
            </a:bodyPr>
            <a:lstStyle/>
            <a:p>
              <a:endParaRPr sz="2400"/>
            </a:p>
          </p:txBody>
        </p:sp>
        <p:sp>
          <p:nvSpPr>
            <p:cNvPr id="17354" name="Google Shape;17354;p7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355" name="Google Shape;17355;p7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356" name="Google Shape;17356;p7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57" name="Google Shape;17357;p7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358" name="Google Shape;17358;p7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59" name="Google Shape;17359;p7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60" name="Google Shape;17360;p7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61" name="Google Shape;17361;p7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62" name="Google Shape;17362;p7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63" name="Google Shape;17363;p7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64" name="Google Shape;17364;p7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365" name="Google Shape;17365;p7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7366" name="Google Shape;17366;p70"/>
          <p:cNvGrpSpPr/>
          <p:nvPr/>
        </p:nvGrpSpPr>
        <p:grpSpPr>
          <a:xfrm>
            <a:off x="1771183" y="3334419"/>
            <a:ext cx="538911" cy="385535"/>
            <a:chOff x="1328387" y="2500814"/>
            <a:chExt cx="404183" cy="289151"/>
          </a:xfrm>
        </p:grpSpPr>
        <p:sp>
          <p:nvSpPr>
            <p:cNvPr id="17367" name="Google Shape;17367;p7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68" name="Google Shape;17368;p7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369" name="Google Shape;17369;p7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70" name="Google Shape;17370;p7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71" name="Google Shape;17371;p7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372" name="Google Shape;17372;p7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73" name="Google Shape;17373;p7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74" name="Google Shape;17374;p7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75" name="Google Shape;17375;p7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376" name="Google Shape;17376;p7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77" name="Google Shape;17377;p7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78" name="Google Shape;17378;p7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379" name="Google Shape;17379;p7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80" name="Google Shape;17380;p7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381" name="Google Shape;17381;p7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82" name="Google Shape;17382;p7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383" name="Google Shape;17383;p7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384" name="Google Shape;17384;p7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385" name="Google Shape;17385;p7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386" name="Google Shape;17386;p7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387" name="Google Shape;17387;p7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388" name="Google Shape;17388;p7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389" name="Google Shape;17389;p7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390" name="Google Shape;17390;p7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91" name="Google Shape;17391;p7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392" name="Google Shape;17392;p7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393" name="Google Shape;17393;p7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394" name="Google Shape;17394;p7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395" name="Google Shape;17395;p7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grpSp>
      <p:grpSp>
        <p:nvGrpSpPr>
          <p:cNvPr id="17396" name="Google Shape;17396;p70"/>
          <p:cNvGrpSpPr/>
          <p:nvPr/>
        </p:nvGrpSpPr>
        <p:grpSpPr>
          <a:xfrm>
            <a:off x="2428620" y="3327603"/>
            <a:ext cx="487984" cy="361068"/>
            <a:chOff x="1821465" y="2495702"/>
            <a:chExt cx="365988" cy="270801"/>
          </a:xfrm>
        </p:grpSpPr>
        <p:sp>
          <p:nvSpPr>
            <p:cNvPr id="17397" name="Google Shape;17397;p7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398" name="Google Shape;17398;p7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399" name="Google Shape;17399;p7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400" name="Google Shape;17400;p7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01" name="Google Shape;17401;p7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02" name="Google Shape;17402;p7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03" name="Google Shape;17403;p7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grpSp>
      <p:grpSp>
        <p:nvGrpSpPr>
          <p:cNvPr id="17404" name="Google Shape;17404;p70"/>
          <p:cNvGrpSpPr/>
          <p:nvPr/>
        </p:nvGrpSpPr>
        <p:grpSpPr>
          <a:xfrm>
            <a:off x="4967631" y="3274368"/>
            <a:ext cx="473303" cy="468269"/>
            <a:chOff x="3725723" y="2455776"/>
            <a:chExt cx="354977" cy="351202"/>
          </a:xfrm>
        </p:grpSpPr>
        <p:sp>
          <p:nvSpPr>
            <p:cNvPr id="17405" name="Google Shape;17405;p7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121900" tIns="121900" rIns="121900" bIns="121900" anchor="ctr" anchorCtr="0">
              <a:noAutofit/>
            </a:bodyPr>
            <a:lstStyle/>
            <a:p>
              <a:endParaRPr sz="2400"/>
            </a:p>
          </p:txBody>
        </p:sp>
        <p:sp>
          <p:nvSpPr>
            <p:cNvPr id="17406" name="Google Shape;17406;p7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7407" name="Google Shape;17407;p7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7408" name="Google Shape;17408;p7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121900" tIns="121900" rIns="121900" bIns="121900" anchor="ctr" anchorCtr="0">
              <a:noAutofit/>
            </a:bodyPr>
            <a:lstStyle/>
            <a:p>
              <a:endParaRPr sz="2400"/>
            </a:p>
          </p:txBody>
        </p:sp>
        <p:sp>
          <p:nvSpPr>
            <p:cNvPr id="17409" name="Google Shape;17409;p7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7410" name="Google Shape;17410;p7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121900" tIns="121900" rIns="121900" bIns="121900" anchor="ctr" anchorCtr="0">
              <a:noAutofit/>
            </a:bodyPr>
            <a:lstStyle/>
            <a:p>
              <a:endParaRPr sz="2400"/>
            </a:p>
          </p:txBody>
        </p:sp>
        <p:sp>
          <p:nvSpPr>
            <p:cNvPr id="17411" name="Google Shape;17411;p7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412" name="Google Shape;17412;p7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121900" tIns="121900" rIns="121900" bIns="121900" anchor="ctr" anchorCtr="0">
              <a:noAutofit/>
            </a:bodyPr>
            <a:lstStyle/>
            <a:p>
              <a:endParaRPr sz="2400"/>
            </a:p>
          </p:txBody>
        </p:sp>
        <p:sp>
          <p:nvSpPr>
            <p:cNvPr id="17413" name="Google Shape;17413;p7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sp>
          <p:nvSpPr>
            <p:cNvPr id="17414" name="Google Shape;17414;p7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121900" tIns="121900" rIns="121900" bIns="121900" anchor="ctr" anchorCtr="0">
              <a:noAutofit/>
            </a:bodyPr>
            <a:lstStyle/>
            <a:p>
              <a:endParaRPr sz="2400"/>
            </a:p>
          </p:txBody>
        </p:sp>
        <p:sp>
          <p:nvSpPr>
            <p:cNvPr id="17415" name="Google Shape;17415;p7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7416" name="Google Shape;17416;p7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121900" tIns="121900" rIns="121900" bIns="121900" anchor="ctr" anchorCtr="0">
              <a:noAutofit/>
            </a:bodyPr>
            <a:lstStyle/>
            <a:p>
              <a:endParaRPr sz="2400"/>
            </a:p>
          </p:txBody>
        </p:sp>
        <p:sp>
          <p:nvSpPr>
            <p:cNvPr id="17417" name="Google Shape;17417;p7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121900" tIns="121900" rIns="121900" bIns="121900" anchor="ctr" anchorCtr="0">
              <a:noAutofit/>
            </a:bodyPr>
            <a:lstStyle/>
            <a:p>
              <a:endParaRPr sz="2400"/>
            </a:p>
          </p:txBody>
        </p:sp>
      </p:grpSp>
      <p:grpSp>
        <p:nvGrpSpPr>
          <p:cNvPr id="17418" name="Google Shape;17418;p70"/>
          <p:cNvGrpSpPr/>
          <p:nvPr/>
        </p:nvGrpSpPr>
        <p:grpSpPr>
          <a:xfrm>
            <a:off x="6968220" y="2636855"/>
            <a:ext cx="307309" cy="518463"/>
            <a:chOff x="5226165" y="1977641"/>
            <a:chExt cx="230482" cy="388847"/>
          </a:xfrm>
        </p:grpSpPr>
        <p:sp>
          <p:nvSpPr>
            <p:cNvPr id="17419" name="Google Shape;17419;p7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20" name="Google Shape;17420;p7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21" name="Google Shape;17421;p7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22" name="Google Shape;17422;p7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23" name="Google Shape;17423;p7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24" name="Google Shape;17424;p7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25" name="Google Shape;17425;p7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26" name="Google Shape;17426;p7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427" name="Google Shape;17427;p7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428" name="Google Shape;17428;p7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429" name="Google Shape;17429;p7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30" name="Google Shape;17430;p7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grpSp>
      <p:grpSp>
        <p:nvGrpSpPr>
          <p:cNvPr id="17431" name="Google Shape;17431;p70"/>
          <p:cNvGrpSpPr/>
          <p:nvPr/>
        </p:nvGrpSpPr>
        <p:grpSpPr>
          <a:xfrm>
            <a:off x="7510136" y="2700680"/>
            <a:ext cx="493507" cy="383019"/>
            <a:chOff x="5632602" y="2025510"/>
            <a:chExt cx="370130" cy="287264"/>
          </a:xfrm>
        </p:grpSpPr>
        <p:sp>
          <p:nvSpPr>
            <p:cNvPr id="17432" name="Google Shape;17432;p7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121900" tIns="121900" rIns="121900" bIns="121900" anchor="ctr" anchorCtr="0">
              <a:noAutofit/>
            </a:bodyPr>
            <a:lstStyle/>
            <a:p>
              <a:endParaRPr sz="2400"/>
            </a:p>
          </p:txBody>
        </p:sp>
        <p:sp>
          <p:nvSpPr>
            <p:cNvPr id="17433" name="Google Shape;17433;p7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121900" tIns="121900" rIns="121900" bIns="121900" anchor="ctr" anchorCtr="0">
              <a:noAutofit/>
            </a:bodyPr>
            <a:lstStyle/>
            <a:p>
              <a:endParaRPr sz="2400"/>
            </a:p>
          </p:txBody>
        </p:sp>
        <p:sp>
          <p:nvSpPr>
            <p:cNvPr id="17434" name="Google Shape;17434;p7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435" name="Google Shape;17435;p7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436" name="Google Shape;17436;p7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437" name="Google Shape;17437;p7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438" name="Google Shape;17438;p7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439" name="Google Shape;17439;p7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440" name="Google Shape;17440;p7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441" name="Google Shape;17441;p7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121900" tIns="121900" rIns="121900" bIns="121900" anchor="ctr" anchorCtr="0">
              <a:noAutofit/>
            </a:bodyPr>
            <a:lstStyle/>
            <a:p>
              <a:endParaRPr sz="2400"/>
            </a:p>
          </p:txBody>
        </p:sp>
        <p:sp>
          <p:nvSpPr>
            <p:cNvPr id="17442" name="Google Shape;17442;p7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443" name="Google Shape;17443;p7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121900" tIns="121900" rIns="121900" bIns="121900" anchor="ctr" anchorCtr="0">
              <a:noAutofit/>
            </a:bodyPr>
            <a:lstStyle/>
            <a:p>
              <a:endParaRPr sz="2400"/>
            </a:p>
          </p:txBody>
        </p:sp>
        <p:sp>
          <p:nvSpPr>
            <p:cNvPr id="17444" name="Google Shape;17444;p7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45" name="Google Shape;17445;p7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46" name="Google Shape;17446;p7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47" name="Google Shape;17447;p7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448" name="Google Shape;17448;p7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7449" name="Google Shape;17449;p7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121900" tIns="121900" rIns="121900" bIns="121900" anchor="ctr" anchorCtr="0">
              <a:noAutofit/>
            </a:bodyPr>
            <a:lstStyle/>
            <a:p>
              <a:endParaRPr sz="2400"/>
            </a:p>
          </p:txBody>
        </p:sp>
      </p:grpSp>
      <p:grpSp>
        <p:nvGrpSpPr>
          <p:cNvPr id="17450" name="Google Shape;17450;p70"/>
          <p:cNvGrpSpPr/>
          <p:nvPr/>
        </p:nvGrpSpPr>
        <p:grpSpPr>
          <a:xfrm>
            <a:off x="5616505" y="3275383"/>
            <a:ext cx="442020" cy="440028"/>
            <a:chOff x="4212378" y="2456537"/>
            <a:chExt cx="331515" cy="330021"/>
          </a:xfrm>
        </p:grpSpPr>
        <p:sp>
          <p:nvSpPr>
            <p:cNvPr id="17451" name="Google Shape;17451;p7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121900" tIns="121900" rIns="121900" bIns="121900" anchor="ctr" anchorCtr="0">
              <a:noAutofit/>
            </a:bodyPr>
            <a:lstStyle/>
            <a:p>
              <a:endParaRPr sz="2400"/>
            </a:p>
          </p:txBody>
        </p:sp>
        <p:sp>
          <p:nvSpPr>
            <p:cNvPr id="17452" name="Google Shape;17452;p7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121900" tIns="121900" rIns="121900" bIns="121900" anchor="ctr" anchorCtr="0">
              <a:noAutofit/>
            </a:bodyPr>
            <a:lstStyle/>
            <a:p>
              <a:endParaRPr sz="2400"/>
            </a:p>
          </p:txBody>
        </p:sp>
        <p:sp>
          <p:nvSpPr>
            <p:cNvPr id="17453" name="Google Shape;17453;p7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121900" tIns="121900" rIns="121900" bIns="121900" anchor="ctr" anchorCtr="0">
              <a:noAutofit/>
            </a:bodyPr>
            <a:lstStyle/>
            <a:p>
              <a:endParaRPr sz="2400"/>
            </a:p>
          </p:txBody>
        </p:sp>
        <p:sp>
          <p:nvSpPr>
            <p:cNvPr id="17454" name="Google Shape;17454;p7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121900" tIns="121900" rIns="121900" bIns="121900" anchor="ctr" anchorCtr="0">
              <a:noAutofit/>
            </a:bodyPr>
            <a:lstStyle/>
            <a:p>
              <a:endParaRPr sz="2400"/>
            </a:p>
          </p:txBody>
        </p:sp>
        <p:sp>
          <p:nvSpPr>
            <p:cNvPr id="17455" name="Google Shape;17455;p7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sp>
          <p:nvSpPr>
            <p:cNvPr id="17456" name="Google Shape;17456;p7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121900" tIns="121900" rIns="121900" bIns="121900" anchor="ctr" anchorCtr="0">
              <a:noAutofit/>
            </a:bodyPr>
            <a:lstStyle/>
            <a:p>
              <a:endParaRPr sz="2400"/>
            </a:p>
          </p:txBody>
        </p:sp>
        <p:sp>
          <p:nvSpPr>
            <p:cNvPr id="17457" name="Google Shape;17457;p7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7458" name="Google Shape;17458;p7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121900" tIns="121900" rIns="121900" bIns="121900" anchor="ctr" anchorCtr="0">
              <a:noAutofit/>
            </a:bodyPr>
            <a:lstStyle/>
            <a:p>
              <a:endParaRPr sz="2400"/>
            </a:p>
          </p:txBody>
        </p:sp>
        <p:sp>
          <p:nvSpPr>
            <p:cNvPr id="17459" name="Google Shape;17459;p7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121900" tIns="121900" rIns="121900" bIns="121900" anchor="ctr" anchorCtr="0">
              <a:noAutofit/>
            </a:bodyPr>
            <a:lstStyle/>
            <a:p>
              <a:endParaRPr sz="2400"/>
            </a:p>
          </p:txBody>
        </p:sp>
      </p:grpSp>
      <p:grpSp>
        <p:nvGrpSpPr>
          <p:cNvPr id="17460" name="Google Shape;17460;p70"/>
          <p:cNvGrpSpPr/>
          <p:nvPr/>
        </p:nvGrpSpPr>
        <p:grpSpPr>
          <a:xfrm>
            <a:off x="8234685" y="2637101"/>
            <a:ext cx="313881" cy="463236"/>
            <a:chOff x="6176013" y="1977825"/>
            <a:chExt cx="235411" cy="347427"/>
          </a:xfrm>
        </p:grpSpPr>
        <p:sp>
          <p:nvSpPr>
            <p:cNvPr id="17461" name="Google Shape;17461;p7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62" name="Google Shape;17462;p7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63" name="Google Shape;17463;p7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464" name="Google Shape;17464;p7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65" name="Google Shape;17465;p7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466" name="Google Shape;17466;p7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467" name="Google Shape;17467;p7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68" name="Google Shape;17468;p7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69" name="Google Shape;17469;p7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121900" tIns="121900" rIns="121900" bIns="121900" anchor="ctr" anchorCtr="0">
              <a:noAutofit/>
            </a:bodyPr>
            <a:lstStyle/>
            <a:p>
              <a:endParaRPr sz="2400"/>
            </a:p>
          </p:txBody>
        </p:sp>
        <p:sp>
          <p:nvSpPr>
            <p:cNvPr id="17470" name="Google Shape;17470;p7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71" name="Google Shape;17471;p7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72" name="Google Shape;17472;p7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473" name="Google Shape;17473;p7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74" name="Google Shape;17474;p7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475" name="Google Shape;17475;p7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476" name="Google Shape;17476;p7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477" name="Google Shape;17477;p7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grpSp>
      <p:grpSp>
        <p:nvGrpSpPr>
          <p:cNvPr id="17478" name="Google Shape;17478;p70"/>
          <p:cNvGrpSpPr/>
          <p:nvPr/>
        </p:nvGrpSpPr>
        <p:grpSpPr>
          <a:xfrm>
            <a:off x="8869436" y="2636611"/>
            <a:ext cx="314371" cy="463725"/>
            <a:chOff x="6652077" y="1977458"/>
            <a:chExt cx="235778" cy="347794"/>
          </a:xfrm>
        </p:grpSpPr>
        <p:sp>
          <p:nvSpPr>
            <p:cNvPr id="17479" name="Google Shape;17479;p7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121900" tIns="121900" rIns="121900" bIns="121900" anchor="ctr" anchorCtr="0">
              <a:noAutofit/>
            </a:bodyPr>
            <a:lstStyle/>
            <a:p>
              <a:endParaRPr sz="2400"/>
            </a:p>
          </p:txBody>
        </p:sp>
        <p:sp>
          <p:nvSpPr>
            <p:cNvPr id="17480" name="Google Shape;17480;p7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481" name="Google Shape;17481;p7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121900" tIns="121900" rIns="121900" bIns="121900" anchor="ctr" anchorCtr="0">
              <a:noAutofit/>
            </a:bodyPr>
            <a:lstStyle/>
            <a:p>
              <a:endParaRPr sz="2400"/>
            </a:p>
          </p:txBody>
        </p:sp>
        <p:sp>
          <p:nvSpPr>
            <p:cNvPr id="17482" name="Google Shape;17482;p7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483" name="Google Shape;17483;p7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484" name="Google Shape;17484;p7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485" name="Google Shape;17485;p7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486" name="Google Shape;17486;p7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487" name="Google Shape;17487;p7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88" name="Google Shape;17488;p7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489" name="Google Shape;17489;p7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490" name="Google Shape;17490;p7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491" name="Google Shape;17491;p7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92" name="Google Shape;17492;p7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93" name="Google Shape;17493;p7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494" name="Google Shape;17494;p7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grpSp>
      <p:grpSp>
        <p:nvGrpSpPr>
          <p:cNvPr id="17495" name="Google Shape;17495;p70"/>
          <p:cNvGrpSpPr/>
          <p:nvPr/>
        </p:nvGrpSpPr>
        <p:grpSpPr>
          <a:xfrm>
            <a:off x="9430017" y="2663349"/>
            <a:ext cx="525803" cy="410736"/>
            <a:chOff x="7072513" y="1997512"/>
            <a:chExt cx="394352" cy="308052"/>
          </a:xfrm>
        </p:grpSpPr>
        <p:sp>
          <p:nvSpPr>
            <p:cNvPr id="17496" name="Google Shape;17496;p7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121900" tIns="121900" rIns="121900" bIns="121900" anchor="ctr" anchorCtr="0">
              <a:noAutofit/>
            </a:bodyPr>
            <a:lstStyle/>
            <a:p>
              <a:endParaRPr sz="2400"/>
            </a:p>
          </p:txBody>
        </p:sp>
        <p:sp>
          <p:nvSpPr>
            <p:cNvPr id="17497" name="Google Shape;17497;p7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498" name="Google Shape;17498;p7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121900" tIns="121900" rIns="121900" bIns="121900" anchor="ctr" anchorCtr="0">
              <a:noAutofit/>
            </a:bodyPr>
            <a:lstStyle/>
            <a:p>
              <a:endParaRPr sz="2400"/>
            </a:p>
          </p:txBody>
        </p:sp>
        <p:sp>
          <p:nvSpPr>
            <p:cNvPr id="17499" name="Google Shape;17499;p7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7500" name="Google Shape;17500;p7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121900" tIns="121900" rIns="121900" bIns="121900" anchor="ctr" anchorCtr="0">
              <a:noAutofit/>
            </a:bodyPr>
            <a:lstStyle/>
            <a:p>
              <a:endParaRPr sz="2400"/>
            </a:p>
          </p:txBody>
        </p:sp>
        <p:sp>
          <p:nvSpPr>
            <p:cNvPr id="17501" name="Google Shape;17501;p7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502" name="Google Shape;17502;p7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7503" name="Google Shape;17503;p7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121900" tIns="121900" rIns="121900" bIns="121900" anchor="ctr" anchorCtr="0">
              <a:noAutofit/>
            </a:bodyPr>
            <a:lstStyle/>
            <a:p>
              <a:endParaRPr sz="2400"/>
            </a:p>
          </p:txBody>
        </p:sp>
        <p:sp>
          <p:nvSpPr>
            <p:cNvPr id="17504" name="Google Shape;17504;p7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17505" name="Google Shape;17505;p7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121900" tIns="121900" rIns="121900" bIns="121900" anchor="ctr" anchorCtr="0">
              <a:noAutofit/>
            </a:bodyPr>
            <a:lstStyle/>
            <a:p>
              <a:endParaRPr sz="2400"/>
            </a:p>
          </p:txBody>
        </p:sp>
        <p:sp>
          <p:nvSpPr>
            <p:cNvPr id="17506" name="Google Shape;17506;p7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121900" tIns="121900" rIns="121900" bIns="121900" anchor="ctr" anchorCtr="0">
              <a:noAutofit/>
            </a:bodyPr>
            <a:lstStyle/>
            <a:p>
              <a:endParaRPr sz="2400"/>
            </a:p>
          </p:txBody>
        </p:sp>
      </p:grpSp>
      <p:grpSp>
        <p:nvGrpSpPr>
          <p:cNvPr id="17507" name="Google Shape;17507;p70"/>
          <p:cNvGrpSpPr/>
          <p:nvPr/>
        </p:nvGrpSpPr>
        <p:grpSpPr>
          <a:xfrm>
            <a:off x="10101611" y="2637100"/>
            <a:ext cx="390044" cy="463272"/>
            <a:chOff x="7576208" y="1977825"/>
            <a:chExt cx="292533" cy="347454"/>
          </a:xfrm>
        </p:grpSpPr>
        <p:sp>
          <p:nvSpPr>
            <p:cNvPr id="17508" name="Google Shape;17508;p7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7509" name="Google Shape;17509;p7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7510" name="Google Shape;17510;p7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121900" tIns="121900" rIns="121900" bIns="121900" anchor="ctr" anchorCtr="0">
              <a:noAutofit/>
            </a:bodyPr>
            <a:lstStyle/>
            <a:p>
              <a:endParaRPr sz="2400"/>
            </a:p>
          </p:txBody>
        </p:sp>
        <p:sp>
          <p:nvSpPr>
            <p:cNvPr id="17511" name="Google Shape;17511;p7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121900" tIns="121900" rIns="121900" bIns="121900" anchor="ctr" anchorCtr="0">
              <a:noAutofit/>
            </a:bodyPr>
            <a:lstStyle/>
            <a:p>
              <a:endParaRPr sz="2400"/>
            </a:p>
          </p:txBody>
        </p:sp>
        <p:sp>
          <p:nvSpPr>
            <p:cNvPr id="17512" name="Google Shape;17512;p7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121900" tIns="121900" rIns="121900" bIns="121900" anchor="ctr" anchorCtr="0">
              <a:noAutofit/>
            </a:bodyPr>
            <a:lstStyle/>
            <a:p>
              <a:endParaRPr sz="2400"/>
            </a:p>
          </p:txBody>
        </p:sp>
        <p:sp>
          <p:nvSpPr>
            <p:cNvPr id="17513" name="Google Shape;17513;p7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7514" name="Google Shape;17514;p7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17515" name="Google Shape;17515;p7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516" name="Google Shape;17516;p7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7517" name="Google Shape;17517;p7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121900" tIns="121900" rIns="121900" bIns="121900" anchor="ctr" anchorCtr="0">
              <a:noAutofit/>
            </a:bodyPr>
            <a:lstStyle/>
            <a:p>
              <a:endParaRPr sz="2400"/>
            </a:p>
          </p:txBody>
        </p:sp>
        <p:sp>
          <p:nvSpPr>
            <p:cNvPr id="17518" name="Google Shape;17518;p7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17519" name="Google Shape;17519;p7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121900" tIns="121900" rIns="121900" bIns="121900" anchor="ctr" anchorCtr="0">
              <a:noAutofit/>
            </a:bodyPr>
            <a:lstStyle/>
            <a:p>
              <a:endParaRPr sz="2400"/>
            </a:p>
          </p:txBody>
        </p:sp>
        <p:sp>
          <p:nvSpPr>
            <p:cNvPr id="17520" name="Google Shape;17520;p7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121900" tIns="121900" rIns="121900" bIns="121900" anchor="ctr" anchorCtr="0">
              <a:noAutofit/>
            </a:bodyPr>
            <a:lstStyle/>
            <a:p>
              <a:endParaRPr sz="2400"/>
            </a:p>
          </p:txBody>
        </p:sp>
      </p:grpSp>
      <p:grpSp>
        <p:nvGrpSpPr>
          <p:cNvPr id="17521" name="Google Shape;17521;p70"/>
          <p:cNvGrpSpPr/>
          <p:nvPr/>
        </p:nvGrpSpPr>
        <p:grpSpPr>
          <a:xfrm>
            <a:off x="10698510" y="2636611"/>
            <a:ext cx="427409" cy="463725"/>
            <a:chOff x="8023882" y="1977458"/>
            <a:chExt cx="320557" cy="347794"/>
          </a:xfrm>
        </p:grpSpPr>
        <p:sp>
          <p:nvSpPr>
            <p:cNvPr id="17522" name="Google Shape;17522;p7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121900" tIns="121900" rIns="121900" bIns="121900" anchor="ctr" anchorCtr="0">
              <a:noAutofit/>
            </a:bodyPr>
            <a:lstStyle/>
            <a:p>
              <a:endParaRPr sz="2400"/>
            </a:p>
          </p:txBody>
        </p:sp>
        <p:sp>
          <p:nvSpPr>
            <p:cNvPr id="17523" name="Google Shape;17523;p7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17524" name="Google Shape;17524;p7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525" name="Google Shape;17525;p7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526" name="Google Shape;17526;p7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27" name="Google Shape;17527;p7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528" name="Google Shape;17528;p7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529" name="Google Shape;17529;p7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530" name="Google Shape;17530;p7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31" name="Google Shape;17531;p7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32" name="Google Shape;17532;p7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33" name="Google Shape;17533;p7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534" name="Google Shape;17534;p7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535" name="Google Shape;17535;p7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36" name="Google Shape;17536;p7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537" name="Google Shape;17537;p7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38" name="Google Shape;17538;p7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39" name="Google Shape;17539;p7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540" name="Google Shape;17540;p7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541" name="Google Shape;17541;p7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542" name="Google Shape;17542;p7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543" name="Google Shape;17543;p7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544" name="Google Shape;17544;p7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545" name="Google Shape;17545;p7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46" name="Google Shape;17546;p7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547" name="Google Shape;17547;p7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48" name="Google Shape;17548;p7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549" name="Google Shape;17549;p7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50" name="Google Shape;17550;p7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51" name="Google Shape;17551;p7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552" name="Google Shape;17552;p7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553" name="Google Shape;17553;p7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554" name="Google Shape;17554;p7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55" name="Google Shape;17555;p7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56" name="Google Shape;17556;p7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557" name="Google Shape;17557;p7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558" name="Google Shape;17558;p7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559" name="Google Shape;17559;p7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60" name="Google Shape;17560;p7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561" name="Google Shape;17561;p7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grpSp>
      <p:grpSp>
        <p:nvGrpSpPr>
          <p:cNvPr id="17562" name="Google Shape;17562;p70"/>
          <p:cNvGrpSpPr/>
          <p:nvPr/>
        </p:nvGrpSpPr>
        <p:grpSpPr>
          <a:xfrm>
            <a:off x="7503566" y="3259759"/>
            <a:ext cx="460196" cy="456840"/>
            <a:chOff x="5627674" y="2444819"/>
            <a:chExt cx="345147" cy="342630"/>
          </a:xfrm>
        </p:grpSpPr>
        <p:sp>
          <p:nvSpPr>
            <p:cNvPr id="17563" name="Google Shape;17563;p7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564" name="Google Shape;17564;p7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7565" name="Google Shape;17565;p7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7566" name="Google Shape;17566;p7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7567" name="Google Shape;17567;p7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grpSp>
      <p:grpSp>
        <p:nvGrpSpPr>
          <p:cNvPr id="17568" name="Google Shape;17568;p70"/>
          <p:cNvGrpSpPr/>
          <p:nvPr/>
        </p:nvGrpSpPr>
        <p:grpSpPr>
          <a:xfrm>
            <a:off x="6205329" y="3253677"/>
            <a:ext cx="528809" cy="464740"/>
            <a:chOff x="4653996" y="2440257"/>
            <a:chExt cx="396607" cy="348555"/>
          </a:xfrm>
        </p:grpSpPr>
        <p:sp>
          <p:nvSpPr>
            <p:cNvPr id="17569" name="Google Shape;17569;p7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7570" name="Google Shape;17570;p7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17571" name="Google Shape;17571;p7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121900" tIns="121900" rIns="121900" bIns="121900" anchor="ctr" anchorCtr="0">
              <a:noAutofit/>
            </a:bodyPr>
            <a:lstStyle/>
            <a:p>
              <a:endParaRPr sz="2400"/>
            </a:p>
          </p:txBody>
        </p:sp>
        <p:sp>
          <p:nvSpPr>
            <p:cNvPr id="17572" name="Google Shape;17572;p7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573" name="Google Shape;17573;p7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4" name="Google Shape;17574;p7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5" name="Google Shape;17575;p7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6" name="Google Shape;17576;p7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7" name="Google Shape;17577;p7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8" name="Google Shape;17578;p7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121900" tIns="121900" rIns="121900" bIns="121900" anchor="ctr" anchorCtr="0">
              <a:noAutofit/>
            </a:bodyPr>
            <a:lstStyle/>
            <a:p>
              <a:endParaRPr sz="2400"/>
            </a:p>
          </p:txBody>
        </p:sp>
        <p:sp>
          <p:nvSpPr>
            <p:cNvPr id="17579" name="Google Shape;17579;p7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121900" tIns="121900" rIns="121900" bIns="121900" anchor="ctr" anchorCtr="0">
              <a:noAutofit/>
            </a:bodyPr>
            <a:lstStyle/>
            <a:p>
              <a:endParaRPr sz="2400"/>
            </a:p>
          </p:txBody>
        </p:sp>
        <p:sp>
          <p:nvSpPr>
            <p:cNvPr id="17580" name="Google Shape;17580;p7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7581" name="Google Shape;17581;p7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121900" tIns="121900" rIns="121900" bIns="121900" anchor="ctr" anchorCtr="0">
              <a:noAutofit/>
            </a:bodyPr>
            <a:lstStyle/>
            <a:p>
              <a:endParaRPr sz="2400"/>
            </a:p>
          </p:txBody>
        </p:sp>
        <p:sp>
          <p:nvSpPr>
            <p:cNvPr id="17582" name="Google Shape;17582;p7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121900" tIns="121900" rIns="121900" bIns="121900" anchor="ctr" anchorCtr="0">
              <a:noAutofit/>
            </a:bodyPr>
            <a:lstStyle/>
            <a:p>
              <a:endParaRPr sz="2400"/>
            </a:p>
          </p:txBody>
        </p:sp>
        <p:sp>
          <p:nvSpPr>
            <p:cNvPr id="17583" name="Google Shape;17583;p7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7584" name="Google Shape;17584;p7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121900" tIns="121900" rIns="121900" bIns="121900" anchor="ctr" anchorCtr="0">
              <a:noAutofit/>
            </a:bodyPr>
            <a:lstStyle/>
            <a:p>
              <a:endParaRPr sz="2400"/>
            </a:p>
          </p:txBody>
        </p:sp>
        <p:sp>
          <p:nvSpPr>
            <p:cNvPr id="17585" name="Google Shape;17585;p7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121900" tIns="121900" rIns="121900" bIns="121900" anchor="ctr" anchorCtr="0">
              <a:noAutofit/>
            </a:bodyPr>
            <a:lstStyle/>
            <a:p>
              <a:endParaRPr sz="2400"/>
            </a:p>
          </p:txBody>
        </p:sp>
        <p:sp>
          <p:nvSpPr>
            <p:cNvPr id="17586" name="Google Shape;17586;p7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121900" tIns="121900" rIns="121900" bIns="121900" anchor="ctr" anchorCtr="0">
              <a:noAutofit/>
            </a:bodyPr>
            <a:lstStyle/>
            <a:p>
              <a:endParaRPr sz="2400"/>
            </a:p>
          </p:txBody>
        </p:sp>
      </p:grpSp>
      <p:grpSp>
        <p:nvGrpSpPr>
          <p:cNvPr id="17587" name="Google Shape;17587;p70"/>
          <p:cNvGrpSpPr/>
          <p:nvPr/>
        </p:nvGrpSpPr>
        <p:grpSpPr>
          <a:xfrm>
            <a:off x="2472522" y="3860187"/>
            <a:ext cx="402173" cy="499029"/>
            <a:chOff x="1854391" y="2895140"/>
            <a:chExt cx="301630" cy="374272"/>
          </a:xfrm>
        </p:grpSpPr>
        <p:sp>
          <p:nvSpPr>
            <p:cNvPr id="17588" name="Google Shape;17588;p7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89" name="Google Shape;17589;p7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590" name="Google Shape;17590;p7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121900" tIns="121900" rIns="121900" bIns="121900" anchor="ctr" anchorCtr="0">
              <a:noAutofit/>
            </a:bodyPr>
            <a:lstStyle/>
            <a:p>
              <a:endParaRPr sz="2400"/>
            </a:p>
          </p:txBody>
        </p:sp>
        <p:sp>
          <p:nvSpPr>
            <p:cNvPr id="17591" name="Google Shape;17591;p7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92" name="Google Shape;17592;p7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93" name="Google Shape;17593;p7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594" name="Google Shape;17594;p7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95" name="Google Shape;17595;p7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596" name="Google Shape;17596;p7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597" name="Google Shape;17597;p7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598" name="Google Shape;17598;p7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599" name="Google Shape;17599;p7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00" name="Google Shape;17600;p7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601" name="Google Shape;17601;p7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02" name="Google Shape;17602;p7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603" name="Google Shape;17603;p7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04" name="Google Shape;17604;p7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05" name="Google Shape;17605;p7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06" name="Google Shape;17606;p7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07" name="Google Shape;17607;p7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608" name="Google Shape;17608;p7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09" name="Google Shape;17609;p7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610" name="Google Shape;17610;p7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11" name="Google Shape;17611;p7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12" name="Google Shape;17612;p7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13" name="Google Shape;17613;p7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14" name="Google Shape;17614;p7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615" name="Google Shape;17615;p7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16" name="Google Shape;17616;p7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617" name="Google Shape;17617;p7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18" name="Google Shape;17618;p7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19" name="Google Shape;17619;p7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20" name="Google Shape;17620;p7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21" name="Google Shape;17621;p7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622" name="Google Shape;17622;p7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23" name="Google Shape;17623;p7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624" name="Google Shape;17624;p7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25" name="Google Shape;17625;p7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26" name="Google Shape;17626;p7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27" name="Google Shape;17627;p7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28" name="Google Shape;17628;p7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629" name="Google Shape;17629;p7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30" name="Google Shape;17630;p7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121900" tIns="121900" rIns="121900" bIns="121900" anchor="ctr" anchorCtr="0">
              <a:noAutofit/>
            </a:bodyPr>
            <a:lstStyle/>
            <a:p>
              <a:endParaRPr sz="2400"/>
            </a:p>
          </p:txBody>
        </p:sp>
        <p:sp>
          <p:nvSpPr>
            <p:cNvPr id="17631" name="Google Shape;17631;p7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121900" tIns="121900" rIns="121900" bIns="121900" anchor="ctr" anchorCtr="0">
              <a:noAutofit/>
            </a:bodyPr>
            <a:lstStyle/>
            <a:p>
              <a:endParaRPr sz="2400"/>
            </a:p>
          </p:txBody>
        </p:sp>
        <p:sp>
          <p:nvSpPr>
            <p:cNvPr id="17632" name="Google Shape;17632;p7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33" name="Google Shape;17633;p7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121900" tIns="121900" rIns="121900" bIns="121900" anchor="ctr" anchorCtr="0">
              <a:noAutofit/>
            </a:bodyPr>
            <a:lstStyle/>
            <a:p>
              <a:endParaRPr sz="2400"/>
            </a:p>
          </p:txBody>
        </p:sp>
        <p:sp>
          <p:nvSpPr>
            <p:cNvPr id="17634" name="Google Shape;17634;p7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35" name="Google Shape;17635;p7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121900" tIns="121900" rIns="121900" bIns="121900" anchor="ctr" anchorCtr="0">
              <a:noAutofit/>
            </a:bodyPr>
            <a:lstStyle/>
            <a:p>
              <a:endParaRPr sz="2400"/>
            </a:p>
          </p:txBody>
        </p:sp>
        <p:sp>
          <p:nvSpPr>
            <p:cNvPr id="17636" name="Google Shape;17636;p7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grpSp>
      <p:grpSp>
        <p:nvGrpSpPr>
          <p:cNvPr id="17637" name="Google Shape;17637;p70"/>
          <p:cNvGrpSpPr/>
          <p:nvPr/>
        </p:nvGrpSpPr>
        <p:grpSpPr>
          <a:xfrm>
            <a:off x="6897089" y="3251161"/>
            <a:ext cx="386024" cy="476868"/>
            <a:chOff x="5172817" y="2438370"/>
            <a:chExt cx="289518" cy="357651"/>
          </a:xfrm>
        </p:grpSpPr>
        <p:sp>
          <p:nvSpPr>
            <p:cNvPr id="17638" name="Google Shape;17638;p7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121900" tIns="121900" rIns="121900" bIns="121900" anchor="ctr" anchorCtr="0">
              <a:noAutofit/>
            </a:bodyPr>
            <a:lstStyle/>
            <a:p>
              <a:endParaRPr sz="2400"/>
            </a:p>
          </p:txBody>
        </p:sp>
        <p:sp>
          <p:nvSpPr>
            <p:cNvPr id="17639" name="Google Shape;17639;p7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121900" tIns="121900" rIns="121900" bIns="121900" anchor="ctr" anchorCtr="0">
              <a:noAutofit/>
            </a:bodyPr>
            <a:lstStyle/>
            <a:p>
              <a:endParaRPr sz="2400"/>
            </a:p>
          </p:txBody>
        </p:sp>
        <p:sp>
          <p:nvSpPr>
            <p:cNvPr id="17640" name="Google Shape;17640;p7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121900" tIns="121900" rIns="121900" bIns="121900" anchor="ctr" anchorCtr="0">
              <a:noAutofit/>
            </a:bodyPr>
            <a:lstStyle/>
            <a:p>
              <a:endParaRPr sz="2400"/>
            </a:p>
          </p:txBody>
        </p:sp>
        <p:sp>
          <p:nvSpPr>
            <p:cNvPr id="17641" name="Google Shape;17641;p7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121900" tIns="121900" rIns="121900" bIns="121900" anchor="ctr" anchorCtr="0">
              <a:noAutofit/>
            </a:bodyPr>
            <a:lstStyle/>
            <a:p>
              <a:endParaRPr sz="2400"/>
            </a:p>
          </p:txBody>
        </p:sp>
        <p:sp>
          <p:nvSpPr>
            <p:cNvPr id="17642" name="Google Shape;17642;p7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121900" tIns="121900" rIns="121900" bIns="121900" anchor="ctr" anchorCtr="0">
              <a:noAutofit/>
            </a:bodyPr>
            <a:lstStyle/>
            <a:p>
              <a:endParaRPr sz="2400"/>
            </a:p>
          </p:txBody>
        </p:sp>
        <p:sp>
          <p:nvSpPr>
            <p:cNvPr id="17643" name="Google Shape;17643;p7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121900" tIns="121900" rIns="121900" bIns="121900" anchor="ctr" anchorCtr="0">
              <a:noAutofit/>
            </a:bodyPr>
            <a:lstStyle/>
            <a:p>
              <a:endParaRPr sz="2400"/>
            </a:p>
          </p:txBody>
        </p:sp>
        <p:sp>
          <p:nvSpPr>
            <p:cNvPr id="17644" name="Google Shape;17644;p7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121900" tIns="121900" rIns="121900" bIns="121900" anchor="ctr" anchorCtr="0">
              <a:noAutofit/>
            </a:bodyPr>
            <a:lstStyle/>
            <a:p>
              <a:endParaRPr sz="2400"/>
            </a:p>
          </p:txBody>
        </p:sp>
        <p:sp>
          <p:nvSpPr>
            <p:cNvPr id="17645" name="Google Shape;17645;p7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121900" tIns="121900" rIns="121900" bIns="121900" anchor="ctr" anchorCtr="0">
              <a:noAutofit/>
            </a:bodyPr>
            <a:lstStyle/>
            <a:p>
              <a:endParaRPr sz="2400"/>
            </a:p>
          </p:txBody>
        </p:sp>
        <p:sp>
          <p:nvSpPr>
            <p:cNvPr id="17646" name="Google Shape;17646;p7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121900" tIns="121900" rIns="121900" bIns="121900" anchor="ctr" anchorCtr="0">
              <a:noAutofit/>
            </a:bodyPr>
            <a:lstStyle/>
            <a:p>
              <a:endParaRPr sz="2400"/>
            </a:p>
          </p:txBody>
        </p:sp>
        <p:sp>
          <p:nvSpPr>
            <p:cNvPr id="17647" name="Google Shape;17647;p7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121900" tIns="121900" rIns="121900" bIns="121900" anchor="ctr" anchorCtr="0">
              <a:noAutofit/>
            </a:bodyPr>
            <a:lstStyle/>
            <a:p>
              <a:endParaRPr sz="2400"/>
            </a:p>
          </p:txBody>
        </p:sp>
        <p:sp>
          <p:nvSpPr>
            <p:cNvPr id="17648" name="Google Shape;17648;p7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121900" tIns="121900" rIns="121900" bIns="121900" anchor="ctr" anchorCtr="0">
              <a:noAutofit/>
            </a:bodyPr>
            <a:lstStyle/>
            <a:p>
              <a:endParaRPr sz="2400"/>
            </a:p>
          </p:txBody>
        </p:sp>
      </p:grpSp>
      <p:grpSp>
        <p:nvGrpSpPr>
          <p:cNvPr id="17649" name="Google Shape;17649;p70"/>
          <p:cNvGrpSpPr/>
          <p:nvPr/>
        </p:nvGrpSpPr>
        <p:grpSpPr>
          <a:xfrm>
            <a:off x="4312676" y="3312712"/>
            <a:ext cx="517729" cy="391093"/>
            <a:chOff x="3234506" y="2484534"/>
            <a:chExt cx="388297" cy="293320"/>
          </a:xfrm>
        </p:grpSpPr>
        <p:sp>
          <p:nvSpPr>
            <p:cNvPr id="17650" name="Google Shape;17650;p7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51" name="Google Shape;17651;p7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121900" tIns="121900" rIns="121900" bIns="121900" anchor="ctr" anchorCtr="0">
              <a:noAutofit/>
            </a:bodyPr>
            <a:lstStyle/>
            <a:p>
              <a:endParaRPr sz="2400"/>
            </a:p>
          </p:txBody>
        </p:sp>
        <p:sp>
          <p:nvSpPr>
            <p:cNvPr id="17652" name="Google Shape;17652;p7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121900" tIns="121900" rIns="121900" bIns="121900" anchor="ctr" anchorCtr="0">
              <a:noAutofit/>
            </a:bodyPr>
            <a:lstStyle/>
            <a:p>
              <a:endParaRPr sz="2400"/>
            </a:p>
          </p:txBody>
        </p:sp>
        <p:sp>
          <p:nvSpPr>
            <p:cNvPr id="17653" name="Google Shape;17653;p7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121900" tIns="121900" rIns="121900" bIns="121900" anchor="ctr" anchorCtr="0">
              <a:noAutofit/>
            </a:bodyPr>
            <a:lstStyle/>
            <a:p>
              <a:endParaRPr sz="2400"/>
            </a:p>
          </p:txBody>
        </p:sp>
        <p:sp>
          <p:nvSpPr>
            <p:cNvPr id="17654" name="Google Shape;17654;p7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7655" name="Google Shape;17655;p7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7656" name="Google Shape;17656;p7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7657" name="Google Shape;17657;p7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17658" name="Google Shape;17658;p7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59" name="Google Shape;17659;p7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0" name="Google Shape;17660;p7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1" name="Google Shape;17661;p7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2" name="Google Shape;17662;p7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3" name="Google Shape;17663;p7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4" name="Google Shape;17664;p7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sp>
          <p:nvSpPr>
            <p:cNvPr id="17665" name="Google Shape;17665;p7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121900" tIns="121900" rIns="121900" bIns="121900" anchor="ctr" anchorCtr="0">
              <a:noAutofit/>
            </a:bodyPr>
            <a:lstStyle/>
            <a:p>
              <a:endParaRPr sz="2400"/>
            </a:p>
          </p:txBody>
        </p:sp>
      </p:grpSp>
      <p:grpSp>
        <p:nvGrpSpPr>
          <p:cNvPr id="17666" name="Google Shape;17666;p70"/>
          <p:cNvGrpSpPr/>
          <p:nvPr/>
        </p:nvGrpSpPr>
        <p:grpSpPr>
          <a:xfrm>
            <a:off x="8086866" y="4489381"/>
            <a:ext cx="483404" cy="475331"/>
            <a:chOff x="6065149" y="3367036"/>
            <a:chExt cx="362553" cy="356498"/>
          </a:xfrm>
        </p:grpSpPr>
        <p:sp>
          <p:nvSpPr>
            <p:cNvPr id="17667" name="Google Shape;17667;p7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668" name="Google Shape;17668;p7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7669" name="Google Shape;17669;p7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121900" tIns="121900" rIns="121900" bIns="121900" anchor="ctr" anchorCtr="0">
              <a:noAutofit/>
            </a:bodyPr>
            <a:lstStyle/>
            <a:p>
              <a:endParaRPr sz="2400"/>
            </a:p>
          </p:txBody>
        </p:sp>
        <p:sp>
          <p:nvSpPr>
            <p:cNvPr id="17670" name="Google Shape;17670;p7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7671" name="Google Shape;17671;p7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7672" name="Google Shape;17672;p70"/>
          <p:cNvGrpSpPr/>
          <p:nvPr/>
        </p:nvGrpSpPr>
        <p:grpSpPr>
          <a:xfrm>
            <a:off x="8721095" y="4489381"/>
            <a:ext cx="483404" cy="475331"/>
            <a:chOff x="6540821" y="3367036"/>
            <a:chExt cx="362553" cy="356498"/>
          </a:xfrm>
        </p:grpSpPr>
        <p:sp>
          <p:nvSpPr>
            <p:cNvPr id="17673" name="Google Shape;17673;p7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674" name="Google Shape;17674;p7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7675" name="Google Shape;17675;p7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676" name="Google Shape;17676;p7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121900" tIns="121900" rIns="121900" bIns="121900" anchor="ctr" anchorCtr="0">
              <a:noAutofit/>
            </a:bodyPr>
            <a:lstStyle/>
            <a:p>
              <a:endParaRPr sz="2400"/>
            </a:p>
          </p:txBody>
        </p:sp>
        <p:sp>
          <p:nvSpPr>
            <p:cNvPr id="17677" name="Google Shape;17677;p7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678" name="Google Shape;17678;p7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7679" name="Google Shape;17679;p7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grpSp>
      <p:grpSp>
        <p:nvGrpSpPr>
          <p:cNvPr id="17680" name="Google Shape;17680;p70"/>
          <p:cNvGrpSpPr/>
          <p:nvPr/>
        </p:nvGrpSpPr>
        <p:grpSpPr>
          <a:xfrm>
            <a:off x="3069945" y="3299606"/>
            <a:ext cx="472639" cy="416748"/>
            <a:chOff x="2302458" y="2474704"/>
            <a:chExt cx="354479" cy="312561"/>
          </a:xfrm>
        </p:grpSpPr>
        <p:sp>
          <p:nvSpPr>
            <p:cNvPr id="17681" name="Google Shape;17681;p7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121900" tIns="121900" rIns="121900" bIns="121900" anchor="ctr" anchorCtr="0">
              <a:noAutofit/>
            </a:bodyPr>
            <a:lstStyle/>
            <a:p>
              <a:endParaRPr sz="2400"/>
            </a:p>
          </p:txBody>
        </p:sp>
        <p:sp>
          <p:nvSpPr>
            <p:cNvPr id="17682" name="Google Shape;17682;p7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83" name="Google Shape;17683;p7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121900" tIns="121900" rIns="121900" bIns="121900" anchor="ctr" anchorCtr="0">
              <a:noAutofit/>
            </a:bodyPr>
            <a:lstStyle/>
            <a:p>
              <a:endParaRPr sz="2400"/>
            </a:p>
          </p:txBody>
        </p:sp>
        <p:sp>
          <p:nvSpPr>
            <p:cNvPr id="17684" name="Google Shape;17684;p7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121900" tIns="121900" rIns="121900" bIns="121900" anchor="ctr" anchorCtr="0">
              <a:noAutofit/>
            </a:bodyPr>
            <a:lstStyle/>
            <a:p>
              <a:endParaRPr sz="2400"/>
            </a:p>
          </p:txBody>
        </p:sp>
        <p:sp>
          <p:nvSpPr>
            <p:cNvPr id="17685" name="Google Shape;17685;p7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121900" tIns="121900" rIns="121900" bIns="121900" anchor="ctr" anchorCtr="0">
              <a:noAutofit/>
            </a:bodyPr>
            <a:lstStyle/>
            <a:p>
              <a:endParaRPr sz="2400"/>
            </a:p>
          </p:txBody>
        </p:sp>
        <p:sp>
          <p:nvSpPr>
            <p:cNvPr id="17686" name="Google Shape;17686;p7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7687" name="Google Shape;17687;p7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688" name="Google Shape;17688;p7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7689" name="Google Shape;17689;p7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690" name="Google Shape;17690;p7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121900" tIns="121900" rIns="121900" bIns="121900" anchor="ctr" anchorCtr="0">
              <a:noAutofit/>
            </a:bodyPr>
            <a:lstStyle/>
            <a:p>
              <a:endParaRPr sz="2400"/>
            </a:p>
          </p:txBody>
        </p:sp>
        <p:sp>
          <p:nvSpPr>
            <p:cNvPr id="17691" name="Google Shape;17691;p7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692" name="Google Shape;17692;p7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grpSp>
      <p:grpSp>
        <p:nvGrpSpPr>
          <p:cNvPr id="17693" name="Google Shape;17693;p70"/>
          <p:cNvGrpSpPr/>
          <p:nvPr/>
        </p:nvGrpSpPr>
        <p:grpSpPr>
          <a:xfrm>
            <a:off x="3774813" y="3256718"/>
            <a:ext cx="328003" cy="465229"/>
            <a:chOff x="2831110" y="2442538"/>
            <a:chExt cx="246002" cy="348922"/>
          </a:xfrm>
        </p:grpSpPr>
        <p:sp>
          <p:nvSpPr>
            <p:cNvPr id="17694" name="Google Shape;17694;p7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121900" tIns="121900" rIns="121900" bIns="121900" anchor="ctr" anchorCtr="0">
              <a:noAutofit/>
            </a:bodyPr>
            <a:lstStyle/>
            <a:p>
              <a:endParaRPr sz="2400"/>
            </a:p>
          </p:txBody>
        </p:sp>
        <p:sp>
          <p:nvSpPr>
            <p:cNvPr id="17695" name="Google Shape;17695;p7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121900" tIns="121900" rIns="121900" bIns="121900" anchor="ctr" anchorCtr="0">
              <a:noAutofit/>
            </a:bodyPr>
            <a:lstStyle/>
            <a:p>
              <a:endParaRPr sz="2400"/>
            </a:p>
          </p:txBody>
        </p:sp>
        <p:sp>
          <p:nvSpPr>
            <p:cNvPr id="17696" name="Google Shape;17696;p7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697" name="Google Shape;17697;p7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698" name="Google Shape;17698;p7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699" name="Google Shape;17699;p7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700" name="Google Shape;17700;p7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701" name="Google Shape;17701;p7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702" name="Google Shape;17702;p7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03" name="Google Shape;17703;p7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121900" tIns="121900" rIns="121900" bIns="121900" anchor="ctr" anchorCtr="0">
              <a:noAutofit/>
            </a:bodyPr>
            <a:lstStyle/>
            <a:p>
              <a:endParaRPr sz="2400"/>
            </a:p>
          </p:txBody>
        </p:sp>
        <p:sp>
          <p:nvSpPr>
            <p:cNvPr id="17704" name="Google Shape;17704;p7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121900" tIns="121900" rIns="121900" bIns="121900" anchor="ctr" anchorCtr="0">
              <a:noAutofit/>
            </a:bodyPr>
            <a:lstStyle/>
            <a:p>
              <a:endParaRPr sz="2400"/>
            </a:p>
          </p:txBody>
        </p:sp>
        <p:sp>
          <p:nvSpPr>
            <p:cNvPr id="17705" name="Google Shape;17705;p7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06" name="Google Shape;17706;p7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07" name="Google Shape;17707;p7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grpSp>
      <p:grpSp>
        <p:nvGrpSpPr>
          <p:cNvPr id="17708" name="Google Shape;17708;p70"/>
          <p:cNvGrpSpPr/>
          <p:nvPr/>
        </p:nvGrpSpPr>
        <p:grpSpPr>
          <a:xfrm>
            <a:off x="9355324" y="4489381"/>
            <a:ext cx="483929" cy="475331"/>
            <a:chOff x="7016492" y="3367036"/>
            <a:chExt cx="362947" cy="356498"/>
          </a:xfrm>
        </p:grpSpPr>
        <p:sp>
          <p:nvSpPr>
            <p:cNvPr id="17709" name="Google Shape;17709;p7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710" name="Google Shape;17710;p7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121900" tIns="121900" rIns="121900" bIns="121900" anchor="ctr" anchorCtr="0">
              <a:noAutofit/>
            </a:bodyPr>
            <a:lstStyle/>
            <a:p>
              <a:endParaRPr sz="2400"/>
            </a:p>
          </p:txBody>
        </p:sp>
        <p:sp>
          <p:nvSpPr>
            <p:cNvPr id="17711" name="Google Shape;17711;p7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12" name="Google Shape;17712;p7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13" name="Google Shape;17713;p7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121900" tIns="121900" rIns="121900" bIns="121900" anchor="ctr" anchorCtr="0">
              <a:noAutofit/>
            </a:bodyPr>
            <a:lstStyle/>
            <a:p>
              <a:endParaRPr sz="2400"/>
            </a:p>
          </p:txBody>
        </p:sp>
        <p:sp>
          <p:nvSpPr>
            <p:cNvPr id="17714" name="Google Shape;17714;p7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grpSp>
      <p:grpSp>
        <p:nvGrpSpPr>
          <p:cNvPr id="17715" name="Google Shape;17715;p70"/>
          <p:cNvGrpSpPr/>
          <p:nvPr/>
        </p:nvGrpSpPr>
        <p:grpSpPr>
          <a:xfrm>
            <a:off x="6442366" y="5089809"/>
            <a:ext cx="483929" cy="475435"/>
            <a:chOff x="5108852" y="3817357"/>
            <a:chExt cx="362947" cy="356576"/>
          </a:xfrm>
        </p:grpSpPr>
        <p:sp>
          <p:nvSpPr>
            <p:cNvPr id="17716" name="Google Shape;17716;p7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7717" name="Google Shape;17717;p7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7718" name="Google Shape;17718;p7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121900" tIns="121900" rIns="121900" bIns="121900" anchor="ctr" anchorCtr="0">
              <a:noAutofit/>
            </a:bodyPr>
            <a:lstStyle/>
            <a:p>
              <a:endParaRPr sz="2400"/>
            </a:p>
          </p:txBody>
        </p:sp>
        <p:sp>
          <p:nvSpPr>
            <p:cNvPr id="17719" name="Google Shape;17719;p7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grpSp>
      <p:grpSp>
        <p:nvGrpSpPr>
          <p:cNvPr id="17720" name="Google Shape;17720;p70"/>
          <p:cNvGrpSpPr/>
          <p:nvPr/>
        </p:nvGrpSpPr>
        <p:grpSpPr>
          <a:xfrm>
            <a:off x="7638190" y="5089809"/>
            <a:ext cx="483929" cy="475435"/>
            <a:chOff x="6005720" y="3817357"/>
            <a:chExt cx="362947" cy="356576"/>
          </a:xfrm>
        </p:grpSpPr>
        <p:sp>
          <p:nvSpPr>
            <p:cNvPr id="17721" name="Google Shape;17721;p7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7722" name="Google Shape;17722;p7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7723" name="Google Shape;17723;p7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121900" tIns="121900" rIns="121900" bIns="121900" anchor="ctr" anchorCtr="0">
              <a:noAutofit/>
            </a:bodyPr>
            <a:lstStyle/>
            <a:p>
              <a:endParaRPr sz="2400"/>
            </a:p>
          </p:txBody>
        </p:sp>
        <p:sp>
          <p:nvSpPr>
            <p:cNvPr id="17724" name="Google Shape;17724;p7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grpSp>
      <p:grpSp>
        <p:nvGrpSpPr>
          <p:cNvPr id="17725" name="Google Shape;17725;p70"/>
          <p:cNvGrpSpPr/>
          <p:nvPr/>
        </p:nvGrpSpPr>
        <p:grpSpPr>
          <a:xfrm>
            <a:off x="7452603" y="4489381"/>
            <a:ext cx="483440" cy="475331"/>
            <a:chOff x="5589452" y="3367036"/>
            <a:chExt cx="362580" cy="356498"/>
          </a:xfrm>
        </p:grpSpPr>
        <p:sp>
          <p:nvSpPr>
            <p:cNvPr id="17726" name="Google Shape;17726;p7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727" name="Google Shape;17727;p7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121900" tIns="121900" rIns="121900" bIns="121900" anchor="ctr" anchorCtr="0">
              <a:noAutofit/>
            </a:bodyPr>
            <a:lstStyle/>
            <a:p>
              <a:endParaRPr sz="2400"/>
            </a:p>
          </p:txBody>
        </p:sp>
        <p:sp>
          <p:nvSpPr>
            <p:cNvPr id="17728" name="Google Shape;17728;p7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7729" name="Google Shape;17729;p70"/>
          <p:cNvGrpSpPr/>
          <p:nvPr/>
        </p:nvGrpSpPr>
        <p:grpSpPr>
          <a:xfrm>
            <a:off x="9984029" y="4483301"/>
            <a:ext cx="496023" cy="487495"/>
            <a:chOff x="7488021" y="3362475"/>
            <a:chExt cx="372017" cy="365621"/>
          </a:xfrm>
        </p:grpSpPr>
        <p:sp>
          <p:nvSpPr>
            <p:cNvPr id="17730" name="Google Shape;17730;p7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731" name="Google Shape;17731;p7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121900" tIns="121900" rIns="121900" bIns="121900" anchor="ctr" anchorCtr="0">
              <a:noAutofit/>
            </a:bodyPr>
            <a:lstStyle/>
            <a:p>
              <a:endParaRPr sz="2400"/>
            </a:p>
          </p:txBody>
        </p:sp>
        <p:sp>
          <p:nvSpPr>
            <p:cNvPr id="17732" name="Google Shape;17732;p7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733" name="Google Shape;17733;p7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734" name="Google Shape;17734;p7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735" name="Google Shape;17735;p7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sp>
          <p:nvSpPr>
            <p:cNvPr id="17736" name="Google Shape;17736;p7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737" name="Google Shape;17737;p7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738" name="Google Shape;17738;p7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121900" tIns="121900" rIns="121900" bIns="121900" anchor="ctr" anchorCtr="0">
              <a:noAutofit/>
            </a:bodyPr>
            <a:lstStyle/>
            <a:p>
              <a:endParaRPr sz="2400"/>
            </a:p>
          </p:txBody>
        </p:sp>
        <p:sp>
          <p:nvSpPr>
            <p:cNvPr id="17739" name="Google Shape;17739;p7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121900" tIns="121900" rIns="121900" bIns="121900" anchor="ctr" anchorCtr="0">
              <a:noAutofit/>
            </a:bodyPr>
            <a:lstStyle/>
            <a:p>
              <a:endParaRPr sz="2400"/>
            </a:p>
          </p:txBody>
        </p:sp>
      </p:grpSp>
      <p:grpSp>
        <p:nvGrpSpPr>
          <p:cNvPr id="17740" name="Google Shape;17740;p70"/>
          <p:cNvGrpSpPr/>
          <p:nvPr/>
        </p:nvGrpSpPr>
        <p:grpSpPr>
          <a:xfrm>
            <a:off x="6818375" y="4489381"/>
            <a:ext cx="483404" cy="475331"/>
            <a:chOff x="5113781" y="3367036"/>
            <a:chExt cx="362553" cy="356498"/>
          </a:xfrm>
        </p:grpSpPr>
        <p:sp>
          <p:nvSpPr>
            <p:cNvPr id="17741" name="Google Shape;17741;p7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742" name="Google Shape;17742;p7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grpSp>
      <p:sp>
        <p:nvSpPr>
          <p:cNvPr id="17743" name="Google Shape;17743;p70"/>
          <p:cNvSpPr/>
          <p:nvPr/>
        </p:nvSpPr>
        <p:spPr>
          <a:xfrm>
            <a:off x="6897089" y="4561526"/>
            <a:ext cx="317411" cy="305807"/>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17744" name="Google Shape;17744;p70"/>
          <p:cNvGrpSpPr/>
          <p:nvPr/>
        </p:nvGrpSpPr>
        <p:grpSpPr>
          <a:xfrm>
            <a:off x="10624828" y="4487319"/>
            <a:ext cx="501091" cy="476868"/>
            <a:chOff x="7968621" y="3365489"/>
            <a:chExt cx="375818" cy="357651"/>
          </a:xfrm>
        </p:grpSpPr>
        <p:sp>
          <p:nvSpPr>
            <p:cNvPr id="17745" name="Google Shape;17745;p7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121900" tIns="121900" rIns="121900" bIns="121900" anchor="ctr" anchorCtr="0">
              <a:noAutofit/>
            </a:bodyPr>
            <a:lstStyle/>
            <a:p>
              <a:endParaRPr sz="2400"/>
            </a:p>
          </p:txBody>
        </p:sp>
        <p:sp>
          <p:nvSpPr>
            <p:cNvPr id="17746" name="Google Shape;17746;p7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121900" tIns="121900" rIns="121900" bIns="121900" anchor="ctr" anchorCtr="0">
              <a:noAutofit/>
            </a:bodyPr>
            <a:lstStyle/>
            <a:p>
              <a:endParaRPr sz="2400"/>
            </a:p>
          </p:txBody>
        </p:sp>
        <p:sp>
          <p:nvSpPr>
            <p:cNvPr id="17747" name="Google Shape;17747;p7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121900" tIns="121900" rIns="121900" bIns="121900" anchor="ctr" anchorCtr="0">
              <a:noAutofit/>
            </a:bodyPr>
            <a:lstStyle/>
            <a:p>
              <a:endParaRPr sz="2400"/>
            </a:p>
          </p:txBody>
        </p:sp>
        <p:sp>
          <p:nvSpPr>
            <p:cNvPr id="17748" name="Google Shape;17748;p7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121900" tIns="121900" rIns="121900" bIns="121900" anchor="ctr" anchorCtr="0">
              <a:noAutofit/>
            </a:bodyPr>
            <a:lstStyle/>
            <a:p>
              <a:endParaRPr sz="2400"/>
            </a:p>
          </p:txBody>
        </p:sp>
        <p:sp>
          <p:nvSpPr>
            <p:cNvPr id="17749" name="Google Shape;17749;p7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121900" tIns="121900" rIns="121900" bIns="121900" anchor="ctr" anchorCtr="0">
              <a:noAutofit/>
            </a:bodyPr>
            <a:lstStyle/>
            <a:p>
              <a:endParaRPr sz="2400"/>
            </a:p>
          </p:txBody>
        </p:sp>
        <p:sp>
          <p:nvSpPr>
            <p:cNvPr id="17750" name="Google Shape;17750;p7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121900" tIns="121900" rIns="121900" bIns="121900" anchor="ctr" anchorCtr="0">
              <a:noAutofit/>
            </a:bodyPr>
            <a:lstStyle/>
            <a:p>
              <a:endParaRPr sz="2400"/>
            </a:p>
          </p:txBody>
        </p:sp>
        <p:sp>
          <p:nvSpPr>
            <p:cNvPr id="17751" name="Google Shape;17751;p7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752" name="Google Shape;17752;p7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121900" tIns="121900" rIns="121900" bIns="121900" anchor="ctr" anchorCtr="0">
              <a:noAutofit/>
            </a:bodyPr>
            <a:lstStyle/>
            <a:p>
              <a:endParaRPr sz="2400"/>
            </a:p>
          </p:txBody>
        </p:sp>
        <p:sp>
          <p:nvSpPr>
            <p:cNvPr id="17753" name="Google Shape;17753;p7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121900" tIns="121900" rIns="121900" bIns="121900" anchor="ctr" anchorCtr="0">
              <a:noAutofit/>
            </a:bodyPr>
            <a:lstStyle/>
            <a:p>
              <a:endParaRPr sz="2400"/>
            </a:p>
          </p:txBody>
        </p:sp>
        <p:sp>
          <p:nvSpPr>
            <p:cNvPr id="17754" name="Google Shape;17754;p7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7755" name="Google Shape;17755;p7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17756" name="Google Shape;17756;p7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7757" name="Google Shape;17757;p70"/>
          <p:cNvGrpSpPr/>
          <p:nvPr/>
        </p:nvGrpSpPr>
        <p:grpSpPr>
          <a:xfrm>
            <a:off x="7040278" y="5089809"/>
            <a:ext cx="483929" cy="475435"/>
            <a:chOff x="5557286" y="3817357"/>
            <a:chExt cx="362947" cy="356576"/>
          </a:xfrm>
        </p:grpSpPr>
        <p:grpSp>
          <p:nvGrpSpPr>
            <p:cNvPr id="17758" name="Google Shape;17758;p70"/>
            <p:cNvGrpSpPr/>
            <p:nvPr/>
          </p:nvGrpSpPr>
          <p:grpSpPr>
            <a:xfrm>
              <a:off x="5557286" y="3817357"/>
              <a:ext cx="362947" cy="356576"/>
              <a:chOff x="5557286" y="3817357"/>
              <a:chExt cx="362947" cy="356576"/>
            </a:xfrm>
          </p:grpSpPr>
          <p:sp>
            <p:nvSpPr>
              <p:cNvPr id="17759" name="Google Shape;17759;p7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121900" tIns="121900" rIns="121900" bIns="121900" anchor="ctr" anchorCtr="0">
                <a:noAutofit/>
              </a:bodyPr>
              <a:lstStyle/>
              <a:p>
                <a:endParaRPr sz="2400"/>
              </a:p>
            </p:txBody>
          </p:sp>
          <p:sp>
            <p:nvSpPr>
              <p:cNvPr id="17760" name="Google Shape;17760;p7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121900" tIns="121900" rIns="121900" bIns="121900" anchor="ctr" anchorCtr="0">
                <a:noAutofit/>
              </a:bodyPr>
              <a:lstStyle/>
              <a:p>
                <a:endParaRPr sz="2400"/>
              </a:p>
            </p:txBody>
          </p:sp>
          <p:sp>
            <p:nvSpPr>
              <p:cNvPr id="17761" name="Google Shape;17761;p7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121900" tIns="121900" rIns="121900" bIns="121900" anchor="ctr" anchorCtr="0">
                <a:noAutofit/>
              </a:bodyPr>
              <a:lstStyle/>
              <a:p>
                <a:endParaRPr sz="2400"/>
              </a:p>
            </p:txBody>
          </p:sp>
        </p:grpSp>
        <p:sp>
          <p:nvSpPr>
            <p:cNvPr id="17762" name="Google Shape;17762;p70"/>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nvGrpSpPr>
          <p:cNvPr id="17763" name="Google Shape;17763;p70"/>
          <p:cNvGrpSpPr/>
          <p:nvPr/>
        </p:nvGrpSpPr>
        <p:grpSpPr>
          <a:xfrm>
            <a:off x="5844456" y="5089809"/>
            <a:ext cx="483929" cy="475435"/>
            <a:chOff x="4660419" y="3817357"/>
            <a:chExt cx="362947" cy="356576"/>
          </a:xfrm>
        </p:grpSpPr>
        <p:grpSp>
          <p:nvGrpSpPr>
            <p:cNvPr id="17764" name="Google Shape;17764;p70"/>
            <p:cNvGrpSpPr/>
            <p:nvPr/>
          </p:nvGrpSpPr>
          <p:grpSpPr>
            <a:xfrm>
              <a:off x="4660419" y="3817357"/>
              <a:ext cx="362947" cy="356576"/>
              <a:chOff x="4660419" y="3817357"/>
              <a:chExt cx="362947" cy="356576"/>
            </a:xfrm>
          </p:grpSpPr>
          <p:sp>
            <p:nvSpPr>
              <p:cNvPr id="17765" name="Google Shape;17765;p7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121900" tIns="121900" rIns="121900" bIns="121900" anchor="ctr" anchorCtr="0">
                <a:noAutofit/>
              </a:bodyPr>
              <a:lstStyle/>
              <a:p>
                <a:endParaRPr sz="2400"/>
              </a:p>
            </p:txBody>
          </p:sp>
          <p:sp>
            <p:nvSpPr>
              <p:cNvPr id="17766" name="Google Shape;17766;p7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121900" tIns="121900" rIns="121900" bIns="121900" anchor="ctr" anchorCtr="0">
                <a:noAutofit/>
              </a:bodyPr>
              <a:lstStyle/>
              <a:p>
                <a:endParaRPr sz="2400"/>
              </a:p>
            </p:txBody>
          </p:sp>
        </p:grpSp>
        <p:grpSp>
          <p:nvGrpSpPr>
            <p:cNvPr id="17767" name="Google Shape;17767;p70"/>
            <p:cNvGrpSpPr/>
            <p:nvPr/>
          </p:nvGrpSpPr>
          <p:grpSpPr>
            <a:xfrm>
              <a:off x="4694459" y="3856408"/>
              <a:ext cx="282308" cy="265356"/>
              <a:chOff x="4690600" y="3853050"/>
              <a:chExt cx="289488" cy="272132"/>
            </a:xfrm>
          </p:grpSpPr>
          <p:sp>
            <p:nvSpPr>
              <p:cNvPr id="17768" name="Google Shape;17768;p70"/>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769" name="Google Shape;17769;p70"/>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grpSp>
        <p:nvGrpSpPr>
          <p:cNvPr id="17770" name="Google Shape;17770;p70"/>
          <p:cNvGrpSpPr/>
          <p:nvPr/>
        </p:nvGrpSpPr>
        <p:grpSpPr>
          <a:xfrm>
            <a:off x="8246507" y="5084431"/>
            <a:ext cx="493176" cy="485767"/>
            <a:chOff x="1190200" y="238125"/>
            <a:chExt cx="5306767" cy="5212083"/>
          </a:xfrm>
        </p:grpSpPr>
        <p:grpSp>
          <p:nvGrpSpPr>
            <p:cNvPr id="17771" name="Google Shape;17771;p70"/>
            <p:cNvGrpSpPr/>
            <p:nvPr/>
          </p:nvGrpSpPr>
          <p:grpSpPr>
            <a:xfrm>
              <a:off x="1190200" y="238125"/>
              <a:ext cx="5212075" cy="5212075"/>
              <a:chOff x="1190200" y="238125"/>
              <a:chExt cx="5212075" cy="5212075"/>
            </a:xfrm>
          </p:grpSpPr>
          <p:sp>
            <p:nvSpPr>
              <p:cNvPr id="17772" name="Google Shape;17772;p7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121900" tIns="121900" rIns="121900" bIns="121900" anchor="ctr" anchorCtr="0">
                <a:noAutofit/>
              </a:bodyPr>
              <a:lstStyle/>
              <a:p>
                <a:endParaRPr sz="2400"/>
              </a:p>
            </p:txBody>
          </p:sp>
          <p:sp>
            <p:nvSpPr>
              <p:cNvPr id="17773" name="Google Shape;17773;p7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17774" name="Google Shape;17774;p7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grpSp>
      <p:sp>
        <p:nvSpPr>
          <p:cNvPr id="17775" name="Google Shape;17775;p70"/>
          <p:cNvSpPr txBox="1"/>
          <p:nvPr/>
        </p:nvSpPr>
        <p:spPr>
          <a:xfrm>
            <a:off x="1397800" y="959536"/>
            <a:ext cx="9396400" cy="643200"/>
          </a:xfrm>
          <a:prstGeom prst="rect">
            <a:avLst/>
          </a:prstGeom>
          <a:noFill/>
          <a:ln>
            <a:noFill/>
          </a:ln>
        </p:spPr>
        <p:txBody>
          <a:bodyPr spcFirstLastPara="1" wrap="square" lIns="121900" tIns="121900" rIns="121900" bIns="121900" anchor="t" anchorCtr="0">
            <a:noAutofit/>
          </a:bodyPr>
          <a:lstStyle/>
          <a:p>
            <a:pPr algn="ctr"/>
            <a:r>
              <a:rPr lang="en" sz="3200">
                <a:solidFill>
                  <a:srgbClr val="FFFFFF"/>
                </a:solidFill>
              </a:rPr>
              <a:t>SEO &amp; Marketing Icons</a:t>
            </a:r>
            <a:endParaRPr sz="3200">
              <a:solidFill>
                <a:srgbClr val="FFFFFF"/>
              </a:solidFill>
            </a:endParaRPr>
          </a:p>
        </p:txBody>
      </p:sp>
      <p:grpSp>
        <p:nvGrpSpPr>
          <p:cNvPr id="17776" name="Google Shape;17776;p70"/>
          <p:cNvGrpSpPr/>
          <p:nvPr/>
        </p:nvGrpSpPr>
        <p:grpSpPr>
          <a:xfrm>
            <a:off x="4648141" y="5089809"/>
            <a:ext cx="484419" cy="475435"/>
            <a:chOff x="3763184" y="3817357"/>
            <a:chExt cx="363314" cy="356576"/>
          </a:xfrm>
        </p:grpSpPr>
        <p:sp>
          <p:nvSpPr>
            <p:cNvPr id="17777" name="Google Shape;17777;p7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778" name="Google Shape;17778;p7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121900" tIns="121900" rIns="121900" bIns="121900" anchor="ctr" anchorCtr="0">
              <a:noAutofit/>
            </a:bodyPr>
            <a:lstStyle/>
            <a:p>
              <a:endParaRPr sz="2400"/>
            </a:p>
          </p:txBody>
        </p:sp>
        <p:sp>
          <p:nvSpPr>
            <p:cNvPr id="17779" name="Google Shape;17779;p7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780" name="Google Shape;17780;p7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17781" name="Google Shape;17781;p7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17782" name="Google Shape;17782;p70"/>
          <p:cNvGrpSpPr/>
          <p:nvPr/>
        </p:nvGrpSpPr>
        <p:grpSpPr>
          <a:xfrm>
            <a:off x="5246544" y="5089809"/>
            <a:ext cx="483929" cy="475435"/>
            <a:chOff x="4211985" y="3817357"/>
            <a:chExt cx="362947" cy="356576"/>
          </a:xfrm>
        </p:grpSpPr>
        <p:sp>
          <p:nvSpPr>
            <p:cNvPr id="17783" name="Google Shape;17783;p7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121900" tIns="121900" rIns="121900" bIns="121900" anchor="ctr" anchorCtr="0">
              <a:noAutofit/>
            </a:bodyPr>
            <a:lstStyle/>
            <a:p>
              <a:endParaRPr sz="2400"/>
            </a:p>
          </p:txBody>
        </p:sp>
        <p:sp>
          <p:nvSpPr>
            <p:cNvPr id="17784" name="Google Shape;17784;p7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121900" tIns="121900" rIns="121900" bIns="121900" anchor="ctr" anchorCtr="0">
              <a:noAutofit/>
            </a:bodyPr>
            <a:lstStyle/>
            <a:p>
              <a:endParaRPr sz="2400"/>
            </a:p>
          </p:txBody>
        </p:sp>
        <p:sp>
          <p:nvSpPr>
            <p:cNvPr id="17785" name="Google Shape;17785;p7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121900" tIns="121900" rIns="121900" bIns="121900" anchor="ctr" anchorCtr="0">
              <a:noAutofit/>
            </a:bodyPr>
            <a:lstStyle/>
            <a:p>
              <a:endParaRPr sz="2400"/>
            </a:p>
          </p:txBody>
        </p:sp>
      </p:grpSp>
      <p:grpSp>
        <p:nvGrpSpPr>
          <p:cNvPr id="17786" name="Google Shape;17786;p70"/>
          <p:cNvGrpSpPr/>
          <p:nvPr/>
        </p:nvGrpSpPr>
        <p:grpSpPr>
          <a:xfrm>
            <a:off x="4050230" y="5089810"/>
            <a:ext cx="483893" cy="475820"/>
            <a:chOff x="3314750" y="3817357"/>
            <a:chExt cx="362920" cy="356865"/>
          </a:xfrm>
        </p:grpSpPr>
        <p:grpSp>
          <p:nvGrpSpPr>
            <p:cNvPr id="17787" name="Google Shape;17787;p70"/>
            <p:cNvGrpSpPr/>
            <p:nvPr/>
          </p:nvGrpSpPr>
          <p:grpSpPr>
            <a:xfrm>
              <a:off x="3314750" y="3817357"/>
              <a:ext cx="362920" cy="356865"/>
              <a:chOff x="3314750" y="3817357"/>
              <a:chExt cx="362920" cy="356865"/>
            </a:xfrm>
          </p:grpSpPr>
          <p:sp>
            <p:nvSpPr>
              <p:cNvPr id="17788" name="Google Shape;17788;p7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121900" tIns="121900" rIns="121900" bIns="121900" anchor="ctr" anchorCtr="0">
                <a:noAutofit/>
              </a:bodyPr>
              <a:lstStyle/>
              <a:p>
                <a:endParaRPr sz="2400"/>
              </a:p>
            </p:txBody>
          </p:sp>
          <p:sp>
            <p:nvSpPr>
              <p:cNvPr id="17789" name="Google Shape;17789;p7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121900" tIns="121900" rIns="121900" bIns="121900" anchor="ctr" anchorCtr="0">
                <a:noAutofit/>
              </a:bodyPr>
              <a:lstStyle/>
              <a:p>
                <a:endParaRPr sz="2400"/>
              </a:p>
            </p:txBody>
          </p:sp>
        </p:grpSp>
        <p:grpSp>
          <p:nvGrpSpPr>
            <p:cNvPr id="17790" name="Google Shape;17790;p70"/>
            <p:cNvGrpSpPr/>
            <p:nvPr/>
          </p:nvGrpSpPr>
          <p:grpSpPr>
            <a:xfrm>
              <a:off x="3394986" y="3894612"/>
              <a:ext cx="202339" cy="202323"/>
              <a:chOff x="935197" y="1793977"/>
              <a:chExt cx="256451" cy="256430"/>
            </a:xfrm>
          </p:grpSpPr>
          <p:sp>
            <p:nvSpPr>
              <p:cNvPr id="17791" name="Google Shape;17791;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7792" name="Google Shape;17792;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121900" tIns="121900" rIns="121900" bIns="121900" anchor="ctr" anchorCtr="0">
                <a:noAutofit/>
              </a:bodyPr>
              <a:lstStyle/>
              <a:p>
                <a:endParaRPr sz="2400"/>
              </a:p>
            </p:txBody>
          </p:sp>
        </p:grpSp>
      </p:grpSp>
      <p:grpSp>
        <p:nvGrpSpPr>
          <p:cNvPr id="17793" name="Google Shape;17793;p70"/>
          <p:cNvGrpSpPr/>
          <p:nvPr/>
        </p:nvGrpSpPr>
        <p:grpSpPr>
          <a:xfrm>
            <a:off x="3452318" y="5089810"/>
            <a:ext cx="483893" cy="475820"/>
            <a:chOff x="2866317" y="3817357"/>
            <a:chExt cx="362920" cy="356865"/>
          </a:xfrm>
        </p:grpSpPr>
        <p:sp>
          <p:nvSpPr>
            <p:cNvPr id="17794" name="Google Shape;17794;p7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121900" tIns="121900" rIns="121900" bIns="121900" anchor="ctr" anchorCtr="0">
              <a:noAutofit/>
            </a:bodyPr>
            <a:lstStyle/>
            <a:p>
              <a:endParaRPr sz="2400"/>
            </a:p>
          </p:txBody>
        </p:sp>
        <p:sp>
          <p:nvSpPr>
            <p:cNvPr id="17795" name="Google Shape;17795;p7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121900" tIns="121900" rIns="121900" bIns="121900" anchor="ctr" anchorCtr="0">
              <a:noAutofit/>
            </a:bodyPr>
            <a:lstStyle/>
            <a:p>
              <a:endParaRPr sz="2400"/>
            </a:p>
          </p:txBody>
        </p:sp>
        <p:sp>
          <p:nvSpPr>
            <p:cNvPr id="17796" name="Google Shape;17796;p7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121900" tIns="121900" rIns="121900" bIns="121900" anchor="ctr" anchorCtr="0">
              <a:noAutofit/>
            </a:bodyPr>
            <a:lstStyle/>
            <a:p>
              <a:endParaRPr sz="2400"/>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258"/>
                                        </p:tgtEl>
                                        <p:attrNameLst>
                                          <p:attrName>style.visibility</p:attrName>
                                        </p:attrNameLst>
                                      </p:cBhvr>
                                      <p:to>
                                        <p:strVal val="visible"/>
                                      </p:to>
                                    </p:set>
                                    <p:anim calcmode="lin" valueType="num">
                                      <p:cBhvr>
                                        <p:cTn id="7" dur="500" fill="hold"/>
                                        <p:tgtEl>
                                          <p:spTgt spid="16258"/>
                                        </p:tgtEl>
                                        <p:attrNameLst>
                                          <p:attrName>ppt_w</p:attrName>
                                        </p:attrNameLst>
                                      </p:cBhvr>
                                      <p:tavLst>
                                        <p:tav tm="0">
                                          <p:val>
                                            <p:fltVal val="0"/>
                                          </p:val>
                                        </p:tav>
                                        <p:tav tm="100000">
                                          <p:val>
                                            <p:strVal val="#ppt_w"/>
                                          </p:val>
                                        </p:tav>
                                      </p:tavLst>
                                    </p:anim>
                                    <p:anim calcmode="lin" valueType="num">
                                      <p:cBhvr>
                                        <p:cTn id="8" dur="500" fill="hold"/>
                                        <p:tgtEl>
                                          <p:spTgt spid="16258"/>
                                        </p:tgtEl>
                                        <p:attrNameLst>
                                          <p:attrName>ppt_h</p:attrName>
                                        </p:attrNameLst>
                                      </p:cBhvr>
                                      <p:tavLst>
                                        <p:tav tm="0">
                                          <p:val>
                                            <p:fltVal val="0"/>
                                          </p:val>
                                        </p:tav>
                                        <p:tav tm="100000">
                                          <p:val>
                                            <p:strVal val="#ppt_h"/>
                                          </p:val>
                                        </p:tav>
                                      </p:tavLst>
                                    </p:anim>
                                    <p:animEffect transition="in" filter="fade">
                                      <p:cBhvr>
                                        <p:cTn id="9" dur="500"/>
                                        <p:tgtEl>
                                          <p:spTgt spid="16258"/>
                                        </p:tgtEl>
                                      </p:cBhvr>
                                    </p:animEffect>
                                  </p:childTnLst>
                                </p:cTn>
                              </p:par>
                              <p:par>
                                <p:cTn id="10" presetID="53" presetClass="entr" presetSubtype="16" fill="hold" nodeType="withEffect">
                                  <p:stCondLst>
                                    <p:cond delay="0"/>
                                  </p:stCondLst>
                                  <p:childTnLst>
                                    <p:set>
                                      <p:cBhvr>
                                        <p:cTn id="11" dur="1" fill="hold">
                                          <p:stCondLst>
                                            <p:cond delay="0"/>
                                          </p:stCondLst>
                                        </p:cTn>
                                        <p:tgtEl>
                                          <p:spTgt spid="16273"/>
                                        </p:tgtEl>
                                        <p:attrNameLst>
                                          <p:attrName>style.visibility</p:attrName>
                                        </p:attrNameLst>
                                      </p:cBhvr>
                                      <p:to>
                                        <p:strVal val="visible"/>
                                      </p:to>
                                    </p:set>
                                    <p:anim calcmode="lin" valueType="num">
                                      <p:cBhvr>
                                        <p:cTn id="12" dur="500" fill="hold"/>
                                        <p:tgtEl>
                                          <p:spTgt spid="16273"/>
                                        </p:tgtEl>
                                        <p:attrNameLst>
                                          <p:attrName>ppt_w</p:attrName>
                                        </p:attrNameLst>
                                      </p:cBhvr>
                                      <p:tavLst>
                                        <p:tav tm="0">
                                          <p:val>
                                            <p:fltVal val="0"/>
                                          </p:val>
                                        </p:tav>
                                        <p:tav tm="100000">
                                          <p:val>
                                            <p:strVal val="#ppt_w"/>
                                          </p:val>
                                        </p:tav>
                                      </p:tavLst>
                                    </p:anim>
                                    <p:anim calcmode="lin" valueType="num">
                                      <p:cBhvr>
                                        <p:cTn id="13" dur="500" fill="hold"/>
                                        <p:tgtEl>
                                          <p:spTgt spid="16273"/>
                                        </p:tgtEl>
                                        <p:attrNameLst>
                                          <p:attrName>ppt_h</p:attrName>
                                        </p:attrNameLst>
                                      </p:cBhvr>
                                      <p:tavLst>
                                        <p:tav tm="0">
                                          <p:val>
                                            <p:fltVal val="0"/>
                                          </p:val>
                                        </p:tav>
                                        <p:tav tm="100000">
                                          <p:val>
                                            <p:strVal val="#ppt_h"/>
                                          </p:val>
                                        </p:tav>
                                      </p:tavLst>
                                    </p:anim>
                                    <p:animEffect transition="in" filter="fade">
                                      <p:cBhvr>
                                        <p:cTn id="14" dur="500"/>
                                        <p:tgtEl>
                                          <p:spTgt spid="16273"/>
                                        </p:tgtEl>
                                      </p:cBhvr>
                                    </p:animEffect>
                                  </p:childTnLst>
                                </p:cTn>
                              </p:par>
                              <p:par>
                                <p:cTn id="15" presetID="53" presetClass="entr" presetSubtype="16" fill="hold" nodeType="withEffect">
                                  <p:stCondLst>
                                    <p:cond delay="0"/>
                                  </p:stCondLst>
                                  <p:childTnLst>
                                    <p:set>
                                      <p:cBhvr>
                                        <p:cTn id="16" dur="1" fill="hold">
                                          <p:stCondLst>
                                            <p:cond delay="0"/>
                                          </p:stCondLst>
                                        </p:cTn>
                                        <p:tgtEl>
                                          <p:spTgt spid="16311"/>
                                        </p:tgtEl>
                                        <p:attrNameLst>
                                          <p:attrName>style.visibility</p:attrName>
                                        </p:attrNameLst>
                                      </p:cBhvr>
                                      <p:to>
                                        <p:strVal val="visible"/>
                                      </p:to>
                                    </p:set>
                                    <p:anim calcmode="lin" valueType="num">
                                      <p:cBhvr>
                                        <p:cTn id="17" dur="500" fill="hold"/>
                                        <p:tgtEl>
                                          <p:spTgt spid="16311"/>
                                        </p:tgtEl>
                                        <p:attrNameLst>
                                          <p:attrName>ppt_w</p:attrName>
                                        </p:attrNameLst>
                                      </p:cBhvr>
                                      <p:tavLst>
                                        <p:tav tm="0">
                                          <p:val>
                                            <p:fltVal val="0"/>
                                          </p:val>
                                        </p:tav>
                                        <p:tav tm="100000">
                                          <p:val>
                                            <p:strVal val="#ppt_w"/>
                                          </p:val>
                                        </p:tav>
                                      </p:tavLst>
                                    </p:anim>
                                    <p:anim calcmode="lin" valueType="num">
                                      <p:cBhvr>
                                        <p:cTn id="18" dur="500" fill="hold"/>
                                        <p:tgtEl>
                                          <p:spTgt spid="16311"/>
                                        </p:tgtEl>
                                        <p:attrNameLst>
                                          <p:attrName>ppt_h</p:attrName>
                                        </p:attrNameLst>
                                      </p:cBhvr>
                                      <p:tavLst>
                                        <p:tav tm="0">
                                          <p:val>
                                            <p:fltVal val="0"/>
                                          </p:val>
                                        </p:tav>
                                        <p:tav tm="100000">
                                          <p:val>
                                            <p:strVal val="#ppt_h"/>
                                          </p:val>
                                        </p:tav>
                                      </p:tavLst>
                                    </p:anim>
                                    <p:animEffect transition="in" filter="fade">
                                      <p:cBhvr>
                                        <p:cTn id="19" dur="500"/>
                                        <p:tgtEl>
                                          <p:spTgt spid="16311"/>
                                        </p:tgtEl>
                                      </p:cBhvr>
                                    </p:animEffect>
                                  </p:childTnLst>
                                </p:cTn>
                              </p:par>
                              <p:par>
                                <p:cTn id="20" presetID="53" presetClass="entr" presetSubtype="16" fill="hold" nodeType="withEffect">
                                  <p:stCondLst>
                                    <p:cond delay="0"/>
                                  </p:stCondLst>
                                  <p:childTnLst>
                                    <p:set>
                                      <p:cBhvr>
                                        <p:cTn id="21" dur="1" fill="hold">
                                          <p:stCondLst>
                                            <p:cond delay="0"/>
                                          </p:stCondLst>
                                        </p:cTn>
                                        <p:tgtEl>
                                          <p:spTgt spid="16326"/>
                                        </p:tgtEl>
                                        <p:attrNameLst>
                                          <p:attrName>style.visibility</p:attrName>
                                        </p:attrNameLst>
                                      </p:cBhvr>
                                      <p:to>
                                        <p:strVal val="visible"/>
                                      </p:to>
                                    </p:set>
                                    <p:anim calcmode="lin" valueType="num">
                                      <p:cBhvr>
                                        <p:cTn id="22" dur="500" fill="hold"/>
                                        <p:tgtEl>
                                          <p:spTgt spid="16326"/>
                                        </p:tgtEl>
                                        <p:attrNameLst>
                                          <p:attrName>ppt_w</p:attrName>
                                        </p:attrNameLst>
                                      </p:cBhvr>
                                      <p:tavLst>
                                        <p:tav tm="0">
                                          <p:val>
                                            <p:fltVal val="0"/>
                                          </p:val>
                                        </p:tav>
                                        <p:tav tm="100000">
                                          <p:val>
                                            <p:strVal val="#ppt_w"/>
                                          </p:val>
                                        </p:tav>
                                      </p:tavLst>
                                    </p:anim>
                                    <p:anim calcmode="lin" valueType="num">
                                      <p:cBhvr>
                                        <p:cTn id="23" dur="500" fill="hold"/>
                                        <p:tgtEl>
                                          <p:spTgt spid="16326"/>
                                        </p:tgtEl>
                                        <p:attrNameLst>
                                          <p:attrName>ppt_h</p:attrName>
                                        </p:attrNameLst>
                                      </p:cBhvr>
                                      <p:tavLst>
                                        <p:tav tm="0">
                                          <p:val>
                                            <p:fltVal val="0"/>
                                          </p:val>
                                        </p:tav>
                                        <p:tav tm="100000">
                                          <p:val>
                                            <p:strVal val="#ppt_h"/>
                                          </p:val>
                                        </p:tav>
                                      </p:tavLst>
                                    </p:anim>
                                    <p:animEffect transition="in" filter="fade">
                                      <p:cBhvr>
                                        <p:cTn id="24" dur="500"/>
                                        <p:tgtEl>
                                          <p:spTgt spid="16326"/>
                                        </p:tgtEl>
                                      </p:cBhvr>
                                    </p:animEffect>
                                  </p:childTnLst>
                                </p:cTn>
                              </p:par>
                              <p:par>
                                <p:cTn id="25" presetID="53" presetClass="entr" presetSubtype="16" fill="hold" nodeType="withEffect">
                                  <p:stCondLst>
                                    <p:cond delay="0"/>
                                  </p:stCondLst>
                                  <p:childTnLst>
                                    <p:set>
                                      <p:cBhvr>
                                        <p:cTn id="26" dur="1" fill="hold">
                                          <p:stCondLst>
                                            <p:cond delay="0"/>
                                          </p:stCondLst>
                                        </p:cTn>
                                        <p:tgtEl>
                                          <p:spTgt spid="16334"/>
                                        </p:tgtEl>
                                        <p:attrNameLst>
                                          <p:attrName>style.visibility</p:attrName>
                                        </p:attrNameLst>
                                      </p:cBhvr>
                                      <p:to>
                                        <p:strVal val="visible"/>
                                      </p:to>
                                    </p:set>
                                    <p:anim calcmode="lin" valueType="num">
                                      <p:cBhvr>
                                        <p:cTn id="27" dur="500" fill="hold"/>
                                        <p:tgtEl>
                                          <p:spTgt spid="16334"/>
                                        </p:tgtEl>
                                        <p:attrNameLst>
                                          <p:attrName>ppt_w</p:attrName>
                                        </p:attrNameLst>
                                      </p:cBhvr>
                                      <p:tavLst>
                                        <p:tav tm="0">
                                          <p:val>
                                            <p:fltVal val="0"/>
                                          </p:val>
                                        </p:tav>
                                        <p:tav tm="100000">
                                          <p:val>
                                            <p:strVal val="#ppt_w"/>
                                          </p:val>
                                        </p:tav>
                                      </p:tavLst>
                                    </p:anim>
                                    <p:anim calcmode="lin" valueType="num">
                                      <p:cBhvr>
                                        <p:cTn id="28" dur="500" fill="hold"/>
                                        <p:tgtEl>
                                          <p:spTgt spid="16334"/>
                                        </p:tgtEl>
                                        <p:attrNameLst>
                                          <p:attrName>ppt_h</p:attrName>
                                        </p:attrNameLst>
                                      </p:cBhvr>
                                      <p:tavLst>
                                        <p:tav tm="0">
                                          <p:val>
                                            <p:fltVal val="0"/>
                                          </p:val>
                                        </p:tav>
                                        <p:tav tm="100000">
                                          <p:val>
                                            <p:strVal val="#ppt_h"/>
                                          </p:val>
                                        </p:tav>
                                      </p:tavLst>
                                    </p:anim>
                                    <p:animEffect transition="in" filter="fade">
                                      <p:cBhvr>
                                        <p:cTn id="29" dur="500"/>
                                        <p:tgtEl>
                                          <p:spTgt spid="16334"/>
                                        </p:tgtEl>
                                      </p:cBhvr>
                                    </p:animEffect>
                                  </p:childTnLst>
                                </p:cTn>
                              </p:par>
                              <p:par>
                                <p:cTn id="30" presetID="53" presetClass="entr" presetSubtype="16" fill="hold" nodeType="withEffect">
                                  <p:stCondLst>
                                    <p:cond delay="0"/>
                                  </p:stCondLst>
                                  <p:childTnLst>
                                    <p:set>
                                      <p:cBhvr>
                                        <p:cTn id="31" dur="1" fill="hold">
                                          <p:stCondLst>
                                            <p:cond delay="0"/>
                                          </p:stCondLst>
                                        </p:cTn>
                                        <p:tgtEl>
                                          <p:spTgt spid="16361"/>
                                        </p:tgtEl>
                                        <p:attrNameLst>
                                          <p:attrName>style.visibility</p:attrName>
                                        </p:attrNameLst>
                                      </p:cBhvr>
                                      <p:to>
                                        <p:strVal val="visible"/>
                                      </p:to>
                                    </p:set>
                                    <p:anim calcmode="lin" valueType="num">
                                      <p:cBhvr>
                                        <p:cTn id="32" dur="500" fill="hold"/>
                                        <p:tgtEl>
                                          <p:spTgt spid="16361"/>
                                        </p:tgtEl>
                                        <p:attrNameLst>
                                          <p:attrName>ppt_w</p:attrName>
                                        </p:attrNameLst>
                                      </p:cBhvr>
                                      <p:tavLst>
                                        <p:tav tm="0">
                                          <p:val>
                                            <p:fltVal val="0"/>
                                          </p:val>
                                        </p:tav>
                                        <p:tav tm="100000">
                                          <p:val>
                                            <p:strVal val="#ppt_w"/>
                                          </p:val>
                                        </p:tav>
                                      </p:tavLst>
                                    </p:anim>
                                    <p:anim calcmode="lin" valueType="num">
                                      <p:cBhvr>
                                        <p:cTn id="33" dur="500" fill="hold"/>
                                        <p:tgtEl>
                                          <p:spTgt spid="16361"/>
                                        </p:tgtEl>
                                        <p:attrNameLst>
                                          <p:attrName>ppt_h</p:attrName>
                                        </p:attrNameLst>
                                      </p:cBhvr>
                                      <p:tavLst>
                                        <p:tav tm="0">
                                          <p:val>
                                            <p:fltVal val="0"/>
                                          </p:val>
                                        </p:tav>
                                        <p:tav tm="100000">
                                          <p:val>
                                            <p:strVal val="#ppt_h"/>
                                          </p:val>
                                        </p:tav>
                                      </p:tavLst>
                                    </p:anim>
                                    <p:animEffect transition="in" filter="fade">
                                      <p:cBhvr>
                                        <p:cTn id="34" dur="500"/>
                                        <p:tgtEl>
                                          <p:spTgt spid="16361"/>
                                        </p:tgtEl>
                                      </p:cBhvr>
                                    </p:animEffect>
                                  </p:childTnLst>
                                </p:cTn>
                              </p:par>
                              <p:par>
                                <p:cTn id="35" presetID="53" presetClass="entr" presetSubtype="16" fill="hold" nodeType="withEffect">
                                  <p:stCondLst>
                                    <p:cond delay="0"/>
                                  </p:stCondLst>
                                  <p:childTnLst>
                                    <p:set>
                                      <p:cBhvr>
                                        <p:cTn id="36" dur="1" fill="hold">
                                          <p:stCondLst>
                                            <p:cond delay="0"/>
                                          </p:stCondLst>
                                        </p:cTn>
                                        <p:tgtEl>
                                          <p:spTgt spid="16377"/>
                                        </p:tgtEl>
                                        <p:attrNameLst>
                                          <p:attrName>style.visibility</p:attrName>
                                        </p:attrNameLst>
                                      </p:cBhvr>
                                      <p:to>
                                        <p:strVal val="visible"/>
                                      </p:to>
                                    </p:set>
                                    <p:anim calcmode="lin" valueType="num">
                                      <p:cBhvr>
                                        <p:cTn id="37" dur="500" fill="hold"/>
                                        <p:tgtEl>
                                          <p:spTgt spid="16377"/>
                                        </p:tgtEl>
                                        <p:attrNameLst>
                                          <p:attrName>ppt_w</p:attrName>
                                        </p:attrNameLst>
                                      </p:cBhvr>
                                      <p:tavLst>
                                        <p:tav tm="0">
                                          <p:val>
                                            <p:fltVal val="0"/>
                                          </p:val>
                                        </p:tav>
                                        <p:tav tm="100000">
                                          <p:val>
                                            <p:strVal val="#ppt_w"/>
                                          </p:val>
                                        </p:tav>
                                      </p:tavLst>
                                    </p:anim>
                                    <p:anim calcmode="lin" valueType="num">
                                      <p:cBhvr>
                                        <p:cTn id="38" dur="500" fill="hold"/>
                                        <p:tgtEl>
                                          <p:spTgt spid="16377"/>
                                        </p:tgtEl>
                                        <p:attrNameLst>
                                          <p:attrName>ppt_h</p:attrName>
                                        </p:attrNameLst>
                                      </p:cBhvr>
                                      <p:tavLst>
                                        <p:tav tm="0">
                                          <p:val>
                                            <p:fltVal val="0"/>
                                          </p:val>
                                        </p:tav>
                                        <p:tav tm="100000">
                                          <p:val>
                                            <p:strVal val="#ppt_h"/>
                                          </p:val>
                                        </p:tav>
                                      </p:tavLst>
                                    </p:anim>
                                    <p:animEffect transition="in" filter="fade">
                                      <p:cBhvr>
                                        <p:cTn id="39" dur="500"/>
                                        <p:tgtEl>
                                          <p:spTgt spid="16377"/>
                                        </p:tgtEl>
                                      </p:cBhvr>
                                    </p:animEffect>
                                  </p:childTnLst>
                                </p:cTn>
                              </p:par>
                              <p:par>
                                <p:cTn id="40" presetID="53" presetClass="entr" presetSubtype="16" fill="hold" nodeType="withEffect">
                                  <p:stCondLst>
                                    <p:cond delay="0"/>
                                  </p:stCondLst>
                                  <p:childTnLst>
                                    <p:set>
                                      <p:cBhvr>
                                        <p:cTn id="41" dur="1" fill="hold">
                                          <p:stCondLst>
                                            <p:cond delay="0"/>
                                          </p:stCondLst>
                                        </p:cTn>
                                        <p:tgtEl>
                                          <p:spTgt spid="16394"/>
                                        </p:tgtEl>
                                        <p:attrNameLst>
                                          <p:attrName>style.visibility</p:attrName>
                                        </p:attrNameLst>
                                      </p:cBhvr>
                                      <p:to>
                                        <p:strVal val="visible"/>
                                      </p:to>
                                    </p:set>
                                    <p:anim calcmode="lin" valueType="num">
                                      <p:cBhvr>
                                        <p:cTn id="42" dur="500" fill="hold"/>
                                        <p:tgtEl>
                                          <p:spTgt spid="16394"/>
                                        </p:tgtEl>
                                        <p:attrNameLst>
                                          <p:attrName>ppt_w</p:attrName>
                                        </p:attrNameLst>
                                      </p:cBhvr>
                                      <p:tavLst>
                                        <p:tav tm="0">
                                          <p:val>
                                            <p:fltVal val="0"/>
                                          </p:val>
                                        </p:tav>
                                        <p:tav tm="100000">
                                          <p:val>
                                            <p:strVal val="#ppt_w"/>
                                          </p:val>
                                        </p:tav>
                                      </p:tavLst>
                                    </p:anim>
                                    <p:anim calcmode="lin" valueType="num">
                                      <p:cBhvr>
                                        <p:cTn id="43" dur="500" fill="hold"/>
                                        <p:tgtEl>
                                          <p:spTgt spid="16394"/>
                                        </p:tgtEl>
                                        <p:attrNameLst>
                                          <p:attrName>ppt_h</p:attrName>
                                        </p:attrNameLst>
                                      </p:cBhvr>
                                      <p:tavLst>
                                        <p:tav tm="0">
                                          <p:val>
                                            <p:fltVal val="0"/>
                                          </p:val>
                                        </p:tav>
                                        <p:tav tm="100000">
                                          <p:val>
                                            <p:strVal val="#ppt_h"/>
                                          </p:val>
                                        </p:tav>
                                      </p:tavLst>
                                    </p:anim>
                                    <p:animEffect transition="in" filter="fade">
                                      <p:cBhvr>
                                        <p:cTn id="44" dur="500"/>
                                        <p:tgtEl>
                                          <p:spTgt spid="16394"/>
                                        </p:tgtEl>
                                      </p:cBhvr>
                                    </p:animEffect>
                                  </p:childTnLst>
                                </p:cTn>
                              </p:par>
                              <p:par>
                                <p:cTn id="45" presetID="53" presetClass="entr" presetSubtype="16" fill="hold" nodeType="withEffect">
                                  <p:stCondLst>
                                    <p:cond delay="0"/>
                                  </p:stCondLst>
                                  <p:childTnLst>
                                    <p:set>
                                      <p:cBhvr>
                                        <p:cTn id="46" dur="1" fill="hold">
                                          <p:stCondLst>
                                            <p:cond delay="0"/>
                                          </p:stCondLst>
                                        </p:cTn>
                                        <p:tgtEl>
                                          <p:spTgt spid="16412"/>
                                        </p:tgtEl>
                                        <p:attrNameLst>
                                          <p:attrName>style.visibility</p:attrName>
                                        </p:attrNameLst>
                                      </p:cBhvr>
                                      <p:to>
                                        <p:strVal val="visible"/>
                                      </p:to>
                                    </p:set>
                                    <p:anim calcmode="lin" valueType="num">
                                      <p:cBhvr>
                                        <p:cTn id="47" dur="500" fill="hold"/>
                                        <p:tgtEl>
                                          <p:spTgt spid="16412"/>
                                        </p:tgtEl>
                                        <p:attrNameLst>
                                          <p:attrName>ppt_w</p:attrName>
                                        </p:attrNameLst>
                                      </p:cBhvr>
                                      <p:tavLst>
                                        <p:tav tm="0">
                                          <p:val>
                                            <p:fltVal val="0"/>
                                          </p:val>
                                        </p:tav>
                                        <p:tav tm="100000">
                                          <p:val>
                                            <p:strVal val="#ppt_w"/>
                                          </p:val>
                                        </p:tav>
                                      </p:tavLst>
                                    </p:anim>
                                    <p:anim calcmode="lin" valueType="num">
                                      <p:cBhvr>
                                        <p:cTn id="48" dur="500" fill="hold"/>
                                        <p:tgtEl>
                                          <p:spTgt spid="16412"/>
                                        </p:tgtEl>
                                        <p:attrNameLst>
                                          <p:attrName>ppt_h</p:attrName>
                                        </p:attrNameLst>
                                      </p:cBhvr>
                                      <p:tavLst>
                                        <p:tav tm="0">
                                          <p:val>
                                            <p:fltVal val="0"/>
                                          </p:val>
                                        </p:tav>
                                        <p:tav tm="100000">
                                          <p:val>
                                            <p:strVal val="#ppt_h"/>
                                          </p:val>
                                        </p:tav>
                                      </p:tavLst>
                                    </p:anim>
                                    <p:animEffect transition="in" filter="fade">
                                      <p:cBhvr>
                                        <p:cTn id="49" dur="500"/>
                                        <p:tgtEl>
                                          <p:spTgt spid="16412"/>
                                        </p:tgtEl>
                                      </p:cBhvr>
                                    </p:animEffect>
                                  </p:childTnLst>
                                </p:cTn>
                              </p:par>
                              <p:par>
                                <p:cTn id="50" presetID="53" presetClass="entr" presetSubtype="16" fill="hold" nodeType="withEffect">
                                  <p:stCondLst>
                                    <p:cond delay="0"/>
                                  </p:stCondLst>
                                  <p:childTnLst>
                                    <p:set>
                                      <p:cBhvr>
                                        <p:cTn id="51" dur="1" fill="hold">
                                          <p:stCondLst>
                                            <p:cond delay="0"/>
                                          </p:stCondLst>
                                        </p:cTn>
                                        <p:tgtEl>
                                          <p:spTgt spid="16426"/>
                                        </p:tgtEl>
                                        <p:attrNameLst>
                                          <p:attrName>style.visibility</p:attrName>
                                        </p:attrNameLst>
                                      </p:cBhvr>
                                      <p:to>
                                        <p:strVal val="visible"/>
                                      </p:to>
                                    </p:set>
                                    <p:anim calcmode="lin" valueType="num">
                                      <p:cBhvr>
                                        <p:cTn id="52" dur="500" fill="hold"/>
                                        <p:tgtEl>
                                          <p:spTgt spid="16426"/>
                                        </p:tgtEl>
                                        <p:attrNameLst>
                                          <p:attrName>ppt_w</p:attrName>
                                        </p:attrNameLst>
                                      </p:cBhvr>
                                      <p:tavLst>
                                        <p:tav tm="0">
                                          <p:val>
                                            <p:fltVal val="0"/>
                                          </p:val>
                                        </p:tav>
                                        <p:tav tm="100000">
                                          <p:val>
                                            <p:strVal val="#ppt_w"/>
                                          </p:val>
                                        </p:tav>
                                      </p:tavLst>
                                    </p:anim>
                                    <p:anim calcmode="lin" valueType="num">
                                      <p:cBhvr>
                                        <p:cTn id="53" dur="500" fill="hold"/>
                                        <p:tgtEl>
                                          <p:spTgt spid="16426"/>
                                        </p:tgtEl>
                                        <p:attrNameLst>
                                          <p:attrName>ppt_h</p:attrName>
                                        </p:attrNameLst>
                                      </p:cBhvr>
                                      <p:tavLst>
                                        <p:tav tm="0">
                                          <p:val>
                                            <p:fltVal val="0"/>
                                          </p:val>
                                        </p:tav>
                                        <p:tav tm="100000">
                                          <p:val>
                                            <p:strVal val="#ppt_h"/>
                                          </p:val>
                                        </p:tav>
                                      </p:tavLst>
                                    </p:anim>
                                    <p:animEffect transition="in" filter="fade">
                                      <p:cBhvr>
                                        <p:cTn id="54" dur="500"/>
                                        <p:tgtEl>
                                          <p:spTgt spid="16426"/>
                                        </p:tgtEl>
                                      </p:cBhvr>
                                    </p:animEffect>
                                  </p:childTnLst>
                                </p:cTn>
                              </p:par>
                              <p:par>
                                <p:cTn id="55" presetID="53" presetClass="entr" presetSubtype="16" fill="hold" nodeType="withEffect">
                                  <p:stCondLst>
                                    <p:cond delay="0"/>
                                  </p:stCondLst>
                                  <p:childTnLst>
                                    <p:set>
                                      <p:cBhvr>
                                        <p:cTn id="56" dur="1" fill="hold">
                                          <p:stCondLst>
                                            <p:cond delay="0"/>
                                          </p:stCondLst>
                                        </p:cTn>
                                        <p:tgtEl>
                                          <p:spTgt spid="16435"/>
                                        </p:tgtEl>
                                        <p:attrNameLst>
                                          <p:attrName>style.visibility</p:attrName>
                                        </p:attrNameLst>
                                      </p:cBhvr>
                                      <p:to>
                                        <p:strVal val="visible"/>
                                      </p:to>
                                    </p:set>
                                    <p:anim calcmode="lin" valueType="num">
                                      <p:cBhvr>
                                        <p:cTn id="57" dur="500" fill="hold"/>
                                        <p:tgtEl>
                                          <p:spTgt spid="16435"/>
                                        </p:tgtEl>
                                        <p:attrNameLst>
                                          <p:attrName>ppt_w</p:attrName>
                                        </p:attrNameLst>
                                      </p:cBhvr>
                                      <p:tavLst>
                                        <p:tav tm="0">
                                          <p:val>
                                            <p:fltVal val="0"/>
                                          </p:val>
                                        </p:tav>
                                        <p:tav tm="100000">
                                          <p:val>
                                            <p:strVal val="#ppt_w"/>
                                          </p:val>
                                        </p:tav>
                                      </p:tavLst>
                                    </p:anim>
                                    <p:anim calcmode="lin" valueType="num">
                                      <p:cBhvr>
                                        <p:cTn id="58" dur="500" fill="hold"/>
                                        <p:tgtEl>
                                          <p:spTgt spid="16435"/>
                                        </p:tgtEl>
                                        <p:attrNameLst>
                                          <p:attrName>ppt_h</p:attrName>
                                        </p:attrNameLst>
                                      </p:cBhvr>
                                      <p:tavLst>
                                        <p:tav tm="0">
                                          <p:val>
                                            <p:fltVal val="0"/>
                                          </p:val>
                                        </p:tav>
                                        <p:tav tm="100000">
                                          <p:val>
                                            <p:strVal val="#ppt_h"/>
                                          </p:val>
                                        </p:tav>
                                      </p:tavLst>
                                    </p:anim>
                                    <p:animEffect transition="in" filter="fade">
                                      <p:cBhvr>
                                        <p:cTn id="59" dur="500"/>
                                        <p:tgtEl>
                                          <p:spTgt spid="16435"/>
                                        </p:tgtEl>
                                      </p:cBhvr>
                                    </p:animEffect>
                                  </p:childTnLst>
                                </p:cTn>
                              </p:par>
                              <p:par>
                                <p:cTn id="60" presetID="53" presetClass="entr" presetSubtype="16" fill="hold" nodeType="withEffect">
                                  <p:stCondLst>
                                    <p:cond delay="0"/>
                                  </p:stCondLst>
                                  <p:childTnLst>
                                    <p:set>
                                      <p:cBhvr>
                                        <p:cTn id="61" dur="1" fill="hold">
                                          <p:stCondLst>
                                            <p:cond delay="0"/>
                                          </p:stCondLst>
                                        </p:cTn>
                                        <p:tgtEl>
                                          <p:spTgt spid="16466"/>
                                        </p:tgtEl>
                                        <p:attrNameLst>
                                          <p:attrName>style.visibility</p:attrName>
                                        </p:attrNameLst>
                                      </p:cBhvr>
                                      <p:to>
                                        <p:strVal val="visible"/>
                                      </p:to>
                                    </p:set>
                                    <p:anim calcmode="lin" valueType="num">
                                      <p:cBhvr>
                                        <p:cTn id="62" dur="500" fill="hold"/>
                                        <p:tgtEl>
                                          <p:spTgt spid="16466"/>
                                        </p:tgtEl>
                                        <p:attrNameLst>
                                          <p:attrName>ppt_w</p:attrName>
                                        </p:attrNameLst>
                                      </p:cBhvr>
                                      <p:tavLst>
                                        <p:tav tm="0">
                                          <p:val>
                                            <p:fltVal val="0"/>
                                          </p:val>
                                        </p:tav>
                                        <p:tav tm="100000">
                                          <p:val>
                                            <p:strVal val="#ppt_w"/>
                                          </p:val>
                                        </p:tav>
                                      </p:tavLst>
                                    </p:anim>
                                    <p:anim calcmode="lin" valueType="num">
                                      <p:cBhvr>
                                        <p:cTn id="63" dur="500" fill="hold"/>
                                        <p:tgtEl>
                                          <p:spTgt spid="16466"/>
                                        </p:tgtEl>
                                        <p:attrNameLst>
                                          <p:attrName>ppt_h</p:attrName>
                                        </p:attrNameLst>
                                      </p:cBhvr>
                                      <p:tavLst>
                                        <p:tav tm="0">
                                          <p:val>
                                            <p:fltVal val="0"/>
                                          </p:val>
                                        </p:tav>
                                        <p:tav tm="100000">
                                          <p:val>
                                            <p:strVal val="#ppt_h"/>
                                          </p:val>
                                        </p:tav>
                                      </p:tavLst>
                                    </p:anim>
                                    <p:animEffect transition="in" filter="fade">
                                      <p:cBhvr>
                                        <p:cTn id="64" dur="500"/>
                                        <p:tgtEl>
                                          <p:spTgt spid="16466"/>
                                        </p:tgtEl>
                                      </p:cBhvr>
                                    </p:animEffect>
                                  </p:childTnLst>
                                </p:cTn>
                              </p:par>
                              <p:par>
                                <p:cTn id="65" presetID="53" presetClass="entr" presetSubtype="16" fill="hold" nodeType="withEffect">
                                  <p:stCondLst>
                                    <p:cond delay="0"/>
                                  </p:stCondLst>
                                  <p:childTnLst>
                                    <p:set>
                                      <p:cBhvr>
                                        <p:cTn id="66" dur="1" fill="hold">
                                          <p:stCondLst>
                                            <p:cond delay="0"/>
                                          </p:stCondLst>
                                        </p:cTn>
                                        <p:tgtEl>
                                          <p:spTgt spid="16488"/>
                                        </p:tgtEl>
                                        <p:attrNameLst>
                                          <p:attrName>style.visibility</p:attrName>
                                        </p:attrNameLst>
                                      </p:cBhvr>
                                      <p:to>
                                        <p:strVal val="visible"/>
                                      </p:to>
                                    </p:set>
                                    <p:anim calcmode="lin" valueType="num">
                                      <p:cBhvr>
                                        <p:cTn id="67" dur="500" fill="hold"/>
                                        <p:tgtEl>
                                          <p:spTgt spid="16488"/>
                                        </p:tgtEl>
                                        <p:attrNameLst>
                                          <p:attrName>ppt_w</p:attrName>
                                        </p:attrNameLst>
                                      </p:cBhvr>
                                      <p:tavLst>
                                        <p:tav tm="0">
                                          <p:val>
                                            <p:fltVal val="0"/>
                                          </p:val>
                                        </p:tav>
                                        <p:tav tm="100000">
                                          <p:val>
                                            <p:strVal val="#ppt_w"/>
                                          </p:val>
                                        </p:tav>
                                      </p:tavLst>
                                    </p:anim>
                                    <p:anim calcmode="lin" valueType="num">
                                      <p:cBhvr>
                                        <p:cTn id="68" dur="500" fill="hold"/>
                                        <p:tgtEl>
                                          <p:spTgt spid="16488"/>
                                        </p:tgtEl>
                                        <p:attrNameLst>
                                          <p:attrName>ppt_h</p:attrName>
                                        </p:attrNameLst>
                                      </p:cBhvr>
                                      <p:tavLst>
                                        <p:tav tm="0">
                                          <p:val>
                                            <p:fltVal val="0"/>
                                          </p:val>
                                        </p:tav>
                                        <p:tav tm="100000">
                                          <p:val>
                                            <p:strVal val="#ppt_h"/>
                                          </p:val>
                                        </p:tav>
                                      </p:tavLst>
                                    </p:anim>
                                    <p:animEffect transition="in" filter="fade">
                                      <p:cBhvr>
                                        <p:cTn id="69" dur="500"/>
                                        <p:tgtEl>
                                          <p:spTgt spid="16488"/>
                                        </p:tgtEl>
                                      </p:cBhvr>
                                    </p:animEffect>
                                  </p:childTnLst>
                                </p:cTn>
                              </p:par>
                              <p:par>
                                <p:cTn id="70" presetID="53" presetClass="entr" presetSubtype="16" fill="hold" nodeType="withEffect">
                                  <p:stCondLst>
                                    <p:cond delay="0"/>
                                  </p:stCondLst>
                                  <p:childTnLst>
                                    <p:set>
                                      <p:cBhvr>
                                        <p:cTn id="71" dur="1" fill="hold">
                                          <p:stCondLst>
                                            <p:cond delay="0"/>
                                          </p:stCondLst>
                                        </p:cTn>
                                        <p:tgtEl>
                                          <p:spTgt spid="16502"/>
                                        </p:tgtEl>
                                        <p:attrNameLst>
                                          <p:attrName>style.visibility</p:attrName>
                                        </p:attrNameLst>
                                      </p:cBhvr>
                                      <p:to>
                                        <p:strVal val="visible"/>
                                      </p:to>
                                    </p:set>
                                    <p:anim calcmode="lin" valueType="num">
                                      <p:cBhvr>
                                        <p:cTn id="72" dur="500" fill="hold"/>
                                        <p:tgtEl>
                                          <p:spTgt spid="16502"/>
                                        </p:tgtEl>
                                        <p:attrNameLst>
                                          <p:attrName>ppt_w</p:attrName>
                                        </p:attrNameLst>
                                      </p:cBhvr>
                                      <p:tavLst>
                                        <p:tav tm="0">
                                          <p:val>
                                            <p:fltVal val="0"/>
                                          </p:val>
                                        </p:tav>
                                        <p:tav tm="100000">
                                          <p:val>
                                            <p:strVal val="#ppt_w"/>
                                          </p:val>
                                        </p:tav>
                                      </p:tavLst>
                                    </p:anim>
                                    <p:anim calcmode="lin" valueType="num">
                                      <p:cBhvr>
                                        <p:cTn id="73" dur="500" fill="hold"/>
                                        <p:tgtEl>
                                          <p:spTgt spid="16502"/>
                                        </p:tgtEl>
                                        <p:attrNameLst>
                                          <p:attrName>ppt_h</p:attrName>
                                        </p:attrNameLst>
                                      </p:cBhvr>
                                      <p:tavLst>
                                        <p:tav tm="0">
                                          <p:val>
                                            <p:fltVal val="0"/>
                                          </p:val>
                                        </p:tav>
                                        <p:tav tm="100000">
                                          <p:val>
                                            <p:strVal val="#ppt_h"/>
                                          </p:val>
                                        </p:tav>
                                      </p:tavLst>
                                    </p:anim>
                                    <p:animEffect transition="in" filter="fade">
                                      <p:cBhvr>
                                        <p:cTn id="74" dur="500"/>
                                        <p:tgtEl>
                                          <p:spTgt spid="16502"/>
                                        </p:tgtEl>
                                      </p:cBhvr>
                                    </p:animEffect>
                                  </p:childTnLst>
                                </p:cTn>
                              </p:par>
                              <p:par>
                                <p:cTn id="75" presetID="53" presetClass="entr" presetSubtype="16" fill="hold" nodeType="withEffect">
                                  <p:stCondLst>
                                    <p:cond delay="0"/>
                                  </p:stCondLst>
                                  <p:childTnLst>
                                    <p:set>
                                      <p:cBhvr>
                                        <p:cTn id="76" dur="1" fill="hold">
                                          <p:stCondLst>
                                            <p:cond delay="0"/>
                                          </p:stCondLst>
                                        </p:cTn>
                                        <p:tgtEl>
                                          <p:spTgt spid="16516"/>
                                        </p:tgtEl>
                                        <p:attrNameLst>
                                          <p:attrName>style.visibility</p:attrName>
                                        </p:attrNameLst>
                                      </p:cBhvr>
                                      <p:to>
                                        <p:strVal val="visible"/>
                                      </p:to>
                                    </p:set>
                                    <p:anim calcmode="lin" valueType="num">
                                      <p:cBhvr>
                                        <p:cTn id="77" dur="500" fill="hold"/>
                                        <p:tgtEl>
                                          <p:spTgt spid="16516"/>
                                        </p:tgtEl>
                                        <p:attrNameLst>
                                          <p:attrName>ppt_w</p:attrName>
                                        </p:attrNameLst>
                                      </p:cBhvr>
                                      <p:tavLst>
                                        <p:tav tm="0">
                                          <p:val>
                                            <p:fltVal val="0"/>
                                          </p:val>
                                        </p:tav>
                                        <p:tav tm="100000">
                                          <p:val>
                                            <p:strVal val="#ppt_w"/>
                                          </p:val>
                                        </p:tav>
                                      </p:tavLst>
                                    </p:anim>
                                    <p:anim calcmode="lin" valueType="num">
                                      <p:cBhvr>
                                        <p:cTn id="78" dur="500" fill="hold"/>
                                        <p:tgtEl>
                                          <p:spTgt spid="16516"/>
                                        </p:tgtEl>
                                        <p:attrNameLst>
                                          <p:attrName>ppt_h</p:attrName>
                                        </p:attrNameLst>
                                      </p:cBhvr>
                                      <p:tavLst>
                                        <p:tav tm="0">
                                          <p:val>
                                            <p:fltVal val="0"/>
                                          </p:val>
                                        </p:tav>
                                        <p:tav tm="100000">
                                          <p:val>
                                            <p:strVal val="#ppt_h"/>
                                          </p:val>
                                        </p:tav>
                                      </p:tavLst>
                                    </p:anim>
                                    <p:animEffect transition="in" filter="fade">
                                      <p:cBhvr>
                                        <p:cTn id="79" dur="500"/>
                                        <p:tgtEl>
                                          <p:spTgt spid="16516"/>
                                        </p:tgtEl>
                                      </p:cBhvr>
                                    </p:animEffect>
                                  </p:childTnLst>
                                </p:cTn>
                              </p:par>
                              <p:par>
                                <p:cTn id="80" presetID="53" presetClass="entr" presetSubtype="16" fill="hold" nodeType="withEffect">
                                  <p:stCondLst>
                                    <p:cond delay="0"/>
                                  </p:stCondLst>
                                  <p:childTnLst>
                                    <p:set>
                                      <p:cBhvr>
                                        <p:cTn id="81" dur="1" fill="hold">
                                          <p:stCondLst>
                                            <p:cond delay="0"/>
                                          </p:stCondLst>
                                        </p:cTn>
                                        <p:tgtEl>
                                          <p:spTgt spid="16527"/>
                                        </p:tgtEl>
                                        <p:attrNameLst>
                                          <p:attrName>style.visibility</p:attrName>
                                        </p:attrNameLst>
                                      </p:cBhvr>
                                      <p:to>
                                        <p:strVal val="visible"/>
                                      </p:to>
                                    </p:set>
                                    <p:anim calcmode="lin" valueType="num">
                                      <p:cBhvr>
                                        <p:cTn id="82" dur="500" fill="hold"/>
                                        <p:tgtEl>
                                          <p:spTgt spid="16527"/>
                                        </p:tgtEl>
                                        <p:attrNameLst>
                                          <p:attrName>ppt_w</p:attrName>
                                        </p:attrNameLst>
                                      </p:cBhvr>
                                      <p:tavLst>
                                        <p:tav tm="0">
                                          <p:val>
                                            <p:fltVal val="0"/>
                                          </p:val>
                                        </p:tav>
                                        <p:tav tm="100000">
                                          <p:val>
                                            <p:strVal val="#ppt_w"/>
                                          </p:val>
                                        </p:tav>
                                      </p:tavLst>
                                    </p:anim>
                                    <p:anim calcmode="lin" valueType="num">
                                      <p:cBhvr>
                                        <p:cTn id="83" dur="500" fill="hold"/>
                                        <p:tgtEl>
                                          <p:spTgt spid="16527"/>
                                        </p:tgtEl>
                                        <p:attrNameLst>
                                          <p:attrName>ppt_h</p:attrName>
                                        </p:attrNameLst>
                                      </p:cBhvr>
                                      <p:tavLst>
                                        <p:tav tm="0">
                                          <p:val>
                                            <p:fltVal val="0"/>
                                          </p:val>
                                        </p:tav>
                                        <p:tav tm="100000">
                                          <p:val>
                                            <p:strVal val="#ppt_h"/>
                                          </p:val>
                                        </p:tav>
                                      </p:tavLst>
                                    </p:anim>
                                    <p:animEffect transition="in" filter="fade">
                                      <p:cBhvr>
                                        <p:cTn id="84" dur="500"/>
                                        <p:tgtEl>
                                          <p:spTgt spid="16527"/>
                                        </p:tgtEl>
                                      </p:cBhvr>
                                    </p:animEffect>
                                  </p:childTnLst>
                                </p:cTn>
                              </p:par>
                              <p:par>
                                <p:cTn id="85" presetID="53" presetClass="entr" presetSubtype="16" fill="hold" nodeType="withEffect">
                                  <p:stCondLst>
                                    <p:cond delay="0"/>
                                  </p:stCondLst>
                                  <p:childTnLst>
                                    <p:set>
                                      <p:cBhvr>
                                        <p:cTn id="86" dur="1" fill="hold">
                                          <p:stCondLst>
                                            <p:cond delay="0"/>
                                          </p:stCondLst>
                                        </p:cTn>
                                        <p:tgtEl>
                                          <p:spTgt spid="16547"/>
                                        </p:tgtEl>
                                        <p:attrNameLst>
                                          <p:attrName>style.visibility</p:attrName>
                                        </p:attrNameLst>
                                      </p:cBhvr>
                                      <p:to>
                                        <p:strVal val="visible"/>
                                      </p:to>
                                    </p:set>
                                    <p:anim calcmode="lin" valueType="num">
                                      <p:cBhvr>
                                        <p:cTn id="87" dur="500" fill="hold"/>
                                        <p:tgtEl>
                                          <p:spTgt spid="16547"/>
                                        </p:tgtEl>
                                        <p:attrNameLst>
                                          <p:attrName>ppt_w</p:attrName>
                                        </p:attrNameLst>
                                      </p:cBhvr>
                                      <p:tavLst>
                                        <p:tav tm="0">
                                          <p:val>
                                            <p:fltVal val="0"/>
                                          </p:val>
                                        </p:tav>
                                        <p:tav tm="100000">
                                          <p:val>
                                            <p:strVal val="#ppt_w"/>
                                          </p:val>
                                        </p:tav>
                                      </p:tavLst>
                                    </p:anim>
                                    <p:anim calcmode="lin" valueType="num">
                                      <p:cBhvr>
                                        <p:cTn id="88" dur="500" fill="hold"/>
                                        <p:tgtEl>
                                          <p:spTgt spid="16547"/>
                                        </p:tgtEl>
                                        <p:attrNameLst>
                                          <p:attrName>ppt_h</p:attrName>
                                        </p:attrNameLst>
                                      </p:cBhvr>
                                      <p:tavLst>
                                        <p:tav tm="0">
                                          <p:val>
                                            <p:fltVal val="0"/>
                                          </p:val>
                                        </p:tav>
                                        <p:tav tm="100000">
                                          <p:val>
                                            <p:strVal val="#ppt_h"/>
                                          </p:val>
                                        </p:tav>
                                      </p:tavLst>
                                    </p:anim>
                                    <p:animEffect transition="in" filter="fade">
                                      <p:cBhvr>
                                        <p:cTn id="89" dur="500"/>
                                        <p:tgtEl>
                                          <p:spTgt spid="16547"/>
                                        </p:tgtEl>
                                      </p:cBhvr>
                                    </p:animEffect>
                                  </p:childTnLst>
                                </p:cTn>
                              </p:par>
                              <p:par>
                                <p:cTn id="90" presetID="53" presetClass="entr" presetSubtype="16" fill="hold" nodeType="withEffect">
                                  <p:stCondLst>
                                    <p:cond delay="0"/>
                                  </p:stCondLst>
                                  <p:childTnLst>
                                    <p:set>
                                      <p:cBhvr>
                                        <p:cTn id="91" dur="1" fill="hold">
                                          <p:stCondLst>
                                            <p:cond delay="0"/>
                                          </p:stCondLst>
                                        </p:cTn>
                                        <p:tgtEl>
                                          <p:spTgt spid="16564"/>
                                        </p:tgtEl>
                                        <p:attrNameLst>
                                          <p:attrName>style.visibility</p:attrName>
                                        </p:attrNameLst>
                                      </p:cBhvr>
                                      <p:to>
                                        <p:strVal val="visible"/>
                                      </p:to>
                                    </p:set>
                                    <p:anim calcmode="lin" valueType="num">
                                      <p:cBhvr>
                                        <p:cTn id="92" dur="500" fill="hold"/>
                                        <p:tgtEl>
                                          <p:spTgt spid="16564"/>
                                        </p:tgtEl>
                                        <p:attrNameLst>
                                          <p:attrName>ppt_w</p:attrName>
                                        </p:attrNameLst>
                                      </p:cBhvr>
                                      <p:tavLst>
                                        <p:tav tm="0">
                                          <p:val>
                                            <p:fltVal val="0"/>
                                          </p:val>
                                        </p:tav>
                                        <p:tav tm="100000">
                                          <p:val>
                                            <p:strVal val="#ppt_w"/>
                                          </p:val>
                                        </p:tav>
                                      </p:tavLst>
                                    </p:anim>
                                    <p:anim calcmode="lin" valueType="num">
                                      <p:cBhvr>
                                        <p:cTn id="93" dur="500" fill="hold"/>
                                        <p:tgtEl>
                                          <p:spTgt spid="16564"/>
                                        </p:tgtEl>
                                        <p:attrNameLst>
                                          <p:attrName>ppt_h</p:attrName>
                                        </p:attrNameLst>
                                      </p:cBhvr>
                                      <p:tavLst>
                                        <p:tav tm="0">
                                          <p:val>
                                            <p:fltVal val="0"/>
                                          </p:val>
                                        </p:tav>
                                        <p:tav tm="100000">
                                          <p:val>
                                            <p:strVal val="#ppt_h"/>
                                          </p:val>
                                        </p:tav>
                                      </p:tavLst>
                                    </p:anim>
                                    <p:animEffect transition="in" filter="fade">
                                      <p:cBhvr>
                                        <p:cTn id="94" dur="500"/>
                                        <p:tgtEl>
                                          <p:spTgt spid="16564"/>
                                        </p:tgtEl>
                                      </p:cBhvr>
                                    </p:animEffect>
                                  </p:childTnLst>
                                </p:cTn>
                              </p:par>
                              <p:par>
                                <p:cTn id="95" presetID="53" presetClass="entr" presetSubtype="16" fill="hold" nodeType="withEffect">
                                  <p:stCondLst>
                                    <p:cond delay="0"/>
                                  </p:stCondLst>
                                  <p:childTnLst>
                                    <p:set>
                                      <p:cBhvr>
                                        <p:cTn id="96" dur="1" fill="hold">
                                          <p:stCondLst>
                                            <p:cond delay="0"/>
                                          </p:stCondLst>
                                        </p:cTn>
                                        <p:tgtEl>
                                          <p:spTgt spid="16595"/>
                                        </p:tgtEl>
                                        <p:attrNameLst>
                                          <p:attrName>style.visibility</p:attrName>
                                        </p:attrNameLst>
                                      </p:cBhvr>
                                      <p:to>
                                        <p:strVal val="visible"/>
                                      </p:to>
                                    </p:set>
                                    <p:anim calcmode="lin" valueType="num">
                                      <p:cBhvr>
                                        <p:cTn id="97" dur="500" fill="hold"/>
                                        <p:tgtEl>
                                          <p:spTgt spid="16595"/>
                                        </p:tgtEl>
                                        <p:attrNameLst>
                                          <p:attrName>ppt_w</p:attrName>
                                        </p:attrNameLst>
                                      </p:cBhvr>
                                      <p:tavLst>
                                        <p:tav tm="0">
                                          <p:val>
                                            <p:fltVal val="0"/>
                                          </p:val>
                                        </p:tav>
                                        <p:tav tm="100000">
                                          <p:val>
                                            <p:strVal val="#ppt_w"/>
                                          </p:val>
                                        </p:tav>
                                      </p:tavLst>
                                    </p:anim>
                                    <p:anim calcmode="lin" valueType="num">
                                      <p:cBhvr>
                                        <p:cTn id="98" dur="500" fill="hold"/>
                                        <p:tgtEl>
                                          <p:spTgt spid="16595"/>
                                        </p:tgtEl>
                                        <p:attrNameLst>
                                          <p:attrName>ppt_h</p:attrName>
                                        </p:attrNameLst>
                                      </p:cBhvr>
                                      <p:tavLst>
                                        <p:tav tm="0">
                                          <p:val>
                                            <p:fltVal val="0"/>
                                          </p:val>
                                        </p:tav>
                                        <p:tav tm="100000">
                                          <p:val>
                                            <p:strVal val="#ppt_h"/>
                                          </p:val>
                                        </p:tav>
                                      </p:tavLst>
                                    </p:anim>
                                    <p:animEffect transition="in" filter="fade">
                                      <p:cBhvr>
                                        <p:cTn id="99" dur="500"/>
                                        <p:tgtEl>
                                          <p:spTgt spid="16595"/>
                                        </p:tgtEl>
                                      </p:cBhvr>
                                    </p:animEffect>
                                  </p:childTnLst>
                                </p:cTn>
                              </p:par>
                              <p:par>
                                <p:cTn id="100" presetID="53" presetClass="entr" presetSubtype="16" fill="hold" nodeType="withEffect">
                                  <p:stCondLst>
                                    <p:cond delay="0"/>
                                  </p:stCondLst>
                                  <p:childTnLst>
                                    <p:set>
                                      <p:cBhvr>
                                        <p:cTn id="101" dur="1" fill="hold">
                                          <p:stCondLst>
                                            <p:cond delay="0"/>
                                          </p:stCondLst>
                                        </p:cTn>
                                        <p:tgtEl>
                                          <p:spTgt spid="16607"/>
                                        </p:tgtEl>
                                        <p:attrNameLst>
                                          <p:attrName>style.visibility</p:attrName>
                                        </p:attrNameLst>
                                      </p:cBhvr>
                                      <p:to>
                                        <p:strVal val="visible"/>
                                      </p:to>
                                    </p:set>
                                    <p:anim calcmode="lin" valueType="num">
                                      <p:cBhvr>
                                        <p:cTn id="102" dur="500" fill="hold"/>
                                        <p:tgtEl>
                                          <p:spTgt spid="16607"/>
                                        </p:tgtEl>
                                        <p:attrNameLst>
                                          <p:attrName>ppt_w</p:attrName>
                                        </p:attrNameLst>
                                      </p:cBhvr>
                                      <p:tavLst>
                                        <p:tav tm="0">
                                          <p:val>
                                            <p:fltVal val="0"/>
                                          </p:val>
                                        </p:tav>
                                        <p:tav tm="100000">
                                          <p:val>
                                            <p:strVal val="#ppt_w"/>
                                          </p:val>
                                        </p:tav>
                                      </p:tavLst>
                                    </p:anim>
                                    <p:anim calcmode="lin" valueType="num">
                                      <p:cBhvr>
                                        <p:cTn id="103" dur="500" fill="hold"/>
                                        <p:tgtEl>
                                          <p:spTgt spid="16607"/>
                                        </p:tgtEl>
                                        <p:attrNameLst>
                                          <p:attrName>ppt_h</p:attrName>
                                        </p:attrNameLst>
                                      </p:cBhvr>
                                      <p:tavLst>
                                        <p:tav tm="0">
                                          <p:val>
                                            <p:fltVal val="0"/>
                                          </p:val>
                                        </p:tav>
                                        <p:tav tm="100000">
                                          <p:val>
                                            <p:strVal val="#ppt_h"/>
                                          </p:val>
                                        </p:tav>
                                      </p:tavLst>
                                    </p:anim>
                                    <p:animEffect transition="in" filter="fade">
                                      <p:cBhvr>
                                        <p:cTn id="104" dur="500"/>
                                        <p:tgtEl>
                                          <p:spTgt spid="16607"/>
                                        </p:tgtEl>
                                      </p:cBhvr>
                                    </p:animEffect>
                                  </p:childTnLst>
                                </p:cTn>
                              </p:par>
                              <p:par>
                                <p:cTn id="105" presetID="53" presetClass="entr" presetSubtype="16" fill="hold" nodeType="withEffect">
                                  <p:stCondLst>
                                    <p:cond delay="0"/>
                                  </p:stCondLst>
                                  <p:childTnLst>
                                    <p:set>
                                      <p:cBhvr>
                                        <p:cTn id="106" dur="1" fill="hold">
                                          <p:stCondLst>
                                            <p:cond delay="0"/>
                                          </p:stCondLst>
                                        </p:cTn>
                                        <p:tgtEl>
                                          <p:spTgt spid="16638"/>
                                        </p:tgtEl>
                                        <p:attrNameLst>
                                          <p:attrName>style.visibility</p:attrName>
                                        </p:attrNameLst>
                                      </p:cBhvr>
                                      <p:to>
                                        <p:strVal val="visible"/>
                                      </p:to>
                                    </p:set>
                                    <p:anim calcmode="lin" valueType="num">
                                      <p:cBhvr>
                                        <p:cTn id="107" dur="500" fill="hold"/>
                                        <p:tgtEl>
                                          <p:spTgt spid="16638"/>
                                        </p:tgtEl>
                                        <p:attrNameLst>
                                          <p:attrName>ppt_w</p:attrName>
                                        </p:attrNameLst>
                                      </p:cBhvr>
                                      <p:tavLst>
                                        <p:tav tm="0">
                                          <p:val>
                                            <p:fltVal val="0"/>
                                          </p:val>
                                        </p:tav>
                                        <p:tav tm="100000">
                                          <p:val>
                                            <p:strVal val="#ppt_w"/>
                                          </p:val>
                                        </p:tav>
                                      </p:tavLst>
                                    </p:anim>
                                    <p:anim calcmode="lin" valueType="num">
                                      <p:cBhvr>
                                        <p:cTn id="108" dur="500" fill="hold"/>
                                        <p:tgtEl>
                                          <p:spTgt spid="16638"/>
                                        </p:tgtEl>
                                        <p:attrNameLst>
                                          <p:attrName>ppt_h</p:attrName>
                                        </p:attrNameLst>
                                      </p:cBhvr>
                                      <p:tavLst>
                                        <p:tav tm="0">
                                          <p:val>
                                            <p:fltVal val="0"/>
                                          </p:val>
                                        </p:tav>
                                        <p:tav tm="100000">
                                          <p:val>
                                            <p:strVal val="#ppt_h"/>
                                          </p:val>
                                        </p:tav>
                                      </p:tavLst>
                                    </p:anim>
                                    <p:animEffect transition="in" filter="fade">
                                      <p:cBhvr>
                                        <p:cTn id="109" dur="500"/>
                                        <p:tgtEl>
                                          <p:spTgt spid="16638"/>
                                        </p:tgtEl>
                                      </p:cBhvr>
                                    </p:animEffect>
                                  </p:childTnLst>
                                </p:cTn>
                              </p:par>
                              <p:par>
                                <p:cTn id="110" presetID="53" presetClass="entr" presetSubtype="16" fill="hold" nodeType="withEffect">
                                  <p:stCondLst>
                                    <p:cond delay="0"/>
                                  </p:stCondLst>
                                  <p:childTnLst>
                                    <p:set>
                                      <p:cBhvr>
                                        <p:cTn id="111" dur="1" fill="hold">
                                          <p:stCondLst>
                                            <p:cond delay="0"/>
                                          </p:stCondLst>
                                        </p:cTn>
                                        <p:tgtEl>
                                          <p:spTgt spid="16656"/>
                                        </p:tgtEl>
                                        <p:attrNameLst>
                                          <p:attrName>style.visibility</p:attrName>
                                        </p:attrNameLst>
                                      </p:cBhvr>
                                      <p:to>
                                        <p:strVal val="visible"/>
                                      </p:to>
                                    </p:set>
                                    <p:anim calcmode="lin" valueType="num">
                                      <p:cBhvr>
                                        <p:cTn id="112" dur="500" fill="hold"/>
                                        <p:tgtEl>
                                          <p:spTgt spid="16656"/>
                                        </p:tgtEl>
                                        <p:attrNameLst>
                                          <p:attrName>ppt_w</p:attrName>
                                        </p:attrNameLst>
                                      </p:cBhvr>
                                      <p:tavLst>
                                        <p:tav tm="0">
                                          <p:val>
                                            <p:fltVal val="0"/>
                                          </p:val>
                                        </p:tav>
                                        <p:tav tm="100000">
                                          <p:val>
                                            <p:strVal val="#ppt_w"/>
                                          </p:val>
                                        </p:tav>
                                      </p:tavLst>
                                    </p:anim>
                                    <p:anim calcmode="lin" valueType="num">
                                      <p:cBhvr>
                                        <p:cTn id="113" dur="500" fill="hold"/>
                                        <p:tgtEl>
                                          <p:spTgt spid="16656"/>
                                        </p:tgtEl>
                                        <p:attrNameLst>
                                          <p:attrName>ppt_h</p:attrName>
                                        </p:attrNameLst>
                                      </p:cBhvr>
                                      <p:tavLst>
                                        <p:tav tm="0">
                                          <p:val>
                                            <p:fltVal val="0"/>
                                          </p:val>
                                        </p:tav>
                                        <p:tav tm="100000">
                                          <p:val>
                                            <p:strVal val="#ppt_h"/>
                                          </p:val>
                                        </p:tav>
                                      </p:tavLst>
                                    </p:anim>
                                    <p:animEffect transition="in" filter="fade">
                                      <p:cBhvr>
                                        <p:cTn id="114" dur="500"/>
                                        <p:tgtEl>
                                          <p:spTgt spid="16656"/>
                                        </p:tgtEl>
                                      </p:cBhvr>
                                    </p:animEffect>
                                  </p:childTnLst>
                                </p:cTn>
                              </p:par>
                              <p:par>
                                <p:cTn id="115" presetID="53" presetClass="entr" presetSubtype="16" fill="hold" nodeType="withEffect">
                                  <p:stCondLst>
                                    <p:cond delay="0"/>
                                  </p:stCondLst>
                                  <p:childTnLst>
                                    <p:set>
                                      <p:cBhvr>
                                        <p:cTn id="116" dur="1" fill="hold">
                                          <p:stCondLst>
                                            <p:cond delay="0"/>
                                          </p:stCondLst>
                                        </p:cTn>
                                        <p:tgtEl>
                                          <p:spTgt spid="16671"/>
                                        </p:tgtEl>
                                        <p:attrNameLst>
                                          <p:attrName>style.visibility</p:attrName>
                                        </p:attrNameLst>
                                      </p:cBhvr>
                                      <p:to>
                                        <p:strVal val="visible"/>
                                      </p:to>
                                    </p:set>
                                    <p:anim calcmode="lin" valueType="num">
                                      <p:cBhvr>
                                        <p:cTn id="117" dur="500" fill="hold"/>
                                        <p:tgtEl>
                                          <p:spTgt spid="16671"/>
                                        </p:tgtEl>
                                        <p:attrNameLst>
                                          <p:attrName>ppt_w</p:attrName>
                                        </p:attrNameLst>
                                      </p:cBhvr>
                                      <p:tavLst>
                                        <p:tav tm="0">
                                          <p:val>
                                            <p:fltVal val="0"/>
                                          </p:val>
                                        </p:tav>
                                        <p:tav tm="100000">
                                          <p:val>
                                            <p:strVal val="#ppt_w"/>
                                          </p:val>
                                        </p:tav>
                                      </p:tavLst>
                                    </p:anim>
                                    <p:anim calcmode="lin" valueType="num">
                                      <p:cBhvr>
                                        <p:cTn id="118" dur="500" fill="hold"/>
                                        <p:tgtEl>
                                          <p:spTgt spid="16671"/>
                                        </p:tgtEl>
                                        <p:attrNameLst>
                                          <p:attrName>ppt_h</p:attrName>
                                        </p:attrNameLst>
                                      </p:cBhvr>
                                      <p:tavLst>
                                        <p:tav tm="0">
                                          <p:val>
                                            <p:fltVal val="0"/>
                                          </p:val>
                                        </p:tav>
                                        <p:tav tm="100000">
                                          <p:val>
                                            <p:strVal val="#ppt_h"/>
                                          </p:val>
                                        </p:tav>
                                      </p:tavLst>
                                    </p:anim>
                                    <p:animEffect transition="in" filter="fade">
                                      <p:cBhvr>
                                        <p:cTn id="119" dur="500"/>
                                        <p:tgtEl>
                                          <p:spTgt spid="16671"/>
                                        </p:tgtEl>
                                      </p:cBhvr>
                                    </p:animEffect>
                                  </p:childTnLst>
                                </p:cTn>
                              </p:par>
                              <p:par>
                                <p:cTn id="120" presetID="53" presetClass="entr" presetSubtype="16" fill="hold" nodeType="withEffect">
                                  <p:stCondLst>
                                    <p:cond delay="0"/>
                                  </p:stCondLst>
                                  <p:childTnLst>
                                    <p:set>
                                      <p:cBhvr>
                                        <p:cTn id="121" dur="1" fill="hold">
                                          <p:stCondLst>
                                            <p:cond delay="0"/>
                                          </p:stCondLst>
                                        </p:cTn>
                                        <p:tgtEl>
                                          <p:spTgt spid="16681"/>
                                        </p:tgtEl>
                                        <p:attrNameLst>
                                          <p:attrName>style.visibility</p:attrName>
                                        </p:attrNameLst>
                                      </p:cBhvr>
                                      <p:to>
                                        <p:strVal val="visible"/>
                                      </p:to>
                                    </p:set>
                                    <p:anim calcmode="lin" valueType="num">
                                      <p:cBhvr>
                                        <p:cTn id="122" dur="500" fill="hold"/>
                                        <p:tgtEl>
                                          <p:spTgt spid="16681"/>
                                        </p:tgtEl>
                                        <p:attrNameLst>
                                          <p:attrName>ppt_w</p:attrName>
                                        </p:attrNameLst>
                                      </p:cBhvr>
                                      <p:tavLst>
                                        <p:tav tm="0">
                                          <p:val>
                                            <p:fltVal val="0"/>
                                          </p:val>
                                        </p:tav>
                                        <p:tav tm="100000">
                                          <p:val>
                                            <p:strVal val="#ppt_w"/>
                                          </p:val>
                                        </p:tav>
                                      </p:tavLst>
                                    </p:anim>
                                    <p:anim calcmode="lin" valueType="num">
                                      <p:cBhvr>
                                        <p:cTn id="123" dur="500" fill="hold"/>
                                        <p:tgtEl>
                                          <p:spTgt spid="16681"/>
                                        </p:tgtEl>
                                        <p:attrNameLst>
                                          <p:attrName>ppt_h</p:attrName>
                                        </p:attrNameLst>
                                      </p:cBhvr>
                                      <p:tavLst>
                                        <p:tav tm="0">
                                          <p:val>
                                            <p:fltVal val="0"/>
                                          </p:val>
                                        </p:tav>
                                        <p:tav tm="100000">
                                          <p:val>
                                            <p:strVal val="#ppt_h"/>
                                          </p:val>
                                        </p:tav>
                                      </p:tavLst>
                                    </p:anim>
                                    <p:animEffect transition="in" filter="fade">
                                      <p:cBhvr>
                                        <p:cTn id="124" dur="500"/>
                                        <p:tgtEl>
                                          <p:spTgt spid="16681"/>
                                        </p:tgtEl>
                                      </p:cBhvr>
                                    </p:animEffect>
                                  </p:childTnLst>
                                </p:cTn>
                              </p:par>
                              <p:par>
                                <p:cTn id="125" presetID="53" presetClass="entr" presetSubtype="16" fill="hold" nodeType="withEffect">
                                  <p:stCondLst>
                                    <p:cond delay="0"/>
                                  </p:stCondLst>
                                  <p:childTnLst>
                                    <p:set>
                                      <p:cBhvr>
                                        <p:cTn id="126" dur="1" fill="hold">
                                          <p:stCondLst>
                                            <p:cond delay="0"/>
                                          </p:stCondLst>
                                        </p:cTn>
                                        <p:tgtEl>
                                          <p:spTgt spid="16691"/>
                                        </p:tgtEl>
                                        <p:attrNameLst>
                                          <p:attrName>style.visibility</p:attrName>
                                        </p:attrNameLst>
                                      </p:cBhvr>
                                      <p:to>
                                        <p:strVal val="visible"/>
                                      </p:to>
                                    </p:set>
                                    <p:anim calcmode="lin" valueType="num">
                                      <p:cBhvr>
                                        <p:cTn id="127" dur="500" fill="hold"/>
                                        <p:tgtEl>
                                          <p:spTgt spid="16691"/>
                                        </p:tgtEl>
                                        <p:attrNameLst>
                                          <p:attrName>ppt_w</p:attrName>
                                        </p:attrNameLst>
                                      </p:cBhvr>
                                      <p:tavLst>
                                        <p:tav tm="0">
                                          <p:val>
                                            <p:fltVal val="0"/>
                                          </p:val>
                                        </p:tav>
                                        <p:tav tm="100000">
                                          <p:val>
                                            <p:strVal val="#ppt_w"/>
                                          </p:val>
                                        </p:tav>
                                      </p:tavLst>
                                    </p:anim>
                                    <p:anim calcmode="lin" valueType="num">
                                      <p:cBhvr>
                                        <p:cTn id="128" dur="500" fill="hold"/>
                                        <p:tgtEl>
                                          <p:spTgt spid="16691"/>
                                        </p:tgtEl>
                                        <p:attrNameLst>
                                          <p:attrName>ppt_h</p:attrName>
                                        </p:attrNameLst>
                                      </p:cBhvr>
                                      <p:tavLst>
                                        <p:tav tm="0">
                                          <p:val>
                                            <p:fltVal val="0"/>
                                          </p:val>
                                        </p:tav>
                                        <p:tav tm="100000">
                                          <p:val>
                                            <p:strVal val="#ppt_h"/>
                                          </p:val>
                                        </p:tav>
                                      </p:tavLst>
                                    </p:anim>
                                    <p:animEffect transition="in" filter="fade">
                                      <p:cBhvr>
                                        <p:cTn id="129" dur="500"/>
                                        <p:tgtEl>
                                          <p:spTgt spid="16691"/>
                                        </p:tgtEl>
                                      </p:cBhvr>
                                    </p:animEffect>
                                  </p:childTnLst>
                                </p:cTn>
                              </p:par>
                              <p:par>
                                <p:cTn id="130" presetID="53" presetClass="entr" presetSubtype="16" fill="hold" nodeType="withEffect">
                                  <p:stCondLst>
                                    <p:cond delay="0"/>
                                  </p:stCondLst>
                                  <p:childTnLst>
                                    <p:set>
                                      <p:cBhvr>
                                        <p:cTn id="131" dur="1" fill="hold">
                                          <p:stCondLst>
                                            <p:cond delay="0"/>
                                          </p:stCondLst>
                                        </p:cTn>
                                        <p:tgtEl>
                                          <p:spTgt spid="16713"/>
                                        </p:tgtEl>
                                        <p:attrNameLst>
                                          <p:attrName>style.visibility</p:attrName>
                                        </p:attrNameLst>
                                      </p:cBhvr>
                                      <p:to>
                                        <p:strVal val="visible"/>
                                      </p:to>
                                    </p:set>
                                    <p:anim calcmode="lin" valueType="num">
                                      <p:cBhvr>
                                        <p:cTn id="132" dur="500" fill="hold"/>
                                        <p:tgtEl>
                                          <p:spTgt spid="16713"/>
                                        </p:tgtEl>
                                        <p:attrNameLst>
                                          <p:attrName>ppt_w</p:attrName>
                                        </p:attrNameLst>
                                      </p:cBhvr>
                                      <p:tavLst>
                                        <p:tav tm="0">
                                          <p:val>
                                            <p:fltVal val="0"/>
                                          </p:val>
                                        </p:tav>
                                        <p:tav tm="100000">
                                          <p:val>
                                            <p:strVal val="#ppt_w"/>
                                          </p:val>
                                        </p:tav>
                                      </p:tavLst>
                                    </p:anim>
                                    <p:anim calcmode="lin" valueType="num">
                                      <p:cBhvr>
                                        <p:cTn id="133" dur="500" fill="hold"/>
                                        <p:tgtEl>
                                          <p:spTgt spid="16713"/>
                                        </p:tgtEl>
                                        <p:attrNameLst>
                                          <p:attrName>ppt_h</p:attrName>
                                        </p:attrNameLst>
                                      </p:cBhvr>
                                      <p:tavLst>
                                        <p:tav tm="0">
                                          <p:val>
                                            <p:fltVal val="0"/>
                                          </p:val>
                                        </p:tav>
                                        <p:tav tm="100000">
                                          <p:val>
                                            <p:strVal val="#ppt_h"/>
                                          </p:val>
                                        </p:tav>
                                      </p:tavLst>
                                    </p:anim>
                                    <p:animEffect transition="in" filter="fade">
                                      <p:cBhvr>
                                        <p:cTn id="134" dur="500"/>
                                        <p:tgtEl>
                                          <p:spTgt spid="16713"/>
                                        </p:tgtEl>
                                      </p:cBhvr>
                                    </p:animEffect>
                                  </p:childTnLst>
                                </p:cTn>
                              </p:par>
                              <p:par>
                                <p:cTn id="135" presetID="53" presetClass="entr" presetSubtype="16" fill="hold" nodeType="withEffect">
                                  <p:stCondLst>
                                    <p:cond delay="0"/>
                                  </p:stCondLst>
                                  <p:childTnLst>
                                    <p:set>
                                      <p:cBhvr>
                                        <p:cTn id="136" dur="1" fill="hold">
                                          <p:stCondLst>
                                            <p:cond delay="0"/>
                                          </p:stCondLst>
                                        </p:cTn>
                                        <p:tgtEl>
                                          <p:spTgt spid="16733"/>
                                        </p:tgtEl>
                                        <p:attrNameLst>
                                          <p:attrName>style.visibility</p:attrName>
                                        </p:attrNameLst>
                                      </p:cBhvr>
                                      <p:to>
                                        <p:strVal val="visible"/>
                                      </p:to>
                                    </p:set>
                                    <p:anim calcmode="lin" valueType="num">
                                      <p:cBhvr>
                                        <p:cTn id="137" dur="500" fill="hold"/>
                                        <p:tgtEl>
                                          <p:spTgt spid="16733"/>
                                        </p:tgtEl>
                                        <p:attrNameLst>
                                          <p:attrName>ppt_w</p:attrName>
                                        </p:attrNameLst>
                                      </p:cBhvr>
                                      <p:tavLst>
                                        <p:tav tm="0">
                                          <p:val>
                                            <p:fltVal val="0"/>
                                          </p:val>
                                        </p:tav>
                                        <p:tav tm="100000">
                                          <p:val>
                                            <p:strVal val="#ppt_w"/>
                                          </p:val>
                                        </p:tav>
                                      </p:tavLst>
                                    </p:anim>
                                    <p:anim calcmode="lin" valueType="num">
                                      <p:cBhvr>
                                        <p:cTn id="138" dur="500" fill="hold"/>
                                        <p:tgtEl>
                                          <p:spTgt spid="16733"/>
                                        </p:tgtEl>
                                        <p:attrNameLst>
                                          <p:attrName>ppt_h</p:attrName>
                                        </p:attrNameLst>
                                      </p:cBhvr>
                                      <p:tavLst>
                                        <p:tav tm="0">
                                          <p:val>
                                            <p:fltVal val="0"/>
                                          </p:val>
                                        </p:tav>
                                        <p:tav tm="100000">
                                          <p:val>
                                            <p:strVal val="#ppt_h"/>
                                          </p:val>
                                        </p:tav>
                                      </p:tavLst>
                                    </p:anim>
                                    <p:animEffect transition="in" filter="fade">
                                      <p:cBhvr>
                                        <p:cTn id="139" dur="500"/>
                                        <p:tgtEl>
                                          <p:spTgt spid="16733"/>
                                        </p:tgtEl>
                                      </p:cBhvr>
                                    </p:animEffect>
                                  </p:childTnLst>
                                </p:cTn>
                              </p:par>
                              <p:par>
                                <p:cTn id="140" presetID="53" presetClass="entr" presetSubtype="16" fill="hold" nodeType="withEffect">
                                  <p:stCondLst>
                                    <p:cond delay="0"/>
                                  </p:stCondLst>
                                  <p:childTnLst>
                                    <p:set>
                                      <p:cBhvr>
                                        <p:cTn id="141" dur="1" fill="hold">
                                          <p:stCondLst>
                                            <p:cond delay="0"/>
                                          </p:stCondLst>
                                        </p:cTn>
                                        <p:tgtEl>
                                          <p:spTgt spid="16750"/>
                                        </p:tgtEl>
                                        <p:attrNameLst>
                                          <p:attrName>style.visibility</p:attrName>
                                        </p:attrNameLst>
                                      </p:cBhvr>
                                      <p:to>
                                        <p:strVal val="visible"/>
                                      </p:to>
                                    </p:set>
                                    <p:anim calcmode="lin" valueType="num">
                                      <p:cBhvr>
                                        <p:cTn id="142" dur="500" fill="hold"/>
                                        <p:tgtEl>
                                          <p:spTgt spid="16750"/>
                                        </p:tgtEl>
                                        <p:attrNameLst>
                                          <p:attrName>ppt_w</p:attrName>
                                        </p:attrNameLst>
                                      </p:cBhvr>
                                      <p:tavLst>
                                        <p:tav tm="0">
                                          <p:val>
                                            <p:fltVal val="0"/>
                                          </p:val>
                                        </p:tav>
                                        <p:tav tm="100000">
                                          <p:val>
                                            <p:strVal val="#ppt_w"/>
                                          </p:val>
                                        </p:tav>
                                      </p:tavLst>
                                    </p:anim>
                                    <p:anim calcmode="lin" valueType="num">
                                      <p:cBhvr>
                                        <p:cTn id="143" dur="500" fill="hold"/>
                                        <p:tgtEl>
                                          <p:spTgt spid="16750"/>
                                        </p:tgtEl>
                                        <p:attrNameLst>
                                          <p:attrName>ppt_h</p:attrName>
                                        </p:attrNameLst>
                                      </p:cBhvr>
                                      <p:tavLst>
                                        <p:tav tm="0">
                                          <p:val>
                                            <p:fltVal val="0"/>
                                          </p:val>
                                        </p:tav>
                                        <p:tav tm="100000">
                                          <p:val>
                                            <p:strVal val="#ppt_h"/>
                                          </p:val>
                                        </p:tav>
                                      </p:tavLst>
                                    </p:anim>
                                    <p:animEffect transition="in" filter="fade">
                                      <p:cBhvr>
                                        <p:cTn id="144" dur="500"/>
                                        <p:tgtEl>
                                          <p:spTgt spid="16750"/>
                                        </p:tgtEl>
                                      </p:cBhvr>
                                    </p:animEffect>
                                  </p:childTnLst>
                                </p:cTn>
                              </p:par>
                              <p:par>
                                <p:cTn id="145" presetID="53" presetClass="entr" presetSubtype="16" fill="hold" nodeType="withEffect">
                                  <p:stCondLst>
                                    <p:cond delay="0"/>
                                  </p:stCondLst>
                                  <p:childTnLst>
                                    <p:set>
                                      <p:cBhvr>
                                        <p:cTn id="146" dur="1" fill="hold">
                                          <p:stCondLst>
                                            <p:cond delay="0"/>
                                          </p:stCondLst>
                                        </p:cTn>
                                        <p:tgtEl>
                                          <p:spTgt spid="16771"/>
                                        </p:tgtEl>
                                        <p:attrNameLst>
                                          <p:attrName>style.visibility</p:attrName>
                                        </p:attrNameLst>
                                      </p:cBhvr>
                                      <p:to>
                                        <p:strVal val="visible"/>
                                      </p:to>
                                    </p:set>
                                    <p:anim calcmode="lin" valueType="num">
                                      <p:cBhvr>
                                        <p:cTn id="147" dur="500" fill="hold"/>
                                        <p:tgtEl>
                                          <p:spTgt spid="16771"/>
                                        </p:tgtEl>
                                        <p:attrNameLst>
                                          <p:attrName>ppt_w</p:attrName>
                                        </p:attrNameLst>
                                      </p:cBhvr>
                                      <p:tavLst>
                                        <p:tav tm="0">
                                          <p:val>
                                            <p:fltVal val="0"/>
                                          </p:val>
                                        </p:tav>
                                        <p:tav tm="100000">
                                          <p:val>
                                            <p:strVal val="#ppt_w"/>
                                          </p:val>
                                        </p:tav>
                                      </p:tavLst>
                                    </p:anim>
                                    <p:anim calcmode="lin" valueType="num">
                                      <p:cBhvr>
                                        <p:cTn id="148" dur="500" fill="hold"/>
                                        <p:tgtEl>
                                          <p:spTgt spid="16771"/>
                                        </p:tgtEl>
                                        <p:attrNameLst>
                                          <p:attrName>ppt_h</p:attrName>
                                        </p:attrNameLst>
                                      </p:cBhvr>
                                      <p:tavLst>
                                        <p:tav tm="0">
                                          <p:val>
                                            <p:fltVal val="0"/>
                                          </p:val>
                                        </p:tav>
                                        <p:tav tm="100000">
                                          <p:val>
                                            <p:strVal val="#ppt_h"/>
                                          </p:val>
                                        </p:tav>
                                      </p:tavLst>
                                    </p:anim>
                                    <p:animEffect transition="in" filter="fade">
                                      <p:cBhvr>
                                        <p:cTn id="149" dur="500"/>
                                        <p:tgtEl>
                                          <p:spTgt spid="16771"/>
                                        </p:tgtEl>
                                      </p:cBhvr>
                                    </p:animEffect>
                                  </p:childTnLst>
                                </p:cTn>
                              </p:par>
                              <p:par>
                                <p:cTn id="150" presetID="53" presetClass="entr" presetSubtype="16" fill="hold" nodeType="withEffect">
                                  <p:stCondLst>
                                    <p:cond delay="0"/>
                                  </p:stCondLst>
                                  <p:childTnLst>
                                    <p:set>
                                      <p:cBhvr>
                                        <p:cTn id="151" dur="1" fill="hold">
                                          <p:stCondLst>
                                            <p:cond delay="0"/>
                                          </p:stCondLst>
                                        </p:cTn>
                                        <p:tgtEl>
                                          <p:spTgt spid="16787"/>
                                        </p:tgtEl>
                                        <p:attrNameLst>
                                          <p:attrName>style.visibility</p:attrName>
                                        </p:attrNameLst>
                                      </p:cBhvr>
                                      <p:to>
                                        <p:strVal val="visible"/>
                                      </p:to>
                                    </p:set>
                                    <p:anim calcmode="lin" valueType="num">
                                      <p:cBhvr>
                                        <p:cTn id="152" dur="500" fill="hold"/>
                                        <p:tgtEl>
                                          <p:spTgt spid="16787"/>
                                        </p:tgtEl>
                                        <p:attrNameLst>
                                          <p:attrName>ppt_w</p:attrName>
                                        </p:attrNameLst>
                                      </p:cBhvr>
                                      <p:tavLst>
                                        <p:tav tm="0">
                                          <p:val>
                                            <p:fltVal val="0"/>
                                          </p:val>
                                        </p:tav>
                                        <p:tav tm="100000">
                                          <p:val>
                                            <p:strVal val="#ppt_w"/>
                                          </p:val>
                                        </p:tav>
                                      </p:tavLst>
                                    </p:anim>
                                    <p:anim calcmode="lin" valueType="num">
                                      <p:cBhvr>
                                        <p:cTn id="153" dur="500" fill="hold"/>
                                        <p:tgtEl>
                                          <p:spTgt spid="16787"/>
                                        </p:tgtEl>
                                        <p:attrNameLst>
                                          <p:attrName>ppt_h</p:attrName>
                                        </p:attrNameLst>
                                      </p:cBhvr>
                                      <p:tavLst>
                                        <p:tav tm="0">
                                          <p:val>
                                            <p:fltVal val="0"/>
                                          </p:val>
                                        </p:tav>
                                        <p:tav tm="100000">
                                          <p:val>
                                            <p:strVal val="#ppt_h"/>
                                          </p:val>
                                        </p:tav>
                                      </p:tavLst>
                                    </p:anim>
                                    <p:animEffect transition="in" filter="fade">
                                      <p:cBhvr>
                                        <p:cTn id="154" dur="500"/>
                                        <p:tgtEl>
                                          <p:spTgt spid="16787"/>
                                        </p:tgtEl>
                                      </p:cBhvr>
                                    </p:animEffect>
                                  </p:childTnLst>
                                </p:cTn>
                              </p:par>
                              <p:par>
                                <p:cTn id="155" presetID="53" presetClass="entr" presetSubtype="16" fill="hold" nodeType="withEffect">
                                  <p:stCondLst>
                                    <p:cond delay="0"/>
                                  </p:stCondLst>
                                  <p:childTnLst>
                                    <p:set>
                                      <p:cBhvr>
                                        <p:cTn id="156" dur="1" fill="hold">
                                          <p:stCondLst>
                                            <p:cond delay="0"/>
                                          </p:stCondLst>
                                        </p:cTn>
                                        <p:tgtEl>
                                          <p:spTgt spid="16799"/>
                                        </p:tgtEl>
                                        <p:attrNameLst>
                                          <p:attrName>style.visibility</p:attrName>
                                        </p:attrNameLst>
                                      </p:cBhvr>
                                      <p:to>
                                        <p:strVal val="visible"/>
                                      </p:to>
                                    </p:set>
                                    <p:anim calcmode="lin" valueType="num">
                                      <p:cBhvr>
                                        <p:cTn id="157" dur="500" fill="hold"/>
                                        <p:tgtEl>
                                          <p:spTgt spid="16799"/>
                                        </p:tgtEl>
                                        <p:attrNameLst>
                                          <p:attrName>ppt_w</p:attrName>
                                        </p:attrNameLst>
                                      </p:cBhvr>
                                      <p:tavLst>
                                        <p:tav tm="0">
                                          <p:val>
                                            <p:fltVal val="0"/>
                                          </p:val>
                                        </p:tav>
                                        <p:tav tm="100000">
                                          <p:val>
                                            <p:strVal val="#ppt_w"/>
                                          </p:val>
                                        </p:tav>
                                      </p:tavLst>
                                    </p:anim>
                                    <p:anim calcmode="lin" valueType="num">
                                      <p:cBhvr>
                                        <p:cTn id="158" dur="500" fill="hold"/>
                                        <p:tgtEl>
                                          <p:spTgt spid="16799"/>
                                        </p:tgtEl>
                                        <p:attrNameLst>
                                          <p:attrName>ppt_h</p:attrName>
                                        </p:attrNameLst>
                                      </p:cBhvr>
                                      <p:tavLst>
                                        <p:tav tm="0">
                                          <p:val>
                                            <p:fltVal val="0"/>
                                          </p:val>
                                        </p:tav>
                                        <p:tav tm="100000">
                                          <p:val>
                                            <p:strVal val="#ppt_h"/>
                                          </p:val>
                                        </p:tav>
                                      </p:tavLst>
                                    </p:anim>
                                    <p:animEffect transition="in" filter="fade">
                                      <p:cBhvr>
                                        <p:cTn id="159" dur="500"/>
                                        <p:tgtEl>
                                          <p:spTgt spid="16799"/>
                                        </p:tgtEl>
                                      </p:cBhvr>
                                    </p:animEffect>
                                  </p:childTnLst>
                                </p:cTn>
                              </p:par>
                              <p:par>
                                <p:cTn id="160" presetID="53" presetClass="entr" presetSubtype="16" fill="hold" nodeType="withEffect">
                                  <p:stCondLst>
                                    <p:cond delay="0"/>
                                  </p:stCondLst>
                                  <p:childTnLst>
                                    <p:set>
                                      <p:cBhvr>
                                        <p:cTn id="161" dur="1" fill="hold">
                                          <p:stCondLst>
                                            <p:cond delay="0"/>
                                          </p:stCondLst>
                                        </p:cTn>
                                        <p:tgtEl>
                                          <p:spTgt spid="16809"/>
                                        </p:tgtEl>
                                        <p:attrNameLst>
                                          <p:attrName>style.visibility</p:attrName>
                                        </p:attrNameLst>
                                      </p:cBhvr>
                                      <p:to>
                                        <p:strVal val="visible"/>
                                      </p:to>
                                    </p:set>
                                    <p:anim calcmode="lin" valueType="num">
                                      <p:cBhvr>
                                        <p:cTn id="162" dur="500" fill="hold"/>
                                        <p:tgtEl>
                                          <p:spTgt spid="16809"/>
                                        </p:tgtEl>
                                        <p:attrNameLst>
                                          <p:attrName>ppt_w</p:attrName>
                                        </p:attrNameLst>
                                      </p:cBhvr>
                                      <p:tavLst>
                                        <p:tav tm="0">
                                          <p:val>
                                            <p:fltVal val="0"/>
                                          </p:val>
                                        </p:tav>
                                        <p:tav tm="100000">
                                          <p:val>
                                            <p:strVal val="#ppt_w"/>
                                          </p:val>
                                        </p:tav>
                                      </p:tavLst>
                                    </p:anim>
                                    <p:anim calcmode="lin" valueType="num">
                                      <p:cBhvr>
                                        <p:cTn id="163" dur="500" fill="hold"/>
                                        <p:tgtEl>
                                          <p:spTgt spid="16809"/>
                                        </p:tgtEl>
                                        <p:attrNameLst>
                                          <p:attrName>ppt_h</p:attrName>
                                        </p:attrNameLst>
                                      </p:cBhvr>
                                      <p:tavLst>
                                        <p:tav tm="0">
                                          <p:val>
                                            <p:fltVal val="0"/>
                                          </p:val>
                                        </p:tav>
                                        <p:tav tm="100000">
                                          <p:val>
                                            <p:strVal val="#ppt_h"/>
                                          </p:val>
                                        </p:tav>
                                      </p:tavLst>
                                    </p:anim>
                                    <p:animEffect transition="in" filter="fade">
                                      <p:cBhvr>
                                        <p:cTn id="164" dur="500"/>
                                        <p:tgtEl>
                                          <p:spTgt spid="16809"/>
                                        </p:tgtEl>
                                      </p:cBhvr>
                                    </p:animEffect>
                                  </p:childTnLst>
                                </p:cTn>
                              </p:par>
                              <p:par>
                                <p:cTn id="165" presetID="53" presetClass="entr" presetSubtype="16" fill="hold" nodeType="withEffect">
                                  <p:stCondLst>
                                    <p:cond delay="0"/>
                                  </p:stCondLst>
                                  <p:childTnLst>
                                    <p:set>
                                      <p:cBhvr>
                                        <p:cTn id="166" dur="1" fill="hold">
                                          <p:stCondLst>
                                            <p:cond delay="0"/>
                                          </p:stCondLst>
                                        </p:cTn>
                                        <p:tgtEl>
                                          <p:spTgt spid="16826"/>
                                        </p:tgtEl>
                                        <p:attrNameLst>
                                          <p:attrName>style.visibility</p:attrName>
                                        </p:attrNameLst>
                                      </p:cBhvr>
                                      <p:to>
                                        <p:strVal val="visible"/>
                                      </p:to>
                                    </p:set>
                                    <p:anim calcmode="lin" valueType="num">
                                      <p:cBhvr>
                                        <p:cTn id="167" dur="500" fill="hold"/>
                                        <p:tgtEl>
                                          <p:spTgt spid="16826"/>
                                        </p:tgtEl>
                                        <p:attrNameLst>
                                          <p:attrName>ppt_w</p:attrName>
                                        </p:attrNameLst>
                                      </p:cBhvr>
                                      <p:tavLst>
                                        <p:tav tm="0">
                                          <p:val>
                                            <p:fltVal val="0"/>
                                          </p:val>
                                        </p:tav>
                                        <p:tav tm="100000">
                                          <p:val>
                                            <p:strVal val="#ppt_w"/>
                                          </p:val>
                                        </p:tav>
                                      </p:tavLst>
                                    </p:anim>
                                    <p:anim calcmode="lin" valueType="num">
                                      <p:cBhvr>
                                        <p:cTn id="168" dur="500" fill="hold"/>
                                        <p:tgtEl>
                                          <p:spTgt spid="16826"/>
                                        </p:tgtEl>
                                        <p:attrNameLst>
                                          <p:attrName>ppt_h</p:attrName>
                                        </p:attrNameLst>
                                      </p:cBhvr>
                                      <p:tavLst>
                                        <p:tav tm="0">
                                          <p:val>
                                            <p:fltVal val="0"/>
                                          </p:val>
                                        </p:tav>
                                        <p:tav tm="100000">
                                          <p:val>
                                            <p:strVal val="#ppt_h"/>
                                          </p:val>
                                        </p:tav>
                                      </p:tavLst>
                                    </p:anim>
                                    <p:animEffect transition="in" filter="fade">
                                      <p:cBhvr>
                                        <p:cTn id="169" dur="500"/>
                                        <p:tgtEl>
                                          <p:spTgt spid="16826"/>
                                        </p:tgtEl>
                                      </p:cBhvr>
                                    </p:animEffect>
                                  </p:childTnLst>
                                </p:cTn>
                              </p:par>
                              <p:par>
                                <p:cTn id="170" presetID="53" presetClass="entr" presetSubtype="16" fill="hold" nodeType="withEffect">
                                  <p:stCondLst>
                                    <p:cond delay="0"/>
                                  </p:stCondLst>
                                  <p:childTnLst>
                                    <p:set>
                                      <p:cBhvr>
                                        <p:cTn id="171" dur="1" fill="hold">
                                          <p:stCondLst>
                                            <p:cond delay="0"/>
                                          </p:stCondLst>
                                        </p:cTn>
                                        <p:tgtEl>
                                          <p:spTgt spid="16833"/>
                                        </p:tgtEl>
                                        <p:attrNameLst>
                                          <p:attrName>style.visibility</p:attrName>
                                        </p:attrNameLst>
                                      </p:cBhvr>
                                      <p:to>
                                        <p:strVal val="visible"/>
                                      </p:to>
                                    </p:set>
                                    <p:anim calcmode="lin" valueType="num">
                                      <p:cBhvr>
                                        <p:cTn id="172" dur="500" fill="hold"/>
                                        <p:tgtEl>
                                          <p:spTgt spid="16833"/>
                                        </p:tgtEl>
                                        <p:attrNameLst>
                                          <p:attrName>ppt_w</p:attrName>
                                        </p:attrNameLst>
                                      </p:cBhvr>
                                      <p:tavLst>
                                        <p:tav tm="0">
                                          <p:val>
                                            <p:fltVal val="0"/>
                                          </p:val>
                                        </p:tav>
                                        <p:tav tm="100000">
                                          <p:val>
                                            <p:strVal val="#ppt_w"/>
                                          </p:val>
                                        </p:tav>
                                      </p:tavLst>
                                    </p:anim>
                                    <p:anim calcmode="lin" valueType="num">
                                      <p:cBhvr>
                                        <p:cTn id="173" dur="500" fill="hold"/>
                                        <p:tgtEl>
                                          <p:spTgt spid="16833"/>
                                        </p:tgtEl>
                                        <p:attrNameLst>
                                          <p:attrName>ppt_h</p:attrName>
                                        </p:attrNameLst>
                                      </p:cBhvr>
                                      <p:tavLst>
                                        <p:tav tm="0">
                                          <p:val>
                                            <p:fltVal val="0"/>
                                          </p:val>
                                        </p:tav>
                                        <p:tav tm="100000">
                                          <p:val>
                                            <p:strVal val="#ppt_h"/>
                                          </p:val>
                                        </p:tav>
                                      </p:tavLst>
                                    </p:anim>
                                    <p:animEffect transition="in" filter="fade">
                                      <p:cBhvr>
                                        <p:cTn id="174" dur="500"/>
                                        <p:tgtEl>
                                          <p:spTgt spid="16833"/>
                                        </p:tgtEl>
                                      </p:cBhvr>
                                    </p:animEffect>
                                  </p:childTnLst>
                                </p:cTn>
                              </p:par>
                              <p:par>
                                <p:cTn id="175" presetID="53" presetClass="entr" presetSubtype="16" fill="hold" nodeType="withEffect">
                                  <p:stCondLst>
                                    <p:cond delay="0"/>
                                  </p:stCondLst>
                                  <p:childTnLst>
                                    <p:set>
                                      <p:cBhvr>
                                        <p:cTn id="176" dur="1" fill="hold">
                                          <p:stCondLst>
                                            <p:cond delay="0"/>
                                          </p:stCondLst>
                                        </p:cTn>
                                        <p:tgtEl>
                                          <p:spTgt spid="16855"/>
                                        </p:tgtEl>
                                        <p:attrNameLst>
                                          <p:attrName>style.visibility</p:attrName>
                                        </p:attrNameLst>
                                      </p:cBhvr>
                                      <p:to>
                                        <p:strVal val="visible"/>
                                      </p:to>
                                    </p:set>
                                    <p:anim calcmode="lin" valueType="num">
                                      <p:cBhvr>
                                        <p:cTn id="177" dur="500" fill="hold"/>
                                        <p:tgtEl>
                                          <p:spTgt spid="16855"/>
                                        </p:tgtEl>
                                        <p:attrNameLst>
                                          <p:attrName>ppt_w</p:attrName>
                                        </p:attrNameLst>
                                      </p:cBhvr>
                                      <p:tavLst>
                                        <p:tav tm="0">
                                          <p:val>
                                            <p:fltVal val="0"/>
                                          </p:val>
                                        </p:tav>
                                        <p:tav tm="100000">
                                          <p:val>
                                            <p:strVal val="#ppt_w"/>
                                          </p:val>
                                        </p:tav>
                                      </p:tavLst>
                                    </p:anim>
                                    <p:anim calcmode="lin" valueType="num">
                                      <p:cBhvr>
                                        <p:cTn id="178" dur="500" fill="hold"/>
                                        <p:tgtEl>
                                          <p:spTgt spid="16855"/>
                                        </p:tgtEl>
                                        <p:attrNameLst>
                                          <p:attrName>ppt_h</p:attrName>
                                        </p:attrNameLst>
                                      </p:cBhvr>
                                      <p:tavLst>
                                        <p:tav tm="0">
                                          <p:val>
                                            <p:fltVal val="0"/>
                                          </p:val>
                                        </p:tav>
                                        <p:tav tm="100000">
                                          <p:val>
                                            <p:strVal val="#ppt_h"/>
                                          </p:val>
                                        </p:tav>
                                      </p:tavLst>
                                    </p:anim>
                                    <p:animEffect transition="in" filter="fade">
                                      <p:cBhvr>
                                        <p:cTn id="179" dur="500"/>
                                        <p:tgtEl>
                                          <p:spTgt spid="16855"/>
                                        </p:tgtEl>
                                      </p:cBhvr>
                                    </p:animEffect>
                                  </p:childTnLst>
                                </p:cTn>
                              </p:par>
                              <p:par>
                                <p:cTn id="180" presetID="53" presetClass="entr" presetSubtype="16" fill="hold" nodeType="withEffect">
                                  <p:stCondLst>
                                    <p:cond delay="0"/>
                                  </p:stCondLst>
                                  <p:childTnLst>
                                    <p:set>
                                      <p:cBhvr>
                                        <p:cTn id="181" dur="1" fill="hold">
                                          <p:stCondLst>
                                            <p:cond delay="0"/>
                                          </p:stCondLst>
                                        </p:cTn>
                                        <p:tgtEl>
                                          <p:spTgt spid="16878"/>
                                        </p:tgtEl>
                                        <p:attrNameLst>
                                          <p:attrName>style.visibility</p:attrName>
                                        </p:attrNameLst>
                                      </p:cBhvr>
                                      <p:to>
                                        <p:strVal val="visible"/>
                                      </p:to>
                                    </p:set>
                                    <p:anim calcmode="lin" valueType="num">
                                      <p:cBhvr>
                                        <p:cTn id="182" dur="500" fill="hold"/>
                                        <p:tgtEl>
                                          <p:spTgt spid="16878"/>
                                        </p:tgtEl>
                                        <p:attrNameLst>
                                          <p:attrName>ppt_w</p:attrName>
                                        </p:attrNameLst>
                                      </p:cBhvr>
                                      <p:tavLst>
                                        <p:tav tm="0">
                                          <p:val>
                                            <p:fltVal val="0"/>
                                          </p:val>
                                        </p:tav>
                                        <p:tav tm="100000">
                                          <p:val>
                                            <p:strVal val="#ppt_w"/>
                                          </p:val>
                                        </p:tav>
                                      </p:tavLst>
                                    </p:anim>
                                    <p:anim calcmode="lin" valueType="num">
                                      <p:cBhvr>
                                        <p:cTn id="183" dur="500" fill="hold"/>
                                        <p:tgtEl>
                                          <p:spTgt spid="16878"/>
                                        </p:tgtEl>
                                        <p:attrNameLst>
                                          <p:attrName>ppt_h</p:attrName>
                                        </p:attrNameLst>
                                      </p:cBhvr>
                                      <p:tavLst>
                                        <p:tav tm="0">
                                          <p:val>
                                            <p:fltVal val="0"/>
                                          </p:val>
                                        </p:tav>
                                        <p:tav tm="100000">
                                          <p:val>
                                            <p:strVal val="#ppt_h"/>
                                          </p:val>
                                        </p:tav>
                                      </p:tavLst>
                                    </p:anim>
                                    <p:animEffect transition="in" filter="fade">
                                      <p:cBhvr>
                                        <p:cTn id="184" dur="500"/>
                                        <p:tgtEl>
                                          <p:spTgt spid="16878"/>
                                        </p:tgtEl>
                                      </p:cBhvr>
                                    </p:animEffect>
                                  </p:childTnLst>
                                </p:cTn>
                              </p:par>
                              <p:par>
                                <p:cTn id="185" presetID="53" presetClass="entr" presetSubtype="16" fill="hold" nodeType="withEffect">
                                  <p:stCondLst>
                                    <p:cond delay="0"/>
                                  </p:stCondLst>
                                  <p:childTnLst>
                                    <p:set>
                                      <p:cBhvr>
                                        <p:cTn id="186" dur="1" fill="hold">
                                          <p:stCondLst>
                                            <p:cond delay="0"/>
                                          </p:stCondLst>
                                        </p:cTn>
                                        <p:tgtEl>
                                          <p:spTgt spid="16898"/>
                                        </p:tgtEl>
                                        <p:attrNameLst>
                                          <p:attrName>style.visibility</p:attrName>
                                        </p:attrNameLst>
                                      </p:cBhvr>
                                      <p:to>
                                        <p:strVal val="visible"/>
                                      </p:to>
                                    </p:set>
                                    <p:anim calcmode="lin" valueType="num">
                                      <p:cBhvr>
                                        <p:cTn id="187" dur="500" fill="hold"/>
                                        <p:tgtEl>
                                          <p:spTgt spid="16898"/>
                                        </p:tgtEl>
                                        <p:attrNameLst>
                                          <p:attrName>ppt_w</p:attrName>
                                        </p:attrNameLst>
                                      </p:cBhvr>
                                      <p:tavLst>
                                        <p:tav tm="0">
                                          <p:val>
                                            <p:fltVal val="0"/>
                                          </p:val>
                                        </p:tav>
                                        <p:tav tm="100000">
                                          <p:val>
                                            <p:strVal val="#ppt_w"/>
                                          </p:val>
                                        </p:tav>
                                      </p:tavLst>
                                    </p:anim>
                                    <p:anim calcmode="lin" valueType="num">
                                      <p:cBhvr>
                                        <p:cTn id="188" dur="500" fill="hold"/>
                                        <p:tgtEl>
                                          <p:spTgt spid="16898"/>
                                        </p:tgtEl>
                                        <p:attrNameLst>
                                          <p:attrName>ppt_h</p:attrName>
                                        </p:attrNameLst>
                                      </p:cBhvr>
                                      <p:tavLst>
                                        <p:tav tm="0">
                                          <p:val>
                                            <p:fltVal val="0"/>
                                          </p:val>
                                        </p:tav>
                                        <p:tav tm="100000">
                                          <p:val>
                                            <p:strVal val="#ppt_h"/>
                                          </p:val>
                                        </p:tav>
                                      </p:tavLst>
                                    </p:anim>
                                    <p:animEffect transition="in" filter="fade">
                                      <p:cBhvr>
                                        <p:cTn id="189" dur="500"/>
                                        <p:tgtEl>
                                          <p:spTgt spid="16898"/>
                                        </p:tgtEl>
                                      </p:cBhvr>
                                    </p:animEffect>
                                  </p:childTnLst>
                                </p:cTn>
                              </p:par>
                              <p:par>
                                <p:cTn id="190" presetID="53" presetClass="entr" presetSubtype="16" fill="hold" nodeType="withEffect">
                                  <p:stCondLst>
                                    <p:cond delay="0"/>
                                  </p:stCondLst>
                                  <p:childTnLst>
                                    <p:set>
                                      <p:cBhvr>
                                        <p:cTn id="191" dur="1" fill="hold">
                                          <p:stCondLst>
                                            <p:cond delay="0"/>
                                          </p:stCondLst>
                                        </p:cTn>
                                        <p:tgtEl>
                                          <p:spTgt spid="16932"/>
                                        </p:tgtEl>
                                        <p:attrNameLst>
                                          <p:attrName>style.visibility</p:attrName>
                                        </p:attrNameLst>
                                      </p:cBhvr>
                                      <p:to>
                                        <p:strVal val="visible"/>
                                      </p:to>
                                    </p:set>
                                    <p:anim calcmode="lin" valueType="num">
                                      <p:cBhvr>
                                        <p:cTn id="192" dur="500" fill="hold"/>
                                        <p:tgtEl>
                                          <p:spTgt spid="16932"/>
                                        </p:tgtEl>
                                        <p:attrNameLst>
                                          <p:attrName>ppt_w</p:attrName>
                                        </p:attrNameLst>
                                      </p:cBhvr>
                                      <p:tavLst>
                                        <p:tav tm="0">
                                          <p:val>
                                            <p:fltVal val="0"/>
                                          </p:val>
                                        </p:tav>
                                        <p:tav tm="100000">
                                          <p:val>
                                            <p:strVal val="#ppt_w"/>
                                          </p:val>
                                        </p:tav>
                                      </p:tavLst>
                                    </p:anim>
                                    <p:anim calcmode="lin" valueType="num">
                                      <p:cBhvr>
                                        <p:cTn id="193" dur="500" fill="hold"/>
                                        <p:tgtEl>
                                          <p:spTgt spid="16932"/>
                                        </p:tgtEl>
                                        <p:attrNameLst>
                                          <p:attrName>ppt_h</p:attrName>
                                        </p:attrNameLst>
                                      </p:cBhvr>
                                      <p:tavLst>
                                        <p:tav tm="0">
                                          <p:val>
                                            <p:fltVal val="0"/>
                                          </p:val>
                                        </p:tav>
                                        <p:tav tm="100000">
                                          <p:val>
                                            <p:strVal val="#ppt_h"/>
                                          </p:val>
                                        </p:tav>
                                      </p:tavLst>
                                    </p:anim>
                                    <p:animEffect transition="in" filter="fade">
                                      <p:cBhvr>
                                        <p:cTn id="194" dur="500"/>
                                        <p:tgtEl>
                                          <p:spTgt spid="16932"/>
                                        </p:tgtEl>
                                      </p:cBhvr>
                                    </p:animEffect>
                                  </p:childTnLst>
                                </p:cTn>
                              </p:par>
                              <p:par>
                                <p:cTn id="195" presetID="53" presetClass="entr" presetSubtype="16" fill="hold" nodeType="withEffect">
                                  <p:stCondLst>
                                    <p:cond delay="0"/>
                                  </p:stCondLst>
                                  <p:childTnLst>
                                    <p:set>
                                      <p:cBhvr>
                                        <p:cTn id="196" dur="1" fill="hold">
                                          <p:stCondLst>
                                            <p:cond delay="0"/>
                                          </p:stCondLst>
                                        </p:cTn>
                                        <p:tgtEl>
                                          <p:spTgt spid="16952"/>
                                        </p:tgtEl>
                                        <p:attrNameLst>
                                          <p:attrName>style.visibility</p:attrName>
                                        </p:attrNameLst>
                                      </p:cBhvr>
                                      <p:to>
                                        <p:strVal val="visible"/>
                                      </p:to>
                                    </p:set>
                                    <p:anim calcmode="lin" valueType="num">
                                      <p:cBhvr>
                                        <p:cTn id="197" dur="500" fill="hold"/>
                                        <p:tgtEl>
                                          <p:spTgt spid="16952"/>
                                        </p:tgtEl>
                                        <p:attrNameLst>
                                          <p:attrName>ppt_w</p:attrName>
                                        </p:attrNameLst>
                                      </p:cBhvr>
                                      <p:tavLst>
                                        <p:tav tm="0">
                                          <p:val>
                                            <p:fltVal val="0"/>
                                          </p:val>
                                        </p:tav>
                                        <p:tav tm="100000">
                                          <p:val>
                                            <p:strVal val="#ppt_w"/>
                                          </p:val>
                                        </p:tav>
                                      </p:tavLst>
                                    </p:anim>
                                    <p:anim calcmode="lin" valueType="num">
                                      <p:cBhvr>
                                        <p:cTn id="198" dur="500" fill="hold"/>
                                        <p:tgtEl>
                                          <p:spTgt spid="16952"/>
                                        </p:tgtEl>
                                        <p:attrNameLst>
                                          <p:attrName>ppt_h</p:attrName>
                                        </p:attrNameLst>
                                      </p:cBhvr>
                                      <p:tavLst>
                                        <p:tav tm="0">
                                          <p:val>
                                            <p:fltVal val="0"/>
                                          </p:val>
                                        </p:tav>
                                        <p:tav tm="100000">
                                          <p:val>
                                            <p:strVal val="#ppt_h"/>
                                          </p:val>
                                        </p:tav>
                                      </p:tavLst>
                                    </p:anim>
                                    <p:animEffect transition="in" filter="fade">
                                      <p:cBhvr>
                                        <p:cTn id="199" dur="500"/>
                                        <p:tgtEl>
                                          <p:spTgt spid="16952"/>
                                        </p:tgtEl>
                                      </p:cBhvr>
                                    </p:animEffect>
                                  </p:childTnLst>
                                </p:cTn>
                              </p:par>
                              <p:par>
                                <p:cTn id="200" presetID="53" presetClass="entr" presetSubtype="16" fill="hold" nodeType="withEffect">
                                  <p:stCondLst>
                                    <p:cond delay="0"/>
                                  </p:stCondLst>
                                  <p:childTnLst>
                                    <p:set>
                                      <p:cBhvr>
                                        <p:cTn id="201" dur="1" fill="hold">
                                          <p:stCondLst>
                                            <p:cond delay="0"/>
                                          </p:stCondLst>
                                        </p:cTn>
                                        <p:tgtEl>
                                          <p:spTgt spid="16973"/>
                                        </p:tgtEl>
                                        <p:attrNameLst>
                                          <p:attrName>style.visibility</p:attrName>
                                        </p:attrNameLst>
                                      </p:cBhvr>
                                      <p:to>
                                        <p:strVal val="visible"/>
                                      </p:to>
                                    </p:set>
                                    <p:anim calcmode="lin" valueType="num">
                                      <p:cBhvr>
                                        <p:cTn id="202" dur="500" fill="hold"/>
                                        <p:tgtEl>
                                          <p:spTgt spid="16973"/>
                                        </p:tgtEl>
                                        <p:attrNameLst>
                                          <p:attrName>ppt_w</p:attrName>
                                        </p:attrNameLst>
                                      </p:cBhvr>
                                      <p:tavLst>
                                        <p:tav tm="0">
                                          <p:val>
                                            <p:fltVal val="0"/>
                                          </p:val>
                                        </p:tav>
                                        <p:tav tm="100000">
                                          <p:val>
                                            <p:strVal val="#ppt_w"/>
                                          </p:val>
                                        </p:tav>
                                      </p:tavLst>
                                    </p:anim>
                                    <p:anim calcmode="lin" valueType="num">
                                      <p:cBhvr>
                                        <p:cTn id="203" dur="500" fill="hold"/>
                                        <p:tgtEl>
                                          <p:spTgt spid="16973"/>
                                        </p:tgtEl>
                                        <p:attrNameLst>
                                          <p:attrName>ppt_h</p:attrName>
                                        </p:attrNameLst>
                                      </p:cBhvr>
                                      <p:tavLst>
                                        <p:tav tm="0">
                                          <p:val>
                                            <p:fltVal val="0"/>
                                          </p:val>
                                        </p:tav>
                                        <p:tav tm="100000">
                                          <p:val>
                                            <p:strVal val="#ppt_h"/>
                                          </p:val>
                                        </p:tav>
                                      </p:tavLst>
                                    </p:anim>
                                    <p:animEffect transition="in" filter="fade">
                                      <p:cBhvr>
                                        <p:cTn id="204" dur="500"/>
                                        <p:tgtEl>
                                          <p:spTgt spid="16973"/>
                                        </p:tgtEl>
                                      </p:cBhvr>
                                    </p:animEffect>
                                  </p:childTnLst>
                                </p:cTn>
                              </p:par>
                              <p:par>
                                <p:cTn id="205" presetID="53" presetClass="entr" presetSubtype="16" fill="hold" nodeType="withEffect">
                                  <p:stCondLst>
                                    <p:cond delay="0"/>
                                  </p:stCondLst>
                                  <p:childTnLst>
                                    <p:set>
                                      <p:cBhvr>
                                        <p:cTn id="206" dur="1" fill="hold">
                                          <p:stCondLst>
                                            <p:cond delay="0"/>
                                          </p:stCondLst>
                                        </p:cTn>
                                        <p:tgtEl>
                                          <p:spTgt spid="16993"/>
                                        </p:tgtEl>
                                        <p:attrNameLst>
                                          <p:attrName>style.visibility</p:attrName>
                                        </p:attrNameLst>
                                      </p:cBhvr>
                                      <p:to>
                                        <p:strVal val="visible"/>
                                      </p:to>
                                    </p:set>
                                    <p:anim calcmode="lin" valueType="num">
                                      <p:cBhvr>
                                        <p:cTn id="207" dur="500" fill="hold"/>
                                        <p:tgtEl>
                                          <p:spTgt spid="16993"/>
                                        </p:tgtEl>
                                        <p:attrNameLst>
                                          <p:attrName>ppt_w</p:attrName>
                                        </p:attrNameLst>
                                      </p:cBhvr>
                                      <p:tavLst>
                                        <p:tav tm="0">
                                          <p:val>
                                            <p:fltVal val="0"/>
                                          </p:val>
                                        </p:tav>
                                        <p:tav tm="100000">
                                          <p:val>
                                            <p:strVal val="#ppt_w"/>
                                          </p:val>
                                        </p:tav>
                                      </p:tavLst>
                                    </p:anim>
                                    <p:anim calcmode="lin" valueType="num">
                                      <p:cBhvr>
                                        <p:cTn id="208" dur="500" fill="hold"/>
                                        <p:tgtEl>
                                          <p:spTgt spid="16993"/>
                                        </p:tgtEl>
                                        <p:attrNameLst>
                                          <p:attrName>ppt_h</p:attrName>
                                        </p:attrNameLst>
                                      </p:cBhvr>
                                      <p:tavLst>
                                        <p:tav tm="0">
                                          <p:val>
                                            <p:fltVal val="0"/>
                                          </p:val>
                                        </p:tav>
                                        <p:tav tm="100000">
                                          <p:val>
                                            <p:strVal val="#ppt_h"/>
                                          </p:val>
                                        </p:tav>
                                      </p:tavLst>
                                    </p:anim>
                                    <p:animEffect transition="in" filter="fade">
                                      <p:cBhvr>
                                        <p:cTn id="209" dur="500"/>
                                        <p:tgtEl>
                                          <p:spTgt spid="16993"/>
                                        </p:tgtEl>
                                      </p:cBhvr>
                                    </p:animEffect>
                                  </p:childTnLst>
                                </p:cTn>
                              </p:par>
                              <p:par>
                                <p:cTn id="210" presetID="53" presetClass="entr" presetSubtype="16" fill="hold" nodeType="withEffect">
                                  <p:stCondLst>
                                    <p:cond delay="0"/>
                                  </p:stCondLst>
                                  <p:childTnLst>
                                    <p:set>
                                      <p:cBhvr>
                                        <p:cTn id="211" dur="1" fill="hold">
                                          <p:stCondLst>
                                            <p:cond delay="0"/>
                                          </p:stCondLst>
                                        </p:cTn>
                                        <p:tgtEl>
                                          <p:spTgt spid="17008"/>
                                        </p:tgtEl>
                                        <p:attrNameLst>
                                          <p:attrName>style.visibility</p:attrName>
                                        </p:attrNameLst>
                                      </p:cBhvr>
                                      <p:to>
                                        <p:strVal val="visible"/>
                                      </p:to>
                                    </p:set>
                                    <p:anim calcmode="lin" valueType="num">
                                      <p:cBhvr>
                                        <p:cTn id="212" dur="500" fill="hold"/>
                                        <p:tgtEl>
                                          <p:spTgt spid="17008"/>
                                        </p:tgtEl>
                                        <p:attrNameLst>
                                          <p:attrName>ppt_w</p:attrName>
                                        </p:attrNameLst>
                                      </p:cBhvr>
                                      <p:tavLst>
                                        <p:tav tm="0">
                                          <p:val>
                                            <p:fltVal val="0"/>
                                          </p:val>
                                        </p:tav>
                                        <p:tav tm="100000">
                                          <p:val>
                                            <p:strVal val="#ppt_w"/>
                                          </p:val>
                                        </p:tav>
                                      </p:tavLst>
                                    </p:anim>
                                    <p:anim calcmode="lin" valueType="num">
                                      <p:cBhvr>
                                        <p:cTn id="213" dur="500" fill="hold"/>
                                        <p:tgtEl>
                                          <p:spTgt spid="17008"/>
                                        </p:tgtEl>
                                        <p:attrNameLst>
                                          <p:attrName>ppt_h</p:attrName>
                                        </p:attrNameLst>
                                      </p:cBhvr>
                                      <p:tavLst>
                                        <p:tav tm="0">
                                          <p:val>
                                            <p:fltVal val="0"/>
                                          </p:val>
                                        </p:tav>
                                        <p:tav tm="100000">
                                          <p:val>
                                            <p:strVal val="#ppt_h"/>
                                          </p:val>
                                        </p:tav>
                                      </p:tavLst>
                                    </p:anim>
                                    <p:animEffect transition="in" filter="fade">
                                      <p:cBhvr>
                                        <p:cTn id="214" dur="500"/>
                                        <p:tgtEl>
                                          <p:spTgt spid="17008"/>
                                        </p:tgtEl>
                                      </p:cBhvr>
                                    </p:animEffect>
                                  </p:childTnLst>
                                </p:cTn>
                              </p:par>
                              <p:par>
                                <p:cTn id="215" presetID="53" presetClass="entr" presetSubtype="16" fill="hold" nodeType="withEffect">
                                  <p:stCondLst>
                                    <p:cond delay="0"/>
                                  </p:stCondLst>
                                  <p:childTnLst>
                                    <p:set>
                                      <p:cBhvr>
                                        <p:cTn id="216" dur="1" fill="hold">
                                          <p:stCondLst>
                                            <p:cond delay="0"/>
                                          </p:stCondLst>
                                        </p:cTn>
                                        <p:tgtEl>
                                          <p:spTgt spid="17026"/>
                                        </p:tgtEl>
                                        <p:attrNameLst>
                                          <p:attrName>style.visibility</p:attrName>
                                        </p:attrNameLst>
                                      </p:cBhvr>
                                      <p:to>
                                        <p:strVal val="visible"/>
                                      </p:to>
                                    </p:set>
                                    <p:anim calcmode="lin" valueType="num">
                                      <p:cBhvr>
                                        <p:cTn id="217" dur="500" fill="hold"/>
                                        <p:tgtEl>
                                          <p:spTgt spid="17026"/>
                                        </p:tgtEl>
                                        <p:attrNameLst>
                                          <p:attrName>ppt_w</p:attrName>
                                        </p:attrNameLst>
                                      </p:cBhvr>
                                      <p:tavLst>
                                        <p:tav tm="0">
                                          <p:val>
                                            <p:fltVal val="0"/>
                                          </p:val>
                                        </p:tav>
                                        <p:tav tm="100000">
                                          <p:val>
                                            <p:strVal val="#ppt_w"/>
                                          </p:val>
                                        </p:tav>
                                      </p:tavLst>
                                    </p:anim>
                                    <p:anim calcmode="lin" valueType="num">
                                      <p:cBhvr>
                                        <p:cTn id="218" dur="500" fill="hold"/>
                                        <p:tgtEl>
                                          <p:spTgt spid="17026"/>
                                        </p:tgtEl>
                                        <p:attrNameLst>
                                          <p:attrName>ppt_h</p:attrName>
                                        </p:attrNameLst>
                                      </p:cBhvr>
                                      <p:tavLst>
                                        <p:tav tm="0">
                                          <p:val>
                                            <p:fltVal val="0"/>
                                          </p:val>
                                        </p:tav>
                                        <p:tav tm="100000">
                                          <p:val>
                                            <p:strVal val="#ppt_h"/>
                                          </p:val>
                                        </p:tav>
                                      </p:tavLst>
                                    </p:anim>
                                    <p:animEffect transition="in" filter="fade">
                                      <p:cBhvr>
                                        <p:cTn id="219" dur="500"/>
                                        <p:tgtEl>
                                          <p:spTgt spid="17026"/>
                                        </p:tgtEl>
                                      </p:cBhvr>
                                    </p:animEffect>
                                  </p:childTnLst>
                                </p:cTn>
                              </p:par>
                              <p:par>
                                <p:cTn id="220" presetID="53" presetClass="entr" presetSubtype="16" fill="hold" nodeType="withEffect">
                                  <p:stCondLst>
                                    <p:cond delay="0"/>
                                  </p:stCondLst>
                                  <p:childTnLst>
                                    <p:set>
                                      <p:cBhvr>
                                        <p:cTn id="221" dur="1" fill="hold">
                                          <p:stCondLst>
                                            <p:cond delay="0"/>
                                          </p:stCondLst>
                                        </p:cTn>
                                        <p:tgtEl>
                                          <p:spTgt spid="17060"/>
                                        </p:tgtEl>
                                        <p:attrNameLst>
                                          <p:attrName>style.visibility</p:attrName>
                                        </p:attrNameLst>
                                      </p:cBhvr>
                                      <p:to>
                                        <p:strVal val="visible"/>
                                      </p:to>
                                    </p:set>
                                    <p:anim calcmode="lin" valueType="num">
                                      <p:cBhvr>
                                        <p:cTn id="222" dur="500" fill="hold"/>
                                        <p:tgtEl>
                                          <p:spTgt spid="17060"/>
                                        </p:tgtEl>
                                        <p:attrNameLst>
                                          <p:attrName>ppt_w</p:attrName>
                                        </p:attrNameLst>
                                      </p:cBhvr>
                                      <p:tavLst>
                                        <p:tav tm="0">
                                          <p:val>
                                            <p:fltVal val="0"/>
                                          </p:val>
                                        </p:tav>
                                        <p:tav tm="100000">
                                          <p:val>
                                            <p:strVal val="#ppt_w"/>
                                          </p:val>
                                        </p:tav>
                                      </p:tavLst>
                                    </p:anim>
                                    <p:anim calcmode="lin" valueType="num">
                                      <p:cBhvr>
                                        <p:cTn id="223" dur="500" fill="hold"/>
                                        <p:tgtEl>
                                          <p:spTgt spid="17060"/>
                                        </p:tgtEl>
                                        <p:attrNameLst>
                                          <p:attrName>ppt_h</p:attrName>
                                        </p:attrNameLst>
                                      </p:cBhvr>
                                      <p:tavLst>
                                        <p:tav tm="0">
                                          <p:val>
                                            <p:fltVal val="0"/>
                                          </p:val>
                                        </p:tav>
                                        <p:tav tm="100000">
                                          <p:val>
                                            <p:strVal val="#ppt_h"/>
                                          </p:val>
                                        </p:tav>
                                      </p:tavLst>
                                    </p:anim>
                                    <p:animEffect transition="in" filter="fade">
                                      <p:cBhvr>
                                        <p:cTn id="224" dur="500"/>
                                        <p:tgtEl>
                                          <p:spTgt spid="17060"/>
                                        </p:tgtEl>
                                      </p:cBhvr>
                                    </p:animEffect>
                                  </p:childTnLst>
                                </p:cTn>
                              </p:par>
                              <p:par>
                                <p:cTn id="225" presetID="53" presetClass="entr" presetSubtype="16" fill="hold" nodeType="withEffect">
                                  <p:stCondLst>
                                    <p:cond delay="0"/>
                                  </p:stCondLst>
                                  <p:childTnLst>
                                    <p:set>
                                      <p:cBhvr>
                                        <p:cTn id="226" dur="1" fill="hold">
                                          <p:stCondLst>
                                            <p:cond delay="0"/>
                                          </p:stCondLst>
                                        </p:cTn>
                                        <p:tgtEl>
                                          <p:spTgt spid="17092"/>
                                        </p:tgtEl>
                                        <p:attrNameLst>
                                          <p:attrName>style.visibility</p:attrName>
                                        </p:attrNameLst>
                                      </p:cBhvr>
                                      <p:to>
                                        <p:strVal val="visible"/>
                                      </p:to>
                                    </p:set>
                                    <p:anim calcmode="lin" valueType="num">
                                      <p:cBhvr>
                                        <p:cTn id="227" dur="500" fill="hold"/>
                                        <p:tgtEl>
                                          <p:spTgt spid="17092"/>
                                        </p:tgtEl>
                                        <p:attrNameLst>
                                          <p:attrName>ppt_w</p:attrName>
                                        </p:attrNameLst>
                                      </p:cBhvr>
                                      <p:tavLst>
                                        <p:tav tm="0">
                                          <p:val>
                                            <p:fltVal val="0"/>
                                          </p:val>
                                        </p:tav>
                                        <p:tav tm="100000">
                                          <p:val>
                                            <p:strVal val="#ppt_w"/>
                                          </p:val>
                                        </p:tav>
                                      </p:tavLst>
                                    </p:anim>
                                    <p:anim calcmode="lin" valueType="num">
                                      <p:cBhvr>
                                        <p:cTn id="228" dur="500" fill="hold"/>
                                        <p:tgtEl>
                                          <p:spTgt spid="17092"/>
                                        </p:tgtEl>
                                        <p:attrNameLst>
                                          <p:attrName>ppt_h</p:attrName>
                                        </p:attrNameLst>
                                      </p:cBhvr>
                                      <p:tavLst>
                                        <p:tav tm="0">
                                          <p:val>
                                            <p:fltVal val="0"/>
                                          </p:val>
                                        </p:tav>
                                        <p:tav tm="100000">
                                          <p:val>
                                            <p:strVal val="#ppt_h"/>
                                          </p:val>
                                        </p:tav>
                                      </p:tavLst>
                                    </p:anim>
                                    <p:animEffect transition="in" filter="fade">
                                      <p:cBhvr>
                                        <p:cTn id="229" dur="500"/>
                                        <p:tgtEl>
                                          <p:spTgt spid="17092"/>
                                        </p:tgtEl>
                                      </p:cBhvr>
                                    </p:animEffect>
                                  </p:childTnLst>
                                </p:cTn>
                              </p:par>
                              <p:par>
                                <p:cTn id="230" presetID="53" presetClass="entr" presetSubtype="16" fill="hold" nodeType="withEffect">
                                  <p:stCondLst>
                                    <p:cond delay="0"/>
                                  </p:stCondLst>
                                  <p:childTnLst>
                                    <p:set>
                                      <p:cBhvr>
                                        <p:cTn id="231" dur="1" fill="hold">
                                          <p:stCondLst>
                                            <p:cond delay="0"/>
                                          </p:stCondLst>
                                        </p:cTn>
                                        <p:tgtEl>
                                          <p:spTgt spid="17177"/>
                                        </p:tgtEl>
                                        <p:attrNameLst>
                                          <p:attrName>style.visibility</p:attrName>
                                        </p:attrNameLst>
                                      </p:cBhvr>
                                      <p:to>
                                        <p:strVal val="visible"/>
                                      </p:to>
                                    </p:set>
                                    <p:anim calcmode="lin" valueType="num">
                                      <p:cBhvr>
                                        <p:cTn id="232" dur="500" fill="hold"/>
                                        <p:tgtEl>
                                          <p:spTgt spid="17177"/>
                                        </p:tgtEl>
                                        <p:attrNameLst>
                                          <p:attrName>ppt_w</p:attrName>
                                        </p:attrNameLst>
                                      </p:cBhvr>
                                      <p:tavLst>
                                        <p:tav tm="0">
                                          <p:val>
                                            <p:fltVal val="0"/>
                                          </p:val>
                                        </p:tav>
                                        <p:tav tm="100000">
                                          <p:val>
                                            <p:strVal val="#ppt_w"/>
                                          </p:val>
                                        </p:tav>
                                      </p:tavLst>
                                    </p:anim>
                                    <p:anim calcmode="lin" valueType="num">
                                      <p:cBhvr>
                                        <p:cTn id="233" dur="500" fill="hold"/>
                                        <p:tgtEl>
                                          <p:spTgt spid="17177"/>
                                        </p:tgtEl>
                                        <p:attrNameLst>
                                          <p:attrName>ppt_h</p:attrName>
                                        </p:attrNameLst>
                                      </p:cBhvr>
                                      <p:tavLst>
                                        <p:tav tm="0">
                                          <p:val>
                                            <p:fltVal val="0"/>
                                          </p:val>
                                        </p:tav>
                                        <p:tav tm="100000">
                                          <p:val>
                                            <p:strVal val="#ppt_h"/>
                                          </p:val>
                                        </p:tav>
                                      </p:tavLst>
                                    </p:anim>
                                    <p:animEffect transition="in" filter="fade">
                                      <p:cBhvr>
                                        <p:cTn id="234" dur="500"/>
                                        <p:tgtEl>
                                          <p:spTgt spid="17177"/>
                                        </p:tgtEl>
                                      </p:cBhvr>
                                    </p:animEffect>
                                  </p:childTnLst>
                                </p:cTn>
                              </p:par>
                              <p:par>
                                <p:cTn id="235" presetID="53" presetClass="entr" presetSubtype="16" fill="hold" nodeType="withEffect">
                                  <p:stCondLst>
                                    <p:cond delay="0"/>
                                  </p:stCondLst>
                                  <p:childTnLst>
                                    <p:set>
                                      <p:cBhvr>
                                        <p:cTn id="236" dur="1" fill="hold">
                                          <p:stCondLst>
                                            <p:cond delay="0"/>
                                          </p:stCondLst>
                                        </p:cTn>
                                        <p:tgtEl>
                                          <p:spTgt spid="17193"/>
                                        </p:tgtEl>
                                        <p:attrNameLst>
                                          <p:attrName>style.visibility</p:attrName>
                                        </p:attrNameLst>
                                      </p:cBhvr>
                                      <p:to>
                                        <p:strVal val="visible"/>
                                      </p:to>
                                    </p:set>
                                    <p:anim calcmode="lin" valueType="num">
                                      <p:cBhvr>
                                        <p:cTn id="237" dur="500" fill="hold"/>
                                        <p:tgtEl>
                                          <p:spTgt spid="17193"/>
                                        </p:tgtEl>
                                        <p:attrNameLst>
                                          <p:attrName>ppt_w</p:attrName>
                                        </p:attrNameLst>
                                      </p:cBhvr>
                                      <p:tavLst>
                                        <p:tav tm="0">
                                          <p:val>
                                            <p:fltVal val="0"/>
                                          </p:val>
                                        </p:tav>
                                        <p:tav tm="100000">
                                          <p:val>
                                            <p:strVal val="#ppt_w"/>
                                          </p:val>
                                        </p:tav>
                                      </p:tavLst>
                                    </p:anim>
                                    <p:anim calcmode="lin" valueType="num">
                                      <p:cBhvr>
                                        <p:cTn id="238" dur="500" fill="hold"/>
                                        <p:tgtEl>
                                          <p:spTgt spid="17193"/>
                                        </p:tgtEl>
                                        <p:attrNameLst>
                                          <p:attrName>ppt_h</p:attrName>
                                        </p:attrNameLst>
                                      </p:cBhvr>
                                      <p:tavLst>
                                        <p:tav tm="0">
                                          <p:val>
                                            <p:fltVal val="0"/>
                                          </p:val>
                                        </p:tav>
                                        <p:tav tm="100000">
                                          <p:val>
                                            <p:strVal val="#ppt_h"/>
                                          </p:val>
                                        </p:tav>
                                      </p:tavLst>
                                    </p:anim>
                                    <p:animEffect transition="in" filter="fade">
                                      <p:cBhvr>
                                        <p:cTn id="239" dur="500"/>
                                        <p:tgtEl>
                                          <p:spTgt spid="17193"/>
                                        </p:tgtEl>
                                      </p:cBhvr>
                                    </p:animEffect>
                                  </p:childTnLst>
                                </p:cTn>
                              </p:par>
                              <p:par>
                                <p:cTn id="240" presetID="53" presetClass="entr" presetSubtype="16" fill="hold" nodeType="withEffect">
                                  <p:stCondLst>
                                    <p:cond delay="0"/>
                                  </p:stCondLst>
                                  <p:childTnLst>
                                    <p:set>
                                      <p:cBhvr>
                                        <p:cTn id="241" dur="1" fill="hold">
                                          <p:stCondLst>
                                            <p:cond delay="0"/>
                                          </p:stCondLst>
                                        </p:cTn>
                                        <p:tgtEl>
                                          <p:spTgt spid="17217"/>
                                        </p:tgtEl>
                                        <p:attrNameLst>
                                          <p:attrName>style.visibility</p:attrName>
                                        </p:attrNameLst>
                                      </p:cBhvr>
                                      <p:to>
                                        <p:strVal val="visible"/>
                                      </p:to>
                                    </p:set>
                                    <p:anim calcmode="lin" valueType="num">
                                      <p:cBhvr>
                                        <p:cTn id="242" dur="500" fill="hold"/>
                                        <p:tgtEl>
                                          <p:spTgt spid="17217"/>
                                        </p:tgtEl>
                                        <p:attrNameLst>
                                          <p:attrName>ppt_w</p:attrName>
                                        </p:attrNameLst>
                                      </p:cBhvr>
                                      <p:tavLst>
                                        <p:tav tm="0">
                                          <p:val>
                                            <p:fltVal val="0"/>
                                          </p:val>
                                        </p:tav>
                                        <p:tav tm="100000">
                                          <p:val>
                                            <p:strVal val="#ppt_w"/>
                                          </p:val>
                                        </p:tav>
                                      </p:tavLst>
                                    </p:anim>
                                    <p:anim calcmode="lin" valueType="num">
                                      <p:cBhvr>
                                        <p:cTn id="243" dur="500" fill="hold"/>
                                        <p:tgtEl>
                                          <p:spTgt spid="17217"/>
                                        </p:tgtEl>
                                        <p:attrNameLst>
                                          <p:attrName>ppt_h</p:attrName>
                                        </p:attrNameLst>
                                      </p:cBhvr>
                                      <p:tavLst>
                                        <p:tav tm="0">
                                          <p:val>
                                            <p:fltVal val="0"/>
                                          </p:val>
                                        </p:tav>
                                        <p:tav tm="100000">
                                          <p:val>
                                            <p:strVal val="#ppt_h"/>
                                          </p:val>
                                        </p:tav>
                                      </p:tavLst>
                                    </p:anim>
                                    <p:animEffect transition="in" filter="fade">
                                      <p:cBhvr>
                                        <p:cTn id="244" dur="500"/>
                                        <p:tgtEl>
                                          <p:spTgt spid="17217"/>
                                        </p:tgtEl>
                                      </p:cBhvr>
                                    </p:animEffect>
                                  </p:childTnLst>
                                </p:cTn>
                              </p:par>
                              <p:par>
                                <p:cTn id="245" presetID="53" presetClass="entr" presetSubtype="16" fill="hold" nodeType="withEffect">
                                  <p:stCondLst>
                                    <p:cond delay="0"/>
                                  </p:stCondLst>
                                  <p:childTnLst>
                                    <p:set>
                                      <p:cBhvr>
                                        <p:cTn id="246" dur="1" fill="hold">
                                          <p:stCondLst>
                                            <p:cond delay="0"/>
                                          </p:stCondLst>
                                        </p:cTn>
                                        <p:tgtEl>
                                          <p:spTgt spid="17230"/>
                                        </p:tgtEl>
                                        <p:attrNameLst>
                                          <p:attrName>style.visibility</p:attrName>
                                        </p:attrNameLst>
                                      </p:cBhvr>
                                      <p:to>
                                        <p:strVal val="visible"/>
                                      </p:to>
                                    </p:set>
                                    <p:anim calcmode="lin" valueType="num">
                                      <p:cBhvr>
                                        <p:cTn id="247" dur="500" fill="hold"/>
                                        <p:tgtEl>
                                          <p:spTgt spid="17230"/>
                                        </p:tgtEl>
                                        <p:attrNameLst>
                                          <p:attrName>ppt_w</p:attrName>
                                        </p:attrNameLst>
                                      </p:cBhvr>
                                      <p:tavLst>
                                        <p:tav tm="0">
                                          <p:val>
                                            <p:fltVal val="0"/>
                                          </p:val>
                                        </p:tav>
                                        <p:tav tm="100000">
                                          <p:val>
                                            <p:strVal val="#ppt_w"/>
                                          </p:val>
                                        </p:tav>
                                      </p:tavLst>
                                    </p:anim>
                                    <p:anim calcmode="lin" valueType="num">
                                      <p:cBhvr>
                                        <p:cTn id="248" dur="500" fill="hold"/>
                                        <p:tgtEl>
                                          <p:spTgt spid="17230"/>
                                        </p:tgtEl>
                                        <p:attrNameLst>
                                          <p:attrName>ppt_h</p:attrName>
                                        </p:attrNameLst>
                                      </p:cBhvr>
                                      <p:tavLst>
                                        <p:tav tm="0">
                                          <p:val>
                                            <p:fltVal val="0"/>
                                          </p:val>
                                        </p:tav>
                                        <p:tav tm="100000">
                                          <p:val>
                                            <p:strVal val="#ppt_h"/>
                                          </p:val>
                                        </p:tav>
                                      </p:tavLst>
                                    </p:anim>
                                    <p:animEffect transition="in" filter="fade">
                                      <p:cBhvr>
                                        <p:cTn id="249" dur="500"/>
                                        <p:tgtEl>
                                          <p:spTgt spid="17230"/>
                                        </p:tgtEl>
                                      </p:cBhvr>
                                    </p:animEffect>
                                  </p:childTnLst>
                                </p:cTn>
                              </p:par>
                              <p:par>
                                <p:cTn id="250" presetID="53" presetClass="entr" presetSubtype="16" fill="hold" nodeType="withEffect">
                                  <p:stCondLst>
                                    <p:cond delay="0"/>
                                  </p:stCondLst>
                                  <p:childTnLst>
                                    <p:set>
                                      <p:cBhvr>
                                        <p:cTn id="251" dur="1" fill="hold">
                                          <p:stCondLst>
                                            <p:cond delay="0"/>
                                          </p:stCondLst>
                                        </p:cTn>
                                        <p:tgtEl>
                                          <p:spTgt spid="17245"/>
                                        </p:tgtEl>
                                        <p:attrNameLst>
                                          <p:attrName>style.visibility</p:attrName>
                                        </p:attrNameLst>
                                      </p:cBhvr>
                                      <p:to>
                                        <p:strVal val="visible"/>
                                      </p:to>
                                    </p:set>
                                    <p:anim calcmode="lin" valueType="num">
                                      <p:cBhvr>
                                        <p:cTn id="252" dur="500" fill="hold"/>
                                        <p:tgtEl>
                                          <p:spTgt spid="17245"/>
                                        </p:tgtEl>
                                        <p:attrNameLst>
                                          <p:attrName>ppt_w</p:attrName>
                                        </p:attrNameLst>
                                      </p:cBhvr>
                                      <p:tavLst>
                                        <p:tav tm="0">
                                          <p:val>
                                            <p:fltVal val="0"/>
                                          </p:val>
                                        </p:tav>
                                        <p:tav tm="100000">
                                          <p:val>
                                            <p:strVal val="#ppt_w"/>
                                          </p:val>
                                        </p:tav>
                                      </p:tavLst>
                                    </p:anim>
                                    <p:anim calcmode="lin" valueType="num">
                                      <p:cBhvr>
                                        <p:cTn id="253" dur="500" fill="hold"/>
                                        <p:tgtEl>
                                          <p:spTgt spid="17245"/>
                                        </p:tgtEl>
                                        <p:attrNameLst>
                                          <p:attrName>ppt_h</p:attrName>
                                        </p:attrNameLst>
                                      </p:cBhvr>
                                      <p:tavLst>
                                        <p:tav tm="0">
                                          <p:val>
                                            <p:fltVal val="0"/>
                                          </p:val>
                                        </p:tav>
                                        <p:tav tm="100000">
                                          <p:val>
                                            <p:strVal val="#ppt_h"/>
                                          </p:val>
                                        </p:tav>
                                      </p:tavLst>
                                    </p:anim>
                                    <p:animEffect transition="in" filter="fade">
                                      <p:cBhvr>
                                        <p:cTn id="254" dur="500"/>
                                        <p:tgtEl>
                                          <p:spTgt spid="17245"/>
                                        </p:tgtEl>
                                      </p:cBhvr>
                                    </p:animEffect>
                                  </p:childTnLst>
                                </p:cTn>
                              </p:par>
                              <p:par>
                                <p:cTn id="255" presetID="53" presetClass="entr" presetSubtype="16" fill="hold" nodeType="withEffect">
                                  <p:stCondLst>
                                    <p:cond delay="0"/>
                                  </p:stCondLst>
                                  <p:childTnLst>
                                    <p:set>
                                      <p:cBhvr>
                                        <p:cTn id="256" dur="1" fill="hold">
                                          <p:stCondLst>
                                            <p:cond delay="0"/>
                                          </p:stCondLst>
                                        </p:cTn>
                                        <p:tgtEl>
                                          <p:spTgt spid="17266"/>
                                        </p:tgtEl>
                                        <p:attrNameLst>
                                          <p:attrName>style.visibility</p:attrName>
                                        </p:attrNameLst>
                                      </p:cBhvr>
                                      <p:to>
                                        <p:strVal val="visible"/>
                                      </p:to>
                                    </p:set>
                                    <p:anim calcmode="lin" valueType="num">
                                      <p:cBhvr>
                                        <p:cTn id="257" dur="500" fill="hold"/>
                                        <p:tgtEl>
                                          <p:spTgt spid="17266"/>
                                        </p:tgtEl>
                                        <p:attrNameLst>
                                          <p:attrName>ppt_w</p:attrName>
                                        </p:attrNameLst>
                                      </p:cBhvr>
                                      <p:tavLst>
                                        <p:tav tm="0">
                                          <p:val>
                                            <p:fltVal val="0"/>
                                          </p:val>
                                        </p:tav>
                                        <p:tav tm="100000">
                                          <p:val>
                                            <p:strVal val="#ppt_w"/>
                                          </p:val>
                                        </p:tav>
                                      </p:tavLst>
                                    </p:anim>
                                    <p:anim calcmode="lin" valueType="num">
                                      <p:cBhvr>
                                        <p:cTn id="258" dur="500" fill="hold"/>
                                        <p:tgtEl>
                                          <p:spTgt spid="17266"/>
                                        </p:tgtEl>
                                        <p:attrNameLst>
                                          <p:attrName>ppt_h</p:attrName>
                                        </p:attrNameLst>
                                      </p:cBhvr>
                                      <p:tavLst>
                                        <p:tav tm="0">
                                          <p:val>
                                            <p:fltVal val="0"/>
                                          </p:val>
                                        </p:tav>
                                        <p:tav tm="100000">
                                          <p:val>
                                            <p:strVal val="#ppt_h"/>
                                          </p:val>
                                        </p:tav>
                                      </p:tavLst>
                                    </p:anim>
                                    <p:animEffect transition="in" filter="fade">
                                      <p:cBhvr>
                                        <p:cTn id="259" dur="500"/>
                                        <p:tgtEl>
                                          <p:spTgt spid="17266"/>
                                        </p:tgtEl>
                                      </p:cBhvr>
                                    </p:animEffect>
                                  </p:childTnLst>
                                </p:cTn>
                              </p:par>
                              <p:par>
                                <p:cTn id="260" presetID="53" presetClass="entr" presetSubtype="16" fill="hold" nodeType="withEffect">
                                  <p:stCondLst>
                                    <p:cond delay="0"/>
                                  </p:stCondLst>
                                  <p:childTnLst>
                                    <p:set>
                                      <p:cBhvr>
                                        <p:cTn id="261" dur="1" fill="hold">
                                          <p:stCondLst>
                                            <p:cond delay="0"/>
                                          </p:stCondLst>
                                        </p:cTn>
                                        <p:tgtEl>
                                          <p:spTgt spid="17278"/>
                                        </p:tgtEl>
                                        <p:attrNameLst>
                                          <p:attrName>style.visibility</p:attrName>
                                        </p:attrNameLst>
                                      </p:cBhvr>
                                      <p:to>
                                        <p:strVal val="visible"/>
                                      </p:to>
                                    </p:set>
                                    <p:anim calcmode="lin" valueType="num">
                                      <p:cBhvr>
                                        <p:cTn id="262" dur="500" fill="hold"/>
                                        <p:tgtEl>
                                          <p:spTgt spid="17278"/>
                                        </p:tgtEl>
                                        <p:attrNameLst>
                                          <p:attrName>ppt_w</p:attrName>
                                        </p:attrNameLst>
                                      </p:cBhvr>
                                      <p:tavLst>
                                        <p:tav tm="0">
                                          <p:val>
                                            <p:fltVal val="0"/>
                                          </p:val>
                                        </p:tav>
                                        <p:tav tm="100000">
                                          <p:val>
                                            <p:strVal val="#ppt_w"/>
                                          </p:val>
                                        </p:tav>
                                      </p:tavLst>
                                    </p:anim>
                                    <p:anim calcmode="lin" valueType="num">
                                      <p:cBhvr>
                                        <p:cTn id="263" dur="500" fill="hold"/>
                                        <p:tgtEl>
                                          <p:spTgt spid="17278"/>
                                        </p:tgtEl>
                                        <p:attrNameLst>
                                          <p:attrName>ppt_h</p:attrName>
                                        </p:attrNameLst>
                                      </p:cBhvr>
                                      <p:tavLst>
                                        <p:tav tm="0">
                                          <p:val>
                                            <p:fltVal val="0"/>
                                          </p:val>
                                        </p:tav>
                                        <p:tav tm="100000">
                                          <p:val>
                                            <p:strVal val="#ppt_h"/>
                                          </p:val>
                                        </p:tav>
                                      </p:tavLst>
                                    </p:anim>
                                    <p:animEffect transition="in" filter="fade">
                                      <p:cBhvr>
                                        <p:cTn id="264" dur="500"/>
                                        <p:tgtEl>
                                          <p:spTgt spid="17278"/>
                                        </p:tgtEl>
                                      </p:cBhvr>
                                    </p:animEffect>
                                  </p:childTnLst>
                                </p:cTn>
                              </p:par>
                              <p:par>
                                <p:cTn id="265" presetID="53" presetClass="entr" presetSubtype="16" fill="hold" nodeType="withEffect">
                                  <p:stCondLst>
                                    <p:cond delay="0"/>
                                  </p:stCondLst>
                                  <p:childTnLst>
                                    <p:set>
                                      <p:cBhvr>
                                        <p:cTn id="266" dur="1" fill="hold">
                                          <p:stCondLst>
                                            <p:cond delay="0"/>
                                          </p:stCondLst>
                                        </p:cTn>
                                        <p:tgtEl>
                                          <p:spTgt spid="17304"/>
                                        </p:tgtEl>
                                        <p:attrNameLst>
                                          <p:attrName>style.visibility</p:attrName>
                                        </p:attrNameLst>
                                      </p:cBhvr>
                                      <p:to>
                                        <p:strVal val="visible"/>
                                      </p:to>
                                    </p:set>
                                    <p:anim calcmode="lin" valueType="num">
                                      <p:cBhvr>
                                        <p:cTn id="267" dur="500" fill="hold"/>
                                        <p:tgtEl>
                                          <p:spTgt spid="17304"/>
                                        </p:tgtEl>
                                        <p:attrNameLst>
                                          <p:attrName>ppt_w</p:attrName>
                                        </p:attrNameLst>
                                      </p:cBhvr>
                                      <p:tavLst>
                                        <p:tav tm="0">
                                          <p:val>
                                            <p:fltVal val="0"/>
                                          </p:val>
                                        </p:tav>
                                        <p:tav tm="100000">
                                          <p:val>
                                            <p:strVal val="#ppt_w"/>
                                          </p:val>
                                        </p:tav>
                                      </p:tavLst>
                                    </p:anim>
                                    <p:anim calcmode="lin" valueType="num">
                                      <p:cBhvr>
                                        <p:cTn id="268" dur="500" fill="hold"/>
                                        <p:tgtEl>
                                          <p:spTgt spid="17304"/>
                                        </p:tgtEl>
                                        <p:attrNameLst>
                                          <p:attrName>ppt_h</p:attrName>
                                        </p:attrNameLst>
                                      </p:cBhvr>
                                      <p:tavLst>
                                        <p:tav tm="0">
                                          <p:val>
                                            <p:fltVal val="0"/>
                                          </p:val>
                                        </p:tav>
                                        <p:tav tm="100000">
                                          <p:val>
                                            <p:strVal val="#ppt_h"/>
                                          </p:val>
                                        </p:tav>
                                      </p:tavLst>
                                    </p:anim>
                                    <p:animEffect transition="in" filter="fade">
                                      <p:cBhvr>
                                        <p:cTn id="269" dur="500"/>
                                        <p:tgtEl>
                                          <p:spTgt spid="17304"/>
                                        </p:tgtEl>
                                      </p:cBhvr>
                                    </p:animEffect>
                                  </p:childTnLst>
                                </p:cTn>
                              </p:par>
                              <p:par>
                                <p:cTn id="270" presetID="53" presetClass="entr" presetSubtype="16" fill="hold" nodeType="withEffect">
                                  <p:stCondLst>
                                    <p:cond delay="0"/>
                                  </p:stCondLst>
                                  <p:childTnLst>
                                    <p:set>
                                      <p:cBhvr>
                                        <p:cTn id="271" dur="1" fill="hold">
                                          <p:stCondLst>
                                            <p:cond delay="0"/>
                                          </p:stCondLst>
                                        </p:cTn>
                                        <p:tgtEl>
                                          <p:spTgt spid="17326"/>
                                        </p:tgtEl>
                                        <p:attrNameLst>
                                          <p:attrName>style.visibility</p:attrName>
                                        </p:attrNameLst>
                                      </p:cBhvr>
                                      <p:to>
                                        <p:strVal val="visible"/>
                                      </p:to>
                                    </p:set>
                                    <p:anim calcmode="lin" valueType="num">
                                      <p:cBhvr>
                                        <p:cTn id="272" dur="500" fill="hold"/>
                                        <p:tgtEl>
                                          <p:spTgt spid="17326"/>
                                        </p:tgtEl>
                                        <p:attrNameLst>
                                          <p:attrName>ppt_w</p:attrName>
                                        </p:attrNameLst>
                                      </p:cBhvr>
                                      <p:tavLst>
                                        <p:tav tm="0">
                                          <p:val>
                                            <p:fltVal val="0"/>
                                          </p:val>
                                        </p:tav>
                                        <p:tav tm="100000">
                                          <p:val>
                                            <p:strVal val="#ppt_w"/>
                                          </p:val>
                                        </p:tav>
                                      </p:tavLst>
                                    </p:anim>
                                    <p:anim calcmode="lin" valueType="num">
                                      <p:cBhvr>
                                        <p:cTn id="273" dur="500" fill="hold"/>
                                        <p:tgtEl>
                                          <p:spTgt spid="17326"/>
                                        </p:tgtEl>
                                        <p:attrNameLst>
                                          <p:attrName>ppt_h</p:attrName>
                                        </p:attrNameLst>
                                      </p:cBhvr>
                                      <p:tavLst>
                                        <p:tav tm="0">
                                          <p:val>
                                            <p:fltVal val="0"/>
                                          </p:val>
                                        </p:tav>
                                        <p:tav tm="100000">
                                          <p:val>
                                            <p:strVal val="#ppt_h"/>
                                          </p:val>
                                        </p:tav>
                                      </p:tavLst>
                                    </p:anim>
                                    <p:animEffect transition="in" filter="fade">
                                      <p:cBhvr>
                                        <p:cTn id="274" dur="500"/>
                                        <p:tgtEl>
                                          <p:spTgt spid="17326"/>
                                        </p:tgtEl>
                                      </p:cBhvr>
                                    </p:animEffect>
                                  </p:childTnLst>
                                </p:cTn>
                              </p:par>
                              <p:par>
                                <p:cTn id="275" presetID="53" presetClass="entr" presetSubtype="16" fill="hold" nodeType="withEffect">
                                  <p:stCondLst>
                                    <p:cond delay="0"/>
                                  </p:stCondLst>
                                  <p:childTnLst>
                                    <p:set>
                                      <p:cBhvr>
                                        <p:cTn id="276" dur="1" fill="hold">
                                          <p:stCondLst>
                                            <p:cond delay="0"/>
                                          </p:stCondLst>
                                        </p:cTn>
                                        <p:tgtEl>
                                          <p:spTgt spid="17339"/>
                                        </p:tgtEl>
                                        <p:attrNameLst>
                                          <p:attrName>style.visibility</p:attrName>
                                        </p:attrNameLst>
                                      </p:cBhvr>
                                      <p:to>
                                        <p:strVal val="visible"/>
                                      </p:to>
                                    </p:set>
                                    <p:anim calcmode="lin" valueType="num">
                                      <p:cBhvr>
                                        <p:cTn id="277" dur="500" fill="hold"/>
                                        <p:tgtEl>
                                          <p:spTgt spid="17339"/>
                                        </p:tgtEl>
                                        <p:attrNameLst>
                                          <p:attrName>ppt_w</p:attrName>
                                        </p:attrNameLst>
                                      </p:cBhvr>
                                      <p:tavLst>
                                        <p:tav tm="0">
                                          <p:val>
                                            <p:fltVal val="0"/>
                                          </p:val>
                                        </p:tav>
                                        <p:tav tm="100000">
                                          <p:val>
                                            <p:strVal val="#ppt_w"/>
                                          </p:val>
                                        </p:tav>
                                      </p:tavLst>
                                    </p:anim>
                                    <p:anim calcmode="lin" valueType="num">
                                      <p:cBhvr>
                                        <p:cTn id="278" dur="500" fill="hold"/>
                                        <p:tgtEl>
                                          <p:spTgt spid="17339"/>
                                        </p:tgtEl>
                                        <p:attrNameLst>
                                          <p:attrName>ppt_h</p:attrName>
                                        </p:attrNameLst>
                                      </p:cBhvr>
                                      <p:tavLst>
                                        <p:tav tm="0">
                                          <p:val>
                                            <p:fltVal val="0"/>
                                          </p:val>
                                        </p:tav>
                                        <p:tav tm="100000">
                                          <p:val>
                                            <p:strVal val="#ppt_h"/>
                                          </p:val>
                                        </p:tav>
                                      </p:tavLst>
                                    </p:anim>
                                    <p:animEffect transition="in" filter="fade">
                                      <p:cBhvr>
                                        <p:cTn id="279" dur="500"/>
                                        <p:tgtEl>
                                          <p:spTgt spid="17339"/>
                                        </p:tgtEl>
                                      </p:cBhvr>
                                    </p:animEffect>
                                  </p:childTnLst>
                                </p:cTn>
                              </p:par>
                              <p:par>
                                <p:cTn id="280" presetID="53" presetClass="entr" presetSubtype="16" fill="hold" nodeType="withEffect">
                                  <p:stCondLst>
                                    <p:cond delay="0"/>
                                  </p:stCondLst>
                                  <p:childTnLst>
                                    <p:set>
                                      <p:cBhvr>
                                        <p:cTn id="281" dur="1" fill="hold">
                                          <p:stCondLst>
                                            <p:cond delay="0"/>
                                          </p:stCondLst>
                                        </p:cTn>
                                        <p:tgtEl>
                                          <p:spTgt spid="17366"/>
                                        </p:tgtEl>
                                        <p:attrNameLst>
                                          <p:attrName>style.visibility</p:attrName>
                                        </p:attrNameLst>
                                      </p:cBhvr>
                                      <p:to>
                                        <p:strVal val="visible"/>
                                      </p:to>
                                    </p:set>
                                    <p:anim calcmode="lin" valueType="num">
                                      <p:cBhvr>
                                        <p:cTn id="282" dur="500" fill="hold"/>
                                        <p:tgtEl>
                                          <p:spTgt spid="17366"/>
                                        </p:tgtEl>
                                        <p:attrNameLst>
                                          <p:attrName>ppt_w</p:attrName>
                                        </p:attrNameLst>
                                      </p:cBhvr>
                                      <p:tavLst>
                                        <p:tav tm="0">
                                          <p:val>
                                            <p:fltVal val="0"/>
                                          </p:val>
                                        </p:tav>
                                        <p:tav tm="100000">
                                          <p:val>
                                            <p:strVal val="#ppt_w"/>
                                          </p:val>
                                        </p:tav>
                                      </p:tavLst>
                                    </p:anim>
                                    <p:anim calcmode="lin" valueType="num">
                                      <p:cBhvr>
                                        <p:cTn id="283" dur="500" fill="hold"/>
                                        <p:tgtEl>
                                          <p:spTgt spid="17366"/>
                                        </p:tgtEl>
                                        <p:attrNameLst>
                                          <p:attrName>ppt_h</p:attrName>
                                        </p:attrNameLst>
                                      </p:cBhvr>
                                      <p:tavLst>
                                        <p:tav tm="0">
                                          <p:val>
                                            <p:fltVal val="0"/>
                                          </p:val>
                                        </p:tav>
                                        <p:tav tm="100000">
                                          <p:val>
                                            <p:strVal val="#ppt_h"/>
                                          </p:val>
                                        </p:tav>
                                      </p:tavLst>
                                    </p:anim>
                                    <p:animEffect transition="in" filter="fade">
                                      <p:cBhvr>
                                        <p:cTn id="284" dur="500"/>
                                        <p:tgtEl>
                                          <p:spTgt spid="17366"/>
                                        </p:tgtEl>
                                      </p:cBhvr>
                                    </p:animEffect>
                                  </p:childTnLst>
                                </p:cTn>
                              </p:par>
                              <p:par>
                                <p:cTn id="285" presetID="53" presetClass="entr" presetSubtype="16" fill="hold" nodeType="withEffect">
                                  <p:stCondLst>
                                    <p:cond delay="0"/>
                                  </p:stCondLst>
                                  <p:childTnLst>
                                    <p:set>
                                      <p:cBhvr>
                                        <p:cTn id="286" dur="1" fill="hold">
                                          <p:stCondLst>
                                            <p:cond delay="0"/>
                                          </p:stCondLst>
                                        </p:cTn>
                                        <p:tgtEl>
                                          <p:spTgt spid="17396"/>
                                        </p:tgtEl>
                                        <p:attrNameLst>
                                          <p:attrName>style.visibility</p:attrName>
                                        </p:attrNameLst>
                                      </p:cBhvr>
                                      <p:to>
                                        <p:strVal val="visible"/>
                                      </p:to>
                                    </p:set>
                                    <p:anim calcmode="lin" valueType="num">
                                      <p:cBhvr>
                                        <p:cTn id="287" dur="500" fill="hold"/>
                                        <p:tgtEl>
                                          <p:spTgt spid="17396"/>
                                        </p:tgtEl>
                                        <p:attrNameLst>
                                          <p:attrName>ppt_w</p:attrName>
                                        </p:attrNameLst>
                                      </p:cBhvr>
                                      <p:tavLst>
                                        <p:tav tm="0">
                                          <p:val>
                                            <p:fltVal val="0"/>
                                          </p:val>
                                        </p:tav>
                                        <p:tav tm="100000">
                                          <p:val>
                                            <p:strVal val="#ppt_w"/>
                                          </p:val>
                                        </p:tav>
                                      </p:tavLst>
                                    </p:anim>
                                    <p:anim calcmode="lin" valueType="num">
                                      <p:cBhvr>
                                        <p:cTn id="288" dur="500" fill="hold"/>
                                        <p:tgtEl>
                                          <p:spTgt spid="17396"/>
                                        </p:tgtEl>
                                        <p:attrNameLst>
                                          <p:attrName>ppt_h</p:attrName>
                                        </p:attrNameLst>
                                      </p:cBhvr>
                                      <p:tavLst>
                                        <p:tav tm="0">
                                          <p:val>
                                            <p:fltVal val="0"/>
                                          </p:val>
                                        </p:tav>
                                        <p:tav tm="100000">
                                          <p:val>
                                            <p:strVal val="#ppt_h"/>
                                          </p:val>
                                        </p:tav>
                                      </p:tavLst>
                                    </p:anim>
                                    <p:animEffect transition="in" filter="fade">
                                      <p:cBhvr>
                                        <p:cTn id="289" dur="500"/>
                                        <p:tgtEl>
                                          <p:spTgt spid="17396"/>
                                        </p:tgtEl>
                                      </p:cBhvr>
                                    </p:animEffect>
                                  </p:childTnLst>
                                </p:cTn>
                              </p:par>
                              <p:par>
                                <p:cTn id="290" presetID="53" presetClass="entr" presetSubtype="16" fill="hold" nodeType="withEffect">
                                  <p:stCondLst>
                                    <p:cond delay="0"/>
                                  </p:stCondLst>
                                  <p:childTnLst>
                                    <p:set>
                                      <p:cBhvr>
                                        <p:cTn id="291" dur="1" fill="hold">
                                          <p:stCondLst>
                                            <p:cond delay="0"/>
                                          </p:stCondLst>
                                        </p:cTn>
                                        <p:tgtEl>
                                          <p:spTgt spid="17404"/>
                                        </p:tgtEl>
                                        <p:attrNameLst>
                                          <p:attrName>style.visibility</p:attrName>
                                        </p:attrNameLst>
                                      </p:cBhvr>
                                      <p:to>
                                        <p:strVal val="visible"/>
                                      </p:to>
                                    </p:set>
                                    <p:anim calcmode="lin" valueType="num">
                                      <p:cBhvr>
                                        <p:cTn id="292" dur="500" fill="hold"/>
                                        <p:tgtEl>
                                          <p:spTgt spid="17404"/>
                                        </p:tgtEl>
                                        <p:attrNameLst>
                                          <p:attrName>ppt_w</p:attrName>
                                        </p:attrNameLst>
                                      </p:cBhvr>
                                      <p:tavLst>
                                        <p:tav tm="0">
                                          <p:val>
                                            <p:fltVal val="0"/>
                                          </p:val>
                                        </p:tav>
                                        <p:tav tm="100000">
                                          <p:val>
                                            <p:strVal val="#ppt_w"/>
                                          </p:val>
                                        </p:tav>
                                      </p:tavLst>
                                    </p:anim>
                                    <p:anim calcmode="lin" valueType="num">
                                      <p:cBhvr>
                                        <p:cTn id="293" dur="500" fill="hold"/>
                                        <p:tgtEl>
                                          <p:spTgt spid="17404"/>
                                        </p:tgtEl>
                                        <p:attrNameLst>
                                          <p:attrName>ppt_h</p:attrName>
                                        </p:attrNameLst>
                                      </p:cBhvr>
                                      <p:tavLst>
                                        <p:tav tm="0">
                                          <p:val>
                                            <p:fltVal val="0"/>
                                          </p:val>
                                        </p:tav>
                                        <p:tav tm="100000">
                                          <p:val>
                                            <p:strVal val="#ppt_h"/>
                                          </p:val>
                                        </p:tav>
                                      </p:tavLst>
                                    </p:anim>
                                    <p:animEffect transition="in" filter="fade">
                                      <p:cBhvr>
                                        <p:cTn id="294" dur="500"/>
                                        <p:tgtEl>
                                          <p:spTgt spid="17404"/>
                                        </p:tgtEl>
                                      </p:cBhvr>
                                    </p:animEffect>
                                  </p:childTnLst>
                                </p:cTn>
                              </p:par>
                              <p:par>
                                <p:cTn id="295" presetID="53" presetClass="entr" presetSubtype="16" fill="hold" nodeType="withEffect">
                                  <p:stCondLst>
                                    <p:cond delay="0"/>
                                  </p:stCondLst>
                                  <p:childTnLst>
                                    <p:set>
                                      <p:cBhvr>
                                        <p:cTn id="296" dur="1" fill="hold">
                                          <p:stCondLst>
                                            <p:cond delay="0"/>
                                          </p:stCondLst>
                                        </p:cTn>
                                        <p:tgtEl>
                                          <p:spTgt spid="17418"/>
                                        </p:tgtEl>
                                        <p:attrNameLst>
                                          <p:attrName>style.visibility</p:attrName>
                                        </p:attrNameLst>
                                      </p:cBhvr>
                                      <p:to>
                                        <p:strVal val="visible"/>
                                      </p:to>
                                    </p:set>
                                    <p:anim calcmode="lin" valueType="num">
                                      <p:cBhvr>
                                        <p:cTn id="297" dur="500" fill="hold"/>
                                        <p:tgtEl>
                                          <p:spTgt spid="17418"/>
                                        </p:tgtEl>
                                        <p:attrNameLst>
                                          <p:attrName>ppt_w</p:attrName>
                                        </p:attrNameLst>
                                      </p:cBhvr>
                                      <p:tavLst>
                                        <p:tav tm="0">
                                          <p:val>
                                            <p:fltVal val="0"/>
                                          </p:val>
                                        </p:tav>
                                        <p:tav tm="100000">
                                          <p:val>
                                            <p:strVal val="#ppt_w"/>
                                          </p:val>
                                        </p:tav>
                                      </p:tavLst>
                                    </p:anim>
                                    <p:anim calcmode="lin" valueType="num">
                                      <p:cBhvr>
                                        <p:cTn id="298" dur="500" fill="hold"/>
                                        <p:tgtEl>
                                          <p:spTgt spid="17418"/>
                                        </p:tgtEl>
                                        <p:attrNameLst>
                                          <p:attrName>ppt_h</p:attrName>
                                        </p:attrNameLst>
                                      </p:cBhvr>
                                      <p:tavLst>
                                        <p:tav tm="0">
                                          <p:val>
                                            <p:fltVal val="0"/>
                                          </p:val>
                                        </p:tav>
                                        <p:tav tm="100000">
                                          <p:val>
                                            <p:strVal val="#ppt_h"/>
                                          </p:val>
                                        </p:tav>
                                      </p:tavLst>
                                    </p:anim>
                                    <p:animEffect transition="in" filter="fade">
                                      <p:cBhvr>
                                        <p:cTn id="299" dur="500"/>
                                        <p:tgtEl>
                                          <p:spTgt spid="17418"/>
                                        </p:tgtEl>
                                      </p:cBhvr>
                                    </p:animEffect>
                                  </p:childTnLst>
                                </p:cTn>
                              </p:par>
                              <p:par>
                                <p:cTn id="300" presetID="53" presetClass="entr" presetSubtype="16" fill="hold" nodeType="withEffect">
                                  <p:stCondLst>
                                    <p:cond delay="0"/>
                                  </p:stCondLst>
                                  <p:childTnLst>
                                    <p:set>
                                      <p:cBhvr>
                                        <p:cTn id="301" dur="1" fill="hold">
                                          <p:stCondLst>
                                            <p:cond delay="0"/>
                                          </p:stCondLst>
                                        </p:cTn>
                                        <p:tgtEl>
                                          <p:spTgt spid="17431"/>
                                        </p:tgtEl>
                                        <p:attrNameLst>
                                          <p:attrName>style.visibility</p:attrName>
                                        </p:attrNameLst>
                                      </p:cBhvr>
                                      <p:to>
                                        <p:strVal val="visible"/>
                                      </p:to>
                                    </p:set>
                                    <p:anim calcmode="lin" valueType="num">
                                      <p:cBhvr>
                                        <p:cTn id="302" dur="500" fill="hold"/>
                                        <p:tgtEl>
                                          <p:spTgt spid="17431"/>
                                        </p:tgtEl>
                                        <p:attrNameLst>
                                          <p:attrName>ppt_w</p:attrName>
                                        </p:attrNameLst>
                                      </p:cBhvr>
                                      <p:tavLst>
                                        <p:tav tm="0">
                                          <p:val>
                                            <p:fltVal val="0"/>
                                          </p:val>
                                        </p:tav>
                                        <p:tav tm="100000">
                                          <p:val>
                                            <p:strVal val="#ppt_w"/>
                                          </p:val>
                                        </p:tav>
                                      </p:tavLst>
                                    </p:anim>
                                    <p:anim calcmode="lin" valueType="num">
                                      <p:cBhvr>
                                        <p:cTn id="303" dur="500" fill="hold"/>
                                        <p:tgtEl>
                                          <p:spTgt spid="17431"/>
                                        </p:tgtEl>
                                        <p:attrNameLst>
                                          <p:attrName>ppt_h</p:attrName>
                                        </p:attrNameLst>
                                      </p:cBhvr>
                                      <p:tavLst>
                                        <p:tav tm="0">
                                          <p:val>
                                            <p:fltVal val="0"/>
                                          </p:val>
                                        </p:tav>
                                        <p:tav tm="100000">
                                          <p:val>
                                            <p:strVal val="#ppt_h"/>
                                          </p:val>
                                        </p:tav>
                                      </p:tavLst>
                                    </p:anim>
                                    <p:animEffect transition="in" filter="fade">
                                      <p:cBhvr>
                                        <p:cTn id="304" dur="500"/>
                                        <p:tgtEl>
                                          <p:spTgt spid="17431"/>
                                        </p:tgtEl>
                                      </p:cBhvr>
                                    </p:animEffect>
                                  </p:childTnLst>
                                </p:cTn>
                              </p:par>
                              <p:par>
                                <p:cTn id="305" presetID="53" presetClass="entr" presetSubtype="16" fill="hold" nodeType="withEffect">
                                  <p:stCondLst>
                                    <p:cond delay="0"/>
                                  </p:stCondLst>
                                  <p:childTnLst>
                                    <p:set>
                                      <p:cBhvr>
                                        <p:cTn id="306" dur="1" fill="hold">
                                          <p:stCondLst>
                                            <p:cond delay="0"/>
                                          </p:stCondLst>
                                        </p:cTn>
                                        <p:tgtEl>
                                          <p:spTgt spid="17450"/>
                                        </p:tgtEl>
                                        <p:attrNameLst>
                                          <p:attrName>style.visibility</p:attrName>
                                        </p:attrNameLst>
                                      </p:cBhvr>
                                      <p:to>
                                        <p:strVal val="visible"/>
                                      </p:to>
                                    </p:set>
                                    <p:anim calcmode="lin" valueType="num">
                                      <p:cBhvr>
                                        <p:cTn id="307" dur="500" fill="hold"/>
                                        <p:tgtEl>
                                          <p:spTgt spid="17450"/>
                                        </p:tgtEl>
                                        <p:attrNameLst>
                                          <p:attrName>ppt_w</p:attrName>
                                        </p:attrNameLst>
                                      </p:cBhvr>
                                      <p:tavLst>
                                        <p:tav tm="0">
                                          <p:val>
                                            <p:fltVal val="0"/>
                                          </p:val>
                                        </p:tav>
                                        <p:tav tm="100000">
                                          <p:val>
                                            <p:strVal val="#ppt_w"/>
                                          </p:val>
                                        </p:tav>
                                      </p:tavLst>
                                    </p:anim>
                                    <p:anim calcmode="lin" valueType="num">
                                      <p:cBhvr>
                                        <p:cTn id="308" dur="500" fill="hold"/>
                                        <p:tgtEl>
                                          <p:spTgt spid="17450"/>
                                        </p:tgtEl>
                                        <p:attrNameLst>
                                          <p:attrName>ppt_h</p:attrName>
                                        </p:attrNameLst>
                                      </p:cBhvr>
                                      <p:tavLst>
                                        <p:tav tm="0">
                                          <p:val>
                                            <p:fltVal val="0"/>
                                          </p:val>
                                        </p:tav>
                                        <p:tav tm="100000">
                                          <p:val>
                                            <p:strVal val="#ppt_h"/>
                                          </p:val>
                                        </p:tav>
                                      </p:tavLst>
                                    </p:anim>
                                    <p:animEffect transition="in" filter="fade">
                                      <p:cBhvr>
                                        <p:cTn id="309" dur="500"/>
                                        <p:tgtEl>
                                          <p:spTgt spid="17450"/>
                                        </p:tgtEl>
                                      </p:cBhvr>
                                    </p:animEffect>
                                  </p:childTnLst>
                                </p:cTn>
                              </p:par>
                              <p:par>
                                <p:cTn id="310" presetID="53" presetClass="entr" presetSubtype="16" fill="hold" nodeType="withEffect">
                                  <p:stCondLst>
                                    <p:cond delay="0"/>
                                  </p:stCondLst>
                                  <p:childTnLst>
                                    <p:set>
                                      <p:cBhvr>
                                        <p:cTn id="311" dur="1" fill="hold">
                                          <p:stCondLst>
                                            <p:cond delay="0"/>
                                          </p:stCondLst>
                                        </p:cTn>
                                        <p:tgtEl>
                                          <p:spTgt spid="17460"/>
                                        </p:tgtEl>
                                        <p:attrNameLst>
                                          <p:attrName>style.visibility</p:attrName>
                                        </p:attrNameLst>
                                      </p:cBhvr>
                                      <p:to>
                                        <p:strVal val="visible"/>
                                      </p:to>
                                    </p:set>
                                    <p:anim calcmode="lin" valueType="num">
                                      <p:cBhvr>
                                        <p:cTn id="312" dur="500" fill="hold"/>
                                        <p:tgtEl>
                                          <p:spTgt spid="17460"/>
                                        </p:tgtEl>
                                        <p:attrNameLst>
                                          <p:attrName>ppt_w</p:attrName>
                                        </p:attrNameLst>
                                      </p:cBhvr>
                                      <p:tavLst>
                                        <p:tav tm="0">
                                          <p:val>
                                            <p:fltVal val="0"/>
                                          </p:val>
                                        </p:tav>
                                        <p:tav tm="100000">
                                          <p:val>
                                            <p:strVal val="#ppt_w"/>
                                          </p:val>
                                        </p:tav>
                                      </p:tavLst>
                                    </p:anim>
                                    <p:anim calcmode="lin" valueType="num">
                                      <p:cBhvr>
                                        <p:cTn id="313" dur="500" fill="hold"/>
                                        <p:tgtEl>
                                          <p:spTgt spid="17460"/>
                                        </p:tgtEl>
                                        <p:attrNameLst>
                                          <p:attrName>ppt_h</p:attrName>
                                        </p:attrNameLst>
                                      </p:cBhvr>
                                      <p:tavLst>
                                        <p:tav tm="0">
                                          <p:val>
                                            <p:fltVal val="0"/>
                                          </p:val>
                                        </p:tav>
                                        <p:tav tm="100000">
                                          <p:val>
                                            <p:strVal val="#ppt_h"/>
                                          </p:val>
                                        </p:tav>
                                      </p:tavLst>
                                    </p:anim>
                                    <p:animEffect transition="in" filter="fade">
                                      <p:cBhvr>
                                        <p:cTn id="314" dur="500"/>
                                        <p:tgtEl>
                                          <p:spTgt spid="17460"/>
                                        </p:tgtEl>
                                      </p:cBhvr>
                                    </p:animEffect>
                                  </p:childTnLst>
                                </p:cTn>
                              </p:par>
                              <p:par>
                                <p:cTn id="315" presetID="53" presetClass="entr" presetSubtype="16" fill="hold" nodeType="withEffect">
                                  <p:stCondLst>
                                    <p:cond delay="0"/>
                                  </p:stCondLst>
                                  <p:childTnLst>
                                    <p:set>
                                      <p:cBhvr>
                                        <p:cTn id="316" dur="1" fill="hold">
                                          <p:stCondLst>
                                            <p:cond delay="0"/>
                                          </p:stCondLst>
                                        </p:cTn>
                                        <p:tgtEl>
                                          <p:spTgt spid="17478"/>
                                        </p:tgtEl>
                                        <p:attrNameLst>
                                          <p:attrName>style.visibility</p:attrName>
                                        </p:attrNameLst>
                                      </p:cBhvr>
                                      <p:to>
                                        <p:strVal val="visible"/>
                                      </p:to>
                                    </p:set>
                                    <p:anim calcmode="lin" valueType="num">
                                      <p:cBhvr>
                                        <p:cTn id="317" dur="500" fill="hold"/>
                                        <p:tgtEl>
                                          <p:spTgt spid="17478"/>
                                        </p:tgtEl>
                                        <p:attrNameLst>
                                          <p:attrName>ppt_w</p:attrName>
                                        </p:attrNameLst>
                                      </p:cBhvr>
                                      <p:tavLst>
                                        <p:tav tm="0">
                                          <p:val>
                                            <p:fltVal val="0"/>
                                          </p:val>
                                        </p:tav>
                                        <p:tav tm="100000">
                                          <p:val>
                                            <p:strVal val="#ppt_w"/>
                                          </p:val>
                                        </p:tav>
                                      </p:tavLst>
                                    </p:anim>
                                    <p:anim calcmode="lin" valueType="num">
                                      <p:cBhvr>
                                        <p:cTn id="318" dur="500" fill="hold"/>
                                        <p:tgtEl>
                                          <p:spTgt spid="17478"/>
                                        </p:tgtEl>
                                        <p:attrNameLst>
                                          <p:attrName>ppt_h</p:attrName>
                                        </p:attrNameLst>
                                      </p:cBhvr>
                                      <p:tavLst>
                                        <p:tav tm="0">
                                          <p:val>
                                            <p:fltVal val="0"/>
                                          </p:val>
                                        </p:tav>
                                        <p:tav tm="100000">
                                          <p:val>
                                            <p:strVal val="#ppt_h"/>
                                          </p:val>
                                        </p:tav>
                                      </p:tavLst>
                                    </p:anim>
                                    <p:animEffect transition="in" filter="fade">
                                      <p:cBhvr>
                                        <p:cTn id="319" dur="500"/>
                                        <p:tgtEl>
                                          <p:spTgt spid="17478"/>
                                        </p:tgtEl>
                                      </p:cBhvr>
                                    </p:animEffect>
                                  </p:childTnLst>
                                </p:cTn>
                              </p:par>
                              <p:par>
                                <p:cTn id="320" presetID="53" presetClass="entr" presetSubtype="16" fill="hold" nodeType="withEffect">
                                  <p:stCondLst>
                                    <p:cond delay="0"/>
                                  </p:stCondLst>
                                  <p:childTnLst>
                                    <p:set>
                                      <p:cBhvr>
                                        <p:cTn id="321" dur="1" fill="hold">
                                          <p:stCondLst>
                                            <p:cond delay="0"/>
                                          </p:stCondLst>
                                        </p:cTn>
                                        <p:tgtEl>
                                          <p:spTgt spid="17495"/>
                                        </p:tgtEl>
                                        <p:attrNameLst>
                                          <p:attrName>style.visibility</p:attrName>
                                        </p:attrNameLst>
                                      </p:cBhvr>
                                      <p:to>
                                        <p:strVal val="visible"/>
                                      </p:to>
                                    </p:set>
                                    <p:anim calcmode="lin" valueType="num">
                                      <p:cBhvr>
                                        <p:cTn id="322" dur="500" fill="hold"/>
                                        <p:tgtEl>
                                          <p:spTgt spid="17495"/>
                                        </p:tgtEl>
                                        <p:attrNameLst>
                                          <p:attrName>ppt_w</p:attrName>
                                        </p:attrNameLst>
                                      </p:cBhvr>
                                      <p:tavLst>
                                        <p:tav tm="0">
                                          <p:val>
                                            <p:fltVal val="0"/>
                                          </p:val>
                                        </p:tav>
                                        <p:tav tm="100000">
                                          <p:val>
                                            <p:strVal val="#ppt_w"/>
                                          </p:val>
                                        </p:tav>
                                      </p:tavLst>
                                    </p:anim>
                                    <p:anim calcmode="lin" valueType="num">
                                      <p:cBhvr>
                                        <p:cTn id="323" dur="500" fill="hold"/>
                                        <p:tgtEl>
                                          <p:spTgt spid="17495"/>
                                        </p:tgtEl>
                                        <p:attrNameLst>
                                          <p:attrName>ppt_h</p:attrName>
                                        </p:attrNameLst>
                                      </p:cBhvr>
                                      <p:tavLst>
                                        <p:tav tm="0">
                                          <p:val>
                                            <p:fltVal val="0"/>
                                          </p:val>
                                        </p:tav>
                                        <p:tav tm="100000">
                                          <p:val>
                                            <p:strVal val="#ppt_h"/>
                                          </p:val>
                                        </p:tav>
                                      </p:tavLst>
                                    </p:anim>
                                    <p:animEffect transition="in" filter="fade">
                                      <p:cBhvr>
                                        <p:cTn id="324" dur="500"/>
                                        <p:tgtEl>
                                          <p:spTgt spid="17495"/>
                                        </p:tgtEl>
                                      </p:cBhvr>
                                    </p:animEffect>
                                  </p:childTnLst>
                                </p:cTn>
                              </p:par>
                              <p:par>
                                <p:cTn id="325" presetID="53" presetClass="entr" presetSubtype="16" fill="hold" nodeType="withEffect">
                                  <p:stCondLst>
                                    <p:cond delay="0"/>
                                  </p:stCondLst>
                                  <p:childTnLst>
                                    <p:set>
                                      <p:cBhvr>
                                        <p:cTn id="326" dur="1" fill="hold">
                                          <p:stCondLst>
                                            <p:cond delay="0"/>
                                          </p:stCondLst>
                                        </p:cTn>
                                        <p:tgtEl>
                                          <p:spTgt spid="17507"/>
                                        </p:tgtEl>
                                        <p:attrNameLst>
                                          <p:attrName>style.visibility</p:attrName>
                                        </p:attrNameLst>
                                      </p:cBhvr>
                                      <p:to>
                                        <p:strVal val="visible"/>
                                      </p:to>
                                    </p:set>
                                    <p:anim calcmode="lin" valueType="num">
                                      <p:cBhvr>
                                        <p:cTn id="327" dur="500" fill="hold"/>
                                        <p:tgtEl>
                                          <p:spTgt spid="17507"/>
                                        </p:tgtEl>
                                        <p:attrNameLst>
                                          <p:attrName>ppt_w</p:attrName>
                                        </p:attrNameLst>
                                      </p:cBhvr>
                                      <p:tavLst>
                                        <p:tav tm="0">
                                          <p:val>
                                            <p:fltVal val="0"/>
                                          </p:val>
                                        </p:tav>
                                        <p:tav tm="100000">
                                          <p:val>
                                            <p:strVal val="#ppt_w"/>
                                          </p:val>
                                        </p:tav>
                                      </p:tavLst>
                                    </p:anim>
                                    <p:anim calcmode="lin" valueType="num">
                                      <p:cBhvr>
                                        <p:cTn id="328" dur="500" fill="hold"/>
                                        <p:tgtEl>
                                          <p:spTgt spid="17507"/>
                                        </p:tgtEl>
                                        <p:attrNameLst>
                                          <p:attrName>ppt_h</p:attrName>
                                        </p:attrNameLst>
                                      </p:cBhvr>
                                      <p:tavLst>
                                        <p:tav tm="0">
                                          <p:val>
                                            <p:fltVal val="0"/>
                                          </p:val>
                                        </p:tav>
                                        <p:tav tm="100000">
                                          <p:val>
                                            <p:strVal val="#ppt_h"/>
                                          </p:val>
                                        </p:tav>
                                      </p:tavLst>
                                    </p:anim>
                                    <p:animEffect transition="in" filter="fade">
                                      <p:cBhvr>
                                        <p:cTn id="329" dur="500"/>
                                        <p:tgtEl>
                                          <p:spTgt spid="17507"/>
                                        </p:tgtEl>
                                      </p:cBhvr>
                                    </p:animEffect>
                                  </p:childTnLst>
                                </p:cTn>
                              </p:par>
                              <p:par>
                                <p:cTn id="330" presetID="53" presetClass="entr" presetSubtype="16" fill="hold" nodeType="withEffect">
                                  <p:stCondLst>
                                    <p:cond delay="0"/>
                                  </p:stCondLst>
                                  <p:childTnLst>
                                    <p:set>
                                      <p:cBhvr>
                                        <p:cTn id="331" dur="1" fill="hold">
                                          <p:stCondLst>
                                            <p:cond delay="0"/>
                                          </p:stCondLst>
                                        </p:cTn>
                                        <p:tgtEl>
                                          <p:spTgt spid="17521"/>
                                        </p:tgtEl>
                                        <p:attrNameLst>
                                          <p:attrName>style.visibility</p:attrName>
                                        </p:attrNameLst>
                                      </p:cBhvr>
                                      <p:to>
                                        <p:strVal val="visible"/>
                                      </p:to>
                                    </p:set>
                                    <p:anim calcmode="lin" valueType="num">
                                      <p:cBhvr>
                                        <p:cTn id="332" dur="500" fill="hold"/>
                                        <p:tgtEl>
                                          <p:spTgt spid="17521"/>
                                        </p:tgtEl>
                                        <p:attrNameLst>
                                          <p:attrName>ppt_w</p:attrName>
                                        </p:attrNameLst>
                                      </p:cBhvr>
                                      <p:tavLst>
                                        <p:tav tm="0">
                                          <p:val>
                                            <p:fltVal val="0"/>
                                          </p:val>
                                        </p:tav>
                                        <p:tav tm="100000">
                                          <p:val>
                                            <p:strVal val="#ppt_w"/>
                                          </p:val>
                                        </p:tav>
                                      </p:tavLst>
                                    </p:anim>
                                    <p:anim calcmode="lin" valueType="num">
                                      <p:cBhvr>
                                        <p:cTn id="333" dur="500" fill="hold"/>
                                        <p:tgtEl>
                                          <p:spTgt spid="17521"/>
                                        </p:tgtEl>
                                        <p:attrNameLst>
                                          <p:attrName>ppt_h</p:attrName>
                                        </p:attrNameLst>
                                      </p:cBhvr>
                                      <p:tavLst>
                                        <p:tav tm="0">
                                          <p:val>
                                            <p:fltVal val="0"/>
                                          </p:val>
                                        </p:tav>
                                        <p:tav tm="100000">
                                          <p:val>
                                            <p:strVal val="#ppt_h"/>
                                          </p:val>
                                        </p:tav>
                                      </p:tavLst>
                                    </p:anim>
                                    <p:animEffect transition="in" filter="fade">
                                      <p:cBhvr>
                                        <p:cTn id="334" dur="500"/>
                                        <p:tgtEl>
                                          <p:spTgt spid="17521"/>
                                        </p:tgtEl>
                                      </p:cBhvr>
                                    </p:animEffect>
                                  </p:childTnLst>
                                </p:cTn>
                              </p:par>
                              <p:par>
                                <p:cTn id="335" presetID="53" presetClass="entr" presetSubtype="16" fill="hold" nodeType="withEffect">
                                  <p:stCondLst>
                                    <p:cond delay="0"/>
                                  </p:stCondLst>
                                  <p:childTnLst>
                                    <p:set>
                                      <p:cBhvr>
                                        <p:cTn id="336" dur="1" fill="hold">
                                          <p:stCondLst>
                                            <p:cond delay="0"/>
                                          </p:stCondLst>
                                        </p:cTn>
                                        <p:tgtEl>
                                          <p:spTgt spid="17562"/>
                                        </p:tgtEl>
                                        <p:attrNameLst>
                                          <p:attrName>style.visibility</p:attrName>
                                        </p:attrNameLst>
                                      </p:cBhvr>
                                      <p:to>
                                        <p:strVal val="visible"/>
                                      </p:to>
                                    </p:set>
                                    <p:anim calcmode="lin" valueType="num">
                                      <p:cBhvr>
                                        <p:cTn id="337" dur="500" fill="hold"/>
                                        <p:tgtEl>
                                          <p:spTgt spid="17562"/>
                                        </p:tgtEl>
                                        <p:attrNameLst>
                                          <p:attrName>ppt_w</p:attrName>
                                        </p:attrNameLst>
                                      </p:cBhvr>
                                      <p:tavLst>
                                        <p:tav tm="0">
                                          <p:val>
                                            <p:fltVal val="0"/>
                                          </p:val>
                                        </p:tav>
                                        <p:tav tm="100000">
                                          <p:val>
                                            <p:strVal val="#ppt_w"/>
                                          </p:val>
                                        </p:tav>
                                      </p:tavLst>
                                    </p:anim>
                                    <p:anim calcmode="lin" valueType="num">
                                      <p:cBhvr>
                                        <p:cTn id="338" dur="500" fill="hold"/>
                                        <p:tgtEl>
                                          <p:spTgt spid="17562"/>
                                        </p:tgtEl>
                                        <p:attrNameLst>
                                          <p:attrName>ppt_h</p:attrName>
                                        </p:attrNameLst>
                                      </p:cBhvr>
                                      <p:tavLst>
                                        <p:tav tm="0">
                                          <p:val>
                                            <p:fltVal val="0"/>
                                          </p:val>
                                        </p:tav>
                                        <p:tav tm="100000">
                                          <p:val>
                                            <p:strVal val="#ppt_h"/>
                                          </p:val>
                                        </p:tav>
                                      </p:tavLst>
                                    </p:anim>
                                    <p:animEffect transition="in" filter="fade">
                                      <p:cBhvr>
                                        <p:cTn id="339" dur="500"/>
                                        <p:tgtEl>
                                          <p:spTgt spid="17562"/>
                                        </p:tgtEl>
                                      </p:cBhvr>
                                    </p:animEffect>
                                  </p:childTnLst>
                                </p:cTn>
                              </p:par>
                              <p:par>
                                <p:cTn id="340" presetID="53" presetClass="entr" presetSubtype="16" fill="hold" nodeType="withEffect">
                                  <p:stCondLst>
                                    <p:cond delay="0"/>
                                  </p:stCondLst>
                                  <p:childTnLst>
                                    <p:set>
                                      <p:cBhvr>
                                        <p:cTn id="341" dur="1" fill="hold">
                                          <p:stCondLst>
                                            <p:cond delay="0"/>
                                          </p:stCondLst>
                                        </p:cTn>
                                        <p:tgtEl>
                                          <p:spTgt spid="17568"/>
                                        </p:tgtEl>
                                        <p:attrNameLst>
                                          <p:attrName>style.visibility</p:attrName>
                                        </p:attrNameLst>
                                      </p:cBhvr>
                                      <p:to>
                                        <p:strVal val="visible"/>
                                      </p:to>
                                    </p:set>
                                    <p:anim calcmode="lin" valueType="num">
                                      <p:cBhvr>
                                        <p:cTn id="342" dur="500" fill="hold"/>
                                        <p:tgtEl>
                                          <p:spTgt spid="17568"/>
                                        </p:tgtEl>
                                        <p:attrNameLst>
                                          <p:attrName>ppt_w</p:attrName>
                                        </p:attrNameLst>
                                      </p:cBhvr>
                                      <p:tavLst>
                                        <p:tav tm="0">
                                          <p:val>
                                            <p:fltVal val="0"/>
                                          </p:val>
                                        </p:tav>
                                        <p:tav tm="100000">
                                          <p:val>
                                            <p:strVal val="#ppt_w"/>
                                          </p:val>
                                        </p:tav>
                                      </p:tavLst>
                                    </p:anim>
                                    <p:anim calcmode="lin" valueType="num">
                                      <p:cBhvr>
                                        <p:cTn id="343" dur="500" fill="hold"/>
                                        <p:tgtEl>
                                          <p:spTgt spid="17568"/>
                                        </p:tgtEl>
                                        <p:attrNameLst>
                                          <p:attrName>ppt_h</p:attrName>
                                        </p:attrNameLst>
                                      </p:cBhvr>
                                      <p:tavLst>
                                        <p:tav tm="0">
                                          <p:val>
                                            <p:fltVal val="0"/>
                                          </p:val>
                                        </p:tav>
                                        <p:tav tm="100000">
                                          <p:val>
                                            <p:strVal val="#ppt_h"/>
                                          </p:val>
                                        </p:tav>
                                      </p:tavLst>
                                    </p:anim>
                                    <p:animEffect transition="in" filter="fade">
                                      <p:cBhvr>
                                        <p:cTn id="344" dur="500"/>
                                        <p:tgtEl>
                                          <p:spTgt spid="17568"/>
                                        </p:tgtEl>
                                      </p:cBhvr>
                                    </p:animEffect>
                                  </p:childTnLst>
                                </p:cTn>
                              </p:par>
                              <p:par>
                                <p:cTn id="345" presetID="53" presetClass="entr" presetSubtype="16" fill="hold" nodeType="withEffect">
                                  <p:stCondLst>
                                    <p:cond delay="0"/>
                                  </p:stCondLst>
                                  <p:childTnLst>
                                    <p:set>
                                      <p:cBhvr>
                                        <p:cTn id="346" dur="1" fill="hold">
                                          <p:stCondLst>
                                            <p:cond delay="0"/>
                                          </p:stCondLst>
                                        </p:cTn>
                                        <p:tgtEl>
                                          <p:spTgt spid="17587"/>
                                        </p:tgtEl>
                                        <p:attrNameLst>
                                          <p:attrName>style.visibility</p:attrName>
                                        </p:attrNameLst>
                                      </p:cBhvr>
                                      <p:to>
                                        <p:strVal val="visible"/>
                                      </p:to>
                                    </p:set>
                                    <p:anim calcmode="lin" valueType="num">
                                      <p:cBhvr>
                                        <p:cTn id="347" dur="500" fill="hold"/>
                                        <p:tgtEl>
                                          <p:spTgt spid="17587"/>
                                        </p:tgtEl>
                                        <p:attrNameLst>
                                          <p:attrName>ppt_w</p:attrName>
                                        </p:attrNameLst>
                                      </p:cBhvr>
                                      <p:tavLst>
                                        <p:tav tm="0">
                                          <p:val>
                                            <p:fltVal val="0"/>
                                          </p:val>
                                        </p:tav>
                                        <p:tav tm="100000">
                                          <p:val>
                                            <p:strVal val="#ppt_w"/>
                                          </p:val>
                                        </p:tav>
                                      </p:tavLst>
                                    </p:anim>
                                    <p:anim calcmode="lin" valueType="num">
                                      <p:cBhvr>
                                        <p:cTn id="348" dur="500" fill="hold"/>
                                        <p:tgtEl>
                                          <p:spTgt spid="17587"/>
                                        </p:tgtEl>
                                        <p:attrNameLst>
                                          <p:attrName>ppt_h</p:attrName>
                                        </p:attrNameLst>
                                      </p:cBhvr>
                                      <p:tavLst>
                                        <p:tav tm="0">
                                          <p:val>
                                            <p:fltVal val="0"/>
                                          </p:val>
                                        </p:tav>
                                        <p:tav tm="100000">
                                          <p:val>
                                            <p:strVal val="#ppt_h"/>
                                          </p:val>
                                        </p:tav>
                                      </p:tavLst>
                                    </p:anim>
                                    <p:animEffect transition="in" filter="fade">
                                      <p:cBhvr>
                                        <p:cTn id="349" dur="500"/>
                                        <p:tgtEl>
                                          <p:spTgt spid="17587"/>
                                        </p:tgtEl>
                                      </p:cBhvr>
                                    </p:animEffect>
                                  </p:childTnLst>
                                </p:cTn>
                              </p:par>
                              <p:par>
                                <p:cTn id="350" presetID="53" presetClass="entr" presetSubtype="16" fill="hold" nodeType="withEffect">
                                  <p:stCondLst>
                                    <p:cond delay="0"/>
                                  </p:stCondLst>
                                  <p:childTnLst>
                                    <p:set>
                                      <p:cBhvr>
                                        <p:cTn id="351" dur="1" fill="hold">
                                          <p:stCondLst>
                                            <p:cond delay="0"/>
                                          </p:stCondLst>
                                        </p:cTn>
                                        <p:tgtEl>
                                          <p:spTgt spid="17637"/>
                                        </p:tgtEl>
                                        <p:attrNameLst>
                                          <p:attrName>style.visibility</p:attrName>
                                        </p:attrNameLst>
                                      </p:cBhvr>
                                      <p:to>
                                        <p:strVal val="visible"/>
                                      </p:to>
                                    </p:set>
                                    <p:anim calcmode="lin" valueType="num">
                                      <p:cBhvr>
                                        <p:cTn id="352" dur="500" fill="hold"/>
                                        <p:tgtEl>
                                          <p:spTgt spid="17637"/>
                                        </p:tgtEl>
                                        <p:attrNameLst>
                                          <p:attrName>ppt_w</p:attrName>
                                        </p:attrNameLst>
                                      </p:cBhvr>
                                      <p:tavLst>
                                        <p:tav tm="0">
                                          <p:val>
                                            <p:fltVal val="0"/>
                                          </p:val>
                                        </p:tav>
                                        <p:tav tm="100000">
                                          <p:val>
                                            <p:strVal val="#ppt_w"/>
                                          </p:val>
                                        </p:tav>
                                      </p:tavLst>
                                    </p:anim>
                                    <p:anim calcmode="lin" valueType="num">
                                      <p:cBhvr>
                                        <p:cTn id="353" dur="500" fill="hold"/>
                                        <p:tgtEl>
                                          <p:spTgt spid="17637"/>
                                        </p:tgtEl>
                                        <p:attrNameLst>
                                          <p:attrName>ppt_h</p:attrName>
                                        </p:attrNameLst>
                                      </p:cBhvr>
                                      <p:tavLst>
                                        <p:tav tm="0">
                                          <p:val>
                                            <p:fltVal val="0"/>
                                          </p:val>
                                        </p:tav>
                                        <p:tav tm="100000">
                                          <p:val>
                                            <p:strVal val="#ppt_h"/>
                                          </p:val>
                                        </p:tav>
                                      </p:tavLst>
                                    </p:anim>
                                    <p:animEffect transition="in" filter="fade">
                                      <p:cBhvr>
                                        <p:cTn id="354" dur="500"/>
                                        <p:tgtEl>
                                          <p:spTgt spid="17637"/>
                                        </p:tgtEl>
                                      </p:cBhvr>
                                    </p:animEffect>
                                  </p:childTnLst>
                                </p:cTn>
                              </p:par>
                              <p:par>
                                <p:cTn id="355" presetID="53" presetClass="entr" presetSubtype="16" fill="hold" nodeType="withEffect">
                                  <p:stCondLst>
                                    <p:cond delay="0"/>
                                  </p:stCondLst>
                                  <p:childTnLst>
                                    <p:set>
                                      <p:cBhvr>
                                        <p:cTn id="356" dur="1" fill="hold">
                                          <p:stCondLst>
                                            <p:cond delay="0"/>
                                          </p:stCondLst>
                                        </p:cTn>
                                        <p:tgtEl>
                                          <p:spTgt spid="17649"/>
                                        </p:tgtEl>
                                        <p:attrNameLst>
                                          <p:attrName>style.visibility</p:attrName>
                                        </p:attrNameLst>
                                      </p:cBhvr>
                                      <p:to>
                                        <p:strVal val="visible"/>
                                      </p:to>
                                    </p:set>
                                    <p:anim calcmode="lin" valueType="num">
                                      <p:cBhvr>
                                        <p:cTn id="357" dur="500" fill="hold"/>
                                        <p:tgtEl>
                                          <p:spTgt spid="17649"/>
                                        </p:tgtEl>
                                        <p:attrNameLst>
                                          <p:attrName>ppt_w</p:attrName>
                                        </p:attrNameLst>
                                      </p:cBhvr>
                                      <p:tavLst>
                                        <p:tav tm="0">
                                          <p:val>
                                            <p:fltVal val="0"/>
                                          </p:val>
                                        </p:tav>
                                        <p:tav tm="100000">
                                          <p:val>
                                            <p:strVal val="#ppt_w"/>
                                          </p:val>
                                        </p:tav>
                                      </p:tavLst>
                                    </p:anim>
                                    <p:anim calcmode="lin" valueType="num">
                                      <p:cBhvr>
                                        <p:cTn id="358" dur="500" fill="hold"/>
                                        <p:tgtEl>
                                          <p:spTgt spid="17649"/>
                                        </p:tgtEl>
                                        <p:attrNameLst>
                                          <p:attrName>ppt_h</p:attrName>
                                        </p:attrNameLst>
                                      </p:cBhvr>
                                      <p:tavLst>
                                        <p:tav tm="0">
                                          <p:val>
                                            <p:fltVal val="0"/>
                                          </p:val>
                                        </p:tav>
                                        <p:tav tm="100000">
                                          <p:val>
                                            <p:strVal val="#ppt_h"/>
                                          </p:val>
                                        </p:tav>
                                      </p:tavLst>
                                    </p:anim>
                                    <p:animEffect transition="in" filter="fade">
                                      <p:cBhvr>
                                        <p:cTn id="359" dur="500"/>
                                        <p:tgtEl>
                                          <p:spTgt spid="17649"/>
                                        </p:tgtEl>
                                      </p:cBhvr>
                                    </p:animEffect>
                                  </p:childTnLst>
                                </p:cTn>
                              </p:par>
                              <p:par>
                                <p:cTn id="360" presetID="53" presetClass="entr" presetSubtype="16" fill="hold" nodeType="withEffect">
                                  <p:stCondLst>
                                    <p:cond delay="0"/>
                                  </p:stCondLst>
                                  <p:childTnLst>
                                    <p:set>
                                      <p:cBhvr>
                                        <p:cTn id="361" dur="1" fill="hold">
                                          <p:stCondLst>
                                            <p:cond delay="0"/>
                                          </p:stCondLst>
                                        </p:cTn>
                                        <p:tgtEl>
                                          <p:spTgt spid="17666"/>
                                        </p:tgtEl>
                                        <p:attrNameLst>
                                          <p:attrName>style.visibility</p:attrName>
                                        </p:attrNameLst>
                                      </p:cBhvr>
                                      <p:to>
                                        <p:strVal val="visible"/>
                                      </p:to>
                                    </p:set>
                                    <p:anim calcmode="lin" valueType="num">
                                      <p:cBhvr>
                                        <p:cTn id="362" dur="500" fill="hold"/>
                                        <p:tgtEl>
                                          <p:spTgt spid="17666"/>
                                        </p:tgtEl>
                                        <p:attrNameLst>
                                          <p:attrName>ppt_w</p:attrName>
                                        </p:attrNameLst>
                                      </p:cBhvr>
                                      <p:tavLst>
                                        <p:tav tm="0">
                                          <p:val>
                                            <p:fltVal val="0"/>
                                          </p:val>
                                        </p:tav>
                                        <p:tav tm="100000">
                                          <p:val>
                                            <p:strVal val="#ppt_w"/>
                                          </p:val>
                                        </p:tav>
                                      </p:tavLst>
                                    </p:anim>
                                    <p:anim calcmode="lin" valueType="num">
                                      <p:cBhvr>
                                        <p:cTn id="363" dur="500" fill="hold"/>
                                        <p:tgtEl>
                                          <p:spTgt spid="17666"/>
                                        </p:tgtEl>
                                        <p:attrNameLst>
                                          <p:attrName>ppt_h</p:attrName>
                                        </p:attrNameLst>
                                      </p:cBhvr>
                                      <p:tavLst>
                                        <p:tav tm="0">
                                          <p:val>
                                            <p:fltVal val="0"/>
                                          </p:val>
                                        </p:tav>
                                        <p:tav tm="100000">
                                          <p:val>
                                            <p:strVal val="#ppt_h"/>
                                          </p:val>
                                        </p:tav>
                                      </p:tavLst>
                                    </p:anim>
                                    <p:animEffect transition="in" filter="fade">
                                      <p:cBhvr>
                                        <p:cTn id="364" dur="500"/>
                                        <p:tgtEl>
                                          <p:spTgt spid="17666"/>
                                        </p:tgtEl>
                                      </p:cBhvr>
                                    </p:animEffect>
                                  </p:childTnLst>
                                </p:cTn>
                              </p:par>
                              <p:par>
                                <p:cTn id="365" presetID="53" presetClass="entr" presetSubtype="16" fill="hold" nodeType="withEffect">
                                  <p:stCondLst>
                                    <p:cond delay="0"/>
                                  </p:stCondLst>
                                  <p:childTnLst>
                                    <p:set>
                                      <p:cBhvr>
                                        <p:cTn id="366" dur="1" fill="hold">
                                          <p:stCondLst>
                                            <p:cond delay="0"/>
                                          </p:stCondLst>
                                        </p:cTn>
                                        <p:tgtEl>
                                          <p:spTgt spid="17672"/>
                                        </p:tgtEl>
                                        <p:attrNameLst>
                                          <p:attrName>style.visibility</p:attrName>
                                        </p:attrNameLst>
                                      </p:cBhvr>
                                      <p:to>
                                        <p:strVal val="visible"/>
                                      </p:to>
                                    </p:set>
                                    <p:anim calcmode="lin" valueType="num">
                                      <p:cBhvr>
                                        <p:cTn id="367" dur="500" fill="hold"/>
                                        <p:tgtEl>
                                          <p:spTgt spid="17672"/>
                                        </p:tgtEl>
                                        <p:attrNameLst>
                                          <p:attrName>ppt_w</p:attrName>
                                        </p:attrNameLst>
                                      </p:cBhvr>
                                      <p:tavLst>
                                        <p:tav tm="0">
                                          <p:val>
                                            <p:fltVal val="0"/>
                                          </p:val>
                                        </p:tav>
                                        <p:tav tm="100000">
                                          <p:val>
                                            <p:strVal val="#ppt_w"/>
                                          </p:val>
                                        </p:tav>
                                      </p:tavLst>
                                    </p:anim>
                                    <p:anim calcmode="lin" valueType="num">
                                      <p:cBhvr>
                                        <p:cTn id="368" dur="500" fill="hold"/>
                                        <p:tgtEl>
                                          <p:spTgt spid="17672"/>
                                        </p:tgtEl>
                                        <p:attrNameLst>
                                          <p:attrName>ppt_h</p:attrName>
                                        </p:attrNameLst>
                                      </p:cBhvr>
                                      <p:tavLst>
                                        <p:tav tm="0">
                                          <p:val>
                                            <p:fltVal val="0"/>
                                          </p:val>
                                        </p:tav>
                                        <p:tav tm="100000">
                                          <p:val>
                                            <p:strVal val="#ppt_h"/>
                                          </p:val>
                                        </p:tav>
                                      </p:tavLst>
                                    </p:anim>
                                    <p:animEffect transition="in" filter="fade">
                                      <p:cBhvr>
                                        <p:cTn id="369" dur="500"/>
                                        <p:tgtEl>
                                          <p:spTgt spid="17672"/>
                                        </p:tgtEl>
                                      </p:cBhvr>
                                    </p:animEffect>
                                  </p:childTnLst>
                                </p:cTn>
                              </p:par>
                              <p:par>
                                <p:cTn id="370" presetID="53" presetClass="entr" presetSubtype="16" fill="hold" nodeType="withEffect">
                                  <p:stCondLst>
                                    <p:cond delay="0"/>
                                  </p:stCondLst>
                                  <p:childTnLst>
                                    <p:set>
                                      <p:cBhvr>
                                        <p:cTn id="371" dur="1" fill="hold">
                                          <p:stCondLst>
                                            <p:cond delay="0"/>
                                          </p:stCondLst>
                                        </p:cTn>
                                        <p:tgtEl>
                                          <p:spTgt spid="17680"/>
                                        </p:tgtEl>
                                        <p:attrNameLst>
                                          <p:attrName>style.visibility</p:attrName>
                                        </p:attrNameLst>
                                      </p:cBhvr>
                                      <p:to>
                                        <p:strVal val="visible"/>
                                      </p:to>
                                    </p:set>
                                    <p:anim calcmode="lin" valueType="num">
                                      <p:cBhvr>
                                        <p:cTn id="372" dur="500" fill="hold"/>
                                        <p:tgtEl>
                                          <p:spTgt spid="17680"/>
                                        </p:tgtEl>
                                        <p:attrNameLst>
                                          <p:attrName>ppt_w</p:attrName>
                                        </p:attrNameLst>
                                      </p:cBhvr>
                                      <p:tavLst>
                                        <p:tav tm="0">
                                          <p:val>
                                            <p:fltVal val="0"/>
                                          </p:val>
                                        </p:tav>
                                        <p:tav tm="100000">
                                          <p:val>
                                            <p:strVal val="#ppt_w"/>
                                          </p:val>
                                        </p:tav>
                                      </p:tavLst>
                                    </p:anim>
                                    <p:anim calcmode="lin" valueType="num">
                                      <p:cBhvr>
                                        <p:cTn id="373" dur="500" fill="hold"/>
                                        <p:tgtEl>
                                          <p:spTgt spid="17680"/>
                                        </p:tgtEl>
                                        <p:attrNameLst>
                                          <p:attrName>ppt_h</p:attrName>
                                        </p:attrNameLst>
                                      </p:cBhvr>
                                      <p:tavLst>
                                        <p:tav tm="0">
                                          <p:val>
                                            <p:fltVal val="0"/>
                                          </p:val>
                                        </p:tav>
                                        <p:tav tm="100000">
                                          <p:val>
                                            <p:strVal val="#ppt_h"/>
                                          </p:val>
                                        </p:tav>
                                      </p:tavLst>
                                    </p:anim>
                                    <p:animEffect transition="in" filter="fade">
                                      <p:cBhvr>
                                        <p:cTn id="374" dur="500"/>
                                        <p:tgtEl>
                                          <p:spTgt spid="17680"/>
                                        </p:tgtEl>
                                      </p:cBhvr>
                                    </p:animEffect>
                                  </p:childTnLst>
                                </p:cTn>
                              </p:par>
                              <p:par>
                                <p:cTn id="375" presetID="53" presetClass="entr" presetSubtype="16" fill="hold" nodeType="withEffect">
                                  <p:stCondLst>
                                    <p:cond delay="0"/>
                                  </p:stCondLst>
                                  <p:childTnLst>
                                    <p:set>
                                      <p:cBhvr>
                                        <p:cTn id="376" dur="1" fill="hold">
                                          <p:stCondLst>
                                            <p:cond delay="0"/>
                                          </p:stCondLst>
                                        </p:cTn>
                                        <p:tgtEl>
                                          <p:spTgt spid="17693"/>
                                        </p:tgtEl>
                                        <p:attrNameLst>
                                          <p:attrName>style.visibility</p:attrName>
                                        </p:attrNameLst>
                                      </p:cBhvr>
                                      <p:to>
                                        <p:strVal val="visible"/>
                                      </p:to>
                                    </p:set>
                                    <p:anim calcmode="lin" valueType="num">
                                      <p:cBhvr>
                                        <p:cTn id="377" dur="500" fill="hold"/>
                                        <p:tgtEl>
                                          <p:spTgt spid="17693"/>
                                        </p:tgtEl>
                                        <p:attrNameLst>
                                          <p:attrName>ppt_w</p:attrName>
                                        </p:attrNameLst>
                                      </p:cBhvr>
                                      <p:tavLst>
                                        <p:tav tm="0">
                                          <p:val>
                                            <p:fltVal val="0"/>
                                          </p:val>
                                        </p:tav>
                                        <p:tav tm="100000">
                                          <p:val>
                                            <p:strVal val="#ppt_w"/>
                                          </p:val>
                                        </p:tav>
                                      </p:tavLst>
                                    </p:anim>
                                    <p:anim calcmode="lin" valueType="num">
                                      <p:cBhvr>
                                        <p:cTn id="378" dur="500" fill="hold"/>
                                        <p:tgtEl>
                                          <p:spTgt spid="17693"/>
                                        </p:tgtEl>
                                        <p:attrNameLst>
                                          <p:attrName>ppt_h</p:attrName>
                                        </p:attrNameLst>
                                      </p:cBhvr>
                                      <p:tavLst>
                                        <p:tav tm="0">
                                          <p:val>
                                            <p:fltVal val="0"/>
                                          </p:val>
                                        </p:tav>
                                        <p:tav tm="100000">
                                          <p:val>
                                            <p:strVal val="#ppt_h"/>
                                          </p:val>
                                        </p:tav>
                                      </p:tavLst>
                                    </p:anim>
                                    <p:animEffect transition="in" filter="fade">
                                      <p:cBhvr>
                                        <p:cTn id="379" dur="500"/>
                                        <p:tgtEl>
                                          <p:spTgt spid="17693"/>
                                        </p:tgtEl>
                                      </p:cBhvr>
                                    </p:animEffect>
                                  </p:childTnLst>
                                </p:cTn>
                              </p:par>
                              <p:par>
                                <p:cTn id="380" presetID="53" presetClass="entr" presetSubtype="16" fill="hold" nodeType="withEffect">
                                  <p:stCondLst>
                                    <p:cond delay="0"/>
                                  </p:stCondLst>
                                  <p:childTnLst>
                                    <p:set>
                                      <p:cBhvr>
                                        <p:cTn id="381" dur="1" fill="hold">
                                          <p:stCondLst>
                                            <p:cond delay="0"/>
                                          </p:stCondLst>
                                        </p:cTn>
                                        <p:tgtEl>
                                          <p:spTgt spid="17708"/>
                                        </p:tgtEl>
                                        <p:attrNameLst>
                                          <p:attrName>style.visibility</p:attrName>
                                        </p:attrNameLst>
                                      </p:cBhvr>
                                      <p:to>
                                        <p:strVal val="visible"/>
                                      </p:to>
                                    </p:set>
                                    <p:anim calcmode="lin" valueType="num">
                                      <p:cBhvr>
                                        <p:cTn id="382" dur="500" fill="hold"/>
                                        <p:tgtEl>
                                          <p:spTgt spid="17708"/>
                                        </p:tgtEl>
                                        <p:attrNameLst>
                                          <p:attrName>ppt_w</p:attrName>
                                        </p:attrNameLst>
                                      </p:cBhvr>
                                      <p:tavLst>
                                        <p:tav tm="0">
                                          <p:val>
                                            <p:fltVal val="0"/>
                                          </p:val>
                                        </p:tav>
                                        <p:tav tm="100000">
                                          <p:val>
                                            <p:strVal val="#ppt_w"/>
                                          </p:val>
                                        </p:tav>
                                      </p:tavLst>
                                    </p:anim>
                                    <p:anim calcmode="lin" valueType="num">
                                      <p:cBhvr>
                                        <p:cTn id="383" dur="500" fill="hold"/>
                                        <p:tgtEl>
                                          <p:spTgt spid="17708"/>
                                        </p:tgtEl>
                                        <p:attrNameLst>
                                          <p:attrName>ppt_h</p:attrName>
                                        </p:attrNameLst>
                                      </p:cBhvr>
                                      <p:tavLst>
                                        <p:tav tm="0">
                                          <p:val>
                                            <p:fltVal val="0"/>
                                          </p:val>
                                        </p:tav>
                                        <p:tav tm="100000">
                                          <p:val>
                                            <p:strVal val="#ppt_h"/>
                                          </p:val>
                                        </p:tav>
                                      </p:tavLst>
                                    </p:anim>
                                    <p:animEffect transition="in" filter="fade">
                                      <p:cBhvr>
                                        <p:cTn id="384" dur="500"/>
                                        <p:tgtEl>
                                          <p:spTgt spid="17708"/>
                                        </p:tgtEl>
                                      </p:cBhvr>
                                    </p:animEffect>
                                  </p:childTnLst>
                                </p:cTn>
                              </p:par>
                              <p:par>
                                <p:cTn id="385" presetID="53" presetClass="entr" presetSubtype="16" fill="hold" nodeType="withEffect">
                                  <p:stCondLst>
                                    <p:cond delay="0"/>
                                  </p:stCondLst>
                                  <p:childTnLst>
                                    <p:set>
                                      <p:cBhvr>
                                        <p:cTn id="386" dur="1" fill="hold">
                                          <p:stCondLst>
                                            <p:cond delay="0"/>
                                          </p:stCondLst>
                                        </p:cTn>
                                        <p:tgtEl>
                                          <p:spTgt spid="17715"/>
                                        </p:tgtEl>
                                        <p:attrNameLst>
                                          <p:attrName>style.visibility</p:attrName>
                                        </p:attrNameLst>
                                      </p:cBhvr>
                                      <p:to>
                                        <p:strVal val="visible"/>
                                      </p:to>
                                    </p:set>
                                    <p:anim calcmode="lin" valueType="num">
                                      <p:cBhvr>
                                        <p:cTn id="387" dur="500" fill="hold"/>
                                        <p:tgtEl>
                                          <p:spTgt spid="17715"/>
                                        </p:tgtEl>
                                        <p:attrNameLst>
                                          <p:attrName>ppt_w</p:attrName>
                                        </p:attrNameLst>
                                      </p:cBhvr>
                                      <p:tavLst>
                                        <p:tav tm="0">
                                          <p:val>
                                            <p:fltVal val="0"/>
                                          </p:val>
                                        </p:tav>
                                        <p:tav tm="100000">
                                          <p:val>
                                            <p:strVal val="#ppt_w"/>
                                          </p:val>
                                        </p:tav>
                                      </p:tavLst>
                                    </p:anim>
                                    <p:anim calcmode="lin" valueType="num">
                                      <p:cBhvr>
                                        <p:cTn id="388" dur="500" fill="hold"/>
                                        <p:tgtEl>
                                          <p:spTgt spid="17715"/>
                                        </p:tgtEl>
                                        <p:attrNameLst>
                                          <p:attrName>ppt_h</p:attrName>
                                        </p:attrNameLst>
                                      </p:cBhvr>
                                      <p:tavLst>
                                        <p:tav tm="0">
                                          <p:val>
                                            <p:fltVal val="0"/>
                                          </p:val>
                                        </p:tav>
                                        <p:tav tm="100000">
                                          <p:val>
                                            <p:strVal val="#ppt_h"/>
                                          </p:val>
                                        </p:tav>
                                      </p:tavLst>
                                    </p:anim>
                                    <p:animEffect transition="in" filter="fade">
                                      <p:cBhvr>
                                        <p:cTn id="389" dur="500"/>
                                        <p:tgtEl>
                                          <p:spTgt spid="17715"/>
                                        </p:tgtEl>
                                      </p:cBhvr>
                                    </p:animEffect>
                                  </p:childTnLst>
                                </p:cTn>
                              </p:par>
                              <p:par>
                                <p:cTn id="390" presetID="53" presetClass="entr" presetSubtype="16" fill="hold" nodeType="withEffect">
                                  <p:stCondLst>
                                    <p:cond delay="0"/>
                                  </p:stCondLst>
                                  <p:childTnLst>
                                    <p:set>
                                      <p:cBhvr>
                                        <p:cTn id="391" dur="1" fill="hold">
                                          <p:stCondLst>
                                            <p:cond delay="0"/>
                                          </p:stCondLst>
                                        </p:cTn>
                                        <p:tgtEl>
                                          <p:spTgt spid="17720"/>
                                        </p:tgtEl>
                                        <p:attrNameLst>
                                          <p:attrName>style.visibility</p:attrName>
                                        </p:attrNameLst>
                                      </p:cBhvr>
                                      <p:to>
                                        <p:strVal val="visible"/>
                                      </p:to>
                                    </p:set>
                                    <p:anim calcmode="lin" valueType="num">
                                      <p:cBhvr>
                                        <p:cTn id="392" dur="500" fill="hold"/>
                                        <p:tgtEl>
                                          <p:spTgt spid="17720"/>
                                        </p:tgtEl>
                                        <p:attrNameLst>
                                          <p:attrName>ppt_w</p:attrName>
                                        </p:attrNameLst>
                                      </p:cBhvr>
                                      <p:tavLst>
                                        <p:tav tm="0">
                                          <p:val>
                                            <p:fltVal val="0"/>
                                          </p:val>
                                        </p:tav>
                                        <p:tav tm="100000">
                                          <p:val>
                                            <p:strVal val="#ppt_w"/>
                                          </p:val>
                                        </p:tav>
                                      </p:tavLst>
                                    </p:anim>
                                    <p:anim calcmode="lin" valueType="num">
                                      <p:cBhvr>
                                        <p:cTn id="393" dur="500" fill="hold"/>
                                        <p:tgtEl>
                                          <p:spTgt spid="17720"/>
                                        </p:tgtEl>
                                        <p:attrNameLst>
                                          <p:attrName>ppt_h</p:attrName>
                                        </p:attrNameLst>
                                      </p:cBhvr>
                                      <p:tavLst>
                                        <p:tav tm="0">
                                          <p:val>
                                            <p:fltVal val="0"/>
                                          </p:val>
                                        </p:tav>
                                        <p:tav tm="100000">
                                          <p:val>
                                            <p:strVal val="#ppt_h"/>
                                          </p:val>
                                        </p:tav>
                                      </p:tavLst>
                                    </p:anim>
                                    <p:animEffect transition="in" filter="fade">
                                      <p:cBhvr>
                                        <p:cTn id="394" dur="500"/>
                                        <p:tgtEl>
                                          <p:spTgt spid="17720"/>
                                        </p:tgtEl>
                                      </p:cBhvr>
                                    </p:animEffect>
                                  </p:childTnLst>
                                </p:cTn>
                              </p:par>
                              <p:par>
                                <p:cTn id="395" presetID="53" presetClass="entr" presetSubtype="16" fill="hold" nodeType="withEffect">
                                  <p:stCondLst>
                                    <p:cond delay="0"/>
                                  </p:stCondLst>
                                  <p:childTnLst>
                                    <p:set>
                                      <p:cBhvr>
                                        <p:cTn id="396" dur="1" fill="hold">
                                          <p:stCondLst>
                                            <p:cond delay="0"/>
                                          </p:stCondLst>
                                        </p:cTn>
                                        <p:tgtEl>
                                          <p:spTgt spid="17725"/>
                                        </p:tgtEl>
                                        <p:attrNameLst>
                                          <p:attrName>style.visibility</p:attrName>
                                        </p:attrNameLst>
                                      </p:cBhvr>
                                      <p:to>
                                        <p:strVal val="visible"/>
                                      </p:to>
                                    </p:set>
                                    <p:anim calcmode="lin" valueType="num">
                                      <p:cBhvr>
                                        <p:cTn id="397" dur="500" fill="hold"/>
                                        <p:tgtEl>
                                          <p:spTgt spid="17725"/>
                                        </p:tgtEl>
                                        <p:attrNameLst>
                                          <p:attrName>ppt_w</p:attrName>
                                        </p:attrNameLst>
                                      </p:cBhvr>
                                      <p:tavLst>
                                        <p:tav tm="0">
                                          <p:val>
                                            <p:fltVal val="0"/>
                                          </p:val>
                                        </p:tav>
                                        <p:tav tm="100000">
                                          <p:val>
                                            <p:strVal val="#ppt_w"/>
                                          </p:val>
                                        </p:tav>
                                      </p:tavLst>
                                    </p:anim>
                                    <p:anim calcmode="lin" valueType="num">
                                      <p:cBhvr>
                                        <p:cTn id="398" dur="500" fill="hold"/>
                                        <p:tgtEl>
                                          <p:spTgt spid="17725"/>
                                        </p:tgtEl>
                                        <p:attrNameLst>
                                          <p:attrName>ppt_h</p:attrName>
                                        </p:attrNameLst>
                                      </p:cBhvr>
                                      <p:tavLst>
                                        <p:tav tm="0">
                                          <p:val>
                                            <p:fltVal val="0"/>
                                          </p:val>
                                        </p:tav>
                                        <p:tav tm="100000">
                                          <p:val>
                                            <p:strVal val="#ppt_h"/>
                                          </p:val>
                                        </p:tav>
                                      </p:tavLst>
                                    </p:anim>
                                    <p:animEffect transition="in" filter="fade">
                                      <p:cBhvr>
                                        <p:cTn id="399" dur="500"/>
                                        <p:tgtEl>
                                          <p:spTgt spid="17725"/>
                                        </p:tgtEl>
                                      </p:cBhvr>
                                    </p:animEffect>
                                  </p:childTnLst>
                                </p:cTn>
                              </p:par>
                              <p:par>
                                <p:cTn id="400" presetID="53" presetClass="entr" presetSubtype="16" fill="hold" nodeType="withEffect">
                                  <p:stCondLst>
                                    <p:cond delay="0"/>
                                  </p:stCondLst>
                                  <p:childTnLst>
                                    <p:set>
                                      <p:cBhvr>
                                        <p:cTn id="401" dur="1" fill="hold">
                                          <p:stCondLst>
                                            <p:cond delay="0"/>
                                          </p:stCondLst>
                                        </p:cTn>
                                        <p:tgtEl>
                                          <p:spTgt spid="17729"/>
                                        </p:tgtEl>
                                        <p:attrNameLst>
                                          <p:attrName>style.visibility</p:attrName>
                                        </p:attrNameLst>
                                      </p:cBhvr>
                                      <p:to>
                                        <p:strVal val="visible"/>
                                      </p:to>
                                    </p:set>
                                    <p:anim calcmode="lin" valueType="num">
                                      <p:cBhvr>
                                        <p:cTn id="402" dur="500" fill="hold"/>
                                        <p:tgtEl>
                                          <p:spTgt spid="17729"/>
                                        </p:tgtEl>
                                        <p:attrNameLst>
                                          <p:attrName>ppt_w</p:attrName>
                                        </p:attrNameLst>
                                      </p:cBhvr>
                                      <p:tavLst>
                                        <p:tav tm="0">
                                          <p:val>
                                            <p:fltVal val="0"/>
                                          </p:val>
                                        </p:tav>
                                        <p:tav tm="100000">
                                          <p:val>
                                            <p:strVal val="#ppt_w"/>
                                          </p:val>
                                        </p:tav>
                                      </p:tavLst>
                                    </p:anim>
                                    <p:anim calcmode="lin" valueType="num">
                                      <p:cBhvr>
                                        <p:cTn id="403" dur="500" fill="hold"/>
                                        <p:tgtEl>
                                          <p:spTgt spid="17729"/>
                                        </p:tgtEl>
                                        <p:attrNameLst>
                                          <p:attrName>ppt_h</p:attrName>
                                        </p:attrNameLst>
                                      </p:cBhvr>
                                      <p:tavLst>
                                        <p:tav tm="0">
                                          <p:val>
                                            <p:fltVal val="0"/>
                                          </p:val>
                                        </p:tav>
                                        <p:tav tm="100000">
                                          <p:val>
                                            <p:strVal val="#ppt_h"/>
                                          </p:val>
                                        </p:tav>
                                      </p:tavLst>
                                    </p:anim>
                                    <p:animEffect transition="in" filter="fade">
                                      <p:cBhvr>
                                        <p:cTn id="404" dur="500"/>
                                        <p:tgtEl>
                                          <p:spTgt spid="17729"/>
                                        </p:tgtEl>
                                      </p:cBhvr>
                                    </p:animEffect>
                                  </p:childTnLst>
                                </p:cTn>
                              </p:par>
                              <p:par>
                                <p:cTn id="405" presetID="53" presetClass="entr" presetSubtype="16" fill="hold" nodeType="withEffect">
                                  <p:stCondLst>
                                    <p:cond delay="0"/>
                                  </p:stCondLst>
                                  <p:childTnLst>
                                    <p:set>
                                      <p:cBhvr>
                                        <p:cTn id="406" dur="1" fill="hold">
                                          <p:stCondLst>
                                            <p:cond delay="0"/>
                                          </p:stCondLst>
                                        </p:cTn>
                                        <p:tgtEl>
                                          <p:spTgt spid="17740"/>
                                        </p:tgtEl>
                                        <p:attrNameLst>
                                          <p:attrName>style.visibility</p:attrName>
                                        </p:attrNameLst>
                                      </p:cBhvr>
                                      <p:to>
                                        <p:strVal val="visible"/>
                                      </p:to>
                                    </p:set>
                                    <p:anim calcmode="lin" valueType="num">
                                      <p:cBhvr>
                                        <p:cTn id="407" dur="500" fill="hold"/>
                                        <p:tgtEl>
                                          <p:spTgt spid="17740"/>
                                        </p:tgtEl>
                                        <p:attrNameLst>
                                          <p:attrName>ppt_w</p:attrName>
                                        </p:attrNameLst>
                                      </p:cBhvr>
                                      <p:tavLst>
                                        <p:tav tm="0">
                                          <p:val>
                                            <p:fltVal val="0"/>
                                          </p:val>
                                        </p:tav>
                                        <p:tav tm="100000">
                                          <p:val>
                                            <p:strVal val="#ppt_w"/>
                                          </p:val>
                                        </p:tav>
                                      </p:tavLst>
                                    </p:anim>
                                    <p:anim calcmode="lin" valueType="num">
                                      <p:cBhvr>
                                        <p:cTn id="408" dur="500" fill="hold"/>
                                        <p:tgtEl>
                                          <p:spTgt spid="17740"/>
                                        </p:tgtEl>
                                        <p:attrNameLst>
                                          <p:attrName>ppt_h</p:attrName>
                                        </p:attrNameLst>
                                      </p:cBhvr>
                                      <p:tavLst>
                                        <p:tav tm="0">
                                          <p:val>
                                            <p:fltVal val="0"/>
                                          </p:val>
                                        </p:tav>
                                        <p:tav tm="100000">
                                          <p:val>
                                            <p:strVal val="#ppt_h"/>
                                          </p:val>
                                        </p:tav>
                                      </p:tavLst>
                                    </p:anim>
                                    <p:animEffect transition="in" filter="fade">
                                      <p:cBhvr>
                                        <p:cTn id="409" dur="500"/>
                                        <p:tgtEl>
                                          <p:spTgt spid="17740"/>
                                        </p:tgtEl>
                                      </p:cBhvr>
                                    </p:animEffect>
                                  </p:childTnLst>
                                </p:cTn>
                              </p:par>
                              <p:par>
                                <p:cTn id="410" presetID="53" presetClass="entr" presetSubtype="16" fill="hold" grpId="0" nodeType="withEffect">
                                  <p:stCondLst>
                                    <p:cond delay="0"/>
                                  </p:stCondLst>
                                  <p:childTnLst>
                                    <p:set>
                                      <p:cBhvr>
                                        <p:cTn id="411" dur="1" fill="hold">
                                          <p:stCondLst>
                                            <p:cond delay="0"/>
                                          </p:stCondLst>
                                        </p:cTn>
                                        <p:tgtEl>
                                          <p:spTgt spid="17743"/>
                                        </p:tgtEl>
                                        <p:attrNameLst>
                                          <p:attrName>style.visibility</p:attrName>
                                        </p:attrNameLst>
                                      </p:cBhvr>
                                      <p:to>
                                        <p:strVal val="visible"/>
                                      </p:to>
                                    </p:set>
                                    <p:anim calcmode="lin" valueType="num">
                                      <p:cBhvr>
                                        <p:cTn id="412" dur="500" fill="hold"/>
                                        <p:tgtEl>
                                          <p:spTgt spid="17743"/>
                                        </p:tgtEl>
                                        <p:attrNameLst>
                                          <p:attrName>ppt_w</p:attrName>
                                        </p:attrNameLst>
                                      </p:cBhvr>
                                      <p:tavLst>
                                        <p:tav tm="0">
                                          <p:val>
                                            <p:fltVal val="0"/>
                                          </p:val>
                                        </p:tav>
                                        <p:tav tm="100000">
                                          <p:val>
                                            <p:strVal val="#ppt_w"/>
                                          </p:val>
                                        </p:tav>
                                      </p:tavLst>
                                    </p:anim>
                                    <p:anim calcmode="lin" valueType="num">
                                      <p:cBhvr>
                                        <p:cTn id="413" dur="500" fill="hold"/>
                                        <p:tgtEl>
                                          <p:spTgt spid="17743"/>
                                        </p:tgtEl>
                                        <p:attrNameLst>
                                          <p:attrName>ppt_h</p:attrName>
                                        </p:attrNameLst>
                                      </p:cBhvr>
                                      <p:tavLst>
                                        <p:tav tm="0">
                                          <p:val>
                                            <p:fltVal val="0"/>
                                          </p:val>
                                        </p:tav>
                                        <p:tav tm="100000">
                                          <p:val>
                                            <p:strVal val="#ppt_h"/>
                                          </p:val>
                                        </p:tav>
                                      </p:tavLst>
                                    </p:anim>
                                    <p:animEffect transition="in" filter="fade">
                                      <p:cBhvr>
                                        <p:cTn id="414" dur="500"/>
                                        <p:tgtEl>
                                          <p:spTgt spid="17743"/>
                                        </p:tgtEl>
                                      </p:cBhvr>
                                    </p:animEffect>
                                  </p:childTnLst>
                                </p:cTn>
                              </p:par>
                              <p:par>
                                <p:cTn id="415" presetID="53" presetClass="entr" presetSubtype="16" fill="hold" nodeType="withEffect">
                                  <p:stCondLst>
                                    <p:cond delay="0"/>
                                  </p:stCondLst>
                                  <p:childTnLst>
                                    <p:set>
                                      <p:cBhvr>
                                        <p:cTn id="416" dur="1" fill="hold">
                                          <p:stCondLst>
                                            <p:cond delay="0"/>
                                          </p:stCondLst>
                                        </p:cTn>
                                        <p:tgtEl>
                                          <p:spTgt spid="17744"/>
                                        </p:tgtEl>
                                        <p:attrNameLst>
                                          <p:attrName>style.visibility</p:attrName>
                                        </p:attrNameLst>
                                      </p:cBhvr>
                                      <p:to>
                                        <p:strVal val="visible"/>
                                      </p:to>
                                    </p:set>
                                    <p:anim calcmode="lin" valueType="num">
                                      <p:cBhvr>
                                        <p:cTn id="417" dur="500" fill="hold"/>
                                        <p:tgtEl>
                                          <p:spTgt spid="17744"/>
                                        </p:tgtEl>
                                        <p:attrNameLst>
                                          <p:attrName>ppt_w</p:attrName>
                                        </p:attrNameLst>
                                      </p:cBhvr>
                                      <p:tavLst>
                                        <p:tav tm="0">
                                          <p:val>
                                            <p:fltVal val="0"/>
                                          </p:val>
                                        </p:tav>
                                        <p:tav tm="100000">
                                          <p:val>
                                            <p:strVal val="#ppt_w"/>
                                          </p:val>
                                        </p:tav>
                                      </p:tavLst>
                                    </p:anim>
                                    <p:anim calcmode="lin" valueType="num">
                                      <p:cBhvr>
                                        <p:cTn id="418" dur="500" fill="hold"/>
                                        <p:tgtEl>
                                          <p:spTgt spid="17744"/>
                                        </p:tgtEl>
                                        <p:attrNameLst>
                                          <p:attrName>ppt_h</p:attrName>
                                        </p:attrNameLst>
                                      </p:cBhvr>
                                      <p:tavLst>
                                        <p:tav tm="0">
                                          <p:val>
                                            <p:fltVal val="0"/>
                                          </p:val>
                                        </p:tav>
                                        <p:tav tm="100000">
                                          <p:val>
                                            <p:strVal val="#ppt_h"/>
                                          </p:val>
                                        </p:tav>
                                      </p:tavLst>
                                    </p:anim>
                                    <p:animEffect transition="in" filter="fade">
                                      <p:cBhvr>
                                        <p:cTn id="419" dur="500"/>
                                        <p:tgtEl>
                                          <p:spTgt spid="17744"/>
                                        </p:tgtEl>
                                      </p:cBhvr>
                                    </p:animEffect>
                                  </p:childTnLst>
                                </p:cTn>
                              </p:par>
                              <p:par>
                                <p:cTn id="420" presetID="53" presetClass="entr" presetSubtype="16" fill="hold" nodeType="withEffect">
                                  <p:stCondLst>
                                    <p:cond delay="0"/>
                                  </p:stCondLst>
                                  <p:childTnLst>
                                    <p:set>
                                      <p:cBhvr>
                                        <p:cTn id="421" dur="1" fill="hold">
                                          <p:stCondLst>
                                            <p:cond delay="0"/>
                                          </p:stCondLst>
                                        </p:cTn>
                                        <p:tgtEl>
                                          <p:spTgt spid="17757"/>
                                        </p:tgtEl>
                                        <p:attrNameLst>
                                          <p:attrName>style.visibility</p:attrName>
                                        </p:attrNameLst>
                                      </p:cBhvr>
                                      <p:to>
                                        <p:strVal val="visible"/>
                                      </p:to>
                                    </p:set>
                                    <p:anim calcmode="lin" valueType="num">
                                      <p:cBhvr>
                                        <p:cTn id="422" dur="500" fill="hold"/>
                                        <p:tgtEl>
                                          <p:spTgt spid="17757"/>
                                        </p:tgtEl>
                                        <p:attrNameLst>
                                          <p:attrName>ppt_w</p:attrName>
                                        </p:attrNameLst>
                                      </p:cBhvr>
                                      <p:tavLst>
                                        <p:tav tm="0">
                                          <p:val>
                                            <p:fltVal val="0"/>
                                          </p:val>
                                        </p:tav>
                                        <p:tav tm="100000">
                                          <p:val>
                                            <p:strVal val="#ppt_w"/>
                                          </p:val>
                                        </p:tav>
                                      </p:tavLst>
                                    </p:anim>
                                    <p:anim calcmode="lin" valueType="num">
                                      <p:cBhvr>
                                        <p:cTn id="423" dur="500" fill="hold"/>
                                        <p:tgtEl>
                                          <p:spTgt spid="17757"/>
                                        </p:tgtEl>
                                        <p:attrNameLst>
                                          <p:attrName>ppt_h</p:attrName>
                                        </p:attrNameLst>
                                      </p:cBhvr>
                                      <p:tavLst>
                                        <p:tav tm="0">
                                          <p:val>
                                            <p:fltVal val="0"/>
                                          </p:val>
                                        </p:tav>
                                        <p:tav tm="100000">
                                          <p:val>
                                            <p:strVal val="#ppt_h"/>
                                          </p:val>
                                        </p:tav>
                                      </p:tavLst>
                                    </p:anim>
                                    <p:animEffect transition="in" filter="fade">
                                      <p:cBhvr>
                                        <p:cTn id="424" dur="500"/>
                                        <p:tgtEl>
                                          <p:spTgt spid="17757"/>
                                        </p:tgtEl>
                                      </p:cBhvr>
                                    </p:animEffect>
                                  </p:childTnLst>
                                </p:cTn>
                              </p:par>
                              <p:par>
                                <p:cTn id="425" presetID="53" presetClass="entr" presetSubtype="16" fill="hold" nodeType="withEffect">
                                  <p:stCondLst>
                                    <p:cond delay="0"/>
                                  </p:stCondLst>
                                  <p:childTnLst>
                                    <p:set>
                                      <p:cBhvr>
                                        <p:cTn id="426" dur="1" fill="hold">
                                          <p:stCondLst>
                                            <p:cond delay="0"/>
                                          </p:stCondLst>
                                        </p:cTn>
                                        <p:tgtEl>
                                          <p:spTgt spid="17763"/>
                                        </p:tgtEl>
                                        <p:attrNameLst>
                                          <p:attrName>style.visibility</p:attrName>
                                        </p:attrNameLst>
                                      </p:cBhvr>
                                      <p:to>
                                        <p:strVal val="visible"/>
                                      </p:to>
                                    </p:set>
                                    <p:anim calcmode="lin" valueType="num">
                                      <p:cBhvr>
                                        <p:cTn id="427" dur="500" fill="hold"/>
                                        <p:tgtEl>
                                          <p:spTgt spid="17763"/>
                                        </p:tgtEl>
                                        <p:attrNameLst>
                                          <p:attrName>ppt_w</p:attrName>
                                        </p:attrNameLst>
                                      </p:cBhvr>
                                      <p:tavLst>
                                        <p:tav tm="0">
                                          <p:val>
                                            <p:fltVal val="0"/>
                                          </p:val>
                                        </p:tav>
                                        <p:tav tm="100000">
                                          <p:val>
                                            <p:strVal val="#ppt_w"/>
                                          </p:val>
                                        </p:tav>
                                      </p:tavLst>
                                    </p:anim>
                                    <p:anim calcmode="lin" valueType="num">
                                      <p:cBhvr>
                                        <p:cTn id="428" dur="500" fill="hold"/>
                                        <p:tgtEl>
                                          <p:spTgt spid="17763"/>
                                        </p:tgtEl>
                                        <p:attrNameLst>
                                          <p:attrName>ppt_h</p:attrName>
                                        </p:attrNameLst>
                                      </p:cBhvr>
                                      <p:tavLst>
                                        <p:tav tm="0">
                                          <p:val>
                                            <p:fltVal val="0"/>
                                          </p:val>
                                        </p:tav>
                                        <p:tav tm="100000">
                                          <p:val>
                                            <p:strVal val="#ppt_h"/>
                                          </p:val>
                                        </p:tav>
                                      </p:tavLst>
                                    </p:anim>
                                    <p:animEffect transition="in" filter="fade">
                                      <p:cBhvr>
                                        <p:cTn id="429" dur="500"/>
                                        <p:tgtEl>
                                          <p:spTgt spid="17763"/>
                                        </p:tgtEl>
                                      </p:cBhvr>
                                    </p:animEffect>
                                  </p:childTnLst>
                                </p:cTn>
                              </p:par>
                              <p:par>
                                <p:cTn id="430" presetID="53" presetClass="entr" presetSubtype="16" fill="hold" nodeType="withEffect">
                                  <p:stCondLst>
                                    <p:cond delay="0"/>
                                  </p:stCondLst>
                                  <p:childTnLst>
                                    <p:set>
                                      <p:cBhvr>
                                        <p:cTn id="431" dur="1" fill="hold">
                                          <p:stCondLst>
                                            <p:cond delay="0"/>
                                          </p:stCondLst>
                                        </p:cTn>
                                        <p:tgtEl>
                                          <p:spTgt spid="17770"/>
                                        </p:tgtEl>
                                        <p:attrNameLst>
                                          <p:attrName>style.visibility</p:attrName>
                                        </p:attrNameLst>
                                      </p:cBhvr>
                                      <p:to>
                                        <p:strVal val="visible"/>
                                      </p:to>
                                    </p:set>
                                    <p:anim calcmode="lin" valueType="num">
                                      <p:cBhvr>
                                        <p:cTn id="432" dur="500" fill="hold"/>
                                        <p:tgtEl>
                                          <p:spTgt spid="17770"/>
                                        </p:tgtEl>
                                        <p:attrNameLst>
                                          <p:attrName>ppt_w</p:attrName>
                                        </p:attrNameLst>
                                      </p:cBhvr>
                                      <p:tavLst>
                                        <p:tav tm="0">
                                          <p:val>
                                            <p:fltVal val="0"/>
                                          </p:val>
                                        </p:tav>
                                        <p:tav tm="100000">
                                          <p:val>
                                            <p:strVal val="#ppt_w"/>
                                          </p:val>
                                        </p:tav>
                                      </p:tavLst>
                                    </p:anim>
                                    <p:anim calcmode="lin" valueType="num">
                                      <p:cBhvr>
                                        <p:cTn id="433" dur="500" fill="hold"/>
                                        <p:tgtEl>
                                          <p:spTgt spid="17770"/>
                                        </p:tgtEl>
                                        <p:attrNameLst>
                                          <p:attrName>ppt_h</p:attrName>
                                        </p:attrNameLst>
                                      </p:cBhvr>
                                      <p:tavLst>
                                        <p:tav tm="0">
                                          <p:val>
                                            <p:fltVal val="0"/>
                                          </p:val>
                                        </p:tav>
                                        <p:tav tm="100000">
                                          <p:val>
                                            <p:strVal val="#ppt_h"/>
                                          </p:val>
                                        </p:tav>
                                      </p:tavLst>
                                    </p:anim>
                                    <p:animEffect transition="in" filter="fade">
                                      <p:cBhvr>
                                        <p:cTn id="434" dur="500"/>
                                        <p:tgtEl>
                                          <p:spTgt spid="17770"/>
                                        </p:tgtEl>
                                      </p:cBhvr>
                                    </p:animEffect>
                                  </p:childTnLst>
                                </p:cTn>
                              </p:par>
                              <p:par>
                                <p:cTn id="435" presetID="53" presetClass="entr" presetSubtype="16" fill="hold" grpId="0" nodeType="withEffect">
                                  <p:stCondLst>
                                    <p:cond delay="0"/>
                                  </p:stCondLst>
                                  <p:childTnLst>
                                    <p:set>
                                      <p:cBhvr>
                                        <p:cTn id="436" dur="1" fill="hold">
                                          <p:stCondLst>
                                            <p:cond delay="0"/>
                                          </p:stCondLst>
                                        </p:cTn>
                                        <p:tgtEl>
                                          <p:spTgt spid="17775"/>
                                        </p:tgtEl>
                                        <p:attrNameLst>
                                          <p:attrName>style.visibility</p:attrName>
                                        </p:attrNameLst>
                                      </p:cBhvr>
                                      <p:to>
                                        <p:strVal val="visible"/>
                                      </p:to>
                                    </p:set>
                                    <p:anim calcmode="lin" valueType="num">
                                      <p:cBhvr>
                                        <p:cTn id="437" dur="500" fill="hold"/>
                                        <p:tgtEl>
                                          <p:spTgt spid="17775"/>
                                        </p:tgtEl>
                                        <p:attrNameLst>
                                          <p:attrName>ppt_w</p:attrName>
                                        </p:attrNameLst>
                                      </p:cBhvr>
                                      <p:tavLst>
                                        <p:tav tm="0">
                                          <p:val>
                                            <p:fltVal val="0"/>
                                          </p:val>
                                        </p:tav>
                                        <p:tav tm="100000">
                                          <p:val>
                                            <p:strVal val="#ppt_w"/>
                                          </p:val>
                                        </p:tav>
                                      </p:tavLst>
                                    </p:anim>
                                    <p:anim calcmode="lin" valueType="num">
                                      <p:cBhvr>
                                        <p:cTn id="438" dur="500" fill="hold"/>
                                        <p:tgtEl>
                                          <p:spTgt spid="17775"/>
                                        </p:tgtEl>
                                        <p:attrNameLst>
                                          <p:attrName>ppt_h</p:attrName>
                                        </p:attrNameLst>
                                      </p:cBhvr>
                                      <p:tavLst>
                                        <p:tav tm="0">
                                          <p:val>
                                            <p:fltVal val="0"/>
                                          </p:val>
                                        </p:tav>
                                        <p:tav tm="100000">
                                          <p:val>
                                            <p:strVal val="#ppt_h"/>
                                          </p:val>
                                        </p:tav>
                                      </p:tavLst>
                                    </p:anim>
                                    <p:animEffect transition="in" filter="fade">
                                      <p:cBhvr>
                                        <p:cTn id="439" dur="500"/>
                                        <p:tgtEl>
                                          <p:spTgt spid="17775"/>
                                        </p:tgtEl>
                                      </p:cBhvr>
                                    </p:animEffect>
                                  </p:childTnLst>
                                </p:cTn>
                              </p:par>
                              <p:par>
                                <p:cTn id="440" presetID="53" presetClass="entr" presetSubtype="16" fill="hold" nodeType="withEffect">
                                  <p:stCondLst>
                                    <p:cond delay="0"/>
                                  </p:stCondLst>
                                  <p:childTnLst>
                                    <p:set>
                                      <p:cBhvr>
                                        <p:cTn id="441" dur="1" fill="hold">
                                          <p:stCondLst>
                                            <p:cond delay="0"/>
                                          </p:stCondLst>
                                        </p:cTn>
                                        <p:tgtEl>
                                          <p:spTgt spid="17776"/>
                                        </p:tgtEl>
                                        <p:attrNameLst>
                                          <p:attrName>style.visibility</p:attrName>
                                        </p:attrNameLst>
                                      </p:cBhvr>
                                      <p:to>
                                        <p:strVal val="visible"/>
                                      </p:to>
                                    </p:set>
                                    <p:anim calcmode="lin" valueType="num">
                                      <p:cBhvr>
                                        <p:cTn id="442" dur="500" fill="hold"/>
                                        <p:tgtEl>
                                          <p:spTgt spid="17776"/>
                                        </p:tgtEl>
                                        <p:attrNameLst>
                                          <p:attrName>ppt_w</p:attrName>
                                        </p:attrNameLst>
                                      </p:cBhvr>
                                      <p:tavLst>
                                        <p:tav tm="0">
                                          <p:val>
                                            <p:fltVal val="0"/>
                                          </p:val>
                                        </p:tav>
                                        <p:tav tm="100000">
                                          <p:val>
                                            <p:strVal val="#ppt_w"/>
                                          </p:val>
                                        </p:tav>
                                      </p:tavLst>
                                    </p:anim>
                                    <p:anim calcmode="lin" valueType="num">
                                      <p:cBhvr>
                                        <p:cTn id="443" dur="500" fill="hold"/>
                                        <p:tgtEl>
                                          <p:spTgt spid="17776"/>
                                        </p:tgtEl>
                                        <p:attrNameLst>
                                          <p:attrName>ppt_h</p:attrName>
                                        </p:attrNameLst>
                                      </p:cBhvr>
                                      <p:tavLst>
                                        <p:tav tm="0">
                                          <p:val>
                                            <p:fltVal val="0"/>
                                          </p:val>
                                        </p:tav>
                                        <p:tav tm="100000">
                                          <p:val>
                                            <p:strVal val="#ppt_h"/>
                                          </p:val>
                                        </p:tav>
                                      </p:tavLst>
                                    </p:anim>
                                    <p:animEffect transition="in" filter="fade">
                                      <p:cBhvr>
                                        <p:cTn id="444" dur="500"/>
                                        <p:tgtEl>
                                          <p:spTgt spid="17776"/>
                                        </p:tgtEl>
                                      </p:cBhvr>
                                    </p:animEffect>
                                  </p:childTnLst>
                                </p:cTn>
                              </p:par>
                              <p:par>
                                <p:cTn id="445" presetID="53" presetClass="entr" presetSubtype="16" fill="hold" nodeType="withEffect">
                                  <p:stCondLst>
                                    <p:cond delay="0"/>
                                  </p:stCondLst>
                                  <p:childTnLst>
                                    <p:set>
                                      <p:cBhvr>
                                        <p:cTn id="446" dur="1" fill="hold">
                                          <p:stCondLst>
                                            <p:cond delay="0"/>
                                          </p:stCondLst>
                                        </p:cTn>
                                        <p:tgtEl>
                                          <p:spTgt spid="17782"/>
                                        </p:tgtEl>
                                        <p:attrNameLst>
                                          <p:attrName>style.visibility</p:attrName>
                                        </p:attrNameLst>
                                      </p:cBhvr>
                                      <p:to>
                                        <p:strVal val="visible"/>
                                      </p:to>
                                    </p:set>
                                    <p:anim calcmode="lin" valueType="num">
                                      <p:cBhvr>
                                        <p:cTn id="447" dur="500" fill="hold"/>
                                        <p:tgtEl>
                                          <p:spTgt spid="17782"/>
                                        </p:tgtEl>
                                        <p:attrNameLst>
                                          <p:attrName>ppt_w</p:attrName>
                                        </p:attrNameLst>
                                      </p:cBhvr>
                                      <p:tavLst>
                                        <p:tav tm="0">
                                          <p:val>
                                            <p:fltVal val="0"/>
                                          </p:val>
                                        </p:tav>
                                        <p:tav tm="100000">
                                          <p:val>
                                            <p:strVal val="#ppt_w"/>
                                          </p:val>
                                        </p:tav>
                                      </p:tavLst>
                                    </p:anim>
                                    <p:anim calcmode="lin" valueType="num">
                                      <p:cBhvr>
                                        <p:cTn id="448" dur="500" fill="hold"/>
                                        <p:tgtEl>
                                          <p:spTgt spid="17782"/>
                                        </p:tgtEl>
                                        <p:attrNameLst>
                                          <p:attrName>ppt_h</p:attrName>
                                        </p:attrNameLst>
                                      </p:cBhvr>
                                      <p:tavLst>
                                        <p:tav tm="0">
                                          <p:val>
                                            <p:fltVal val="0"/>
                                          </p:val>
                                        </p:tav>
                                        <p:tav tm="100000">
                                          <p:val>
                                            <p:strVal val="#ppt_h"/>
                                          </p:val>
                                        </p:tav>
                                      </p:tavLst>
                                    </p:anim>
                                    <p:animEffect transition="in" filter="fade">
                                      <p:cBhvr>
                                        <p:cTn id="449" dur="500"/>
                                        <p:tgtEl>
                                          <p:spTgt spid="17782"/>
                                        </p:tgtEl>
                                      </p:cBhvr>
                                    </p:animEffect>
                                  </p:childTnLst>
                                </p:cTn>
                              </p:par>
                              <p:par>
                                <p:cTn id="450" presetID="53" presetClass="entr" presetSubtype="16" fill="hold" nodeType="withEffect">
                                  <p:stCondLst>
                                    <p:cond delay="0"/>
                                  </p:stCondLst>
                                  <p:childTnLst>
                                    <p:set>
                                      <p:cBhvr>
                                        <p:cTn id="451" dur="1" fill="hold">
                                          <p:stCondLst>
                                            <p:cond delay="0"/>
                                          </p:stCondLst>
                                        </p:cTn>
                                        <p:tgtEl>
                                          <p:spTgt spid="17786"/>
                                        </p:tgtEl>
                                        <p:attrNameLst>
                                          <p:attrName>style.visibility</p:attrName>
                                        </p:attrNameLst>
                                      </p:cBhvr>
                                      <p:to>
                                        <p:strVal val="visible"/>
                                      </p:to>
                                    </p:set>
                                    <p:anim calcmode="lin" valueType="num">
                                      <p:cBhvr>
                                        <p:cTn id="452" dur="500" fill="hold"/>
                                        <p:tgtEl>
                                          <p:spTgt spid="17786"/>
                                        </p:tgtEl>
                                        <p:attrNameLst>
                                          <p:attrName>ppt_w</p:attrName>
                                        </p:attrNameLst>
                                      </p:cBhvr>
                                      <p:tavLst>
                                        <p:tav tm="0">
                                          <p:val>
                                            <p:fltVal val="0"/>
                                          </p:val>
                                        </p:tav>
                                        <p:tav tm="100000">
                                          <p:val>
                                            <p:strVal val="#ppt_w"/>
                                          </p:val>
                                        </p:tav>
                                      </p:tavLst>
                                    </p:anim>
                                    <p:anim calcmode="lin" valueType="num">
                                      <p:cBhvr>
                                        <p:cTn id="453" dur="500" fill="hold"/>
                                        <p:tgtEl>
                                          <p:spTgt spid="17786"/>
                                        </p:tgtEl>
                                        <p:attrNameLst>
                                          <p:attrName>ppt_h</p:attrName>
                                        </p:attrNameLst>
                                      </p:cBhvr>
                                      <p:tavLst>
                                        <p:tav tm="0">
                                          <p:val>
                                            <p:fltVal val="0"/>
                                          </p:val>
                                        </p:tav>
                                        <p:tav tm="100000">
                                          <p:val>
                                            <p:strVal val="#ppt_h"/>
                                          </p:val>
                                        </p:tav>
                                      </p:tavLst>
                                    </p:anim>
                                    <p:animEffect transition="in" filter="fade">
                                      <p:cBhvr>
                                        <p:cTn id="454" dur="500"/>
                                        <p:tgtEl>
                                          <p:spTgt spid="17786"/>
                                        </p:tgtEl>
                                      </p:cBhvr>
                                    </p:animEffect>
                                  </p:childTnLst>
                                </p:cTn>
                              </p:par>
                              <p:par>
                                <p:cTn id="455" presetID="53" presetClass="entr" presetSubtype="16" fill="hold" nodeType="withEffect">
                                  <p:stCondLst>
                                    <p:cond delay="0"/>
                                  </p:stCondLst>
                                  <p:childTnLst>
                                    <p:set>
                                      <p:cBhvr>
                                        <p:cTn id="456" dur="1" fill="hold">
                                          <p:stCondLst>
                                            <p:cond delay="0"/>
                                          </p:stCondLst>
                                        </p:cTn>
                                        <p:tgtEl>
                                          <p:spTgt spid="17793"/>
                                        </p:tgtEl>
                                        <p:attrNameLst>
                                          <p:attrName>style.visibility</p:attrName>
                                        </p:attrNameLst>
                                      </p:cBhvr>
                                      <p:to>
                                        <p:strVal val="visible"/>
                                      </p:to>
                                    </p:set>
                                    <p:anim calcmode="lin" valueType="num">
                                      <p:cBhvr>
                                        <p:cTn id="457" dur="500" fill="hold"/>
                                        <p:tgtEl>
                                          <p:spTgt spid="17793"/>
                                        </p:tgtEl>
                                        <p:attrNameLst>
                                          <p:attrName>ppt_w</p:attrName>
                                        </p:attrNameLst>
                                      </p:cBhvr>
                                      <p:tavLst>
                                        <p:tav tm="0">
                                          <p:val>
                                            <p:fltVal val="0"/>
                                          </p:val>
                                        </p:tav>
                                        <p:tav tm="100000">
                                          <p:val>
                                            <p:strVal val="#ppt_w"/>
                                          </p:val>
                                        </p:tav>
                                      </p:tavLst>
                                    </p:anim>
                                    <p:anim calcmode="lin" valueType="num">
                                      <p:cBhvr>
                                        <p:cTn id="458" dur="500" fill="hold"/>
                                        <p:tgtEl>
                                          <p:spTgt spid="17793"/>
                                        </p:tgtEl>
                                        <p:attrNameLst>
                                          <p:attrName>ppt_h</p:attrName>
                                        </p:attrNameLst>
                                      </p:cBhvr>
                                      <p:tavLst>
                                        <p:tav tm="0">
                                          <p:val>
                                            <p:fltVal val="0"/>
                                          </p:val>
                                        </p:tav>
                                        <p:tav tm="100000">
                                          <p:val>
                                            <p:strVal val="#ppt_h"/>
                                          </p:val>
                                        </p:tav>
                                      </p:tavLst>
                                    </p:anim>
                                    <p:animEffect transition="in" filter="fade">
                                      <p:cBhvr>
                                        <p:cTn id="459" dur="500"/>
                                        <p:tgtEl>
                                          <p:spTgt spid="177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43" grpId="0" animBg="1"/>
      <p:bldP spid="1777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2BB7B6-CEC9-52DB-3045-278B432F13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446A73E5-F585-2940-90B8-27227514C96B}"/>
              </a:ext>
            </a:extLst>
          </p:cNvPr>
          <p:cNvSpPr txBox="1"/>
          <p:nvPr/>
        </p:nvSpPr>
        <p:spPr>
          <a:xfrm>
            <a:off x="2382981" y="3736169"/>
            <a:ext cx="7287491" cy="707886"/>
          </a:xfrm>
          <a:prstGeom prst="rect">
            <a:avLst/>
          </a:prstGeom>
          <a:noFill/>
        </p:spPr>
        <p:txBody>
          <a:bodyPr wrap="square">
            <a:spAutoFit/>
          </a:bodyPr>
          <a:lstStyle/>
          <a:p>
            <a:pPr algn="ctr">
              <a:buClrTx/>
            </a:pPr>
            <a:r>
              <a:rPr lang="fa-IR" sz="4000" b="1" dirty="0">
                <a:latin typeface="IRANSans" panose="02040503050201020203" pitchFamily="18" charset="-78"/>
                <a:cs typeface="IRANSans" panose="02040503050201020203" pitchFamily="18" charset="-78"/>
              </a:rPr>
              <a:t>با تشکر فراوان از توجه شما عزیزان</a:t>
            </a:r>
          </a:p>
        </p:txBody>
      </p:sp>
    </p:spTree>
    <p:extLst>
      <p:ext uri="{BB962C8B-B14F-4D97-AF65-F5344CB8AC3E}">
        <p14:creationId xmlns:p14="http://schemas.microsoft.com/office/powerpoint/2010/main" val="4156074517"/>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 calcmode="lin" valueType="num">
                                      <p:cBhvr>
                                        <p:cTn id="14"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30"/>
          <p:cNvSpPr/>
          <p:nvPr/>
        </p:nvSpPr>
        <p:spPr>
          <a:xfrm>
            <a:off x="526473" y="4680131"/>
            <a:ext cx="6656927" cy="609600"/>
          </a:xfrm>
          <a:prstGeom prst="roundRect">
            <a:avLst>
              <a:gd name="adj" fmla="val 50000"/>
            </a:avLst>
          </a:prstGeom>
          <a:solidFill>
            <a:schemeClr val="accent2"/>
          </a:solidFill>
          <a:ln>
            <a:noFill/>
          </a:ln>
        </p:spPr>
        <p:txBody>
          <a:bodyPr spcFirstLastPara="1" wrap="square" lIns="121900" tIns="121900" rIns="121900" bIns="121900" anchor="ctr" anchorCtr="0">
            <a:noAutofit/>
          </a:bodyPr>
          <a:lstStyle/>
          <a:p>
            <a:endParaRPr sz="2400"/>
          </a:p>
        </p:txBody>
      </p:sp>
      <p:sp>
        <p:nvSpPr>
          <p:cNvPr id="728" name="Google Shape;728;p30"/>
          <p:cNvSpPr/>
          <p:nvPr/>
        </p:nvSpPr>
        <p:spPr>
          <a:xfrm>
            <a:off x="3241111" y="1568270"/>
            <a:ext cx="1645779" cy="1661065"/>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729" name="Google Shape;729;p30"/>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pPr algn="ctr"/>
            <a:r>
              <a:rPr lang="fa-IR" dirty="0"/>
              <a:t>تجربیات</a:t>
            </a:r>
            <a:endParaRPr dirty="0"/>
          </a:p>
        </p:txBody>
      </p:sp>
      <p:sp>
        <p:nvSpPr>
          <p:cNvPr id="730" name="Google Shape;730;p30"/>
          <p:cNvSpPr txBox="1">
            <a:spLocks noGrp="1"/>
          </p:cNvSpPr>
          <p:nvPr>
            <p:ph type="title" idx="2"/>
          </p:nvPr>
        </p:nvSpPr>
        <p:spPr>
          <a:prstGeom prst="rect">
            <a:avLst/>
          </a:prstGeom>
        </p:spPr>
        <p:txBody>
          <a:bodyPr spcFirstLastPara="1" vert="horz" wrap="square" lIns="121900" tIns="121900" rIns="121900" bIns="121900" rtlCol="0" anchor="ctr" anchorCtr="0">
            <a:noAutofit/>
          </a:bodyPr>
          <a:lstStyle/>
          <a:p>
            <a:pPr algn="ctr"/>
            <a:r>
              <a:rPr lang="en"/>
              <a:t>1</a:t>
            </a:r>
            <a:endParaRPr/>
          </a:p>
        </p:txBody>
      </p:sp>
      <p:sp>
        <p:nvSpPr>
          <p:cNvPr id="731" name="Google Shape;731;p30"/>
          <p:cNvSpPr txBox="1">
            <a:spLocks noGrp="1"/>
          </p:cNvSpPr>
          <p:nvPr>
            <p:ph type="subTitle" idx="1"/>
          </p:nvPr>
        </p:nvSpPr>
        <p:spPr>
          <a:xfrm>
            <a:off x="969138" y="4741125"/>
            <a:ext cx="6030862" cy="487600"/>
          </a:xfrm>
          <a:prstGeom prst="rect">
            <a:avLst/>
          </a:prstGeom>
        </p:spPr>
        <p:txBody>
          <a:bodyPr spcFirstLastPara="1" vert="horz" wrap="square" lIns="121900" tIns="121900" rIns="121900" bIns="121900" rtlCol="0" anchor="ctr" anchorCtr="0">
            <a:noAutofit/>
          </a:bodyPr>
          <a:lstStyle/>
          <a:p>
            <a:pPr marL="0" indent="0"/>
            <a:r>
              <a:rPr lang="fa-IR" dirty="0"/>
              <a:t>قالب پاورپوينت حرفه ای ، قابل ویرایش می باشد</a:t>
            </a:r>
            <a:endParaRPr dirty="0"/>
          </a:p>
        </p:txBody>
      </p:sp>
      <p:sp>
        <p:nvSpPr>
          <p:cNvPr id="732" name="Google Shape;732;p30"/>
          <p:cNvSpPr/>
          <p:nvPr/>
        </p:nvSpPr>
        <p:spPr>
          <a:xfrm>
            <a:off x="7672034" y="1574246"/>
            <a:ext cx="3550828" cy="3550828"/>
          </a:xfrm>
          <a:custGeom>
            <a:avLst/>
            <a:gdLst/>
            <a:ahLst/>
            <a:cxnLst/>
            <a:rect l="l" t="t" r="r" b="b"/>
            <a:pathLst>
              <a:path w="80989" h="80989" extrusionOk="0">
                <a:moveTo>
                  <a:pt x="40495" y="0"/>
                </a:moveTo>
                <a:lnTo>
                  <a:pt x="40495" y="0"/>
                </a:lnTo>
                <a:lnTo>
                  <a:pt x="41532" y="23"/>
                </a:lnTo>
                <a:lnTo>
                  <a:pt x="42570" y="70"/>
                </a:lnTo>
                <a:lnTo>
                  <a:pt x="43608" y="139"/>
                </a:lnTo>
                <a:lnTo>
                  <a:pt x="44645" y="208"/>
                </a:lnTo>
                <a:lnTo>
                  <a:pt x="45660" y="346"/>
                </a:lnTo>
                <a:lnTo>
                  <a:pt x="46652" y="485"/>
                </a:lnTo>
                <a:lnTo>
                  <a:pt x="47666" y="646"/>
                </a:lnTo>
                <a:lnTo>
                  <a:pt x="48658" y="831"/>
                </a:lnTo>
                <a:lnTo>
                  <a:pt x="49650" y="1038"/>
                </a:lnTo>
                <a:lnTo>
                  <a:pt x="50618" y="1292"/>
                </a:lnTo>
                <a:lnTo>
                  <a:pt x="51587" y="1545"/>
                </a:lnTo>
                <a:lnTo>
                  <a:pt x="52532" y="1822"/>
                </a:lnTo>
                <a:lnTo>
                  <a:pt x="53478" y="2145"/>
                </a:lnTo>
                <a:lnTo>
                  <a:pt x="54423" y="2468"/>
                </a:lnTo>
                <a:lnTo>
                  <a:pt x="55345" y="2814"/>
                </a:lnTo>
                <a:lnTo>
                  <a:pt x="56245" y="3183"/>
                </a:lnTo>
                <a:lnTo>
                  <a:pt x="57167" y="3598"/>
                </a:lnTo>
                <a:lnTo>
                  <a:pt x="58044" y="4013"/>
                </a:lnTo>
                <a:lnTo>
                  <a:pt x="58920" y="4428"/>
                </a:lnTo>
                <a:lnTo>
                  <a:pt x="59796" y="4889"/>
                </a:lnTo>
                <a:lnTo>
                  <a:pt x="60649" y="5373"/>
                </a:lnTo>
                <a:lnTo>
                  <a:pt x="61480" y="5881"/>
                </a:lnTo>
                <a:lnTo>
                  <a:pt x="62310" y="6388"/>
                </a:lnTo>
                <a:lnTo>
                  <a:pt x="63140" y="6918"/>
                </a:lnTo>
                <a:lnTo>
                  <a:pt x="63924" y="7472"/>
                </a:lnTo>
                <a:lnTo>
                  <a:pt x="64708" y="8048"/>
                </a:lnTo>
                <a:lnTo>
                  <a:pt x="65492" y="8648"/>
                </a:lnTo>
                <a:lnTo>
                  <a:pt x="66253" y="9248"/>
                </a:lnTo>
                <a:lnTo>
                  <a:pt x="66991" y="9893"/>
                </a:lnTo>
                <a:lnTo>
                  <a:pt x="67729" y="10539"/>
                </a:lnTo>
                <a:lnTo>
                  <a:pt x="68421" y="11185"/>
                </a:lnTo>
                <a:lnTo>
                  <a:pt x="69113" y="11876"/>
                </a:lnTo>
                <a:lnTo>
                  <a:pt x="69804" y="12568"/>
                </a:lnTo>
                <a:lnTo>
                  <a:pt x="70473" y="13283"/>
                </a:lnTo>
                <a:lnTo>
                  <a:pt x="71119" y="13998"/>
                </a:lnTo>
                <a:lnTo>
                  <a:pt x="71741" y="14736"/>
                </a:lnTo>
                <a:lnTo>
                  <a:pt x="72341" y="15497"/>
                </a:lnTo>
                <a:lnTo>
                  <a:pt x="72941" y="16281"/>
                </a:lnTo>
                <a:lnTo>
                  <a:pt x="73517" y="17065"/>
                </a:lnTo>
                <a:lnTo>
                  <a:pt x="74071" y="17849"/>
                </a:lnTo>
                <a:lnTo>
                  <a:pt x="74601" y="18679"/>
                </a:lnTo>
                <a:lnTo>
                  <a:pt x="75131" y="19509"/>
                </a:lnTo>
                <a:lnTo>
                  <a:pt x="75616" y="20340"/>
                </a:lnTo>
                <a:lnTo>
                  <a:pt x="76100" y="21193"/>
                </a:lnTo>
                <a:lnTo>
                  <a:pt x="76561" y="22069"/>
                </a:lnTo>
                <a:lnTo>
                  <a:pt x="76999" y="22945"/>
                </a:lnTo>
                <a:lnTo>
                  <a:pt x="77414" y="23845"/>
                </a:lnTo>
                <a:lnTo>
                  <a:pt x="77806" y="24744"/>
                </a:lnTo>
                <a:lnTo>
                  <a:pt x="78175" y="25644"/>
                </a:lnTo>
                <a:lnTo>
                  <a:pt x="78521" y="26566"/>
                </a:lnTo>
                <a:lnTo>
                  <a:pt x="78844" y="27511"/>
                </a:lnTo>
                <a:lnTo>
                  <a:pt x="79167" y="28457"/>
                </a:lnTo>
                <a:lnTo>
                  <a:pt x="79444" y="29402"/>
                </a:lnTo>
                <a:lnTo>
                  <a:pt x="79697" y="30371"/>
                </a:lnTo>
                <a:lnTo>
                  <a:pt x="79951" y="31363"/>
                </a:lnTo>
                <a:lnTo>
                  <a:pt x="80158" y="32331"/>
                </a:lnTo>
                <a:lnTo>
                  <a:pt x="80343" y="33323"/>
                </a:lnTo>
                <a:lnTo>
                  <a:pt x="80504" y="34337"/>
                </a:lnTo>
                <a:lnTo>
                  <a:pt x="80666" y="35329"/>
                </a:lnTo>
                <a:lnTo>
                  <a:pt x="80781" y="36367"/>
                </a:lnTo>
                <a:lnTo>
                  <a:pt x="80873" y="37381"/>
                </a:lnTo>
                <a:lnTo>
                  <a:pt x="80919" y="38419"/>
                </a:lnTo>
                <a:lnTo>
                  <a:pt x="80966" y="39457"/>
                </a:lnTo>
                <a:lnTo>
                  <a:pt x="80989" y="40494"/>
                </a:lnTo>
                <a:lnTo>
                  <a:pt x="80989" y="40494"/>
                </a:lnTo>
                <a:lnTo>
                  <a:pt x="80966" y="41532"/>
                </a:lnTo>
                <a:lnTo>
                  <a:pt x="80919" y="42570"/>
                </a:lnTo>
                <a:lnTo>
                  <a:pt x="80873" y="43608"/>
                </a:lnTo>
                <a:lnTo>
                  <a:pt x="80781" y="44645"/>
                </a:lnTo>
                <a:lnTo>
                  <a:pt x="80666" y="45660"/>
                </a:lnTo>
                <a:lnTo>
                  <a:pt x="80504" y="46652"/>
                </a:lnTo>
                <a:lnTo>
                  <a:pt x="80343" y="47666"/>
                </a:lnTo>
                <a:lnTo>
                  <a:pt x="80158" y="48658"/>
                </a:lnTo>
                <a:lnTo>
                  <a:pt x="79951" y="49649"/>
                </a:lnTo>
                <a:lnTo>
                  <a:pt x="79697" y="50618"/>
                </a:lnTo>
                <a:lnTo>
                  <a:pt x="79444" y="51586"/>
                </a:lnTo>
                <a:lnTo>
                  <a:pt x="79167" y="52532"/>
                </a:lnTo>
                <a:lnTo>
                  <a:pt x="78844" y="53477"/>
                </a:lnTo>
                <a:lnTo>
                  <a:pt x="78521" y="54423"/>
                </a:lnTo>
                <a:lnTo>
                  <a:pt x="78175" y="55345"/>
                </a:lnTo>
                <a:lnTo>
                  <a:pt x="77806" y="56245"/>
                </a:lnTo>
                <a:lnTo>
                  <a:pt x="77414" y="57167"/>
                </a:lnTo>
                <a:lnTo>
                  <a:pt x="76999" y="58043"/>
                </a:lnTo>
                <a:lnTo>
                  <a:pt x="76561" y="58920"/>
                </a:lnTo>
                <a:lnTo>
                  <a:pt x="76100" y="59796"/>
                </a:lnTo>
                <a:lnTo>
                  <a:pt x="75616" y="60649"/>
                </a:lnTo>
                <a:lnTo>
                  <a:pt x="75131" y="61479"/>
                </a:lnTo>
                <a:lnTo>
                  <a:pt x="74601" y="62310"/>
                </a:lnTo>
                <a:lnTo>
                  <a:pt x="74071" y="63140"/>
                </a:lnTo>
                <a:lnTo>
                  <a:pt x="73517" y="63924"/>
                </a:lnTo>
                <a:lnTo>
                  <a:pt x="72941" y="64731"/>
                </a:lnTo>
                <a:lnTo>
                  <a:pt x="72341" y="65492"/>
                </a:lnTo>
                <a:lnTo>
                  <a:pt x="71741" y="66253"/>
                </a:lnTo>
                <a:lnTo>
                  <a:pt x="71119" y="66991"/>
                </a:lnTo>
                <a:lnTo>
                  <a:pt x="70473" y="67729"/>
                </a:lnTo>
                <a:lnTo>
                  <a:pt x="69804" y="68421"/>
                </a:lnTo>
                <a:lnTo>
                  <a:pt x="69113" y="69135"/>
                </a:lnTo>
                <a:lnTo>
                  <a:pt x="68421" y="69804"/>
                </a:lnTo>
                <a:lnTo>
                  <a:pt x="67729" y="70473"/>
                </a:lnTo>
                <a:lnTo>
                  <a:pt x="66991" y="71119"/>
                </a:lnTo>
                <a:lnTo>
                  <a:pt x="66253" y="71741"/>
                </a:lnTo>
                <a:lnTo>
                  <a:pt x="65492" y="72341"/>
                </a:lnTo>
                <a:lnTo>
                  <a:pt x="64708" y="72940"/>
                </a:lnTo>
                <a:lnTo>
                  <a:pt x="63924" y="73517"/>
                </a:lnTo>
                <a:lnTo>
                  <a:pt x="63140" y="74070"/>
                </a:lnTo>
                <a:lnTo>
                  <a:pt x="62310" y="74601"/>
                </a:lnTo>
                <a:lnTo>
                  <a:pt x="61480" y="75131"/>
                </a:lnTo>
                <a:lnTo>
                  <a:pt x="60649" y="75615"/>
                </a:lnTo>
                <a:lnTo>
                  <a:pt x="59796" y="76100"/>
                </a:lnTo>
                <a:lnTo>
                  <a:pt x="58920" y="76561"/>
                </a:lnTo>
                <a:lnTo>
                  <a:pt x="58044" y="76999"/>
                </a:lnTo>
                <a:lnTo>
                  <a:pt x="57167" y="77414"/>
                </a:lnTo>
                <a:lnTo>
                  <a:pt x="56245" y="77806"/>
                </a:lnTo>
                <a:lnTo>
                  <a:pt x="55345" y="78175"/>
                </a:lnTo>
                <a:lnTo>
                  <a:pt x="54423" y="78521"/>
                </a:lnTo>
                <a:lnTo>
                  <a:pt x="53478" y="78867"/>
                </a:lnTo>
                <a:lnTo>
                  <a:pt x="52532" y="79167"/>
                </a:lnTo>
                <a:lnTo>
                  <a:pt x="51587" y="79443"/>
                </a:lnTo>
                <a:lnTo>
                  <a:pt x="50618" y="79697"/>
                </a:lnTo>
                <a:lnTo>
                  <a:pt x="49650" y="79951"/>
                </a:lnTo>
                <a:lnTo>
                  <a:pt x="48658" y="80158"/>
                </a:lnTo>
                <a:lnTo>
                  <a:pt x="47666" y="80343"/>
                </a:lnTo>
                <a:lnTo>
                  <a:pt x="46652" y="80527"/>
                </a:lnTo>
                <a:lnTo>
                  <a:pt x="45660" y="80666"/>
                </a:lnTo>
                <a:lnTo>
                  <a:pt x="44645" y="80781"/>
                </a:lnTo>
                <a:lnTo>
                  <a:pt x="43608" y="80873"/>
                </a:lnTo>
                <a:lnTo>
                  <a:pt x="42570" y="80919"/>
                </a:lnTo>
                <a:lnTo>
                  <a:pt x="41532" y="80965"/>
                </a:lnTo>
                <a:lnTo>
                  <a:pt x="40495" y="80989"/>
                </a:lnTo>
                <a:lnTo>
                  <a:pt x="40495" y="80989"/>
                </a:lnTo>
                <a:lnTo>
                  <a:pt x="39457" y="80965"/>
                </a:lnTo>
                <a:lnTo>
                  <a:pt x="38419" y="80919"/>
                </a:lnTo>
                <a:lnTo>
                  <a:pt x="37381" y="80873"/>
                </a:lnTo>
                <a:lnTo>
                  <a:pt x="36367" y="80781"/>
                </a:lnTo>
                <a:lnTo>
                  <a:pt x="35329" y="80666"/>
                </a:lnTo>
                <a:lnTo>
                  <a:pt x="34337" y="80527"/>
                </a:lnTo>
                <a:lnTo>
                  <a:pt x="33323" y="80343"/>
                </a:lnTo>
                <a:lnTo>
                  <a:pt x="32331" y="80158"/>
                </a:lnTo>
                <a:lnTo>
                  <a:pt x="31363" y="79951"/>
                </a:lnTo>
                <a:lnTo>
                  <a:pt x="30371" y="79697"/>
                </a:lnTo>
                <a:lnTo>
                  <a:pt x="29403" y="79443"/>
                </a:lnTo>
                <a:lnTo>
                  <a:pt x="28457" y="79167"/>
                </a:lnTo>
                <a:lnTo>
                  <a:pt x="27512" y="78867"/>
                </a:lnTo>
                <a:lnTo>
                  <a:pt x="26566" y="78521"/>
                </a:lnTo>
                <a:lnTo>
                  <a:pt x="25644" y="78175"/>
                </a:lnTo>
                <a:lnTo>
                  <a:pt x="24744" y="77806"/>
                </a:lnTo>
                <a:lnTo>
                  <a:pt x="23845" y="77414"/>
                </a:lnTo>
                <a:lnTo>
                  <a:pt x="22946" y="76999"/>
                </a:lnTo>
                <a:lnTo>
                  <a:pt x="22069" y="76561"/>
                </a:lnTo>
                <a:lnTo>
                  <a:pt x="21193" y="76100"/>
                </a:lnTo>
                <a:lnTo>
                  <a:pt x="20340" y="75615"/>
                </a:lnTo>
                <a:lnTo>
                  <a:pt x="19510" y="75131"/>
                </a:lnTo>
                <a:lnTo>
                  <a:pt x="18679" y="74601"/>
                </a:lnTo>
                <a:lnTo>
                  <a:pt x="17849" y="74070"/>
                </a:lnTo>
                <a:lnTo>
                  <a:pt x="17065" y="73517"/>
                </a:lnTo>
                <a:lnTo>
                  <a:pt x="16281" y="72940"/>
                </a:lnTo>
                <a:lnTo>
                  <a:pt x="15497" y="72341"/>
                </a:lnTo>
                <a:lnTo>
                  <a:pt x="14736" y="71741"/>
                </a:lnTo>
                <a:lnTo>
                  <a:pt x="13998" y="71119"/>
                </a:lnTo>
                <a:lnTo>
                  <a:pt x="13283" y="70473"/>
                </a:lnTo>
                <a:lnTo>
                  <a:pt x="12568" y="69804"/>
                </a:lnTo>
                <a:lnTo>
                  <a:pt x="11877" y="69135"/>
                </a:lnTo>
                <a:lnTo>
                  <a:pt x="11185" y="68421"/>
                </a:lnTo>
                <a:lnTo>
                  <a:pt x="10516" y="67729"/>
                </a:lnTo>
                <a:lnTo>
                  <a:pt x="9893" y="66991"/>
                </a:lnTo>
                <a:lnTo>
                  <a:pt x="9248" y="66253"/>
                </a:lnTo>
                <a:lnTo>
                  <a:pt x="8648" y="65492"/>
                </a:lnTo>
                <a:lnTo>
                  <a:pt x="8049" y="64731"/>
                </a:lnTo>
                <a:lnTo>
                  <a:pt x="7472" y="63924"/>
                </a:lnTo>
                <a:lnTo>
                  <a:pt x="6919" y="63140"/>
                </a:lnTo>
                <a:lnTo>
                  <a:pt x="6388" y="62310"/>
                </a:lnTo>
                <a:lnTo>
                  <a:pt x="5881" y="61479"/>
                </a:lnTo>
                <a:lnTo>
                  <a:pt x="5374" y="60649"/>
                </a:lnTo>
                <a:lnTo>
                  <a:pt x="4889" y="59796"/>
                </a:lnTo>
                <a:lnTo>
                  <a:pt x="4428" y="58920"/>
                </a:lnTo>
                <a:lnTo>
                  <a:pt x="4013" y="58043"/>
                </a:lnTo>
                <a:lnTo>
                  <a:pt x="3575" y="57167"/>
                </a:lnTo>
                <a:lnTo>
                  <a:pt x="3183" y="56245"/>
                </a:lnTo>
                <a:lnTo>
                  <a:pt x="2814" y="55345"/>
                </a:lnTo>
                <a:lnTo>
                  <a:pt x="2468" y="54423"/>
                </a:lnTo>
                <a:lnTo>
                  <a:pt x="2145" y="53477"/>
                </a:lnTo>
                <a:lnTo>
                  <a:pt x="1822" y="52532"/>
                </a:lnTo>
                <a:lnTo>
                  <a:pt x="1546" y="51586"/>
                </a:lnTo>
                <a:lnTo>
                  <a:pt x="1292" y="50618"/>
                </a:lnTo>
                <a:lnTo>
                  <a:pt x="1038" y="49649"/>
                </a:lnTo>
                <a:lnTo>
                  <a:pt x="831" y="48658"/>
                </a:lnTo>
                <a:lnTo>
                  <a:pt x="646" y="47666"/>
                </a:lnTo>
                <a:lnTo>
                  <a:pt x="485" y="46652"/>
                </a:lnTo>
                <a:lnTo>
                  <a:pt x="323" y="45660"/>
                </a:lnTo>
                <a:lnTo>
                  <a:pt x="208" y="44645"/>
                </a:lnTo>
                <a:lnTo>
                  <a:pt x="116" y="43608"/>
                </a:lnTo>
                <a:lnTo>
                  <a:pt x="70" y="42570"/>
                </a:lnTo>
                <a:lnTo>
                  <a:pt x="24" y="41532"/>
                </a:lnTo>
                <a:lnTo>
                  <a:pt x="1" y="40494"/>
                </a:lnTo>
                <a:lnTo>
                  <a:pt x="1" y="40494"/>
                </a:lnTo>
                <a:lnTo>
                  <a:pt x="24" y="39457"/>
                </a:lnTo>
                <a:lnTo>
                  <a:pt x="70" y="38419"/>
                </a:lnTo>
                <a:lnTo>
                  <a:pt x="116" y="37381"/>
                </a:lnTo>
                <a:lnTo>
                  <a:pt x="208" y="36367"/>
                </a:lnTo>
                <a:lnTo>
                  <a:pt x="323" y="35329"/>
                </a:lnTo>
                <a:lnTo>
                  <a:pt x="485" y="34337"/>
                </a:lnTo>
                <a:lnTo>
                  <a:pt x="646" y="33323"/>
                </a:lnTo>
                <a:lnTo>
                  <a:pt x="831" y="32331"/>
                </a:lnTo>
                <a:lnTo>
                  <a:pt x="1038" y="31363"/>
                </a:lnTo>
                <a:lnTo>
                  <a:pt x="1292" y="30371"/>
                </a:lnTo>
                <a:lnTo>
                  <a:pt x="1546" y="29402"/>
                </a:lnTo>
                <a:lnTo>
                  <a:pt x="1822" y="28457"/>
                </a:lnTo>
                <a:lnTo>
                  <a:pt x="2145" y="27511"/>
                </a:lnTo>
                <a:lnTo>
                  <a:pt x="2468" y="26566"/>
                </a:lnTo>
                <a:lnTo>
                  <a:pt x="2814" y="25644"/>
                </a:lnTo>
                <a:lnTo>
                  <a:pt x="3183" y="24744"/>
                </a:lnTo>
                <a:lnTo>
                  <a:pt x="3575" y="23845"/>
                </a:lnTo>
                <a:lnTo>
                  <a:pt x="4013" y="22945"/>
                </a:lnTo>
                <a:lnTo>
                  <a:pt x="4428" y="22069"/>
                </a:lnTo>
                <a:lnTo>
                  <a:pt x="4889" y="21193"/>
                </a:lnTo>
                <a:lnTo>
                  <a:pt x="5374" y="20340"/>
                </a:lnTo>
                <a:lnTo>
                  <a:pt x="5881" y="19509"/>
                </a:lnTo>
                <a:lnTo>
                  <a:pt x="6388" y="18679"/>
                </a:lnTo>
                <a:lnTo>
                  <a:pt x="6919" y="17849"/>
                </a:lnTo>
                <a:lnTo>
                  <a:pt x="7472" y="17065"/>
                </a:lnTo>
                <a:lnTo>
                  <a:pt x="8049" y="16281"/>
                </a:lnTo>
                <a:lnTo>
                  <a:pt x="8648" y="15497"/>
                </a:lnTo>
                <a:lnTo>
                  <a:pt x="9248" y="14736"/>
                </a:lnTo>
                <a:lnTo>
                  <a:pt x="9893" y="13998"/>
                </a:lnTo>
                <a:lnTo>
                  <a:pt x="10516" y="13283"/>
                </a:lnTo>
                <a:lnTo>
                  <a:pt x="11185" y="12568"/>
                </a:lnTo>
                <a:lnTo>
                  <a:pt x="11877" y="11876"/>
                </a:lnTo>
                <a:lnTo>
                  <a:pt x="12568" y="11185"/>
                </a:lnTo>
                <a:lnTo>
                  <a:pt x="13283" y="10539"/>
                </a:lnTo>
                <a:lnTo>
                  <a:pt x="13998" y="9893"/>
                </a:lnTo>
                <a:lnTo>
                  <a:pt x="14736" y="9248"/>
                </a:lnTo>
                <a:lnTo>
                  <a:pt x="15497" y="8648"/>
                </a:lnTo>
                <a:lnTo>
                  <a:pt x="16281" y="8048"/>
                </a:lnTo>
                <a:lnTo>
                  <a:pt x="17065" y="7472"/>
                </a:lnTo>
                <a:lnTo>
                  <a:pt x="17849" y="6918"/>
                </a:lnTo>
                <a:lnTo>
                  <a:pt x="18679" y="6388"/>
                </a:lnTo>
                <a:lnTo>
                  <a:pt x="19510" y="5881"/>
                </a:lnTo>
                <a:lnTo>
                  <a:pt x="20340" y="5373"/>
                </a:lnTo>
                <a:lnTo>
                  <a:pt x="21193" y="4889"/>
                </a:lnTo>
                <a:lnTo>
                  <a:pt x="22069" y="4428"/>
                </a:lnTo>
                <a:lnTo>
                  <a:pt x="22946" y="4013"/>
                </a:lnTo>
                <a:lnTo>
                  <a:pt x="23845" y="3598"/>
                </a:lnTo>
                <a:lnTo>
                  <a:pt x="24744" y="3183"/>
                </a:lnTo>
                <a:lnTo>
                  <a:pt x="25644" y="2814"/>
                </a:lnTo>
                <a:lnTo>
                  <a:pt x="26566" y="2468"/>
                </a:lnTo>
                <a:lnTo>
                  <a:pt x="27512" y="2145"/>
                </a:lnTo>
                <a:lnTo>
                  <a:pt x="28457" y="1822"/>
                </a:lnTo>
                <a:lnTo>
                  <a:pt x="29403" y="1545"/>
                </a:lnTo>
                <a:lnTo>
                  <a:pt x="30371" y="1292"/>
                </a:lnTo>
                <a:lnTo>
                  <a:pt x="31363" y="1038"/>
                </a:lnTo>
                <a:lnTo>
                  <a:pt x="32331" y="831"/>
                </a:lnTo>
                <a:lnTo>
                  <a:pt x="33323" y="646"/>
                </a:lnTo>
                <a:lnTo>
                  <a:pt x="34337" y="485"/>
                </a:lnTo>
                <a:lnTo>
                  <a:pt x="35329" y="346"/>
                </a:lnTo>
                <a:lnTo>
                  <a:pt x="36367" y="208"/>
                </a:lnTo>
                <a:lnTo>
                  <a:pt x="37381" y="139"/>
                </a:lnTo>
                <a:lnTo>
                  <a:pt x="38419" y="70"/>
                </a:lnTo>
                <a:lnTo>
                  <a:pt x="39457" y="23"/>
                </a:lnTo>
                <a:lnTo>
                  <a:pt x="40495" y="0"/>
                </a:lnTo>
                <a:lnTo>
                  <a:pt x="40495" y="0"/>
                </a:lnTo>
                <a:close/>
              </a:path>
            </a:pathLst>
          </a:custGeom>
          <a:solidFill>
            <a:schemeClr val="lt2"/>
          </a:solidFill>
          <a:ln>
            <a:noFill/>
          </a:ln>
        </p:spPr>
        <p:txBody>
          <a:bodyPr spcFirstLastPara="1" wrap="square" lIns="121900" tIns="121900" rIns="121900" bIns="121900" anchor="ctr" anchorCtr="0">
            <a:noAutofit/>
          </a:bodyPr>
          <a:lstStyle/>
          <a:p>
            <a:endParaRPr sz="2400" dirty="0"/>
          </a:p>
        </p:txBody>
      </p:sp>
      <p:pic>
        <p:nvPicPr>
          <p:cNvPr id="3" name="Picture 2">
            <a:extLst>
              <a:ext uri="{FF2B5EF4-FFF2-40B4-BE49-F238E27FC236}">
                <a16:creationId xmlns:a16="http://schemas.microsoft.com/office/drawing/2014/main" id="{1F27950F-A89A-89FF-63DC-030467A263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63055" y="662873"/>
            <a:ext cx="4876190" cy="4876190"/>
          </a:xfrm>
          <a:prstGeom prst="rect">
            <a:avLst/>
          </a:prstGeom>
        </p:spPr>
      </p:pic>
      <p:pic>
        <p:nvPicPr>
          <p:cNvPr id="5" name="Picture 4">
            <a:extLst>
              <a:ext uri="{FF2B5EF4-FFF2-40B4-BE49-F238E27FC236}">
                <a16:creationId xmlns:a16="http://schemas.microsoft.com/office/drawing/2014/main" id="{15DC781B-8E8B-EDA2-739A-469DBA5C982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83400" y="5136187"/>
            <a:ext cx="1651431" cy="1651431"/>
          </a:xfrm>
          <a:prstGeom prst="rect">
            <a:avLst/>
          </a:prstGeom>
        </p:spPr>
      </p:pic>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27"/>
                                        </p:tgtEl>
                                        <p:attrNameLst>
                                          <p:attrName>style.visibility</p:attrName>
                                        </p:attrNameLst>
                                      </p:cBhvr>
                                      <p:to>
                                        <p:strVal val="visible"/>
                                      </p:to>
                                    </p:set>
                                    <p:anim calcmode="lin" valueType="num">
                                      <p:cBhvr>
                                        <p:cTn id="7" dur="500" fill="hold"/>
                                        <p:tgtEl>
                                          <p:spTgt spid="727"/>
                                        </p:tgtEl>
                                        <p:attrNameLst>
                                          <p:attrName>ppt_w</p:attrName>
                                        </p:attrNameLst>
                                      </p:cBhvr>
                                      <p:tavLst>
                                        <p:tav tm="0">
                                          <p:val>
                                            <p:fltVal val="0"/>
                                          </p:val>
                                        </p:tav>
                                        <p:tav tm="100000">
                                          <p:val>
                                            <p:strVal val="#ppt_w"/>
                                          </p:val>
                                        </p:tav>
                                      </p:tavLst>
                                    </p:anim>
                                    <p:anim calcmode="lin" valueType="num">
                                      <p:cBhvr>
                                        <p:cTn id="8" dur="500" fill="hold"/>
                                        <p:tgtEl>
                                          <p:spTgt spid="727"/>
                                        </p:tgtEl>
                                        <p:attrNameLst>
                                          <p:attrName>ppt_h</p:attrName>
                                        </p:attrNameLst>
                                      </p:cBhvr>
                                      <p:tavLst>
                                        <p:tav tm="0">
                                          <p:val>
                                            <p:fltVal val="0"/>
                                          </p:val>
                                        </p:tav>
                                        <p:tav tm="100000">
                                          <p:val>
                                            <p:strVal val="#ppt_h"/>
                                          </p:val>
                                        </p:tav>
                                      </p:tavLst>
                                    </p:anim>
                                    <p:animEffect transition="in" filter="fade">
                                      <p:cBhvr>
                                        <p:cTn id="9" dur="500"/>
                                        <p:tgtEl>
                                          <p:spTgt spid="7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28"/>
                                        </p:tgtEl>
                                        <p:attrNameLst>
                                          <p:attrName>style.visibility</p:attrName>
                                        </p:attrNameLst>
                                      </p:cBhvr>
                                      <p:to>
                                        <p:strVal val="visible"/>
                                      </p:to>
                                    </p:set>
                                    <p:anim calcmode="lin" valueType="num">
                                      <p:cBhvr>
                                        <p:cTn id="12" dur="500" fill="hold"/>
                                        <p:tgtEl>
                                          <p:spTgt spid="728"/>
                                        </p:tgtEl>
                                        <p:attrNameLst>
                                          <p:attrName>ppt_w</p:attrName>
                                        </p:attrNameLst>
                                      </p:cBhvr>
                                      <p:tavLst>
                                        <p:tav tm="0">
                                          <p:val>
                                            <p:fltVal val="0"/>
                                          </p:val>
                                        </p:tav>
                                        <p:tav tm="100000">
                                          <p:val>
                                            <p:strVal val="#ppt_w"/>
                                          </p:val>
                                        </p:tav>
                                      </p:tavLst>
                                    </p:anim>
                                    <p:anim calcmode="lin" valueType="num">
                                      <p:cBhvr>
                                        <p:cTn id="13" dur="500" fill="hold"/>
                                        <p:tgtEl>
                                          <p:spTgt spid="728"/>
                                        </p:tgtEl>
                                        <p:attrNameLst>
                                          <p:attrName>ppt_h</p:attrName>
                                        </p:attrNameLst>
                                      </p:cBhvr>
                                      <p:tavLst>
                                        <p:tav tm="0">
                                          <p:val>
                                            <p:fltVal val="0"/>
                                          </p:val>
                                        </p:tav>
                                        <p:tav tm="100000">
                                          <p:val>
                                            <p:strVal val="#ppt_h"/>
                                          </p:val>
                                        </p:tav>
                                      </p:tavLst>
                                    </p:anim>
                                    <p:animEffect transition="in" filter="fade">
                                      <p:cBhvr>
                                        <p:cTn id="14" dur="500"/>
                                        <p:tgtEl>
                                          <p:spTgt spid="7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29"/>
                                        </p:tgtEl>
                                        <p:attrNameLst>
                                          <p:attrName>style.visibility</p:attrName>
                                        </p:attrNameLst>
                                      </p:cBhvr>
                                      <p:to>
                                        <p:strVal val="visible"/>
                                      </p:to>
                                    </p:set>
                                    <p:anim calcmode="lin" valueType="num">
                                      <p:cBhvr>
                                        <p:cTn id="17" dur="500" fill="hold"/>
                                        <p:tgtEl>
                                          <p:spTgt spid="729"/>
                                        </p:tgtEl>
                                        <p:attrNameLst>
                                          <p:attrName>ppt_w</p:attrName>
                                        </p:attrNameLst>
                                      </p:cBhvr>
                                      <p:tavLst>
                                        <p:tav tm="0">
                                          <p:val>
                                            <p:fltVal val="0"/>
                                          </p:val>
                                        </p:tav>
                                        <p:tav tm="100000">
                                          <p:val>
                                            <p:strVal val="#ppt_w"/>
                                          </p:val>
                                        </p:tav>
                                      </p:tavLst>
                                    </p:anim>
                                    <p:anim calcmode="lin" valueType="num">
                                      <p:cBhvr>
                                        <p:cTn id="18" dur="500" fill="hold"/>
                                        <p:tgtEl>
                                          <p:spTgt spid="729"/>
                                        </p:tgtEl>
                                        <p:attrNameLst>
                                          <p:attrName>ppt_h</p:attrName>
                                        </p:attrNameLst>
                                      </p:cBhvr>
                                      <p:tavLst>
                                        <p:tav tm="0">
                                          <p:val>
                                            <p:fltVal val="0"/>
                                          </p:val>
                                        </p:tav>
                                        <p:tav tm="100000">
                                          <p:val>
                                            <p:strVal val="#ppt_h"/>
                                          </p:val>
                                        </p:tav>
                                      </p:tavLst>
                                    </p:anim>
                                    <p:animEffect transition="in" filter="fade">
                                      <p:cBhvr>
                                        <p:cTn id="19" dur="500"/>
                                        <p:tgtEl>
                                          <p:spTgt spid="7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0"/>
                                        </p:tgtEl>
                                        <p:attrNameLst>
                                          <p:attrName>style.visibility</p:attrName>
                                        </p:attrNameLst>
                                      </p:cBhvr>
                                      <p:to>
                                        <p:strVal val="visible"/>
                                      </p:to>
                                    </p:set>
                                    <p:anim calcmode="lin" valueType="num">
                                      <p:cBhvr>
                                        <p:cTn id="22" dur="500" fill="hold"/>
                                        <p:tgtEl>
                                          <p:spTgt spid="730"/>
                                        </p:tgtEl>
                                        <p:attrNameLst>
                                          <p:attrName>ppt_w</p:attrName>
                                        </p:attrNameLst>
                                      </p:cBhvr>
                                      <p:tavLst>
                                        <p:tav tm="0">
                                          <p:val>
                                            <p:fltVal val="0"/>
                                          </p:val>
                                        </p:tav>
                                        <p:tav tm="100000">
                                          <p:val>
                                            <p:strVal val="#ppt_w"/>
                                          </p:val>
                                        </p:tav>
                                      </p:tavLst>
                                    </p:anim>
                                    <p:anim calcmode="lin" valueType="num">
                                      <p:cBhvr>
                                        <p:cTn id="23" dur="500" fill="hold"/>
                                        <p:tgtEl>
                                          <p:spTgt spid="730"/>
                                        </p:tgtEl>
                                        <p:attrNameLst>
                                          <p:attrName>ppt_h</p:attrName>
                                        </p:attrNameLst>
                                      </p:cBhvr>
                                      <p:tavLst>
                                        <p:tav tm="0">
                                          <p:val>
                                            <p:fltVal val="0"/>
                                          </p:val>
                                        </p:tav>
                                        <p:tav tm="100000">
                                          <p:val>
                                            <p:strVal val="#ppt_h"/>
                                          </p:val>
                                        </p:tav>
                                      </p:tavLst>
                                    </p:anim>
                                    <p:animEffect transition="in" filter="fade">
                                      <p:cBhvr>
                                        <p:cTn id="24" dur="500"/>
                                        <p:tgtEl>
                                          <p:spTgt spid="73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31">
                                            <p:txEl>
                                              <p:pRg st="0" end="0"/>
                                            </p:txEl>
                                          </p:spTgt>
                                        </p:tgtEl>
                                        <p:attrNameLst>
                                          <p:attrName>style.visibility</p:attrName>
                                        </p:attrNameLst>
                                      </p:cBhvr>
                                      <p:to>
                                        <p:strVal val="visible"/>
                                      </p:to>
                                    </p:set>
                                    <p:anim calcmode="lin" valueType="num">
                                      <p:cBhvr>
                                        <p:cTn id="27" dur="500" fill="hold"/>
                                        <p:tgtEl>
                                          <p:spTgt spid="731">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731">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731">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732"/>
                                        </p:tgtEl>
                                        <p:attrNameLst>
                                          <p:attrName>style.visibility</p:attrName>
                                        </p:attrNameLst>
                                      </p:cBhvr>
                                      <p:to>
                                        <p:strVal val="visible"/>
                                      </p:to>
                                    </p:set>
                                    <p:anim calcmode="lin" valueType="num">
                                      <p:cBhvr>
                                        <p:cTn id="32" dur="500" fill="hold"/>
                                        <p:tgtEl>
                                          <p:spTgt spid="732"/>
                                        </p:tgtEl>
                                        <p:attrNameLst>
                                          <p:attrName>ppt_w</p:attrName>
                                        </p:attrNameLst>
                                      </p:cBhvr>
                                      <p:tavLst>
                                        <p:tav tm="0">
                                          <p:val>
                                            <p:fltVal val="0"/>
                                          </p:val>
                                        </p:tav>
                                        <p:tav tm="100000">
                                          <p:val>
                                            <p:strVal val="#ppt_w"/>
                                          </p:val>
                                        </p:tav>
                                      </p:tavLst>
                                    </p:anim>
                                    <p:anim calcmode="lin" valueType="num">
                                      <p:cBhvr>
                                        <p:cTn id="33" dur="500" fill="hold"/>
                                        <p:tgtEl>
                                          <p:spTgt spid="732"/>
                                        </p:tgtEl>
                                        <p:attrNameLst>
                                          <p:attrName>ppt_h</p:attrName>
                                        </p:attrNameLst>
                                      </p:cBhvr>
                                      <p:tavLst>
                                        <p:tav tm="0">
                                          <p:val>
                                            <p:fltVal val="0"/>
                                          </p:val>
                                        </p:tav>
                                        <p:tav tm="100000">
                                          <p:val>
                                            <p:strVal val="#ppt_h"/>
                                          </p:val>
                                        </p:tav>
                                      </p:tavLst>
                                    </p:anim>
                                    <p:animEffect transition="in" filter="fade">
                                      <p:cBhvr>
                                        <p:cTn id="34" dur="500"/>
                                        <p:tgtEl>
                                          <p:spTgt spid="732"/>
                                        </p:tgtEl>
                                      </p:cBhvr>
                                    </p:animEffect>
                                  </p:childTnLst>
                                </p:cTn>
                              </p:par>
                              <p:par>
                                <p:cTn id="35" presetID="53" presetClass="entr" presetSubtype="16"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par>
                                <p:cTn id="40" presetID="53" presetClass="entr" presetSubtype="16" fill="hold" nodeType="with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500" fill="hold"/>
                                        <p:tgtEl>
                                          <p:spTgt spid="5"/>
                                        </p:tgtEl>
                                        <p:attrNameLst>
                                          <p:attrName>ppt_w</p:attrName>
                                        </p:attrNameLst>
                                      </p:cBhvr>
                                      <p:tavLst>
                                        <p:tav tm="0">
                                          <p:val>
                                            <p:fltVal val="0"/>
                                          </p:val>
                                        </p:tav>
                                        <p:tav tm="100000">
                                          <p:val>
                                            <p:strVal val="#ppt_w"/>
                                          </p:val>
                                        </p:tav>
                                      </p:tavLst>
                                    </p:anim>
                                    <p:anim calcmode="lin" valueType="num">
                                      <p:cBhvr>
                                        <p:cTn id="43" dur="500" fill="hold"/>
                                        <p:tgtEl>
                                          <p:spTgt spid="5"/>
                                        </p:tgtEl>
                                        <p:attrNameLst>
                                          <p:attrName>ppt_h</p:attrName>
                                        </p:attrNameLst>
                                      </p:cBhvr>
                                      <p:tavLst>
                                        <p:tav tm="0">
                                          <p:val>
                                            <p:fltVal val="0"/>
                                          </p:val>
                                        </p:tav>
                                        <p:tav tm="100000">
                                          <p:val>
                                            <p:strVal val="#ppt_h"/>
                                          </p:val>
                                        </p:tav>
                                      </p:tavLst>
                                    </p:anim>
                                    <p:animEffect transition="in" filter="fade">
                                      <p:cBhvr>
                                        <p:cTn id="4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 grpId="0" animBg="1"/>
      <p:bldP spid="728" grpId="0" animBg="1"/>
      <p:bldP spid="729" grpId="0"/>
      <p:bldP spid="730" grpId="0"/>
      <p:bldP spid="731" grpId="0" build="p"/>
      <p:bldP spid="73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61"/>
        <p:cNvGrpSpPr/>
        <p:nvPr/>
      </p:nvGrpSpPr>
      <p:grpSpPr>
        <a:xfrm>
          <a:off x="0" y="0"/>
          <a:ext cx="0" cy="0"/>
          <a:chOff x="0" y="0"/>
          <a:chExt cx="0" cy="0"/>
        </a:xfrm>
      </p:grpSpPr>
      <p:sp>
        <p:nvSpPr>
          <p:cNvPr id="762" name="Google Shape;762;p31"/>
          <p:cNvSpPr/>
          <p:nvPr/>
        </p:nvSpPr>
        <p:spPr>
          <a:xfrm>
            <a:off x="1138461" y="1629993"/>
            <a:ext cx="4330329" cy="3598015"/>
          </a:xfrm>
          <a:custGeom>
            <a:avLst/>
            <a:gdLst/>
            <a:ahLst/>
            <a:cxnLst/>
            <a:rect l="l" t="t" r="r" b="b"/>
            <a:pathLst>
              <a:path w="96616" h="80277" extrusionOk="0">
                <a:moveTo>
                  <a:pt x="52905" y="1"/>
                </a:moveTo>
                <a:lnTo>
                  <a:pt x="51386" y="20"/>
                </a:lnTo>
                <a:lnTo>
                  <a:pt x="49866" y="80"/>
                </a:lnTo>
                <a:lnTo>
                  <a:pt x="48327" y="159"/>
                </a:lnTo>
                <a:lnTo>
                  <a:pt x="46808" y="277"/>
                </a:lnTo>
                <a:lnTo>
                  <a:pt x="45288" y="395"/>
                </a:lnTo>
                <a:lnTo>
                  <a:pt x="43769" y="573"/>
                </a:lnTo>
                <a:lnTo>
                  <a:pt x="42249" y="751"/>
                </a:lnTo>
                <a:lnTo>
                  <a:pt x="40730" y="968"/>
                </a:lnTo>
                <a:lnTo>
                  <a:pt x="39230" y="1204"/>
                </a:lnTo>
                <a:lnTo>
                  <a:pt x="37711" y="1461"/>
                </a:lnTo>
                <a:lnTo>
                  <a:pt x="36211" y="1757"/>
                </a:lnTo>
                <a:lnTo>
                  <a:pt x="34711" y="2053"/>
                </a:lnTo>
                <a:lnTo>
                  <a:pt x="33211" y="2388"/>
                </a:lnTo>
                <a:lnTo>
                  <a:pt x="31712" y="2724"/>
                </a:lnTo>
                <a:lnTo>
                  <a:pt x="30232" y="3099"/>
                </a:lnTo>
                <a:lnTo>
                  <a:pt x="28752" y="3494"/>
                </a:lnTo>
                <a:lnTo>
                  <a:pt x="27272" y="3888"/>
                </a:lnTo>
                <a:lnTo>
                  <a:pt x="25811" y="4322"/>
                </a:lnTo>
                <a:lnTo>
                  <a:pt x="24351" y="4756"/>
                </a:lnTo>
                <a:lnTo>
                  <a:pt x="22891" y="5230"/>
                </a:lnTo>
                <a:lnTo>
                  <a:pt x="21450" y="5704"/>
                </a:lnTo>
                <a:lnTo>
                  <a:pt x="20010" y="6197"/>
                </a:lnTo>
                <a:lnTo>
                  <a:pt x="18845" y="6611"/>
                </a:lnTo>
                <a:lnTo>
                  <a:pt x="17681" y="7065"/>
                </a:lnTo>
                <a:lnTo>
                  <a:pt x="16497" y="7539"/>
                </a:lnTo>
                <a:lnTo>
                  <a:pt x="15353" y="8052"/>
                </a:lnTo>
                <a:lnTo>
                  <a:pt x="14208" y="8604"/>
                </a:lnTo>
                <a:lnTo>
                  <a:pt x="13636" y="8881"/>
                </a:lnTo>
                <a:lnTo>
                  <a:pt x="13083" y="9196"/>
                </a:lnTo>
                <a:lnTo>
                  <a:pt x="12531" y="9492"/>
                </a:lnTo>
                <a:lnTo>
                  <a:pt x="11998" y="9808"/>
                </a:lnTo>
                <a:lnTo>
                  <a:pt x="11465" y="10144"/>
                </a:lnTo>
                <a:lnTo>
                  <a:pt x="10952" y="10479"/>
                </a:lnTo>
                <a:lnTo>
                  <a:pt x="10439" y="10834"/>
                </a:lnTo>
                <a:lnTo>
                  <a:pt x="9946" y="11190"/>
                </a:lnTo>
                <a:lnTo>
                  <a:pt x="9452" y="11565"/>
                </a:lnTo>
                <a:lnTo>
                  <a:pt x="8979" y="11959"/>
                </a:lnTo>
                <a:lnTo>
                  <a:pt x="8525" y="12354"/>
                </a:lnTo>
                <a:lnTo>
                  <a:pt x="8091" y="12768"/>
                </a:lnTo>
                <a:lnTo>
                  <a:pt x="7676" y="13202"/>
                </a:lnTo>
                <a:lnTo>
                  <a:pt x="7262" y="13637"/>
                </a:lnTo>
                <a:lnTo>
                  <a:pt x="6887" y="14110"/>
                </a:lnTo>
                <a:lnTo>
                  <a:pt x="6512" y="14564"/>
                </a:lnTo>
                <a:lnTo>
                  <a:pt x="6157" y="15057"/>
                </a:lnTo>
                <a:lnTo>
                  <a:pt x="5841" y="15570"/>
                </a:lnTo>
                <a:lnTo>
                  <a:pt x="5525" y="16083"/>
                </a:lnTo>
                <a:lnTo>
                  <a:pt x="5249" y="16616"/>
                </a:lnTo>
                <a:lnTo>
                  <a:pt x="4973" y="17169"/>
                </a:lnTo>
                <a:lnTo>
                  <a:pt x="4756" y="17741"/>
                </a:lnTo>
                <a:lnTo>
                  <a:pt x="4499" y="18412"/>
                </a:lnTo>
                <a:lnTo>
                  <a:pt x="4302" y="19122"/>
                </a:lnTo>
                <a:lnTo>
                  <a:pt x="4124" y="19813"/>
                </a:lnTo>
                <a:lnTo>
                  <a:pt x="3986" y="20524"/>
                </a:lnTo>
                <a:lnTo>
                  <a:pt x="3868" y="21254"/>
                </a:lnTo>
                <a:lnTo>
                  <a:pt x="3789" y="21964"/>
                </a:lnTo>
                <a:lnTo>
                  <a:pt x="3710" y="22694"/>
                </a:lnTo>
                <a:lnTo>
                  <a:pt x="3670" y="23424"/>
                </a:lnTo>
                <a:lnTo>
                  <a:pt x="3631" y="24154"/>
                </a:lnTo>
                <a:lnTo>
                  <a:pt x="3611" y="24885"/>
                </a:lnTo>
                <a:lnTo>
                  <a:pt x="3591" y="26365"/>
                </a:lnTo>
                <a:lnTo>
                  <a:pt x="3552" y="27845"/>
                </a:lnTo>
                <a:lnTo>
                  <a:pt x="3513" y="29305"/>
                </a:lnTo>
                <a:lnTo>
                  <a:pt x="3453" y="30331"/>
                </a:lnTo>
                <a:lnTo>
                  <a:pt x="3355" y="31357"/>
                </a:lnTo>
                <a:lnTo>
                  <a:pt x="3256" y="32383"/>
                </a:lnTo>
                <a:lnTo>
                  <a:pt x="3118" y="33409"/>
                </a:lnTo>
                <a:lnTo>
                  <a:pt x="2980" y="34416"/>
                </a:lnTo>
                <a:lnTo>
                  <a:pt x="2822" y="35442"/>
                </a:lnTo>
                <a:lnTo>
                  <a:pt x="2467" y="37494"/>
                </a:lnTo>
                <a:lnTo>
                  <a:pt x="2072" y="39527"/>
                </a:lnTo>
                <a:lnTo>
                  <a:pt x="1677" y="41579"/>
                </a:lnTo>
                <a:lnTo>
                  <a:pt x="1283" y="43612"/>
                </a:lnTo>
                <a:lnTo>
                  <a:pt x="908" y="45644"/>
                </a:lnTo>
                <a:lnTo>
                  <a:pt x="730" y="46651"/>
                </a:lnTo>
                <a:lnTo>
                  <a:pt x="572" y="47677"/>
                </a:lnTo>
                <a:lnTo>
                  <a:pt x="434" y="48683"/>
                </a:lnTo>
                <a:lnTo>
                  <a:pt x="296" y="49690"/>
                </a:lnTo>
                <a:lnTo>
                  <a:pt x="197" y="50696"/>
                </a:lnTo>
                <a:lnTo>
                  <a:pt x="99" y="51722"/>
                </a:lnTo>
                <a:lnTo>
                  <a:pt x="39" y="52729"/>
                </a:lnTo>
                <a:lnTo>
                  <a:pt x="0" y="53715"/>
                </a:lnTo>
                <a:lnTo>
                  <a:pt x="0" y="54722"/>
                </a:lnTo>
                <a:lnTo>
                  <a:pt x="20" y="55728"/>
                </a:lnTo>
                <a:lnTo>
                  <a:pt x="79" y="56715"/>
                </a:lnTo>
                <a:lnTo>
                  <a:pt x="158" y="57721"/>
                </a:lnTo>
                <a:lnTo>
                  <a:pt x="296" y="58708"/>
                </a:lnTo>
                <a:lnTo>
                  <a:pt x="454" y="59714"/>
                </a:lnTo>
                <a:lnTo>
                  <a:pt x="671" y="60701"/>
                </a:lnTo>
                <a:lnTo>
                  <a:pt x="927" y="61688"/>
                </a:lnTo>
                <a:lnTo>
                  <a:pt x="1164" y="62477"/>
                </a:lnTo>
                <a:lnTo>
                  <a:pt x="1441" y="63247"/>
                </a:lnTo>
                <a:lnTo>
                  <a:pt x="1737" y="64016"/>
                </a:lnTo>
                <a:lnTo>
                  <a:pt x="2072" y="64786"/>
                </a:lnTo>
                <a:lnTo>
                  <a:pt x="2427" y="65516"/>
                </a:lnTo>
                <a:lnTo>
                  <a:pt x="2822" y="66246"/>
                </a:lnTo>
                <a:lnTo>
                  <a:pt x="3236" y="66956"/>
                </a:lnTo>
                <a:lnTo>
                  <a:pt x="3690" y="67647"/>
                </a:lnTo>
                <a:lnTo>
                  <a:pt x="4164" y="68338"/>
                </a:lnTo>
                <a:lnTo>
                  <a:pt x="4657" y="68989"/>
                </a:lnTo>
                <a:lnTo>
                  <a:pt x="5170" y="69640"/>
                </a:lnTo>
                <a:lnTo>
                  <a:pt x="5703" y="70272"/>
                </a:lnTo>
                <a:lnTo>
                  <a:pt x="6275" y="70864"/>
                </a:lnTo>
                <a:lnTo>
                  <a:pt x="6867" y="71456"/>
                </a:lnTo>
                <a:lnTo>
                  <a:pt x="7459" y="72028"/>
                </a:lnTo>
                <a:lnTo>
                  <a:pt x="8091" y="72561"/>
                </a:lnTo>
                <a:lnTo>
                  <a:pt x="8742" y="73094"/>
                </a:lnTo>
                <a:lnTo>
                  <a:pt x="9393" y="73587"/>
                </a:lnTo>
                <a:lnTo>
                  <a:pt x="10084" y="74060"/>
                </a:lnTo>
                <a:lnTo>
                  <a:pt x="10774" y="74514"/>
                </a:lnTo>
                <a:lnTo>
                  <a:pt x="11485" y="74929"/>
                </a:lnTo>
                <a:lnTo>
                  <a:pt x="12195" y="75343"/>
                </a:lnTo>
                <a:lnTo>
                  <a:pt x="12945" y="75698"/>
                </a:lnTo>
                <a:lnTo>
                  <a:pt x="13695" y="76054"/>
                </a:lnTo>
                <a:lnTo>
                  <a:pt x="14465" y="76369"/>
                </a:lnTo>
                <a:lnTo>
                  <a:pt x="15234" y="76646"/>
                </a:lnTo>
                <a:lnTo>
                  <a:pt x="16024" y="76922"/>
                </a:lnTo>
                <a:lnTo>
                  <a:pt x="16813" y="77139"/>
                </a:lnTo>
                <a:lnTo>
                  <a:pt x="17602" y="77336"/>
                </a:lnTo>
                <a:lnTo>
                  <a:pt x="18411" y="77494"/>
                </a:lnTo>
                <a:lnTo>
                  <a:pt x="19240" y="77632"/>
                </a:lnTo>
                <a:lnTo>
                  <a:pt x="20049" y="77731"/>
                </a:lnTo>
                <a:lnTo>
                  <a:pt x="20937" y="77810"/>
                </a:lnTo>
                <a:lnTo>
                  <a:pt x="21825" y="77849"/>
                </a:lnTo>
                <a:lnTo>
                  <a:pt x="23621" y="77849"/>
                </a:lnTo>
                <a:lnTo>
                  <a:pt x="24509" y="77810"/>
                </a:lnTo>
                <a:lnTo>
                  <a:pt x="25397" y="77770"/>
                </a:lnTo>
                <a:lnTo>
                  <a:pt x="27173" y="77632"/>
                </a:lnTo>
                <a:lnTo>
                  <a:pt x="28949" y="77474"/>
                </a:lnTo>
                <a:lnTo>
                  <a:pt x="30745" y="77336"/>
                </a:lnTo>
                <a:lnTo>
                  <a:pt x="31633" y="77277"/>
                </a:lnTo>
                <a:lnTo>
                  <a:pt x="32521" y="77218"/>
                </a:lnTo>
                <a:lnTo>
                  <a:pt x="33409" y="77198"/>
                </a:lnTo>
                <a:lnTo>
                  <a:pt x="34297" y="77178"/>
                </a:lnTo>
                <a:lnTo>
                  <a:pt x="35461" y="77218"/>
                </a:lnTo>
                <a:lnTo>
                  <a:pt x="36606" y="77277"/>
                </a:lnTo>
                <a:lnTo>
                  <a:pt x="37750" y="77376"/>
                </a:lnTo>
                <a:lnTo>
                  <a:pt x="38895" y="77514"/>
                </a:lnTo>
                <a:lnTo>
                  <a:pt x="40039" y="77672"/>
                </a:lnTo>
                <a:lnTo>
                  <a:pt x="41184" y="77849"/>
                </a:lnTo>
                <a:lnTo>
                  <a:pt x="42309" y="78047"/>
                </a:lnTo>
                <a:lnTo>
                  <a:pt x="43453" y="78264"/>
                </a:lnTo>
                <a:lnTo>
                  <a:pt x="45722" y="78718"/>
                </a:lnTo>
                <a:lnTo>
                  <a:pt x="47992" y="79171"/>
                </a:lnTo>
                <a:lnTo>
                  <a:pt x="50261" y="79606"/>
                </a:lnTo>
                <a:lnTo>
                  <a:pt x="51406" y="79803"/>
                </a:lnTo>
                <a:lnTo>
                  <a:pt x="52550" y="79981"/>
                </a:lnTo>
                <a:lnTo>
                  <a:pt x="53182" y="80079"/>
                </a:lnTo>
                <a:lnTo>
                  <a:pt x="53813" y="80138"/>
                </a:lnTo>
                <a:lnTo>
                  <a:pt x="54445" y="80198"/>
                </a:lnTo>
                <a:lnTo>
                  <a:pt x="55076" y="80237"/>
                </a:lnTo>
                <a:lnTo>
                  <a:pt x="55688" y="80277"/>
                </a:lnTo>
                <a:lnTo>
                  <a:pt x="57543" y="80277"/>
                </a:lnTo>
                <a:lnTo>
                  <a:pt x="58786" y="80217"/>
                </a:lnTo>
                <a:lnTo>
                  <a:pt x="59990" y="80138"/>
                </a:lnTo>
                <a:lnTo>
                  <a:pt x="61213" y="80020"/>
                </a:lnTo>
                <a:lnTo>
                  <a:pt x="62417" y="79882"/>
                </a:lnTo>
                <a:lnTo>
                  <a:pt x="63621" y="79724"/>
                </a:lnTo>
                <a:lnTo>
                  <a:pt x="64824" y="79566"/>
                </a:lnTo>
                <a:lnTo>
                  <a:pt x="67232" y="79231"/>
                </a:lnTo>
                <a:lnTo>
                  <a:pt x="68436" y="79073"/>
                </a:lnTo>
                <a:lnTo>
                  <a:pt x="69659" y="78935"/>
                </a:lnTo>
                <a:lnTo>
                  <a:pt x="70863" y="78797"/>
                </a:lnTo>
                <a:lnTo>
                  <a:pt x="72086" y="78718"/>
                </a:lnTo>
                <a:lnTo>
                  <a:pt x="72659" y="78658"/>
                </a:lnTo>
                <a:lnTo>
                  <a:pt x="73251" y="78579"/>
                </a:lnTo>
                <a:lnTo>
                  <a:pt x="73843" y="78481"/>
                </a:lnTo>
                <a:lnTo>
                  <a:pt x="74454" y="78362"/>
                </a:lnTo>
                <a:lnTo>
                  <a:pt x="75066" y="78205"/>
                </a:lnTo>
                <a:lnTo>
                  <a:pt x="75698" y="78027"/>
                </a:lnTo>
                <a:lnTo>
                  <a:pt x="76329" y="77830"/>
                </a:lnTo>
                <a:lnTo>
                  <a:pt x="76961" y="77613"/>
                </a:lnTo>
                <a:lnTo>
                  <a:pt x="77592" y="77376"/>
                </a:lnTo>
                <a:lnTo>
                  <a:pt x="78243" y="77119"/>
                </a:lnTo>
                <a:lnTo>
                  <a:pt x="78875" y="76843"/>
                </a:lnTo>
                <a:lnTo>
                  <a:pt x="79526" y="76547"/>
                </a:lnTo>
                <a:lnTo>
                  <a:pt x="80157" y="76251"/>
                </a:lnTo>
                <a:lnTo>
                  <a:pt x="80809" y="75915"/>
                </a:lnTo>
                <a:lnTo>
                  <a:pt x="81440" y="75600"/>
                </a:lnTo>
                <a:lnTo>
                  <a:pt x="82072" y="75245"/>
                </a:lnTo>
                <a:lnTo>
                  <a:pt x="82683" y="74889"/>
                </a:lnTo>
                <a:lnTo>
                  <a:pt x="83295" y="74514"/>
                </a:lnTo>
                <a:lnTo>
                  <a:pt x="83907" y="74139"/>
                </a:lnTo>
                <a:lnTo>
                  <a:pt x="84518" y="73745"/>
                </a:lnTo>
                <a:lnTo>
                  <a:pt x="85683" y="72955"/>
                </a:lnTo>
                <a:lnTo>
                  <a:pt x="86788" y="72146"/>
                </a:lnTo>
                <a:lnTo>
                  <a:pt x="87853" y="71318"/>
                </a:lnTo>
                <a:lnTo>
                  <a:pt x="88347" y="70903"/>
                </a:lnTo>
                <a:lnTo>
                  <a:pt x="88840" y="70469"/>
                </a:lnTo>
                <a:lnTo>
                  <a:pt x="89294" y="70055"/>
                </a:lnTo>
                <a:lnTo>
                  <a:pt x="89748" y="69640"/>
                </a:lnTo>
                <a:lnTo>
                  <a:pt x="90162" y="69246"/>
                </a:lnTo>
                <a:lnTo>
                  <a:pt x="90557" y="68831"/>
                </a:lnTo>
                <a:lnTo>
                  <a:pt x="90971" y="68397"/>
                </a:lnTo>
                <a:lnTo>
                  <a:pt x="91366" y="67943"/>
                </a:lnTo>
                <a:lnTo>
                  <a:pt x="91741" y="67470"/>
                </a:lnTo>
                <a:lnTo>
                  <a:pt x="92116" y="66996"/>
                </a:lnTo>
                <a:lnTo>
                  <a:pt x="92471" y="66503"/>
                </a:lnTo>
                <a:lnTo>
                  <a:pt x="92807" y="66009"/>
                </a:lnTo>
                <a:lnTo>
                  <a:pt x="93142" y="65516"/>
                </a:lnTo>
                <a:lnTo>
                  <a:pt x="93458" y="65003"/>
                </a:lnTo>
                <a:lnTo>
                  <a:pt x="93754" y="64470"/>
                </a:lnTo>
                <a:lnTo>
                  <a:pt x="94050" y="63937"/>
                </a:lnTo>
                <a:lnTo>
                  <a:pt x="94326" y="63404"/>
                </a:lnTo>
                <a:lnTo>
                  <a:pt x="94583" y="62872"/>
                </a:lnTo>
                <a:lnTo>
                  <a:pt x="94819" y="62319"/>
                </a:lnTo>
                <a:lnTo>
                  <a:pt x="95056" y="61747"/>
                </a:lnTo>
                <a:lnTo>
                  <a:pt x="95253" y="61194"/>
                </a:lnTo>
                <a:lnTo>
                  <a:pt x="95471" y="60622"/>
                </a:lnTo>
                <a:lnTo>
                  <a:pt x="95648" y="60050"/>
                </a:lnTo>
                <a:lnTo>
                  <a:pt x="95806" y="59477"/>
                </a:lnTo>
                <a:lnTo>
                  <a:pt x="95964" y="58885"/>
                </a:lnTo>
                <a:lnTo>
                  <a:pt x="96102" y="58293"/>
                </a:lnTo>
                <a:lnTo>
                  <a:pt x="96220" y="57701"/>
                </a:lnTo>
                <a:lnTo>
                  <a:pt x="96319" y="57109"/>
                </a:lnTo>
                <a:lnTo>
                  <a:pt x="96418" y="56517"/>
                </a:lnTo>
                <a:lnTo>
                  <a:pt x="96497" y="55925"/>
                </a:lnTo>
                <a:lnTo>
                  <a:pt x="96556" y="55314"/>
                </a:lnTo>
                <a:lnTo>
                  <a:pt x="96595" y="54722"/>
                </a:lnTo>
                <a:lnTo>
                  <a:pt x="96615" y="54110"/>
                </a:lnTo>
                <a:lnTo>
                  <a:pt x="96615" y="53518"/>
                </a:lnTo>
                <a:lnTo>
                  <a:pt x="96615" y="52906"/>
                </a:lnTo>
                <a:lnTo>
                  <a:pt x="96576" y="52314"/>
                </a:lnTo>
                <a:lnTo>
                  <a:pt x="96536" y="51702"/>
                </a:lnTo>
                <a:lnTo>
                  <a:pt x="96477" y="51110"/>
                </a:lnTo>
                <a:lnTo>
                  <a:pt x="96339" y="50124"/>
                </a:lnTo>
                <a:lnTo>
                  <a:pt x="96161" y="49137"/>
                </a:lnTo>
                <a:lnTo>
                  <a:pt x="95964" y="48150"/>
                </a:lnTo>
                <a:lnTo>
                  <a:pt x="95727" y="47183"/>
                </a:lnTo>
                <a:lnTo>
                  <a:pt x="95471" y="46217"/>
                </a:lnTo>
                <a:lnTo>
                  <a:pt x="95194" y="45250"/>
                </a:lnTo>
                <a:lnTo>
                  <a:pt x="94661" y="43316"/>
                </a:lnTo>
                <a:lnTo>
                  <a:pt x="94405" y="42349"/>
                </a:lnTo>
                <a:lnTo>
                  <a:pt x="94148" y="41362"/>
                </a:lnTo>
                <a:lnTo>
                  <a:pt x="93912" y="40395"/>
                </a:lnTo>
                <a:lnTo>
                  <a:pt x="93714" y="39428"/>
                </a:lnTo>
                <a:lnTo>
                  <a:pt x="93556" y="38442"/>
                </a:lnTo>
                <a:lnTo>
                  <a:pt x="93418" y="37455"/>
                </a:lnTo>
                <a:lnTo>
                  <a:pt x="93359" y="36962"/>
                </a:lnTo>
                <a:lnTo>
                  <a:pt x="93339" y="36468"/>
                </a:lnTo>
                <a:lnTo>
                  <a:pt x="93300" y="35975"/>
                </a:lnTo>
                <a:lnTo>
                  <a:pt x="93300" y="35482"/>
                </a:lnTo>
                <a:lnTo>
                  <a:pt x="93300" y="34870"/>
                </a:lnTo>
                <a:lnTo>
                  <a:pt x="93339" y="34278"/>
                </a:lnTo>
                <a:lnTo>
                  <a:pt x="93379" y="33686"/>
                </a:lnTo>
                <a:lnTo>
                  <a:pt x="93438" y="33074"/>
                </a:lnTo>
                <a:lnTo>
                  <a:pt x="93576" y="31890"/>
                </a:lnTo>
                <a:lnTo>
                  <a:pt x="93754" y="30706"/>
                </a:lnTo>
                <a:lnTo>
                  <a:pt x="93951" y="29502"/>
                </a:lnTo>
                <a:lnTo>
                  <a:pt x="94109" y="28318"/>
                </a:lnTo>
                <a:lnTo>
                  <a:pt x="94247" y="27134"/>
                </a:lnTo>
                <a:lnTo>
                  <a:pt x="94306" y="26523"/>
                </a:lnTo>
                <a:lnTo>
                  <a:pt x="94346" y="25930"/>
                </a:lnTo>
                <a:lnTo>
                  <a:pt x="94365" y="25279"/>
                </a:lnTo>
                <a:lnTo>
                  <a:pt x="94365" y="24648"/>
                </a:lnTo>
                <a:lnTo>
                  <a:pt x="94326" y="24036"/>
                </a:lnTo>
                <a:lnTo>
                  <a:pt x="94287" y="23424"/>
                </a:lnTo>
                <a:lnTo>
                  <a:pt x="94208" y="22813"/>
                </a:lnTo>
                <a:lnTo>
                  <a:pt x="94129" y="22201"/>
                </a:lnTo>
                <a:lnTo>
                  <a:pt x="94010" y="21609"/>
                </a:lnTo>
                <a:lnTo>
                  <a:pt x="93872" y="21037"/>
                </a:lnTo>
                <a:lnTo>
                  <a:pt x="93714" y="20445"/>
                </a:lnTo>
                <a:lnTo>
                  <a:pt x="93537" y="19892"/>
                </a:lnTo>
                <a:lnTo>
                  <a:pt x="93359" y="19320"/>
                </a:lnTo>
                <a:lnTo>
                  <a:pt x="93142" y="18767"/>
                </a:lnTo>
                <a:lnTo>
                  <a:pt x="92905" y="18234"/>
                </a:lnTo>
                <a:lnTo>
                  <a:pt x="92668" y="17682"/>
                </a:lnTo>
                <a:lnTo>
                  <a:pt x="92392" y="17169"/>
                </a:lnTo>
                <a:lnTo>
                  <a:pt x="92116" y="16636"/>
                </a:lnTo>
                <a:lnTo>
                  <a:pt x="91820" y="16123"/>
                </a:lnTo>
                <a:lnTo>
                  <a:pt x="91504" y="15630"/>
                </a:lnTo>
                <a:lnTo>
                  <a:pt x="91169" y="15136"/>
                </a:lnTo>
                <a:lnTo>
                  <a:pt x="90833" y="14643"/>
                </a:lnTo>
                <a:lnTo>
                  <a:pt x="90458" y="14169"/>
                </a:lnTo>
                <a:lnTo>
                  <a:pt x="90083" y="13696"/>
                </a:lnTo>
                <a:lnTo>
                  <a:pt x="89708" y="13222"/>
                </a:lnTo>
                <a:lnTo>
                  <a:pt x="89314" y="12768"/>
                </a:lnTo>
                <a:lnTo>
                  <a:pt x="88899" y="12334"/>
                </a:lnTo>
                <a:lnTo>
                  <a:pt x="88465" y="11880"/>
                </a:lnTo>
                <a:lnTo>
                  <a:pt x="88031" y="11466"/>
                </a:lnTo>
                <a:lnTo>
                  <a:pt x="87597" y="11032"/>
                </a:lnTo>
                <a:lnTo>
                  <a:pt x="87123" y="10617"/>
                </a:lnTo>
                <a:lnTo>
                  <a:pt x="86669" y="10223"/>
                </a:lnTo>
                <a:lnTo>
                  <a:pt x="86176" y="9828"/>
                </a:lnTo>
                <a:lnTo>
                  <a:pt x="85702" y="9433"/>
                </a:lnTo>
                <a:lnTo>
                  <a:pt x="84696" y="8683"/>
                </a:lnTo>
                <a:lnTo>
                  <a:pt x="83670" y="7953"/>
                </a:lnTo>
                <a:lnTo>
                  <a:pt x="82604" y="7282"/>
                </a:lnTo>
                <a:lnTo>
                  <a:pt x="81539" y="6631"/>
                </a:lnTo>
                <a:lnTo>
                  <a:pt x="80434" y="6000"/>
                </a:lnTo>
                <a:lnTo>
                  <a:pt x="79309" y="5427"/>
                </a:lnTo>
                <a:lnTo>
                  <a:pt x="78184" y="4875"/>
                </a:lnTo>
                <a:lnTo>
                  <a:pt x="77039" y="4362"/>
                </a:lnTo>
                <a:lnTo>
                  <a:pt x="75895" y="3868"/>
                </a:lnTo>
                <a:lnTo>
                  <a:pt x="74750" y="3415"/>
                </a:lnTo>
                <a:lnTo>
                  <a:pt x="73606" y="3000"/>
                </a:lnTo>
                <a:lnTo>
                  <a:pt x="72481" y="2625"/>
                </a:lnTo>
                <a:lnTo>
                  <a:pt x="71356" y="2290"/>
                </a:lnTo>
                <a:lnTo>
                  <a:pt x="70251" y="1974"/>
                </a:lnTo>
                <a:lnTo>
                  <a:pt x="69146" y="1698"/>
                </a:lnTo>
                <a:lnTo>
                  <a:pt x="68080" y="1461"/>
                </a:lnTo>
                <a:lnTo>
                  <a:pt x="66581" y="1165"/>
                </a:lnTo>
                <a:lnTo>
                  <a:pt x="65081" y="908"/>
                </a:lnTo>
                <a:lnTo>
                  <a:pt x="63562" y="672"/>
                </a:lnTo>
                <a:lnTo>
                  <a:pt x="62042" y="494"/>
                </a:lnTo>
                <a:lnTo>
                  <a:pt x="60523" y="336"/>
                </a:lnTo>
                <a:lnTo>
                  <a:pt x="59003" y="198"/>
                </a:lnTo>
                <a:lnTo>
                  <a:pt x="57484" y="99"/>
                </a:lnTo>
                <a:lnTo>
                  <a:pt x="55964" y="40"/>
                </a:lnTo>
                <a:lnTo>
                  <a:pt x="54445"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763" name="Google Shape;763;p31"/>
          <p:cNvSpPr txBox="1">
            <a:spLocks noGrp="1"/>
          </p:cNvSpPr>
          <p:nvPr>
            <p:ph type="title"/>
          </p:nvPr>
        </p:nvSpPr>
        <p:spPr>
          <a:xfrm>
            <a:off x="6172200" y="1782400"/>
            <a:ext cx="5180800" cy="1097200"/>
          </a:xfrm>
          <a:prstGeom prst="rect">
            <a:avLst/>
          </a:prstGeom>
        </p:spPr>
        <p:txBody>
          <a:bodyPr spcFirstLastPara="1" vert="horz" wrap="square" lIns="121900" tIns="121900" rIns="121900" bIns="121900" rtlCol="0" anchor="ctr" anchorCtr="0">
            <a:noAutofit/>
          </a:bodyPr>
          <a:lstStyle/>
          <a:p>
            <a:pPr algn="r" rtl="1"/>
            <a:r>
              <a:rPr lang="fa-IR" dirty="0"/>
              <a:t>تجربیات</a:t>
            </a:r>
            <a:endParaRPr dirty="0"/>
          </a:p>
        </p:txBody>
      </p:sp>
      <p:sp>
        <p:nvSpPr>
          <p:cNvPr id="764" name="Google Shape;764;p31"/>
          <p:cNvSpPr txBox="1">
            <a:spLocks noGrp="1"/>
          </p:cNvSpPr>
          <p:nvPr>
            <p:ph type="subTitle" idx="1"/>
          </p:nvPr>
        </p:nvSpPr>
        <p:spPr>
          <a:prstGeom prst="rect">
            <a:avLst/>
          </a:prstGeom>
        </p:spPr>
        <p:txBody>
          <a:bodyPr spcFirstLastPara="1" vert="horz" wrap="square" lIns="121900" tIns="121900" rIns="121900" bIns="121900" rtlCol="0" anchor="ctr" anchorCtr="0">
            <a:noAutofit/>
          </a:bodyPr>
          <a:lstStyle/>
          <a:p>
            <a:pPr algn="r" rtl="1"/>
            <a:r>
              <a:rPr lang="fa-IR" sz="2400" dirty="0">
                <a:cs typeface="B Nazanin" panose="000004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p>
        </p:txBody>
      </p:sp>
      <p:pic>
        <p:nvPicPr>
          <p:cNvPr id="3" name="Picture 2">
            <a:extLst>
              <a:ext uri="{FF2B5EF4-FFF2-40B4-BE49-F238E27FC236}">
                <a16:creationId xmlns:a16="http://schemas.microsoft.com/office/drawing/2014/main" id="{85EEC137-02F3-62CC-09AE-5C88B68997D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82939" y="919148"/>
            <a:ext cx="3920904" cy="3920904"/>
          </a:xfrm>
          <a:prstGeom prst="rect">
            <a:avLst/>
          </a:prstGeom>
        </p:spPr>
      </p:pic>
      <p:pic>
        <p:nvPicPr>
          <p:cNvPr id="5" name="Picture 4">
            <a:extLst>
              <a:ext uri="{FF2B5EF4-FFF2-40B4-BE49-F238E27FC236}">
                <a16:creationId xmlns:a16="http://schemas.microsoft.com/office/drawing/2014/main" id="{1157C5F9-26C8-E831-D549-FB9C5542EFD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99643" y="5002849"/>
            <a:ext cx="1859967" cy="185996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62"/>
                                        </p:tgtEl>
                                        <p:attrNameLst>
                                          <p:attrName>style.visibility</p:attrName>
                                        </p:attrNameLst>
                                      </p:cBhvr>
                                      <p:to>
                                        <p:strVal val="visible"/>
                                      </p:to>
                                    </p:set>
                                    <p:anim calcmode="lin" valueType="num">
                                      <p:cBhvr>
                                        <p:cTn id="7" dur="500" fill="hold"/>
                                        <p:tgtEl>
                                          <p:spTgt spid="762"/>
                                        </p:tgtEl>
                                        <p:attrNameLst>
                                          <p:attrName>ppt_w</p:attrName>
                                        </p:attrNameLst>
                                      </p:cBhvr>
                                      <p:tavLst>
                                        <p:tav tm="0">
                                          <p:val>
                                            <p:fltVal val="0"/>
                                          </p:val>
                                        </p:tav>
                                        <p:tav tm="100000">
                                          <p:val>
                                            <p:strVal val="#ppt_w"/>
                                          </p:val>
                                        </p:tav>
                                      </p:tavLst>
                                    </p:anim>
                                    <p:anim calcmode="lin" valueType="num">
                                      <p:cBhvr>
                                        <p:cTn id="8" dur="500" fill="hold"/>
                                        <p:tgtEl>
                                          <p:spTgt spid="762"/>
                                        </p:tgtEl>
                                        <p:attrNameLst>
                                          <p:attrName>ppt_h</p:attrName>
                                        </p:attrNameLst>
                                      </p:cBhvr>
                                      <p:tavLst>
                                        <p:tav tm="0">
                                          <p:val>
                                            <p:fltVal val="0"/>
                                          </p:val>
                                        </p:tav>
                                        <p:tav tm="100000">
                                          <p:val>
                                            <p:strVal val="#ppt_h"/>
                                          </p:val>
                                        </p:tav>
                                      </p:tavLst>
                                    </p:anim>
                                    <p:animEffect transition="in" filter="fade">
                                      <p:cBhvr>
                                        <p:cTn id="9" dur="500"/>
                                        <p:tgtEl>
                                          <p:spTgt spid="7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63"/>
                                        </p:tgtEl>
                                        <p:attrNameLst>
                                          <p:attrName>style.visibility</p:attrName>
                                        </p:attrNameLst>
                                      </p:cBhvr>
                                      <p:to>
                                        <p:strVal val="visible"/>
                                      </p:to>
                                    </p:set>
                                    <p:anim calcmode="lin" valueType="num">
                                      <p:cBhvr>
                                        <p:cTn id="12" dur="500" fill="hold"/>
                                        <p:tgtEl>
                                          <p:spTgt spid="763"/>
                                        </p:tgtEl>
                                        <p:attrNameLst>
                                          <p:attrName>ppt_w</p:attrName>
                                        </p:attrNameLst>
                                      </p:cBhvr>
                                      <p:tavLst>
                                        <p:tav tm="0">
                                          <p:val>
                                            <p:fltVal val="0"/>
                                          </p:val>
                                        </p:tav>
                                        <p:tav tm="100000">
                                          <p:val>
                                            <p:strVal val="#ppt_w"/>
                                          </p:val>
                                        </p:tav>
                                      </p:tavLst>
                                    </p:anim>
                                    <p:anim calcmode="lin" valueType="num">
                                      <p:cBhvr>
                                        <p:cTn id="13" dur="500" fill="hold"/>
                                        <p:tgtEl>
                                          <p:spTgt spid="763"/>
                                        </p:tgtEl>
                                        <p:attrNameLst>
                                          <p:attrName>ppt_h</p:attrName>
                                        </p:attrNameLst>
                                      </p:cBhvr>
                                      <p:tavLst>
                                        <p:tav tm="0">
                                          <p:val>
                                            <p:fltVal val="0"/>
                                          </p:val>
                                        </p:tav>
                                        <p:tav tm="100000">
                                          <p:val>
                                            <p:strVal val="#ppt_h"/>
                                          </p:val>
                                        </p:tav>
                                      </p:tavLst>
                                    </p:anim>
                                    <p:animEffect transition="in" filter="fade">
                                      <p:cBhvr>
                                        <p:cTn id="14" dur="500"/>
                                        <p:tgtEl>
                                          <p:spTgt spid="7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64">
                                            <p:txEl>
                                              <p:pRg st="0" end="0"/>
                                            </p:txEl>
                                          </p:spTgt>
                                        </p:tgtEl>
                                        <p:attrNameLst>
                                          <p:attrName>style.visibility</p:attrName>
                                        </p:attrNameLst>
                                      </p:cBhvr>
                                      <p:to>
                                        <p:strVal val="visible"/>
                                      </p:to>
                                    </p:set>
                                    <p:anim calcmode="lin" valueType="num">
                                      <p:cBhvr>
                                        <p:cTn id="17" dur="500" fill="hold"/>
                                        <p:tgtEl>
                                          <p:spTgt spid="764">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764">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764">
                                            <p:txEl>
                                              <p:pRg st="0" end="0"/>
                                            </p:txEl>
                                          </p:spTgt>
                                        </p:tgtEl>
                                      </p:cBhvr>
                                    </p:animEffect>
                                  </p:childTnLst>
                                </p:cTn>
                              </p:par>
                              <p:par>
                                <p:cTn id="20" presetID="53" presetClass="entr" presetSubtype="16"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16"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2" grpId="0" animBg="1"/>
      <p:bldP spid="763" grpId="0"/>
      <p:bldP spid="76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7"/>
        <p:cNvGrpSpPr/>
        <p:nvPr/>
      </p:nvGrpSpPr>
      <p:grpSpPr>
        <a:xfrm>
          <a:off x="0" y="0"/>
          <a:ext cx="0" cy="0"/>
          <a:chOff x="0" y="0"/>
          <a:chExt cx="0" cy="0"/>
        </a:xfrm>
      </p:grpSpPr>
      <p:sp>
        <p:nvSpPr>
          <p:cNvPr id="868" name="Google Shape;868;p32"/>
          <p:cNvSpPr txBox="1">
            <a:spLocks noGrp="1"/>
          </p:cNvSpPr>
          <p:nvPr>
            <p:ph type="title"/>
          </p:nvPr>
        </p:nvSpPr>
        <p:spPr>
          <a:xfrm>
            <a:off x="960000" y="719333"/>
            <a:ext cx="10272000" cy="609600"/>
          </a:xfrm>
          <a:prstGeom prst="rect">
            <a:avLst/>
          </a:prstGeom>
          <a:noFill/>
        </p:spPr>
        <p:txBody>
          <a:bodyPr spcFirstLastPara="1" vert="horz" wrap="square" lIns="121900" tIns="121900" rIns="121900" bIns="121900" rtlCol="0" anchor="ctr" anchorCtr="0">
            <a:noAutofit/>
          </a:bodyPr>
          <a:lstStyle/>
          <a:p>
            <a:pPr algn="ctr">
              <a:spcBef>
                <a:spcPts val="0"/>
              </a:spcBef>
            </a:pPr>
            <a:r>
              <a:rPr lang="fa-IR" dirty="0"/>
              <a:t>عنوان</a:t>
            </a:r>
            <a:endParaRPr dirty="0"/>
          </a:p>
        </p:txBody>
      </p:sp>
      <p:sp>
        <p:nvSpPr>
          <p:cNvPr id="869" name="Google Shape;869;p32"/>
          <p:cNvSpPr txBox="1"/>
          <p:nvPr/>
        </p:nvSpPr>
        <p:spPr>
          <a:xfrm>
            <a:off x="975032" y="4033728"/>
            <a:ext cx="23896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2019</a:t>
            </a:r>
            <a:endParaRPr sz="3067">
              <a:solidFill>
                <a:schemeClr val="dk1"/>
              </a:solidFill>
              <a:latin typeface="Adamina"/>
              <a:ea typeface="Adamina"/>
              <a:cs typeface="Adamina"/>
              <a:sym typeface="Adamina"/>
            </a:endParaRPr>
          </a:p>
        </p:txBody>
      </p:sp>
      <p:sp>
        <p:nvSpPr>
          <p:cNvPr id="870" name="Google Shape;870;p32"/>
          <p:cNvSpPr txBox="1"/>
          <p:nvPr/>
        </p:nvSpPr>
        <p:spPr>
          <a:xfrm>
            <a:off x="975632" y="4525065"/>
            <a:ext cx="2388400"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871" name="Google Shape;871;p32"/>
          <p:cNvSpPr txBox="1"/>
          <p:nvPr/>
        </p:nvSpPr>
        <p:spPr>
          <a:xfrm>
            <a:off x="3591232" y="4033728"/>
            <a:ext cx="2389600" cy="487600"/>
          </a:xfrm>
          <a:prstGeom prst="rect">
            <a:avLst/>
          </a:prstGeom>
          <a:noFill/>
          <a:ln>
            <a:noFill/>
          </a:ln>
        </p:spPr>
        <p:txBody>
          <a:bodyPr spcFirstLastPara="1" wrap="square" lIns="121900" tIns="121900" rIns="121900" bIns="121900" anchor="ctr" anchorCtr="0">
            <a:noAutofit/>
          </a:bodyPr>
          <a:lstStyle/>
          <a:p>
            <a:pPr algn="ctr"/>
            <a:r>
              <a:rPr lang="en" sz="3067" dirty="0">
                <a:solidFill>
                  <a:schemeClr val="dk1"/>
                </a:solidFill>
                <a:latin typeface="Adamina"/>
                <a:ea typeface="Adamina"/>
                <a:cs typeface="Adamina"/>
                <a:sym typeface="Adamina"/>
              </a:rPr>
              <a:t>2020</a:t>
            </a:r>
            <a:endParaRPr sz="3067" dirty="0">
              <a:solidFill>
                <a:schemeClr val="dk1"/>
              </a:solidFill>
              <a:latin typeface="Adamina"/>
              <a:ea typeface="Adamina"/>
              <a:cs typeface="Adamina"/>
              <a:sym typeface="Adamina"/>
            </a:endParaRPr>
          </a:p>
        </p:txBody>
      </p:sp>
      <p:sp>
        <p:nvSpPr>
          <p:cNvPr id="872" name="Google Shape;872;p32"/>
          <p:cNvSpPr txBox="1"/>
          <p:nvPr/>
        </p:nvSpPr>
        <p:spPr>
          <a:xfrm>
            <a:off x="3591832" y="4525065"/>
            <a:ext cx="2388400"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873" name="Google Shape;873;p32"/>
          <p:cNvSpPr txBox="1"/>
          <p:nvPr/>
        </p:nvSpPr>
        <p:spPr>
          <a:xfrm>
            <a:off x="6207432" y="4033728"/>
            <a:ext cx="23896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2021</a:t>
            </a:r>
            <a:endParaRPr sz="3067">
              <a:solidFill>
                <a:schemeClr val="dk1"/>
              </a:solidFill>
              <a:latin typeface="Adamina"/>
              <a:ea typeface="Adamina"/>
              <a:cs typeface="Adamina"/>
              <a:sym typeface="Adamina"/>
            </a:endParaRPr>
          </a:p>
        </p:txBody>
      </p:sp>
      <p:sp>
        <p:nvSpPr>
          <p:cNvPr id="874" name="Google Shape;874;p32"/>
          <p:cNvSpPr txBox="1"/>
          <p:nvPr/>
        </p:nvSpPr>
        <p:spPr>
          <a:xfrm>
            <a:off x="6208032" y="4525065"/>
            <a:ext cx="2388400"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875" name="Google Shape;875;p32"/>
          <p:cNvSpPr txBox="1"/>
          <p:nvPr/>
        </p:nvSpPr>
        <p:spPr>
          <a:xfrm>
            <a:off x="8827368" y="4033728"/>
            <a:ext cx="2389600" cy="487600"/>
          </a:xfrm>
          <a:prstGeom prst="rect">
            <a:avLst/>
          </a:prstGeom>
          <a:noFill/>
          <a:ln>
            <a:noFill/>
          </a:ln>
        </p:spPr>
        <p:txBody>
          <a:bodyPr spcFirstLastPara="1" wrap="square" lIns="121900" tIns="121900" rIns="121900" bIns="121900" anchor="ctr" anchorCtr="0">
            <a:noAutofit/>
          </a:bodyPr>
          <a:lstStyle/>
          <a:p>
            <a:pPr algn="ctr"/>
            <a:r>
              <a:rPr lang="en" sz="3067">
                <a:solidFill>
                  <a:schemeClr val="dk1"/>
                </a:solidFill>
                <a:latin typeface="Adamina"/>
                <a:ea typeface="Adamina"/>
                <a:cs typeface="Adamina"/>
                <a:sym typeface="Adamina"/>
              </a:rPr>
              <a:t>2022</a:t>
            </a:r>
            <a:endParaRPr sz="3067">
              <a:solidFill>
                <a:schemeClr val="dk1"/>
              </a:solidFill>
              <a:latin typeface="Adamina"/>
              <a:ea typeface="Adamina"/>
              <a:cs typeface="Adamina"/>
              <a:sym typeface="Adamina"/>
            </a:endParaRPr>
          </a:p>
        </p:txBody>
      </p:sp>
      <p:sp>
        <p:nvSpPr>
          <p:cNvPr id="876" name="Google Shape;876;p32"/>
          <p:cNvSpPr txBox="1"/>
          <p:nvPr/>
        </p:nvSpPr>
        <p:spPr>
          <a:xfrm>
            <a:off x="8827968" y="4525065"/>
            <a:ext cx="2388400"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877" name="Google Shape;877;p32"/>
          <p:cNvSpPr/>
          <p:nvPr/>
        </p:nvSpPr>
        <p:spPr>
          <a:xfrm>
            <a:off x="1626240" y="2301036"/>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878" name="Google Shape;878;p32"/>
          <p:cNvSpPr/>
          <p:nvPr/>
        </p:nvSpPr>
        <p:spPr>
          <a:xfrm>
            <a:off x="4242440" y="2301036"/>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879" name="Google Shape;879;p32"/>
          <p:cNvSpPr/>
          <p:nvPr/>
        </p:nvSpPr>
        <p:spPr>
          <a:xfrm>
            <a:off x="6858640" y="2301036"/>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880" name="Google Shape;880;p32"/>
          <p:cNvSpPr/>
          <p:nvPr/>
        </p:nvSpPr>
        <p:spPr>
          <a:xfrm>
            <a:off x="9478576" y="2301036"/>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881" name="Google Shape;881;p32"/>
          <p:cNvSpPr/>
          <p:nvPr/>
        </p:nvSpPr>
        <p:spPr>
          <a:xfrm>
            <a:off x="1761232" y="2441040"/>
            <a:ext cx="817200" cy="817200"/>
          </a:xfrm>
          <a:prstGeom prst="ellipse">
            <a:avLst/>
          </a:prstGeom>
          <a:noFill/>
          <a:ln>
            <a:noFill/>
          </a:ln>
        </p:spPr>
        <p:txBody>
          <a:bodyPr spcFirstLastPara="1" wrap="square" lIns="121900" tIns="121900" rIns="121900" bIns="121900" anchor="ctr" anchorCtr="0">
            <a:noAutofit/>
          </a:bodyPr>
          <a:lstStyle/>
          <a:p>
            <a:endParaRPr sz="2400"/>
          </a:p>
        </p:txBody>
      </p:sp>
      <p:sp>
        <p:nvSpPr>
          <p:cNvPr id="882" name="Google Shape;882;p32"/>
          <p:cNvSpPr/>
          <p:nvPr/>
        </p:nvSpPr>
        <p:spPr>
          <a:xfrm>
            <a:off x="4377432" y="2441040"/>
            <a:ext cx="817200" cy="817200"/>
          </a:xfrm>
          <a:prstGeom prst="ellipse">
            <a:avLst/>
          </a:prstGeom>
          <a:noFill/>
          <a:ln>
            <a:noFill/>
          </a:ln>
        </p:spPr>
        <p:txBody>
          <a:bodyPr spcFirstLastPara="1" wrap="square" lIns="121900" tIns="121900" rIns="121900" bIns="121900" anchor="ctr" anchorCtr="0">
            <a:noAutofit/>
          </a:bodyPr>
          <a:lstStyle/>
          <a:p>
            <a:endParaRPr sz="2400"/>
          </a:p>
        </p:txBody>
      </p:sp>
      <p:sp>
        <p:nvSpPr>
          <p:cNvPr id="883" name="Google Shape;883;p32"/>
          <p:cNvSpPr/>
          <p:nvPr/>
        </p:nvSpPr>
        <p:spPr>
          <a:xfrm>
            <a:off x="6993632" y="2441040"/>
            <a:ext cx="817200" cy="817200"/>
          </a:xfrm>
          <a:prstGeom prst="ellipse">
            <a:avLst/>
          </a:prstGeom>
          <a:noFill/>
          <a:ln>
            <a:noFill/>
          </a:ln>
        </p:spPr>
        <p:txBody>
          <a:bodyPr spcFirstLastPara="1" wrap="square" lIns="121900" tIns="121900" rIns="121900" bIns="121900" anchor="ctr" anchorCtr="0">
            <a:noAutofit/>
          </a:bodyPr>
          <a:lstStyle/>
          <a:p>
            <a:endParaRPr sz="2400"/>
          </a:p>
        </p:txBody>
      </p:sp>
      <p:sp>
        <p:nvSpPr>
          <p:cNvPr id="884" name="Google Shape;884;p32"/>
          <p:cNvSpPr/>
          <p:nvPr/>
        </p:nvSpPr>
        <p:spPr>
          <a:xfrm>
            <a:off x="9613568" y="2441040"/>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885" name="Google Shape;885;p32"/>
          <p:cNvCxnSpPr>
            <a:stCxn id="881" idx="4"/>
            <a:endCxn id="869" idx="0"/>
          </p:cNvCxnSpPr>
          <p:nvPr/>
        </p:nvCxnSpPr>
        <p:spPr>
          <a:xfrm rot="-5400000" flipH="1">
            <a:off x="1782432" y="3645640"/>
            <a:ext cx="775600" cy="800"/>
          </a:xfrm>
          <a:prstGeom prst="curvedConnector3">
            <a:avLst>
              <a:gd name="adj1" fmla="val 49993"/>
            </a:avLst>
          </a:prstGeom>
          <a:noFill/>
          <a:ln w="28575" cap="flat" cmpd="sng">
            <a:solidFill>
              <a:schemeClr val="dk2"/>
            </a:solidFill>
            <a:prstDash val="solid"/>
            <a:round/>
            <a:headEnd type="none" w="med" len="med"/>
            <a:tailEnd type="oval" w="med" len="med"/>
          </a:ln>
        </p:spPr>
      </p:cxnSp>
      <p:cxnSp>
        <p:nvCxnSpPr>
          <p:cNvPr id="886" name="Google Shape;886;p32"/>
          <p:cNvCxnSpPr>
            <a:stCxn id="881" idx="6"/>
            <a:endCxn id="882" idx="0"/>
          </p:cNvCxnSpPr>
          <p:nvPr/>
        </p:nvCxnSpPr>
        <p:spPr>
          <a:xfrm rot="10800000" flipH="1">
            <a:off x="2578432" y="2441240"/>
            <a:ext cx="2207600" cy="408400"/>
          </a:xfrm>
          <a:prstGeom prst="curvedConnector4">
            <a:avLst>
              <a:gd name="adj1" fmla="val 40746"/>
              <a:gd name="adj2" fmla="val 177791"/>
            </a:avLst>
          </a:prstGeom>
          <a:noFill/>
          <a:ln w="28575" cap="flat" cmpd="sng">
            <a:solidFill>
              <a:schemeClr val="dk2"/>
            </a:solidFill>
            <a:prstDash val="solid"/>
            <a:round/>
            <a:headEnd type="none" w="med" len="med"/>
            <a:tailEnd type="none" w="med" len="med"/>
          </a:ln>
        </p:spPr>
      </p:cxnSp>
      <p:cxnSp>
        <p:nvCxnSpPr>
          <p:cNvPr id="887" name="Google Shape;887;p32"/>
          <p:cNvCxnSpPr>
            <a:stCxn id="882" idx="6"/>
            <a:endCxn id="883" idx="0"/>
          </p:cNvCxnSpPr>
          <p:nvPr/>
        </p:nvCxnSpPr>
        <p:spPr>
          <a:xfrm rot="10800000" flipH="1">
            <a:off x="5194632" y="2441240"/>
            <a:ext cx="2207600" cy="408400"/>
          </a:xfrm>
          <a:prstGeom prst="curvedConnector4">
            <a:avLst>
              <a:gd name="adj1" fmla="val 40746"/>
              <a:gd name="adj2" fmla="val 177791"/>
            </a:avLst>
          </a:prstGeom>
          <a:noFill/>
          <a:ln w="28575" cap="flat" cmpd="sng">
            <a:solidFill>
              <a:schemeClr val="dk2"/>
            </a:solidFill>
            <a:prstDash val="solid"/>
            <a:round/>
            <a:headEnd type="none" w="med" len="med"/>
            <a:tailEnd type="none" w="med" len="med"/>
          </a:ln>
        </p:spPr>
      </p:cxnSp>
      <p:cxnSp>
        <p:nvCxnSpPr>
          <p:cNvPr id="888" name="Google Shape;888;p32"/>
          <p:cNvCxnSpPr>
            <a:cxnSpLocks/>
          </p:cNvCxnSpPr>
          <p:nvPr/>
        </p:nvCxnSpPr>
        <p:spPr>
          <a:xfrm rot="10800000" flipH="1">
            <a:off x="7810832" y="2395129"/>
            <a:ext cx="2211200" cy="408400"/>
          </a:xfrm>
          <a:prstGeom prst="curvedConnector4">
            <a:avLst>
              <a:gd name="adj1" fmla="val 40764"/>
              <a:gd name="adj2" fmla="val 177791"/>
            </a:avLst>
          </a:prstGeom>
          <a:noFill/>
          <a:ln w="28575" cap="flat" cmpd="sng">
            <a:solidFill>
              <a:schemeClr val="dk2"/>
            </a:solidFill>
            <a:prstDash val="solid"/>
            <a:round/>
            <a:headEnd type="none" w="med" len="med"/>
            <a:tailEnd type="none" w="med" len="med"/>
          </a:ln>
        </p:spPr>
      </p:cxnSp>
      <p:cxnSp>
        <p:nvCxnSpPr>
          <p:cNvPr id="889" name="Google Shape;889;p32"/>
          <p:cNvCxnSpPr>
            <a:stCxn id="882" idx="4"/>
            <a:endCxn id="871" idx="0"/>
          </p:cNvCxnSpPr>
          <p:nvPr/>
        </p:nvCxnSpPr>
        <p:spPr>
          <a:xfrm rot="-5400000" flipH="1">
            <a:off x="4398632" y="3645640"/>
            <a:ext cx="775600" cy="800"/>
          </a:xfrm>
          <a:prstGeom prst="curvedConnector3">
            <a:avLst>
              <a:gd name="adj1" fmla="val 49993"/>
            </a:avLst>
          </a:prstGeom>
          <a:noFill/>
          <a:ln w="28575" cap="flat" cmpd="sng">
            <a:solidFill>
              <a:schemeClr val="dk2"/>
            </a:solidFill>
            <a:prstDash val="solid"/>
            <a:round/>
            <a:headEnd type="none" w="med" len="med"/>
            <a:tailEnd type="oval" w="med" len="med"/>
          </a:ln>
        </p:spPr>
      </p:cxnSp>
      <p:cxnSp>
        <p:nvCxnSpPr>
          <p:cNvPr id="890" name="Google Shape;890;p32"/>
          <p:cNvCxnSpPr>
            <a:stCxn id="883" idx="4"/>
            <a:endCxn id="873" idx="0"/>
          </p:cNvCxnSpPr>
          <p:nvPr/>
        </p:nvCxnSpPr>
        <p:spPr>
          <a:xfrm rot="-5400000" flipH="1">
            <a:off x="7014832" y="3645640"/>
            <a:ext cx="775600" cy="800"/>
          </a:xfrm>
          <a:prstGeom prst="curvedConnector3">
            <a:avLst>
              <a:gd name="adj1" fmla="val 49993"/>
            </a:avLst>
          </a:prstGeom>
          <a:noFill/>
          <a:ln w="28575" cap="flat" cmpd="sng">
            <a:solidFill>
              <a:schemeClr val="dk2"/>
            </a:solidFill>
            <a:prstDash val="solid"/>
            <a:round/>
            <a:headEnd type="none" w="med" len="med"/>
            <a:tailEnd type="oval" w="med" len="med"/>
          </a:ln>
        </p:spPr>
      </p:cxnSp>
      <p:cxnSp>
        <p:nvCxnSpPr>
          <p:cNvPr id="891" name="Google Shape;891;p32"/>
          <p:cNvCxnSpPr>
            <a:stCxn id="884" idx="4"/>
            <a:endCxn id="875" idx="0"/>
          </p:cNvCxnSpPr>
          <p:nvPr/>
        </p:nvCxnSpPr>
        <p:spPr>
          <a:xfrm rot="-5400000" flipH="1">
            <a:off x="9634768" y="3645640"/>
            <a:ext cx="775600" cy="800"/>
          </a:xfrm>
          <a:prstGeom prst="curvedConnector3">
            <a:avLst>
              <a:gd name="adj1" fmla="val 49993"/>
            </a:avLst>
          </a:prstGeom>
          <a:noFill/>
          <a:ln w="28575" cap="flat" cmpd="sng">
            <a:solidFill>
              <a:schemeClr val="dk2"/>
            </a:solidFill>
            <a:prstDash val="solid"/>
            <a:round/>
            <a:headEnd type="none" w="med" len="med"/>
            <a:tailEnd type="oval" w="med" len="med"/>
          </a:ln>
        </p:spPr>
      </p:cxnSp>
      <p:grpSp>
        <p:nvGrpSpPr>
          <p:cNvPr id="892" name="Google Shape;892;p32"/>
          <p:cNvGrpSpPr/>
          <p:nvPr/>
        </p:nvGrpSpPr>
        <p:grpSpPr>
          <a:xfrm>
            <a:off x="1898117" y="2609746"/>
            <a:ext cx="543431" cy="479789"/>
            <a:chOff x="2498150" y="1182125"/>
            <a:chExt cx="371975" cy="325325"/>
          </a:xfrm>
        </p:grpSpPr>
        <p:sp>
          <p:nvSpPr>
            <p:cNvPr id="893" name="Google Shape;893;p32"/>
            <p:cNvSpPr/>
            <p:nvPr/>
          </p:nvSpPr>
          <p:spPr>
            <a:xfrm>
              <a:off x="2498150" y="1205125"/>
              <a:ext cx="186000" cy="302325"/>
            </a:xfrm>
            <a:custGeom>
              <a:avLst/>
              <a:gdLst/>
              <a:ahLst/>
              <a:cxnLst/>
              <a:rect l="l" t="t" r="r" b="b"/>
              <a:pathLst>
                <a:path w="7440" h="12093" extrusionOk="0">
                  <a:moveTo>
                    <a:pt x="0" y="1"/>
                  </a:moveTo>
                  <a:lnTo>
                    <a:pt x="0" y="11249"/>
                  </a:lnTo>
                  <a:lnTo>
                    <a:pt x="6110" y="11249"/>
                  </a:lnTo>
                  <a:lnTo>
                    <a:pt x="6698" y="11786"/>
                  </a:lnTo>
                  <a:lnTo>
                    <a:pt x="6851" y="11914"/>
                  </a:lnTo>
                  <a:lnTo>
                    <a:pt x="7056" y="12016"/>
                  </a:lnTo>
                  <a:lnTo>
                    <a:pt x="7235" y="12067"/>
                  </a:lnTo>
                  <a:lnTo>
                    <a:pt x="7439" y="12092"/>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894" name="Google Shape;894;p32"/>
            <p:cNvSpPr/>
            <p:nvPr/>
          </p:nvSpPr>
          <p:spPr>
            <a:xfrm>
              <a:off x="2684125" y="1205125"/>
              <a:ext cx="186000" cy="302325"/>
            </a:xfrm>
            <a:custGeom>
              <a:avLst/>
              <a:gdLst/>
              <a:ahLst/>
              <a:cxnLst/>
              <a:rect l="l" t="t" r="r" b="b"/>
              <a:pathLst>
                <a:path w="7440" h="12093" extrusionOk="0">
                  <a:moveTo>
                    <a:pt x="0" y="1"/>
                  </a:moveTo>
                  <a:lnTo>
                    <a:pt x="0" y="12092"/>
                  </a:lnTo>
                  <a:lnTo>
                    <a:pt x="205" y="12067"/>
                  </a:lnTo>
                  <a:lnTo>
                    <a:pt x="409" y="12016"/>
                  </a:lnTo>
                  <a:lnTo>
                    <a:pt x="588" y="11914"/>
                  </a:lnTo>
                  <a:lnTo>
                    <a:pt x="767" y="11786"/>
                  </a:lnTo>
                  <a:lnTo>
                    <a:pt x="1329" y="11249"/>
                  </a:lnTo>
                  <a:lnTo>
                    <a:pt x="7439" y="11249"/>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895" name="Google Shape;895;p32"/>
            <p:cNvSpPr/>
            <p:nvPr/>
          </p:nvSpPr>
          <p:spPr>
            <a:xfrm>
              <a:off x="2684125" y="1421150"/>
              <a:ext cx="155950" cy="35175"/>
            </a:xfrm>
            <a:custGeom>
              <a:avLst/>
              <a:gdLst/>
              <a:ahLst/>
              <a:cxnLst/>
              <a:rect l="l" t="t" r="r" b="b"/>
              <a:pathLst>
                <a:path w="6238" h="1407" extrusionOk="0">
                  <a:moveTo>
                    <a:pt x="0" y="0"/>
                  </a:moveTo>
                  <a:lnTo>
                    <a:pt x="0" y="1406"/>
                  </a:lnTo>
                  <a:lnTo>
                    <a:pt x="6238" y="1406"/>
                  </a:lnTo>
                  <a:lnTo>
                    <a:pt x="6238"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896" name="Google Shape;896;p32"/>
            <p:cNvSpPr/>
            <p:nvPr/>
          </p:nvSpPr>
          <p:spPr>
            <a:xfrm>
              <a:off x="2683475" y="1182125"/>
              <a:ext cx="156600" cy="239050"/>
            </a:xfrm>
            <a:custGeom>
              <a:avLst/>
              <a:gdLst/>
              <a:ahLst/>
              <a:cxnLst/>
              <a:rect l="l" t="t" r="r" b="b"/>
              <a:pathLst>
                <a:path w="6264" h="9562" extrusionOk="0">
                  <a:moveTo>
                    <a:pt x="1" y="1"/>
                  </a:moveTo>
                  <a:lnTo>
                    <a:pt x="26" y="9561"/>
                  </a:lnTo>
                  <a:lnTo>
                    <a:pt x="6264" y="9561"/>
                  </a:lnTo>
                  <a:lnTo>
                    <a:pt x="6264"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897" name="Google Shape;897;p32"/>
            <p:cNvSpPr/>
            <p:nvPr/>
          </p:nvSpPr>
          <p:spPr>
            <a:xfrm>
              <a:off x="2683475" y="1182125"/>
              <a:ext cx="156600" cy="239050"/>
            </a:xfrm>
            <a:custGeom>
              <a:avLst/>
              <a:gdLst/>
              <a:ahLst/>
              <a:cxnLst/>
              <a:rect l="l" t="t" r="r" b="b"/>
              <a:pathLst>
                <a:path w="6264" h="9562" fill="none" extrusionOk="0">
                  <a:moveTo>
                    <a:pt x="26" y="9561"/>
                  </a:moveTo>
                  <a:lnTo>
                    <a:pt x="6264" y="9561"/>
                  </a:lnTo>
                  <a:lnTo>
                    <a:pt x="6264" y="1"/>
                  </a:lnTo>
                  <a:lnTo>
                    <a:pt x="1" y="1"/>
                  </a:lnTo>
                </a:path>
              </a:pathLst>
            </a:custGeom>
            <a:noFill/>
            <a:ln>
              <a:noFill/>
            </a:ln>
          </p:spPr>
          <p:txBody>
            <a:bodyPr spcFirstLastPara="1" wrap="square" lIns="121900" tIns="121900" rIns="121900" bIns="121900" anchor="ctr" anchorCtr="0">
              <a:noAutofit/>
            </a:bodyPr>
            <a:lstStyle/>
            <a:p>
              <a:endParaRPr sz="2400"/>
            </a:p>
          </p:txBody>
        </p:sp>
        <p:sp>
          <p:nvSpPr>
            <p:cNvPr id="898" name="Google Shape;898;p32"/>
            <p:cNvSpPr/>
            <p:nvPr/>
          </p:nvSpPr>
          <p:spPr>
            <a:xfrm>
              <a:off x="2528175" y="1421150"/>
              <a:ext cx="155975" cy="35175"/>
            </a:xfrm>
            <a:custGeom>
              <a:avLst/>
              <a:gdLst/>
              <a:ahLst/>
              <a:cxnLst/>
              <a:rect l="l" t="t" r="r" b="b"/>
              <a:pathLst>
                <a:path w="6239" h="1407" extrusionOk="0">
                  <a:moveTo>
                    <a:pt x="1" y="0"/>
                  </a:moveTo>
                  <a:lnTo>
                    <a:pt x="1" y="1406"/>
                  </a:lnTo>
                  <a:lnTo>
                    <a:pt x="6238" y="1406"/>
                  </a:lnTo>
                  <a:lnTo>
                    <a:pt x="6238"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899" name="Google Shape;899;p32"/>
            <p:cNvSpPr/>
            <p:nvPr/>
          </p:nvSpPr>
          <p:spPr>
            <a:xfrm>
              <a:off x="2528175" y="1182125"/>
              <a:ext cx="155975" cy="239050"/>
            </a:xfrm>
            <a:custGeom>
              <a:avLst/>
              <a:gdLst/>
              <a:ahLst/>
              <a:cxnLst/>
              <a:rect l="l" t="t" r="r" b="b"/>
              <a:pathLst>
                <a:path w="6239" h="9562" extrusionOk="0">
                  <a:moveTo>
                    <a:pt x="1" y="1"/>
                  </a:moveTo>
                  <a:lnTo>
                    <a:pt x="1" y="9561"/>
                  </a:lnTo>
                  <a:lnTo>
                    <a:pt x="6238" y="9561"/>
                  </a:lnTo>
                  <a:lnTo>
                    <a:pt x="6238" y="3503"/>
                  </a:lnTo>
                  <a:lnTo>
                    <a:pt x="6238"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900" name="Google Shape;900;p32"/>
            <p:cNvSpPr/>
            <p:nvPr/>
          </p:nvSpPr>
          <p:spPr>
            <a:xfrm>
              <a:off x="2528175" y="1182125"/>
              <a:ext cx="155975" cy="239050"/>
            </a:xfrm>
            <a:custGeom>
              <a:avLst/>
              <a:gdLst/>
              <a:ahLst/>
              <a:cxnLst/>
              <a:rect l="l" t="t" r="r" b="b"/>
              <a:pathLst>
                <a:path w="6239" h="9562" fill="none" extrusionOk="0">
                  <a:moveTo>
                    <a:pt x="6238" y="1"/>
                  </a:moveTo>
                  <a:lnTo>
                    <a:pt x="1" y="1"/>
                  </a:lnTo>
                  <a:lnTo>
                    <a:pt x="1" y="9561"/>
                  </a:lnTo>
                  <a:lnTo>
                    <a:pt x="6238" y="9561"/>
                  </a:lnTo>
                  <a:lnTo>
                    <a:pt x="6238" y="3503"/>
                  </a:lnTo>
                </a:path>
              </a:pathLst>
            </a:custGeom>
            <a:noFill/>
            <a:ln>
              <a:noFill/>
            </a:ln>
          </p:spPr>
          <p:txBody>
            <a:bodyPr spcFirstLastPara="1" wrap="square" lIns="121900" tIns="121900" rIns="121900" bIns="121900" anchor="ctr" anchorCtr="0">
              <a:noAutofit/>
            </a:bodyPr>
            <a:lstStyle/>
            <a:p>
              <a:endParaRPr sz="2400"/>
            </a:p>
          </p:txBody>
        </p:sp>
        <p:sp>
          <p:nvSpPr>
            <p:cNvPr id="901" name="Google Shape;901;p32"/>
            <p:cNvSpPr/>
            <p:nvPr/>
          </p:nvSpPr>
          <p:spPr>
            <a:xfrm>
              <a:off x="2676450" y="1223025"/>
              <a:ext cx="15350" cy="15375"/>
            </a:xfrm>
            <a:custGeom>
              <a:avLst/>
              <a:gdLst/>
              <a:ahLst/>
              <a:cxnLst/>
              <a:rect l="l" t="t" r="r" b="b"/>
              <a:pathLst>
                <a:path w="614" h="615" extrusionOk="0">
                  <a:moveTo>
                    <a:pt x="256" y="1"/>
                  </a:moveTo>
                  <a:lnTo>
                    <a:pt x="205" y="26"/>
                  </a:lnTo>
                  <a:lnTo>
                    <a:pt x="154" y="52"/>
                  </a:lnTo>
                  <a:lnTo>
                    <a:pt x="103" y="103"/>
                  </a:lnTo>
                  <a:lnTo>
                    <a:pt x="51" y="128"/>
                  </a:lnTo>
                  <a:lnTo>
                    <a:pt x="26" y="180"/>
                  </a:lnTo>
                  <a:lnTo>
                    <a:pt x="26" y="256"/>
                  </a:lnTo>
                  <a:lnTo>
                    <a:pt x="0" y="307"/>
                  </a:lnTo>
                  <a:lnTo>
                    <a:pt x="26" y="359"/>
                  </a:lnTo>
                  <a:lnTo>
                    <a:pt x="26" y="410"/>
                  </a:lnTo>
                  <a:lnTo>
                    <a:pt x="51" y="461"/>
                  </a:lnTo>
                  <a:lnTo>
                    <a:pt x="103" y="512"/>
                  </a:lnTo>
                  <a:lnTo>
                    <a:pt x="154" y="563"/>
                  </a:lnTo>
                  <a:lnTo>
                    <a:pt x="205" y="589"/>
                  </a:lnTo>
                  <a:lnTo>
                    <a:pt x="256" y="589"/>
                  </a:lnTo>
                  <a:lnTo>
                    <a:pt x="307" y="614"/>
                  </a:lnTo>
                  <a:lnTo>
                    <a:pt x="358" y="589"/>
                  </a:lnTo>
                  <a:lnTo>
                    <a:pt x="435" y="589"/>
                  </a:lnTo>
                  <a:lnTo>
                    <a:pt x="486" y="563"/>
                  </a:lnTo>
                  <a:lnTo>
                    <a:pt x="537" y="512"/>
                  </a:lnTo>
                  <a:lnTo>
                    <a:pt x="563" y="461"/>
                  </a:lnTo>
                  <a:lnTo>
                    <a:pt x="588" y="410"/>
                  </a:lnTo>
                  <a:lnTo>
                    <a:pt x="614" y="359"/>
                  </a:lnTo>
                  <a:lnTo>
                    <a:pt x="614" y="307"/>
                  </a:lnTo>
                  <a:lnTo>
                    <a:pt x="614" y="256"/>
                  </a:lnTo>
                  <a:lnTo>
                    <a:pt x="588" y="180"/>
                  </a:lnTo>
                  <a:lnTo>
                    <a:pt x="563" y="128"/>
                  </a:lnTo>
                  <a:lnTo>
                    <a:pt x="537" y="103"/>
                  </a:lnTo>
                  <a:lnTo>
                    <a:pt x="486" y="52"/>
                  </a:lnTo>
                  <a:lnTo>
                    <a:pt x="435" y="26"/>
                  </a:lnTo>
                  <a:lnTo>
                    <a:pt x="35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2" name="Google Shape;902;p32"/>
            <p:cNvSpPr/>
            <p:nvPr/>
          </p:nvSpPr>
          <p:spPr>
            <a:xfrm>
              <a:off x="2562050" y="1224300"/>
              <a:ext cx="79275" cy="15375"/>
            </a:xfrm>
            <a:custGeom>
              <a:avLst/>
              <a:gdLst/>
              <a:ahLst/>
              <a:cxnLst/>
              <a:rect l="l" t="t" r="r" b="b"/>
              <a:pathLst>
                <a:path w="3171" h="615" extrusionOk="0">
                  <a:moveTo>
                    <a:pt x="307" y="1"/>
                  </a:moveTo>
                  <a:lnTo>
                    <a:pt x="179" y="26"/>
                  </a:lnTo>
                  <a:lnTo>
                    <a:pt x="103" y="77"/>
                  </a:lnTo>
                  <a:lnTo>
                    <a:pt x="26" y="180"/>
                  </a:lnTo>
                  <a:lnTo>
                    <a:pt x="0" y="308"/>
                  </a:lnTo>
                  <a:lnTo>
                    <a:pt x="26" y="410"/>
                  </a:lnTo>
                  <a:lnTo>
                    <a:pt x="103" y="512"/>
                  </a:lnTo>
                  <a:lnTo>
                    <a:pt x="179" y="589"/>
                  </a:lnTo>
                  <a:lnTo>
                    <a:pt x="307" y="614"/>
                  </a:lnTo>
                  <a:lnTo>
                    <a:pt x="2864" y="614"/>
                  </a:lnTo>
                  <a:lnTo>
                    <a:pt x="2991" y="589"/>
                  </a:lnTo>
                  <a:lnTo>
                    <a:pt x="3094" y="512"/>
                  </a:lnTo>
                  <a:lnTo>
                    <a:pt x="3145" y="410"/>
                  </a:lnTo>
                  <a:lnTo>
                    <a:pt x="3170" y="308"/>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3" name="Google Shape;903;p32"/>
            <p:cNvSpPr/>
            <p:nvPr/>
          </p:nvSpPr>
          <p:spPr>
            <a:xfrm>
              <a:off x="2562050" y="1268400"/>
              <a:ext cx="79275" cy="15375"/>
            </a:xfrm>
            <a:custGeom>
              <a:avLst/>
              <a:gdLst/>
              <a:ahLst/>
              <a:cxnLst/>
              <a:rect l="l" t="t" r="r" b="b"/>
              <a:pathLst>
                <a:path w="3171" h="615" extrusionOk="0">
                  <a:moveTo>
                    <a:pt x="307" y="1"/>
                  </a:moveTo>
                  <a:lnTo>
                    <a:pt x="179" y="26"/>
                  </a:lnTo>
                  <a:lnTo>
                    <a:pt x="103" y="77"/>
                  </a:lnTo>
                  <a:lnTo>
                    <a:pt x="26" y="180"/>
                  </a:lnTo>
                  <a:lnTo>
                    <a:pt x="0" y="307"/>
                  </a:lnTo>
                  <a:lnTo>
                    <a:pt x="26" y="410"/>
                  </a:lnTo>
                  <a:lnTo>
                    <a:pt x="103" y="512"/>
                  </a:lnTo>
                  <a:lnTo>
                    <a:pt x="179" y="589"/>
                  </a:lnTo>
                  <a:lnTo>
                    <a:pt x="307" y="614"/>
                  </a:lnTo>
                  <a:lnTo>
                    <a:pt x="2864" y="614"/>
                  </a:lnTo>
                  <a:lnTo>
                    <a:pt x="2991" y="589"/>
                  </a:lnTo>
                  <a:lnTo>
                    <a:pt x="3094" y="512"/>
                  </a:lnTo>
                  <a:lnTo>
                    <a:pt x="3145" y="410"/>
                  </a:lnTo>
                  <a:lnTo>
                    <a:pt x="3170" y="307"/>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4" name="Google Shape;904;p32"/>
            <p:cNvSpPr/>
            <p:nvPr/>
          </p:nvSpPr>
          <p:spPr>
            <a:xfrm>
              <a:off x="2562050" y="1312500"/>
              <a:ext cx="79275" cy="15375"/>
            </a:xfrm>
            <a:custGeom>
              <a:avLst/>
              <a:gdLst/>
              <a:ahLst/>
              <a:cxnLst/>
              <a:rect l="l" t="t" r="r" b="b"/>
              <a:pathLst>
                <a:path w="3171" h="615" extrusionOk="0">
                  <a:moveTo>
                    <a:pt x="307" y="1"/>
                  </a:moveTo>
                  <a:lnTo>
                    <a:pt x="179" y="26"/>
                  </a:lnTo>
                  <a:lnTo>
                    <a:pt x="103" y="77"/>
                  </a:lnTo>
                  <a:lnTo>
                    <a:pt x="26" y="180"/>
                  </a:lnTo>
                  <a:lnTo>
                    <a:pt x="0" y="307"/>
                  </a:lnTo>
                  <a:lnTo>
                    <a:pt x="26" y="410"/>
                  </a:lnTo>
                  <a:lnTo>
                    <a:pt x="103" y="512"/>
                  </a:lnTo>
                  <a:lnTo>
                    <a:pt x="179" y="589"/>
                  </a:lnTo>
                  <a:lnTo>
                    <a:pt x="307" y="614"/>
                  </a:lnTo>
                  <a:lnTo>
                    <a:pt x="2864" y="614"/>
                  </a:lnTo>
                  <a:lnTo>
                    <a:pt x="2991" y="589"/>
                  </a:lnTo>
                  <a:lnTo>
                    <a:pt x="3094" y="512"/>
                  </a:lnTo>
                  <a:lnTo>
                    <a:pt x="3145" y="410"/>
                  </a:lnTo>
                  <a:lnTo>
                    <a:pt x="3170" y="307"/>
                  </a:lnTo>
                  <a:lnTo>
                    <a:pt x="3145" y="180"/>
                  </a:lnTo>
                  <a:lnTo>
                    <a:pt x="3094" y="77"/>
                  </a:lnTo>
                  <a:lnTo>
                    <a:pt x="2991"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5" name="Google Shape;905;p32"/>
            <p:cNvSpPr/>
            <p:nvPr/>
          </p:nvSpPr>
          <p:spPr>
            <a:xfrm>
              <a:off x="2562050" y="1356600"/>
              <a:ext cx="79275" cy="14725"/>
            </a:xfrm>
            <a:custGeom>
              <a:avLst/>
              <a:gdLst/>
              <a:ahLst/>
              <a:cxnLst/>
              <a:rect l="l" t="t" r="r" b="b"/>
              <a:pathLst>
                <a:path w="3171" h="589" extrusionOk="0">
                  <a:moveTo>
                    <a:pt x="307" y="0"/>
                  </a:moveTo>
                  <a:lnTo>
                    <a:pt x="179" y="26"/>
                  </a:lnTo>
                  <a:lnTo>
                    <a:pt x="103" y="77"/>
                  </a:lnTo>
                  <a:lnTo>
                    <a:pt x="26" y="179"/>
                  </a:lnTo>
                  <a:lnTo>
                    <a:pt x="0" y="307"/>
                  </a:lnTo>
                  <a:lnTo>
                    <a:pt x="26" y="409"/>
                  </a:lnTo>
                  <a:lnTo>
                    <a:pt x="103" y="512"/>
                  </a:lnTo>
                  <a:lnTo>
                    <a:pt x="179" y="588"/>
                  </a:lnTo>
                  <a:lnTo>
                    <a:pt x="2991" y="588"/>
                  </a:lnTo>
                  <a:lnTo>
                    <a:pt x="3094" y="512"/>
                  </a:lnTo>
                  <a:lnTo>
                    <a:pt x="3145" y="409"/>
                  </a:lnTo>
                  <a:lnTo>
                    <a:pt x="3170" y="307"/>
                  </a:lnTo>
                  <a:lnTo>
                    <a:pt x="3145" y="179"/>
                  </a:lnTo>
                  <a:lnTo>
                    <a:pt x="3094" y="77"/>
                  </a:lnTo>
                  <a:lnTo>
                    <a:pt x="2991" y="26"/>
                  </a:lnTo>
                  <a:lnTo>
                    <a:pt x="286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6" name="Google Shape;906;p32"/>
            <p:cNvSpPr/>
            <p:nvPr/>
          </p:nvSpPr>
          <p:spPr>
            <a:xfrm>
              <a:off x="2722450" y="1312500"/>
              <a:ext cx="79275" cy="15375"/>
            </a:xfrm>
            <a:custGeom>
              <a:avLst/>
              <a:gdLst/>
              <a:ahLst/>
              <a:cxnLst/>
              <a:rect l="l" t="t" r="r" b="b"/>
              <a:pathLst>
                <a:path w="3171" h="615" extrusionOk="0">
                  <a:moveTo>
                    <a:pt x="308" y="1"/>
                  </a:moveTo>
                  <a:lnTo>
                    <a:pt x="180" y="26"/>
                  </a:lnTo>
                  <a:lnTo>
                    <a:pt x="103" y="77"/>
                  </a:lnTo>
                  <a:lnTo>
                    <a:pt x="26" y="180"/>
                  </a:lnTo>
                  <a:lnTo>
                    <a:pt x="1" y="307"/>
                  </a:lnTo>
                  <a:lnTo>
                    <a:pt x="26" y="410"/>
                  </a:lnTo>
                  <a:lnTo>
                    <a:pt x="103" y="512"/>
                  </a:lnTo>
                  <a:lnTo>
                    <a:pt x="180" y="589"/>
                  </a:lnTo>
                  <a:lnTo>
                    <a:pt x="308" y="614"/>
                  </a:lnTo>
                  <a:lnTo>
                    <a:pt x="2864" y="614"/>
                  </a:lnTo>
                  <a:lnTo>
                    <a:pt x="2992" y="589"/>
                  </a:lnTo>
                  <a:lnTo>
                    <a:pt x="3094" y="512"/>
                  </a:lnTo>
                  <a:lnTo>
                    <a:pt x="3145" y="410"/>
                  </a:lnTo>
                  <a:lnTo>
                    <a:pt x="3171" y="307"/>
                  </a:lnTo>
                  <a:lnTo>
                    <a:pt x="3145" y="180"/>
                  </a:lnTo>
                  <a:lnTo>
                    <a:pt x="3094" y="77"/>
                  </a:lnTo>
                  <a:lnTo>
                    <a:pt x="2992" y="26"/>
                  </a:lnTo>
                  <a:lnTo>
                    <a:pt x="28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7" name="Google Shape;907;p32"/>
            <p:cNvSpPr/>
            <p:nvPr/>
          </p:nvSpPr>
          <p:spPr>
            <a:xfrm>
              <a:off x="2722450" y="1356600"/>
              <a:ext cx="79275" cy="14725"/>
            </a:xfrm>
            <a:custGeom>
              <a:avLst/>
              <a:gdLst/>
              <a:ahLst/>
              <a:cxnLst/>
              <a:rect l="l" t="t" r="r" b="b"/>
              <a:pathLst>
                <a:path w="3171" h="589" extrusionOk="0">
                  <a:moveTo>
                    <a:pt x="308" y="0"/>
                  </a:moveTo>
                  <a:lnTo>
                    <a:pt x="180" y="26"/>
                  </a:lnTo>
                  <a:lnTo>
                    <a:pt x="103" y="77"/>
                  </a:lnTo>
                  <a:lnTo>
                    <a:pt x="26" y="179"/>
                  </a:lnTo>
                  <a:lnTo>
                    <a:pt x="1" y="307"/>
                  </a:lnTo>
                  <a:lnTo>
                    <a:pt x="26" y="409"/>
                  </a:lnTo>
                  <a:lnTo>
                    <a:pt x="103" y="512"/>
                  </a:lnTo>
                  <a:lnTo>
                    <a:pt x="180" y="588"/>
                  </a:lnTo>
                  <a:lnTo>
                    <a:pt x="2992" y="588"/>
                  </a:lnTo>
                  <a:lnTo>
                    <a:pt x="3094" y="512"/>
                  </a:lnTo>
                  <a:lnTo>
                    <a:pt x="3145" y="409"/>
                  </a:lnTo>
                  <a:lnTo>
                    <a:pt x="3171" y="307"/>
                  </a:lnTo>
                  <a:lnTo>
                    <a:pt x="3145" y="179"/>
                  </a:lnTo>
                  <a:lnTo>
                    <a:pt x="3094" y="77"/>
                  </a:lnTo>
                  <a:lnTo>
                    <a:pt x="2992" y="26"/>
                  </a:lnTo>
                  <a:lnTo>
                    <a:pt x="286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08" name="Google Shape;908;p32"/>
            <p:cNvSpPr/>
            <p:nvPr/>
          </p:nvSpPr>
          <p:spPr>
            <a:xfrm>
              <a:off x="2785100" y="1182125"/>
              <a:ext cx="54975" cy="106750"/>
            </a:xfrm>
            <a:custGeom>
              <a:avLst/>
              <a:gdLst/>
              <a:ahLst/>
              <a:cxnLst/>
              <a:rect l="l" t="t" r="r" b="b"/>
              <a:pathLst>
                <a:path w="2199" h="4270" extrusionOk="0">
                  <a:moveTo>
                    <a:pt x="0" y="1"/>
                  </a:moveTo>
                  <a:lnTo>
                    <a:pt x="0" y="4270"/>
                  </a:lnTo>
                  <a:lnTo>
                    <a:pt x="1099" y="3631"/>
                  </a:lnTo>
                  <a:lnTo>
                    <a:pt x="2199" y="4270"/>
                  </a:lnTo>
                  <a:lnTo>
                    <a:pt x="2199"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909" name="Google Shape;909;p32"/>
          <p:cNvGrpSpPr/>
          <p:nvPr/>
        </p:nvGrpSpPr>
        <p:grpSpPr>
          <a:xfrm>
            <a:off x="4520836" y="2569226"/>
            <a:ext cx="530392" cy="560829"/>
            <a:chOff x="4033225" y="1150825"/>
            <a:chExt cx="363050" cy="380275"/>
          </a:xfrm>
        </p:grpSpPr>
        <p:sp>
          <p:nvSpPr>
            <p:cNvPr id="910" name="Google Shape;910;p32"/>
            <p:cNvSpPr/>
            <p:nvPr/>
          </p:nvSpPr>
          <p:spPr>
            <a:xfrm>
              <a:off x="4161700" y="1150825"/>
              <a:ext cx="25575" cy="57525"/>
            </a:xfrm>
            <a:custGeom>
              <a:avLst/>
              <a:gdLst/>
              <a:ahLst/>
              <a:cxnLst/>
              <a:rect l="l" t="t" r="r" b="b"/>
              <a:pathLst>
                <a:path w="1023" h="2301" extrusionOk="0">
                  <a:moveTo>
                    <a:pt x="588" y="0"/>
                  </a:moveTo>
                  <a:lnTo>
                    <a:pt x="486" y="51"/>
                  </a:lnTo>
                  <a:lnTo>
                    <a:pt x="384" y="128"/>
                  </a:lnTo>
                  <a:lnTo>
                    <a:pt x="307" y="205"/>
                  </a:lnTo>
                  <a:lnTo>
                    <a:pt x="205" y="281"/>
                  </a:lnTo>
                  <a:lnTo>
                    <a:pt x="102" y="409"/>
                  </a:lnTo>
                  <a:lnTo>
                    <a:pt x="26" y="588"/>
                  </a:lnTo>
                  <a:lnTo>
                    <a:pt x="26" y="690"/>
                  </a:lnTo>
                  <a:lnTo>
                    <a:pt x="0" y="792"/>
                  </a:lnTo>
                  <a:lnTo>
                    <a:pt x="26" y="920"/>
                  </a:lnTo>
                  <a:lnTo>
                    <a:pt x="26" y="1023"/>
                  </a:lnTo>
                  <a:lnTo>
                    <a:pt x="102" y="1176"/>
                  </a:lnTo>
                  <a:lnTo>
                    <a:pt x="205" y="1304"/>
                  </a:lnTo>
                  <a:lnTo>
                    <a:pt x="307" y="1406"/>
                  </a:lnTo>
                  <a:lnTo>
                    <a:pt x="409" y="1483"/>
                  </a:lnTo>
                  <a:lnTo>
                    <a:pt x="409" y="1559"/>
                  </a:lnTo>
                  <a:lnTo>
                    <a:pt x="409" y="1611"/>
                  </a:lnTo>
                  <a:lnTo>
                    <a:pt x="307" y="1713"/>
                  </a:lnTo>
                  <a:lnTo>
                    <a:pt x="230" y="1789"/>
                  </a:lnTo>
                  <a:lnTo>
                    <a:pt x="154" y="1892"/>
                  </a:lnTo>
                  <a:lnTo>
                    <a:pt x="154" y="1994"/>
                  </a:lnTo>
                  <a:lnTo>
                    <a:pt x="154" y="2122"/>
                  </a:lnTo>
                  <a:lnTo>
                    <a:pt x="230" y="2198"/>
                  </a:lnTo>
                  <a:lnTo>
                    <a:pt x="332" y="2275"/>
                  </a:lnTo>
                  <a:lnTo>
                    <a:pt x="435" y="2301"/>
                  </a:lnTo>
                  <a:lnTo>
                    <a:pt x="563" y="2275"/>
                  </a:lnTo>
                  <a:lnTo>
                    <a:pt x="665" y="2198"/>
                  </a:lnTo>
                  <a:lnTo>
                    <a:pt x="716" y="2147"/>
                  </a:lnTo>
                  <a:lnTo>
                    <a:pt x="818" y="2045"/>
                  </a:lnTo>
                  <a:lnTo>
                    <a:pt x="920" y="1917"/>
                  </a:lnTo>
                  <a:lnTo>
                    <a:pt x="997" y="1764"/>
                  </a:lnTo>
                  <a:lnTo>
                    <a:pt x="1023" y="1662"/>
                  </a:lnTo>
                  <a:lnTo>
                    <a:pt x="1023" y="1559"/>
                  </a:lnTo>
                  <a:lnTo>
                    <a:pt x="1023" y="1432"/>
                  </a:lnTo>
                  <a:lnTo>
                    <a:pt x="997" y="1329"/>
                  </a:lnTo>
                  <a:lnTo>
                    <a:pt x="920" y="1176"/>
                  </a:lnTo>
                  <a:lnTo>
                    <a:pt x="818" y="1048"/>
                  </a:lnTo>
                  <a:lnTo>
                    <a:pt x="716" y="946"/>
                  </a:lnTo>
                  <a:lnTo>
                    <a:pt x="639" y="869"/>
                  </a:lnTo>
                  <a:lnTo>
                    <a:pt x="614" y="792"/>
                  </a:lnTo>
                  <a:lnTo>
                    <a:pt x="639" y="741"/>
                  </a:lnTo>
                  <a:lnTo>
                    <a:pt x="716" y="639"/>
                  </a:lnTo>
                  <a:lnTo>
                    <a:pt x="844" y="511"/>
                  </a:lnTo>
                  <a:lnTo>
                    <a:pt x="920" y="409"/>
                  </a:lnTo>
                  <a:lnTo>
                    <a:pt x="920" y="281"/>
                  </a:lnTo>
                  <a:lnTo>
                    <a:pt x="895" y="179"/>
                  </a:lnTo>
                  <a:lnTo>
                    <a:pt x="818" y="77"/>
                  </a:lnTo>
                  <a:lnTo>
                    <a:pt x="716" y="26"/>
                  </a:lnTo>
                  <a:lnTo>
                    <a:pt x="58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11" name="Google Shape;911;p32"/>
            <p:cNvSpPr/>
            <p:nvPr/>
          </p:nvSpPr>
          <p:spPr>
            <a:xfrm>
              <a:off x="4228800" y="1150825"/>
              <a:ext cx="25575" cy="57525"/>
            </a:xfrm>
            <a:custGeom>
              <a:avLst/>
              <a:gdLst/>
              <a:ahLst/>
              <a:cxnLst/>
              <a:rect l="l" t="t" r="r" b="b"/>
              <a:pathLst>
                <a:path w="1023" h="2301" extrusionOk="0">
                  <a:moveTo>
                    <a:pt x="588" y="0"/>
                  </a:moveTo>
                  <a:lnTo>
                    <a:pt x="486" y="51"/>
                  </a:lnTo>
                  <a:lnTo>
                    <a:pt x="384" y="128"/>
                  </a:lnTo>
                  <a:lnTo>
                    <a:pt x="307" y="205"/>
                  </a:lnTo>
                  <a:lnTo>
                    <a:pt x="205" y="281"/>
                  </a:lnTo>
                  <a:lnTo>
                    <a:pt x="103" y="409"/>
                  </a:lnTo>
                  <a:lnTo>
                    <a:pt x="26" y="588"/>
                  </a:lnTo>
                  <a:lnTo>
                    <a:pt x="26" y="690"/>
                  </a:lnTo>
                  <a:lnTo>
                    <a:pt x="0" y="792"/>
                  </a:lnTo>
                  <a:lnTo>
                    <a:pt x="26" y="920"/>
                  </a:lnTo>
                  <a:lnTo>
                    <a:pt x="26" y="1023"/>
                  </a:lnTo>
                  <a:lnTo>
                    <a:pt x="103" y="1176"/>
                  </a:lnTo>
                  <a:lnTo>
                    <a:pt x="205" y="1304"/>
                  </a:lnTo>
                  <a:lnTo>
                    <a:pt x="307" y="1406"/>
                  </a:lnTo>
                  <a:lnTo>
                    <a:pt x="409" y="1483"/>
                  </a:lnTo>
                  <a:lnTo>
                    <a:pt x="409" y="1559"/>
                  </a:lnTo>
                  <a:lnTo>
                    <a:pt x="409" y="1611"/>
                  </a:lnTo>
                  <a:lnTo>
                    <a:pt x="307" y="1713"/>
                  </a:lnTo>
                  <a:lnTo>
                    <a:pt x="230" y="1789"/>
                  </a:lnTo>
                  <a:lnTo>
                    <a:pt x="154" y="1892"/>
                  </a:lnTo>
                  <a:lnTo>
                    <a:pt x="128" y="1994"/>
                  </a:lnTo>
                  <a:lnTo>
                    <a:pt x="154" y="2122"/>
                  </a:lnTo>
                  <a:lnTo>
                    <a:pt x="230" y="2198"/>
                  </a:lnTo>
                  <a:lnTo>
                    <a:pt x="333" y="2275"/>
                  </a:lnTo>
                  <a:lnTo>
                    <a:pt x="435" y="2301"/>
                  </a:lnTo>
                  <a:lnTo>
                    <a:pt x="563" y="2275"/>
                  </a:lnTo>
                  <a:lnTo>
                    <a:pt x="665" y="2198"/>
                  </a:lnTo>
                  <a:lnTo>
                    <a:pt x="716" y="2147"/>
                  </a:lnTo>
                  <a:lnTo>
                    <a:pt x="818" y="2045"/>
                  </a:lnTo>
                  <a:lnTo>
                    <a:pt x="921" y="1917"/>
                  </a:lnTo>
                  <a:lnTo>
                    <a:pt x="997" y="1764"/>
                  </a:lnTo>
                  <a:lnTo>
                    <a:pt x="1023" y="1662"/>
                  </a:lnTo>
                  <a:lnTo>
                    <a:pt x="1023" y="1559"/>
                  </a:lnTo>
                  <a:lnTo>
                    <a:pt x="1023" y="1432"/>
                  </a:lnTo>
                  <a:lnTo>
                    <a:pt x="997" y="1329"/>
                  </a:lnTo>
                  <a:lnTo>
                    <a:pt x="921" y="1176"/>
                  </a:lnTo>
                  <a:lnTo>
                    <a:pt x="818" y="1048"/>
                  </a:lnTo>
                  <a:lnTo>
                    <a:pt x="716" y="946"/>
                  </a:lnTo>
                  <a:lnTo>
                    <a:pt x="639" y="869"/>
                  </a:lnTo>
                  <a:lnTo>
                    <a:pt x="614" y="792"/>
                  </a:lnTo>
                  <a:lnTo>
                    <a:pt x="639" y="741"/>
                  </a:lnTo>
                  <a:lnTo>
                    <a:pt x="716" y="639"/>
                  </a:lnTo>
                  <a:lnTo>
                    <a:pt x="844" y="511"/>
                  </a:lnTo>
                  <a:lnTo>
                    <a:pt x="921" y="409"/>
                  </a:lnTo>
                  <a:lnTo>
                    <a:pt x="921" y="281"/>
                  </a:lnTo>
                  <a:lnTo>
                    <a:pt x="895" y="179"/>
                  </a:lnTo>
                  <a:lnTo>
                    <a:pt x="818" y="77"/>
                  </a:lnTo>
                  <a:lnTo>
                    <a:pt x="716" y="26"/>
                  </a:lnTo>
                  <a:lnTo>
                    <a:pt x="58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12" name="Google Shape;912;p32"/>
            <p:cNvSpPr/>
            <p:nvPr/>
          </p:nvSpPr>
          <p:spPr>
            <a:xfrm>
              <a:off x="4070950" y="1224950"/>
              <a:ext cx="271625" cy="253750"/>
            </a:xfrm>
            <a:custGeom>
              <a:avLst/>
              <a:gdLst/>
              <a:ahLst/>
              <a:cxnLst/>
              <a:rect l="l" t="t" r="r" b="b"/>
              <a:pathLst>
                <a:path w="10865" h="10150" extrusionOk="0">
                  <a:moveTo>
                    <a:pt x="1815" y="0"/>
                  </a:moveTo>
                  <a:lnTo>
                    <a:pt x="1866" y="256"/>
                  </a:lnTo>
                  <a:lnTo>
                    <a:pt x="1943" y="537"/>
                  </a:lnTo>
                  <a:lnTo>
                    <a:pt x="2045" y="767"/>
                  </a:lnTo>
                  <a:lnTo>
                    <a:pt x="2173" y="1023"/>
                  </a:lnTo>
                  <a:lnTo>
                    <a:pt x="2301" y="1253"/>
                  </a:lnTo>
                  <a:lnTo>
                    <a:pt x="2480" y="1457"/>
                  </a:lnTo>
                  <a:lnTo>
                    <a:pt x="2633" y="1662"/>
                  </a:lnTo>
                  <a:lnTo>
                    <a:pt x="2838" y="1841"/>
                  </a:lnTo>
                  <a:lnTo>
                    <a:pt x="2863" y="1841"/>
                  </a:lnTo>
                  <a:lnTo>
                    <a:pt x="2557" y="2020"/>
                  </a:lnTo>
                  <a:lnTo>
                    <a:pt x="2250" y="2224"/>
                  </a:lnTo>
                  <a:lnTo>
                    <a:pt x="1969" y="2454"/>
                  </a:lnTo>
                  <a:lnTo>
                    <a:pt x="1713" y="2710"/>
                  </a:lnTo>
                  <a:lnTo>
                    <a:pt x="1457" y="2966"/>
                  </a:lnTo>
                  <a:lnTo>
                    <a:pt x="1227" y="3247"/>
                  </a:lnTo>
                  <a:lnTo>
                    <a:pt x="997" y="3528"/>
                  </a:lnTo>
                  <a:lnTo>
                    <a:pt x="793" y="3835"/>
                  </a:lnTo>
                  <a:lnTo>
                    <a:pt x="614" y="4142"/>
                  </a:lnTo>
                  <a:lnTo>
                    <a:pt x="460" y="4474"/>
                  </a:lnTo>
                  <a:lnTo>
                    <a:pt x="332" y="4832"/>
                  </a:lnTo>
                  <a:lnTo>
                    <a:pt x="230" y="5164"/>
                  </a:lnTo>
                  <a:lnTo>
                    <a:pt x="128" y="5548"/>
                  </a:lnTo>
                  <a:lnTo>
                    <a:pt x="77" y="5906"/>
                  </a:lnTo>
                  <a:lnTo>
                    <a:pt x="26" y="6289"/>
                  </a:lnTo>
                  <a:lnTo>
                    <a:pt x="0" y="6672"/>
                  </a:lnTo>
                  <a:lnTo>
                    <a:pt x="26" y="7158"/>
                  </a:lnTo>
                  <a:lnTo>
                    <a:pt x="102" y="7644"/>
                  </a:lnTo>
                  <a:lnTo>
                    <a:pt x="205" y="8104"/>
                  </a:lnTo>
                  <a:lnTo>
                    <a:pt x="332" y="8564"/>
                  </a:lnTo>
                  <a:lnTo>
                    <a:pt x="511" y="8999"/>
                  </a:lnTo>
                  <a:lnTo>
                    <a:pt x="741" y="9408"/>
                  </a:lnTo>
                  <a:lnTo>
                    <a:pt x="972" y="9791"/>
                  </a:lnTo>
                  <a:lnTo>
                    <a:pt x="1253" y="10149"/>
                  </a:lnTo>
                  <a:lnTo>
                    <a:pt x="9791" y="10149"/>
                  </a:lnTo>
                  <a:lnTo>
                    <a:pt x="10865" y="5164"/>
                  </a:lnTo>
                  <a:lnTo>
                    <a:pt x="10686" y="4653"/>
                  </a:lnTo>
                  <a:lnTo>
                    <a:pt x="10456" y="4142"/>
                  </a:lnTo>
                  <a:lnTo>
                    <a:pt x="10174" y="3656"/>
                  </a:lnTo>
                  <a:lnTo>
                    <a:pt x="9868" y="3221"/>
                  </a:lnTo>
                  <a:lnTo>
                    <a:pt x="9484" y="2838"/>
                  </a:lnTo>
                  <a:lnTo>
                    <a:pt x="9101" y="2454"/>
                  </a:lnTo>
                  <a:lnTo>
                    <a:pt x="8666" y="2122"/>
                  </a:lnTo>
                  <a:lnTo>
                    <a:pt x="8180" y="1841"/>
                  </a:lnTo>
                  <a:lnTo>
                    <a:pt x="8206" y="1841"/>
                  </a:lnTo>
                  <a:lnTo>
                    <a:pt x="8411" y="1662"/>
                  </a:lnTo>
                  <a:lnTo>
                    <a:pt x="8590" y="1457"/>
                  </a:lnTo>
                  <a:lnTo>
                    <a:pt x="8743" y="1253"/>
                  </a:lnTo>
                  <a:lnTo>
                    <a:pt x="8871" y="1023"/>
                  </a:lnTo>
                  <a:lnTo>
                    <a:pt x="8999" y="767"/>
                  </a:lnTo>
                  <a:lnTo>
                    <a:pt x="9101" y="537"/>
                  </a:lnTo>
                  <a:lnTo>
                    <a:pt x="9177" y="256"/>
                  </a:lnTo>
                  <a:lnTo>
                    <a:pt x="9254" y="0"/>
                  </a:lnTo>
                  <a:close/>
                </a:path>
              </a:pathLst>
            </a:custGeom>
            <a:solidFill>
              <a:srgbClr val="B5D8F2"/>
            </a:solidFill>
            <a:ln>
              <a:noFill/>
            </a:ln>
          </p:spPr>
          <p:txBody>
            <a:bodyPr spcFirstLastPara="1" wrap="square" lIns="121900" tIns="121900" rIns="121900" bIns="121900" anchor="ctr" anchorCtr="0">
              <a:noAutofit/>
            </a:bodyPr>
            <a:lstStyle/>
            <a:p>
              <a:endParaRPr sz="2400"/>
            </a:p>
          </p:txBody>
        </p:sp>
        <p:sp>
          <p:nvSpPr>
            <p:cNvPr id="913" name="Google Shape;913;p32"/>
            <p:cNvSpPr/>
            <p:nvPr/>
          </p:nvSpPr>
          <p:spPr>
            <a:xfrm>
              <a:off x="4070950" y="1224950"/>
              <a:ext cx="271625" cy="253750"/>
            </a:xfrm>
            <a:custGeom>
              <a:avLst/>
              <a:gdLst/>
              <a:ahLst/>
              <a:cxnLst/>
              <a:rect l="l" t="t" r="r" b="b"/>
              <a:pathLst>
                <a:path w="10865" h="10150" fill="none" extrusionOk="0">
                  <a:moveTo>
                    <a:pt x="10865" y="5164"/>
                  </a:moveTo>
                  <a:lnTo>
                    <a:pt x="10865" y="5164"/>
                  </a:lnTo>
                  <a:lnTo>
                    <a:pt x="10686" y="4653"/>
                  </a:lnTo>
                  <a:lnTo>
                    <a:pt x="10456" y="4142"/>
                  </a:lnTo>
                  <a:lnTo>
                    <a:pt x="10174" y="3656"/>
                  </a:lnTo>
                  <a:lnTo>
                    <a:pt x="9868" y="3221"/>
                  </a:lnTo>
                  <a:lnTo>
                    <a:pt x="9484" y="2838"/>
                  </a:lnTo>
                  <a:lnTo>
                    <a:pt x="9101" y="2454"/>
                  </a:lnTo>
                  <a:lnTo>
                    <a:pt x="8666" y="2122"/>
                  </a:lnTo>
                  <a:lnTo>
                    <a:pt x="8180" y="1841"/>
                  </a:lnTo>
                  <a:lnTo>
                    <a:pt x="8206" y="1841"/>
                  </a:lnTo>
                  <a:lnTo>
                    <a:pt x="8206" y="1841"/>
                  </a:lnTo>
                  <a:lnTo>
                    <a:pt x="8411" y="1662"/>
                  </a:lnTo>
                  <a:lnTo>
                    <a:pt x="8590" y="1457"/>
                  </a:lnTo>
                  <a:lnTo>
                    <a:pt x="8743" y="1253"/>
                  </a:lnTo>
                  <a:lnTo>
                    <a:pt x="8871" y="1023"/>
                  </a:lnTo>
                  <a:lnTo>
                    <a:pt x="8999" y="767"/>
                  </a:lnTo>
                  <a:lnTo>
                    <a:pt x="9101" y="537"/>
                  </a:lnTo>
                  <a:lnTo>
                    <a:pt x="9177" y="256"/>
                  </a:lnTo>
                  <a:lnTo>
                    <a:pt x="9254" y="0"/>
                  </a:lnTo>
                  <a:lnTo>
                    <a:pt x="1815" y="0"/>
                  </a:lnTo>
                  <a:lnTo>
                    <a:pt x="1815" y="0"/>
                  </a:lnTo>
                  <a:lnTo>
                    <a:pt x="1866" y="256"/>
                  </a:lnTo>
                  <a:lnTo>
                    <a:pt x="1943" y="537"/>
                  </a:lnTo>
                  <a:lnTo>
                    <a:pt x="2045" y="767"/>
                  </a:lnTo>
                  <a:lnTo>
                    <a:pt x="2173" y="1023"/>
                  </a:lnTo>
                  <a:lnTo>
                    <a:pt x="2301" y="1253"/>
                  </a:lnTo>
                  <a:lnTo>
                    <a:pt x="2480" y="1457"/>
                  </a:lnTo>
                  <a:lnTo>
                    <a:pt x="2633" y="1662"/>
                  </a:lnTo>
                  <a:lnTo>
                    <a:pt x="2838" y="1841"/>
                  </a:lnTo>
                  <a:lnTo>
                    <a:pt x="2863" y="1841"/>
                  </a:lnTo>
                  <a:lnTo>
                    <a:pt x="2863" y="1841"/>
                  </a:lnTo>
                  <a:lnTo>
                    <a:pt x="2557" y="2020"/>
                  </a:lnTo>
                  <a:lnTo>
                    <a:pt x="2250" y="2224"/>
                  </a:lnTo>
                  <a:lnTo>
                    <a:pt x="1969" y="2454"/>
                  </a:lnTo>
                  <a:lnTo>
                    <a:pt x="1713" y="2710"/>
                  </a:lnTo>
                  <a:lnTo>
                    <a:pt x="1457" y="2966"/>
                  </a:lnTo>
                  <a:lnTo>
                    <a:pt x="1227" y="3247"/>
                  </a:lnTo>
                  <a:lnTo>
                    <a:pt x="997" y="3528"/>
                  </a:lnTo>
                  <a:lnTo>
                    <a:pt x="793" y="3835"/>
                  </a:lnTo>
                  <a:lnTo>
                    <a:pt x="614" y="4142"/>
                  </a:lnTo>
                  <a:lnTo>
                    <a:pt x="460" y="4474"/>
                  </a:lnTo>
                  <a:lnTo>
                    <a:pt x="332" y="4832"/>
                  </a:lnTo>
                  <a:lnTo>
                    <a:pt x="230" y="5164"/>
                  </a:lnTo>
                  <a:lnTo>
                    <a:pt x="128" y="5548"/>
                  </a:lnTo>
                  <a:lnTo>
                    <a:pt x="77" y="5906"/>
                  </a:lnTo>
                  <a:lnTo>
                    <a:pt x="26" y="6289"/>
                  </a:lnTo>
                  <a:lnTo>
                    <a:pt x="0" y="6672"/>
                  </a:lnTo>
                  <a:lnTo>
                    <a:pt x="0" y="6672"/>
                  </a:lnTo>
                  <a:lnTo>
                    <a:pt x="26" y="7158"/>
                  </a:lnTo>
                  <a:lnTo>
                    <a:pt x="102" y="7644"/>
                  </a:lnTo>
                  <a:lnTo>
                    <a:pt x="205" y="8104"/>
                  </a:lnTo>
                  <a:lnTo>
                    <a:pt x="332" y="8564"/>
                  </a:lnTo>
                  <a:lnTo>
                    <a:pt x="511" y="8999"/>
                  </a:lnTo>
                  <a:lnTo>
                    <a:pt x="741" y="9408"/>
                  </a:lnTo>
                  <a:lnTo>
                    <a:pt x="972" y="9791"/>
                  </a:lnTo>
                  <a:lnTo>
                    <a:pt x="1253" y="10149"/>
                  </a:lnTo>
                  <a:lnTo>
                    <a:pt x="9791" y="10149"/>
                  </a:lnTo>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914" name="Google Shape;914;p32"/>
            <p:cNvSpPr/>
            <p:nvPr/>
          </p:nvSpPr>
          <p:spPr>
            <a:xfrm>
              <a:off x="4115050" y="1299725"/>
              <a:ext cx="186000" cy="140625"/>
            </a:xfrm>
            <a:custGeom>
              <a:avLst/>
              <a:gdLst/>
              <a:ahLst/>
              <a:cxnLst/>
              <a:rect l="l" t="t" r="r" b="b"/>
              <a:pathLst>
                <a:path w="7440" h="5625" extrusionOk="0">
                  <a:moveTo>
                    <a:pt x="3758" y="0"/>
                  </a:moveTo>
                  <a:lnTo>
                    <a:pt x="3374" y="26"/>
                  </a:lnTo>
                  <a:lnTo>
                    <a:pt x="3017" y="77"/>
                  </a:lnTo>
                  <a:lnTo>
                    <a:pt x="2659" y="179"/>
                  </a:lnTo>
                  <a:lnTo>
                    <a:pt x="2301" y="307"/>
                  </a:lnTo>
                  <a:lnTo>
                    <a:pt x="1968" y="460"/>
                  </a:lnTo>
                  <a:lnTo>
                    <a:pt x="1662" y="665"/>
                  </a:lnTo>
                  <a:lnTo>
                    <a:pt x="1380" y="869"/>
                  </a:lnTo>
                  <a:lnTo>
                    <a:pt x="1099" y="1100"/>
                  </a:lnTo>
                  <a:lnTo>
                    <a:pt x="869" y="1381"/>
                  </a:lnTo>
                  <a:lnTo>
                    <a:pt x="639" y="1662"/>
                  </a:lnTo>
                  <a:lnTo>
                    <a:pt x="460" y="1969"/>
                  </a:lnTo>
                  <a:lnTo>
                    <a:pt x="307" y="2301"/>
                  </a:lnTo>
                  <a:lnTo>
                    <a:pt x="179" y="2659"/>
                  </a:lnTo>
                  <a:lnTo>
                    <a:pt x="77" y="3017"/>
                  </a:lnTo>
                  <a:lnTo>
                    <a:pt x="26" y="3375"/>
                  </a:lnTo>
                  <a:lnTo>
                    <a:pt x="0" y="3758"/>
                  </a:lnTo>
                  <a:lnTo>
                    <a:pt x="26" y="4014"/>
                  </a:lnTo>
                  <a:lnTo>
                    <a:pt x="51" y="4244"/>
                  </a:lnTo>
                  <a:lnTo>
                    <a:pt x="77" y="4499"/>
                  </a:lnTo>
                  <a:lnTo>
                    <a:pt x="128" y="4730"/>
                  </a:lnTo>
                  <a:lnTo>
                    <a:pt x="205" y="4960"/>
                  </a:lnTo>
                  <a:lnTo>
                    <a:pt x="281" y="5190"/>
                  </a:lnTo>
                  <a:lnTo>
                    <a:pt x="383" y="5420"/>
                  </a:lnTo>
                  <a:lnTo>
                    <a:pt x="511" y="5624"/>
                  </a:lnTo>
                  <a:lnTo>
                    <a:pt x="6672" y="5624"/>
                  </a:lnTo>
                  <a:lnTo>
                    <a:pt x="7439" y="2940"/>
                  </a:lnTo>
                  <a:lnTo>
                    <a:pt x="7362" y="2633"/>
                  </a:lnTo>
                  <a:lnTo>
                    <a:pt x="7260" y="2327"/>
                  </a:lnTo>
                  <a:lnTo>
                    <a:pt x="7132" y="2045"/>
                  </a:lnTo>
                  <a:lnTo>
                    <a:pt x="6979" y="1764"/>
                  </a:lnTo>
                  <a:lnTo>
                    <a:pt x="6800" y="1509"/>
                  </a:lnTo>
                  <a:lnTo>
                    <a:pt x="6595" y="1253"/>
                  </a:lnTo>
                  <a:lnTo>
                    <a:pt x="6391" y="1048"/>
                  </a:lnTo>
                  <a:lnTo>
                    <a:pt x="6135" y="844"/>
                  </a:lnTo>
                  <a:lnTo>
                    <a:pt x="5905" y="639"/>
                  </a:lnTo>
                  <a:lnTo>
                    <a:pt x="5624" y="486"/>
                  </a:lnTo>
                  <a:lnTo>
                    <a:pt x="5343" y="358"/>
                  </a:lnTo>
                  <a:lnTo>
                    <a:pt x="5062" y="230"/>
                  </a:lnTo>
                  <a:lnTo>
                    <a:pt x="4755" y="128"/>
                  </a:lnTo>
                  <a:lnTo>
                    <a:pt x="4423" y="77"/>
                  </a:lnTo>
                  <a:lnTo>
                    <a:pt x="4090" y="26"/>
                  </a:lnTo>
                  <a:lnTo>
                    <a:pt x="3758"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915" name="Google Shape;915;p32"/>
            <p:cNvSpPr/>
            <p:nvPr/>
          </p:nvSpPr>
          <p:spPr>
            <a:xfrm>
              <a:off x="4115050" y="1299725"/>
              <a:ext cx="186000" cy="140625"/>
            </a:xfrm>
            <a:custGeom>
              <a:avLst/>
              <a:gdLst/>
              <a:ahLst/>
              <a:cxnLst/>
              <a:rect l="l" t="t" r="r" b="b"/>
              <a:pathLst>
                <a:path w="7440" h="5625" fill="none" extrusionOk="0">
                  <a:moveTo>
                    <a:pt x="7439" y="2940"/>
                  </a:moveTo>
                  <a:lnTo>
                    <a:pt x="7439" y="2940"/>
                  </a:lnTo>
                  <a:lnTo>
                    <a:pt x="7362" y="2633"/>
                  </a:lnTo>
                  <a:lnTo>
                    <a:pt x="7260" y="2327"/>
                  </a:lnTo>
                  <a:lnTo>
                    <a:pt x="7132" y="2045"/>
                  </a:lnTo>
                  <a:lnTo>
                    <a:pt x="6979" y="1764"/>
                  </a:lnTo>
                  <a:lnTo>
                    <a:pt x="6800" y="1509"/>
                  </a:lnTo>
                  <a:lnTo>
                    <a:pt x="6595" y="1253"/>
                  </a:lnTo>
                  <a:lnTo>
                    <a:pt x="6391" y="1048"/>
                  </a:lnTo>
                  <a:lnTo>
                    <a:pt x="6135" y="844"/>
                  </a:lnTo>
                  <a:lnTo>
                    <a:pt x="5905" y="639"/>
                  </a:lnTo>
                  <a:lnTo>
                    <a:pt x="5624" y="486"/>
                  </a:lnTo>
                  <a:lnTo>
                    <a:pt x="5343" y="358"/>
                  </a:lnTo>
                  <a:lnTo>
                    <a:pt x="5062" y="230"/>
                  </a:lnTo>
                  <a:lnTo>
                    <a:pt x="4755" y="128"/>
                  </a:lnTo>
                  <a:lnTo>
                    <a:pt x="4423" y="77"/>
                  </a:lnTo>
                  <a:lnTo>
                    <a:pt x="4090" y="26"/>
                  </a:lnTo>
                  <a:lnTo>
                    <a:pt x="3758" y="0"/>
                  </a:lnTo>
                  <a:lnTo>
                    <a:pt x="3758" y="0"/>
                  </a:lnTo>
                  <a:lnTo>
                    <a:pt x="3374" y="26"/>
                  </a:lnTo>
                  <a:lnTo>
                    <a:pt x="3017" y="77"/>
                  </a:lnTo>
                  <a:lnTo>
                    <a:pt x="2659" y="179"/>
                  </a:lnTo>
                  <a:lnTo>
                    <a:pt x="2301" y="307"/>
                  </a:lnTo>
                  <a:lnTo>
                    <a:pt x="1968" y="460"/>
                  </a:lnTo>
                  <a:lnTo>
                    <a:pt x="1662" y="665"/>
                  </a:lnTo>
                  <a:lnTo>
                    <a:pt x="1380" y="869"/>
                  </a:lnTo>
                  <a:lnTo>
                    <a:pt x="1099" y="1100"/>
                  </a:lnTo>
                  <a:lnTo>
                    <a:pt x="869" y="1381"/>
                  </a:lnTo>
                  <a:lnTo>
                    <a:pt x="639" y="1662"/>
                  </a:lnTo>
                  <a:lnTo>
                    <a:pt x="460" y="1969"/>
                  </a:lnTo>
                  <a:lnTo>
                    <a:pt x="307" y="2301"/>
                  </a:lnTo>
                  <a:lnTo>
                    <a:pt x="179" y="2659"/>
                  </a:lnTo>
                  <a:lnTo>
                    <a:pt x="77" y="3017"/>
                  </a:lnTo>
                  <a:lnTo>
                    <a:pt x="26" y="3375"/>
                  </a:lnTo>
                  <a:lnTo>
                    <a:pt x="0" y="3758"/>
                  </a:lnTo>
                  <a:lnTo>
                    <a:pt x="0" y="3758"/>
                  </a:lnTo>
                  <a:lnTo>
                    <a:pt x="26" y="4014"/>
                  </a:lnTo>
                  <a:lnTo>
                    <a:pt x="51" y="4244"/>
                  </a:lnTo>
                  <a:lnTo>
                    <a:pt x="77" y="4499"/>
                  </a:lnTo>
                  <a:lnTo>
                    <a:pt x="128" y="4730"/>
                  </a:lnTo>
                  <a:lnTo>
                    <a:pt x="205" y="4960"/>
                  </a:lnTo>
                  <a:lnTo>
                    <a:pt x="281" y="5190"/>
                  </a:lnTo>
                  <a:lnTo>
                    <a:pt x="383" y="5420"/>
                  </a:lnTo>
                  <a:lnTo>
                    <a:pt x="511" y="5624"/>
                  </a:lnTo>
                  <a:lnTo>
                    <a:pt x="6672" y="5624"/>
                  </a:lnTo>
                </a:path>
              </a:pathLst>
            </a:custGeom>
            <a:noFill/>
            <a:ln>
              <a:noFill/>
            </a:ln>
          </p:spPr>
          <p:txBody>
            <a:bodyPr spcFirstLastPara="1" wrap="square" lIns="121900" tIns="121900" rIns="121900" bIns="121900" anchor="ctr" anchorCtr="0">
              <a:noAutofit/>
            </a:bodyPr>
            <a:lstStyle/>
            <a:p>
              <a:endParaRPr sz="2400"/>
            </a:p>
          </p:txBody>
        </p:sp>
        <p:sp>
          <p:nvSpPr>
            <p:cNvPr id="916" name="Google Shape;916;p32"/>
            <p:cNvSpPr/>
            <p:nvPr/>
          </p:nvSpPr>
          <p:spPr>
            <a:xfrm>
              <a:off x="4187250" y="1343175"/>
              <a:ext cx="43500" cy="57550"/>
            </a:xfrm>
            <a:custGeom>
              <a:avLst/>
              <a:gdLst/>
              <a:ahLst/>
              <a:cxnLst/>
              <a:rect l="l" t="t" r="r" b="b"/>
              <a:pathLst>
                <a:path w="1740" h="2302" extrusionOk="0">
                  <a:moveTo>
                    <a:pt x="870" y="1"/>
                  </a:moveTo>
                  <a:lnTo>
                    <a:pt x="742" y="154"/>
                  </a:lnTo>
                  <a:lnTo>
                    <a:pt x="435" y="537"/>
                  </a:lnTo>
                  <a:lnTo>
                    <a:pt x="282" y="768"/>
                  </a:lnTo>
                  <a:lnTo>
                    <a:pt x="129" y="998"/>
                  </a:lnTo>
                  <a:lnTo>
                    <a:pt x="26" y="1228"/>
                  </a:lnTo>
                  <a:lnTo>
                    <a:pt x="1" y="1330"/>
                  </a:lnTo>
                  <a:lnTo>
                    <a:pt x="1" y="1432"/>
                  </a:lnTo>
                  <a:lnTo>
                    <a:pt x="26" y="1611"/>
                  </a:lnTo>
                  <a:lnTo>
                    <a:pt x="77" y="1765"/>
                  </a:lnTo>
                  <a:lnTo>
                    <a:pt x="154" y="1918"/>
                  </a:lnTo>
                  <a:lnTo>
                    <a:pt x="256" y="2046"/>
                  </a:lnTo>
                  <a:lnTo>
                    <a:pt x="384" y="2148"/>
                  </a:lnTo>
                  <a:lnTo>
                    <a:pt x="538" y="2225"/>
                  </a:lnTo>
                  <a:lnTo>
                    <a:pt x="691" y="2276"/>
                  </a:lnTo>
                  <a:lnTo>
                    <a:pt x="870" y="2301"/>
                  </a:lnTo>
                  <a:lnTo>
                    <a:pt x="1049" y="2276"/>
                  </a:lnTo>
                  <a:lnTo>
                    <a:pt x="1202" y="2225"/>
                  </a:lnTo>
                  <a:lnTo>
                    <a:pt x="1356" y="2148"/>
                  </a:lnTo>
                  <a:lnTo>
                    <a:pt x="1483" y="2046"/>
                  </a:lnTo>
                  <a:lnTo>
                    <a:pt x="1586" y="1918"/>
                  </a:lnTo>
                  <a:lnTo>
                    <a:pt x="1688" y="1765"/>
                  </a:lnTo>
                  <a:lnTo>
                    <a:pt x="1739" y="1611"/>
                  </a:lnTo>
                  <a:lnTo>
                    <a:pt x="1739" y="1432"/>
                  </a:lnTo>
                  <a:lnTo>
                    <a:pt x="1739" y="1330"/>
                  </a:lnTo>
                  <a:lnTo>
                    <a:pt x="1713" y="1228"/>
                  </a:lnTo>
                  <a:lnTo>
                    <a:pt x="1611" y="998"/>
                  </a:lnTo>
                  <a:lnTo>
                    <a:pt x="1483" y="768"/>
                  </a:lnTo>
                  <a:lnTo>
                    <a:pt x="1304" y="537"/>
                  </a:lnTo>
                  <a:lnTo>
                    <a:pt x="1023" y="154"/>
                  </a:lnTo>
                  <a:lnTo>
                    <a:pt x="870"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917" name="Google Shape;917;p32"/>
            <p:cNvSpPr/>
            <p:nvPr/>
          </p:nvSpPr>
          <p:spPr>
            <a:xfrm>
              <a:off x="4175750" y="1400700"/>
              <a:ext cx="66500" cy="39650"/>
            </a:xfrm>
            <a:custGeom>
              <a:avLst/>
              <a:gdLst/>
              <a:ahLst/>
              <a:cxnLst/>
              <a:rect l="l" t="t" r="r" b="b"/>
              <a:pathLst>
                <a:path w="2660" h="1586" extrusionOk="0">
                  <a:moveTo>
                    <a:pt x="1" y="0"/>
                  </a:moveTo>
                  <a:lnTo>
                    <a:pt x="1" y="1585"/>
                  </a:lnTo>
                  <a:lnTo>
                    <a:pt x="2659" y="1585"/>
                  </a:lnTo>
                  <a:lnTo>
                    <a:pt x="2659" y="0"/>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918" name="Google Shape;918;p32"/>
            <p:cNvSpPr/>
            <p:nvPr/>
          </p:nvSpPr>
          <p:spPr>
            <a:xfrm>
              <a:off x="4283125" y="1355950"/>
              <a:ext cx="113150" cy="122750"/>
            </a:xfrm>
            <a:custGeom>
              <a:avLst/>
              <a:gdLst/>
              <a:ahLst/>
              <a:cxnLst/>
              <a:rect l="l" t="t" r="r" b="b"/>
              <a:pathLst>
                <a:path w="4526" h="4910" extrusionOk="0">
                  <a:moveTo>
                    <a:pt x="2045" y="1"/>
                  </a:moveTo>
                  <a:lnTo>
                    <a:pt x="1841" y="78"/>
                  </a:lnTo>
                  <a:lnTo>
                    <a:pt x="1662" y="180"/>
                  </a:lnTo>
                  <a:lnTo>
                    <a:pt x="1509" y="308"/>
                  </a:lnTo>
                  <a:lnTo>
                    <a:pt x="1457" y="384"/>
                  </a:lnTo>
                  <a:lnTo>
                    <a:pt x="1432" y="487"/>
                  </a:lnTo>
                  <a:lnTo>
                    <a:pt x="1406" y="589"/>
                  </a:lnTo>
                  <a:lnTo>
                    <a:pt x="1406" y="717"/>
                  </a:lnTo>
                  <a:lnTo>
                    <a:pt x="1406" y="844"/>
                  </a:lnTo>
                  <a:lnTo>
                    <a:pt x="1457" y="972"/>
                  </a:lnTo>
                  <a:lnTo>
                    <a:pt x="1509" y="1126"/>
                  </a:lnTo>
                  <a:lnTo>
                    <a:pt x="1585" y="1279"/>
                  </a:lnTo>
                  <a:lnTo>
                    <a:pt x="1483" y="1126"/>
                  </a:lnTo>
                  <a:lnTo>
                    <a:pt x="1381" y="998"/>
                  </a:lnTo>
                  <a:lnTo>
                    <a:pt x="1304" y="896"/>
                  </a:lnTo>
                  <a:lnTo>
                    <a:pt x="1202" y="819"/>
                  </a:lnTo>
                  <a:lnTo>
                    <a:pt x="1099" y="768"/>
                  </a:lnTo>
                  <a:lnTo>
                    <a:pt x="997" y="742"/>
                  </a:lnTo>
                  <a:lnTo>
                    <a:pt x="793" y="742"/>
                  </a:lnTo>
                  <a:lnTo>
                    <a:pt x="588" y="793"/>
                  </a:lnTo>
                  <a:lnTo>
                    <a:pt x="409" y="896"/>
                  </a:lnTo>
                  <a:lnTo>
                    <a:pt x="256" y="1049"/>
                  </a:lnTo>
                  <a:lnTo>
                    <a:pt x="128" y="1228"/>
                  </a:lnTo>
                  <a:lnTo>
                    <a:pt x="51" y="1407"/>
                  </a:lnTo>
                  <a:lnTo>
                    <a:pt x="0" y="1637"/>
                  </a:lnTo>
                  <a:lnTo>
                    <a:pt x="0" y="1841"/>
                  </a:lnTo>
                  <a:lnTo>
                    <a:pt x="51" y="2020"/>
                  </a:lnTo>
                  <a:lnTo>
                    <a:pt x="103" y="2123"/>
                  </a:lnTo>
                  <a:lnTo>
                    <a:pt x="154" y="2199"/>
                  </a:lnTo>
                  <a:lnTo>
                    <a:pt x="230" y="2250"/>
                  </a:lnTo>
                  <a:lnTo>
                    <a:pt x="333" y="2327"/>
                  </a:lnTo>
                  <a:lnTo>
                    <a:pt x="435" y="2378"/>
                  </a:lnTo>
                  <a:lnTo>
                    <a:pt x="588" y="2404"/>
                  </a:lnTo>
                  <a:lnTo>
                    <a:pt x="742" y="2429"/>
                  </a:lnTo>
                  <a:lnTo>
                    <a:pt x="895" y="2455"/>
                  </a:lnTo>
                  <a:lnTo>
                    <a:pt x="742" y="2455"/>
                  </a:lnTo>
                  <a:lnTo>
                    <a:pt x="588" y="2481"/>
                  </a:lnTo>
                  <a:lnTo>
                    <a:pt x="435" y="2506"/>
                  </a:lnTo>
                  <a:lnTo>
                    <a:pt x="333" y="2557"/>
                  </a:lnTo>
                  <a:lnTo>
                    <a:pt x="230" y="2634"/>
                  </a:lnTo>
                  <a:lnTo>
                    <a:pt x="154" y="2711"/>
                  </a:lnTo>
                  <a:lnTo>
                    <a:pt x="103" y="2787"/>
                  </a:lnTo>
                  <a:lnTo>
                    <a:pt x="51" y="2864"/>
                  </a:lnTo>
                  <a:lnTo>
                    <a:pt x="0" y="3069"/>
                  </a:lnTo>
                  <a:lnTo>
                    <a:pt x="0" y="3273"/>
                  </a:lnTo>
                  <a:lnTo>
                    <a:pt x="51" y="3478"/>
                  </a:lnTo>
                  <a:lnTo>
                    <a:pt x="128" y="3682"/>
                  </a:lnTo>
                  <a:lnTo>
                    <a:pt x="256" y="3861"/>
                  </a:lnTo>
                  <a:lnTo>
                    <a:pt x="409" y="3989"/>
                  </a:lnTo>
                  <a:lnTo>
                    <a:pt x="588" y="4091"/>
                  </a:lnTo>
                  <a:lnTo>
                    <a:pt x="793" y="4168"/>
                  </a:lnTo>
                  <a:lnTo>
                    <a:pt x="895" y="4168"/>
                  </a:lnTo>
                  <a:lnTo>
                    <a:pt x="997" y="4142"/>
                  </a:lnTo>
                  <a:lnTo>
                    <a:pt x="1099" y="4117"/>
                  </a:lnTo>
                  <a:lnTo>
                    <a:pt x="1202" y="4065"/>
                  </a:lnTo>
                  <a:lnTo>
                    <a:pt x="1304" y="3989"/>
                  </a:lnTo>
                  <a:lnTo>
                    <a:pt x="1381" y="3887"/>
                  </a:lnTo>
                  <a:lnTo>
                    <a:pt x="1483" y="3759"/>
                  </a:lnTo>
                  <a:lnTo>
                    <a:pt x="1585" y="3631"/>
                  </a:lnTo>
                  <a:lnTo>
                    <a:pt x="1509" y="3784"/>
                  </a:lnTo>
                  <a:lnTo>
                    <a:pt x="1457" y="3912"/>
                  </a:lnTo>
                  <a:lnTo>
                    <a:pt x="1406" y="4065"/>
                  </a:lnTo>
                  <a:lnTo>
                    <a:pt x="1406" y="4168"/>
                  </a:lnTo>
                  <a:lnTo>
                    <a:pt x="1406" y="4296"/>
                  </a:lnTo>
                  <a:lnTo>
                    <a:pt x="1432" y="4398"/>
                  </a:lnTo>
                  <a:lnTo>
                    <a:pt x="1457" y="4500"/>
                  </a:lnTo>
                  <a:lnTo>
                    <a:pt x="1509" y="4577"/>
                  </a:lnTo>
                  <a:lnTo>
                    <a:pt x="1662" y="4730"/>
                  </a:lnTo>
                  <a:lnTo>
                    <a:pt x="1841" y="4807"/>
                  </a:lnTo>
                  <a:lnTo>
                    <a:pt x="2045" y="4884"/>
                  </a:lnTo>
                  <a:lnTo>
                    <a:pt x="2275" y="4909"/>
                  </a:lnTo>
                  <a:lnTo>
                    <a:pt x="2480" y="4884"/>
                  </a:lnTo>
                  <a:lnTo>
                    <a:pt x="2684" y="4807"/>
                  </a:lnTo>
                  <a:lnTo>
                    <a:pt x="2863" y="4730"/>
                  </a:lnTo>
                  <a:lnTo>
                    <a:pt x="3017" y="4577"/>
                  </a:lnTo>
                  <a:lnTo>
                    <a:pt x="3068" y="4500"/>
                  </a:lnTo>
                  <a:lnTo>
                    <a:pt x="3093" y="4398"/>
                  </a:lnTo>
                  <a:lnTo>
                    <a:pt x="3119" y="4296"/>
                  </a:lnTo>
                  <a:lnTo>
                    <a:pt x="3119" y="4168"/>
                  </a:lnTo>
                  <a:lnTo>
                    <a:pt x="3119" y="4065"/>
                  </a:lnTo>
                  <a:lnTo>
                    <a:pt x="3068" y="3912"/>
                  </a:lnTo>
                  <a:lnTo>
                    <a:pt x="3017" y="3784"/>
                  </a:lnTo>
                  <a:lnTo>
                    <a:pt x="2940" y="3631"/>
                  </a:lnTo>
                  <a:lnTo>
                    <a:pt x="3042" y="3759"/>
                  </a:lnTo>
                  <a:lnTo>
                    <a:pt x="3145" y="3887"/>
                  </a:lnTo>
                  <a:lnTo>
                    <a:pt x="3221" y="3989"/>
                  </a:lnTo>
                  <a:lnTo>
                    <a:pt x="3324" y="4065"/>
                  </a:lnTo>
                  <a:lnTo>
                    <a:pt x="3426" y="4117"/>
                  </a:lnTo>
                  <a:lnTo>
                    <a:pt x="3528" y="4142"/>
                  </a:lnTo>
                  <a:lnTo>
                    <a:pt x="3630" y="4168"/>
                  </a:lnTo>
                  <a:lnTo>
                    <a:pt x="3733" y="4168"/>
                  </a:lnTo>
                  <a:lnTo>
                    <a:pt x="3937" y="4091"/>
                  </a:lnTo>
                  <a:lnTo>
                    <a:pt x="4116" y="3989"/>
                  </a:lnTo>
                  <a:lnTo>
                    <a:pt x="4269" y="3861"/>
                  </a:lnTo>
                  <a:lnTo>
                    <a:pt x="4397" y="3682"/>
                  </a:lnTo>
                  <a:lnTo>
                    <a:pt x="4474" y="3478"/>
                  </a:lnTo>
                  <a:lnTo>
                    <a:pt x="4525" y="3273"/>
                  </a:lnTo>
                  <a:lnTo>
                    <a:pt x="4525" y="3069"/>
                  </a:lnTo>
                  <a:lnTo>
                    <a:pt x="4474" y="2864"/>
                  </a:lnTo>
                  <a:lnTo>
                    <a:pt x="4448" y="2787"/>
                  </a:lnTo>
                  <a:lnTo>
                    <a:pt x="4372" y="2711"/>
                  </a:lnTo>
                  <a:lnTo>
                    <a:pt x="4295" y="2634"/>
                  </a:lnTo>
                  <a:lnTo>
                    <a:pt x="4193" y="2557"/>
                  </a:lnTo>
                  <a:lnTo>
                    <a:pt x="4090" y="2506"/>
                  </a:lnTo>
                  <a:lnTo>
                    <a:pt x="3937" y="2481"/>
                  </a:lnTo>
                  <a:lnTo>
                    <a:pt x="3784" y="2455"/>
                  </a:lnTo>
                  <a:lnTo>
                    <a:pt x="3630" y="2455"/>
                  </a:lnTo>
                  <a:lnTo>
                    <a:pt x="3784" y="2429"/>
                  </a:lnTo>
                  <a:lnTo>
                    <a:pt x="3937" y="2404"/>
                  </a:lnTo>
                  <a:lnTo>
                    <a:pt x="4090" y="2378"/>
                  </a:lnTo>
                  <a:lnTo>
                    <a:pt x="4193" y="2327"/>
                  </a:lnTo>
                  <a:lnTo>
                    <a:pt x="4295" y="2250"/>
                  </a:lnTo>
                  <a:lnTo>
                    <a:pt x="4372" y="2199"/>
                  </a:lnTo>
                  <a:lnTo>
                    <a:pt x="4448" y="2123"/>
                  </a:lnTo>
                  <a:lnTo>
                    <a:pt x="4474" y="2020"/>
                  </a:lnTo>
                  <a:lnTo>
                    <a:pt x="4525" y="1841"/>
                  </a:lnTo>
                  <a:lnTo>
                    <a:pt x="4525" y="1637"/>
                  </a:lnTo>
                  <a:lnTo>
                    <a:pt x="4474" y="1407"/>
                  </a:lnTo>
                  <a:lnTo>
                    <a:pt x="4397" y="1228"/>
                  </a:lnTo>
                  <a:lnTo>
                    <a:pt x="4269" y="1049"/>
                  </a:lnTo>
                  <a:lnTo>
                    <a:pt x="4116" y="896"/>
                  </a:lnTo>
                  <a:lnTo>
                    <a:pt x="3937" y="793"/>
                  </a:lnTo>
                  <a:lnTo>
                    <a:pt x="3733" y="742"/>
                  </a:lnTo>
                  <a:lnTo>
                    <a:pt x="3528" y="742"/>
                  </a:lnTo>
                  <a:lnTo>
                    <a:pt x="3426" y="768"/>
                  </a:lnTo>
                  <a:lnTo>
                    <a:pt x="3324" y="819"/>
                  </a:lnTo>
                  <a:lnTo>
                    <a:pt x="3221" y="896"/>
                  </a:lnTo>
                  <a:lnTo>
                    <a:pt x="3145" y="998"/>
                  </a:lnTo>
                  <a:lnTo>
                    <a:pt x="3042" y="1126"/>
                  </a:lnTo>
                  <a:lnTo>
                    <a:pt x="2940" y="1279"/>
                  </a:lnTo>
                  <a:lnTo>
                    <a:pt x="3017" y="1126"/>
                  </a:lnTo>
                  <a:lnTo>
                    <a:pt x="3068" y="972"/>
                  </a:lnTo>
                  <a:lnTo>
                    <a:pt x="3119" y="844"/>
                  </a:lnTo>
                  <a:lnTo>
                    <a:pt x="3119" y="717"/>
                  </a:lnTo>
                  <a:lnTo>
                    <a:pt x="3119" y="589"/>
                  </a:lnTo>
                  <a:lnTo>
                    <a:pt x="3093" y="487"/>
                  </a:lnTo>
                  <a:lnTo>
                    <a:pt x="3068" y="384"/>
                  </a:lnTo>
                  <a:lnTo>
                    <a:pt x="3017" y="308"/>
                  </a:lnTo>
                  <a:lnTo>
                    <a:pt x="2863" y="180"/>
                  </a:lnTo>
                  <a:lnTo>
                    <a:pt x="2684" y="78"/>
                  </a:lnTo>
                  <a:lnTo>
                    <a:pt x="248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919" name="Google Shape;919;p32"/>
            <p:cNvSpPr/>
            <p:nvPr/>
          </p:nvSpPr>
          <p:spPr>
            <a:xfrm>
              <a:off x="4033225" y="1478675"/>
              <a:ext cx="352175" cy="52425"/>
            </a:xfrm>
            <a:custGeom>
              <a:avLst/>
              <a:gdLst/>
              <a:ahLst/>
              <a:cxnLst/>
              <a:rect l="l" t="t" r="r" b="b"/>
              <a:pathLst>
                <a:path w="14087" h="2097" extrusionOk="0">
                  <a:moveTo>
                    <a:pt x="1" y="0"/>
                  </a:moveTo>
                  <a:lnTo>
                    <a:pt x="231" y="895"/>
                  </a:lnTo>
                  <a:lnTo>
                    <a:pt x="333" y="1150"/>
                  </a:lnTo>
                  <a:lnTo>
                    <a:pt x="461" y="1381"/>
                  </a:lnTo>
                  <a:lnTo>
                    <a:pt x="640" y="1585"/>
                  </a:lnTo>
                  <a:lnTo>
                    <a:pt x="819" y="1764"/>
                  </a:lnTo>
                  <a:lnTo>
                    <a:pt x="1049" y="1892"/>
                  </a:lnTo>
                  <a:lnTo>
                    <a:pt x="1279" y="1994"/>
                  </a:lnTo>
                  <a:lnTo>
                    <a:pt x="1535" y="2071"/>
                  </a:lnTo>
                  <a:lnTo>
                    <a:pt x="1816" y="2096"/>
                  </a:lnTo>
                  <a:lnTo>
                    <a:pt x="12271" y="2096"/>
                  </a:lnTo>
                  <a:lnTo>
                    <a:pt x="12527" y="2071"/>
                  </a:lnTo>
                  <a:lnTo>
                    <a:pt x="12783" y="1994"/>
                  </a:lnTo>
                  <a:lnTo>
                    <a:pt x="13038" y="1892"/>
                  </a:lnTo>
                  <a:lnTo>
                    <a:pt x="13243" y="1764"/>
                  </a:lnTo>
                  <a:lnTo>
                    <a:pt x="13447" y="1585"/>
                  </a:lnTo>
                  <a:lnTo>
                    <a:pt x="13601" y="1381"/>
                  </a:lnTo>
                  <a:lnTo>
                    <a:pt x="13729" y="1150"/>
                  </a:lnTo>
                  <a:lnTo>
                    <a:pt x="13831" y="895"/>
                  </a:lnTo>
                  <a:lnTo>
                    <a:pt x="14086" y="0"/>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920" name="Google Shape;920;p32"/>
            <p:cNvSpPr/>
            <p:nvPr/>
          </p:nvSpPr>
          <p:spPr>
            <a:xfrm>
              <a:off x="4324025" y="1401325"/>
              <a:ext cx="31325" cy="31350"/>
            </a:xfrm>
            <a:custGeom>
              <a:avLst/>
              <a:gdLst/>
              <a:ahLst/>
              <a:cxnLst/>
              <a:rect l="l" t="t" r="r" b="b"/>
              <a:pathLst>
                <a:path w="1253" h="1254" extrusionOk="0">
                  <a:moveTo>
                    <a:pt x="512" y="1"/>
                  </a:moveTo>
                  <a:lnTo>
                    <a:pt x="384" y="52"/>
                  </a:lnTo>
                  <a:lnTo>
                    <a:pt x="282" y="103"/>
                  </a:lnTo>
                  <a:lnTo>
                    <a:pt x="179" y="180"/>
                  </a:lnTo>
                  <a:lnTo>
                    <a:pt x="103" y="282"/>
                  </a:lnTo>
                  <a:lnTo>
                    <a:pt x="51" y="384"/>
                  </a:lnTo>
                  <a:lnTo>
                    <a:pt x="0" y="512"/>
                  </a:lnTo>
                  <a:lnTo>
                    <a:pt x="0" y="640"/>
                  </a:lnTo>
                  <a:lnTo>
                    <a:pt x="0" y="768"/>
                  </a:lnTo>
                  <a:lnTo>
                    <a:pt x="51" y="870"/>
                  </a:lnTo>
                  <a:lnTo>
                    <a:pt x="103" y="998"/>
                  </a:lnTo>
                  <a:lnTo>
                    <a:pt x="179" y="1075"/>
                  </a:lnTo>
                  <a:lnTo>
                    <a:pt x="282" y="1151"/>
                  </a:lnTo>
                  <a:lnTo>
                    <a:pt x="384" y="1202"/>
                  </a:lnTo>
                  <a:lnTo>
                    <a:pt x="512" y="1254"/>
                  </a:lnTo>
                  <a:lnTo>
                    <a:pt x="767" y="1254"/>
                  </a:lnTo>
                  <a:lnTo>
                    <a:pt x="869" y="1202"/>
                  </a:lnTo>
                  <a:lnTo>
                    <a:pt x="972" y="1151"/>
                  </a:lnTo>
                  <a:lnTo>
                    <a:pt x="1074" y="1075"/>
                  </a:lnTo>
                  <a:lnTo>
                    <a:pt x="1151" y="998"/>
                  </a:lnTo>
                  <a:lnTo>
                    <a:pt x="1202" y="870"/>
                  </a:lnTo>
                  <a:lnTo>
                    <a:pt x="1253" y="768"/>
                  </a:lnTo>
                  <a:lnTo>
                    <a:pt x="1253" y="640"/>
                  </a:lnTo>
                  <a:lnTo>
                    <a:pt x="1253" y="512"/>
                  </a:lnTo>
                  <a:lnTo>
                    <a:pt x="1202" y="384"/>
                  </a:lnTo>
                  <a:lnTo>
                    <a:pt x="1151" y="282"/>
                  </a:lnTo>
                  <a:lnTo>
                    <a:pt x="1074" y="180"/>
                  </a:lnTo>
                  <a:lnTo>
                    <a:pt x="972" y="103"/>
                  </a:lnTo>
                  <a:lnTo>
                    <a:pt x="869" y="52"/>
                  </a:lnTo>
                  <a:lnTo>
                    <a:pt x="767"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921" name="Google Shape;921;p32"/>
          <p:cNvGrpSpPr/>
          <p:nvPr/>
        </p:nvGrpSpPr>
        <p:grpSpPr>
          <a:xfrm>
            <a:off x="7165543" y="2575826"/>
            <a:ext cx="473379" cy="547631"/>
            <a:chOff x="4809100" y="1159125"/>
            <a:chExt cx="324025" cy="371325"/>
          </a:xfrm>
        </p:grpSpPr>
        <p:sp>
          <p:nvSpPr>
            <p:cNvPr id="922" name="Google Shape;922;p32"/>
            <p:cNvSpPr/>
            <p:nvPr/>
          </p:nvSpPr>
          <p:spPr>
            <a:xfrm>
              <a:off x="4809100" y="1159125"/>
              <a:ext cx="324025" cy="371325"/>
            </a:xfrm>
            <a:custGeom>
              <a:avLst/>
              <a:gdLst/>
              <a:ahLst/>
              <a:cxnLst/>
              <a:rect l="l" t="t" r="r" b="b"/>
              <a:pathLst>
                <a:path w="12961" h="14853" extrusionOk="0">
                  <a:moveTo>
                    <a:pt x="5701" y="0"/>
                  </a:moveTo>
                  <a:lnTo>
                    <a:pt x="5266" y="51"/>
                  </a:lnTo>
                  <a:lnTo>
                    <a:pt x="4729" y="154"/>
                  </a:lnTo>
                  <a:lnTo>
                    <a:pt x="4218" y="282"/>
                  </a:lnTo>
                  <a:lnTo>
                    <a:pt x="3758" y="435"/>
                  </a:lnTo>
                  <a:lnTo>
                    <a:pt x="3298" y="614"/>
                  </a:lnTo>
                  <a:lnTo>
                    <a:pt x="2863" y="844"/>
                  </a:lnTo>
                  <a:lnTo>
                    <a:pt x="2480" y="1100"/>
                  </a:lnTo>
                  <a:lnTo>
                    <a:pt x="2096" y="1381"/>
                  </a:lnTo>
                  <a:lnTo>
                    <a:pt x="1738" y="1688"/>
                  </a:lnTo>
                  <a:lnTo>
                    <a:pt x="1432" y="2020"/>
                  </a:lnTo>
                  <a:lnTo>
                    <a:pt x="1150" y="2352"/>
                  </a:lnTo>
                  <a:lnTo>
                    <a:pt x="869" y="2736"/>
                  </a:lnTo>
                  <a:lnTo>
                    <a:pt x="665" y="3145"/>
                  </a:lnTo>
                  <a:lnTo>
                    <a:pt x="460" y="3554"/>
                  </a:lnTo>
                  <a:lnTo>
                    <a:pt x="281" y="3988"/>
                  </a:lnTo>
                  <a:lnTo>
                    <a:pt x="153" y="4448"/>
                  </a:lnTo>
                  <a:lnTo>
                    <a:pt x="51" y="4934"/>
                  </a:lnTo>
                  <a:lnTo>
                    <a:pt x="0" y="5343"/>
                  </a:lnTo>
                  <a:lnTo>
                    <a:pt x="0" y="5778"/>
                  </a:lnTo>
                  <a:lnTo>
                    <a:pt x="0" y="6238"/>
                  </a:lnTo>
                  <a:lnTo>
                    <a:pt x="51" y="6698"/>
                  </a:lnTo>
                  <a:lnTo>
                    <a:pt x="102" y="7158"/>
                  </a:lnTo>
                  <a:lnTo>
                    <a:pt x="205" y="7593"/>
                  </a:lnTo>
                  <a:lnTo>
                    <a:pt x="332" y="8053"/>
                  </a:lnTo>
                  <a:lnTo>
                    <a:pt x="511" y="8487"/>
                  </a:lnTo>
                  <a:lnTo>
                    <a:pt x="690" y="8896"/>
                  </a:lnTo>
                  <a:lnTo>
                    <a:pt x="920" y="9280"/>
                  </a:lnTo>
                  <a:lnTo>
                    <a:pt x="1176" y="9663"/>
                  </a:lnTo>
                  <a:lnTo>
                    <a:pt x="1457" y="9996"/>
                  </a:lnTo>
                  <a:lnTo>
                    <a:pt x="1764" y="10302"/>
                  </a:lnTo>
                  <a:lnTo>
                    <a:pt x="2096" y="10584"/>
                  </a:lnTo>
                  <a:lnTo>
                    <a:pt x="2480" y="10814"/>
                  </a:lnTo>
                  <a:lnTo>
                    <a:pt x="2889" y="10993"/>
                  </a:lnTo>
                  <a:lnTo>
                    <a:pt x="3017" y="11069"/>
                  </a:lnTo>
                  <a:lnTo>
                    <a:pt x="3119" y="11172"/>
                  </a:lnTo>
                  <a:lnTo>
                    <a:pt x="3221" y="11274"/>
                  </a:lnTo>
                  <a:lnTo>
                    <a:pt x="3298" y="11402"/>
                  </a:lnTo>
                  <a:lnTo>
                    <a:pt x="3451" y="11657"/>
                  </a:lnTo>
                  <a:lnTo>
                    <a:pt x="3553" y="11938"/>
                  </a:lnTo>
                  <a:lnTo>
                    <a:pt x="3605" y="12245"/>
                  </a:lnTo>
                  <a:lnTo>
                    <a:pt x="3656" y="12578"/>
                  </a:lnTo>
                  <a:lnTo>
                    <a:pt x="3656" y="12910"/>
                  </a:lnTo>
                  <a:lnTo>
                    <a:pt x="3656" y="13242"/>
                  </a:lnTo>
                  <a:lnTo>
                    <a:pt x="3605" y="13856"/>
                  </a:lnTo>
                  <a:lnTo>
                    <a:pt x="3528" y="14367"/>
                  </a:lnTo>
                  <a:lnTo>
                    <a:pt x="3400" y="14853"/>
                  </a:lnTo>
                  <a:lnTo>
                    <a:pt x="7158" y="14853"/>
                  </a:lnTo>
                  <a:lnTo>
                    <a:pt x="8462" y="13063"/>
                  </a:lnTo>
                  <a:lnTo>
                    <a:pt x="10814" y="13063"/>
                  </a:lnTo>
                  <a:lnTo>
                    <a:pt x="10967" y="13038"/>
                  </a:lnTo>
                  <a:lnTo>
                    <a:pt x="11120" y="12987"/>
                  </a:lnTo>
                  <a:lnTo>
                    <a:pt x="11248" y="12910"/>
                  </a:lnTo>
                  <a:lnTo>
                    <a:pt x="11376" y="12833"/>
                  </a:lnTo>
                  <a:lnTo>
                    <a:pt x="11453" y="12705"/>
                  </a:lnTo>
                  <a:lnTo>
                    <a:pt x="11529" y="12578"/>
                  </a:lnTo>
                  <a:lnTo>
                    <a:pt x="11580" y="12424"/>
                  </a:lnTo>
                  <a:lnTo>
                    <a:pt x="11606" y="12271"/>
                  </a:lnTo>
                  <a:lnTo>
                    <a:pt x="11606" y="9561"/>
                  </a:lnTo>
                  <a:lnTo>
                    <a:pt x="12629" y="9561"/>
                  </a:lnTo>
                  <a:lnTo>
                    <a:pt x="12731" y="9510"/>
                  </a:lnTo>
                  <a:lnTo>
                    <a:pt x="12807" y="9459"/>
                  </a:lnTo>
                  <a:lnTo>
                    <a:pt x="12884" y="9382"/>
                  </a:lnTo>
                  <a:lnTo>
                    <a:pt x="12935" y="9280"/>
                  </a:lnTo>
                  <a:lnTo>
                    <a:pt x="12961" y="9178"/>
                  </a:lnTo>
                  <a:lnTo>
                    <a:pt x="12935" y="9075"/>
                  </a:lnTo>
                  <a:lnTo>
                    <a:pt x="12910" y="8948"/>
                  </a:lnTo>
                  <a:lnTo>
                    <a:pt x="12194" y="7439"/>
                  </a:lnTo>
                  <a:lnTo>
                    <a:pt x="11887" y="6672"/>
                  </a:lnTo>
                  <a:lnTo>
                    <a:pt x="11759" y="6366"/>
                  </a:lnTo>
                  <a:lnTo>
                    <a:pt x="11683" y="6110"/>
                  </a:lnTo>
                  <a:lnTo>
                    <a:pt x="11708" y="5803"/>
                  </a:lnTo>
                  <a:lnTo>
                    <a:pt x="11708" y="5496"/>
                  </a:lnTo>
                  <a:lnTo>
                    <a:pt x="11683" y="5190"/>
                  </a:lnTo>
                  <a:lnTo>
                    <a:pt x="11657" y="4909"/>
                  </a:lnTo>
                  <a:lnTo>
                    <a:pt x="11606" y="4627"/>
                  </a:lnTo>
                  <a:lnTo>
                    <a:pt x="11555" y="4321"/>
                  </a:lnTo>
                  <a:lnTo>
                    <a:pt x="11376" y="3784"/>
                  </a:lnTo>
                  <a:lnTo>
                    <a:pt x="11146" y="3247"/>
                  </a:lnTo>
                  <a:lnTo>
                    <a:pt x="10890" y="2736"/>
                  </a:lnTo>
                  <a:lnTo>
                    <a:pt x="10558" y="2275"/>
                  </a:lnTo>
                  <a:lnTo>
                    <a:pt x="10200" y="1815"/>
                  </a:lnTo>
                  <a:lnTo>
                    <a:pt x="9791" y="1432"/>
                  </a:lnTo>
                  <a:lnTo>
                    <a:pt x="9356" y="1074"/>
                  </a:lnTo>
                  <a:lnTo>
                    <a:pt x="8871" y="742"/>
                  </a:lnTo>
                  <a:lnTo>
                    <a:pt x="8385" y="486"/>
                  </a:lnTo>
                  <a:lnTo>
                    <a:pt x="7848" y="282"/>
                  </a:lnTo>
                  <a:lnTo>
                    <a:pt x="7567" y="205"/>
                  </a:lnTo>
                  <a:lnTo>
                    <a:pt x="7286" y="128"/>
                  </a:lnTo>
                  <a:lnTo>
                    <a:pt x="7005" y="77"/>
                  </a:lnTo>
                  <a:lnTo>
                    <a:pt x="6723" y="26"/>
                  </a:lnTo>
                  <a:lnTo>
                    <a:pt x="6442"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923" name="Google Shape;923;p32"/>
            <p:cNvSpPr/>
            <p:nvPr/>
          </p:nvSpPr>
          <p:spPr>
            <a:xfrm>
              <a:off x="4809100" y="1159125"/>
              <a:ext cx="324025" cy="371325"/>
            </a:xfrm>
            <a:custGeom>
              <a:avLst/>
              <a:gdLst/>
              <a:ahLst/>
              <a:cxnLst/>
              <a:rect l="l" t="t" r="r" b="b"/>
              <a:pathLst>
                <a:path w="12961" h="14853" fill="none" extrusionOk="0">
                  <a:moveTo>
                    <a:pt x="7158" y="14853"/>
                  </a:moveTo>
                  <a:lnTo>
                    <a:pt x="8462" y="13063"/>
                  </a:lnTo>
                  <a:lnTo>
                    <a:pt x="10814" y="13063"/>
                  </a:lnTo>
                  <a:lnTo>
                    <a:pt x="10814" y="13063"/>
                  </a:lnTo>
                  <a:lnTo>
                    <a:pt x="10967" y="13038"/>
                  </a:lnTo>
                  <a:lnTo>
                    <a:pt x="11120" y="12987"/>
                  </a:lnTo>
                  <a:lnTo>
                    <a:pt x="11248" y="12910"/>
                  </a:lnTo>
                  <a:lnTo>
                    <a:pt x="11376" y="12833"/>
                  </a:lnTo>
                  <a:lnTo>
                    <a:pt x="11453" y="12705"/>
                  </a:lnTo>
                  <a:lnTo>
                    <a:pt x="11529" y="12578"/>
                  </a:lnTo>
                  <a:lnTo>
                    <a:pt x="11580" y="12424"/>
                  </a:lnTo>
                  <a:lnTo>
                    <a:pt x="11606" y="12271"/>
                  </a:lnTo>
                  <a:lnTo>
                    <a:pt x="11606" y="9561"/>
                  </a:lnTo>
                  <a:lnTo>
                    <a:pt x="12526" y="9561"/>
                  </a:lnTo>
                  <a:lnTo>
                    <a:pt x="12526" y="9561"/>
                  </a:lnTo>
                  <a:lnTo>
                    <a:pt x="12629" y="9561"/>
                  </a:lnTo>
                  <a:lnTo>
                    <a:pt x="12731" y="9510"/>
                  </a:lnTo>
                  <a:lnTo>
                    <a:pt x="12807" y="9459"/>
                  </a:lnTo>
                  <a:lnTo>
                    <a:pt x="12884" y="9382"/>
                  </a:lnTo>
                  <a:lnTo>
                    <a:pt x="12935" y="9280"/>
                  </a:lnTo>
                  <a:lnTo>
                    <a:pt x="12961" y="9178"/>
                  </a:lnTo>
                  <a:lnTo>
                    <a:pt x="12935" y="9075"/>
                  </a:lnTo>
                  <a:lnTo>
                    <a:pt x="12910" y="8948"/>
                  </a:lnTo>
                  <a:lnTo>
                    <a:pt x="12910" y="8948"/>
                  </a:lnTo>
                  <a:lnTo>
                    <a:pt x="12194" y="7439"/>
                  </a:lnTo>
                  <a:lnTo>
                    <a:pt x="11887" y="6672"/>
                  </a:lnTo>
                  <a:lnTo>
                    <a:pt x="11759" y="6366"/>
                  </a:lnTo>
                  <a:lnTo>
                    <a:pt x="11683" y="6110"/>
                  </a:lnTo>
                  <a:lnTo>
                    <a:pt x="11683" y="6110"/>
                  </a:lnTo>
                  <a:lnTo>
                    <a:pt x="11708" y="5803"/>
                  </a:lnTo>
                  <a:lnTo>
                    <a:pt x="11708" y="5496"/>
                  </a:lnTo>
                  <a:lnTo>
                    <a:pt x="11683" y="5190"/>
                  </a:lnTo>
                  <a:lnTo>
                    <a:pt x="11657" y="4909"/>
                  </a:lnTo>
                  <a:lnTo>
                    <a:pt x="11606" y="4627"/>
                  </a:lnTo>
                  <a:lnTo>
                    <a:pt x="11555" y="4321"/>
                  </a:lnTo>
                  <a:lnTo>
                    <a:pt x="11376" y="3784"/>
                  </a:lnTo>
                  <a:lnTo>
                    <a:pt x="11146" y="3247"/>
                  </a:lnTo>
                  <a:lnTo>
                    <a:pt x="10890" y="2736"/>
                  </a:lnTo>
                  <a:lnTo>
                    <a:pt x="10558" y="2275"/>
                  </a:lnTo>
                  <a:lnTo>
                    <a:pt x="10200" y="1815"/>
                  </a:lnTo>
                  <a:lnTo>
                    <a:pt x="9791" y="1432"/>
                  </a:lnTo>
                  <a:lnTo>
                    <a:pt x="9356" y="1074"/>
                  </a:lnTo>
                  <a:lnTo>
                    <a:pt x="8871" y="742"/>
                  </a:lnTo>
                  <a:lnTo>
                    <a:pt x="8385" y="486"/>
                  </a:lnTo>
                  <a:lnTo>
                    <a:pt x="7848" y="282"/>
                  </a:lnTo>
                  <a:lnTo>
                    <a:pt x="7567" y="205"/>
                  </a:lnTo>
                  <a:lnTo>
                    <a:pt x="7286" y="128"/>
                  </a:lnTo>
                  <a:lnTo>
                    <a:pt x="7005" y="77"/>
                  </a:lnTo>
                  <a:lnTo>
                    <a:pt x="6723" y="26"/>
                  </a:lnTo>
                  <a:lnTo>
                    <a:pt x="6442" y="0"/>
                  </a:lnTo>
                  <a:lnTo>
                    <a:pt x="6135" y="0"/>
                  </a:lnTo>
                  <a:lnTo>
                    <a:pt x="6135" y="0"/>
                  </a:lnTo>
                  <a:lnTo>
                    <a:pt x="5701" y="0"/>
                  </a:lnTo>
                  <a:lnTo>
                    <a:pt x="5266" y="51"/>
                  </a:lnTo>
                  <a:lnTo>
                    <a:pt x="5266" y="51"/>
                  </a:lnTo>
                  <a:lnTo>
                    <a:pt x="4729" y="154"/>
                  </a:lnTo>
                  <a:lnTo>
                    <a:pt x="4218" y="282"/>
                  </a:lnTo>
                  <a:lnTo>
                    <a:pt x="3758" y="435"/>
                  </a:lnTo>
                  <a:lnTo>
                    <a:pt x="3298" y="614"/>
                  </a:lnTo>
                  <a:lnTo>
                    <a:pt x="2863" y="844"/>
                  </a:lnTo>
                  <a:lnTo>
                    <a:pt x="2480" y="1100"/>
                  </a:lnTo>
                  <a:lnTo>
                    <a:pt x="2096" y="1381"/>
                  </a:lnTo>
                  <a:lnTo>
                    <a:pt x="1738" y="1688"/>
                  </a:lnTo>
                  <a:lnTo>
                    <a:pt x="1432" y="2020"/>
                  </a:lnTo>
                  <a:lnTo>
                    <a:pt x="1150" y="2352"/>
                  </a:lnTo>
                  <a:lnTo>
                    <a:pt x="869" y="2736"/>
                  </a:lnTo>
                  <a:lnTo>
                    <a:pt x="665" y="3145"/>
                  </a:lnTo>
                  <a:lnTo>
                    <a:pt x="460" y="3554"/>
                  </a:lnTo>
                  <a:lnTo>
                    <a:pt x="281" y="3988"/>
                  </a:lnTo>
                  <a:lnTo>
                    <a:pt x="153" y="4448"/>
                  </a:lnTo>
                  <a:lnTo>
                    <a:pt x="51" y="4934"/>
                  </a:lnTo>
                  <a:lnTo>
                    <a:pt x="51" y="4934"/>
                  </a:lnTo>
                  <a:lnTo>
                    <a:pt x="0" y="5343"/>
                  </a:lnTo>
                  <a:lnTo>
                    <a:pt x="0" y="5778"/>
                  </a:lnTo>
                  <a:lnTo>
                    <a:pt x="0" y="6238"/>
                  </a:lnTo>
                  <a:lnTo>
                    <a:pt x="51" y="6698"/>
                  </a:lnTo>
                  <a:lnTo>
                    <a:pt x="102" y="7158"/>
                  </a:lnTo>
                  <a:lnTo>
                    <a:pt x="205" y="7593"/>
                  </a:lnTo>
                  <a:lnTo>
                    <a:pt x="332" y="8053"/>
                  </a:lnTo>
                  <a:lnTo>
                    <a:pt x="511" y="8487"/>
                  </a:lnTo>
                  <a:lnTo>
                    <a:pt x="690" y="8896"/>
                  </a:lnTo>
                  <a:lnTo>
                    <a:pt x="920" y="9280"/>
                  </a:lnTo>
                  <a:lnTo>
                    <a:pt x="1176" y="9663"/>
                  </a:lnTo>
                  <a:lnTo>
                    <a:pt x="1457" y="9996"/>
                  </a:lnTo>
                  <a:lnTo>
                    <a:pt x="1764" y="10302"/>
                  </a:lnTo>
                  <a:lnTo>
                    <a:pt x="2096" y="10584"/>
                  </a:lnTo>
                  <a:lnTo>
                    <a:pt x="2480" y="10814"/>
                  </a:lnTo>
                  <a:lnTo>
                    <a:pt x="2889" y="10993"/>
                  </a:lnTo>
                  <a:lnTo>
                    <a:pt x="2889" y="10993"/>
                  </a:lnTo>
                  <a:lnTo>
                    <a:pt x="3017" y="11069"/>
                  </a:lnTo>
                  <a:lnTo>
                    <a:pt x="3119" y="11172"/>
                  </a:lnTo>
                  <a:lnTo>
                    <a:pt x="3221" y="11274"/>
                  </a:lnTo>
                  <a:lnTo>
                    <a:pt x="3298" y="11402"/>
                  </a:lnTo>
                  <a:lnTo>
                    <a:pt x="3451" y="11657"/>
                  </a:lnTo>
                  <a:lnTo>
                    <a:pt x="3553" y="11938"/>
                  </a:lnTo>
                  <a:lnTo>
                    <a:pt x="3605" y="12245"/>
                  </a:lnTo>
                  <a:lnTo>
                    <a:pt x="3656" y="12578"/>
                  </a:lnTo>
                  <a:lnTo>
                    <a:pt x="3656" y="12910"/>
                  </a:lnTo>
                  <a:lnTo>
                    <a:pt x="3656" y="13242"/>
                  </a:lnTo>
                  <a:lnTo>
                    <a:pt x="3605" y="13856"/>
                  </a:lnTo>
                  <a:lnTo>
                    <a:pt x="3528" y="14367"/>
                  </a:lnTo>
                  <a:lnTo>
                    <a:pt x="3400" y="14853"/>
                  </a:lnTo>
                </a:path>
              </a:pathLst>
            </a:custGeom>
            <a:noFill/>
            <a:ln>
              <a:noFill/>
            </a:ln>
          </p:spPr>
          <p:txBody>
            <a:bodyPr spcFirstLastPara="1" wrap="square" lIns="121900" tIns="121900" rIns="121900" bIns="121900" anchor="ctr" anchorCtr="0">
              <a:noAutofit/>
            </a:bodyPr>
            <a:lstStyle/>
            <a:p>
              <a:endParaRPr sz="2400"/>
            </a:p>
          </p:txBody>
        </p:sp>
        <p:sp>
          <p:nvSpPr>
            <p:cNvPr id="924" name="Google Shape;924;p32"/>
            <p:cNvSpPr/>
            <p:nvPr/>
          </p:nvSpPr>
          <p:spPr>
            <a:xfrm>
              <a:off x="5032125" y="1298450"/>
              <a:ext cx="51800" cy="22375"/>
            </a:xfrm>
            <a:custGeom>
              <a:avLst/>
              <a:gdLst/>
              <a:ahLst/>
              <a:cxnLst/>
              <a:rect l="l" t="t" r="r" b="b"/>
              <a:pathLst>
                <a:path w="2072" h="895" extrusionOk="0">
                  <a:moveTo>
                    <a:pt x="1049" y="0"/>
                  </a:moveTo>
                  <a:lnTo>
                    <a:pt x="793" y="26"/>
                  </a:lnTo>
                  <a:lnTo>
                    <a:pt x="538" y="102"/>
                  </a:lnTo>
                  <a:lnTo>
                    <a:pt x="308" y="205"/>
                  </a:lnTo>
                  <a:lnTo>
                    <a:pt x="103" y="384"/>
                  </a:lnTo>
                  <a:lnTo>
                    <a:pt x="26" y="486"/>
                  </a:lnTo>
                  <a:lnTo>
                    <a:pt x="1" y="588"/>
                  </a:lnTo>
                  <a:lnTo>
                    <a:pt x="26" y="716"/>
                  </a:lnTo>
                  <a:lnTo>
                    <a:pt x="103" y="818"/>
                  </a:lnTo>
                  <a:lnTo>
                    <a:pt x="205" y="869"/>
                  </a:lnTo>
                  <a:lnTo>
                    <a:pt x="308" y="895"/>
                  </a:lnTo>
                  <a:lnTo>
                    <a:pt x="435" y="869"/>
                  </a:lnTo>
                  <a:lnTo>
                    <a:pt x="538" y="818"/>
                  </a:lnTo>
                  <a:lnTo>
                    <a:pt x="640" y="716"/>
                  </a:lnTo>
                  <a:lnTo>
                    <a:pt x="768" y="639"/>
                  </a:lnTo>
                  <a:lnTo>
                    <a:pt x="896" y="614"/>
                  </a:lnTo>
                  <a:lnTo>
                    <a:pt x="1049" y="588"/>
                  </a:lnTo>
                  <a:lnTo>
                    <a:pt x="1177" y="614"/>
                  </a:lnTo>
                  <a:lnTo>
                    <a:pt x="1305" y="639"/>
                  </a:lnTo>
                  <a:lnTo>
                    <a:pt x="1432" y="716"/>
                  </a:lnTo>
                  <a:lnTo>
                    <a:pt x="1560" y="818"/>
                  </a:lnTo>
                  <a:lnTo>
                    <a:pt x="1662" y="869"/>
                  </a:lnTo>
                  <a:lnTo>
                    <a:pt x="1765" y="895"/>
                  </a:lnTo>
                  <a:lnTo>
                    <a:pt x="1893" y="869"/>
                  </a:lnTo>
                  <a:lnTo>
                    <a:pt x="1969" y="818"/>
                  </a:lnTo>
                  <a:lnTo>
                    <a:pt x="2046" y="716"/>
                  </a:lnTo>
                  <a:lnTo>
                    <a:pt x="2071" y="588"/>
                  </a:lnTo>
                  <a:lnTo>
                    <a:pt x="2046" y="486"/>
                  </a:lnTo>
                  <a:lnTo>
                    <a:pt x="1969" y="384"/>
                  </a:lnTo>
                  <a:lnTo>
                    <a:pt x="1765" y="205"/>
                  </a:lnTo>
                  <a:lnTo>
                    <a:pt x="1535" y="102"/>
                  </a:lnTo>
                  <a:lnTo>
                    <a:pt x="1305" y="26"/>
                  </a:lnTo>
                  <a:lnTo>
                    <a:pt x="1049"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25" name="Google Shape;925;p32"/>
            <p:cNvSpPr/>
            <p:nvPr/>
          </p:nvSpPr>
          <p:spPr>
            <a:xfrm>
              <a:off x="4846150" y="1219200"/>
              <a:ext cx="159175" cy="184725"/>
            </a:xfrm>
            <a:custGeom>
              <a:avLst/>
              <a:gdLst/>
              <a:ahLst/>
              <a:cxnLst/>
              <a:rect l="l" t="t" r="r" b="b"/>
              <a:pathLst>
                <a:path w="6367" h="7389" extrusionOk="0">
                  <a:moveTo>
                    <a:pt x="3784" y="0"/>
                  </a:moveTo>
                  <a:lnTo>
                    <a:pt x="3605" y="26"/>
                  </a:lnTo>
                  <a:lnTo>
                    <a:pt x="3426" y="103"/>
                  </a:lnTo>
                  <a:lnTo>
                    <a:pt x="3273" y="179"/>
                  </a:lnTo>
                  <a:lnTo>
                    <a:pt x="3145" y="307"/>
                  </a:lnTo>
                  <a:lnTo>
                    <a:pt x="3043" y="460"/>
                  </a:lnTo>
                  <a:lnTo>
                    <a:pt x="2992" y="614"/>
                  </a:lnTo>
                  <a:lnTo>
                    <a:pt x="2966" y="793"/>
                  </a:lnTo>
                  <a:lnTo>
                    <a:pt x="2966" y="972"/>
                  </a:lnTo>
                  <a:lnTo>
                    <a:pt x="2966" y="997"/>
                  </a:lnTo>
                  <a:lnTo>
                    <a:pt x="972" y="997"/>
                  </a:lnTo>
                  <a:lnTo>
                    <a:pt x="972" y="2787"/>
                  </a:lnTo>
                  <a:lnTo>
                    <a:pt x="793" y="2761"/>
                  </a:lnTo>
                  <a:lnTo>
                    <a:pt x="614" y="2787"/>
                  </a:lnTo>
                  <a:lnTo>
                    <a:pt x="461" y="2863"/>
                  </a:lnTo>
                  <a:lnTo>
                    <a:pt x="308" y="2940"/>
                  </a:lnTo>
                  <a:lnTo>
                    <a:pt x="180" y="3042"/>
                  </a:lnTo>
                  <a:lnTo>
                    <a:pt x="103" y="3196"/>
                  </a:lnTo>
                  <a:lnTo>
                    <a:pt x="26" y="3349"/>
                  </a:lnTo>
                  <a:lnTo>
                    <a:pt x="1" y="3528"/>
                  </a:lnTo>
                  <a:lnTo>
                    <a:pt x="1" y="3733"/>
                  </a:lnTo>
                  <a:lnTo>
                    <a:pt x="52" y="3912"/>
                  </a:lnTo>
                  <a:lnTo>
                    <a:pt x="129" y="4065"/>
                  </a:lnTo>
                  <a:lnTo>
                    <a:pt x="256" y="4193"/>
                  </a:lnTo>
                  <a:lnTo>
                    <a:pt x="410" y="4321"/>
                  </a:lnTo>
                  <a:lnTo>
                    <a:pt x="589" y="4372"/>
                  </a:lnTo>
                  <a:lnTo>
                    <a:pt x="768" y="4423"/>
                  </a:lnTo>
                  <a:lnTo>
                    <a:pt x="947" y="4397"/>
                  </a:lnTo>
                  <a:lnTo>
                    <a:pt x="972" y="4397"/>
                  </a:lnTo>
                  <a:lnTo>
                    <a:pt x="972" y="5369"/>
                  </a:lnTo>
                  <a:lnTo>
                    <a:pt x="998" y="5573"/>
                  </a:lnTo>
                  <a:lnTo>
                    <a:pt x="1049" y="5778"/>
                  </a:lnTo>
                  <a:lnTo>
                    <a:pt x="1151" y="5931"/>
                  </a:lnTo>
                  <a:lnTo>
                    <a:pt x="1279" y="6084"/>
                  </a:lnTo>
                  <a:lnTo>
                    <a:pt x="1432" y="6212"/>
                  </a:lnTo>
                  <a:lnTo>
                    <a:pt x="1611" y="6314"/>
                  </a:lnTo>
                  <a:lnTo>
                    <a:pt x="1790" y="6366"/>
                  </a:lnTo>
                  <a:lnTo>
                    <a:pt x="1995" y="6391"/>
                  </a:lnTo>
                  <a:lnTo>
                    <a:pt x="2966" y="6391"/>
                  </a:lnTo>
                  <a:lnTo>
                    <a:pt x="2966" y="6417"/>
                  </a:lnTo>
                  <a:lnTo>
                    <a:pt x="2966" y="6596"/>
                  </a:lnTo>
                  <a:lnTo>
                    <a:pt x="2992" y="6775"/>
                  </a:lnTo>
                  <a:lnTo>
                    <a:pt x="3043" y="6928"/>
                  </a:lnTo>
                  <a:lnTo>
                    <a:pt x="3145" y="7081"/>
                  </a:lnTo>
                  <a:lnTo>
                    <a:pt x="3273" y="7209"/>
                  </a:lnTo>
                  <a:lnTo>
                    <a:pt x="3426" y="7286"/>
                  </a:lnTo>
                  <a:lnTo>
                    <a:pt x="3605" y="7363"/>
                  </a:lnTo>
                  <a:lnTo>
                    <a:pt x="3784" y="7388"/>
                  </a:lnTo>
                  <a:lnTo>
                    <a:pt x="3963" y="7363"/>
                  </a:lnTo>
                  <a:lnTo>
                    <a:pt x="4142" y="7286"/>
                  </a:lnTo>
                  <a:lnTo>
                    <a:pt x="4295" y="7209"/>
                  </a:lnTo>
                  <a:lnTo>
                    <a:pt x="4398" y="7081"/>
                  </a:lnTo>
                  <a:lnTo>
                    <a:pt x="4500" y="6928"/>
                  </a:lnTo>
                  <a:lnTo>
                    <a:pt x="4577" y="6775"/>
                  </a:lnTo>
                  <a:lnTo>
                    <a:pt x="4602" y="6596"/>
                  </a:lnTo>
                  <a:lnTo>
                    <a:pt x="4577" y="6417"/>
                  </a:lnTo>
                  <a:lnTo>
                    <a:pt x="4577" y="6391"/>
                  </a:lnTo>
                  <a:lnTo>
                    <a:pt x="6366" y="6391"/>
                  </a:lnTo>
                  <a:lnTo>
                    <a:pt x="6366" y="4551"/>
                  </a:lnTo>
                  <a:lnTo>
                    <a:pt x="6187" y="4602"/>
                  </a:lnTo>
                  <a:lnTo>
                    <a:pt x="5983" y="4602"/>
                  </a:lnTo>
                  <a:lnTo>
                    <a:pt x="5804" y="4576"/>
                  </a:lnTo>
                  <a:lnTo>
                    <a:pt x="5650" y="4499"/>
                  </a:lnTo>
                  <a:lnTo>
                    <a:pt x="5497" y="4423"/>
                  </a:lnTo>
                  <a:lnTo>
                    <a:pt x="5369" y="4295"/>
                  </a:lnTo>
                  <a:lnTo>
                    <a:pt x="5267" y="4142"/>
                  </a:lnTo>
                  <a:lnTo>
                    <a:pt x="5216" y="3963"/>
                  </a:lnTo>
                  <a:lnTo>
                    <a:pt x="5190" y="3784"/>
                  </a:lnTo>
                  <a:lnTo>
                    <a:pt x="5216" y="3579"/>
                  </a:lnTo>
                  <a:lnTo>
                    <a:pt x="5267" y="3426"/>
                  </a:lnTo>
                  <a:lnTo>
                    <a:pt x="5369" y="3272"/>
                  </a:lnTo>
                  <a:lnTo>
                    <a:pt x="5497" y="3145"/>
                  </a:lnTo>
                  <a:lnTo>
                    <a:pt x="5625" y="3068"/>
                  </a:lnTo>
                  <a:lnTo>
                    <a:pt x="5804" y="2991"/>
                  </a:lnTo>
                  <a:lnTo>
                    <a:pt x="5983" y="2966"/>
                  </a:lnTo>
                  <a:lnTo>
                    <a:pt x="6162" y="2991"/>
                  </a:lnTo>
                  <a:lnTo>
                    <a:pt x="6366" y="3017"/>
                  </a:lnTo>
                  <a:lnTo>
                    <a:pt x="6366" y="997"/>
                  </a:lnTo>
                  <a:lnTo>
                    <a:pt x="4577" y="997"/>
                  </a:lnTo>
                  <a:lnTo>
                    <a:pt x="4577" y="972"/>
                  </a:lnTo>
                  <a:lnTo>
                    <a:pt x="4602" y="793"/>
                  </a:lnTo>
                  <a:lnTo>
                    <a:pt x="4577" y="614"/>
                  </a:lnTo>
                  <a:lnTo>
                    <a:pt x="4500" y="460"/>
                  </a:lnTo>
                  <a:lnTo>
                    <a:pt x="4398" y="307"/>
                  </a:lnTo>
                  <a:lnTo>
                    <a:pt x="4295" y="179"/>
                  </a:lnTo>
                  <a:lnTo>
                    <a:pt x="4142" y="103"/>
                  </a:lnTo>
                  <a:lnTo>
                    <a:pt x="3963" y="26"/>
                  </a:lnTo>
                  <a:lnTo>
                    <a:pt x="3784"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grpSp>
      <p:grpSp>
        <p:nvGrpSpPr>
          <p:cNvPr id="926" name="Google Shape;926;p32"/>
          <p:cNvGrpSpPr/>
          <p:nvPr/>
        </p:nvGrpSpPr>
        <p:grpSpPr>
          <a:xfrm>
            <a:off x="9750929" y="2641786"/>
            <a:ext cx="542481" cy="415709"/>
            <a:chOff x="5517850" y="1203850"/>
            <a:chExt cx="371325" cy="281875"/>
          </a:xfrm>
        </p:grpSpPr>
        <p:sp>
          <p:nvSpPr>
            <p:cNvPr id="927" name="Google Shape;927;p32"/>
            <p:cNvSpPr/>
            <p:nvPr/>
          </p:nvSpPr>
          <p:spPr>
            <a:xfrm>
              <a:off x="5579825" y="1366825"/>
              <a:ext cx="309350" cy="97800"/>
            </a:xfrm>
            <a:custGeom>
              <a:avLst/>
              <a:gdLst/>
              <a:ahLst/>
              <a:cxnLst/>
              <a:rect l="l" t="t" r="r" b="b"/>
              <a:pathLst>
                <a:path w="12374" h="3912" extrusionOk="0">
                  <a:moveTo>
                    <a:pt x="11504" y="0"/>
                  </a:moveTo>
                  <a:lnTo>
                    <a:pt x="11325" y="26"/>
                  </a:lnTo>
                  <a:lnTo>
                    <a:pt x="9536" y="512"/>
                  </a:lnTo>
                  <a:lnTo>
                    <a:pt x="8360" y="819"/>
                  </a:lnTo>
                  <a:lnTo>
                    <a:pt x="7542" y="1023"/>
                  </a:lnTo>
                  <a:lnTo>
                    <a:pt x="1" y="1406"/>
                  </a:lnTo>
                  <a:lnTo>
                    <a:pt x="308" y="3733"/>
                  </a:lnTo>
                  <a:lnTo>
                    <a:pt x="1253" y="3145"/>
                  </a:lnTo>
                  <a:lnTo>
                    <a:pt x="1407" y="3094"/>
                  </a:lnTo>
                  <a:lnTo>
                    <a:pt x="1586" y="3043"/>
                  </a:lnTo>
                  <a:lnTo>
                    <a:pt x="1765" y="3043"/>
                  </a:lnTo>
                  <a:lnTo>
                    <a:pt x="1918" y="3068"/>
                  </a:lnTo>
                  <a:lnTo>
                    <a:pt x="5625" y="3835"/>
                  </a:lnTo>
                  <a:lnTo>
                    <a:pt x="5880" y="3886"/>
                  </a:lnTo>
                  <a:lnTo>
                    <a:pt x="6111" y="3912"/>
                  </a:lnTo>
                  <a:lnTo>
                    <a:pt x="6366" y="3861"/>
                  </a:lnTo>
                  <a:lnTo>
                    <a:pt x="6622" y="3809"/>
                  </a:lnTo>
                  <a:lnTo>
                    <a:pt x="11735" y="1918"/>
                  </a:lnTo>
                  <a:lnTo>
                    <a:pt x="11888" y="1841"/>
                  </a:lnTo>
                  <a:lnTo>
                    <a:pt x="12016" y="1764"/>
                  </a:lnTo>
                  <a:lnTo>
                    <a:pt x="12144" y="1637"/>
                  </a:lnTo>
                  <a:lnTo>
                    <a:pt x="12220" y="1509"/>
                  </a:lnTo>
                  <a:lnTo>
                    <a:pt x="12297" y="1355"/>
                  </a:lnTo>
                  <a:lnTo>
                    <a:pt x="12348" y="1202"/>
                  </a:lnTo>
                  <a:lnTo>
                    <a:pt x="12374" y="1023"/>
                  </a:lnTo>
                  <a:lnTo>
                    <a:pt x="12374" y="844"/>
                  </a:lnTo>
                  <a:lnTo>
                    <a:pt x="12348" y="640"/>
                  </a:lnTo>
                  <a:lnTo>
                    <a:pt x="12271" y="461"/>
                  </a:lnTo>
                  <a:lnTo>
                    <a:pt x="12169" y="307"/>
                  </a:lnTo>
                  <a:lnTo>
                    <a:pt x="12016" y="179"/>
                  </a:lnTo>
                  <a:lnTo>
                    <a:pt x="11862" y="77"/>
                  </a:lnTo>
                  <a:lnTo>
                    <a:pt x="11709" y="26"/>
                  </a:lnTo>
                  <a:lnTo>
                    <a:pt x="11504"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928" name="Google Shape;928;p32"/>
            <p:cNvSpPr/>
            <p:nvPr/>
          </p:nvSpPr>
          <p:spPr>
            <a:xfrm>
              <a:off x="5579825" y="1366825"/>
              <a:ext cx="309350" cy="97800"/>
            </a:xfrm>
            <a:custGeom>
              <a:avLst/>
              <a:gdLst/>
              <a:ahLst/>
              <a:cxnLst/>
              <a:rect l="l" t="t" r="r" b="b"/>
              <a:pathLst>
                <a:path w="12374" h="3912" fill="none" extrusionOk="0">
                  <a:moveTo>
                    <a:pt x="1" y="1406"/>
                  </a:moveTo>
                  <a:lnTo>
                    <a:pt x="308" y="3733"/>
                  </a:lnTo>
                  <a:lnTo>
                    <a:pt x="1253" y="3145"/>
                  </a:lnTo>
                  <a:lnTo>
                    <a:pt x="1253" y="3145"/>
                  </a:lnTo>
                  <a:lnTo>
                    <a:pt x="1407" y="3094"/>
                  </a:lnTo>
                  <a:lnTo>
                    <a:pt x="1586" y="3043"/>
                  </a:lnTo>
                  <a:lnTo>
                    <a:pt x="1765" y="3043"/>
                  </a:lnTo>
                  <a:lnTo>
                    <a:pt x="1918" y="3068"/>
                  </a:lnTo>
                  <a:lnTo>
                    <a:pt x="5625" y="3835"/>
                  </a:lnTo>
                  <a:lnTo>
                    <a:pt x="5625" y="3835"/>
                  </a:lnTo>
                  <a:lnTo>
                    <a:pt x="5880" y="3886"/>
                  </a:lnTo>
                  <a:lnTo>
                    <a:pt x="6111" y="3912"/>
                  </a:lnTo>
                  <a:lnTo>
                    <a:pt x="6366" y="3861"/>
                  </a:lnTo>
                  <a:lnTo>
                    <a:pt x="6622" y="3809"/>
                  </a:lnTo>
                  <a:lnTo>
                    <a:pt x="11735" y="1918"/>
                  </a:lnTo>
                  <a:lnTo>
                    <a:pt x="11735" y="1918"/>
                  </a:lnTo>
                  <a:lnTo>
                    <a:pt x="11888" y="1841"/>
                  </a:lnTo>
                  <a:lnTo>
                    <a:pt x="12016" y="1764"/>
                  </a:lnTo>
                  <a:lnTo>
                    <a:pt x="12144" y="1637"/>
                  </a:lnTo>
                  <a:lnTo>
                    <a:pt x="12220" y="1509"/>
                  </a:lnTo>
                  <a:lnTo>
                    <a:pt x="12297" y="1355"/>
                  </a:lnTo>
                  <a:lnTo>
                    <a:pt x="12348" y="1202"/>
                  </a:lnTo>
                  <a:lnTo>
                    <a:pt x="12374" y="1023"/>
                  </a:lnTo>
                  <a:lnTo>
                    <a:pt x="12374" y="844"/>
                  </a:lnTo>
                  <a:lnTo>
                    <a:pt x="12374" y="844"/>
                  </a:lnTo>
                  <a:lnTo>
                    <a:pt x="12348" y="640"/>
                  </a:lnTo>
                  <a:lnTo>
                    <a:pt x="12271" y="461"/>
                  </a:lnTo>
                  <a:lnTo>
                    <a:pt x="12169" y="307"/>
                  </a:lnTo>
                  <a:lnTo>
                    <a:pt x="12016" y="179"/>
                  </a:lnTo>
                  <a:lnTo>
                    <a:pt x="11862" y="77"/>
                  </a:lnTo>
                  <a:lnTo>
                    <a:pt x="11709" y="26"/>
                  </a:lnTo>
                  <a:lnTo>
                    <a:pt x="11504" y="0"/>
                  </a:lnTo>
                  <a:lnTo>
                    <a:pt x="11325" y="26"/>
                  </a:lnTo>
                  <a:lnTo>
                    <a:pt x="11325" y="26"/>
                  </a:lnTo>
                  <a:lnTo>
                    <a:pt x="9536" y="512"/>
                  </a:lnTo>
                  <a:lnTo>
                    <a:pt x="8360" y="819"/>
                  </a:lnTo>
                  <a:lnTo>
                    <a:pt x="7542" y="1023"/>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929" name="Google Shape;929;p32"/>
            <p:cNvSpPr/>
            <p:nvPr/>
          </p:nvSpPr>
          <p:spPr>
            <a:xfrm>
              <a:off x="5579200" y="1355325"/>
              <a:ext cx="190475" cy="66475"/>
            </a:xfrm>
            <a:custGeom>
              <a:avLst/>
              <a:gdLst/>
              <a:ahLst/>
              <a:cxnLst/>
              <a:rect l="l" t="t" r="r" b="b"/>
              <a:pathLst>
                <a:path w="7619" h="2659" extrusionOk="0">
                  <a:moveTo>
                    <a:pt x="1815" y="0"/>
                  </a:moveTo>
                  <a:lnTo>
                    <a:pt x="1534" y="26"/>
                  </a:lnTo>
                  <a:lnTo>
                    <a:pt x="1278" y="103"/>
                  </a:lnTo>
                  <a:lnTo>
                    <a:pt x="1048" y="230"/>
                  </a:lnTo>
                  <a:lnTo>
                    <a:pt x="844" y="358"/>
                  </a:lnTo>
                  <a:lnTo>
                    <a:pt x="639" y="512"/>
                  </a:lnTo>
                  <a:lnTo>
                    <a:pt x="179" y="818"/>
                  </a:lnTo>
                  <a:lnTo>
                    <a:pt x="0" y="1994"/>
                  </a:lnTo>
                  <a:lnTo>
                    <a:pt x="4551" y="2327"/>
                  </a:lnTo>
                  <a:lnTo>
                    <a:pt x="6698" y="2633"/>
                  </a:lnTo>
                  <a:lnTo>
                    <a:pt x="6851" y="2659"/>
                  </a:lnTo>
                  <a:lnTo>
                    <a:pt x="7005" y="2608"/>
                  </a:lnTo>
                  <a:lnTo>
                    <a:pt x="7158" y="2557"/>
                  </a:lnTo>
                  <a:lnTo>
                    <a:pt x="7286" y="2454"/>
                  </a:lnTo>
                  <a:lnTo>
                    <a:pt x="7414" y="2352"/>
                  </a:lnTo>
                  <a:lnTo>
                    <a:pt x="7516" y="2224"/>
                  </a:lnTo>
                  <a:lnTo>
                    <a:pt x="7567" y="2045"/>
                  </a:lnTo>
                  <a:lnTo>
                    <a:pt x="7618" y="1892"/>
                  </a:lnTo>
                  <a:lnTo>
                    <a:pt x="7618" y="1713"/>
                  </a:lnTo>
                  <a:lnTo>
                    <a:pt x="7593" y="1534"/>
                  </a:lnTo>
                  <a:lnTo>
                    <a:pt x="7542" y="1381"/>
                  </a:lnTo>
                  <a:lnTo>
                    <a:pt x="7465" y="1253"/>
                  </a:lnTo>
                  <a:lnTo>
                    <a:pt x="7363" y="1125"/>
                  </a:lnTo>
                  <a:lnTo>
                    <a:pt x="7260" y="1048"/>
                  </a:lnTo>
                  <a:lnTo>
                    <a:pt x="7107" y="972"/>
                  </a:lnTo>
                  <a:lnTo>
                    <a:pt x="6954" y="921"/>
                  </a:lnTo>
                  <a:lnTo>
                    <a:pt x="4960" y="639"/>
                  </a:lnTo>
                  <a:lnTo>
                    <a:pt x="3809" y="486"/>
                  </a:lnTo>
                  <a:lnTo>
                    <a:pt x="3145" y="358"/>
                  </a:lnTo>
                  <a:lnTo>
                    <a:pt x="2787" y="256"/>
                  </a:lnTo>
                  <a:lnTo>
                    <a:pt x="2429" y="103"/>
                  </a:lnTo>
                  <a:lnTo>
                    <a:pt x="2250" y="51"/>
                  </a:lnTo>
                  <a:lnTo>
                    <a:pt x="2071" y="26"/>
                  </a:lnTo>
                  <a:lnTo>
                    <a:pt x="1815"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930" name="Google Shape;930;p32"/>
            <p:cNvSpPr/>
            <p:nvPr/>
          </p:nvSpPr>
          <p:spPr>
            <a:xfrm>
              <a:off x="5579200" y="1355325"/>
              <a:ext cx="190475" cy="66475"/>
            </a:xfrm>
            <a:custGeom>
              <a:avLst/>
              <a:gdLst/>
              <a:ahLst/>
              <a:cxnLst/>
              <a:rect l="l" t="t" r="r" b="b"/>
              <a:pathLst>
                <a:path w="7619" h="2659" fill="none" extrusionOk="0">
                  <a:moveTo>
                    <a:pt x="4551" y="2327"/>
                  </a:moveTo>
                  <a:lnTo>
                    <a:pt x="4551" y="2327"/>
                  </a:lnTo>
                  <a:lnTo>
                    <a:pt x="6698" y="2633"/>
                  </a:lnTo>
                  <a:lnTo>
                    <a:pt x="6698" y="2633"/>
                  </a:lnTo>
                  <a:lnTo>
                    <a:pt x="6851" y="2659"/>
                  </a:lnTo>
                  <a:lnTo>
                    <a:pt x="7005" y="2608"/>
                  </a:lnTo>
                  <a:lnTo>
                    <a:pt x="7158" y="2557"/>
                  </a:lnTo>
                  <a:lnTo>
                    <a:pt x="7286" y="2454"/>
                  </a:lnTo>
                  <a:lnTo>
                    <a:pt x="7414" y="2352"/>
                  </a:lnTo>
                  <a:lnTo>
                    <a:pt x="7516" y="2224"/>
                  </a:lnTo>
                  <a:lnTo>
                    <a:pt x="7567" y="2045"/>
                  </a:lnTo>
                  <a:lnTo>
                    <a:pt x="7618" y="1892"/>
                  </a:lnTo>
                  <a:lnTo>
                    <a:pt x="7618" y="1892"/>
                  </a:lnTo>
                  <a:lnTo>
                    <a:pt x="7618" y="1713"/>
                  </a:lnTo>
                  <a:lnTo>
                    <a:pt x="7593" y="1534"/>
                  </a:lnTo>
                  <a:lnTo>
                    <a:pt x="7542" y="1381"/>
                  </a:lnTo>
                  <a:lnTo>
                    <a:pt x="7465" y="1253"/>
                  </a:lnTo>
                  <a:lnTo>
                    <a:pt x="7363" y="1125"/>
                  </a:lnTo>
                  <a:lnTo>
                    <a:pt x="7260" y="1048"/>
                  </a:lnTo>
                  <a:lnTo>
                    <a:pt x="7107" y="972"/>
                  </a:lnTo>
                  <a:lnTo>
                    <a:pt x="6954" y="921"/>
                  </a:lnTo>
                  <a:lnTo>
                    <a:pt x="6954" y="921"/>
                  </a:lnTo>
                  <a:lnTo>
                    <a:pt x="4960" y="639"/>
                  </a:lnTo>
                  <a:lnTo>
                    <a:pt x="3809" y="486"/>
                  </a:lnTo>
                  <a:lnTo>
                    <a:pt x="3145" y="358"/>
                  </a:lnTo>
                  <a:lnTo>
                    <a:pt x="3145" y="358"/>
                  </a:lnTo>
                  <a:lnTo>
                    <a:pt x="2787" y="256"/>
                  </a:lnTo>
                  <a:lnTo>
                    <a:pt x="2429" y="103"/>
                  </a:lnTo>
                  <a:lnTo>
                    <a:pt x="2429" y="103"/>
                  </a:lnTo>
                  <a:lnTo>
                    <a:pt x="2250" y="51"/>
                  </a:lnTo>
                  <a:lnTo>
                    <a:pt x="2071" y="26"/>
                  </a:lnTo>
                  <a:lnTo>
                    <a:pt x="2071" y="26"/>
                  </a:lnTo>
                  <a:lnTo>
                    <a:pt x="1815" y="0"/>
                  </a:lnTo>
                  <a:lnTo>
                    <a:pt x="1534" y="26"/>
                  </a:lnTo>
                  <a:lnTo>
                    <a:pt x="1278" y="103"/>
                  </a:lnTo>
                  <a:lnTo>
                    <a:pt x="1048" y="230"/>
                  </a:lnTo>
                  <a:lnTo>
                    <a:pt x="1048" y="230"/>
                  </a:lnTo>
                  <a:lnTo>
                    <a:pt x="844" y="358"/>
                  </a:lnTo>
                  <a:lnTo>
                    <a:pt x="639" y="512"/>
                  </a:lnTo>
                  <a:lnTo>
                    <a:pt x="639" y="512"/>
                  </a:lnTo>
                  <a:lnTo>
                    <a:pt x="179" y="818"/>
                  </a:lnTo>
                  <a:lnTo>
                    <a:pt x="0" y="1994"/>
                  </a:lnTo>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931" name="Google Shape;931;p32"/>
            <p:cNvSpPr/>
            <p:nvPr/>
          </p:nvSpPr>
          <p:spPr>
            <a:xfrm>
              <a:off x="5650125" y="1407075"/>
              <a:ext cx="675" cy="675"/>
            </a:xfrm>
            <a:custGeom>
              <a:avLst/>
              <a:gdLst/>
              <a:ahLst/>
              <a:cxnLst/>
              <a:rect l="l" t="t" r="r" b="b"/>
              <a:pathLst>
                <a:path w="27" h="27" extrusionOk="0">
                  <a:moveTo>
                    <a:pt x="26" y="27"/>
                  </a:moveTo>
                  <a:lnTo>
                    <a:pt x="26" y="27"/>
                  </a:lnTo>
                  <a:lnTo>
                    <a:pt x="1" y="1"/>
                  </a:lnTo>
                  <a:lnTo>
                    <a:pt x="26" y="27"/>
                  </a:lnTo>
                  <a:close/>
                </a:path>
              </a:pathLst>
            </a:custGeom>
            <a:solidFill>
              <a:srgbClr val="FCBC86"/>
            </a:solidFill>
            <a:ln>
              <a:noFill/>
            </a:ln>
          </p:spPr>
          <p:txBody>
            <a:bodyPr spcFirstLastPara="1" wrap="square" lIns="121900" tIns="121900" rIns="121900" bIns="121900" anchor="ctr" anchorCtr="0">
              <a:noAutofit/>
            </a:bodyPr>
            <a:lstStyle/>
            <a:p>
              <a:endParaRPr sz="2400"/>
            </a:p>
          </p:txBody>
        </p:sp>
        <p:sp>
          <p:nvSpPr>
            <p:cNvPr id="932" name="Google Shape;932;p32"/>
            <p:cNvSpPr/>
            <p:nvPr/>
          </p:nvSpPr>
          <p:spPr>
            <a:xfrm>
              <a:off x="5650125" y="1407075"/>
              <a:ext cx="675" cy="675"/>
            </a:xfrm>
            <a:custGeom>
              <a:avLst/>
              <a:gdLst/>
              <a:ahLst/>
              <a:cxnLst/>
              <a:rect l="l" t="t" r="r" b="b"/>
              <a:pathLst>
                <a:path w="27" h="27" fill="none" extrusionOk="0">
                  <a:moveTo>
                    <a:pt x="26" y="27"/>
                  </a:moveTo>
                  <a:lnTo>
                    <a:pt x="26" y="27"/>
                  </a:lnTo>
                  <a:lnTo>
                    <a:pt x="1" y="1"/>
                  </a:lnTo>
                  <a:lnTo>
                    <a:pt x="26" y="27"/>
                  </a:lnTo>
                </a:path>
              </a:pathLst>
            </a:custGeom>
            <a:noFill/>
            <a:ln>
              <a:noFill/>
            </a:ln>
          </p:spPr>
          <p:txBody>
            <a:bodyPr spcFirstLastPara="1" wrap="square" lIns="121900" tIns="121900" rIns="121900" bIns="121900" anchor="ctr" anchorCtr="0">
              <a:noAutofit/>
            </a:bodyPr>
            <a:lstStyle/>
            <a:p>
              <a:endParaRPr sz="2400"/>
            </a:p>
          </p:txBody>
        </p:sp>
        <p:sp>
          <p:nvSpPr>
            <p:cNvPr id="933" name="Google Shape;933;p32"/>
            <p:cNvSpPr/>
            <p:nvPr/>
          </p:nvSpPr>
          <p:spPr>
            <a:xfrm>
              <a:off x="5517850" y="1377700"/>
              <a:ext cx="69675" cy="108025"/>
            </a:xfrm>
            <a:custGeom>
              <a:avLst/>
              <a:gdLst/>
              <a:ahLst/>
              <a:cxnLst/>
              <a:rect l="l" t="t" r="r" b="b"/>
              <a:pathLst>
                <a:path w="2787" h="4321" extrusionOk="0">
                  <a:moveTo>
                    <a:pt x="2633" y="0"/>
                  </a:moveTo>
                  <a:lnTo>
                    <a:pt x="0" y="1023"/>
                  </a:lnTo>
                  <a:lnTo>
                    <a:pt x="0" y="4320"/>
                  </a:lnTo>
                  <a:lnTo>
                    <a:pt x="2787" y="3298"/>
                  </a:lnTo>
                  <a:lnTo>
                    <a:pt x="2633"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934" name="Google Shape;934;p32"/>
            <p:cNvSpPr/>
            <p:nvPr/>
          </p:nvSpPr>
          <p:spPr>
            <a:xfrm>
              <a:off x="5738325" y="1203850"/>
              <a:ext cx="132325" cy="131675"/>
            </a:xfrm>
            <a:custGeom>
              <a:avLst/>
              <a:gdLst/>
              <a:ahLst/>
              <a:cxnLst/>
              <a:rect l="l" t="t" r="r" b="b"/>
              <a:pathLst>
                <a:path w="5293" h="5267" extrusionOk="0">
                  <a:moveTo>
                    <a:pt x="4295" y="1"/>
                  </a:moveTo>
                  <a:lnTo>
                    <a:pt x="3682" y="26"/>
                  </a:lnTo>
                  <a:lnTo>
                    <a:pt x="3375" y="77"/>
                  </a:lnTo>
                  <a:lnTo>
                    <a:pt x="3017" y="129"/>
                  </a:lnTo>
                  <a:lnTo>
                    <a:pt x="2685" y="205"/>
                  </a:lnTo>
                  <a:lnTo>
                    <a:pt x="2327" y="308"/>
                  </a:lnTo>
                  <a:lnTo>
                    <a:pt x="1995" y="461"/>
                  </a:lnTo>
                  <a:lnTo>
                    <a:pt x="1662" y="614"/>
                  </a:lnTo>
                  <a:lnTo>
                    <a:pt x="1355" y="819"/>
                  </a:lnTo>
                  <a:lnTo>
                    <a:pt x="1074" y="1074"/>
                  </a:lnTo>
                  <a:lnTo>
                    <a:pt x="844" y="1356"/>
                  </a:lnTo>
                  <a:lnTo>
                    <a:pt x="640" y="1662"/>
                  </a:lnTo>
                  <a:lnTo>
                    <a:pt x="461" y="1995"/>
                  </a:lnTo>
                  <a:lnTo>
                    <a:pt x="333" y="2327"/>
                  </a:lnTo>
                  <a:lnTo>
                    <a:pt x="205" y="2659"/>
                  </a:lnTo>
                  <a:lnTo>
                    <a:pt x="128" y="3017"/>
                  </a:lnTo>
                  <a:lnTo>
                    <a:pt x="77" y="3350"/>
                  </a:lnTo>
                  <a:lnTo>
                    <a:pt x="52" y="3682"/>
                  </a:lnTo>
                  <a:lnTo>
                    <a:pt x="1" y="4295"/>
                  </a:lnTo>
                  <a:lnTo>
                    <a:pt x="26" y="4781"/>
                  </a:lnTo>
                  <a:lnTo>
                    <a:pt x="52" y="5216"/>
                  </a:lnTo>
                  <a:lnTo>
                    <a:pt x="512" y="5267"/>
                  </a:lnTo>
                  <a:lnTo>
                    <a:pt x="998" y="5267"/>
                  </a:lnTo>
                  <a:lnTo>
                    <a:pt x="1611" y="5241"/>
                  </a:lnTo>
                  <a:lnTo>
                    <a:pt x="1943" y="5216"/>
                  </a:lnTo>
                  <a:lnTo>
                    <a:pt x="2276" y="5165"/>
                  </a:lnTo>
                  <a:lnTo>
                    <a:pt x="2608" y="5062"/>
                  </a:lnTo>
                  <a:lnTo>
                    <a:pt x="2966" y="4960"/>
                  </a:lnTo>
                  <a:lnTo>
                    <a:pt x="3298" y="4832"/>
                  </a:lnTo>
                  <a:lnTo>
                    <a:pt x="3631" y="4653"/>
                  </a:lnTo>
                  <a:lnTo>
                    <a:pt x="3937" y="4449"/>
                  </a:lnTo>
                  <a:lnTo>
                    <a:pt x="4219" y="4193"/>
                  </a:lnTo>
                  <a:lnTo>
                    <a:pt x="4449" y="3912"/>
                  </a:lnTo>
                  <a:lnTo>
                    <a:pt x="4653" y="3605"/>
                  </a:lnTo>
                  <a:lnTo>
                    <a:pt x="4832" y="3298"/>
                  </a:lnTo>
                  <a:lnTo>
                    <a:pt x="4960" y="2966"/>
                  </a:lnTo>
                  <a:lnTo>
                    <a:pt x="5088" y="2608"/>
                  </a:lnTo>
                  <a:lnTo>
                    <a:pt x="5164" y="2276"/>
                  </a:lnTo>
                  <a:lnTo>
                    <a:pt x="5216" y="1918"/>
                  </a:lnTo>
                  <a:lnTo>
                    <a:pt x="5267" y="1586"/>
                  </a:lnTo>
                  <a:lnTo>
                    <a:pt x="5292" y="998"/>
                  </a:lnTo>
                  <a:lnTo>
                    <a:pt x="5267" y="512"/>
                  </a:lnTo>
                  <a:lnTo>
                    <a:pt x="5241" y="52"/>
                  </a:lnTo>
                  <a:lnTo>
                    <a:pt x="4781" y="26"/>
                  </a:lnTo>
                  <a:lnTo>
                    <a:pt x="4295"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935" name="Google Shape;935;p32"/>
            <p:cNvSpPr/>
            <p:nvPr/>
          </p:nvSpPr>
          <p:spPr>
            <a:xfrm>
              <a:off x="5629675" y="1226875"/>
              <a:ext cx="108675" cy="108650"/>
            </a:xfrm>
            <a:custGeom>
              <a:avLst/>
              <a:gdLst/>
              <a:ahLst/>
              <a:cxnLst/>
              <a:rect l="l" t="t" r="r" b="b"/>
              <a:pathLst>
                <a:path w="4347" h="4346" extrusionOk="0">
                  <a:moveTo>
                    <a:pt x="410" y="0"/>
                  </a:moveTo>
                  <a:lnTo>
                    <a:pt x="52" y="51"/>
                  </a:lnTo>
                  <a:lnTo>
                    <a:pt x="1" y="409"/>
                  </a:lnTo>
                  <a:lnTo>
                    <a:pt x="1" y="818"/>
                  </a:lnTo>
                  <a:lnTo>
                    <a:pt x="26" y="1304"/>
                  </a:lnTo>
                  <a:lnTo>
                    <a:pt x="52" y="1585"/>
                  </a:lnTo>
                  <a:lnTo>
                    <a:pt x="103" y="1866"/>
                  </a:lnTo>
                  <a:lnTo>
                    <a:pt x="154" y="2147"/>
                  </a:lnTo>
                  <a:lnTo>
                    <a:pt x="256" y="2429"/>
                  </a:lnTo>
                  <a:lnTo>
                    <a:pt x="359" y="2710"/>
                  </a:lnTo>
                  <a:lnTo>
                    <a:pt x="512" y="2991"/>
                  </a:lnTo>
                  <a:lnTo>
                    <a:pt x="691" y="3247"/>
                  </a:lnTo>
                  <a:lnTo>
                    <a:pt x="896" y="3477"/>
                  </a:lnTo>
                  <a:lnTo>
                    <a:pt x="1126" y="3681"/>
                  </a:lnTo>
                  <a:lnTo>
                    <a:pt x="1381" y="3835"/>
                  </a:lnTo>
                  <a:lnTo>
                    <a:pt x="1637" y="3988"/>
                  </a:lnTo>
                  <a:lnTo>
                    <a:pt x="1918" y="4090"/>
                  </a:lnTo>
                  <a:lnTo>
                    <a:pt x="2199" y="4192"/>
                  </a:lnTo>
                  <a:lnTo>
                    <a:pt x="2480" y="4244"/>
                  </a:lnTo>
                  <a:lnTo>
                    <a:pt x="2762" y="4295"/>
                  </a:lnTo>
                  <a:lnTo>
                    <a:pt x="3043" y="4346"/>
                  </a:lnTo>
                  <a:lnTo>
                    <a:pt x="3938" y="4346"/>
                  </a:lnTo>
                  <a:lnTo>
                    <a:pt x="4321" y="4320"/>
                  </a:lnTo>
                  <a:lnTo>
                    <a:pt x="4347" y="3937"/>
                  </a:lnTo>
                  <a:lnTo>
                    <a:pt x="4347" y="3528"/>
                  </a:lnTo>
                  <a:lnTo>
                    <a:pt x="4321" y="3042"/>
                  </a:lnTo>
                  <a:lnTo>
                    <a:pt x="4295" y="2761"/>
                  </a:lnTo>
                  <a:lnTo>
                    <a:pt x="4244" y="2480"/>
                  </a:lnTo>
                  <a:lnTo>
                    <a:pt x="4193" y="2199"/>
                  </a:lnTo>
                  <a:lnTo>
                    <a:pt x="4091" y="1917"/>
                  </a:lnTo>
                  <a:lnTo>
                    <a:pt x="3989" y="1636"/>
                  </a:lnTo>
                  <a:lnTo>
                    <a:pt x="3835" y="1380"/>
                  </a:lnTo>
                  <a:lnTo>
                    <a:pt x="3682" y="1125"/>
                  </a:lnTo>
                  <a:lnTo>
                    <a:pt x="3477" y="895"/>
                  </a:lnTo>
                  <a:lnTo>
                    <a:pt x="3247" y="690"/>
                  </a:lnTo>
                  <a:lnTo>
                    <a:pt x="2992" y="511"/>
                  </a:lnTo>
                  <a:lnTo>
                    <a:pt x="2711" y="358"/>
                  </a:lnTo>
                  <a:lnTo>
                    <a:pt x="2429" y="256"/>
                  </a:lnTo>
                  <a:lnTo>
                    <a:pt x="2148" y="153"/>
                  </a:lnTo>
                  <a:lnTo>
                    <a:pt x="1867" y="102"/>
                  </a:lnTo>
                  <a:lnTo>
                    <a:pt x="1586" y="51"/>
                  </a:lnTo>
                  <a:lnTo>
                    <a:pt x="1305" y="26"/>
                  </a:lnTo>
                  <a:lnTo>
                    <a:pt x="819"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936" name="Google Shape;936;p32"/>
          <p:cNvGrpSpPr/>
          <p:nvPr/>
        </p:nvGrpSpPr>
        <p:grpSpPr>
          <a:xfrm>
            <a:off x="200935" y="4088051"/>
            <a:ext cx="1058167" cy="2660533"/>
            <a:chOff x="1211088" y="1995225"/>
            <a:chExt cx="793625" cy="1995400"/>
          </a:xfrm>
        </p:grpSpPr>
        <p:sp>
          <p:nvSpPr>
            <p:cNvPr id="937" name="Google Shape;937;p32"/>
            <p:cNvSpPr/>
            <p:nvPr/>
          </p:nvSpPr>
          <p:spPr>
            <a:xfrm>
              <a:off x="1418763" y="3334300"/>
              <a:ext cx="421150" cy="50625"/>
            </a:xfrm>
            <a:custGeom>
              <a:avLst/>
              <a:gdLst/>
              <a:ahLst/>
              <a:cxnLst/>
              <a:rect l="l" t="t" r="r" b="b"/>
              <a:pathLst>
                <a:path w="16846" h="2025" extrusionOk="0">
                  <a:moveTo>
                    <a:pt x="8423" y="1"/>
                  </a:moveTo>
                  <a:lnTo>
                    <a:pt x="6727" y="20"/>
                  </a:lnTo>
                  <a:lnTo>
                    <a:pt x="5146" y="78"/>
                  </a:lnTo>
                  <a:lnTo>
                    <a:pt x="3720" y="174"/>
                  </a:lnTo>
                  <a:lnTo>
                    <a:pt x="3065" y="232"/>
                  </a:lnTo>
                  <a:lnTo>
                    <a:pt x="2467" y="309"/>
                  </a:lnTo>
                  <a:lnTo>
                    <a:pt x="1928" y="367"/>
                  </a:lnTo>
                  <a:lnTo>
                    <a:pt x="1446" y="444"/>
                  </a:lnTo>
                  <a:lnTo>
                    <a:pt x="1022" y="540"/>
                  </a:lnTo>
                  <a:lnTo>
                    <a:pt x="656" y="618"/>
                  </a:lnTo>
                  <a:lnTo>
                    <a:pt x="386" y="714"/>
                  </a:lnTo>
                  <a:lnTo>
                    <a:pt x="174" y="810"/>
                  </a:lnTo>
                  <a:lnTo>
                    <a:pt x="97" y="868"/>
                  </a:lnTo>
                  <a:lnTo>
                    <a:pt x="39" y="907"/>
                  </a:lnTo>
                  <a:lnTo>
                    <a:pt x="19" y="964"/>
                  </a:lnTo>
                  <a:lnTo>
                    <a:pt x="0" y="1022"/>
                  </a:lnTo>
                  <a:lnTo>
                    <a:pt x="19" y="1061"/>
                  </a:lnTo>
                  <a:lnTo>
                    <a:pt x="39" y="1119"/>
                  </a:lnTo>
                  <a:lnTo>
                    <a:pt x="97" y="1157"/>
                  </a:lnTo>
                  <a:lnTo>
                    <a:pt x="174" y="1215"/>
                  </a:lnTo>
                  <a:lnTo>
                    <a:pt x="386" y="1311"/>
                  </a:lnTo>
                  <a:lnTo>
                    <a:pt x="656" y="1408"/>
                  </a:lnTo>
                  <a:lnTo>
                    <a:pt x="1022" y="1485"/>
                  </a:lnTo>
                  <a:lnTo>
                    <a:pt x="1446" y="1581"/>
                  </a:lnTo>
                  <a:lnTo>
                    <a:pt x="1928" y="1658"/>
                  </a:lnTo>
                  <a:lnTo>
                    <a:pt x="2467" y="1716"/>
                  </a:lnTo>
                  <a:lnTo>
                    <a:pt x="3065" y="1793"/>
                  </a:lnTo>
                  <a:lnTo>
                    <a:pt x="3720" y="1851"/>
                  </a:lnTo>
                  <a:lnTo>
                    <a:pt x="5146" y="1947"/>
                  </a:lnTo>
                  <a:lnTo>
                    <a:pt x="6727" y="2005"/>
                  </a:lnTo>
                  <a:lnTo>
                    <a:pt x="8423" y="2025"/>
                  </a:lnTo>
                  <a:lnTo>
                    <a:pt x="10119" y="2005"/>
                  </a:lnTo>
                  <a:lnTo>
                    <a:pt x="11700" y="1947"/>
                  </a:lnTo>
                  <a:lnTo>
                    <a:pt x="13126" y="1851"/>
                  </a:lnTo>
                  <a:lnTo>
                    <a:pt x="13781" y="1793"/>
                  </a:lnTo>
                  <a:lnTo>
                    <a:pt x="14379" y="1716"/>
                  </a:lnTo>
                  <a:lnTo>
                    <a:pt x="14918" y="1658"/>
                  </a:lnTo>
                  <a:lnTo>
                    <a:pt x="15400" y="1581"/>
                  </a:lnTo>
                  <a:lnTo>
                    <a:pt x="15824" y="1485"/>
                  </a:lnTo>
                  <a:lnTo>
                    <a:pt x="16171" y="1408"/>
                  </a:lnTo>
                  <a:lnTo>
                    <a:pt x="16460" y="1311"/>
                  </a:lnTo>
                  <a:lnTo>
                    <a:pt x="16672" y="1215"/>
                  </a:lnTo>
                  <a:lnTo>
                    <a:pt x="16750" y="1157"/>
                  </a:lnTo>
                  <a:lnTo>
                    <a:pt x="16788" y="1119"/>
                  </a:lnTo>
                  <a:lnTo>
                    <a:pt x="16827" y="1061"/>
                  </a:lnTo>
                  <a:lnTo>
                    <a:pt x="16846" y="1022"/>
                  </a:lnTo>
                  <a:lnTo>
                    <a:pt x="16827" y="964"/>
                  </a:lnTo>
                  <a:lnTo>
                    <a:pt x="16788" y="907"/>
                  </a:lnTo>
                  <a:lnTo>
                    <a:pt x="16750" y="868"/>
                  </a:lnTo>
                  <a:lnTo>
                    <a:pt x="16672" y="810"/>
                  </a:lnTo>
                  <a:lnTo>
                    <a:pt x="16460" y="714"/>
                  </a:lnTo>
                  <a:lnTo>
                    <a:pt x="16171" y="618"/>
                  </a:lnTo>
                  <a:lnTo>
                    <a:pt x="15824" y="540"/>
                  </a:lnTo>
                  <a:lnTo>
                    <a:pt x="15400" y="444"/>
                  </a:lnTo>
                  <a:lnTo>
                    <a:pt x="14918" y="367"/>
                  </a:lnTo>
                  <a:lnTo>
                    <a:pt x="14379" y="309"/>
                  </a:lnTo>
                  <a:lnTo>
                    <a:pt x="13781" y="232"/>
                  </a:lnTo>
                  <a:lnTo>
                    <a:pt x="13126" y="174"/>
                  </a:lnTo>
                  <a:lnTo>
                    <a:pt x="11700" y="78"/>
                  </a:lnTo>
                  <a:lnTo>
                    <a:pt x="10119" y="20"/>
                  </a:lnTo>
                  <a:lnTo>
                    <a:pt x="84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38" name="Google Shape;938;p32"/>
            <p:cNvSpPr/>
            <p:nvPr/>
          </p:nvSpPr>
          <p:spPr>
            <a:xfrm>
              <a:off x="1327688" y="3887000"/>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939" name="Google Shape;939;p32"/>
            <p:cNvSpPr/>
            <p:nvPr/>
          </p:nvSpPr>
          <p:spPr>
            <a:xfrm>
              <a:off x="1251063" y="1995225"/>
              <a:ext cx="438050" cy="1282725"/>
            </a:xfrm>
            <a:custGeom>
              <a:avLst/>
              <a:gdLst/>
              <a:ahLst/>
              <a:cxnLst/>
              <a:rect l="l" t="t" r="r" b="b"/>
              <a:pathLst>
                <a:path w="17522" h="51309" extrusionOk="0">
                  <a:moveTo>
                    <a:pt x="1562" y="1"/>
                  </a:moveTo>
                  <a:lnTo>
                    <a:pt x="1408" y="20"/>
                  </a:lnTo>
                  <a:lnTo>
                    <a:pt x="1273" y="39"/>
                  </a:lnTo>
                  <a:lnTo>
                    <a:pt x="1119" y="78"/>
                  </a:lnTo>
                  <a:lnTo>
                    <a:pt x="984" y="135"/>
                  </a:lnTo>
                  <a:lnTo>
                    <a:pt x="868" y="213"/>
                  </a:lnTo>
                  <a:lnTo>
                    <a:pt x="733" y="309"/>
                  </a:lnTo>
                  <a:lnTo>
                    <a:pt x="637" y="405"/>
                  </a:lnTo>
                  <a:lnTo>
                    <a:pt x="540" y="540"/>
                  </a:lnTo>
                  <a:lnTo>
                    <a:pt x="483" y="675"/>
                  </a:lnTo>
                  <a:lnTo>
                    <a:pt x="425" y="829"/>
                  </a:lnTo>
                  <a:lnTo>
                    <a:pt x="386" y="983"/>
                  </a:lnTo>
                  <a:lnTo>
                    <a:pt x="251" y="2275"/>
                  </a:lnTo>
                  <a:lnTo>
                    <a:pt x="136" y="3547"/>
                  </a:lnTo>
                  <a:lnTo>
                    <a:pt x="59" y="4800"/>
                  </a:lnTo>
                  <a:lnTo>
                    <a:pt x="20" y="6072"/>
                  </a:lnTo>
                  <a:lnTo>
                    <a:pt x="1" y="7325"/>
                  </a:lnTo>
                  <a:lnTo>
                    <a:pt x="1" y="8558"/>
                  </a:lnTo>
                  <a:lnTo>
                    <a:pt x="39" y="9792"/>
                  </a:lnTo>
                  <a:lnTo>
                    <a:pt x="97" y="11006"/>
                  </a:lnTo>
                  <a:lnTo>
                    <a:pt x="174" y="12220"/>
                  </a:lnTo>
                  <a:lnTo>
                    <a:pt x="290" y="13415"/>
                  </a:lnTo>
                  <a:lnTo>
                    <a:pt x="406" y="14610"/>
                  </a:lnTo>
                  <a:lnTo>
                    <a:pt x="560" y="15805"/>
                  </a:lnTo>
                  <a:lnTo>
                    <a:pt x="733" y="16962"/>
                  </a:lnTo>
                  <a:lnTo>
                    <a:pt x="926" y="18118"/>
                  </a:lnTo>
                  <a:lnTo>
                    <a:pt x="1138" y="19275"/>
                  </a:lnTo>
                  <a:lnTo>
                    <a:pt x="1369" y="20393"/>
                  </a:lnTo>
                  <a:lnTo>
                    <a:pt x="1601" y="21511"/>
                  </a:lnTo>
                  <a:lnTo>
                    <a:pt x="1870" y="22629"/>
                  </a:lnTo>
                  <a:lnTo>
                    <a:pt x="2140" y="23708"/>
                  </a:lnTo>
                  <a:lnTo>
                    <a:pt x="2429" y="24787"/>
                  </a:lnTo>
                  <a:lnTo>
                    <a:pt x="2738" y="25847"/>
                  </a:lnTo>
                  <a:lnTo>
                    <a:pt x="3065" y="26888"/>
                  </a:lnTo>
                  <a:lnTo>
                    <a:pt x="3393" y="27929"/>
                  </a:lnTo>
                  <a:lnTo>
                    <a:pt x="3721" y="28931"/>
                  </a:lnTo>
                  <a:lnTo>
                    <a:pt x="4068" y="29933"/>
                  </a:lnTo>
                  <a:lnTo>
                    <a:pt x="4434" y="30916"/>
                  </a:lnTo>
                  <a:lnTo>
                    <a:pt x="4800" y="31880"/>
                  </a:lnTo>
                  <a:lnTo>
                    <a:pt x="5166" y="32825"/>
                  </a:lnTo>
                  <a:lnTo>
                    <a:pt x="5552" y="33750"/>
                  </a:lnTo>
                  <a:lnTo>
                    <a:pt x="5937" y="34656"/>
                  </a:lnTo>
                  <a:lnTo>
                    <a:pt x="6708" y="36410"/>
                  </a:lnTo>
                  <a:lnTo>
                    <a:pt x="7498" y="38086"/>
                  </a:lnTo>
                  <a:lnTo>
                    <a:pt x="8289" y="39686"/>
                  </a:lnTo>
                  <a:lnTo>
                    <a:pt x="9079" y="41190"/>
                  </a:lnTo>
                  <a:lnTo>
                    <a:pt x="9850" y="42597"/>
                  </a:lnTo>
                  <a:lnTo>
                    <a:pt x="10602" y="43927"/>
                  </a:lnTo>
                  <a:lnTo>
                    <a:pt x="11334" y="45160"/>
                  </a:lnTo>
                  <a:lnTo>
                    <a:pt x="12028" y="46278"/>
                  </a:lnTo>
                  <a:lnTo>
                    <a:pt x="12683" y="47300"/>
                  </a:lnTo>
                  <a:lnTo>
                    <a:pt x="13281" y="48205"/>
                  </a:lnTo>
                  <a:lnTo>
                    <a:pt x="13820" y="49015"/>
                  </a:lnTo>
                  <a:lnTo>
                    <a:pt x="14726" y="50268"/>
                  </a:lnTo>
                  <a:lnTo>
                    <a:pt x="15305" y="51039"/>
                  </a:lnTo>
                  <a:lnTo>
                    <a:pt x="15497" y="51309"/>
                  </a:lnTo>
                  <a:lnTo>
                    <a:pt x="17271" y="51058"/>
                  </a:lnTo>
                  <a:lnTo>
                    <a:pt x="17348" y="49613"/>
                  </a:lnTo>
                  <a:lnTo>
                    <a:pt x="17425" y="48186"/>
                  </a:lnTo>
                  <a:lnTo>
                    <a:pt x="17483" y="46779"/>
                  </a:lnTo>
                  <a:lnTo>
                    <a:pt x="17502" y="45391"/>
                  </a:lnTo>
                  <a:lnTo>
                    <a:pt x="17521" y="44042"/>
                  </a:lnTo>
                  <a:lnTo>
                    <a:pt x="17502" y="42712"/>
                  </a:lnTo>
                  <a:lnTo>
                    <a:pt x="17483" y="41402"/>
                  </a:lnTo>
                  <a:lnTo>
                    <a:pt x="17425" y="40110"/>
                  </a:lnTo>
                  <a:lnTo>
                    <a:pt x="17367" y="38838"/>
                  </a:lnTo>
                  <a:lnTo>
                    <a:pt x="17290" y="37585"/>
                  </a:lnTo>
                  <a:lnTo>
                    <a:pt x="17193" y="36371"/>
                  </a:lnTo>
                  <a:lnTo>
                    <a:pt x="17078" y="35176"/>
                  </a:lnTo>
                  <a:lnTo>
                    <a:pt x="16943" y="34000"/>
                  </a:lnTo>
                  <a:lnTo>
                    <a:pt x="16808" y="32844"/>
                  </a:lnTo>
                  <a:lnTo>
                    <a:pt x="16654" y="31707"/>
                  </a:lnTo>
                  <a:lnTo>
                    <a:pt x="16480" y="30589"/>
                  </a:lnTo>
                  <a:lnTo>
                    <a:pt x="16288" y="29509"/>
                  </a:lnTo>
                  <a:lnTo>
                    <a:pt x="16095" y="28430"/>
                  </a:lnTo>
                  <a:lnTo>
                    <a:pt x="15883" y="27389"/>
                  </a:lnTo>
                  <a:lnTo>
                    <a:pt x="15671" y="26368"/>
                  </a:lnTo>
                  <a:lnTo>
                    <a:pt x="15439" y="25346"/>
                  </a:lnTo>
                  <a:lnTo>
                    <a:pt x="15189" y="24363"/>
                  </a:lnTo>
                  <a:lnTo>
                    <a:pt x="14938" y="23399"/>
                  </a:lnTo>
                  <a:lnTo>
                    <a:pt x="14668" y="22455"/>
                  </a:lnTo>
                  <a:lnTo>
                    <a:pt x="14399" y="21549"/>
                  </a:lnTo>
                  <a:lnTo>
                    <a:pt x="14129" y="20643"/>
                  </a:lnTo>
                  <a:lnTo>
                    <a:pt x="13840" y="19757"/>
                  </a:lnTo>
                  <a:lnTo>
                    <a:pt x="13531" y="18889"/>
                  </a:lnTo>
                  <a:lnTo>
                    <a:pt x="13242" y="18061"/>
                  </a:lnTo>
                  <a:lnTo>
                    <a:pt x="12934" y="17232"/>
                  </a:lnTo>
                  <a:lnTo>
                    <a:pt x="12606" y="16422"/>
                  </a:lnTo>
                  <a:lnTo>
                    <a:pt x="12298" y="15651"/>
                  </a:lnTo>
                  <a:lnTo>
                    <a:pt x="11970" y="14880"/>
                  </a:lnTo>
                  <a:lnTo>
                    <a:pt x="11642" y="14148"/>
                  </a:lnTo>
                  <a:lnTo>
                    <a:pt x="10968" y="12722"/>
                  </a:lnTo>
                  <a:lnTo>
                    <a:pt x="10274" y="11372"/>
                  </a:lnTo>
                  <a:lnTo>
                    <a:pt x="9599" y="10081"/>
                  </a:lnTo>
                  <a:lnTo>
                    <a:pt x="8905" y="8886"/>
                  </a:lnTo>
                  <a:lnTo>
                    <a:pt x="8212" y="7768"/>
                  </a:lnTo>
                  <a:lnTo>
                    <a:pt x="7518" y="6708"/>
                  </a:lnTo>
                  <a:lnTo>
                    <a:pt x="6843" y="5725"/>
                  </a:lnTo>
                  <a:lnTo>
                    <a:pt x="6188" y="4819"/>
                  </a:lnTo>
                  <a:lnTo>
                    <a:pt x="5532" y="3971"/>
                  </a:lnTo>
                  <a:lnTo>
                    <a:pt x="4916" y="3200"/>
                  </a:lnTo>
                  <a:lnTo>
                    <a:pt x="4318" y="2487"/>
                  </a:lnTo>
                  <a:lnTo>
                    <a:pt x="3759" y="1851"/>
                  </a:lnTo>
                  <a:lnTo>
                    <a:pt x="3220" y="1273"/>
                  </a:lnTo>
                  <a:lnTo>
                    <a:pt x="2718" y="771"/>
                  </a:lnTo>
                  <a:lnTo>
                    <a:pt x="2275" y="328"/>
                  </a:lnTo>
                  <a:lnTo>
                    <a:pt x="2140" y="213"/>
                  </a:lnTo>
                  <a:lnTo>
                    <a:pt x="2005" y="135"/>
                  </a:lnTo>
                  <a:lnTo>
                    <a:pt x="1870" y="58"/>
                  </a:lnTo>
                  <a:lnTo>
                    <a:pt x="1716" y="20"/>
                  </a:lnTo>
                  <a:lnTo>
                    <a:pt x="156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940" name="Google Shape;940;p32"/>
            <p:cNvSpPr/>
            <p:nvPr/>
          </p:nvSpPr>
          <p:spPr>
            <a:xfrm>
              <a:off x="1348888" y="2225075"/>
              <a:ext cx="284325" cy="874600"/>
            </a:xfrm>
            <a:custGeom>
              <a:avLst/>
              <a:gdLst/>
              <a:ahLst/>
              <a:cxnLst/>
              <a:rect l="l" t="t" r="r" b="b"/>
              <a:pathLst>
                <a:path w="11373" h="34984" extrusionOk="0">
                  <a:moveTo>
                    <a:pt x="116" y="0"/>
                  </a:moveTo>
                  <a:lnTo>
                    <a:pt x="58" y="39"/>
                  </a:lnTo>
                  <a:lnTo>
                    <a:pt x="20" y="77"/>
                  </a:lnTo>
                  <a:lnTo>
                    <a:pt x="0" y="135"/>
                  </a:lnTo>
                  <a:lnTo>
                    <a:pt x="20" y="193"/>
                  </a:lnTo>
                  <a:lnTo>
                    <a:pt x="1350" y="4009"/>
                  </a:lnTo>
                  <a:lnTo>
                    <a:pt x="2737" y="8096"/>
                  </a:lnTo>
                  <a:lnTo>
                    <a:pt x="4414" y="13107"/>
                  </a:lnTo>
                  <a:lnTo>
                    <a:pt x="5301" y="15844"/>
                  </a:lnTo>
                  <a:lnTo>
                    <a:pt x="6226" y="18658"/>
                  </a:lnTo>
                  <a:lnTo>
                    <a:pt x="7151" y="21530"/>
                  </a:lnTo>
                  <a:lnTo>
                    <a:pt x="8038" y="24402"/>
                  </a:lnTo>
                  <a:lnTo>
                    <a:pt x="8905" y="27216"/>
                  </a:lnTo>
                  <a:lnTo>
                    <a:pt x="9715" y="29933"/>
                  </a:lnTo>
                  <a:lnTo>
                    <a:pt x="10428" y="32497"/>
                  </a:lnTo>
                  <a:lnTo>
                    <a:pt x="11064" y="34868"/>
                  </a:lnTo>
                  <a:lnTo>
                    <a:pt x="11083" y="34906"/>
                  </a:lnTo>
                  <a:lnTo>
                    <a:pt x="11122" y="34945"/>
                  </a:lnTo>
                  <a:lnTo>
                    <a:pt x="11160" y="34964"/>
                  </a:lnTo>
                  <a:lnTo>
                    <a:pt x="11218" y="34983"/>
                  </a:lnTo>
                  <a:lnTo>
                    <a:pt x="11257" y="34983"/>
                  </a:lnTo>
                  <a:lnTo>
                    <a:pt x="11314" y="34945"/>
                  </a:lnTo>
                  <a:lnTo>
                    <a:pt x="11353" y="34906"/>
                  </a:lnTo>
                  <a:lnTo>
                    <a:pt x="11372" y="34848"/>
                  </a:lnTo>
                  <a:lnTo>
                    <a:pt x="11353" y="34790"/>
                  </a:lnTo>
                  <a:lnTo>
                    <a:pt x="10717" y="32420"/>
                  </a:lnTo>
                  <a:lnTo>
                    <a:pt x="10004" y="29856"/>
                  </a:lnTo>
                  <a:lnTo>
                    <a:pt x="9194" y="27139"/>
                  </a:lnTo>
                  <a:lnTo>
                    <a:pt x="8327" y="24324"/>
                  </a:lnTo>
                  <a:lnTo>
                    <a:pt x="7440" y="21453"/>
                  </a:lnTo>
                  <a:lnTo>
                    <a:pt x="6515" y="18581"/>
                  </a:lnTo>
                  <a:lnTo>
                    <a:pt x="5590" y="15747"/>
                  </a:lnTo>
                  <a:lnTo>
                    <a:pt x="4703" y="13010"/>
                  </a:lnTo>
                  <a:lnTo>
                    <a:pt x="3007" y="7999"/>
                  </a:lnTo>
                  <a:lnTo>
                    <a:pt x="1619" y="3913"/>
                  </a:lnTo>
                  <a:lnTo>
                    <a:pt x="309" y="97"/>
                  </a:lnTo>
                  <a:lnTo>
                    <a:pt x="270" y="58"/>
                  </a:lnTo>
                  <a:lnTo>
                    <a:pt x="232" y="20"/>
                  </a:lnTo>
                  <a:lnTo>
                    <a:pt x="17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41" name="Google Shape;941;p32"/>
            <p:cNvSpPr/>
            <p:nvPr/>
          </p:nvSpPr>
          <p:spPr>
            <a:xfrm>
              <a:off x="1211088" y="2587425"/>
              <a:ext cx="477050" cy="819175"/>
            </a:xfrm>
            <a:custGeom>
              <a:avLst/>
              <a:gdLst/>
              <a:ahLst/>
              <a:cxnLst/>
              <a:rect l="l" t="t" r="r" b="b"/>
              <a:pathLst>
                <a:path w="19082" h="32767" extrusionOk="0">
                  <a:moveTo>
                    <a:pt x="578" y="1"/>
                  </a:moveTo>
                  <a:lnTo>
                    <a:pt x="482" y="20"/>
                  </a:lnTo>
                  <a:lnTo>
                    <a:pt x="405" y="39"/>
                  </a:lnTo>
                  <a:lnTo>
                    <a:pt x="328" y="58"/>
                  </a:lnTo>
                  <a:lnTo>
                    <a:pt x="251" y="97"/>
                  </a:lnTo>
                  <a:lnTo>
                    <a:pt x="193" y="155"/>
                  </a:lnTo>
                  <a:lnTo>
                    <a:pt x="116" y="213"/>
                  </a:lnTo>
                  <a:lnTo>
                    <a:pt x="77" y="270"/>
                  </a:lnTo>
                  <a:lnTo>
                    <a:pt x="39" y="348"/>
                  </a:lnTo>
                  <a:lnTo>
                    <a:pt x="0" y="444"/>
                  </a:lnTo>
                  <a:lnTo>
                    <a:pt x="0" y="521"/>
                  </a:lnTo>
                  <a:lnTo>
                    <a:pt x="0" y="617"/>
                  </a:lnTo>
                  <a:lnTo>
                    <a:pt x="0" y="714"/>
                  </a:lnTo>
                  <a:lnTo>
                    <a:pt x="289" y="1832"/>
                  </a:lnTo>
                  <a:lnTo>
                    <a:pt x="655" y="3219"/>
                  </a:lnTo>
                  <a:lnTo>
                    <a:pt x="1118" y="4858"/>
                  </a:lnTo>
                  <a:lnTo>
                    <a:pt x="1677" y="6670"/>
                  </a:lnTo>
                  <a:lnTo>
                    <a:pt x="2332" y="8674"/>
                  </a:lnTo>
                  <a:lnTo>
                    <a:pt x="2698" y="9715"/>
                  </a:lnTo>
                  <a:lnTo>
                    <a:pt x="3084" y="10794"/>
                  </a:lnTo>
                  <a:lnTo>
                    <a:pt x="3489" y="11912"/>
                  </a:lnTo>
                  <a:lnTo>
                    <a:pt x="3932" y="13030"/>
                  </a:lnTo>
                  <a:lnTo>
                    <a:pt x="4395" y="14186"/>
                  </a:lnTo>
                  <a:lnTo>
                    <a:pt x="4876" y="15343"/>
                  </a:lnTo>
                  <a:lnTo>
                    <a:pt x="5397" y="16499"/>
                  </a:lnTo>
                  <a:lnTo>
                    <a:pt x="5936" y="17675"/>
                  </a:lnTo>
                  <a:lnTo>
                    <a:pt x="6495" y="18870"/>
                  </a:lnTo>
                  <a:lnTo>
                    <a:pt x="7093" y="20046"/>
                  </a:lnTo>
                  <a:lnTo>
                    <a:pt x="7710" y="21202"/>
                  </a:lnTo>
                  <a:lnTo>
                    <a:pt x="8346" y="22378"/>
                  </a:lnTo>
                  <a:lnTo>
                    <a:pt x="9020" y="23515"/>
                  </a:lnTo>
                  <a:lnTo>
                    <a:pt x="9734" y="24633"/>
                  </a:lnTo>
                  <a:lnTo>
                    <a:pt x="10447" y="25751"/>
                  </a:lnTo>
                  <a:lnTo>
                    <a:pt x="11218" y="26830"/>
                  </a:lnTo>
                  <a:lnTo>
                    <a:pt x="11989" y="27871"/>
                  </a:lnTo>
                  <a:lnTo>
                    <a:pt x="12798" y="28893"/>
                  </a:lnTo>
                  <a:lnTo>
                    <a:pt x="13222" y="29375"/>
                  </a:lnTo>
                  <a:lnTo>
                    <a:pt x="13646" y="29856"/>
                  </a:lnTo>
                  <a:lnTo>
                    <a:pt x="14089" y="30338"/>
                  </a:lnTo>
                  <a:lnTo>
                    <a:pt x="14514" y="30801"/>
                  </a:lnTo>
                  <a:lnTo>
                    <a:pt x="14957" y="31244"/>
                  </a:lnTo>
                  <a:lnTo>
                    <a:pt x="15419" y="31688"/>
                  </a:lnTo>
                  <a:lnTo>
                    <a:pt x="15882" y="32112"/>
                  </a:lnTo>
                  <a:lnTo>
                    <a:pt x="16345" y="32516"/>
                  </a:lnTo>
                  <a:lnTo>
                    <a:pt x="16557" y="32593"/>
                  </a:lnTo>
                  <a:lnTo>
                    <a:pt x="16826" y="32671"/>
                  </a:lnTo>
                  <a:lnTo>
                    <a:pt x="17154" y="32728"/>
                  </a:lnTo>
                  <a:lnTo>
                    <a:pt x="17559" y="32767"/>
                  </a:lnTo>
                  <a:lnTo>
                    <a:pt x="18021" y="32767"/>
                  </a:lnTo>
                  <a:lnTo>
                    <a:pt x="18272" y="32728"/>
                  </a:lnTo>
                  <a:lnTo>
                    <a:pt x="18542" y="32690"/>
                  </a:lnTo>
                  <a:lnTo>
                    <a:pt x="18812" y="32613"/>
                  </a:lnTo>
                  <a:lnTo>
                    <a:pt x="19082" y="32516"/>
                  </a:lnTo>
                  <a:lnTo>
                    <a:pt x="18812" y="31514"/>
                  </a:lnTo>
                  <a:lnTo>
                    <a:pt x="18465" y="30319"/>
                  </a:lnTo>
                  <a:lnTo>
                    <a:pt x="17964" y="28758"/>
                  </a:lnTo>
                  <a:lnTo>
                    <a:pt x="17347" y="26850"/>
                  </a:lnTo>
                  <a:lnTo>
                    <a:pt x="16961" y="25809"/>
                  </a:lnTo>
                  <a:lnTo>
                    <a:pt x="16557" y="24691"/>
                  </a:lnTo>
                  <a:lnTo>
                    <a:pt x="16133" y="23535"/>
                  </a:lnTo>
                  <a:lnTo>
                    <a:pt x="15651" y="22320"/>
                  </a:lnTo>
                  <a:lnTo>
                    <a:pt x="15150" y="21048"/>
                  </a:lnTo>
                  <a:lnTo>
                    <a:pt x="14591" y="19776"/>
                  </a:lnTo>
                  <a:lnTo>
                    <a:pt x="14012" y="18446"/>
                  </a:lnTo>
                  <a:lnTo>
                    <a:pt x="13396" y="17116"/>
                  </a:lnTo>
                  <a:lnTo>
                    <a:pt x="12740" y="15767"/>
                  </a:lnTo>
                  <a:lnTo>
                    <a:pt x="12046" y="14418"/>
                  </a:lnTo>
                  <a:lnTo>
                    <a:pt x="11314" y="13049"/>
                  </a:lnTo>
                  <a:lnTo>
                    <a:pt x="10562" y="11719"/>
                  </a:lnTo>
                  <a:lnTo>
                    <a:pt x="9753" y="10370"/>
                  </a:lnTo>
                  <a:lnTo>
                    <a:pt x="8924" y="9060"/>
                  </a:lnTo>
                  <a:lnTo>
                    <a:pt x="8500" y="8423"/>
                  </a:lnTo>
                  <a:lnTo>
                    <a:pt x="8057" y="7768"/>
                  </a:lnTo>
                  <a:lnTo>
                    <a:pt x="7594" y="7151"/>
                  </a:lnTo>
                  <a:lnTo>
                    <a:pt x="7151" y="6535"/>
                  </a:lnTo>
                  <a:lnTo>
                    <a:pt x="6669" y="5918"/>
                  </a:lnTo>
                  <a:lnTo>
                    <a:pt x="6206" y="5320"/>
                  </a:lnTo>
                  <a:lnTo>
                    <a:pt x="5705" y="4723"/>
                  </a:lnTo>
                  <a:lnTo>
                    <a:pt x="5223" y="4164"/>
                  </a:lnTo>
                  <a:lnTo>
                    <a:pt x="4703" y="3586"/>
                  </a:lnTo>
                  <a:lnTo>
                    <a:pt x="4202" y="3046"/>
                  </a:lnTo>
                  <a:lnTo>
                    <a:pt x="3681" y="2526"/>
                  </a:lnTo>
                  <a:lnTo>
                    <a:pt x="3142" y="2005"/>
                  </a:lnTo>
                  <a:lnTo>
                    <a:pt x="2602" y="1504"/>
                  </a:lnTo>
                  <a:lnTo>
                    <a:pt x="2043" y="1022"/>
                  </a:lnTo>
                  <a:lnTo>
                    <a:pt x="1484" y="560"/>
                  </a:lnTo>
                  <a:lnTo>
                    <a:pt x="925" y="136"/>
                  </a:lnTo>
                  <a:lnTo>
                    <a:pt x="829" y="78"/>
                  </a:lnTo>
                  <a:lnTo>
                    <a:pt x="752" y="39"/>
                  </a:lnTo>
                  <a:lnTo>
                    <a:pt x="655" y="20"/>
                  </a:lnTo>
                  <a:lnTo>
                    <a:pt x="57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942" name="Google Shape;942;p32"/>
            <p:cNvSpPr/>
            <p:nvPr/>
          </p:nvSpPr>
          <p:spPr>
            <a:xfrm>
              <a:off x="1297813" y="2741625"/>
              <a:ext cx="318525" cy="591750"/>
            </a:xfrm>
            <a:custGeom>
              <a:avLst/>
              <a:gdLst/>
              <a:ahLst/>
              <a:cxnLst/>
              <a:rect l="l" t="t" r="r" b="b"/>
              <a:pathLst>
                <a:path w="12741" h="23670" extrusionOk="0">
                  <a:moveTo>
                    <a:pt x="155" y="0"/>
                  </a:moveTo>
                  <a:lnTo>
                    <a:pt x="97" y="20"/>
                  </a:lnTo>
                  <a:lnTo>
                    <a:pt x="39" y="58"/>
                  </a:lnTo>
                  <a:lnTo>
                    <a:pt x="20" y="116"/>
                  </a:lnTo>
                  <a:lnTo>
                    <a:pt x="0" y="174"/>
                  </a:lnTo>
                  <a:lnTo>
                    <a:pt x="20" y="232"/>
                  </a:lnTo>
                  <a:lnTo>
                    <a:pt x="5628" y="10736"/>
                  </a:lnTo>
                  <a:lnTo>
                    <a:pt x="12471" y="23592"/>
                  </a:lnTo>
                  <a:lnTo>
                    <a:pt x="12490" y="23631"/>
                  </a:lnTo>
                  <a:lnTo>
                    <a:pt x="12529" y="23650"/>
                  </a:lnTo>
                  <a:lnTo>
                    <a:pt x="12606" y="23669"/>
                  </a:lnTo>
                  <a:lnTo>
                    <a:pt x="12664" y="23669"/>
                  </a:lnTo>
                  <a:lnTo>
                    <a:pt x="12721" y="23631"/>
                  </a:lnTo>
                  <a:lnTo>
                    <a:pt x="12741" y="23573"/>
                  </a:lnTo>
                  <a:lnTo>
                    <a:pt x="12741" y="23515"/>
                  </a:lnTo>
                  <a:lnTo>
                    <a:pt x="12741" y="23457"/>
                  </a:lnTo>
                  <a:lnTo>
                    <a:pt x="5879" y="10582"/>
                  </a:lnTo>
                  <a:lnTo>
                    <a:pt x="289" y="77"/>
                  </a:lnTo>
                  <a:lnTo>
                    <a:pt x="251" y="39"/>
                  </a:lnTo>
                  <a:lnTo>
                    <a:pt x="212" y="20"/>
                  </a:lnTo>
                  <a:lnTo>
                    <a:pt x="15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43" name="Google Shape;943;p32"/>
            <p:cNvSpPr/>
            <p:nvPr/>
          </p:nvSpPr>
          <p:spPr>
            <a:xfrm>
              <a:off x="1213013" y="2993150"/>
              <a:ext cx="454875" cy="430325"/>
            </a:xfrm>
            <a:custGeom>
              <a:avLst/>
              <a:gdLst/>
              <a:ahLst/>
              <a:cxnLst/>
              <a:rect l="l" t="t" r="r" b="b"/>
              <a:pathLst>
                <a:path w="18195" h="17213" extrusionOk="0">
                  <a:moveTo>
                    <a:pt x="289" y="1"/>
                  </a:moveTo>
                  <a:lnTo>
                    <a:pt x="193" y="39"/>
                  </a:lnTo>
                  <a:lnTo>
                    <a:pt x="116" y="97"/>
                  </a:lnTo>
                  <a:lnTo>
                    <a:pt x="58" y="174"/>
                  </a:lnTo>
                  <a:lnTo>
                    <a:pt x="19" y="270"/>
                  </a:lnTo>
                  <a:lnTo>
                    <a:pt x="0" y="367"/>
                  </a:lnTo>
                  <a:lnTo>
                    <a:pt x="19" y="482"/>
                  </a:lnTo>
                  <a:lnTo>
                    <a:pt x="270" y="1041"/>
                  </a:lnTo>
                  <a:lnTo>
                    <a:pt x="559" y="1716"/>
                  </a:lnTo>
                  <a:lnTo>
                    <a:pt x="925" y="2506"/>
                  </a:lnTo>
                  <a:lnTo>
                    <a:pt x="1369" y="3374"/>
                  </a:lnTo>
                  <a:lnTo>
                    <a:pt x="1870" y="4337"/>
                  </a:lnTo>
                  <a:lnTo>
                    <a:pt x="2429" y="5359"/>
                  </a:lnTo>
                  <a:lnTo>
                    <a:pt x="3065" y="6438"/>
                  </a:lnTo>
                  <a:lnTo>
                    <a:pt x="3778" y="7556"/>
                  </a:lnTo>
                  <a:lnTo>
                    <a:pt x="4163" y="8134"/>
                  </a:lnTo>
                  <a:lnTo>
                    <a:pt x="4549" y="8713"/>
                  </a:lnTo>
                  <a:lnTo>
                    <a:pt x="4973" y="9310"/>
                  </a:lnTo>
                  <a:lnTo>
                    <a:pt x="5397" y="9888"/>
                  </a:lnTo>
                  <a:lnTo>
                    <a:pt x="5859" y="10466"/>
                  </a:lnTo>
                  <a:lnTo>
                    <a:pt x="6322" y="11064"/>
                  </a:lnTo>
                  <a:lnTo>
                    <a:pt x="6804" y="11642"/>
                  </a:lnTo>
                  <a:lnTo>
                    <a:pt x="7305" y="12220"/>
                  </a:lnTo>
                  <a:lnTo>
                    <a:pt x="7845" y="12799"/>
                  </a:lnTo>
                  <a:lnTo>
                    <a:pt x="8384" y="13377"/>
                  </a:lnTo>
                  <a:lnTo>
                    <a:pt x="8943" y="13936"/>
                  </a:lnTo>
                  <a:lnTo>
                    <a:pt x="9522" y="14495"/>
                  </a:lnTo>
                  <a:lnTo>
                    <a:pt x="10119" y="15034"/>
                  </a:lnTo>
                  <a:lnTo>
                    <a:pt x="10736" y="15555"/>
                  </a:lnTo>
                  <a:lnTo>
                    <a:pt x="11372" y="16075"/>
                  </a:lnTo>
                  <a:lnTo>
                    <a:pt x="12027" y="16576"/>
                  </a:lnTo>
                  <a:lnTo>
                    <a:pt x="12316" y="16634"/>
                  </a:lnTo>
                  <a:lnTo>
                    <a:pt x="13068" y="16769"/>
                  </a:lnTo>
                  <a:lnTo>
                    <a:pt x="14109" y="16962"/>
                  </a:lnTo>
                  <a:lnTo>
                    <a:pt x="14687" y="17039"/>
                  </a:lnTo>
                  <a:lnTo>
                    <a:pt x="15285" y="17116"/>
                  </a:lnTo>
                  <a:lnTo>
                    <a:pt x="15882" y="17174"/>
                  </a:lnTo>
                  <a:lnTo>
                    <a:pt x="16441" y="17212"/>
                  </a:lnTo>
                  <a:lnTo>
                    <a:pt x="16961" y="17212"/>
                  </a:lnTo>
                  <a:lnTo>
                    <a:pt x="17424" y="17174"/>
                  </a:lnTo>
                  <a:lnTo>
                    <a:pt x="17617" y="17155"/>
                  </a:lnTo>
                  <a:lnTo>
                    <a:pt x="17790" y="17116"/>
                  </a:lnTo>
                  <a:lnTo>
                    <a:pt x="17925" y="17058"/>
                  </a:lnTo>
                  <a:lnTo>
                    <a:pt x="18041" y="16981"/>
                  </a:lnTo>
                  <a:lnTo>
                    <a:pt x="18118" y="16904"/>
                  </a:lnTo>
                  <a:lnTo>
                    <a:pt x="18176" y="16808"/>
                  </a:lnTo>
                  <a:lnTo>
                    <a:pt x="18195" y="16711"/>
                  </a:lnTo>
                  <a:lnTo>
                    <a:pt x="18156" y="16576"/>
                  </a:lnTo>
                  <a:lnTo>
                    <a:pt x="18022" y="16191"/>
                  </a:lnTo>
                  <a:lnTo>
                    <a:pt x="17867" y="15825"/>
                  </a:lnTo>
                  <a:lnTo>
                    <a:pt x="17520" y="15092"/>
                  </a:lnTo>
                  <a:lnTo>
                    <a:pt x="17116" y="14360"/>
                  </a:lnTo>
                  <a:lnTo>
                    <a:pt x="16692" y="13627"/>
                  </a:lnTo>
                  <a:lnTo>
                    <a:pt x="16229" y="12914"/>
                  </a:lnTo>
                  <a:lnTo>
                    <a:pt x="15728" y="12220"/>
                  </a:lnTo>
                  <a:lnTo>
                    <a:pt x="15188" y="11527"/>
                  </a:lnTo>
                  <a:lnTo>
                    <a:pt x="14610" y="10852"/>
                  </a:lnTo>
                  <a:lnTo>
                    <a:pt x="14032" y="10197"/>
                  </a:lnTo>
                  <a:lnTo>
                    <a:pt x="13415" y="9541"/>
                  </a:lnTo>
                  <a:lnTo>
                    <a:pt x="12779" y="8905"/>
                  </a:lnTo>
                  <a:lnTo>
                    <a:pt x="12124" y="8288"/>
                  </a:lnTo>
                  <a:lnTo>
                    <a:pt x="11468" y="7672"/>
                  </a:lnTo>
                  <a:lnTo>
                    <a:pt x="10794" y="7093"/>
                  </a:lnTo>
                  <a:lnTo>
                    <a:pt x="10119" y="6515"/>
                  </a:lnTo>
                  <a:lnTo>
                    <a:pt x="9425" y="5956"/>
                  </a:lnTo>
                  <a:lnTo>
                    <a:pt x="8751" y="5417"/>
                  </a:lnTo>
                  <a:lnTo>
                    <a:pt x="8076" y="4896"/>
                  </a:lnTo>
                  <a:lnTo>
                    <a:pt x="7382" y="4414"/>
                  </a:lnTo>
                  <a:lnTo>
                    <a:pt x="6727" y="3933"/>
                  </a:lnTo>
                  <a:lnTo>
                    <a:pt x="5416" y="3046"/>
                  </a:lnTo>
                  <a:lnTo>
                    <a:pt x="4202" y="2236"/>
                  </a:lnTo>
                  <a:lnTo>
                    <a:pt x="3065" y="1542"/>
                  </a:lnTo>
                  <a:lnTo>
                    <a:pt x="2062" y="926"/>
                  </a:lnTo>
                  <a:lnTo>
                    <a:pt x="1195" y="425"/>
                  </a:lnTo>
                  <a:lnTo>
                    <a:pt x="501" y="58"/>
                  </a:lnTo>
                  <a:lnTo>
                    <a:pt x="405" y="20"/>
                  </a:lnTo>
                  <a:lnTo>
                    <a:pt x="289"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944" name="Google Shape;944;p32"/>
            <p:cNvSpPr/>
            <p:nvPr/>
          </p:nvSpPr>
          <p:spPr>
            <a:xfrm>
              <a:off x="1323838" y="3109275"/>
              <a:ext cx="271300" cy="290100"/>
            </a:xfrm>
            <a:custGeom>
              <a:avLst/>
              <a:gdLst/>
              <a:ahLst/>
              <a:cxnLst/>
              <a:rect l="l" t="t" r="r" b="b"/>
              <a:pathLst>
                <a:path w="10852" h="11604" extrusionOk="0">
                  <a:moveTo>
                    <a:pt x="97" y="1"/>
                  </a:moveTo>
                  <a:lnTo>
                    <a:pt x="58" y="39"/>
                  </a:lnTo>
                  <a:lnTo>
                    <a:pt x="19" y="97"/>
                  </a:lnTo>
                  <a:lnTo>
                    <a:pt x="0" y="136"/>
                  </a:lnTo>
                  <a:lnTo>
                    <a:pt x="19" y="193"/>
                  </a:lnTo>
                  <a:lnTo>
                    <a:pt x="39" y="251"/>
                  </a:lnTo>
                  <a:lnTo>
                    <a:pt x="1619" y="1986"/>
                  </a:lnTo>
                  <a:lnTo>
                    <a:pt x="4838" y="5494"/>
                  </a:lnTo>
                  <a:lnTo>
                    <a:pt x="6631" y="7441"/>
                  </a:lnTo>
                  <a:lnTo>
                    <a:pt x="8307" y="9233"/>
                  </a:lnTo>
                  <a:lnTo>
                    <a:pt x="9695" y="10679"/>
                  </a:lnTo>
                  <a:lnTo>
                    <a:pt x="10216" y="11199"/>
                  </a:lnTo>
                  <a:lnTo>
                    <a:pt x="10601" y="11565"/>
                  </a:lnTo>
                  <a:lnTo>
                    <a:pt x="10659" y="11604"/>
                  </a:lnTo>
                  <a:lnTo>
                    <a:pt x="10774" y="11604"/>
                  </a:lnTo>
                  <a:lnTo>
                    <a:pt x="10813" y="11565"/>
                  </a:lnTo>
                  <a:lnTo>
                    <a:pt x="10852" y="11507"/>
                  </a:lnTo>
                  <a:lnTo>
                    <a:pt x="10852" y="11450"/>
                  </a:lnTo>
                  <a:lnTo>
                    <a:pt x="10852" y="11392"/>
                  </a:lnTo>
                  <a:lnTo>
                    <a:pt x="10813" y="11353"/>
                  </a:lnTo>
                  <a:lnTo>
                    <a:pt x="10408" y="10968"/>
                  </a:lnTo>
                  <a:lnTo>
                    <a:pt x="9888" y="10447"/>
                  </a:lnTo>
                  <a:lnTo>
                    <a:pt x="8462" y="8963"/>
                  </a:lnTo>
                  <a:lnTo>
                    <a:pt x="6765" y="7151"/>
                  </a:lnTo>
                  <a:lnTo>
                    <a:pt x="4954" y="5185"/>
                  </a:lnTo>
                  <a:lnTo>
                    <a:pt x="1716" y="1639"/>
                  </a:lnTo>
                  <a:lnTo>
                    <a:pt x="270" y="58"/>
                  </a:lnTo>
                  <a:lnTo>
                    <a:pt x="212" y="20"/>
                  </a:lnTo>
                  <a:lnTo>
                    <a:pt x="15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45" name="Google Shape;945;p32"/>
            <p:cNvSpPr/>
            <p:nvPr/>
          </p:nvSpPr>
          <p:spPr>
            <a:xfrm>
              <a:off x="1597038" y="2270850"/>
              <a:ext cx="260725" cy="1129500"/>
            </a:xfrm>
            <a:custGeom>
              <a:avLst/>
              <a:gdLst/>
              <a:ahLst/>
              <a:cxnLst/>
              <a:rect l="l" t="t" r="r" b="b"/>
              <a:pathLst>
                <a:path w="10429" h="45180" extrusionOk="0">
                  <a:moveTo>
                    <a:pt x="7132" y="0"/>
                  </a:moveTo>
                  <a:lnTo>
                    <a:pt x="7055" y="20"/>
                  </a:lnTo>
                  <a:lnTo>
                    <a:pt x="6959" y="39"/>
                  </a:lnTo>
                  <a:lnTo>
                    <a:pt x="6882" y="77"/>
                  </a:lnTo>
                  <a:lnTo>
                    <a:pt x="6785" y="135"/>
                  </a:lnTo>
                  <a:lnTo>
                    <a:pt x="6727" y="212"/>
                  </a:lnTo>
                  <a:lnTo>
                    <a:pt x="6650" y="290"/>
                  </a:lnTo>
                  <a:lnTo>
                    <a:pt x="6188" y="983"/>
                  </a:lnTo>
                  <a:lnTo>
                    <a:pt x="5744" y="1716"/>
                  </a:lnTo>
                  <a:lnTo>
                    <a:pt x="5320" y="2448"/>
                  </a:lnTo>
                  <a:lnTo>
                    <a:pt x="4916" y="3219"/>
                  </a:lnTo>
                  <a:lnTo>
                    <a:pt x="4530" y="4009"/>
                  </a:lnTo>
                  <a:lnTo>
                    <a:pt x="4164" y="4800"/>
                  </a:lnTo>
                  <a:lnTo>
                    <a:pt x="3817" y="5628"/>
                  </a:lnTo>
                  <a:lnTo>
                    <a:pt x="3489" y="6457"/>
                  </a:lnTo>
                  <a:lnTo>
                    <a:pt x="3181" y="7305"/>
                  </a:lnTo>
                  <a:lnTo>
                    <a:pt x="2873" y="8153"/>
                  </a:lnTo>
                  <a:lnTo>
                    <a:pt x="2603" y="9021"/>
                  </a:lnTo>
                  <a:lnTo>
                    <a:pt x="2352" y="9907"/>
                  </a:lnTo>
                  <a:lnTo>
                    <a:pt x="2102" y="10794"/>
                  </a:lnTo>
                  <a:lnTo>
                    <a:pt x="1870" y="11700"/>
                  </a:lnTo>
                  <a:lnTo>
                    <a:pt x="1658" y="12606"/>
                  </a:lnTo>
                  <a:lnTo>
                    <a:pt x="1466" y="13531"/>
                  </a:lnTo>
                  <a:lnTo>
                    <a:pt x="1292" y="14456"/>
                  </a:lnTo>
                  <a:lnTo>
                    <a:pt x="1119" y="15381"/>
                  </a:lnTo>
                  <a:lnTo>
                    <a:pt x="964" y="16306"/>
                  </a:lnTo>
                  <a:lnTo>
                    <a:pt x="829" y="17232"/>
                  </a:lnTo>
                  <a:lnTo>
                    <a:pt x="695" y="18176"/>
                  </a:lnTo>
                  <a:lnTo>
                    <a:pt x="579" y="19120"/>
                  </a:lnTo>
                  <a:lnTo>
                    <a:pt x="386" y="20971"/>
                  </a:lnTo>
                  <a:lnTo>
                    <a:pt x="232" y="22840"/>
                  </a:lnTo>
                  <a:lnTo>
                    <a:pt x="136" y="24671"/>
                  </a:lnTo>
                  <a:lnTo>
                    <a:pt x="59" y="26483"/>
                  </a:lnTo>
                  <a:lnTo>
                    <a:pt x="20" y="28276"/>
                  </a:lnTo>
                  <a:lnTo>
                    <a:pt x="1" y="30010"/>
                  </a:lnTo>
                  <a:lnTo>
                    <a:pt x="20" y="31687"/>
                  </a:lnTo>
                  <a:lnTo>
                    <a:pt x="59" y="33306"/>
                  </a:lnTo>
                  <a:lnTo>
                    <a:pt x="116" y="34868"/>
                  </a:lnTo>
                  <a:lnTo>
                    <a:pt x="193" y="36352"/>
                  </a:lnTo>
                  <a:lnTo>
                    <a:pt x="290" y="37739"/>
                  </a:lnTo>
                  <a:lnTo>
                    <a:pt x="367" y="39050"/>
                  </a:lnTo>
                  <a:lnTo>
                    <a:pt x="483" y="40245"/>
                  </a:lnTo>
                  <a:lnTo>
                    <a:pt x="675" y="42307"/>
                  </a:lnTo>
                  <a:lnTo>
                    <a:pt x="849" y="43869"/>
                  </a:lnTo>
                  <a:lnTo>
                    <a:pt x="984" y="44852"/>
                  </a:lnTo>
                  <a:lnTo>
                    <a:pt x="1041" y="45179"/>
                  </a:lnTo>
                  <a:lnTo>
                    <a:pt x="5783" y="44447"/>
                  </a:lnTo>
                  <a:lnTo>
                    <a:pt x="6149" y="43522"/>
                  </a:lnTo>
                  <a:lnTo>
                    <a:pt x="6496" y="42597"/>
                  </a:lnTo>
                  <a:lnTo>
                    <a:pt x="6843" y="41671"/>
                  </a:lnTo>
                  <a:lnTo>
                    <a:pt x="7151" y="40746"/>
                  </a:lnTo>
                  <a:lnTo>
                    <a:pt x="7460" y="39821"/>
                  </a:lnTo>
                  <a:lnTo>
                    <a:pt x="7730" y="38896"/>
                  </a:lnTo>
                  <a:lnTo>
                    <a:pt x="7999" y="37990"/>
                  </a:lnTo>
                  <a:lnTo>
                    <a:pt x="8250" y="37065"/>
                  </a:lnTo>
                  <a:lnTo>
                    <a:pt x="8481" y="36140"/>
                  </a:lnTo>
                  <a:lnTo>
                    <a:pt x="8693" y="35234"/>
                  </a:lnTo>
                  <a:lnTo>
                    <a:pt x="8905" y="34309"/>
                  </a:lnTo>
                  <a:lnTo>
                    <a:pt x="9098" y="33403"/>
                  </a:lnTo>
                  <a:lnTo>
                    <a:pt x="9272" y="32497"/>
                  </a:lnTo>
                  <a:lnTo>
                    <a:pt x="9426" y="31610"/>
                  </a:lnTo>
                  <a:lnTo>
                    <a:pt x="9580" y="30704"/>
                  </a:lnTo>
                  <a:lnTo>
                    <a:pt x="9715" y="29818"/>
                  </a:lnTo>
                  <a:lnTo>
                    <a:pt x="9831" y="28931"/>
                  </a:lnTo>
                  <a:lnTo>
                    <a:pt x="9946" y="28044"/>
                  </a:lnTo>
                  <a:lnTo>
                    <a:pt x="10120" y="26310"/>
                  </a:lnTo>
                  <a:lnTo>
                    <a:pt x="10255" y="24594"/>
                  </a:lnTo>
                  <a:lnTo>
                    <a:pt x="10351" y="22918"/>
                  </a:lnTo>
                  <a:lnTo>
                    <a:pt x="10409" y="21260"/>
                  </a:lnTo>
                  <a:lnTo>
                    <a:pt x="10428" y="19641"/>
                  </a:lnTo>
                  <a:lnTo>
                    <a:pt x="10409" y="18080"/>
                  </a:lnTo>
                  <a:lnTo>
                    <a:pt x="10370" y="16538"/>
                  </a:lnTo>
                  <a:lnTo>
                    <a:pt x="10293" y="15054"/>
                  </a:lnTo>
                  <a:lnTo>
                    <a:pt x="10197" y="13627"/>
                  </a:lnTo>
                  <a:lnTo>
                    <a:pt x="10081" y="12240"/>
                  </a:lnTo>
                  <a:lnTo>
                    <a:pt x="9946" y="10910"/>
                  </a:lnTo>
                  <a:lnTo>
                    <a:pt x="9792" y="9638"/>
                  </a:lnTo>
                  <a:lnTo>
                    <a:pt x="9619" y="8443"/>
                  </a:lnTo>
                  <a:lnTo>
                    <a:pt x="9445" y="7286"/>
                  </a:lnTo>
                  <a:lnTo>
                    <a:pt x="9272" y="6207"/>
                  </a:lnTo>
                  <a:lnTo>
                    <a:pt x="9079" y="5204"/>
                  </a:lnTo>
                  <a:lnTo>
                    <a:pt x="8886" y="4279"/>
                  </a:lnTo>
                  <a:lnTo>
                    <a:pt x="8713" y="3431"/>
                  </a:lnTo>
                  <a:lnTo>
                    <a:pt x="8520" y="2660"/>
                  </a:lnTo>
                  <a:lnTo>
                    <a:pt x="8346" y="1966"/>
                  </a:lnTo>
                  <a:lnTo>
                    <a:pt x="8192" y="1350"/>
                  </a:lnTo>
                  <a:lnTo>
                    <a:pt x="8038" y="848"/>
                  </a:lnTo>
                  <a:lnTo>
                    <a:pt x="7903" y="424"/>
                  </a:lnTo>
                  <a:lnTo>
                    <a:pt x="7865" y="328"/>
                  </a:lnTo>
                  <a:lnTo>
                    <a:pt x="7807" y="251"/>
                  </a:lnTo>
                  <a:lnTo>
                    <a:pt x="7749" y="193"/>
                  </a:lnTo>
                  <a:lnTo>
                    <a:pt x="7672" y="135"/>
                  </a:lnTo>
                  <a:lnTo>
                    <a:pt x="7595" y="77"/>
                  </a:lnTo>
                  <a:lnTo>
                    <a:pt x="7518" y="39"/>
                  </a:lnTo>
                  <a:lnTo>
                    <a:pt x="732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946" name="Google Shape;946;p32"/>
            <p:cNvSpPr/>
            <p:nvPr/>
          </p:nvSpPr>
          <p:spPr>
            <a:xfrm>
              <a:off x="1681838" y="2460700"/>
              <a:ext cx="73275" cy="660650"/>
            </a:xfrm>
            <a:custGeom>
              <a:avLst/>
              <a:gdLst/>
              <a:ahLst/>
              <a:cxnLst/>
              <a:rect l="l" t="t" r="r" b="b"/>
              <a:pathLst>
                <a:path w="2931" h="26426" extrusionOk="0">
                  <a:moveTo>
                    <a:pt x="2738" y="0"/>
                  </a:moveTo>
                  <a:lnTo>
                    <a:pt x="2680" y="39"/>
                  </a:lnTo>
                  <a:lnTo>
                    <a:pt x="2661" y="78"/>
                  </a:lnTo>
                  <a:lnTo>
                    <a:pt x="2642" y="135"/>
                  </a:lnTo>
                  <a:lnTo>
                    <a:pt x="2237" y="3952"/>
                  </a:lnTo>
                  <a:lnTo>
                    <a:pt x="1350" y="12317"/>
                  </a:lnTo>
                  <a:lnTo>
                    <a:pt x="868" y="16923"/>
                  </a:lnTo>
                  <a:lnTo>
                    <a:pt x="464" y="21125"/>
                  </a:lnTo>
                  <a:lnTo>
                    <a:pt x="136" y="24421"/>
                  </a:lnTo>
                  <a:lnTo>
                    <a:pt x="40" y="25558"/>
                  </a:lnTo>
                  <a:lnTo>
                    <a:pt x="1" y="26271"/>
                  </a:lnTo>
                  <a:lnTo>
                    <a:pt x="1" y="26329"/>
                  </a:lnTo>
                  <a:lnTo>
                    <a:pt x="40" y="26387"/>
                  </a:lnTo>
                  <a:lnTo>
                    <a:pt x="78" y="26426"/>
                  </a:lnTo>
                  <a:lnTo>
                    <a:pt x="194" y="26426"/>
                  </a:lnTo>
                  <a:lnTo>
                    <a:pt x="252" y="26387"/>
                  </a:lnTo>
                  <a:lnTo>
                    <a:pt x="290" y="26348"/>
                  </a:lnTo>
                  <a:lnTo>
                    <a:pt x="290" y="26291"/>
                  </a:lnTo>
                  <a:lnTo>
                    <a:pt x="348" y="25577"/>
                  </a:lnTo>
                  <a:lnTo>
                    <a:pt x="444" y="24421"/>
                  </a:lnTo>
                  <a:lnTo>
                    <a:pt x="753" y="21144"/>
                  </a:lnTo>
                  <a:lnTo>
                    <a:pt x="1177" y="16943"/>
                  </a:lnTo>
                  <a:lnTo>
                    <a:pt x="1659" y="12336"/>
                  </a:lnTo>
                  <a:lnTo>
                    <a:pt x="2526" y="3971"/>
                  </a:lnTo>
                  <a:lnTo>
                    <a:pt x="2931" y="174"/>
                  </a:lnTo>
                  <a:lnTo>
                    <a:pt x="2931" y="97"/>
                  </a:lnTo>
                  <a:lnTo>
                    <a:pt x="2892" y="58"/>
                  </a:lnTo>
                  <a:lnTo>
                    <a:pt x="2854" y="20"/>
                  </a:lnTo>
                  <a:lnTo>
                    <a:pt x="279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47" name="Google Shape;947;p32"/>
            <p:cNvSpPr/>
            <p:nvPr/>
          </p:nvSpPr>
          <p:spPr>
            <a:xfrm>
              <a:off x="1643788" y="2861125"/>
              <a:ext cx="163850" cy="546450"/>
            </a:xfrm>
            <a:custGeom>
              <a:avLst/>
              <a:gdLst/>
              <a:ahLst/>
              <a:cxnLst/>
              <a:rect l="l" t="t" r="r" b="b"/>
              <a:pathLst>
                <a:path w="6554" h="21858" extrusionOk="0">
                  <a:moveTo>
                    <a:pt x="5108" y="0"/>
                  </a:moveTo>
                  <a:lnTo>
                    <a:pt x="4973" y="20"/>
                  </a:lnTo>
                  <a:lnTo>
                    <a:pt x="4857" y="77"/>
                  </a:lnTo>
                  <a:lnTo>
                    <a:pt x="4761" y="155"/>
                  </a:lnTo>
                  <a:lnTo>
                    <a:pt x="4433" y="540"/>
                  </a:lnTo>
                  <a:lnTo>
                    <a:pt x="4125" y="945"/>
                  </a:lnTo>
                  <a:lnTo>
                    <a:pt x="3817" y="1330"/>
                  </a:lnTo>
                  <a:lnTo>
                    <a:pt x="3527" y="1735"/>
                  </a:lnTo>
                  <a:lnTo>
                    <a:pt x="3258" y="2140"/>
                  </a:lnTo>
                  <a:lnTo>
                    <a:pt x="3007" y="2545"/>
                  </a:lnTo>
                  <a:lnTo>
                    <a:pt x="2757" y="2949"/>
                  </a:lnTo>
                  <a:lnTo>
                    <a:pt x="2525" y="3373"/>
                  </a:lnTo>
                  <a:lnTo>
                    <a:pt x="2313" y="3797"/>
                  </a:lnTo>
                  <a:lnTo>
                    <a:pt x="2101" y="4221"/>
                  </a:lnTo>
                  <a:lnTo>
                    <a:pt x="1716" y="5070"/>
                  </a:lnTo>
                  <a:lnTo>
                    <a:pt x="1388" y="5918"/>
                  </a:lnTo>
                  <a:lnTo>
                    <a:pt x="1099" y="6766"/>
                  </a:lnTo>
                  <a:lnTo>
                    <a:pt x="848" y="7633"/>
                  </a:lnTo>
                  <a:lnTo>
                    <a:pt x="636" y="8481"/>
                  </a:lnTo>
                  <a:lnTo>
                    <a:pt x="463" y="9348"/>
                  </a:lnTo>
                  <a:lnTo>
                    <a:pt x="309" y="10177"/>
                  </a:lnTo>
                  <a:lnTo>
                    <a:pt x="193" y="11006"/>
                  </a:lnTo>
                  <a:lnTo>
                    <a:pt x="116" y="11816"/>
                  </a:lnTo>
                  <a:lnTo>
                    <a:pt x="58" y="12625"/>
                  </a:lnTo>
                  <a:lnTo>
                    <a:pt x="20" y="13396"/>
                  </a:lnTo>
                  <a:lnTo>
                    <a:pt x="0" y="14148"/>
                  </a:lnTo>
                  <a:lnTo>
                    <a:pt x="0" y="14880"/>
                  </a:lnTo>
                  <a:lnTo>
                    <a:pt x="20" y="15574"/>
                  </a:lnTo>
                  <a:lnTo>
                    <a:pt x="58" y="16229"/>
                  </a:lnTo>
                  <a:lnTo>
                    <a:pt x="97" y="16865"/>
                  </a:lnTo>
                  <a:lnTo>
                    <a:pt x="154" y="17444"/>
                  </a:lnTo>
                  <a:lnTo>
                    <a:pt x="289" y="18504"/>
                  </a:lnTo>
                  <a:lnTo>
                    <a:pt x="405" y="19352"/>
                  </a:lnTo>
                  <a:lnTo>
                    <a:pt x="521" y="19988"/>
                  </a:lnTo>
                  <a:lnTo>
                    <a:pt x="636" y="20528"/>
                  </a:lnTo>
                  <a:lnTo>
                    <a:pt x="925" y="21857"/>
                  </a:lnTo>
                  <a:lnTo>
                    <a:pt x="3759" y="21106"/>
                  </a:lnTo>
                  <a:lnTo>
                    <a:pt x="4144" y="20412"/>
                  </a:lnTo>
                  <a:lnTo>
                    <a:pt x="4510" y="19718"/>
                  </a:lnTo>
                  <a:lnTo>
                    <a:pt x="4838" y="19005"/>
                  </a:lnTo>
                  <a:lnTo>
                    <a:pt x="5127" y="18272"/>
                  </a:lnTo>
                  <a:lnTo>
                    <a:pt x="5378" y="17521"/>
                  </a:lnTo>
                  <a:lnTo>
                    <a:pt x="5609" y="16769"/>
                  </a:lnTo>
                  <a:lnTo>
                    <a:pt x="5821" y="16017"/>
                  </a:lnTo>
                  <a:lnTo>
                    <a:pt x="5995" y="15246"/>
                  </a:lnTo>
                  <a:lnTo>
                    <a:pt x="6129" y="14475"/>
                  </a:lnTo>
                  <a:lnTo>
                    <a:pt x="6264" y="13724"/>
                  </a:lnTo>
                  <a:lnTo>
                    <a:pt x="6361" y="12953"/>
                  </a:lnTo>
                  <a:lnTo>
                    <a:pt x="6438" y="12182"/>
                  </a:lnTo>
                  <a:lnTo>
                    <a:pt x="6496" y="11411"/>
                  </a:lnTo>
                  <a:lnTo>
                    <a:pt x="6534" y="10659"/>
                  </a:lnTo>
                  <a:lnTo>
                    <a:pt x="6554" y="9907"/>
                  </a:lnTo>
                  <a:lnTo>
                    <a:pt x="6554" y="9175"/>
                  </a:lnTo>
                  <a:lnTo>
                    <a:pt x="6554" y="8443"/>
                  </a:lnTo>
                  <a:lnTo>
                    <a:pt x="6534" y="7729"/>
                  </a:lnTo>
                  <a:lnTo>
                    <a:pt x="6496" y="7036"/>
                  </a:lnTo>
                  <a:lnTo>
                    <a:pt x="6438" y="6361"/>
                  </a:lnTo>
                  <a:lnTo>
                    <a:pt x="6322" y="5070"/>
                  </a:lnTo>
                  <a:lnTo>
                    <a:pt x="6187" y="3875"/>
                  </a:lnTo>
                  <a:lnTo>
                    <a:pt x="6014" y="2795"/>
                  </a:lnTo>
                  <a:lnTo>
                    <a:pt x="5860" y="1831"/>
                  </a:lnTo>
                  <a:lnTo>
                    <a:pt x="5705" y="1022"/>
                  </a:lnTo>
                  <a:lnTo>
                    <a:pt x="5551" y="367"/>
                  </a:lnTo>
                  <a:lnTo>
                    <a:pt x="5513" y="232"/>
                  </a:lnTo>
                  <a:lnTo>
                    <a:pt x="5436" y="135"/>
                  </a:lnTo>
                  <a:lnTo>
                    <a:pt x="5339" y="58"/>
                  </a:lnTo>
                  <a:lnTo>
                    <a:pt x="5224" y="20"/>
                  </a:lnTo>
                  <a:lnTo>
                    <a:pt x="510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948" name="Google Shape;948;p32"/>
            <p:cNvSpPr/>
            <p:nvPr/>
          </p:nvSpPr>
          <p:spPr>
            <a:xfrm>
              <a:off x="1691488" y="2958450"/>
              <a:ext cx="66525" cy="400925"/>
            </a:xfrm>
            <a:custGeom>
              <a:avLst/>
              <a:gdLst/>
              <a:ahLst/>
              <a:cxnLst/>
              <a:rect l="l" t="t" r="r" b="b"/>
              <a:pathLst>
                <a:path w="2661" h="16037" extrusionOk="0">
                  <a:moveTo>
                    <a:pt x="2468" y="1"/>
                  </a:moveTo>
                  <a:lnTo>
                    <a:pt x="2410" y="39"/>
                  </a:lnTo>
                  <a:lnTo>
                    <a:pt x="2371" y="78"/>
                  </a:lnTo>
                  <a:lnTo>
                    <a:pt x="2352" y="136"/>
                  </a:lnTo>
                  <a:lnTo>
                    <a:pt x="0" y="15864"/>
                  </a:lnTo>
                  <a:lnTo>
                    <a:pt x="0" y="15921"/>
                  </a:lnTo>
                  <a:lnTo>
                    <a:pt x="20" y="15979"/>
                  </a:lnTo>
                  <a:lnTo>
                    <a:pt x="78" y="16018"/>
                  </a:lnTo>
                  <a:lnTo>
                    <a:pt x="135" y="16037"/>
                  </a:lnTo>
                  <a:lnTo>
                    <a:pt x="193" y="16037"/>
                  </a:lnTo>
                  <a:lnTo>
                    <a:pt x="251" y="15998"/>
                  </a:lnTo>
                  <a:lnTo>
                    <a:pt x="290" y="15960"/>
                  </a:lnTo>
                  <a:lnTo>
                    <a:pt x="290" y="15921"/>
                  </a:lnTo>
                  <a:lnTo>
                    <a:pt x="2660" y="174"/>
                  </a:lnTo>
                  <a:lnTo>
                    <a:pt x="2660" y="116"/>
                  </a:lnTo>
                  <a:lnTo>
                    <a:pt x="2622" y="59"/>
                  </a:lnTo>
                  <a:lnTo>
                    <a:pt x="2583" y="20"/>
                  </a:lnTo>
                  <a:lnTo>
                    <a:pt x="252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49" name="Google Shape;949;p32"/>
            <p:cNvSpPr/>
            <p:nvPr/>
          </p:nvSpPr>
          <p:spPr>
            <a:xfrm>
              <a:off x="1418763" y="3359850"/>
              <a:ext cx="421150" cy="592225"/>
            </a:xfrm>
            <a:custGeom>
              <a:avLst/>
              <a:gdLst/>
              <a:ahLst/>
              <a:cxnLst/>
              <a:rect l="l" t="t" r="r" b="b"/>
              <a:pathLst>
                <a:path w="16846" h="23689" extrusionOk="0">
                  <a:moveTo>
                    <a:pt x="16846" y="0"/>
                  </a:moveTo>
                  <a:lnTo>
                    <a:pt x="16846" y="0"/>
                  </a:lnTo>
                  <a:lnTo>
                    <a:pt x="16846" y="0"/>
                  </a:lnTo>
                  <a:close/>
                  <a:moveTo>
                    <a:pt x="0" y="0"/>
                  </a:moveTo>
                  <a:lnTo>
                    <a:pt x="58" y="713"/>
                  </a:lnTo>
                  <a:lnTo>
                    <a:pt x="251" y="2660"/>
                  </a:lnTo>
                  <a:lnTo>
                    <a:pt x="386" y="4009"/>
                  </a:lnTo>
                  <a:lnTo>
                    <a:pt x="540" y="5551"/>
                  </a:lnTo>
                  <a:lnTo>
                    <a:pt x="752" y="7247"/>
                  </a:lnTo>
                  <a:lnTo>
                    <a:pt x="983" y="9078"/>
                  </a:lnTo>
                  <a:lnTo>
                    <a:pt x="1234" y="10967"/>
                  </a:lnTo>
                  <a:lnTo>
                    <a:pt x="1542" y="12895"/>
                  </a:lnTo>
                  <a:lnTo>
                    <a:pt x="1870" y="14841"/>
                  </a:lnTo>
                  <a:lnTo>
                    <a:pt x="2236" y="16750"/>
                  </a:lnTo>
                  <a:lnTo>
                    <a:pt x="2429" y="17675"/>
                  </a:lnTo>
                  <a:lnTo>
                    <a:pt x="2622" y="18561"/>
                  </a:lnTo>
                  <a:lnTo>
                    <a:pt x="2834" y="19448"/>
                  </a:lnTo>
                  <a:lnTo>
                    <a:pt x="3065" y="20296"/>
                  </a:lnTo>
                  <a:lnTo>
                    <a:pt x="3277" y="21086"/>
                  </a:lnTo>
                  <a:lnTo>
                    <a:pt x="3527" y="21857"/>
                  </a:lnTo>
                  <a:lnTo>
                    <a:pt x="3759" y="22570"/>
                  </a:lnTo>
                  <a:lnTo>
                    <a:pt x="4029" y="23226"/>
                  </a:lnTo>
                  <a:lnTo>
                    <a:pt x="4298" y="23284"/>
                  </a:lnTo>
                  <a:lnTo>
                    <a:pt x="5089" y="23380"/>
                  </a:lnTo>
                  <a:lnTo>
                    <a:pt x="6284" y="23496"/>
                  </a:lnTo>
                  <a:lnTo>
                    <a:pt x="7016" y="23553"/>
                  </a:lnTo>
                  <a:lnTo>
                    <a:pt x="7806" y="23611"/>
                  </a:lnTo>
                  <a:lnTo>
                    <a:pt x="8674" y="23650"/>
                  </a:lnTo>
                  <a:lnTo>
                    <a:pt x="9580" y="23669"/>
                  </a:lnTo>
                  <a:lnTo>
                    <a:pt x="10524" y="23688"/>
                  </a:lnTo>
                  <a:lnTo>
                    <a:pt x="11488" y="23650"/>
                  </a:lnTo>
                  <a:lnTo>
                    <a:pt x="12490" y="23611"/>
                  </a:lnTo>
                  <a:lnTo>
                    <a:pt x="13492" y="23515"/>
                  </a:lnTo>
                  <a:lnTo>
                    <a:pt x="14475" y="23399"/>
                  </a:lnTo>
                  <a:lnTo>
                    <a:pt x="14976" y="23322"/>
                  </a:lnTo>
                  <a:lnTo>
                    <a:pt x="15458" y="23226"/>
                  </a:lnTo>
                  <a:lnTo>
                    <a:pt x="16846" y="0"/>
                  </a:lnTo>
                  <a:lnTo>
                    <a:pt x="16827" y="39"/>
                  </a:lnTo>
                  <a:lnTo>
                    <a:pt x="16788" y="97"/>
                  </a:lnTo>
                  <a:lnTo>
                    <a:pt x="16750" y="135"/>
                  </a:lnTo>
                  <a:lnTo>
                    <a:pt x="16672" y="193"/>
                  </a:lnTo>
                  <a:lnTo>
                    <a:pt x="16460" y="289"/>
                  </a:lnTo>
                  <a:lnTo>
                    <a:pt x="16171" y="386"/>
                  </a:lnTo>
                  <a:lnTo>
                    <a:pt x="15824" y="463"/>
                  </a:lnTo>
                  <a:lnTo>
                    <a:pt x="15400" y="559"/>
                  </a:lnTo>
                  <a:lnTo>
                    <a:pt x="14918" y="636"/>
                  </a:lnTo>
                  <a:lnTo>
                    <a:pt x="14379" y="694"/>
                  </a:lnTo>
                  <a:lnTo>
                    <a:pt x="13781" y="771"/>
                  </a:lnTo>
                  <a:lnTo>
                    <a:pt x="13126" y="829"/>
                  </a:lnTo>
                  <a:lnTo>
                    <a:pt x="11700" y="925"/>
                  </a:lnTo>
                  <a:lnTo>
                    <a:pt x="10119" y="983"/>
                  </a:lnTo>
                  <a:lnTo>
                    <a:pt x="8423" y="1003"/>
                  </a:lnTo>
                  <a:lnTo>
                    <a:pt x="6727" y="983"/>
                  </a:lnTo>
                  <a:lnTo>
                    <a:pt x="5146" y="925"/>
                  </a:lnTo>
                  <a:lnTo>
                    <a:pt x="3720" y="829"/>
                  </a:lnTo>
                  <a:lnTo>
                    <a:pt x="3065" y="771"/>
                  </a:lnTo>
                  <a:lnTo>
                    <a:pt x="2467" y="694"/>
                  </a:lnTo>
                  <a:lnTo>
                    <a:pt x="1928" y="636"/>
                  </a:lnTo>
                  <a:lnTo>
                    <a:pt x="1446" y="559"/>
                  </a:lnTo>
                  <a:lnTo>
                    <a:pt x="1022" y="463"/>
                  </a:lnTo>
                  <a:lnTo>
                    <a:pt x="656" y="386"/>
                  </a:lnTo>
                  <a:lnTo>
                    <a:pt x="386" y="289"/>
                  </a:lnTo>
                  <a:lnTo>
                    <a:pt x="174" y="193"/>
                  </a:lnTo>
                  <a:lnTo>
                    <a:pt x="97" y="135"/>
                  </a:lnTo>
                  <a:lnTo>
                    <a:pt x="39" y="97"/>
                  </a:lnTo>
                  <a:lnTo>
                    <a:pt x="19" y="39"/>
                  </a:lnTo>
                  <a:lnTo>
                    <a:pt x="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
        <p:nvSpPr>
          <p:cNvPr id="950" name="Google Shape;950;p32"/>
          <p:cNvSpPr/>
          <p:nvPr/>
        </p:nvSpPr>
        <p:spPr>
          <a:xfrm rot="10800000" flipH="1">
            <a:off x="11402833" y="437891"/>
            <a:ext cx="281488" cy="281437"/>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51" name="Google Shape;951;p32"/>
          <p:cNvSpPr/>
          <p:nvPr/>
        </p:nvSpPr>
        <p:spPr>
          <a:xfrm rot="10800000" flipH="1">
            <a:off x="11466093" y="159151"/>
            <a:ext cx="154985" cy="154976"/>
          </a:xfrm>
          <a:custGeom>
            <a:avLst/>
            <a:gdLst/>
            <a:ahLst/>
            <a:cxnLst/>
            <a:rect l="l" t="t" r="r" b="b"/>
            <a:pathLst>
              <a:path w="5563" h="5562" extrusionOk="0">
                <a:moveTo>
                  <a:pt x="2977" y="882"/>
                </a:moveTo>
                <a:lnTo>
                  <a:pt x="3173" y="921"/>
                </a:lnTo>
                <a:lnTo>
                  <a:pt x="3349" y="960"/>
                </a:lnTo>
                <a:lnTo>
                  <a:pt x="3526" y="1038"/>
                </a:lnTo>
                <a:lnTo>
                  <a:pt x="3682" y="1117"/>
                </a:lnTo>
                <a:lnTo>
                  <a:pt x="3839" y="1215"/>
                </a:lnTo>
                <a:lnTo>
                  <a:pt x="3996" y="1313"/>
                </a:lnTo>
                <a:lnTo>
                  <a:pt x="4133" y="1430"/>
                </a:lnTo>
                <a:lnTo>
                  <a:pt x="4250" y="1567"/>
                </a:lnTo>
                <a:lnTo>
                  <a:pt x="4348" y="1724"/>
                </a:lnTo>
                <a:lnTo>
                  <a:pt x="4446" y="1880"/>
                </a:lnTo>
                <a:lnTo>
                  <a:pt x="4524" y="2037"/>
                </a:lnTo>
                <a:lnTo>
                  <a:pt x="4603" y="2213"/>
                </a:lnTo>
                <a:lnTo>
                  <a:pt x="4642" y="2390"/>
                </a:lnTo>
                <a:lnTo>
                  <a:pt x="4681" y="2585"/>
                </a:lnTo>
                <a:lnTo>
                  <a:pt x="4681" y="2781"/>
                </a:lnTo>
                <a:lnTo>
                  <a:pt x="4681" y="2977"/>
                </a:lnTo>
                <a:lnTo>
                  <a:pt x="4642" y="3153"/>
                </a:lnTo>
                <a:lnTo>
                  <a:pt x="4603" y="3349"/>
                </a:lnTo>
                <a:lnTo>
                  <a:pt x="4524" y="3525"/>
                </a:lnTo>
                <a:lnTo>
                  <a:pt x="4446" y="3682"/>
                </a:lnTo>
                <a:lnTo>
                  <a:pt x="4348" y="3839"/>
                </a:lnTo>
                <a:lnTo>
                  <a:pt x="4250" y="3995"/>
                </a:lnTo>
                <a:lnTo>
                  <a:pt x="4133" y="4113"/>
                </a:lnTo>
                <a:lnTo>
                  <a:pt x="3996" y="4250"/>
                </a:lnTo>
                <a:lnTo>
                  <a:pt x="3839" y="4348"/>
                </a:lnTo>
                <a:lnTo>
                  <a:pt x="3682" y="4446"/>
                </a:lnTo>
                <a:lnTo>
                  <a:pt x="3526" y="4524"/>
                </a:lnTo>
                <a:lnTo>
                  <a:pt x="3349" y="4602"/>
                </a:lnTo>
                <a:lnTo>
                  <a:pt x="3173" y="4642"/>
                </a:lnTo>
                <a:lnTo>
                  <a:pt x="2977" y="4661"/>
                </a:lnTo>
                <a:lnTo>
                  <a:pt x="2782" y="4681"/>
                </a:lnTo>
                <a:lnTo>
                  <a:pt x="2586" y="4661"/>
                </a:lnTo>
                <a:lnTo>
                  <a:pt x="2390" y="4642"/>
                </a:lnTo>
                <a:lnTo>
                  <a:pt x="2214" y="4602"/>
                </a:lnTo>
                <a:lnTo>
                  <a:pt x="2037" y="4524"/>
                </a:lnTo>
                <a:lnTo>
                  <a:pt x="1881" y="4446"/>
                </a:lnTo>
                <a:lnTo>
                  <a:pt x="1724" y="4348"/>
                </a:lnTo>
                <a:lnTo>
                  <a:pt x="1567" y="4250"/>
                </a:lnTo>
                <a:lnTo>
                  <a:pt x="1430" y="4113"/>
                </a:lnTo>
                <a:lnTo>
                  <a:pt x="1313" y="3995"/>
                </a:lnTo>
                <a:lnTo>
                  <a:pt x="1215" y="3839"/>
                </a:lnTo>
                <a:lnTo>
                  <a:pt x="1117" y="3682"/>
                </a:lnTo>
                <a:lnTo>
                  <a:pt x="1039" y="3525"/>
                </a:lnTo>
                <a:lnTo>
                  <a:pt x="960" y="3349"/>
                </a:lnTo>
                <a:lnTo>
                  <a:pt x="921" y="3153"/>
                </a:lnTo>
                <a:lnTo>
                  <a:pt x="902" y="2977"/>
                </a:lnTo>
                <a:lnTo>
                  <a:pt x="882" y="2781"/>
                </a:lnTo>
                <a:lnTo>
                  <a:pt x="902" y="2585"/>
                </a:lnTo>
                <a:lnTo>
                  <a:pt x="921" y="2390"/>
                </a:lnTo>
                <a:lnTo>
                  <a:pt x="960" y="2213"/>
                </a:lnTo>
                <a:lnTo>
                  <a:pt x="1039" y="2037"/>
                </a:lnTo>
                <a:lnTo>
                  <a:pt x="1117" y="1880"/>
                </a:lnTo>
                <a:lnTo>
                  <a:pt x="1215" y="1724"/>
                </a:lnTo>
                <a:lnTo>
                  <a:pt x="1313" y="1567"/>
                </a:lnTo>
                <a:lnTo>
                  <a:pt x="1430" y="1430"/>
                </a:lnTo>
                <a:lnTo>
                  <a:pt x="1567" y="1313"/>
                </a:lnTo>
                <a:lnTo>
                  <a:pt x="1724" y="1215"/>
                </a:lnTo>
                <a:lnTo>
                  <a:pt x="1881" y="1117"/>
                </a:lnTo>
                <a:lnTo>
                  <a:pt x="2037" y="1038"/>
                </a:lnTo>
                <a:lnTo>
                  <a:pt x="2214" y="960"/>
                </a:lnTo>
                <a:lnTo>
                  <a:pt x="2390" y="921"/>
                </a:lnTo>
                <a:lnTo>
                  <a:pt x="2586" y="882"/>
                </a:lnTo>
                <a:close/>
                <a:moveTo>
                  <a:pt x="2782" y="0"/>
                </a:moveTo>
                <a:lnTo>
                  <a:pt x="2507" y="20"/>
                </a:lnTo>
                <a:lnTo>
                  <a:pt x="2214" y="59"/>
                </a:lnTo>
                <a:lnTo>
                  <a:pt x="1959" y="138"/>
                </a:lnTo>
                <a:lnTo>
                  <a:pt x="1704" y="216"/>
                </a:lnTo>
                <a:lnTo>
                  <a:pt x="1469" y="333"/>
                </a:lnTo>
                <a:lnTo>
                  <a:pt x="1235" y="470"/>
                </a:lnTo>
                <a:lnTo>
                  <a:pt x="1019" y="647"/>
                </a:lnTo>
                <a:lnTo>
                  <a:pt x="823" y="823"/>
                </a:lnTo>
                <a:lnTo>
                  <a:pt x="647" y="1019"/>
                </a:lnTo>
                <a:lnTo>
                  <a:pt x="490" y="1234"/>
                </a:lnTo>
                <a:lnTo>
                  <a:pt x="334" y="1450"/>
                </a:lnTo>
                <a:lnTo>
                  <a:pt x="216" y="1704"/>
                </a:lnTo>
                <a:lnTo>
                  <a:pt x="138" y="1959"/>
                </a:lnTo>
                <a:lnTo>
                  <a:pt x="60" y="2213"/>
                </a:lnTo>
                <a:lnTo>
                  <a:pt x="20" y="2487"/>
                </a:lnTo>
                <a:lnTo>
                  <a:pt x="1" y="2781"/>
                </a:lnTo>
                <a:lnTo>
                  <a:pt x="20" y="3055"/>
                </a:lnTo>
                <a:lnTo>
                  <a:pt x="60" y="3329"/>
                </a:lnTo>
                <a:lnTo>
                  <a:pt x="138" y="3604"/>
                </a:lnTo>
                <a:lnTo>
                  <a:pt x="216" y="3858"/>
                </a:lnTo>
                <a:lnTo>
                  <a:pt x="334" y="4093"/>
                </a:lnTo>
                <a:lnTo>
                  <a:pt x="490" y="4328"/>
                </a:lnTo>
                <a:lnTo>
                  <a:pt x="647" y="4544"/>
                </a:lnTo>
                <a:lnTo>
                  <a:pt x="823" y="4739"/>
                </a:lnTo>
                <a:lnTo>
                  <a:pt x="1019" y="4916"/>
                </a:lnTo>
                <a:lnTo>
                  <a:pt x="1235" y="5072"/>
                </a:lnTo>
                <a:lnTo>
                  <a:pt x="1469" y="5229"/>
                </a:lnTo>
                <a:lnTo>
                  <a:pt x="1704" y="5327"/>
                </a:lnTo>
                <a:lnTo>
                  <a:pt x="1959" y="5425"/>
                </a:lnTo>
                <a:lnTo>
                  <a:pt x="2214" y="5503"/>
                </a:lnTo>
                <a:lnTo>
                  <a:pt x="2507" y="5542"/>
                </a:lnTo>
                <a:lnTo>
                  <a:pt x="2782" y="5562"/>
                </a:lnTo>
                <a:lnTo>
                  <a:pt x="3056" y="5542"/>
                </a:lnTo>
                <a:lnTo>
                  <a:pt x="3349" y="5503"/>
                </a:lnTo>
                <a:lnTo>
                  <a:pt x="3604" y="5425"/>
                </a:lnTo>
                <a:lnTo>
                  <a:pt x="3859" y="5327"/>
                </a:lnTo>
                <a:lnTo>
                  <a:pt x="4113" y="5229"/>
                </a:lnTo>
                <a:lnTo>
                  <a:pt x="4328" y="5072"/>
                </a:lnTo>
                <a:lnTo>
                  <a:pt x="4544" y="4916"/>
                </a:lnTo>
                <a:lnTo>
                  <a:pt x="4740" y="4739"/>
                </a:lnTo>
                <a:lnTo>
                  <a:pt x="4916" y="4544"/>
                </a:lnTo>
                <a:lnTo>
                  <a:pt x="5073" y="4328"/>
                </a:lnTo>
                <a:lnTo>
                  <a:pt x="5229" y="4093"/>
                </a:lnTo>
                <a:lnTo>
                  <a:pt x="5347" y="3858"/>
                </a:lnTo>
                <a:lnTo>
                  <a:pt x="5425" y="3604"/>
                </a:lnTo>
                <a:lnTo>
                  <a:pt x="5503" y="3329"/>
                </a:lnTo>
                <a:lnTo>
                  <a:pt x="5543" y="3055"/>
                </a:lnTo>
                <a:lnTo>
                  <a:pt x="5562" y="2781"/>
                </a:lnTo>
                <a:lnTo>
                  <a:pt x="5543" y="2487"/>
                </a:lnTo>
                <a:lnTo>
                  <a:pt x="5503" y="2213"/>
                </a:lnTo>
                <a:lnTo>
                  <a:pt x="5425" y="1959"/>
                </a:lnTo>
                <a:lnTo>
                  <a:pt x="5347" y="1704"/>
                </a:lnTo>
                <a:lnTo>
                  <a:pt x="5229" y="1450"/>
                </a:lnTo>
                <a:lnTo>
                  <a:pt x="5073" y="1234"/>
                </a:lnTo>
                <a:lnTo>
                  <a:pt x="4916" y="1019"/>
                </a:lnTo>
                <a:lnTo>
                  <a:pt x="4740" y="823"/>
                </a:lnTo>
                <a:lnTo>
                  <a:pt x="4544" y="647"/>
                </a:lnTo>
                <a:lnTo>
                  <a:pt x="4328" y="470"/>
                </a:lnTo>
                <a:lnTo>
                  <a:pt x="4113" y="333"/>
                </a:lnTo>
                <a:lnTo>
                  <a:pt x="3859" y="216"/>
                </a:lnTo>
                <a:lnTo>
                  <a:pt x="3604" y="138"/>
                </a:lnTo>
                <a:lnTo>
                  <a:pt x="3349" y="59"/>
                </a:lnTo>
                <a:lnTo>
                  <a:pt x="3056" y="20"/>
                </a:lnTo>
                <a:lnTo>
                  <a:pt x="278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68"/>
                                        </p:tgtEl>
                                        <p:attrNameLst>
                                          <p:attrName>style.visibility</p:attrName>
                                        </p:attrNameLst>
                                      </p:cBhvr>
                                      <p:to>
                                        <p:strVal val="visible"/>
                                      </p:to>
                                    </p:set>
                                    <p:anim calcmode="lin" valueType="num">
                                      <p:cBhvr>
                                        <p:cTn id="7" dur="500" fill="hold"/>
                                        <p:tgtEl>
                                          <p:spTgt spid="868"/>
                                        </p:tgtEl>
                                        <p:attrNameLst>
                                          <p:attrName>ppt_w</p:attrName>
                                        </p:attrNameLst>
                                      </p:cBhvr>
                                      <p:tavLst>
                                        <p:tav tm="0">
                                          <p:val>
                                            <p:fltVal val="0"/>
                                          </p:val>
                                        </p:tav>
                                        <p:tav tm="100000">
                                          <p:val>
                                            <p:strVal val="#ppt_w"/>
                                          </p:val>
                                        </p:tav>
                                      </p:tavLst>
                                    </p:anim>
                                    <p:anim calcmode="lin" valueType="num">
                                      <p:cBhvr>
                                        <p:cTn id="8" dur="500" fill="hold"/>
                                        <p:tgtEl>
                                          <p:spTgt spid="868"/>
                                        </p:tgtEl>
                                        <p:attrNameLst>
                                          <p:attrName>ppt_h</p:attrName>
                                        </p:attrNameLst>
                                      </p:cBhvr>
                                      <p:tavLst>
                                        <p:tav tm="0">
                                          <p:val>
                                            <p:fltVal val="0"/>
                                          </p:val>
                                        </p:tav>
                                        <p:tav tm="100000">
                                          <p:val>
                                            <p:strVal val="#ppt_h"/>
                                          </p:val>
                                        </p:tav>
                                      </p:tavLst>
                                    </p:anim>
                                    <p:animEffect transition="in" filter="fade">
                                      <p:cBhvr>
                                        <p:cTn id="9" dur="500"/>
                                        <p:tgtEl>
                                          <p:spTgt spid="86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69"/>
                                        </p:tgtEl>
                                        <p:attrNameLst>
                                          <p:attrName>style.visibility</p:attrName>
                                        </p:attrNameLst>
                                      </p:cBhvr>
                                      <p:to>
                                        <p:strVal val="visible"/>
                                      </p:to>
                                    </p:set>
                                    <p:anim calcmode="lin" valueType="num">
                                      <p:cBhvr>
                                        <p:cTn id="12" dur="500" fill="hold"/>
                                        <p:tgtEl>
                                          <p:spTgt spid="869"/>
                                        </p:tgtEl>
                                        <p:attrNameLst>
                                          <p:attrName>ppt_w</p:attrName>
                                        </p:attrNameLst>
                                      </p:cBhvr>
                                      <p:tavLst>
                                        <p:tav tm="0">
                                          <p:val>
                                            <p:fltVal val="0"/>
                                          </p:val>
                                        </p:tav>
                                        <p:tav tm="100000">
                                          <p:val>
                                            <p:strVal val="#ppt_w"/>
                                          </p:val>
                                        </p:tav>
                                      </p:tavLst>
                                    </p:anim>
                                    <p:anim calcmode="lin" valueType="num">
                                      <p:cBhvr>
                                        <p:cTn id="13" dur="500" fill="hold"/>
                                        <p:tgtEl>
                                          <p:spTgt spid="869"/>
                                        </p:tgtEl>
                                        <p:attrNameLst>
                                          <p:attrName>ppt_h</p:attrName>
                                        </p:attrNameLst>
                                      </p:cBhvr>
                                      <p:tavLst>
                                        <p:tav tm="0">
                                          <p:val>
                                            <p:fltVal val="0"/>
                                          </p:val>
                                        </p:tav>
                                        <p:tav tm="100000">
                                          <p:val>
                                            <p:strVal val="#ppt_h"/>
                                          </p:val>
                                        </p:tav>
                                      </p:tavLst>
                                    </p:anim>
                                    <p:animEffect transition="in" filter="fade">
                                      <p:cBhvr>
                                        <p:cTn id="14" dur="500"/>
                                        <p:tgtEl>
                                          <p:spTgt spid="86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70"/>
                                        </p:tgtEl>
                                        <p:attrNameLst>
                                          <p:attrName>style.visibility</p:attrName>
                                        </p:attrNameLst>
                                      </p:cBhvr>
                                      <p:to>
                                        <p:strVal val="visible"/>
                                      </p:to>
                                    </p:set>
                                    <p:anim calcmode="lin" valueType="num">
                                      <p:cBhvr>
                                        <p:cTn id="17" dur="500" fill="hold"/>
                                        <p:tgtEl>
                                          <p:spTgt spid="870"/>
                                        </p:tgtEl>
                                        <p:attrNameLst>
                                          <p:attrName>ppt_w</p:attrName>
                                        </p:attrNameLst>
                                      </p:cBhvr>
                                      <p:tavLst>
                                        <p:tav tm="0">
                                          <p:val>
                                            <p:fltVal val="0"/>
                                          </p:val>
                                        </p:tav>
                                        <p:tav tm="100000">
                                          <p:val>
                                            <p:strVal val="#ppt_w"/>
                                          </p:val>
                                        </p:tav>
                                      </p:tavLst>
                                    </p:anim>
                                    <p:anim calcmode="lin" valueType="num">
                                      <p:cBhvr>
                                        <p:cTn id="18" dur="500" fill="hold"/>
                                        <p:tgtEl>
                                          <p:spTgt spid="870"/>
                                        </p:tgtEl>
                                        <p:attrNameLst>
                                          <p:attrName>ppt_h</p:attrName>
                                        </p:attrNameLst>
                                      </p:cBhvr>
                                      <p:tavLst>
                                        <p:tav tm="0">
                                          <p:val>
                                            <p:fltVal val="0"/>
                                          </p:val>
                                        </p:tav>
                                        <p:tav tm="100000">
                                          <p:val>
                                            <p:strVal val="#ppt_h"/>
                                          </p:val>
                                        </p:tav>
                                      </p:tavLst>
                                    </p:anim>
                                    <p:animEffect transition="in" filter="fade">
                                      <p:cBhvr>
                                        <p:cTn id="19" dur="500"/>
                                        <p:tgtEl>
                                          <p:spTgt spid="87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71"/>
                                        </p:tgtEl>
                                        <p:attrNameLst>
                                          <p:attrName>style.visibility</p:attrName>
                                        </p:attrNameLst>
                                      </p:cBhvr>
                                      <p:to>
                                        <p:strVal val="visible"/>
                                      </p:to>
                                    </p:set>
                                    <p:anim calcmode="lin" valueType="num">
                                      <p:cBhvr>
                                        <p:cTn id="22" dur="500" fill="hold"/>
                                        <p:tgtEl>
                                          <p:spTgt spid="871"/>
                                        </p:tgtEl>
                                        <p:attrNameLst>
                                          <p:attrName>ppt_w</p:attrName>
                                        </p:attrNameLst>
                                      </p:cBhvr>
                                      <p:tavLst>
                                        <p:tav tm="0">
                                          <p:val>
                                            <p:fltVal val="0"/>
                                          </p:val>
                                        </p:tav>
                                        <p:tav tm="100000">
                                          <p:val>
                                            <p:strVal val="#ppt_w"/>
                                          </p:val>
                                        </p:tav>
                                      </p:tavLst>
                                    </p:anim>
                                    <p:anim calcmode="lin" valueType="num">
                                      <p:cBhvr>
                                        <p:cTn id="23" dur="500" fill="hold"/>
                                        <p:tgtEl>
                                          <p:spTgt spid="871"/>
                                        </p:tgtEl>
                                        <p:attrNameLst>
                                          <p:attrName>ppt_h</p:attrName>
                                        </p:attrNameLst>
                                      </p:cBhvr>
                                      <p:tavLst>
                                        <p:tav tm="0">
                                          <p:val>
                                            <p:fltVal val="0"/>
                                          </p:val>
                                        </p:tav>
                                        <p:tav tm="100000">
                                          <p:val>
                                            <p:strVal val="#ppt_h"/>
                                          </p:val>
                                        </p:tav>
                                      </p:tavLst>
                                    </p:anim>
                                    <p:animEffect transition="in" filter="fade">
                                      <p:cBhvr>
                                        <p:cTn id="24" dur="500"/>
                                        <p:tgtEl>
                                          <p:spTgt spid="87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72"/>
                                        </p:tgtEl>
                                        <p:attrNameLst>
                                          <p:attrName>style.visibility</p:attrName>
                                        </p:attrNameLst>
                                      </p:cBhvr>
                                      <p:to>
                                        <p:strVal val="visible"/>
                                      </p:to>
                                    </p:set>
                                    <p:anim calcmode="lin" valueType="num">
                                      <p:cBhvr>
                                        <p:cTn id="27" dur="500" fill="hold"/>
                                        <p:tgtEl>
                                          <p:spTgt spid="872"/>
                                        </p:tgtEl>
                                        <p:attrNameLst>
                                          <p:attrName>ppt_w</p:attrName>
                                        </p:attrNameLst>
                                      </p:cBhvr>
                                      <p:tavLst>
                                        <p:tav tm="0">
                                          <p:val>
                                            <p:fltVal val="0"/>
                                          </p:val>
                                        </p:tav>
                                        <p:tav tm="100000">
                                          <p:val>
                                            <p:strVal val="#ppt_w"/>
                                          </p:val>
                                        </p:tav>
                                      </p:tavLst>
                                    </p:anim>
                                    <p:anim calcmode="lin" valueType="num">
                                      <p:cBhvr>
                                        <p:cTn id="28" dur="500" fill="hold"/>
                                        <p:tgtEl>
                                          <p:spTgt spid="872"/>
                                        </p:tgtEl>
                                        <p:attrNameLst>
                                          <p:attrName>ppt_h</p:attrName>
                                        </p:attrNameLst>
                                      </p:cBhvr>
                                      <p:tavLst>
                                        <p:tav tm="0">
                                          <p:val>
                                            <p:fltVal val="0"/>
                                          </p:val>
                                        </p:tav>
                                        <p:tav tm="100000">
                                          <p:val>
                                            <p:strVal val="#ppt_h"/>
                                          </p:val>
                                        </p:tav>
                                      </p:tavLst>
                                    </p:anim>
                                    <p:animEffect transition="in" filter="fade">
                                      <p:cBhvr>
                                        <p:cTn id="29" dur="500"/>
                                        <p:tgtEl>
                                          <p:spTgt spid="87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73"/>
                                        </p:tgtEl>
                                        <p:attrNameLst>
                                          <p:attrName>style.visibility</p:attrName>
                                        </p:attrNameLst>
                                      </p:cBhvr>
                                      <p:to>
                                        <p:strVal val="visible"/>
                                      </p:to>
                                    </p:set>
                                    <p:anim calcmode="lin" valueType="num">
                                      <p:cBhvr>
                                        <p:cTn id="32" dur="500" fill="hold"/>
                                        <p:tgtEl>
                                          <p:spTgt spid="873"/>
                                        </p:tgtEl>
                                        <p:attrNameLst>
                                          <p:attrName>ppt_w</p:attrName>
                                        </p:attrNameLst>
                                      </p:cBhvr>
                                      <p:tavLst>
                                        <p:tav tm="0">
                                          <p:val>
                                            <p:fltVal val="0"/>
                                          </p:val>
                                        </p:tav>
                                        <p:tav tm="100000">
                                          <p:val>
                                            <p:strVal val="#ppt_w"/>
                                          </p:val>
                                        </p:tav>
                                      </p:tavLst>
                                    </p:anim>
                                    <p:anim calcmode="lin" valueType="num">
                                      <p:cBhvr>
                                        <p:cTn id="33" dur="500" fill="hold"/>
                                        <p:tgtEl>
                                          <p:spTgt spid="873"/>
                                        </p:tgtEl>
                                        <p:attrNameLst>
                                          <p:attrName>ppt_h</p:attrName>
                                        </p:attrNameLst>
                                      </p:cBhvr>
                                      <p:tavLst>
                                        <p:tav tm="0">
                                          <p:val>
                                            <p:fltVal val="0"/>
                                          </p:val>
                                        </p:tav>
                                        <p:tav tm="100000">
                                          <p:val>
                                            <p:strVal val="#ppt_h"/>
                                          </p:val>
                                        </p:tav>
                                      </p:tavLst>
                                    </p:anim>
                                    <p:animEffect transition="in" filter="fade">
                                      <p:cBhvr>
                                        <p:cTn id="34" dur="500"/>
                                        <p:tgtEl>
                                          <p:spTgt spid="87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74"/>
                                        </p:tgtEl>
                                        <p:attrNameLst>
                                          <p:attrName>style.visibility</p:attrName>
                                        </p:attrNameLst>
                                      </p:cBhvr>
                                      <p:to>
                                        <p:strVal val="visible"/>
                                      </p:to>
                                    </p:set>
                                    <p:anim calcmode="lin" valueType="num">
                                      <p:cBhvr>
                                        <p:cTn id="37" dur="500" fill="hold"/>
                                        <p:tgtEl>
                                          <p:spTgt spid="874"/>
                                        </p:tgtEl>
                                        <p:attrNameLst>
                                          <p:attrName>ppt_w</p:attrName>
                                        </p:attrNameLst>
                                      </p:cBhvr>
                                      <p:tavLst>
                                        <p:tav tm="0">
                                          <p:val>
                                            <p:fltVal val="0"/>
                                          </p:val>
                                        </p:tav>
                                        <p:tav tm="100000">
                                          <p:val>
                                            <p:strVal val="#ppt_w"/>
                                          </p:val>
                                        </p:tav>
                                      </p:tavLst>
                                    </p:anim>
                                    <p:anim calcmode="lin" valueType="num">
                                      <p:cBhvr>
                                        <p:cTn id="38" dur="500" fill="hold"/>
                                        <p:tgtEl>
                                          <p:spTgt spid="874"/>
                                        </p:tgtEl>
                                        <p:attrNameLst>
                                          <p:attrName>ppt_h</p:attrName>
                                        </p:attrNameLst>
                                      </p:cBhvr>
                                      <p:tavLst>
                                        <p:tav tm="0">
                                          <p:val>
                                            <p:fltVal val="0"/>
                                          </p:val>
                                        </p:tav>
                                        <p:tav tm="100000">
                                          <p:val>
                                            <p:strVal val="#ppt_h"/>
                                          </p:val>
                                        </p:tav>
                                      </p:tavLst>
                                    </p:anim>
                                    <p:animEffect transition="in" filter="fade">
                                      <p:cBhvr>
                                        <p:cTn id="39" dur="500"/>
                                        <p:tgtEl>
                                          <p:spTgt spid="87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75"/>
                                        </p:tgtEl>
                                        <p:attrNameLst>
                                          <p:attrName>style.visibility</p:attrName>
                                        </p:attrNameLst>
                                      </p:cBhvr>
                                      <p:to>
                                        <p:strVal val="visible"/>
                                      </p:to>
                                    </p:set>
                                    <p:anim calcmode="lin" valueType="num">
                                      <p:cBhvr>
                                        <p:cTn id="42" dur="500" fill="hold"/>
                                        <p:tgtEl>
                                          <p:spTgt spid="875"/>
                                        </p:tgtEl>
                                        <p:attrNameLst>
                                          <p:attrName>ppt_w</p:attrName>
                                        </p:attrNameLst>
                                      </p:cBhvr>
                                      <p:tavLst>
                                        <p:tav tm="0">
                                          <p:val>
                                            <p:fltVal val="0"/>
                                          </p:val>
                                        </p:tav>
                                        <p:tav tm="100000">
                                          <p:val>
                                            <p:strVal val="#ppt_w"/>
                                          </p:val>
                                        </p:tav>
                                      </p:tavLst>
                                    </p:anim>
                                    <p:anim calcmode="lin" valueType="num">
                                      <p:cBhvr>
                                        <p:cTn id="43" dur="500" fill="hold"/>
                                        <p:tgtEl>
                                          <p:spTgt spid="875"/>
                                        </p:tgtEl>
                                        <p:attrNameLst>
                                          <p:attrName>ppt_h</p:attrName>
                                        </p:attrNameLst>
                                      </p:cBhvr>
                                      <p:tavLst>
                                        <p:tav tm="0">
                                          <p:val>
                                            <p:fltVal val="0"/>
                                          </p:val>
                                        </p:tav>
                                        <p:tav tm="100000">
                                          <p:val>
                                            <p:strVal val="#ppt_h"/>
                                          </p:val>
                                        </p:tav>
                                      </p:tavLst>
                                    </p:anim>
                                    <p:animEffect transition="in" filter="fade">
                                      <p:cBhvr>
                                        <p:cTn id="44" dur="500"/>
                                        <p:tgtEl>
                                          <p:spTgt spid="87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876"/>
                                        </p:tgtEl>
                                        <p:attrNameLst>
                                          <p:attrName>style.visibility</p:attrName>
                                        </p:attrNameLst>
                                      </p:cBhvr>
                                      <p:to>
                                        <p:strVal val="visible"/>
                                      </p:to>
                                    </p:set>
                                    <p:anim calcmode="lin" valueType="num">
                                      <p:cBhvr>
                                        <p:cTn id="47" dur="500" fill="hold"/>
                                        <p:tgtEl>
                                          <p:spTgt spid="876"/>
                                        </p:tgtEl>
                                        <p:attrNameLst>
                                          <p:attrName>ppt_w</p:attrName>
                                        </p:attrNameLst>
                                      </p:cBhvr>
                                      <p:tavLst>
                                        <p:tav tm="0">
                                          <p:val>
                                            <p:fltVal val="0"/>
                                          </p:val>
                                        </p:tav>
                                        <p:tav tm="100000">
                                          <p:val>
                                            <p:strVal val="#ppt_w"/>
                                          </p:val>
                                        </p:tav>
                                      </p:tavLst>
                                    </p:anim>
                                    <p:anim calcmode="lin" valueType="num">
                                      <p:cBhvr>
                                        <p:cTn id="48" dur="500" fill="hold"/>
                                        <p:tgtEl>
                                          <p:spTgt spid="876"/>
                                        </p:tgtEl>
                                        <p:attrNameLst>
                                          <p:attrName>ppt_h</p:attrName>
                                        </p:attrNameLst>
                                      </p:cBhvr>
                                      <p:tavLst>
                                        <p:tav tm="0">
                                          <p:val>
                                            <p:fltVal val="0"/>
                                          </p:val>
                                        </p:tav>
                                        <p:tav tm="100000">
                                          <p:val>
                                            <p:strVal val="#ppt_h"/>
                                          </p:val>
                                        </p:tav>
                                      </p:tavLst>
                                    </p:anim>
                                    <p:animEffect transition="in" filter="fade">
                                      <p:cBhvr>
                                        <p:cTn id="49" dur="500"/>
                                        <p:tgtEl>
                                          <p:spTgt spid="87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877"/>
                                        </p:tgtEl>
                                        <p:attrNameLst>
                                          <p:attrName>style.visibility</p:attrName>
                                        </p:attrNameLst>
                                      </p:cBhvr>
                                      <p:to>
                                        <p:strVal val="visible"/>
                                      </p:to>
                                    </p:set>
                                    <p:anim calcmode="lin" valueType="num">
                                      <p:cBhvr>
                                        <p:cTn id="52" dur="500" fill="hold"/>
                                        <p:tgtEl>
                                          <p:spTgt spid="877"/>
                                        </p:tgtEl>
                                        <p:attrNameLst>
                                          <p:attrName>ppt_w</p:attrName>
                                        </p:attrNameLst>
                                      </p:cBhvr>
                                      <p:tavLst>
                                        <p:tav tm="0">
                                          <p:val>
                                            <p:fltVal val="0"/>
                                          </p:val>
                                        </p:tav>
                                        <p:tav tm="100000">
                                          <p:val>
                                            <p:strVal val="#ppt_w"/>
                                          </p:val>
                                        </p:tav>
                                      </p:tavLst>
                                    </p:anim>
                                    <p:anim calcmode="lin" valueType="num">
                                      <p:cBhvr>
                                        <p:cTn id="53" dur="500" fill="hold"/>
                                        <p:tgtEl>
                                          <p:spTgt spid="877"/>
                                        </p:tgtEl>
                                        <p:attrNameLst>
                                          <p:attrName>ppt_h</p:attrName>
                                        </p:attrNameLst>
                                      </p:cBhvr>
                                      <p:tavLst>
                                        <p:tav tm="0">
                                          <p:val>
                                            <p:fltVal val="0"/>
                                          </p:val>
                                        </p:tav>
                                        <p:tav tm="100000">
                                          <p:val>
                                            <p:strVal val="#ppt_h"/>
                                          </p:val>
                                        </p:tav>
                                      </p:tavLst>
                                    </p:anim>
                                    <p:animEffect transition="in" filter="fade">
                                      <p:cBhvr>
                                        <p:cTn id="54" dur="500"/>
                                        <p:tgtEl>
                                          <p:spTgt spid="87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878"/>
                                        </p:tgtEl>
                                        <p:attrNameLst>
                                          <p:attrName>style.visibility</p:attrName>
                                        </p:attrNameLst>
                                      </p:cBhvr>
                                      <p:to>
                                        <p:strVal val="visible"/>
                                      </p:to>
                                    </p:set>
                                    <p:anim calcmode="lin" valueType="num">
                                      <p:cBhvr>
                                        <p:cTn id="57" dur="500" fill="hold"/>
                                        <p:tgtEl>
                                          <p:spTgt spid="878"/>
                                        </p:tgtEl>
                                        <p:attrNameLst>
                                          <p:attrName>ppt_w</p:attrName>
                                        </p:attrNameLst>
                                      </p:cBhvr>
                                      <p:tavLst>
                                        <p:tav tm="0">
                                          <p:val>
                                            <p:fltVal val="0"/>
                                          </p:val>
                                        </p:tav>
                                        <p:tav tm="100000">
                                          <p:val>
                                            <p:strVal val="#ppt_w"/>
                                          </p:val>
                                        </p:tav>
                                      </p:tavLst>
                                    </p:anim>
                                    <p:anim calcmode="lin" valueType="num">
                                      <p:cBhvr>
                                        <p:cTn id="58" dur="500" fill="hold"/>
                                        <p:tgtEl>
                                          <p:spTgt spid="878"/>
                                        </p:tgtEl>
                                        <p:attrNameLst>
                                          <p:attrName>ppt_h</p:attrName>
                                        </p:attrNameLst>
                                      </p:cBhvr>
                                      <p:tavLst>
                                        <p:tav tm="0">
                                          <p:val>
                                            <p:fltVal val="0"/>
                                          </p:val>
                                        </p:tav>
                                        <p:tav tm="100000">
                                          <p:val>
                                            <p:strVal val="#ppt_h"/>
                                          </p:val>
                                        </p:tav>
                                      </p:tavLst>
                                    </p:anim>
                                    <p:animEffect transition="in" filter="fade">
                                      <p:cBhvr>
                                        <p:cTn id="59" dur="500"/>
                                        <p:tgtEl>
                                          <p:spTgt spid="87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879"/>
                                        </p:tgtEl>
                                        <p:attrNameLst>
                                          <p:attrName>style.visibility</p:attrName>
                                        </p:attrNameLst>
                                      </p:cBhvr>
                                      <p:to>
                                        <p:strVal val="visible"/>
                                      </p:to>
                                    </p:set>
                                    <p:anim calcmode="lin" valueType="num">
                                      <p:cBhvr>
                                        <p:cTn id="62" dur="500" fill="hold"/>
                                        <p:tgtEl>
                                          <p:spTgt spid="879"/>
                                        </p:tgtEl>
                                        <p:attrNameLst>
                                          <p:attrName>ppt_w</p:attrName>
                                        </p:attrNameLst>
                                      </p:cBhvr>
                                      <p:tavLst>
                                        <p:tav tm="0">
                                          <p:val>
                                            <p:fltVal val="0"/>
                                          </p:val>
                                        </p:tav>
                                        <p:tav tm="100000">
                                          <p:val>
                                            <p:strVal val="#ppt_w"/>
                                          </p:val>
                                        </p:tav>
                                      </p:tavLst>
                                    </p:anim>
                                    <p:anim calcmode="lin" valueType="num">
                                      <p:cBhvr>
                                        <p:cTn id="63" dur="500" fill="hold"/>
                                        <p:tgtEl>
                                          <p:spTgt spid="879"/>
                                        </p:tgtEl>
                                        <p:attrNameLst>
                                          <p:attrName>ppt_h</p:attrName>
                                        </p:attrNameLst>
                                      </p:cBhvr>
                                      <p:tavLst>
                                        <p:tav tm="0">
                                          <p:val>
                                            <p:fltVal val="0"/>
                                          </p:val>
                                        </p:tav>
                                        <p:tav tm="100000">
                                          <p:val>
                                            <p:strVal val="#ppt_h"/>
                                          </p:val>
                                        </p:tav>
                                      </p:tavLst>
                                    </p:anim>
                                    <p:animEffect transition="in" filter="fade">
                                      <p:cBhvr>
                                        <p:cTn id="64" dur="500"/>
                                        <p:tgtEl>
                                          <p:spTgt spid="87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880"/>
                                        </p:tgtEl>
                                        <p:attrNameLst>
                                          <p:attrName>style.visibility</p:attrName>
                                        </p:attrNameLst>
                                      </p:cBhvr>
                                      <p:to>
                                        <p:strVal val="visible"/>
                                      </p:to>
                                    </p:set>
                                    <p:anim calcmode="lin" valueType="num">
                                      <p:cBhvr>
                                        <p:cTn id="67" dur="500" fill="hold"/>
                                        <p:tgtEl>
                                          <p:spTgt spid="880"/>
                                        </p:tgtEl>
                                        <p:attrNameLst>
                                          <p:attrName>ppt_w</p:attrName>
                                        </p:attrNameLst>
                                      </p:cBhvr>
                                      <p:tavLst>
                                        <p:tav tm="0">
                                          <p:val>
                                            <p:fltVal val="0"/>
                                          </p:val>
                                        </p:tav>
                                        <p:tav tm="100000">
                                          <p:val>
                                            <p:strVal val="#ppt_w"/>
                                          </p:val>
                                        </p:tav>
                                      </p:tavLst>
                                    </p:anim>
                                    <p:anim calcmode="lin" valueType="num">
                                      <p:cBhvr>
                                        <p:cTn id="68" dur="500" fill="hold"/>
                                        <p:tgtEl>
                                          <p:spTgt spid="880"/>
                                        </p:tgtEl>
                                        <p:attrNameLst>
                                          <p:attrName>ppt_h</p:attrName>
                                        </p:attrNameLst>
                                      </p:cBhvr>
                                      <p:tavLst>
                                        <p:tav tm="0">
                                          <p:val>
                                            <p:fltVal val="0"/>
                                          </p:val>
                                        </p:tav>
                                        <p:tav tm="100000">
                                          <p:val>
                                            <p:strVal val="#ppt_h"/>
                                          </p:val>
                                        </p:tav>
                                      </p:tavLst>
                                    </p:anim>
                                    <p:animEffect transition="in" filter="fade">
                                      <p:cBhvr>
                                        <p:cTn id="69" dur="500"/>
                                        <p:tgtEl>
                                          <p:spTgt spid="880"/>
                                        </p:tgtEl>
                                      </p:cBhvr>
                                    </p:animEffect>
                                  </p:childTnLst>
                                </p:cTn>
                              </p:par>
                              <p:par>
                                <p:cTn id="70" presetID="53" presetClass="entr" presetSubtype="16" fill="hold" grpId="0" nodeType="withEffect" nodePh="1">
                                  <p:stCondLst>
                                    <p:cond delay="0"/>
                                  </p:stCondLst>
                                  <p:endCondLst>
                                    <p:cond evt="begin" delay="0">
                                      <p:tn val="70"/>
                                    </p:cond>
                                  </p:endCondLst>
                                  <p:childTnLst>
                                    <p:set>
                                      <p:cBhvr>
                                        <p:cTn id="71" dur="1" fill="hold">
                                          <p:stCondLst>
                                            <p:cond delay="0"/>
                                          </p:stCondLst>
                                        </p:cTn>
                                        <p:tgtEl>
                                          <p:spTgt spid="881"/>
                                        </p:tgtEl>
                                        <p:attrNameLst>
                                          <p:attrName>style.visibility</p:attrName>
                                        </p:attrNameLst>
                                      </p:cBhvr>
                                      <p:to>
                                        <p:strVal val="visible"/>
                                      </p:to>
                                    </p:set>
                                    <p:anim calcmode="lin" valueType="num">
                                      <p:cBhvr>
                                        <p:cTn id="72" dur="500" fill="hold"/>
                                        <p:tgtEl>
                                          <p:spTgt spid="881"/>
                                        </p:tgtEl>
                                        <p:attrNameLst>
                                          <p:attrName>ppt_w</p:attrName>
                                        </p:attrNameLst>
                                      </p:cBhvr>
                                      <p:tavLst>
                                        <p:tav tm="0">
                                          <p:val>
                                            <p:fltVal val="0"/>
                                          </p:val>
                                        </p:tav>
                                        <p:tav tm="100000">
                                          <p:val>
                                            <p:strVal val="#ppt_w"/>
                                          </p:val>
                                        </p:tav>
                                      </p:tavLst>
                                    </p:anim>
                                    <p:anim calcmode="lin" valueType="num">
                                      <p:cBhvr>
                                        <p:cTn id="73" dur="500" fill="hold"/>
                                        <p:tgtEl>
                                          <p:spTgt spid="881"/>
                                        </p:tgtEl>
                                        <p:attrNameLst>
                                          <p:attrName>ppt_h</p:attrName>
                                        </p:attrNameLst>
                                      </p:cBhvr>
                                      <p:tavLst>
                                        <p:tav tm="0">
                                          <p:val>
                                            <p:fltVal val="0"/>
                                          </p:val>
                                        </p:tav>
                                        <p:tav tm="100000">
                                          <p:val>
                                            <p:strVal val="#ppt_h"/>
                                          </p:val>
                                        </p:tav>
                                      </p:tavLst>
                                    </p:anim>
                                    <p:animEffect transition="in" filter="fade">
                                      <p:cBhvr>
                                        <p:cTn id="74" dur="500"/>
                                        <p:tgtEl>
                                          <p:spTgt spid="881"/>
                                        </p:tgtEl>
                                      </p:cBhvr>
                                    </p:animEffect>
                                  </p:childTnLst>
                                </p:cTn>
                              </p:par>
                              <p:par>
                                <p:cTn id="75" presetID="53" presetClass="entr" presetSubtype="16" fill="hold" grpId="0" nodeType="withEffect" nodePh="1">
                                  <p:stCondLst>
                                    <p:cond delay="0"/>
                                  </p:stCondLst>
                                  <p:endCondLst>
                                    <p:cond evt="begin" delay="0">
                                      <p:tn val="75"/>
                                    </p:cond>
                                  </p:endCondLst>
                                  <p:childTnLst>
                                    <p:set>
                                      <p:cBhvr>
                                        <p:cTn id="76" dur="1" fill="hold">
                                          <p:stCondLst>
                                            <p:cond delay="0"/>
                                          </p:stCondLst>
                                        </p:cTn>
                                        <p:tgtEl>
                                          <p:spTgt spid="882"/>
                                        </p:tgtEl>
                                        <p:attrNameLst>
                                          <p:attrName>style.visibility</p:attrName>
                                        </p:attrNameLst>
                                      </p:cBhvr>
                                      <p:to>
                                        <p:strVal val="visible"/>
                                      </p:to>
                                    </p:set>
                                    <p:anim calcmode="lin" valueType="num">
                                      <p:cBhvr>
                                        <p:cTn id="77" dur="500" fill="hold"/>
                                        <p:tgtEl>
                                          <p:spTgt spid="882"/>
                                        </p:tgtEl>
                                        <p:attrNameLst>
                                          <p:attrName>ppt_w</p:attrName>
                                        </p:attrNameLst>
                                      </p:cBhvr>
                                      <p:tavLst>
                                        <p:tav tm="0">
                                          <p:val>
                                            <p:fltVal val="0"/>
                                          </p:val>
                                        </p:tav>
                                        <p:tav tm="100000">
                                          <p:val>
                                            <p:strVal val="#ppt_w"/>
                                          </p:val>
                                        </p:tav>
                                      </p:tavLst>
                                    </p:anim>
                                    <p:anim calcmode="lin" valueType="num">
                                      <p:cBhvr>
                                        <p:cTn id="78" dur="500" fill="hold"/>
                                        <p:tgtEl>
                                          <p:spTgt spid="882"/>
                                        </p:tgtEl>
                                        <p:attrNameLst>
                                          <p:attrName>ppt_h</p:attrName>
                                        </p:attrNameLst>
                                      </p:cBhvr>
                                      <p:tavLst>
                                        <p:tav tm="0">
                                          <p:val>
                                            <p:fltVal val="0"/>
                                          </p:val>
                                        </p:tav>
                                        <p:tav tm="100000">
                                          <p:val>
                                            <p:strVal val="#ppt_h"/>
                                          </p:val>
                                        </p:tav>
                                      </p:tavLst>
                                    </p:anim>
                                    <p:animEffect transition="in" filter="fade">
                                      <p:cBhvr>
                                        <p:cTn id="79" dur="500"/>
                                        <p:tgtEl>
                                          <p:spTgt spid="882"/>
                                        </p:tgtEl>
                                      </p:cBhvr>
                                    </p:animEffect>
                                  </p:childTnLst>
                                </p:cTn>
                              </p:par>
                              <p:par>
                                <p:cTn id="80" presetID="53" presetClass="entr" presetSubtype="16" fill="hold" grpId="0" nodeType="withEffect" nodePh="1">
                                  <p:stCondLst>
                                    <p:cond delay="0"/>
                                  </p:stCondLst>
                                  <p:endCondLst>
                                    <p:cond evt="begin" delay="0">
                                      <p:tn val="80"/>
                                    </p:cond>
                                  </p:endCondLst>
                                  <p:childTnLst>
                                    <p:set>
                                      <p:cBhvr>
                                        <p:cTn id="81" dur="1" fill="hold">
                                          <p:stCondLst>
                                            <p:cond delay="0"/>
                                          </p:stCondLst>
                                        </p:cTn>
                                        <p:tgtEl>
                                          <p:spTgt spid="883"/>
                                        </p:tgtEl>
                                        <p:attrNameLst>
                                          <p:attrName>style.visibility</p:attrName>
                                        </p:attrNameLst>
                                      </p:cBhvr>
                                      <p:to>
                                        <p:strVal val="visible"/>
                                      </p:to>
                                    </p:set>
                                    <p:anim calcmode="lin" valueType="num">
                                      <p:cBhvr>
                                        <p:cTn id="82" dur="500" fill="hold"/>
                                        <p:tgtEl>
                                          <p:spTgt spid="883"/>
                                        </p:tgtEl>
                                        <p:attrNameLst>
                                          <p:attrName>ppt_w</p:attrName>
                                        </p:attrNameLst>
                                      </p:cBhvr>
                                      <p:tavLst>
                                        <p:tav tm="0">
                                          <p:val>
                                            <p:fltVal val="0"/>
                                          </p:val>
                                        </p:tav>
                                        <p:tav tm="100000">
                                          <p:val>
                                            <p:strVal val="#ppt_w"/>
                                          </p:val>
                                        </p:tav>
                                      </p:tavLst>
                                    </p:anim>
                                    <p:anim calcmode="lin" valueType="num">
                                      <p:cBhvr>
                                        <p:cTn id="83" dur="500" fill="hold"/>
                                        <p:tgtEl>
                                          <p:spTgt spid="883"/>
                                        </p:tgtEl>
                                        <p:attrNameLst>
                                          <p:attrName>ppt_h</p:attrName>
                                        </p:attrNameLst>
                                      </p:cBhvr>
                                      <p:tavLst>
                                        <p:tav tm="0">
                                          <p:val>
                                            <p:fltVal val="0"/>
                                          </p:val>
                                        </p:tav>
                                        <p:tav tm="100000">
                                          <p:val>
                                            <p:strVal val="#ppt_h"/>
                                          </p:val>
                                        </p:tav>
                                      </p:tavLst>
                                    </p:anim>
                                    <p:animEffect transition="in" filter="fade">
                                      <p:cBhvr>
                                        <p:cTn id="84" dur="500"/>
                                        <p:tgtEl>
                                          <p:spTgt spid="883"/>
                                        </p:tgtEl>
                                      </p:cBhvr>
                                    </p:animEffect>
                                  </p:childTnLst>
                                </p:cTn>
                              </p:par>
                              <p:par>
                                <p:cTn id="85" presetID="53" presetClass="entr" presetSubtype="16" fill="hold" grpId="0" nodeType="withEffect" nodePh="1">
                                  <p:stCondLst>
                                    <p:cond delay="0"/>
                                  </p:stCondLst>
                                  <p:endCondLst>
                                    <p:cond evt="begin" delay="0">
                                      <p:tn val="85"/>
                                    </p:cond>
                                  </p:endCondLst>
                                  <p:childTnLst>
                                    <p:set>
                                      <p:cBhvr>
                                        <p:cTn id="86" dur="1" fill="hold">
                                          <p:stCondLst>
                                            <p:cond delay="0"/>
                                          </p:stCondLst>
                                        </p:cTn>
                                        <p:tgtEl>
                                          <p:spTgt spid="884"/>
                                        </p:tgtEl>
                                        <p:attrNameLst>
                                          <p:attrName>style.visibility</p:attrName>
                                        </p:attrNameLst>
                                      </p:cBhvr>
                                      <p:to>
                                        <p:strVal val="visible"/>
                                      </p:to>
                                    </p:set>
                                    <p:anim calcmode="lin" valueType="num">
                                      <p:cBhvr>
                                        <p:cTn id="87" dur="500" fill="hold"/>
                                        <p:tgtEl>
                                          <p:spTgt spid="884"/>
                                        </p:tgtEl>
                                        <p:attrNameLst>
                                          <p:attrName>ppt_w</p:attrName>
                                        </p:attrNameLst>
                                      </p:cBhvr>
                                      <p:tavLst>
                                        <p:tav tm="0">
                                          <p:val>
                                            <p:fltVal val="0"/>
                                          </p:val>
                                        </p:tav>
                                        <p:tav tm="100000">
                                          <p:val>
                                            <p:strVal val="#ppt_w"/>
                                          </p:val>
                                        </p:tav>
                                      </p:tavLst>
                                    </p:anim>
                                    <p:anim calcmode="lin" valueType="num">
                                      <p:cBhvr>
                                        <p:cTn id="88" dur="500" fill="hold"/>
                                        <p:tgtEl>
                                          <p:spTgt spid="884"/>
                                        </p:tgtEl>
                                        <p:attrNameLst>
                                          <p:attrName>ppt_h</p:attrName>
                                        </p:attrNameLst>
                                      </p:cBhvr>
                                      <p:tavLst>
                                        <p:tav tm="0">
                                          <p:val>
                                            <p:fltVal val="0"/>
                                          </p:val>
                                        </p:tav>
                                        <p:tav tm="100000">
                                          <p:val>
                                            <p:strVal val="#ppt_h"/>
                                          </p:val>
                                        </p:tav>
                                      </p:tavLst>
                                    </p:anim>
                                    <p:animEffect transition="in" filter="fade">
                                      <p:cBhvr>
                                        <p:cTn id="89" dur="500"/>
                                        <p:tgtEl>
                                          <p:spTgt spid="884"/>
                                        </p:tgtEl>
                                      </p:cBhvr>
                                    </p:animEffect>
                                  </p:childTnLst>
                                </p:cTn>
                              </p:par>
                              <p:par>
                                <p:cTn id="90" presetID="53" presetClass="entr" presetSubtype="16" fill="hold" nodeType="withEffect">
                                  <p:stCondLst>
                                    <p:cond delay="0"/>
                                  </p:stCondLst>
                                  <p:childTnLst>
                                    <p:set>
                                      <p:cBhvr>
                                        <p:cTn id="91" dur="1" fill="hold">
                                          <p:stCondLst>
                                            <p:cond delay="0"/>
                                          </p:stCondLst>
                                        </p:cTn>
                                        <p:tgtEl>
                                          <p:spTgt spid="885"/>
                                        </p:tgtEl>
                                        <p:attrNameLst>
                                          <p:attrName>style.visibility</p:attrName>
                                        </p:attrNameLst>
                                      </p:cBhvr>
                                      <p:to>
                                        <p:strVal val="visible"/>
                                      </p:to>
                                    </p:set>
                                    <p:anim calcmode="lin" valueType="num">
                                      <p:cBhvr>
                                        <p:cTn id="92" dur="500" fill="hold"/>
                                        <p:tgtEl>
                                          <p:spTgt spid="885"/>
                                        </p:tgtEl>
                                        <p:attrNameLst>
                                          <p:attrName>ppt_w</p:attrName>
                                        </p:attrNameLst>
                                      </p:cBhvr>
                                      <p:tavLst>
                                        <p:tav tm="0">
                                          <p:val>
                                            <p:fltVal val="0"/>
                                          </p:val>
                                        </p:tav>
                                        <p:tav tm="100000">
                                          <p:val>
                                            <p:strVal val="#ppt_w"/>
                                          </p:val>
                                        </p:tav>
                                      </p:tavLst>
                                    </p:anim>
                                    <p:anim calcmode="lin" valueType="num">
                                      <p:cBhvr>
                                        <p:cTn id="93" dur="500" fill="hold"/>
                                        <p:tgtEl>
                                          <p:spTgt spid="885"/>
                                        </p:tgtEl>
                                        <p:attrNameLst>
                                          <p:attrName>ppt_h</p:attrName>
                                        </p:attrNameLst>
                                      </p:cBhvr>
                                      <p:tavLst>
                                        <p:tav tm="0">
                                          <p:val>
                                            <p:fltVal val="0"/>
                                          </p:val>
                                        </p:tav>
                                        <p:tav tm="100000">
                                          <p:val>
                                            <p:strVal val="#ppt_h"/>
                                          </p:val>
                                        </p:tav>
                                      </p:tavLst>
                                    </p:anim>
                                    <p:animEffect transition="in" filter="fade">
                                      <p:cBhvr>
                                        <p:cTn id="94" dur="500"/>
                                        <p:tgtEl>
                                          <p:spTgt spid="885"/>
                                        </p:tgtEl>
                                      </p:cBhvr>
                                    </p:animEffect>
                                  </p:childTnLst>
                                </p:cTn>
                              </p:par>
                              <p:par>
                                <p:cTn id="95" presetID="53" presetClass="entr" presetSubtype="16" fill="hold" nodeType="withEffect">
                                  <p:stCondLst>
                                    <p:cond delay="0"/>
                                  </p:stCondLst>
                                  <p:childTnLst>
                                    <p:set>
                                      <p:cBhvr>
                                        <p:cTn id="96" dur="1" fill="hold">
                                          <p:stCondLst>
                                            <p:cond delay="0"/>
                                          </p:stCondLst>
                                        </p:cTn>
                                        <p:tgtEl>
                                          <p:spTgt spid="886"/>
                                        </p:tgtEl>
                                        <p:attrNameLst>
                                          <p:attrName>style.visibility</p:attrName>
                                        </p:attrNameLst>
                                      </p:cBhvr>
                                      <p:to>
                                        <p:strVal val="visible"/>
                                      </p:to>
                                    </p:set>
                                    <p:anim calcmode="lin" valueType="num">
                                      <p:cBhvr>
                                        <p:cTn id="97" dur="500" fill="hold"/>
                                        <p:tgtEl>
                                          <p:spTgt spid="886"/>
                                        </p:tgtEl>
                                        <p:attrNameLst>
                                          <p:attrName>ppt_w</p:attrName>
                                        </p:attrNameLst>
                                      </p:cBhvr>
                                      <p:tavLst>
                                        <p:tav tm="0">
                                          <p:val>
                                            <p:fltVal val="0"/>
                                          </p:val>
                                        </p:tav>
                                        <p:tav tm="100000">
                                          <p:val>
                                            <p:strVal val="#ppt_w"/>
                                          </p:val>
                                        </p:tav>
                                      </p:tavLst>
                                    </p:anim>
                                    <p:anim calcmode="lin" valueType="num">
                                      <p:cBhvr>
                                        <p:cTn id="98" dur="500" fill="hold"/>
                                        <p:tgtEl>
                                          <p:spTgt spid="886"/>
                                        </p:tgtEl>
                                        <p:attrNameLst>
                                          <p:attrName>ppt_h</p:attrName>
                                        </p:attrNameLst>
                                      </p:cBhvr>
                                      <p:tavLst>
                                        <p:tav tm="0">
                                          <p:val>
                                            <p:fltVal val="0"/>
                                          </p:val>
                                        </p:tav>
                                        <p:tav tm="100000">
                                          <p:val>
                                            <p:strVal val="#ppt_h"/>
                                          </p:val>
                                        </p:tav>
                                      </p:tavLst>
                                    </p:anim>
                                    <p:animEffect transition="in" filter="fade">
                                      <p:cBhvr>
                                        <p:cTn id="99" dur="500"/>
                                        <p:tgtEl>
                                          <p:spTgt spid="886"/>
                                        </p:tgtEl>
                                      </p:cBhvr>
                                    </p:animEffect>
                                  </p:childTnLst>
                                </p:cTn>
                              </p:par>
                              <p:par>
                                <p:cTn id="100" presetID="53" presetClass="entr" presetSubtype="16" fill="hold" nodeType="withEffect">
                                  <p:stCondLst>
                                    <p:cond delay="0"/>
                                  </p:stCondLst>
                                  <p:childTnLst>
                                    <p:set>
                                      <p:cBhvr>
                                        <p:cTn id="101" dur="1" fill="hold">
                                          <p:stCondLst>
                                            <p:cond delay="0"/>
                                          </p:stCondLst>
                                        </p:cTn>
                                        <p:tgtEl>
                                          <p:spTgt spid="887"/>
                                        </p:tgtEl>
                                        <p:attrNameLst>
                                          <p:attrName>style.visibility</p:attrName>
                                        </p:attrNameLst>
                                      </p:cBhvr>
                                      <p:to>
                                        <p:strVal val="visible"/>
                                      </p:to>
                                    </p:set>
                                    <p:anim calcmode="lin" valueType="num">
                                      <p:cBhvr>
                                        <p:cTn id="102" dur="500" fill="hold"/>
                                        <p:tgtEl>
                                          <p:spTgt spid="887"/>
                                        </p:tgtEl>
                                        <p:attrNameLst>
                                          <p:attrName>ppt_w</p:attrName>
                                        </p:attrNameLst>
                                      </p:cBhvr>
                                      <p:tavLst>
                                        <p:tav tm="0">
                                          <p:val>
                                            <p:fltVal val="0"/>
                                          </p:val>
                                        </p:tav>
                                        <p:tav tm="100000">
                                          <p:val>
                                            <p:strVal val="#ppt_w"/>
                                          </p:val>
                                        </p:tav>
                                      </p:tavLst>
                                    </p:anim>
                                    <p:anim calcmode="lin" valueType="num">
                                      <p:cBhvr>
                                        <p:cTn id="103" dur="500" fill="hold"/>
                                        <p:tgtEl>
                                          <p:spTgt spid="887"/>
                                        </p:tgtEl>
                                        <p:attrNameLst>
                                          <p:attrName>ppt_h</p:attrName>
                                        </p:attrNameLst>
                                      </p:cBhvr>
                                      <p:tavLst>
                                        <p:tav tm="0">
                                          <p:val>
                                            <p:fltVal val="0"/>
                                          </p:val>
                                        </p:tav>
                                        <p:tav tm="100000">
                                          <p:val>
                                            <p:strVal val="#ppt_h"/>
                                          </p:val>
                                        </p:tav>
                                      </p:tavLst>
                                    </p:anim>
                                    <p:animEffect transition="in" filter="fade">
                                      <p:cBhvr>
                                        <p:cTn id="104" dur="500"/>
                                        <p:tgtEl>
                                          <p:spTgt spid="887"/>
                                        </p:tgtEl>
                                      </p:cBhvr>
                                    </p:animEffect>
                                  </p:childTnLst>
                                </p:cTn>
                              </p:par>
                              <p:par>
                                <p:cTn id="105" presetID="53" presetClass="entr" presetSubtype="16" fill="hold" nodeType="withEffect">
                                  <p:stCondLst>
                                    <p:cond delay="0"/>
                                  </p:stCondLst>
                                  <p:childTnLst>
                                    <p:set>
                                      <p:cBhvr>
                                        <p:cTn id="106" dur="1" fill="hold">
                                          <p:stCondLst>
                                            <p:cond delay="0"/>
                                          </p:stCondLst>
                                        </p:cTn>
                                        <p:tgtEl>
                                          <p:spTgt spid="888"/>
                                        </p:tgtEl>
                                        <p:attrNameLst>
                                          <p:attrName>style.visibility</p:attrName>
                                        </p:attrNameLst>
                                      </p:cBhvr>
                                      <p:to>
                                        <p:strVal val="visible"/>
                                      </p:to>
                                    </p:set>
                                    <p:anim calcmode="lin" valueType="num">
                                      <p:cBhvr>
                                        <p:cTn id="107" dur="500" fill="hold"/>
                                        <p:tgtEl>
                                          <p:spTgt spid="888"/>
                                        </p:tgtEl>
                                        <p:attrNameLst>
                                          <p:attrName>ppt_w</p:attrName>
                                        </p:attrNameLst>
                                      </p:cBhvr>
                                      <p:tavLst>
                                        <p:tav tm="0">
                                          <p:val>
                                            <p:fltVal val="0"/>
                                          </p:val>
                                        </p:tav>
                                        <p:tav tm="100000">
                                          <p:val>
                                            <p:strVal val="#ppt_w"/>
                                          </p:val>
                                        </p:tav>
                                      </p:tavLst>
                                    </p:anim>
                                    <p:anim calcmode="lin" valueType="num">
                                      <p:cBhvr>
                                        <p:cTn id="108" dur="500" fill="hold"/>
                                        <p:tgtEl>
                                          <p:spTgt spid="888"/>
                                        </p:tgtEl>
                                        <p:attrNameLst>
                                          <p:attrName>ppt_h</p:attrName>
                                        </p:attrNameLst>
                                      </p:cBhvr>
                                      <p:tavLst>
                                        <p:tav tm="0">
                                          <p:val>
                                            <p:fltVal val="0"/>
                                          </p:val>
                                        </p:tav>
                                        <p:tav tm="100000">
                                          <p:val>
                                            <p:strVal val="#ppt_h"/>
                                          </p:val>
                                        </p:tav>
                                      </p:tavLst>
                                    </p:anim>
                                    <p:animEffect transition="in" filter="fade">
                                      <p:cBhvr>
                                        <p:cTn id="109" dur="500"/>
                                        <p:tgtEl>
                                          <p:spTgt spid="888"/>
                                        </p:tgtEl>
                                      </p:cBhvr>
                                    </p:animEffect>
                                  </p:childTnLst>
                                </p:cTn>
                              </p:par>
                              <p:par>
                                <p:cTn id="110" presetID="53" presetClass="entr" presetSubtype="16" fill="hold" nodeType="withEffect">
                                  <p:stCondLst>
                                    <p:cond delay="0"/>
                                  </p:stCondLst>
                                  <p:childTnLst>
                                    <p:set>
                                      <p:cBhvr>
                                        <p:cTn id="111" dur="1" fill="hold">
                                          <p:stCondLst>
                                            <p:cond delay="0"/>
                                          </p:stCondLst>
                                        </p:cTn>
                                        <p:tgtEl>
                                          <p:spTgt spid="889"/>
                                        </p:tgtEl>
                                        <p:attrNameLst>
                                          <p:attrName>style.visibility</p:attrName>
                                        </p:attrNameLst>
                                      </p:cBhvr>
                                      <p:to>
                                        <p:strVal val="visible"/>
                                      </p:to>
                                    </p:set>
                                    <p:anim calcmode="lin" valueType="num">
                                      <p:cBhvr>
                                        <p:cTn id="112" dur="500" fill="hold"/>
                                        <p:tgtEl>
                                          <p:spTgt spid="889"/>
                                        </p:tgtEl>
                                        <p:attrNameLst>
                                          <p:attrName>ppt_w</p:attrName>
                                        </p:attrNameLst>
                                      </p:cBhvr>
                                      <p:tavLst>
                                        <p:tav tm="0">
                                          <p:val>
                                            <p:fltVal val="0"/>
                                          </p:val>
                                        </p:tav>
                                        <p:tav tm="100000">
                                          <p:val>
                                            <p:strVal val="#ppt_w"/>
                                          </p:val>
                                        </p:tav>
                                      </p:tavLst>
                                    </p:anim>
                                    <p:anim calcmode="lin" valueType="num">
                                      <p:cBhvr>
                                        <p:cTn id="113" dur="500" fill="hold"/>
                                        <p:tgtEl>
                                          <p:spTgt spid="889"/>
                                        </p:tgtEl>
                                        <p:attrNameLst>
                                          <p:attrName>ppt_h</p:attrName>
                                        </p:attrNameLst>
                                      </p:cBhvr>
                                      <p:tavLst>
                                        <p:tav tm="0">
                                          <p:val>
                                            <p:fltVal val="0"/>
                                          </p:val>
                                        </p:tav>
                                        <p:tav tm="100000">
                                          <p:val>
                                            <p:strVal val="#ppt_h"/>
                                          </p:val>
                                        </p:tav>
                                      </p:tavLst>
                                    </p:anim>
                                    <p:animEffect transition="in" filter="fade">
                                      <p:cBhvr>
                                        <p:cTn id="114" dur="500"/>
                                        <p:tgtEl>
                                          <p:spTgt spid="889"/>
                                        </p:tgtEl>
                                      </p:cBhvr>
                                    </p:animEffect>
                                  </p:childTnLst>
                                </p:cTn>
                              </p:par>
                              <p:par>
                                <p:cTn id="115" presetID="53" presetClass="entr" presetSubtype="16" fill="hold" nodeType="withEffect">
                                  <p:stCondLst>
                                    <p:cond delay="0"/>
                                  </p:stCondLst>
                                  <p:childTnLst>
                                    <p:set>
                                      <p:cBhvr>
                                        <p:cTn id="116" dur="1" fill="hold">
                                          <p:stCondLst>
                                            <p:cond delay="0"/>
                                          </p:stCondLst>
                                        </p:cTn>
                                        <p:tgtEl>
                                          <p:spTgt spid="890"/>
                                        </p:tgtEl>
                                        <p:attrNameLst>
                                          <p:attrName>style.visibility</p:attrName>
                                        </p:attrNameLst>
                                      </p:cBhvr>
                                      <p:to>
                                        <p:strVal val="visible"/>
                                      </p:to>
                                    </p:set>
                                    <p:anim calcmode="lin" valueType="num">
                                      <p:cBhvr>
                                        <p:cTn id="117" dur="500" fill="hold"/>
                                        <p:tgtEl>
                                          <p:spTgt spid="890"/>
                                        </p:tgtEl>
                                        <p:attrNameLst>
                                          <p:attrName>ppt_w</p:attrName>
                                        </p:attrNameLst>
                                      </p:cBhvr>
                                      <p:tavLst>
                                        <p:tav tm="0">
                                          <p:val>
                                            <p:fltVal val="0"/>
                                          </p:val>
                                        </p:tav>
                                        <p:tav tm="100000">
                                          <p:val>
                                            <p:strVal val="#ppt_w"/>
                                          </p:val>
                                        </p:tav>
                                      </p:tavLst>
                                    </p:anim>
                                    <p:anim calcmode="lin" valueType="num">
                                      <p:cBhvr>
                                        <p:cTn id="118" dur="500" fill="hold"/>
                                        <p:tgtEl>
                                          <p:spTgt spid="890"/>
                                        </p:tgtEl>
                                        <p:attrNameLst>
                                          <p:attrName>ppt_h</p:attrName>
                                        </p:attrNameLst>
                                      </p:cBhvr>
                                      <p:tavLst>
                                        <p:tav tm="0">
                                          <p:val>
                                            <p:fltVal val="0"/>
                                          </p:val>
                                        </p:tav>
                                        <p:tav tm="100000">
                                          <p:val>
                                            <p:strVal val="#ppt_h"/>
                                          </p:val>
                                        </p:tav>
                                      </p:tavLst>
                                    </p:anim>
                                    <p:animEffect transition="in" filter="fade">
                                      <p:cBhvr>
                                        <p:cTn id="119" dur="500"/>
                                        <p:tgtEl>
                                          <p:spTgt spid="890"/>
                                        </p:tgtEl>
                                      </p:cBhvr>
                                    </p:animEffect>
                                  </p:childTnLst>
                                </p:cTn>
                              </p:par>
                              <p:par>
                                <p:cTn id="120" presetID="53" presetClass="entr" presetSubtype="16" fill="hold" nodeType="withEffect">
                                  <p:stCondLst>
                                    <p:cond delay="0"/>
                                  </p:stCondLst>
                                  <p:childTnLst>
                                    <p:set>
                                      <p:cBhvr>
                                        <p:cTn id="121" dur="1" fill="hold">
                                          <p:stCondLst>
                                            <p:cond delay="0"/>
                                          </p:stCondLst>
                                        </p:cTn>
                                        <p:tgtEl>
                                          <p:spTgt spid="891"/>
                                        </p:tgtEl>
                                        <p:attrNameLst>
                                          <p:attrName>style.visibility</p:attrName>
                                        </p:attrNameLst>
                                      </p:cBhvr>
                                      <p:to>
                                        <p:strVal val="visible"/>
                                      </p:to>
                                    </p:set>
                                    <p:anim calcmode="lin" valueType="num">
                                      <p:cBhvr>
                                        <p:cTn id="122" dur="500" fill="hold"/>
                                        <p:tgtEl>
                                          <p:spTgt spid="891"/>
                                        </p:tgtEl>
                                        <p:attrNameLst>
                                          <p:attrName>ppt_w</p:attrName>
                                        </p:attrNameLst>
                                      </p:cBhvr>
                                      <p:tavLst>
                                        <p:tav tm="0">
                                          <p:val>
                                            <p:fltVal val="0"/>
                                          </p:val>
                                        </p:tav>
                                        <p:tav tm="100000">
                                          <p:val>
                                            <p:strVal val="#ppt_w"/>
                                          </p:val>
                                        </p:tav>
                                      </p:tavLst>
                                    </p:anim>
                                    <p:anim calcmode="lin" valueType="num">
                                      <p:cBhvr>
                                        <p:cTn id="123" dur="500" fill="hold"/>
                                        <p:tgtEl>
                                          <p:spTgt spid="891"/>
                                        </p:tgtEl>
                                        <p:attrNameLst>
                                          <p:attrName>ppt_h</p:attrName>
                                        </p:attrNameLst>
                                      </p:cBhvr>
                                      <p:tavLst>
                                        <p:tav tm="0">
                                          <p:val>
                                            <p:fltVal val="0"/>
                                          </p:val>
                                        </p:tav>
                                        <p:tav tm="100000">
                                          <p:val>
                                            <p:strVal val="#ppt_h"/>
                                          </p:val>
                                        </p:tav>
                                      </p:tavLst>
                                    </p:anim>
                                    <p:animEffect transition="in" filter="fade">
                                      <p:cBhvr>
                                        <p:cTn id="124" dur="500"/>
                                        <p:tgtEl>
                                          <p:spTgt spid="891"/>
                                        </p:tgtEl>
                                      </p:cBhvr>
                                    </p:animEffect>
                                  </p:childTnLst>
                                </p:cTn>
                              </p:par>
                              <p:par>
                                <p:cTn id="125" presetID="53" presetClass="entr" presetSubtype="16" fill="hold" nodeType="withEffect">
                                  <p:stCondLst>
                                    <p:cond delay="0"/>
                                  </p:stCondLst>
                                  <p:childTnLst>
                                    <p:set>
                                      <p:cBhvr>
                                        <p:cTn id="126" dur="1" fill="hold">
                                          <p:stCondLst>
                                            <p:cond delay="0"/>
                                          </p:stCondLst>
                                        </p:cTn>
                                        <p:tgtEl>
                                          <p:spTgt spid="892"/>
                                        </p:tgtEl>
                                        <p:attrNameLst>
                                          <p:attrName>style.visibility</p:attrName>
                                        </p:attrNameLst>
                                      </p:cBhvr>
                                      <p:to>
                                        <p:strVal val="visible"/>
                                      </p:to>
                                    </p:set>
                                    <p:anim calcmode="lin" valueType="num">
                                      <p:cBhvr>
                                        <p:cTn id="127" dur="500" fill="hold"/>
                                        <p:tgtEl>
                                          <p:spTgt spid="892"/>
                                        </p:tgtEl>
                                        <p:attrNameLst>
                                          <p:attrName>ppt_w</p:attrName>
                                        </p:attrNameLst>
                                      </p:cBhvr>
                                      <p:tavLst>
                                        <p:tav tm="0">
                                          <p:val>
                                            <p:fltVal val="0"/>
                                          </p:val>
                                        </p:tav>
                                        <p:tav tm="100000">
                                          <p:val>
                                            <p:strVal val="#ppt_w"/>
                                          </p:val>
                                        </p:tav>
                                      </p:tavLst>
                                    </p:anim>
                                    <p:anim calcmode="lin" valueType="num">
                                      <p:cBhvr>
                                        <p:cTn id="128" dur="500" fill="hold"/>
                                        <p:tgtEl>
                                          <p:spTgt spid="892"/>
                                        </p:tgtEl>
                                        <p:attrNameLst>
                                          <p:attrName>ppt_h</p:attrName>
                                        </p:attrNameLst>
                                      </p:cBhvr>
                                      <p:tavLst>
                                        <p:tav tm="0">
                                          <p:val>
                                            <p:fltVal val="0"/>
                                          </p:val>
                                        </p:tav>
                                        <p:tav tm="100000">
                                          <p:val>
                                            <p:strVal val="#ppt_h"/>
                                          </p:val>
                                        </p:tav>
                                      </p:tavLst>
                                    </p:anim>
                                    <p:animEffect transition="in" filter="fade">
                                      <p:cBhvr>
                                        <p:cTn id="129" dur="500"/>
                                        <p:tgtEl>
                                          <p:spTgt spid="892"/>
                                        </p:tgtEl>
                                      </p:cBhvr>
                                    </p:animEffect>
                                  </p:childTnLst>
                                </p:cTn>
                              </p:par>
                              <p:par>
                                <p:cTn id="130" presetID="53" presetClass="entr" presetSubtype="16" fill="hold" nodeType="withEffect">
                                  <p:stCondLst>
                                    <p:cond delay="0"/>
                                  </p:stCondLst>
                                  <p:childTnLst>
                                    <p:set>
                                      <p:cBhvr>
                                        <p:cTn id="131" dur="1" fill="hold">
                                          <p:stCondLst>
                                            <p:cond delay="0"/>
                                          </p:stCondLst>
                                        </p:cTn>
                                        <p:tgtEl>
                                          <p:spTgt spid="909"/>
                                        </p:tgtEl>
                                        <p:attrNameLst>
                                          <p:attrName>style.visibility</p:attrName>
                                        </p:attrNameLst>
                                      </p:cBhvr>
                                      <p:to>
                                        <p:strVal val="visible"/>
                                      </p:to>
                                    </p:set>
                                    <p:anim calcmode="lin" valueType="num">
                                      <p:cBhvr>
                                        <p:cTn id="132" dur="500" fill="hold"/>
                                        <p:tgtEl>
                                          <p:spTgt spid="909"/>
                                        </p:tgtEl>
                                        <p:attrNameLst>
                                          <p:attrName>ppt_w</p:attrName>
                                        </p:attrNameLst>
                                      </p:cBhvr>
                                      <p:tavLst>
                                        <p:tav tm="0">
                                          <p:val>
                                            <p:fltVal val="0"/>
                                          </p:val>
                                        </p:tav>
                                        <p:tav tm="100000">
                                          <p:val>
                                            <p:strVal val="#ppt_w"/>
                                          </p:val>
                                        </p:tav>
                                      </p:tavLst>
                                    </p:anim>
                                    <p:anim calcmode="lin" valueType="num">
                                      <p:cBhvr>
                                        <p:cTn id="133" dur="500" fill="hold"/>
                                        <p:tgtEl>
                                          <p:spTgt spid="909"/>
                                        </p:tgtEl>
                                        <p:attrNameLst>
                                          <p:attrName>ppt_h</p:attrName>
                                        </p:attrNameLst>
                                      </p:cBhvr>
                                      <p:tavLst>
                                        <p:tav tm="0">
                                          <p:val>
                                            <p:fltVal val="0"/>
                                          </p:val>
                                        </p:tav>
                                        <p:tav tm="100000">
                                          <p:val>
                                            <p:strVal val="#ppt_h"/>
                                          </p:val>
                                        </p:tav>
                                      </p:tavLst>
                                    </p:anim>
                                    <p:animEffect transition="in" filter="fade">
                                      <p:cBhvr>
                                        <p:cTn id="134" dur="500"/>
                                        <p:tgtEl>
                                          <p:spTgt spid="909"/>
                                        </p:tgtEl>
                                      </p:cBhvr>
                                    </p:animEffect>
                                  </p:childTnLst>
                                </p:cTn>
                              </p:par>
                              <p:par>
                                <p:cTn id="135" presetID="53" presetClass="entr" presetSubtype="16" fill="hold" nodeType="withEffect">
                                  <p:stCondLst>
                                    <p:cond delay="0"/>
                                  </p:stCondLst>
                                  <p:childTnLst>
                                    <p:set>
                                      <p:cBhvr>
                                        <p:cTn id="136" dur="1" fill="hold">
                                          <p:stCondLst>
                                            <p:cond delay="0"/>
                                          </p:stCondLst>
                                        </p:cTn>
                                        <p:tgtEl>
                                          <p:spTgt spid="921"/>
                                        </p:tgtEl>
                                        <p:attrNameLst>
                                          <p:attrName>style.visibility</p:attrName>
                                        </p:attrNameLst>
                                      </p:cBhvr>
                                      <p:to>
                                        <p:strVal val="visible"/>
                                      </p:to>
                                    </p:set>
                                    <p:anim calcmode="lin" valueType="num">
                                      <p:cBhvr>
                                        <p:cTn id="137" dur="500" fill="hold"/>
                                        <p:tgtEl>
                                          <p:spTgt spid="921"/>
                                        </p:tgtEl>
                                        <p:attrNameLst>
                                          <p:attrName>ppt_w</p:attrName>
                                        </p:attrNameLst>
                                      </p:cBhvr>
                                      <p:tavLst>
                                        <p:tav tm="0">
                                          <p:val>
                                            <p:fltVal val="0"/>
                                          </p:val>
                                        </p:tav>
                                        <p:tav tm="100000">
                                          <p:val>
                                            <p:strVal val="#ppt_w"/>
                                          </p:val>
                                        </p:tav>
                                      </p:tavLst>
                                    </p:anim>
                                    <p:anim calcmode="lin" valueType="num">
                                      <p:cBhvr>
                                        <p:cTn id="138" dur="500" fill="hold"/>
                                        <p:tgtEl>
                                          <p:spTgt spid="921"/>
                                        </p:tgtEl>
                                        <p:attrNameLst>
                                          <p:attrName>ppt_h</p:attrName>
                                        </p:attrNameLst>
                                      </p:cBhvr>
                                      <p:tavLst>
                                        <p:tav tm="0">
                                          <p:val>
                                            <p:fltVal val="0"/>
                                          </p:val>
                                        </p:tav>
                                        <p:tav tm="100000">
                                          <p:val>
                                            <p:strVal val="#ppt_h"/>
                                          </p:val>
                                        </p:tav>
                                      </p:tavLst>
                                    </p:anim>
                                    <p:animEffect transition="in" filter="fade">
                                      <p:cBhvr>
                                        <p:cTn id="139" dur="500"/>
                                        <p:tgtEl>
                                          <p:spTgt spid="921"/>
                                        </p:tgtEl>
                                      </p:cBhvr>
                                    </p:animEffect>
                                  </p:childTnLst>
                                </p:cTn>
                              </p:par>
                              <p:par>
                                <p:cTn id="140" presetID="53" presetClass="entr" presetSubtype="16" fill="hold" nodeType="withEffect">
                                  <p:stCondLst>
                                    <p:cond delay="0"/>
                                  </p:stCondLst>
                                  <p:childTnLst>
                                    <p:set>
                                      <p:cBhvr>
                                        <p:cTn id="141" dur="1" fill="hold">
                                          <p:stCondLst>
                                            <p:cond delay="0"/>
                                          </p:stCondLst>
                                        </p:cTn>
                                        <p:tgtEl>
                                          <p:spTgt spid="926"/>
                                        </p:tgtEl>
                                        <p:attrNameLst>
                                          <p:attrName>style.visibility</p:attrName>
                                        </p:attrNameLst>
                                      </p:cBhvr>
                                      <p:to>
                                        <p:strVal val="visible"/>
                                      </p:to>
                                    </p:set>
                                    <p:anim calcmode="lin" valueType="num">
                                      <p:cBhvr>
                                        <p:cTn id="142" dur="500" fill="hold"/>
                                        <p:tgtEl>
                                          <p:spTgt spid="926"/>
                                        </p:tgtEl>
                                        <p:attrNameLst>
                                          <p:attrName>ppt_w</p:attrName>
                                        </p:attrNameLst>
                                      </p:cBhvr>
                                      <p:tavLst>
                                        <p:tav tm="0">
                                          <p:val>
                                            <p:fltVal val="0"/>
                                          </p:val>
                                        </p:tav>
                                        <p:tav tm="100000">
                                          <p:val>
                                            <p:strVal val="#ppt_w"/>
                                          </p:val>
                                        </p:tav>
                                      </p:tavLst>
                                    </p:anim>
                                    <p:anim calcmode="lin" valueType="num">
                                      <p:cBhvr>
                                        <p:cTn id="143" dur="500" fill="hold"/>
                                        <p:tgtEl>
                                          <p:spTgt spid="926"/>
                                        </p:tgtEl>
                                        <p:attrNameLst>
                                          <p:attrName>ppt_h</p:attrName>
                                        </p:attrNameLst>
                                      </p:cBhvr>
                                      <p:tavLst>
                                        <p:tav tm="0">
                                          <p:val>
                                            <p:fltVal val="0"/>
                                          </p:val>
                                        </p:tav>
                                        <p:tav tm="100000">
                                          <p:val>
                                            <p:strVal val="#ppt_h"/>
                                          </p:val>
                                        </p:tav>
                                      </p:tavLst>
                                    </p:anim>
                                    <p:animEffect transition="in" filter="fade">
                                      <p:cBhvr>
                                        <p:cTn id="144" dur="500"/>
                                        <p:tgtEl>
                                          <p:spTgt spid="926"/>
                                        </p:tgtEl>
                                      </p:cBhvr>
                                    </p:animEffect>
                                  </p:childTnLst>
                                </p:cTn>
                              </p:par>
                              <p:par>
                                <p:cTn id="145" presetID="53" presetClass="entr" presetSubtype="16" fill="hold" nodeType="withEffect">
                                  <p:stCondLst>
                                    <p:cond delay="0"/>
                                  </p:stCondLst>
                                  <p:childTnLst>
                                    <p:set>
                                      <p:cBhvr>
                                        <p:cTn id="146" dur="1" fill="hold">
                                          <p:stCondLst>
                                            <p:cond delay="0"/>
                                          </p:stCondLst>
                                        </p:cTn>
                                        <p:tgtEl>
                                          <p:spTgt spid="936"/>
                                        </p:tgtEl>
                                        <p:attrNameLst>
                                          <p:attrName>style.visibility</p:attrName>
                                        </p:attrNameLst>
                                      </p:cBhvr>
                                      <p:to>
                                        <p:strVal val="visible"/>
                                      </p:to>
                                    </p:set>
                                    <p:anim calcmode="lin" valueType="num">
                                      <p:cBhvr>
                                        <p:cTn id="147" dur="500" fill="hold"/>
                                        <p:tgtEl>
                                          <p:spTgt spid="936"/>
                                        </p:tgtEl>
                                        <p:attrNameLst>
                                          <p:attrName>ppt_w</p:attrName>
                                        </p:attrNameLst>
                                      </p:cBhvr>
                                      <p:tavLst>
                                        <p:tav tm="0">
                                          <p:val>
                                            <p:fltVal val="0"/>
                                          </p:val>
                                        </p:tav>
                                        <p:tav tm="100000">
                                          <p:val>
                                            <p:strVal val="#ppt_w"/>
                                          </p:val>
                                        </p:tav>
                                      </p:tavLst>
                                    </p:anim>
                                    <p:anim calcmode="lin" valueType="num">
                                      <p:cBhvr>
                                        <p:cTn id="148" dur="500" fill="hold"/>
                                        <p:tgtEl>
                                          <p:spTgt spid="936"/>
                                        </p:tgtEl>
                                        <p:attrNameLst>
                                          <p:attrName>ppt_h</p:attrName>
                                        </p:attrNameLst>
                                      </p:cBhvr>
                                      <p:tavLst>
                                        <p:tav tm="0">
                                          <p:val>
                                            <p:fltVal val="0"/>
                                          </p:val>
                                        </p:tav>
                                        <p:tav tm="100000">
                                          <p:val>
                                            <p:strVal val="#ppt_h"/>
                                          </p:val>
                                        </p:tav>
                                      </p:tavLst>
                                    </p:anim>
                                    <p:animEffect transition="in" filter="fade">
                                      <p:cBhvr>
                                        <p:cTn id="149" dur="500"/>
                                        <p:tgtEl>
                                          <p:spTgt spid="93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950"/>
                                        </p:tgtEl>
                                        <p:attrNameLst>
                                          <p:attrName>style.visibility</p:attrName>
                                        </p:attrNameLst>
                                      </p:cBhvr>
                                      <p:to>
                                        <p:strVal val="visible"/>
                                      </p:to>
                                    </p:set>
                                    <p:anim calcmode="lin" valueType="num">
                                      <p:cBhvr>
                                        <p:cTn id="152" dur="500" fill="hold"/>
                                        <p:tgtEl>
                                          <p:spTgt spid="950"/>
                                        </p:tgtEl>
                                        <p:attrNameLst>
                                          <p:attrName>ppt_w</p:attrName>
                                        </p:attrNameLst>
                                      </p:cBhvr>
                                      <p:tavLst>
                                        <p:tav tm="0">
                                          <p:val>
                                            <p:fltVal val="0"/>
                                          </p:val>
                                        </p:tav>
                                        <p:tav tm="100000">
                                          <p:val>
                                            <p:strVal val="#ppt_w"/>
                                          </p:val>
                                        </p:tav>
                                      </p:tavLst>
                                    </p:anim>
                                    <p:anim calcmode="lin" valueType="num">
                                      <p:cBhvr>
                                        <p:cTn id="153" dur="500" fill="hold"/>
                                        <p:tgtEl>
                                          <p:spTgt spid="950"/>
                                        </p:tgtEl>
                                        <p:attrNameLst>
                                          <p:attrName>ppt_h</p:attrName>
                                        </p:attrNameLst>
                                      </p:cBhvr>
                                      <p:tavLst>
                                        <p:tav tm="0">
                                          <p:val>
                                            <p:fltVal val="0"/>
                                          </p:val>
                                        </p:tav>
                                        <p:tav tm="100000">
                                          <p:val>
                                            <p:strVal val="#ppt_h"/>
                                          </p:val>
                                        </p:tav>
                                      </p:tavLst>
                                    </p:anim>
                                    <p:animEffect transition="in" filter="fade">
                                      <p:cBhvr>
                                        <p:cTn id="154" dur="500"/>
                                        <p:tgtEl>
                                          <p:spTgt spid="95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951"/>
                                        </p:tgtEl>
                                        <p:attrNameLst>
                                          <p:attrName>style.visibility</p:attrName>
                                        </p:attrNameLst>
                                      </p:cBhvr>
                                      <p:to>
                                        <p:strVal val="visible"/>
                                      </p:to>
                                    </p:set>
                                    <p:anim calcmode="lin" valueType="num">
                                      <p:cBhvr>
                                        <p:cTn id="157" dur="500" fill="hold"/>
                                        <p:tgtEl>
                                          <p:spTgt spid="951"/>
                                        </p:tgtEl>
                                        <p:attrNameLst>
                                          <p:attrName>ppt_w</p:attrName>
                                        </p:attrNameLst>
                                      </p:cBhvr>
                                      <p:tavLst>
                                        <p:tav tm="0">
                                          <p:val>
                                            <p:fltVal val="0"/>
                                          </p:val>
                                        </p:tav>
                                        <p:tav tm="100000">
                                          <p:val>
                                            <p:strVal val="#ppt_w"/>
                                          </p:val>
                                        </p:tav>
                                      </p:tavLst>
                                    </p:anim>
                                    <p:anim calcmode="lin" valueType="num">
                                      <p:cBhvr>
                                        <p:cTn id="158" dur="500" fill="hold"/>
                                        <p:tgtEl>
                                          <p:spTgt spid="951"/>
                                        </p:tgtEl>
                                        <p:attrNameLst>
                                          <p:attrName>ppt_h</p:attrName>
                                        </p:attrNameLst>
                                      </p:cBhvr>
                                      <p:tavLst>
                                        <p:tav tm="0">
                                          <p:val>
                                            <p:fltVal val="0"/>
                                          </p:val>
                                        </p:tav>
                                        <p:tav tm="100000">
                                          <p:val>
                                            <p:strVal val="#ppt_h"/>
                                          </p:val>
                                        </p:tav>
                                      </p:tavLst>
                                    </p:anim>
                                    <p:animEffect transition="in" filter="fade">
                                      <p:cBhvr>
                                        <p:cTn id="159" dur="500"/>
                                        <p:tgtEl>
                                          <p:spTgt spid="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8" grpId="0"/>
      <p:bldP spid="869" grpId="0"/>
      <p:bldP spid="870" grpId="0"/>
      <p:bldP spid="871" grpId="0"/>
      <p:bldP spid="872" grpId="0"/>
      <p:bldP spid="873" grpId="0"/>
      <p:bldP spid="874" grpId="0"/>
      <p:bldP spid="875" grpId="0"/>
      <p:bldP spid="876" grpId="0"/>
      <p:bldP spid="877" grpId="0" animBg="1"/>
      <p:bldP spid="878" grpId="0" animBg="1"/>
      <p:bldP spid="879" grpId="0" animBg="1"/>
      <p:bldP spid="880" grpId="0" animBg="1"/>
      <p:bldP spid="881" grpId="0"/>
      <p:bldP spid="882" grpId="0"/>
      <p:bldP spid="883" grpId="0"/>
      <p:bldP spid="884" grpId="0"/>
      <p:bldP spid="950" grpId="0" animBg="1"/>
      <p:bldP spid="95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55"/>
        <p:cNvGrpSpPr/>
        <p:nvPr/>
      </p:nvGrpSpPr>
      <p:grpSpPr>
        <a:xfrm>
          <a:off x="0" y="0"/>
          <a:ext cx="0" cy="0"/>
          <a:chOff x="0" y="0"/>
          <a:chExt cx="0" cy="0"/>
        </a:xfrm>
      </p:grpSpPr>
      <p:sp>
        <p:nvSpPr>
          <p:cNvPr id="956" name="Google Shape;956;p33"/>
          <p:cNvSpPr/>
          <p:nvPr/>
        </p:nvSpPr>
        <p:spPr>
          <a:xfrm>
            <a:off x="6209234" y="1653418"/>
            <a:ext cx="4330329" cy="3598015"/>
          </a:xfrm>
          <a:custGeom>
            <a:avLst/>
            <a:gdLst/>
            <a:ahLst/>
            <a:cxnLst/>
            <a:rect l="l" t="t" r="r" b="b"/>
            <a:pathLst>
              <a:path w="96616" h="80277" extrusionOk="0">
                <a:moveTo>
                  <a:pt x="52905" y="1"/>
                </a:moveTo>
                <a:lnTo>
                  <a:pt x="51386" y="20"/>
                </a:lnTo>
                <a:lnTo>
                  <a:pt x="49866" y="80"/>
                </a:lnTo>
                <a:lnTo>
                  <a:pt x="48327" y="159"/>
                </a:lnTo>
                <a:lnTo>
                  <a:pt x="46808" y="277"/>
                </a:lnTo>
                <a:lnTo>
                  <a:pt x="45288" y="395"/>
                </a:lnTo>
                <a:lnTo>
                  <a:pt x="43769" y="573"/>
                </a:lnTo>
                <a:lnTo>
                  <a:pt x="42249" y="751"/>
                </a:lnTo>
                <a:lnTo>
                  <a:pt x="40730" y="968"/>
                </a:lnTo>
                <a:lnTo>
                  <a:pt x="39230" y="1204"/>
                </a:lnTo>
                <a:lnTo>
                  <a:pt x="37711" y="1461"/>
                </a:lnTo>
                <a:lnTo>
                  <a:pt x="36211" y="1757"/>
                </a:lnTo>
                <a:lnTo>
                  <a:pt x="34711" y="2053"/>
                </a:lnTo>
                <a:lnTo>
                  <a:pt x="33211" y="2388"/>
                </a:lnTo>
                <a:lnTo>
                  <a:pt x="31712" y="2724"/>
                </a:lnTo>
                <a:lnTo>
                  <a:pt x="30232" y="3099"/>
                </a:lnTo>
                <a:lnTo>
                  <a:pt x="28752" y="3494"/>
                </a:lnTo>
                <a:lnTo>
                  <a:pt x="27272" y="3888"/>
                </a:lnTo>
                <a:lnTo>
                  <a:pt x="25811" y="4322"/>
                </a:lnTo>
                <a:lnTo>
                  <a:pt x="24351" y="4756"/>
                </a:lnTo>
                <a:lnTo>
                  <a:pt x="22891" y="5230"/>
                </a:lnTo>
                <a:lnTo>
                  <a:pt x="21450" y="5704"/>
                </a:lnTo>
                <a:lnTo>
                  <a:pt x="20010" y="6197"/>
                </a:lnTo>
                <a:lnTo>
                  <a:pt x="18845" y="6611"/>
                </a:lnTo>
                <a:lnTo>
                  <a:pt x="17681" y="7065"/>
                </a:lnTo>
                <a:lnTo>
                  <a:pt x="16497" y="7539"/>
                </a:lnTo>
                <a:lnTo>
                  <a:pt x="15353" y="8052"/>
                </a:lnTo>
                <a:lnTo>
                  <a:pt x="14208" y="8604"/>
                </a:lnTo>
                <a:lnTo>
                  <a:pt x="13636" y="8881"/>
                </a:lnTo>
                <a:lnTo>
                  <a:pt x="13083" y="9196"/>
                </a:lnTo>
                <a:lnTo>
                  <a:pt x="12531" y="9492"/>
                </a:lnTo>
                <a:lnTo>
                  <a:pt x="11998" y="9808"/>
                </a:lnTo>
                <a:lnTo>
                  <a:pt x="11465" y="10144"/>
                </a:lnTo>
                <a:lnTo>
                  <a:pt x="10952" y="10479"/>
                </a:lnTo>
                <a:lnTo>
                  <a:pt x="10439" y="10834"/>
                </a:lnTo>
                <a:lnTo>
                  <a:pt x="9946" y="11190"/>
                </a:lnTo>
                <a:lnTo>
                  <a:pt x="9452" y="11565"/>
                </a:lnTo>
                <a:lnTo>
                  <a:pt x="8979" y="11959"/>
                </a:lnTo>
                <a:lnTo>
                  <a:pt x="8525" y="12354"/>
                </a:lnTo>
                <a:lnTo>
                  <a:pt x="8091" y="12768"/>
                </a:lnTo>
                <a:lnTo>
                  <a:pt x="7676" y="13202"/>
                </a:lnTo>
                <a:lnTo>
                  <a:pt x="7262" y="13637"/>
                </a:lnTo>
                <a:lnTo>
                  <a:pt x="6887" y="14110"/>
                </a:lnTo>
                <a:lnTo>
                  <a:pt x="6512" y="14564"/>
                </a:lnTo>
                <a:lnTo>
                  <a:pt x="6157" y="15057"/>
                </a:lnTo>
                <a:lnTo>
                  <a:pt x="5841" y="15570"/>
                </a:lnTo>
                <a:lnTo>
                  <a:pt x="5525" y="16083"/>
                </a:lnTo>
                <a:lnTo>
                  <a:pt x="5249" y="16616"/>
                </a:lnTo>
                <a:lnTo>
                  <a:pt x="4973" y="17169"/>
                </a:lnTo>
                <a:lnTo>
                  <a:pt x="4756" y="17741"/>
                </a:lnTo>
                <a:lnTo>
                  <a:pt x="4499" y="18412"/>
                </a:lnTo>
                <a:lnTo>
                  <a:pt x="4302" y="19122"/>
                </a:lnTo>
                <a:lnTo>
                  <a:pt x="4124" y="19813"/>
                </a:lnTo>
                <a:lnTo>
                  <a:pt x="3986" y="20524"/>
                </a:lnTo>
                <a:lnTo>
                  <a:pt x="3868" y="21254"/>
                </a:lnTo>
                <a:lnTo>
                  <a:pt x="3789" y="21964"/>
                </a:lnTo>
                <a:lnTo>
                  <a:pt x="3710" y="22694"/>
                </a:lnTo>
                <a:lnTo>
                  <a:pt x="3670" y="23424"/>
                </a:lnTo>
                <a:lnTo>
                  <a:pt x="3631" y="24154"/>
                </a:lnTo>
                <a:lnTo>
                  <a:pt x="3611" y="24885"/>
                </a:lnTo>
                <a:lnTo>
                  <a:pt x="3591" y="26365"/>
                </a:lnTo>
                <a:lnTo>
                  <a:pt x="3552" y="27845"/>
                </a:lnTo>
                <a:lnTo>
                  <a:pt x="3513" y="29305"/>
                </a:lnTo>
                <a:lnTo>
                  <a:pt x="3453" y="30331"/>
                </a:lnTo>
                <a:lnTo>
                  <a:pt x="3355" y="31357"/>
                </a:lnTo>
                <a:lnTo>
                  <a:pt x="3256" y="32383"/>
                </a:lnTo>
                <a:lnTo>
                  <a:pt x="3118" y="33409"/>
                </a:lnTo>
                <a:lnTo>
                  <a:pt x="2980" y="34416"/>
                </a:lnTo>
                <a:lnTo>
                  <a:pt x="2822" y="35442"/>
                </a:lnTo>
                <a:lnTo>
                  <a:pt x="2467" y="37494"/>
                </a:lnTo>
                <a:lnTo>
                  <a:pt x="2072" y="39527"/>
                </a:lnTo>
                <a:lnTo>
                  <a:pt x="1677" y="41579"/>
                </a:lnTo>
                <a:lnTo>
                  <a:pt x="1283" y="43612"/>
                </a:lnTo>
                <a:lnTo>
                  <a:pt x="908" y="45644"/>
                </a:lnTo>
                <a:lnTo>
                  <a:pt x="730" y="46651"/>
                </a:lnTo>
                <a:lnTo>
                  <a:pt x="572" y="47677"/>
                </a:lnTo>
                <a:lnTo>
                  <a:pt x="434" y="48683"/>
                </a:lnTo>
                <a:lnTo>
                  <a:pt x="296" y="49690"/>
                </a:lnTo>
                <a:lnTo>
                  <a:pt x="197" y="50696"/>
                </a:lnTo>
                <a:lnTo>
                  <a:pt x="99" y="51722"/>
                </a:lnTo>
                <a:lnTo>
                  <a:pt x="39" y="52729"/>
                </a:lnTo>
                <a:lnTo>
                  <a:pt x="0" y="53715"/>
                </a:lnTo>
                <a:lnTo>
                  <a:pt x="0" y="54722"/>
                </a:lnTo>
                <a:lnTo>
                  <a:pt x="20" y="55728"/>
                </a:lnTo>
                <a:lnTo>
                  <a:pt x="79" y="56715"/>
                </a:lnTo>
                <a:lnTo>
                  <a:pt x="158" y="57721"/>
                </a:lnTo>
                <a:lnTo>
                  <a:pt x="296" y="58708"/>
                </a:lnTo>
                <a:lnTo>
                  <a:pt x="454" y="59714"/>
                </a:lnTo>
                <a:lnTo>
                  <a:pt x="671" y="60701"/>
                </a:lnTo>
                <a:lnTo>
                  <a:pt x="927" y="61688"/>
                </a:lnTo>
                <a:lnTo>
                  <a:pt x="1164" y="62477"/>
                </a:lnTo>
                <a:lnTo>
                  <a:pt x="1441" y="63247"/>
                </a:lnTo>
                <a:lnTo>
                  <a:pt x="1737" y="64016"/>
                </a:lnTo>
                <a:lnTo>
                  <a:pt x="2072" y="64786"/>
                </a:lnTo>
                <a:lnTo>
                  <a:pt x="2427" y="65516"/>
                </a:lnTo>
                <a:lnTo>
                  <a:pt x="2822" y="66246"/>
                </a:lnTo>
                <a:lnTo>
                  <a:pt x="3236" y="66956"/>
                </a:lnTo>
                <a:lnTo>
                  <a:pt x="3690" y="67647"/>
                </a:lnTo>
                <a:lnTo>
                  <a:pt x="4164" y="68338"/>
                </a:lnTo>
                <a:lnTo>
                  <a:pt x="4657" y="68989"/>
                </a:lnTo>
                <a:lnTo>
                  <a:pt x="5170" y="69640"/>
                </a:lnTo>
                <a:lnTo>
                  <a:pt x="5703" y="70272"/>
                </a:lnTo>
                <a:lnTo>
                  <a:pt x="6275" y="70864"/>
                </a:lnTo>
                <a:lnTo>
                  <a:pt x="6867" y="71456"/>
                </a:lnTo>
                <a:lnTo>
                  <a:pt x="7459" y="72028"/>
                </a:lnTo>
                <a:lnTo>
                  <a:pt x="8091" y="72561"/>
                </a:lnTo>
                <a:lnTo>
                  <a:pt x="8742" y="73094"/>
                </a:lnTo>
                <a:lnTo>
                  <a:pt x="9393" y="73587"/>
                </a:lnTo>
                <a:lnTo>
                  <a:pt x="10084" y="74060"/>
                </a:lnTo>
                <a:lnTo>
                  <a:pt x="10774" y="74514"/>
                </a:lnTo>
                <a:lnTo>
                  <a:pt x="11485" y="74929"/>
                </a:lnTo>
                <a:lnTo>
                  <a:pt x="12195" y="75343"/>
                </a:lnTo>
                <a:lnTo>
                  <a:pt x="12945" y="75698"/>
                </a:lnTo>
                <a:lnTo>
                  <a:pt x="13695" y="76054"/>
                </a:lnTo>
                <a:lnTo>
                  <a:pt x="14465" y="76369"/>
                </a:lnTo>
                <a:lnTo>
                  <a:pt x="15234" y="76646"/>
                </a:lnTo>
                <a:lnTo>
                  <a:pt x="16024" y="76922"/>
                </a:lnTo>
                <a:lnTo>
                  <a:pt x="16813" y="77139"/>
                </a:lnTo>
                <a:lnTo>
                  <a:pt x="17602" y="77336"/>
                </a:lnTo>
                <a:lnTo>
                  <a:pt x="18411" y="77494"/>
                </a:lnTo>
                <a:lnTo>
                  <a:pt x="19240" y="77632"/>
                </a:lnTo>
                <a:lnTo>
                  <a:pt x="20049" y="77731"/>
                </a:lnTo>
                <a:lnTo>
                  <a:pt x="20937" y="77810"/>
                </a:lnTo>
                <a:lnTo>
                  <a:pt x="21825" y="77849"/>
                </a:lnTo>
                <a:lnTo>
                  <a:pt x="23621" y="77849"/>
                </a:lnTo>
                <a:lnTo>
                  <a:pt x="24509" y="77810"/>
                </a:lnTo>
                <a:lnTo>
                  <a:pt x="25397" y="77770"/>
                </a:lnTo>
                <a:lnTo>
                  <a:pt x="27173" y="77632"/>
                </a:lnTo>
                <a:lnTo>
                  <a:pt x="28949" y="77474"/>
                </a:lnTo>
                <a:lnTo>
                  <a:pt x="30745" y="77336"/>
                </a:lnTo>
                <a:lnTo>
                  <a:pt x="31633" y="77277"/>
                </a:lnTo>
                <a:lnTo>
                  <a:pt x="32521" y="77218"/>
                </a:lnTo>
                <a:lnTo>
                  <a:pt x="33409" y="77198"/>
                </a:lnTo>
                <a:lnTo>
                  <a:pt x="34297" y="77178"/>
                </a:lnTo>
                <a:lnTo>
                  <a:pt x="35461" y="77218"/>
                </a:lnTo>
                <a:lnTo>
                  <a:pt x="36606" y="77277"/>
                </a:lnTo>
                <a:lnTo>
                  <a:pt x="37750" y="77376"/>
                </a:lnTo>
                <a:lnTo>
                  <a:pt x="38895" y="77514"/>
                </a:lnTo>
                <a:lnTo>
                  <a:pt x="40039" y="77672"/>
                </a:lnTo>
                <a:lnTo>
                  <a:pt x="41184" y="77849"/>
                </a:lnTo>
                <a:lnTo>
                  <a:pt x="42309" y="78047"/>
                </a:lnTo>
                <a:lnTo>
                  <a:pt x="43453" y="78264"/>
                </a:lnTo>
                <a:lnTo>
                  <a:pt x="45722" y="78718"/>
                </a:lnTo>
                <a:lnTo>
                  <a:pt x="47992" y="79171"/>
                </a:lnTo>
                <a:lnTo>
                  <a:pt x="50261" y="79606"/>
                </a:lnTo>
                <a:lnTo>
                  <a:pt x="51406" y="79803"/>
                </a:lnTo>
                <a:lnTo>
                  <a:pt x="52550" y="79981"/>
                </a:lnTo>
                <a:lnTo>
                  <a:pt x="53182" y="80079"/>
                </a:lnTo>
                <a:lnTo>
                  <a:pt x="53813" y="80138"/>
                </a:lnTo>
                <a:lnTo>
                  <a:pt x="54445" y="80198"/>
                </a:lnTo>
                <a:lnTo>
                  <a:pt x="55076" y="80237"/>
                </a:lnTo>
                <a:lnTo>
                  <a:pt x="55688" y="80277"/>
                </a:lnTo>
                <a:lnTo>
                  <a:pt x="57543" y="80277"/>
                </a:lnTo>
                <a:lnTo>
                  <a:pt x="58786" y="80217"/>
                </a:lnTo>
                <a:lnTo>
                  <a:pt x="59990" y="80138"/>
                </a:lnTo>
                <a:lnTo>
                  <a:pt x="61213" y="80020"/>
                </a:lnTo>
                <a:lnTo>
                  <a:pt x="62417" y="79882"/>
                </a:lnTo>
                <a:lnTo>
                  <a:pt x="63621" y="79724"/>
                </a:lnTo>
                <a:lnTo>
                  <a:pt x="64824" y="79566"/>
                </a:lnTo>
                <a:lnTo>
                  <a:pt x="67232" y="79231"/>
                </a:lnTo>
                <a:lnTo>
                  <a:pt x="68436" y="79073"/>
                </a:lnTo>
                <a:lnTo>
                  <a:pt x="69659" y="78935"/>
                </a:lnTo>
                <a:lnTo>
                  <a:pt x="70863" y="78797"/>
                </a:lnTo>
                <a:lnTo>
                  <a:pt x="72086" y="78718"/>
                </a:lnTo>
                <a:lnTo>
                  <a:pt x="72659" y="78658"/>
                </a:lnTo>
                <a:lnTo>
                  <a:pt x="73251" y="78579"/>
                </a:lnTo>
                <a:lnTo>
                  <a:pt x="73843" y="78481"/>
                </a:lnTo>
                <a:lnTo>
                  <a:pt x="74454" y="78362"/>
                </a:lnTo>
                <a:lnTo>
                  <a:pt x="75066" y="78205"/>
                </a:lnTo>
                <a:lnTo>
                  <a:pt x="75698" y="78027"/>
                </a:lnTo>
                <a:lnTo>
                  <a:pt x="76329" y="77830"/>
                </a:lnTo>
                <a:lnTo>
                  <a:pt x="76961" y="77613"/>
                </a:lnTo>
                <a:lnTo>
                  <a:pt x="77592" y="77376"/>
                </a:lnTo>
                <a:lnTo>
                  <a:pt x="78243" y="77119"/>
                </a:lnTo>
                <a:lnTo>
                  <a:pt x="78875" y="76843"/>
                </a:lnTo>
                <a:lnTo>
                  <a:pt x="79526" y="76547"/>
                </a:lnTo>
                <a:lnTo>
                  <a:pt x="80157" y="76251"/>
                </a:lnTo>
                <a:lnTo>
                  <a:pt x="80809" y="75915"/>
                </a:lnTo>
                <a:lnTo>
                  <a:pt x="81440" y="75600"/>
                </a:lnTo>
                <a:lnTo>
                  <a:pt x="82072" y="75245"/>
                </a:lnTo>
                <a:lnTo>
                  <a:pt x="82683" y="74889"/>
                </a:lnTo>
                <a:lnTo>
                  <a:pt x="83295" y="74514"/>
                </a:lnTo>
                <a:lnTo>
                  <a:pt x="83907" y="74139"/>
                </a:lnTo>
                <a:lnTo>
                  <a:pt x="84518" y="73745"/>
                </a:lnTo>
                <a:lnTo>
                  <a:pt x="85683" y="72955"/>
                </a:lnTo>
                <a:lnTo>
                  <a:pt x="86788" y="72146"/>
                </a:lnTo>
                <a:lnTo>
                  <a:pt x="87853" y="71318"/>
                </a:lnTo>
                <a:lnTo>
                  <a:pt x="88347" y="70903"/>
                </a:lnTo>
                <a:lnTo>
                  <a:pt x="88840" y="70469"/>
                </a:lnTo>
                <a:lnTo>
                  <a:pt x="89294" y="70055"/>
                </a:lnTo>
                <a:lnTo>
                  <a:pt x="89748" y="69640"/>
                </a:lnTo>
                <a:lnTo>
                  <a:pt x="90162" y="69246"/>
                </a:lnTo>
                <a:lnTo>
                  <a:pt x="90557" y="68831"/>
                </a:lnTo>
                <a:lnTo>
                  <a:pt x="90971" y="68397"/>
                </a:lnTo>
                <a:lnTo>
                  <a:pt x="91366" y="67943"/>
                </a:lnTo>
                <a:lnTo>
                  <a:pt x="91741" y="67470"/>
                </a:lnTo>
                <a:lnTo>
                  <a:pt x="92116" y="66996"/>
                </a:lnTo>
                <a:lnTo>
                  <a:pt x="92471" y="66503"/>
                </a:lnTo>
                <a:lnTo>
                  <a:pt x="92807" y="66009"/>
                </a:lnTo>
                <a:lnTo>
                  <a:pt x="93142" y="65516"/>
                </a:lnTo>
                <a:lnTo>
                  <a:pt x="93458" y="65003"/>
                </a:lnTo>
                <a:lnTo>
                  <a:pt x="93754" y="64470"/>
                </a:lnTo>
                <a:lnTo>
                  <a:pt x="94050" y="63937"/>
                </a:lnTo>
                <a:lnTo>
                  <a:pt x="94326" y="63404"/>
                </a:lnTo>
                <a:lnTo>
                  <a:pt x="94583" y="62872"/>
                </a:lnTo>
                <a:lnTo>
                  <a:pt x="94819" y="62319"/>
                </a:lnTo>
                <a:lnTo>
                  <a:pt x="95056" y="61747"/>
                </a:lnTo>
                <a:lnTo>
                  <a:pt x="95253" y="61194"/>
                </a:lnTo>
                <a:lnTo>
                  <a:pt x="95471" y="60622"/>
                </a:lnTo>
                <a:lnTo>
                  <a:pt x="95648" y="60050"/>
                </a:lnTo>
                <a:lnTo>
                  <a:pt x="95806" y="59477"/>
                </a:lnTo>
                <a:lnTo>
                  <a:pt x="95964" y="58885"/>
                </a:lnTo>
                <a:lnTo>
                  <a:pt x="96102" y="58293"/>
                </a:lnTo>
                <a:lnTo>
                  <a:pt x="96220" y="57701"/>
                </a:lnTo>
                <a:lnTo>
                  <a:pt x="96319" y="57109"/>
                </a:lnTo>
                <a:lnTo>
                  <a:pt x="96418" y="56517"/>
                </a:lnTo>
                <a:lnTo>
                  <a:pt x="96497" y="55925"/>
                </a:lnTo>
                <a:lnTo>
                  <a:pt x="96556" y="55314"/>
                </a:lnTo>
                <a:lnTo>
                  <a:pt x="96595" y="54722"/>
                </a:lnTo>
                <a:lnTo>
                  <a:pt x="96615" y="54110"/>
                </a:lnTo>
                <a:lnTo>
                  <a:pt x="96615" y="53518"/>
                </a:lnTo>
                <a:lnTo>
                  <a:pt x="96615" y="52906"/>
                </a:lnTo>
                <a:lnTo>
                  <a:pt x="96576" y="52314"/>
                </a:lnTo>
                <a:lnTo>
                  <a:pt x="96536" y="51702"/>
                </a:lnTo>
                <a:lnTo>
                  <a:pt x="96477" y="51110"/>
                </a:lnTo>
                <a:lnTo>
                  <a:pt x="96339" y="50124"/>
                </a:lnTo>
                <a:lnTo>
                  <a:pt x="96161" y="49137"/>
                </a:lnTo>
                <a:lnTo>
                  <a:pt x="95964" y="48150"/>
                </a:lnTo>
                <a:lnTo>
                  <a:pt x="95727" y="47183"/>
                </a:lnTo>
                <a:lnTo>
                  <a:pt x="95471" y="46217"/>
                </a:lnTo>
                <a:lnTo>
                  <a:pt x="95194" y="45250"/>
                </a:lnTo>
                <a:lnTo>
                  <a:pt x="94661" y="43316"/>
                </a:lnTo>
                <a:lnTo>
                  <a:pt x="94405" y="42349"/>
                </a:lnTo>
                <a:lnTo>
                  <a:pt x="94148" y="41362"/>
                </a:lnTo>
                <a:lnTo>
                  <a:pt x="93912" y="40395"/>
                </a:lnTo>
                <a:lnTo>
                  <a:pt x="93714" y="39428"/>
                </a:lnTo>
                <a:lnTo>
                  <a:pt x="93556" y="38442"/>
                </a:lnTo>
                <a:lnTo>
                  <a:pt x="93418" y="37455"/>
                </a:lnTo>
                <a:lnTo>
                  <a:pt x="93359" y="36962"/>
                </a:lnTo>
                <a:lnTo>
                  <a:pt x="93339" y="36468"/>
                </a:lnTo>
                <a:lnTo>
                  <a:pt x="93300" y="35975"/>
                </a:lnTo>
                <a:lnTo>
                  <a:pt x="93300" y="35482"/>
                </a:lnTo>
                <a:lnTo>
                  <a:pt x="93300" y="34870"/>
                </a:lnTo>
                <a:lnTo>
                  <a:pt x="93339" y="34278"/>
                </a:lnTo>
                <a:lnTo>
                  <a:pt x="93379" y="33686"/>
                </a:lnTo>
                <a:lnTo>
                  <a:pt x="93438" y="33074"/>
                </a:lnTo>
                <a:lnTo>
                  <a:pt x="93576" y="31890"/>
                </a:lnTo>
                <a:lnTo>
                  <a:pt x="93754" y="30706"/>
                </a:lnTo>
                <a:lnTo>
                  <a:pt x="93951" y="29502"/>
                </a:lnTo>
                <a:lnTo>
                  <a:pt x="94109" y="28318"/>
                </a:lnTo>
                <a:lnTo>
                  <a:pt x="94247" y="27134"/>
                </a:lnTo>
                <a:lnTo>
                  <a:pt x="94306" y="26523"/>
                </a:lnTo>
                <a:lnTo>
                  <a:pt x="94346" y="25930"/>
                </a:lnTo>
                <a:lnTo>
                  <a:pt x="94365" y="25279"/>
                </a:lnTo>
                <a:lnTo>
                  <a:pt x="94365" y="24648"/>
                </a:lnTo>
                <a:lnTo>
                  <a:pt x="94326" y="24036"/>
                </a:lnTo>
                <a:lnTo>
                  <a:pt x="94287" y="23424"/>
                </a:lnTo>
                <a:lnTo>
                  <a:pt x="94208" y="22813"/>
                </a:lnTo>
                <a:lnTo>
                  <a:pt x="94129" y="22201"/>
                </a:lnTo>
                <a:lnTo>
                  <a:pt x="94010" y="21609"/>
                </a:lnTo>
                <a:lnTo>
                  <a:pt x="93872" y="21037"/>
                </a:lnTo>
                <a:lnTo>
                  <a:pt x="93714" y="20445"/>
                </a:lnTo>
                <a:lnTo>
                  <a:pt x="93537" y="19892"/>
                </a:lnTo>
                <a:lnTo>
                  <a:pt x="93359" y="19320"/>
                </a:lnTo>
                <a:lnTo>
                  <a:pt x="93142" y="18767"/>
                </a:lnTo>
                <a:lnTo>
                  <a:pt x="92905" y="18234"/>
                </a:lnTo>
                <a:lnTo>
                  <a:pt x="92668" y="17682"/>
                </a:lnTo>
                <a:lnTo>
                  <a:pt x="92392" y="17169"/>
                </a:lnTo>
                <a:lnTo>
                  <a:pt x="92116" y="16636"/>
                </a:lnTo>
                <a:lnTo>
                  <a:pt x="91820" y="16123"/>
                </a:lnTo>
                <a:lnTo>
                  <a:pt x="91504" y="15630"/>
                </a:lnTo>
                <a:lnTo>
                  <a:pt x="91169" y="15136"/>
                </a:lnTo>
                <a:lnTo>
                  <a:pt x="90833" y="14643"/>
                </a:lnTo>
                <a:lnTo>
                  <a:pt x="90458" y="14169"/>
                </a:lnTo>
                <a:lnTo>
                  <a:pt x="90083" y="13696"/>
                </a:lnTo>
                <a:lnTo>
                  <a:pt x="89708" y="13222"/>
                </a:lnTo>
                <a:lnTo>
                  <a:pt x="89314" y="12768"/>
                </a:lnTo>
                <a:lnTo>
                  <a:pt x="88899" y="12334"/>
                </a:lnTo>
                <a:lnTo>
                  <a:pt x="88465" y="11880"/>
                </a:lnTo>
                <a:lnTo>
                  <a:pt x="88031" y="11466"/>
                </a:lnTo>
                <a:lnTo>
                  <a:pt x="87597" y="11032"/>
                </a:lnTo>
                <a:lnTo>
                  <a:pt x="87123" y="10617"/>
                </a:lnTo>
                <a:lnTo>
                  <a:pt x="86669" y="10223"/>
                </a:lnTo>
                <a:lnTo>
                  <a:pt x="86176" y="9828"/>
                </a:lnTo>
                <a:lnTo>
                  <a:pt x="85702" y="9433"/>
                </a:lnTo>
                <a:lnTo>
                  <a:pt x="84696" y="8683"/>
                </a:lnTo>
                <a:lnTo>
                  <a:pt x="83670" y="7953"/>
                </a:lnTo>
                <a:lnTo>
                  <a:pt x="82604" y="7282"/>
                </a:lnTo>
                <a:lnTo>
                  <a:pt x="81539" y="6631"/>
                </a:lnTo>
                <a:lnTo>
                  <a:pt x="80434" y="6000"/>
                </a:lnTo>
                <a:lnTo>
                  <a:pt x="79309" y="5427"/>
                </a:lnTo>
                <a:lnTo>
                  <a:pt x="78184" y="4875"/>
                </a:lnTo>
                <a:lnTo>
                  <a:pt x="77039" y="4362"/>
                </a:lnTo>
                <a:lnTo>
                  <a:pt x="75895" y="3868"/>
                </a:lnTo>
                <a:lnTo>
                  <a:pt x="74750" y="3415"/>
                </a:lnTo>
                <a:lnTo>
                  <a:pt x="73606" y="3000"/>
                </a:lnTo>
                <a:lnTo>
                  <a:pt x="72481" y="2625"/>
                </a:lnTo>
                <a:lnTo>
                  <a:pt x="71356" y="2290"/>
                </a:lnTo>
                <a:lnTo>
                  <a:pt x="70251" y="1974"/>
                </a:lnTo>
                <a:lnTo>
                  <a:pt x="69146" y="1698"/>
                </a:lnTo>
                <a:lnTo>
                  <a:pt x="68080" y="1461"/>
                </a:lnTo>
                <a:lnTo>
                  <a:pt x="66581" y="1165"/>
                </a:lnTo>
                <a:lnTo>
                  <a:pt x="65081" y="908"/>
                </a:lnTo>
                <a:lnTo>
                  <a:pt x="63562" y="672"/>
                </a:lnTo>
                <a:lnTo>
                  <a:pt x="62042" y="494"/>
                </a:lnTo>
                <a:lnTo>
                  <a:pt x="60523" y="336"/>
                </a:lnTo>
                <a:lnTo>
                  <a:pt x="59003" y="198"/>
                </a:lnTo>
                <a:lnTo>
                  <a:pt x="57484" y="99"/>
                </a:lnTo>
                <a:lnTo>
                  <a:pt x="55964" y="40"/>
                </a:lnTo>
                <a:lnTo>
                  <a:pt x="54445" y="1"/>
                </a:lnTo>
                <a:close/>
              </a:path>
            </a:pathLst>
          </a:custGeom>
          <a:solidFill>
            <a:schemeClr val="dk2"/>
          </a:solidFill>
          <a:ln>
            <a:noFill/>
          </a:ln>
        </p:spPr>
        <p:txBody>
          <a:bodyPr spcFirstLastPara="1" wrap="square" lIns="121900" tIns="121900" rIns="121900" bIns="121900" anchor="ctr" anchorCtr="0">
            <a:noAutofit/>
          </a:bodyPr>
          <a:lstStyle/>
          <a:p>
            <a:endParaRPr sz="2400" dirty="0"/>
          </a:p>
        </p:txBody>
      </p:sp>
      <p:sp>
        <p:nvSpPr>
          <p:cNvPr id="957" name="Google Shape;957;p33"/>
          <p:cNvSpPr txBox="1">
            <a:spLocks noGrp="1"/>
          </p:cNvSpPr>
          <p:nvPr>
            <p:ph type="title"/>
          </p:nvPr>
        </p:nvSpPr>
        <p:spPr>
          <a:prstGeom prst="rect">
            <a:avLst/>
          </a:prstGeom>
        </p:spPr>
        <p:txBody>
          <a:bodyPr spcFirstLastPara="1" vert="horz" wrap="square" lIns="121900" tIns="121900" rIns="121900" bIns="121900" rtlCol="0" anchor="ctr" anchorCtr="0">
            <a:noAutofit/>
          </a:bodyPr>
          <a:lstStyle/>
          <a:p>
            <a:r>
              <a:rPr lang="fa-IR" dirty="0"/>
              <a:t>موقعیت شغلی 1</a:t>
            </a:r>
            <a:endParaRPr dirty="0"/>
          </a:p>
        </p:txBody>
      </p:sp>
      <p:sp>
        <p:nvSpPr>
          <p:cNvPr id="958" name="Google Shape;958;p33"/>
          <p:cNvSpPr txBox="1">
            <a:spLocks noGrp="1"/>
          </p:cNvSpPr>
          <p:nvPr>
            <p:ph type="ctrTitle" idx="4294967295"/>
          </p:nvPr>
        </p:nvSpPr>
        <p:spPr>
          <a:xfrm>
            <a:off x="0" y="3438525"/>
            <a:ext cx="4837113" cy="487363"/>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fa-IR" sz="3067" dirty="0">
                <a:solidFill>
                  <a:schemeClr val="dk1"/>
                </a:solidFill>
              </a:rPr>
              <a:t>نام شرکت</a:t>
            </a:r>
            <a:endParaRPr sz="3067" dirty="0">
              <a:solidFill>
                <a:schemeClr val="dk1"/>
              </a:solidFill>
            </a:endParaRPr>
          </a:p>
        </p:txBody>
      </p:sp>
      <p:sp>
        <p:nvSpPr>
          <p:cNvPr id="959" name="Google Shape;959;p33"/>
          <p:cNvSpPr txBox="1">
            <a:spLocks noGrp="1"/>
          </p:cNvSpPr>
          <p:nvPr>
            <p:ph type="ctrTitle" idx="4294967295"/>
          </p:nvPr>
        </p:nvSpPr>
        <p:spPr>
          <a:xfrm>
            <a:off x="0" y="3921125"/>
            <a:ext cx="4837113" cy="493713"/>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fa-IR" sz="2400" dirty="0"/>
              <a:t>عنوان شغل / موقعیت در اینجا</a:t>
            </a:r>
            <a:endParaRPr sz="4800" dirty="0">
              <a:solidFill>
                <a:schemeClr val="dk1"/>
              </a:solidFill>
              <a:latin typeface="Mulish"/>
              <a:ea typeface="Mulish"/>
              <a:cs typeface="Mulish"/>
              <a:sym typeface="Mulish"/>
            </a:endParaRPr>
          </a:p>
        </p:txBody>
      </p:sp>
      <p:sp>
        <p:nvSpPr>
          <p:cNvPr id="960" name="Google Shape;960;p33"/>
          <p:cNvSpPr txBox="1">
            <a:spLocks noGrp="1"/>
          </p:cNvSpPr>
          <p:nvPr>
            <p:ph type="ctrTitle" idx="4294967295"/>
          </p:nvPr>
        </p:nvSpPr>
        <p:spPr>
          <a:xfrm>
            <a:off x="-454899" y="4311885"/>
            <a:ext cx="4841875" cy="1706562"/>
          </a:xfrm>
          <a:prstGeom prst="rect">
            <a:avLst/>
          </a:prstGeom>
          <a:ln>
            <a:noFill/>
          </a:ln>
        </p:spPr>
        <p:txBody>
          <a:bodyPr spcFirstLastPara="1" vert="horz" wrap="square" lIns="121900" tIns="121900" rIns="121900" bIns="121900" rtlCol="0" anchor="ctr" anchorCtr="0">
            <a:noAutofit/>
          </a:bodyPr>
          <a:lstStyle/>
          <a:p>
            <a:pPr marL="235797" indent="-171450" algn="r" rtl="1">
              <a:spcBef>
                <a:spcPts val="0"/>
              </a:spcBef>
              <a:buClr>
                <a:schemeClr val="accent2"/>
              </a:buClr>
              <a:buSzPts val="1400"/>
              <a:buFont typeface="Courier New" panose="02070309020205020404" pitchFamily="49" charset="0"/>
              <a:buChar char="o"/>
            </a:pPr>
            <a:r>
              <a:rPr lang="fa-IR" sz="1000" dirty="0"/>
              <a:t>مسئولیت های خود را برای این شغل فهرست کنید</a:t>
            </a:r>
            <a:endParaRPr lang="en-US" sz="1867" dirty="0">
              <a:solidFill>
                <a:schemeClr val="dk1"/>
              </a:solidFill>
              <a:latin typeface="Mulish"/>
              <a:ea typeface="Mulish"/>
              <a:cs typeface="Mulish"/>
              <a:sym typeface="Mulish"/>
            </a:endParaRPr>
          </a:p>
        </p:txBody>
      </p:sp>
      <p:sp>
        <p:nvSpPr>
          <p:cNvPr id="961" name="Google Shape;961;p33"/>
          <p:cNvSpPr txBox="1">
            <a:spLocks noGrp="1"/>
          </p:cNvSpPr>
          <p:nvPr>
            <p:ph type="ctrTitle" idx="4294967295"/>
          </p:nvPr>
        </p:nvSpPr>
        <p:spPr>
          <a:xfrm>
            <a:off x="0" y="2954338"/>
            <a:ext cx="4837113" cy="487362"/>
          </a:xfrm>
          <a:prstGeom prst="rect">
            <a:avLst/>
          </a:prstGeom>
          <a:ln>
            <a:noFill/>
          </a:ln>
        </p:spPr>
        <p:txBody>
          <a:bodyPr spcFirstLastPara="1" vert="horz" wrap="square" lIns="121900" tIns="121900" rIns="121900" bIns="121900" rtlCol="0" anchor="ctr" anchorCtr="0">
            <a:noAutofit/>
          </a:bodyPr>
          <a:lstStyle/>
          <a:p>
            <a:pPr algn="ctr">
              <a:spcBef>
                <a:spcPts val="0"/>
              </a:spcBef>
            </a:pPr>
            <a:r>
              <a:rPr lang="en" sz="2667" dirty="0">
                <a:solidFill>
                  <a:schemeClr val="dk1"/>
                </a:solidFill>
              </a:rPr>
              <a:t>2006-2010</a:t>
            </a:r>
            <a:endParaRPr sz="2667" dirty="0">
              <a:solidFill>
                <a:schemeClr val="dk1"/>
              </a:solidFill>
            </a:endParaRPr>
          </a:p>
        </p:txBody>
      </p:sp>
      <p:sp>
        <p:nvSpPr>
          <p:cNvPr id="962" name="Google Shape;962;p33"/>
          <p:cNvSpPr/>
          <p:nvPr/>
        </p:nvSpPr>
        <p:spPr>
          <a:xfrm>
            <a:off x="3135788" y="1654025"/>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pPr algn="ctr"/>
            <a:endParaRPr sz="2400"/>
          </a:p>
        </p:txBody>
      </p:sp>
      <p:grpSp>
        <p:nvGrpSpPr>
          <p:cNvPr id="963" name="Google Shape;963;p33"/>
          <p:cNvGrpSpPr/>
          <p:nvPr/>
        </p:nvGrpSpPr>
        <p:grpSpPr>
          <a:xfrm>
            <a:off x="3405054" y="1928303"/>
            <a:ext cx="548653" cy="548653"/>
            <a:chOff x="7008200" y="1158475"/>
            <a:chExt cx="372625" cy="372625"/>
          </a:xfrm>
        </p:grpSpPr>
        <p:sp>
          <p:nvSpPr>
            <p:cNvPr id="964" name="Google Shape;964;p33"/>
            <p:cNvSpPr/>
            <p:nvPr/>
          </p:nvSpPr>
          <p:spPr>
            <a:xfrm>
              <a:off x="7008200" y="1158475"/>
              <a:ext cx="372625" cy="243525"/>
            </a:xfrm>
            <a:custGeom>
              <a:avLst/>
              <a:gdLst/>
              <a:ahLst/>
              <a:cxnLst/>
              <a:rect l="l" t="t" r="r" b="b"/>
              <a:pathLst>
                <a:path w="14905" h="9741" extrusionOk="0">
                  <a:moveTo>
                    <a:pt x="0" y="1"/>
                  </a:moveTo>
                  <a:lnTo>
                    <a:pt x="0" y="9740"/>
                  </a:lnTo>
                  <a:lnTo>
                    <a:pt x="14904" y="9740"/>
                  </a:lnTo>
                  <a:lnTo>
                    <a:pt x="14904"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965" name="Google Shape;965;p33"/>
            <p:cNvSpPr/>
            <p:nvPr/>
          </p:nvSpPr>
          <p:spPr>
            <a:xfrm>
              <a:off x="7008200" y="1158475"/>
              <a:ext cx="372625" cy="243525"/>
            </a:xfrm>
            <a:custGeom>
              <a:avLst/>
              <a:gdLst/>
              <a:ahLst/>
              <a:cxnLst/>
              <a:rect l="l" t="t" r="r" b="b"/>
              <a:pathLst>
                <a:path w="14905" h="9741" fill="none" extrusionOk="0">
                  <a:moveTo>
                    <a:pt x="9996" y="9740"/>
                  </a:moveTo>
                  <a:lnTo>
                    <a:pt x="14904" y="9740"/>
                  </a:lnTo>
                  <a:lnTo>
                    <a:pt x="14904" y="1"/>
                  </a:lnTo>
                  <a:lnTo>
                    <a:pt x="0" y="1"/>
                  </a:lnTo>
                  <a:lnTo>
                    <a:pt x="0" y="9740"/>
                  </a:lnTo>
                </a:path>
              </a:pathLst>
            </a:custGeom>
            <a:noFill/>
            <a:ln>
              <a:noFill/>
            </a:ln>
          </p:spPr>
          <p:txBody>
            <a:bodyPr spcFirstLastPara="1" wrap="square" lIns="121900" tIns="121900" rIns="121900" bIns="121900" anchor="ctr" anchorCtr="0">
              <a:noAutofit/>
            </a:bodyPr>
            <a:lstStyle/>
            <a:p>
              <a:endParaRPr sz="2400"/>
            </a:p>
          </p:txBody>
        </p:sp>
        <p:sp>
          <p:nvSpPr>
            <p:cNvPr id="966" name="Google Shape;966;p33"/>
            <p:cNvSpPr/>
            <p:nvPr/>
          </p:nvSpPr>
          <p:spPr>
            <a:xfrm>
              <a:off x="7038875" y="1189150"/>
              <a:ext cx="311250" cy="182800"/>
            </a:xfrm>
            <a:custGeom>
              <a:avLst/>
              <a:gdLst/>
              <a:ahLst/>
              <a:cxnLst/>
              <a:rect l="l" t="t" r="r" b="b"/>
              <a:pathLst>
                <a:path w="12450" h="7312" extrusionOk="0">
                  <a:moveTo>
                    <a:pt x="1" y="1"/>
                  </a:moveTo>
                  <a:lnTo>
                    <a:pt x="1" y="7312"/>
                  </a:lnTo>
                  <a:lnTo>
                    <a:pt x="12450" y="7312"/>
                  </a:lnTo>
                  <a:lnTo>
                    <a:pt x="12450"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967" name="Google Shape;967;p33"/>
            <p:cNvSpPr/>
            <p:nvPr/>
          </p:nvSpPr>
          <p:spPr>
            <a:xfrm>
              <a:off x="7038875" y="1189150"/>
              <a:ext cx="311250" cy="182800"/>
            </a:xfrm>
            <a:custGeom>
              <a:avLst/>
              <a:gdLst/>
              <a:ahLst/>
              <a:cxnLst/>
              <a:rect l="l" t="t" r="r" b="b"/>
              <a:pathLst>
                <a:path w="12450" h="7312" fill="none" extrusionOk="0">
                  <a:moveTo>
                    <a:pt x="10942" y="1"/>
                  </a:moveTo>
                  <a:lnTo>
                    <a:pt x="12450" y="1"/>
                  </a:lnTo>
                  <a:lnTo>
                    <a:pt x="12450" y="7312"/>
                  </a:lnTo>
                  <a:lnTo>
                    <a:pt x="1" y="7312"/>
                  </a:lnTo>
                  <a:lnTo>
                    <a:pt x="1" y="1"/>
                  </a:lnTo>
                  <a:lnTo>
                    <a:pt x="7746" y="1"/>
                  </a:lnTo>
                </a:path>
              </a:pathLst>
            </a:custGeom>
            <a:noFill/>
            <a:ln>
              <a:noFill/>
            </a:ln>
          </p:spPr>
          <p:txBody>
            <a:bodyPr spcFirstLastPara="1" wrap="square" lIns="121900" tIns="121900" rIns="121900" bIns="121900" anchor="ctr" anchorCtr="0">
              <a:noAutofit/>
            </a:bodyPr>
            <a:lstStyle/>
            <a:p>
              <a:endParaRPr sz="2400"/>
            </a:p>
          </p:txBody>
        </p:sp>
        <p:sp>
          <p:nvSpPr>
            <p:cNvPr id="968" name="Google Shape;968;p33"/>
            <p:cNvSpPr/>
            <p:nvPr/>
          </p:nvSpPr>
          <p:spPr>
            <a:xfrm>
              <a:off x="7044625" y="1282475"/>
              <a:ext cx="213475" cy="248625"/>
            </a:xfrm>
            <a:custGeom>
              <a:avLst/>
              <a:gdLst/>
              <a:ahLst/>
              <a:cxnLst/>
              <a:rect l="l" t="t" r="r" b="b"/>
              <a:pathLst>
                <a:path w="8539" h="9945" extrusionOk="0">
                  <a:moveTo>
                    <a:pt x="2020" y="1559"/>
                  </a:moveTo>
                  <a:lnTo>
                    <a:pt x="2174" y="1611"/>
                  </a:lnTo>
                  <a:lnTo>
                    <a:pt x="2327" y="1687"/>
                  </a:lnTo>
                  <a:lnTo>
                    <a:pt x="2480" y="1790"/>
                  </a:lnTo>
                  <a:lnTo>
                    <a:pt x="2583" y="1943"/>
                  </a:lnTo>
                  <a:lnTo>
                    <a:pt x="2659" y="2096"/>
                  </a:lnTo>
                  <a:lnTo>
                    <a:pt x="2685" y="2250"/>
                  </a:lnTo>
                  <a:lnTo>
                    <a:pt x="2710" y="2429"/>
                  </a:lnTo>
                  <a:lnTo>
                    <a:pt x="1969" y="3170"/>
                  </a:lnTo>
                  <a:lnTo>
                    <a:pt x="1790" y="3170"/>
                  </a:lnTo>
                  <a:lnTo>
                    <a:pt x="1611" y="3119"/>
                  </a:lnTo>
                  <a:lnTo>
                    <a:pt x="1458" y="3042"/>
                  </a:lnTo>
                  <a:lnTo>
                    <a:pt x="1330" y="2940"/>
                  </a:lnTo>
                  <a:lnTo>
                    <a:pt x="1228" y="2812"/>
                  </a:lnTo>
                  <a:lnTo>
                    <a:pt x="1151" y="2659"/>
                  </a:lnTo>
                  <a:lnTo>
                    <a:pt x="1100" y="2480"/>
                  </a:lnTo>
                  <a:lnTo>
                    <a:pt x="1100" y="2301"/>
                  </a:lnTo>
                  <a:lnTo>
                    <a:pt x="1125" y="2173"/>
                  </a:lnTo>
                  <a:lnTo>
                    <a:pt x="1177" y="2020"/>
                  </a:lnTo>
                  <a:lnTo>
                    <a:pt x="1228" y="1917"/>
                  </a:lnTo>
                  <a:lnTo>
                    <a:pt x="1330" y="1790"/>
                  </a:lnTo>
                  <a:lnTo>
                    <a:pt x="1432" y="1713"/>
                  </a:lnTo>
                  <a:lnTo>
                    <a:pt x="1560" y="1636"/>
                  </a:lnTo>
                  <a:lnTo>
                    <a:pt x="1688" y="1585"/>
                  </a:lnTo>
                  <a:lnTo>
                    <a:pt x="1841" y="1559"/>
                  </a:lnTo>
                  <a:close/>
                  <a:moveTo>
                    <a:pt x="3554" y="0"/>
                  </a:moveTo>
                  <a:lnTo>
                    <a:pt x="3119" y="26"/>
                  </a:lnTo>
                  <a:lnTo>
                    <a:pt x="2685" y="77"/>
                  </a:lnTo>
                  <a:lnTo>
                    <a:pt x="2276" y="179"/>
                  </a:lnTo>
                  <a:lnTo>
                    <a:pt x="1867" y="332"/>
                  </a:lnTo>
                  <a:lnTo>
                    <a:pt x="1483" y="511"/>
                  </a:lnTo>
                  <a:lnTo>
                    <a:pt x="1100" y="716"/>
                  </a:lnTo>
                  <a:lnTo>
                    <a:pt x="742" y="946"/>
                  </a:lnTo>
                  <a:lnTo>
                    <a:pt x="410" y="1227"/>
                  </a:lnTo>
                  <a:lnTo>
                    <a:pt x="358" y="1406"/>
                  </a:lnTo>
                  <a:lnTo>
                    <a:pt x="256" y="1559"/>
                  </a:lnTo>
                  <a:lnTo>
                    <a:pt x="128" y="1713"/>
                  </a:lnTo>
                  <a:lnTo>
                    <a:pt x="1" y="1815"/>
                  </a:lnTo>
                  <a:lnTo>
                    <a:pt x="103" y="2301"/>
                  </a:lnTo>
                  <a:lnTo>
                    <a:pt x="180" y="2863"/>
                  </a:lnTo>
                  <a:lnTo>
                    <a:pt x="256" y="3477"/>
                  </a:lnTo>
                  <a:lnTo>
                    <a:pt x="307" y="4167"/>
                  </a:lnTo>
                  <a:lnTo>
                    <a:pt x="358" y="5036"/>
                  </a:lnTo>
                  <a:lnTo>
                    <a:pt x="384" y="5956"/>
                  </a:lnTo>
                  <a:lnTo>
                    <a:pt x="358" y="6749"/>
                  </a:lnTo>
                  <a:lnTo>
                    <a:pt x="333" y="7414"/>
                  </a:lnTo>
                  <a:lnTo>
                    <a:pt x="282" y="8027"/>
                  </a:lnTo>
                  <a:lnTo>
                    <a:pt x="205" y="8538"/>
                  </a:lnTo>
                  <a:lnTo>
                    <a:pt x="384" y="8692"/>
                  </a:lnTo>
                  <a:lnTo>
                    <a:pt x="742" y="8973"/>
                  </a:lnTo>
                  <a:lnTo>
                    <a:pt x="1100" y="9229"/>
                  </a:lnTo>
                  <a:lnTo>
                    <a:pt x="1483" y="9433"/>
                  </a:lnTo>
                  <a:lnTo>
                    <a:pt x="1892" y="9612"/>
                  </a:lnTo>
                  <a:lnTo>
                    <a:pt x="2327" y="9740"/>
                  </a:lnTo>
                  <a:lnTo>
                    <a:pt x="2761" y="9842"/>
                  </a:lnTo>
                  <a:lnTo>
                    <a:pt x="3196" y="9919"/>
                  </a:lnTo>
                  <a:lnTo>
                    <a:pt x="3656" y="9944"/>
                  </a:lnTo>
                  <a:lnTo>
                    <a:pt x="4167" y="9919"/>
                  </a:lnTo>
                  <a:lnTo>
                    <a:pt x="4653" y="9842"/>
                  </a:lnTo>
                  <a:lnTo>
                    <a:pt x="5113" y="9740"/>
                  </a:lnTo>
                  <a:lnTo>
                    <a:pt x="5548" y="9612"/>
                  </a:lnTo>
                  <a:lnTo>
                    <a:pt x="5931" y="9433"/>
                  </a:lnTo>
                  <a:lnTo>
                    <a:pt x="6315" y="9254"/>
                  </a:lnTo>
                  <a:lnTo>
                    <a:pt x="6647" y="9024"/>
                  </a:lnTo>
                  <a:lnTo>
                    <a:pt x="6979" y="8768"/>
                  </a:lnTo>
                  <a:lnTo>
                    <a:pt x="7261" y="8487"/>
                  </a:lnTo>
                  <a:lnTo>
                    <a:pt x="7516" y="8206"/>
                  </a:lnTo>
                  <a:lnTo>
                    <a:pt x="7772" y="7899"/>
                  </a:lnTo>
                  <a:lnTo>
                    <a:pt x="7951" y="7592"/>
                  </a:lnTo>
                  <a:lnTo>
                    <a:pt x="8130" y="7260"/>
                  </a:lnTo>
                  <a:lnTo>
                    <a:pt x="8283" y="6928"/>
                  </a:lnTo>
                  <a:lnTo>
                    <a:pt x="8385" y="6570"/>
                  </a:lnTo>
                  <a:lnTo>
                    <a:pt x="8462" y="6238"/>
                  </a:lnTo>
                  <a:lnTo>
                    <a:pt x="8539" y="5905"/>
                  </a:lnTo>
                  <a:lnTo>
                    <a:pt x="8539" y="5573"/>
                  </a:lnTo>
                  <a:lnTo>
                    <a:pt x="8539" y="5241"/>
                  </a:lnTo>
                  <a:lnTo>
                    <a:pt x="8488" y="4934"/>
                  </a:lnTo>
                  <a:lnTo>
                    <a:pt x="8411" y="4627"/>
                  </a:lnTo>
                  <a:lnTo>
                    <a:pt x="8309" y="4346"/>
                  </a:lnTo>
                  <a:lnTo>
                    <a:pt x="8181" y="4065"/>
                  </a:lnTo>
                  <a:lnTo>
                    <a:pt x="8002" y="3835"/>
                  </a:lnTo>
                  <a:lnTo>
                    <a:pt x="7798" y="3605"/>
                  </a:lnTo>
                  <a:lnTo>
                    <a:pt x="7567" y="3426"/>
                  </a:lnTo>
                  <a:lnTo>
                    <a:pt x="7286" y="3272"/>
                  </a:lnTo>
                  <a:lnTo>
                    <a:pt x="7005" y="3144"/>
                  </a:lnTo>
                  <a:lnTo>
                    <a:pt x="6647" y="3042"/>
                  </a:lnTo>
                  <a:lnTo>
                    <a:pt x="6289" y="2991"/>
                  </a:lnTo>
                  <a:lnTo>
                    <a:pt x="5880" y="2991"/>
                  </a:lnTo>
                  <a:lnTo>
                    <a:pt x="5446" y="3017"/>
                  </a:lnTo>
                  <a:lnTo>
                    <a:pt x="5190" y="3042"/>
                  </a:lnTo>
                  <a:lnTo>
                    <a:pt x="4986" y="3017"/>
                  </a:lnTo>
                  <a:lnTo>
                    <a:pt x="4755" y="2965"/>
                  </a:lnTo>
                  <a:lnTo>
                    <a:pt x="4551" y="2914"/>
                  </a:lnTo>
                  <a:lnTo>
                    <a:pt x="4372" y="2812"/>
                  </a:lnTo>
                  <a:lnTo>
                    <a:pt x="4219" y="2710"/>
                  </a:lnTo>
                  <a:lnTo>
                    <a:pt x="4065" y="2582"/>
                  </a:lnTo>
                  <a:lnTo>
                    <a:pt x="3963" y="2429"/>
                  </a:lnTo>
                  <a:lnTo>
                    <a:pt x="3861" y="2275"/>
                  </a:lnTo>
                  <a:lnTo>
                    <a:pt x="3784" y="2096"/>
                  </a:lnTo>
                  <a:lnTo>
                    <a:pt x="3758" y="1917"/>
                  </a:lnTo>
                  <a:lnTo>
                    <a:pt x="3733" y="1713"/>
                  </a:lnTo>
                  <a:lnTo>
                    <a:pt x="3758" y="1534"/>
                  </a:lnTo>
                  <a:lnTo>
                    <a:pt x="3835" y="1329"/>
                  </a:lnTo>
                  <a:lnTo>
                    <a:pt x="3912" y="1125"/>
                  </a:lnTo>
                  <a:lnTo>
                    <a:pt x="4065" y="920"/>
                  </a:lnTo>
                  <a:lnTo>
                    <a:pt x="4142" y="767"/>
                  </a:lnTo>
                  <a:lnTo>
                    <a:pt x="4193" y="614"/>
                  </a:lnTo>
                  <a:lnTo>
                    <a:pt x="4193" y="460"/>
                  </a:lnTo>
                  <a:lnTo>
                    <a:pt x="4142" y="307"/>
                  </a:lnTo>
                  <a:lnTo>
                    <a:pt x="4065" y="205"/>
                  </a:lnTo>
                  <a:lnTo>
                    <a:pt x="3937" y="102"/>
                  </a:lnTo>
                  <a:lnTo>
                    <a:pt x="3758" y="26"/>
                  </a:lnTo>
                  <a:lnTo>
                    <a:pt x="355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969" name="Google Shape;969;p33"/>
            <p:cNvSpPr/>
            <p:nvPr/>
          </p:nvSpPr>
          <p:spPr>
            <a:xfrm>
              <a:off x="7010125" y="1386625"/>
              <a:ext cx="44125" cy="143200"/>
            </a:xfrm>
            <a:custGeom>
              <a:avLst/>
              <a:gdLst/>
              <a:ahLst/>
              <a:cxnLst/>
              <a:rect l="l" t="t" r="r" b="b"/>
              <a:pathLst>
                <a:path w="1765" h="5728" extrusionOk="0">
                  <a:moveTo>
                    <a:pt x="51" y="1"/>
                  </a:moveTo>
                  <a:lnTo>
                    <a:pt x="26" y="870"/>
                  </a:lnTo>
                  <a:lnTo>
                    <a:pt x="0" y="1790"/>
                  </a:lnTo>
                  <a:lnTo>
                    <a:pt x="26" y="2762"/>
                  </a:lnTo>
                  <a:lnTo>
                    <a:pt x="77" y="3580"/>
                  </a:lnTo>
                  <a:lnTo>
                    <a:pt x="154" y="4270"/>
                  </a:lnTo>
                  <a:lnTo>
                    <a:pt x="256" y="4807"/>
                  </a:lnTo>
                  <a:lnTo>
                    <a:pt x="384" y="5216"/>
                  </a:lnTo>
                  <a:lnTo>
                    <a:pt x="460" y="5395"/>
                  </a:lnTo>
                  <a:lnTo>
                    <a:pt x="537" y="5523"/>
                  </a:lnTo>
                  <a:lnTo>
                    <a:pt x="614" y="5625"/>
                  </a:lnTo>
                  <a:lnTo>
                    <a:pt x="690" y="5676"/>
                  </a:lnTo>
                  <a:lnTo>
                    <a:pt x="793" y="5727"/>
                  </a:lnTo>
                  <a:lnTo>
                    <a:pt x="972" y="5727"/>
                  </a:lnTo>
                  <a:lnTo>
                    <a:pt x="1048" y="5676"/>
                  </a:lnTo>
                  <a:lnTo>
                    <a:pt x="1151" y="5625"/>
                  </a:lnTo>
                  <a:lnTo>
                    <a:pt x="1227" y="5523"/>
                  </a:lnTo>
                  <a:lnTo>
                    <a:pt x="1304" y="5395"/>
                  </a:lnTo>
                  <a:lnTo>
                    <a:pt x="1381" y="5216"/>
                  </a:lnTo>
                  <a:lnTo>
                    <a:pt x="1508" y="4807"/>
                  </a:lnTo>
                  <a:lnTo>
                    <a:pt x="1611" y="4270"/>
                  </a:lnTo>
                  <a:lnTo>
                    <a:pt x="1687" y="3580"/>
                  </a:lnTo>
                  <a:lnTo>
                    <a:pt x="1738" y="2762"/>
                  </a:lnTo>
                  <a:lnTo>
                    <a:pt x="1764" y="1790"/>
                  </a:lnTo>
                  <a:lnTo>
                    <a:pt x="1738" y="870"/>
                  </a:lnTo>
                  <a:lnTo>
                    <a:pt x="1687" y="1"/>
                  </a:lnTo>
                  <a:close/>
                </a:path>
              </a:pathLst>
            </a:custGeom>
            <a:solidFill>
              <a:schemeClr val="accent6"/>
            </a:solidFill>
            <a:ln>
              <a:noFill/>
            </a:ln>
          </p:spPr>
          <p:txBody>
            <a:bodyPr spcFirstLastPara="1" wrap="square" lIns="121900" tIns="121900" rIns="121900" bIns="121900" anchor="ctr" anchorCtr="0">
              <a:noAutofit/>
            </a:bodyPr>
            <a:lstStyle/>
            <a:p>
              <a:endParaRPr sz="2400"/>
            </a:p>
          </p:txBody>
        </p:sp>
        <p:sp>
          <p:nvSpPr>
            <p:cNvPr id="970" name="Google Shape;970;p33"/>
            <p:cNvSpPr/>
            <p:nvPr/>
          </p:nvSpPr>
          <p:spPr>
            <a:xfrm>
              <a:off x="7011400" y="1327850"/>
              <a:ext cx="40925" cy="58800"/>
            </a:xfrm>
            <a:custGeom>
              <a:avLst/>
              <a:gdLst/>
              <a:ahLst/>
              <a:cxnLst/>
              <a:rect l="l" t="t" r="r" b="b"/>
              <a:pathLst>
                <a:path w="1637" h="2352" extrusionOk="0">
                  <a:moveTo>
                    <a:pt x="333" y="0"/>
                  </a:moveTo>
                  <a:lnTo>
                    <a:pt x="230" y="486"/>
                  </a:lnTo>
                  <a:lnTo>
                    <a:pt x="128" y="1048"/>
                  </a:lnTo>
                  <a:lnTo>
                    <a:pt x="77" y="1662"/>
                  </a:lnTo>
                  <a:lnTo>
                    <a:pt x="0" y="2352"/>
                  </a:lnTo>
                  <a:lnTo>
                    <a:pt x="1636" y="2352"/>
                  </a:lnTo>
                  <a:lnTo>
                    <a:pt x="1585" y="1662"/>
                  </a:lnTo>
                  <a:lnTo>
                    <a:pt x="1509" y="1048"/>
                  </a:lnTo>
                  <a:lnTo>
                    <a:pt x="1432" y="486"/>
                  </a:lnTo>
                  <a:lnTo>
                    <a:pt x="1330"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971" name="Google Shape;971;p33"/>
            <p:cNvSpPr/>
            <p:nvPr/>
          </p:nvSpPr>
          <p:spPr>
            <a:xfrm>
              <a:off x="7011400" y="1327850"/>
              <a:ext cx="40925" cy="58800"/>
            </a:xfrm>
            <a:custGeom>
              <a:avLst/>
              <a:gdLst/>
              <a:ahLst/>
              <a:cxnLst/>
              <a:rect l="l" t="t" r="r" b="b"/>
              <a:pathLst>
                <a:path w="1637" h="2352" fill="none" extrusionOk="0">
                  <a:moveTo>
                    <a:pt x="333" y="0"/>
                  </a:moveTo>
                  <a:lnTo>
                    <a:pt x="333" y="0"/>
                  </a:lnTo>
                  <a:lnTo>
                    <a:pt x="230" y="486"/>
                  </a:lnTo>
                  <a:lnTo>
                    <a:pt x="128" y="1048"/>
                  </a:lnTo>
                  <a:lnTo>
                    <a:pt x="77" y="1662"/>
                  </a:lnTo>
                  <a:lnTo>
                    <a:pt x="0" y="2352"/>
                  </a:lnTo>
                  <a:lnTo>
                    <a:pt x="1636" y="2352"/>
                  </a:lnTo>
                  <a:lnTo>
                    <a:pt x="1636" y="2352"/>
                  </a:lnTo>
                  <a:lnTo>
                    <a:pt x="1585" y="1662"/>
                  </a:lnTo>
                  <a:lnTo>
                    <a:pt x="1509" y="1048"/>
                  </a:lnTo>
                  <a:lnTo>
                    <a:pt x="1432" y="486"/>
                  </a:lnTo>
                  <a:lnTo>
                    <a:pt x="1330" y="0"/>
                  </a:lnTo>
                </a:path>
              </a:pathLst>
            </a:custGeom>
            <a:noFill/>
            <a:ln>
              <a:noFill/>
            </a:ln>
          </p:spPr>
          <p:txBody>
            <a:bodyPr spcFirstLastPara="1" wrap="square" lIns="121900" tIns="121900" rIns="121900" bIns="121900" anchor="ctr" anchorCtr="0">
              <a:noAutofit/>
            </a:bodyPr>
            <a:lstStyle/>
            <a:p>
              <a:endParaRPr sz="2400"/>
            </a:p>
          </p:txBody>
        </p:sp>
        <p:sp>
          <p:nvSpPr>
            <p:cNvPr id="972" name="Google Shape;972;p33"/>
            <p:cNvSpPr/>
            <p:nvPr/>
          </p:nvSpPr>
          <p:spPr>
            <a:xfrm>
              <a:off x="7008200" y="1257550"/>
              <a:ext cx="47950" cy="72875"/>
            </a:xfrm>
            <a:custGeom>
              <a:avLst/>
              <a:gdLst/>
              <a:ahLst/>
              <a:cxnLst/>
              <a:rect l="l" t="t" r="r" b="b"/>
              <a:pathLst>
                <a:path w="1918" h="2915" extrusionOk="0">
                  <a:moveTo>
                    <a:pt x="946" y="0"/>
                  </a:moveTo>
                  <a:lnTo>
                    <a:pt x="819" y="205"/>
                  </a:lnTo>
                  <a:lnTo>
                    <a:pt x="486" y="716"/>
                  </a:lnTo>
                  <a:lnTo>
                    <a:pt x="307" y="1023"/>
                  </a:lnTo>
                  <a:lnTo>
                    <a:pt x="154" y="1329"/>
                  </a:lnTo>
                  <a:lnTo>
                    <a:pt x="52" y="1636"/>
                  </a:lnTo>
                  <a:lnTo>
                    <a:pt x="26" y="1764"/>
                  </a:lnTo>
                  <a:lnTo>
                    <a:pt x="0" y="1866"/>
                  </a:lnTo>
                  <a:lnTo>
                    <a:pt x="26" y="2096"/>
                  </a:lnTo>
                  <a:lnTo>
                    <a:pt x="77" y="2275"/>
                  </a:lnTo>
                  <a:lnTo>
                    <a:pt x="179" y="2454"/>
                  </a:lnTo>
                  <a:lnTo>
                    <a:pt x="282" y="2608"/>
                  </a:lnTo>
                  <a:lnTo>
                    <a:pt x="435" y="2735"/>
                  </a:lnTo>
                  <a:lnTo>
                    <a:pt x="588" y="2838"/>
                  </a:lnTo>
                  <a:lnTo>
                    <a:pt x="767" y="2889"/>
                  </a:lnTo>
                  <a:lnTo>
                    <a:pt x="946" y="2914"/>
                  </a:lnTo>
                  <a:lnTo>
                    <a:pt x="1151" y="2889"/>
                  </a:lnTo>
                  <a:lnTo>
                    <a:pt x="1330" y="2838"/>
                  </a:lnTo>
                  <a:lnTo>
                    <a:pt x="1483" y="2735"/>
                  </a:lnTo>
                  <a:lnTo>
                    <a:pt x="1637" y="2608"/>
                  </a:lnTo>
                  <a:lnTo>
                    <a:pt x="1739" y="2454"/>
                  </a:lnTo>
                  <a:lnTo>
                    <a:pt x="1841" y="2275"/>
                  </a:lnTo>
                  <a:lnTo>
                    <a:pt x="1892" y="2096"/>
                  </a:lnTo>
                  <a:lnTo>
                    <a:pt x="1918" y="1866"/>
                  </a:lnTo>
                  <a:lnTo>
                    <a:pt x="1892" y="1764"/>
                  </a:lnTo>
                  <a:lnTo>
                    <a:pt x="1867" y="1636"/>
                  </a:lnTo>
                  <a:lnTo>
                    <a:pt x="1764" y="1329"/>
                  </a:lnTo>
                  <a:lnTo>
                    <a:pt x="1611" y="1023"/>
                  </a:lnTo>
                  <a:lnTo>
                    <a:pt x="1432" y="716"/>
                  </a:lnTo>
                  <a:lnTo>
                    <a:pt x="1100" y="205"/>
                  </a:lnTo>
                  <a:lnTo>
                    <a:pt x="94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973" name="Google Shape;973;p33"/>
            <p:cNvSpPr/>
            <p:nvPr/>
          </p:nvSpPr>
          <p:spPr>
            <a:xfrm>
              <a:off x="7054225" y="1435850"/>
              <a:ext cx="35800" cy="35800"/>
            </a:xfrm>
            <a:custGeom>
              <a:avLst/>
              <a:gdLst/>
              <a:ahLst/>
              <a:cxnLst/>
              <a:rect l="l" t="t" r="r" b="b"/>
              <a:pathLst>
                <a:path w="1432" h="1432" extrusionOk="0">
                  <a:moveTo>
                    <a:pt x="716" y="0"/>
                  </a:moveTo>
                  <a:lnTo>
                    <a:pt x="562" y="26"/>
                  </a:lnTo>
                  <a:lnTo>
                    <a:pt x="435" y="51"/>
                  </a:lnTo>
                  <a:lnTo>
                    <a:pt x="332" y="128"/>
                  </a:lnTo>
                  <a:lnTo>
                    <a:pt x="205" y="205"/>
                  </a:lnTo>
                  <a:lnTo>
                    <a:pt x="128" y="333"/>
                  </a:lnTo>
                  <a:lnTo>
                    <a:pt x="77" y="435"/>
                  </a:lnTo>
                  <a:lnTo>
                    <a:pt x="26" y="563"/>
                  </a:lnTo>
                  <a:lnTo>
                    <a:pt x="0" y="716"/>
                  </a:lnTo>
                  <a:lnTo>
                    <a:pt x="26" y="869"/>
                  </a:lnTo>
                  <a:lnTo>
                    <a:pt x="77" y="997"/>
                  </a:lnTo>
                  <a:lnTo>
                    <a:pt x="128" y="1100"/>
                  </a:lnTo>
                  <a:lnTo>
                    <a:pt x="205" y="1227"/>
                  </a:lnTo>
                  <a:lnTo>
                    <a:pt x="332" y="1304"/>
                  </a:lnTo>
                  <a:lnTo>
                    <a:pt x="435" y="1355"/>
                  </a:lnTo>
                  <a:lnTo>
                    <a:pt x="562" y="1406"/>
                  </a:lnTo>
                  <a:lnTo>
                    <a:pt x="716" y="1432"/>
                  </a:lnTo>
                  <a:lnTo>
                    <a:pt x="869" y="1406"/>
                  </a:lnTo>
                  <a:lnTo>
                    <a:pt x="997" y="1355"/>
                  </a:lnTo>
                  <a:lnTo>
                    <a:pt x="1125" y="1304"/>
                  </a:lnTo>
                  <a:lnTo>
                    <a:pt x="1227" y="1227"/>
                  </a:lnTo>
                  <a:lnTo>
                    <a:pt x="1304" y="1100"/>
                  </a:lnTo>
                  <a:lnTo>
                    <a:pt x="1380" y="997"/>
                  </a:lnTo>
                  <a:lnTo>
                    <a:pt x="1406" y="869"/>
                  </a:lnTo>
                  <a:lnTo>
                    <a:pt x="1432" y="716"/>
                  </a:lnTo>
                  <a:lnTo>
                    <a:pt x="1406" y="563"/>
                  </a:lnTo>
                  <a:lnTo>
                    <a:pt x="1380" y="435"/>
                  </a:lnTo>
                  <a:lnTo>
                    <a:pt x="1304" y="333"/>
                  </a:lnTo>
                  <a:lnTo>
                    <a:pt x="1227" y="205"/>
                  </a:lnTo>
                  <a:lnTo>
                    <a:pt x="1125" y="128"/>
                  </a:lnTo>
                  <a:lnTo>
                    <a:pt x="997" y="51"/>
                  </a:lnTo>
                  <a:lnTo>
                    <a:pt x="869" y="26"/>
                  </a:lnTo>
                  <a:lnTo>
                    <a:pt x="716"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974" name="Google Shape;974;p33"/>
            <p:cNvSpPr/>
            <p:nvPr/>
          </p:nvSpPr>
          <p:spPr>
            <a:xfrm>
              <a:off x="7197375" y="1408375"/>
              <a:ext cx="35175" cy="35175"/>
            </a:xfrm>
            <a:custGeom>
              <a:avLst/>
              <a:gdLst/>
              <a:ahLst/>
              <a:cxnLst/>
              <a:rect l="l" t="t" r="r" b="b"/>
              <a:pathLst>
                <a:path w="1407" h="1407" extrusionOk="0">
                  <a:moveTo>
                    <a:pt x="563" y="0"/>
                  </a:moveTo>
                  <a:lnTo>
                    <a:pt x="409" y="51"/>
                  </a:lnTo>
                  <a:lnTo>
                    <a:pt x="307" y="102"/>
                  </a:lnTo>
                  <a:lnTo>
                    <a:pt x="205" y="205"/>
                  </a:lnTo>
                  <a:lnTo>
                    <a:pt x="103" y="307"/>
                  </a:lnTo>
                  <a:lnTo>
                    <a:pt x="51" y="435"/>
                  </a:lnTo>
                  <a:lnTo>
                    <a:pt x="0" y="563"/>
                  </a:lnTo>
                  <a:lnTo>
                    <a:pt x="0" y="690"/>
                  </a:lnTo>
                  <a:lnTo>
                    <a:pt x="0" y="844"/>
                  </a:lnTo>
                  <a:lnTo>
                    <a:pt x="51" y="972"/>
                  </a:lnTo>
                  <a:lnTo>
                    <a:pt x="103" y="1099"/>
                  </a:lnTo>
                  <a:lnTo>
                    <a:pt x="205" y="1202"/>
                  </a:lnTo>
                  <a:lnTo>
                    <a:pt x="307" y="1278"/>
                  </a:lnTo>
                  <a:lnTo>
                    <a:pt x="409" y="1355"/>
                  </a:lnTo>
                  <a:lnTo>
                    <a:pt x="563" y="1381"/>
                  </a:lnTo>
                  <a:lnTo>
                    <a:pt x="691" y="1406"/>
                  </a:lnTo>
                  <a:lnTo>
                    <a:pt x="844" y="1381"/>
                  </a:lnTo>
                  <a:lnTo>
                    <a:pt x="972" y="1355"/>
                  </a:lnTo>
                  <a:lnTo>
                    <a:pt x="1100" y="1278"/>
                  </a:lnTo>
                  <a:lnTo>
                    <a:pt x="1202" y="1202"/>
                  </a:lnTo>
                  <a:lnTo>
                    <a:pt x="1278" y="1099"/>
                  </a:lnTo>
                  <a:lnTo>
                    <a:pt x="1355" y="972"/>
                  </a:lnTo>
                  <a:lnTo>
                    <a:pt x="1381" y="844"/>
                  </a:lnTo>
                  <a:lnTo>
                    <a:pt x="1406" y="690"/>
                  </a:lnTo>
                  <a:lnTo>
                    <a:pt x="1381" y="563"/>
                  </a:lnTo>
                  <a:lnTo>
                    <a:pt x="1355" y="435"/>
                  </a:lnTo>
                  <a:lnTo>
                    <a:pt x="1278" y="307"/>
                  </a:lnTo>
                  <a:lnTo>
                    <a:pt x="1202" y="205"/>
                  </a:lnTo>
                  <a:lnTo>
                    <a:pt x="1100" y="102"/>
                  </a:lnTo>
                  <a:lnTo>
                    <a:pt x="972" y="51"/>
                  </a:lnTo>
                  <a:lnTo>
                    <a:pt x="844"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975" name="Google Shape;975;p33"/>
            <p:cNvSpPr/>
            <p:nvPr/>
          </p:nvSpPr>
          <p:spPr>
            <a:xfrm>
              <a:off x="7164125" y="1459500"/>
              <a:ext cx="35175" cy="35800"/>
            </a:xfrm>
            <a:custGeom>
              <a:avLst/>
              <a:gdLst/>
              <a:ahLst/>
              <a:cxnLst/>
              <a:rect l="l" t="t" r="r" b="b"/>
              <a:pathLst>
                <a:path w="1407" h="1432" extrusionOk="0">
                  <a:moveTo>
                    <a:pt x="717" y="0"/>
                  </a:moveTo>
                  <a:lnTo>
                    <a:pt x="563" y="26"/>
                  </a:lnTo>
                  <a:lnTo>
                    <a:pt x="436" y="51"/>
                  </a:lnTo>
                  <a:lnTo>
                    <a:pt x="308" y="128"/>
                  </a:lnTo>
                  <a:lnTo>
                    <a:pt x="206" y="205"/>
                  </a:lnTo>
                  <a:lnTo>
                    <a:pt x="129" y="307"/>
                  </a:lnTo>
                  <a:lnTo>
                    <a:pt x="52" y="435"/>
                  </a:lnTo>
                  <a:lnTo>
                    <a:pt x="1" y="563"/>
                  </a:lnTo>
                  <a:lnTo>
                    <a:pt x="1" y="716"/>
                  </a:lnTo>
                  <a:lnTo>
                    <a:pt x="1" y="844"/>
                  </a:lnTo>
                  <a:lnTo>
                    <a:pt x="52" y="997"/>
                  </a:lnTo>
                  <a:lnTo>
                    <a:pt x="129" y="1099"/>
                  </a:lnTo>
                  <a:lnTo>
                    <a:pt x="206" y="1202"/>
                  </a:lnTo>
                  <a:lnTo>
                    <a:pt x="308" y="1304"/>
                  </a:lnTo>
                  <a:lnTo>
                    <a:pt x="436" y="1355"/>
                  </a:lnTo>
                  <a:lnTo>
                    <a:pt x="563" y="1406"/>
                  </a:lnTo>
                  <a:lnTo>
                    <a:pt x="717" y="1432"/>
                  </a:lnTo>
                  <a:lnTo>
                    <a:pt x="845" y="1406"/>
                  </a:lnTo>
                  <a:lnTo>
                    <a:pt x="972" y="1355"/>
                  </a:lnTo>
                  <a:lnTo>
                    <a:pt x="1100" y="1304"/>
                  </a:lnTo>
                  <a:lnTo>
                    <a:pt x="1202" y="1202"/>
                  </a:lnTo>
                  <a:lnTo>
                    <a:pt x="1305" y="1099"/>
                  </a:lnTo>
                  <a:lnTo>
                    <a:pt x="1356" y="997"/>
                  </a:lnTo>
                  <a:lnTo>
                    <a:pt x="1407" y="844"/>
                  </a:lnTo>
                  <a:lnTo>
                    <a:pt x="1407" y="716"/>
                  </a:lnTo>
                  <a:lnTo>
                    <a:pt x="1407" y="563"/>
                  </a:lnTo>
                  <a:lnTo>
                    <a:pt x="1356" y="435"/>
                  </a:lnTo>
                  <a:lnTo>
                    <a:pt x="1305" y="307"/>
                  </a:lnTo>
                  <a:lnTo>
                    <a:pt x="1202" y="205"/>
                  </a:lnTo>
                  <a:lnTo>
                    <a:pt x="1100" y="128"/>
                  </a:lnTo>
                  <a:lnTo>
                    <a:pt x="972" y="51"/>
                  </a:lnTo>
                  <a:lnTo>
                    <a:pt x="845" y="26"/>
                  </a:lnTo>
                  <a:lnTo>
                    <a:pt x="717"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976" name="Google Shape;976;p33"/>
            <p:cNvSpPr/>
            <p:nvPr/>
          </p:nvSpPr>
          <p:spPr>
            <a:xfrm>
              <a:off x="7104700" y="1471000"/>
              <a:ext cx="35175" cy="35175"/>
            </a:xfrm>
            <a:custGeom>
              <a:avLst/>
              <a:gdLst/>
              <a:ahLst/>
              <a:cxnLst/>
              <a:rect l="l" t="t" r="r" b="b"/>
              <a:pathLst>
                <a:path w="1407" h="1407" extrusionOk="0">
                  <a:moveTo>
                    <a:pt x="563" y="0"/>
                  </a:moveTo>
                  <a:lnTo>
                    <a:pt x="435" y="51"/>
                  </a:lnTo>
                  <a:lnTo>
                    <a:pt x="307" y="103"/>
                  </a:lnTo>
                  <a:lnTo>
                    <a:pt x="205" y="205"/>
                  </a:lnTo>
                  <a:lnTo>
                    <a:pt x="103" y="307"/>
                  </a:lnTo>
                  <a:lnTo>
                    <a:pt x="52" y="409"/>
                  </a:lnTo>
                  <a:lnTo>
                    <a:pt x="1" y="563"/>
                  </a:lnTo>
                  <a:lnTo>
                    <a:pt x="1" y="691"/>
                  </a:lnTo>
                  <a:lnTo>
                    <a:pt x="1" y="844"/>
                  </a:lnTo>
                  <a:lnTo>
                    <a:pt x="52" y="972"/>
                  </a:lnTo>
                  <a:lnTo>
                    <a:pt x="103" y="1100"/>
                  </a:lnTo>
                  <a:lnTo>
                    <a:pt x="205" y="1202"/>
                  </a:lnTo>
                  <a:lnTo>
                    <a:pt x="307" y="1279"/>
                  </a:lnTo>
                  <a:lnTo>
                    <a:pt x="435" y="1355"/>
                  </a:lnTo>
                  <a:lnTo>
                    <a:pt x="563" y="1381"/>
                  </a:lnTo>
                  <a:lnTo>
                    <a:pt x="691" y="1406"/>
                  </a:lnTo>
                  <a:lnTo>
                    <a:pt x="844" y="1381"/>
                  </a:lnTo>
                  <a:lnTo>
                    <a:pt x="972" y="1355"/>
                  </a:lnTo>
                  <a:lnTo>
                    <a:pt x="1100" y="1279"/>
                  </a:lnTo>
                  <a:lnTo>
                    <a:pt x="1202" y="1202"/>
                  </a:lnTo>
                  <a:lnTo>
                    <a:pt x="1279" y="1100"/>
                  </a:lnTo>
                  <a:lnTo>
                    <a:pt x="1355" y="972"/>
                  </a:lnTo>
                  <a:lnTo>
                    <a:pt x="1381" y="844"/>
                  </a:lnTo>
                  <a:lnTo>
                    <a:pt x="1407" y="691"/>
                  </a:lnTo>
                  <a:lnTo>
                    <a:pt x="1381" y="563"/>
                  </a:lnTo>
                  <a:lnTo>
                    <a:pt x="1355" y="409"/>
                  </a:lnTo>
                  <a:lnTo>
                    <a:pt x="1279" y="307"/>
                  </a:lnTo>
                  <a:lnTo>
                    <a:pt x="1202" y="205"/>
                  </a:lnTo>
                  <a:lnTo>
                    <a:pt x="1100" y="103"/>
                  </a:lnTo>
                  <a:lnTo>
                    <a:pt x="972" y="51"/>
                  </a:lnTo>
                  <a:lnTo>
                    <a:pt x="844"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977" name="Google Shape;977;p33"/>
            <p:cNvSpPr/>
            <p:nvPr/>
          </p:nvSpPr>
          <p:spPr>
            <a:xfrm>
              <a:off x="7105975" y="1416025"/>
              <a:ext cx="67775" cy="32625"/>
            </a:xfrm>
            <a:custGeom>
              <a:avLst/>
              <a:gdLst/>
              <a:ahLst/>
              <a:cxnLst/>
              <a:rect l="l" t="t" r="r" b="b"/>
              <a:pathLst>
                <a:path w="2711" h="1305" extrusionOk="0">
                  <a:moveTo>
                    <a:pt x="2353" y="1"/>
                  </a:moveTo>
                  <a:lnTo>
                    <a:pt x="2250" y="52"/>
                  </a:lnTo>
                  <a:lnTo>
                    <a:pt x="2174" y="129"/>
                  </a:lnTo>
                  <a:lnTo>
                    <a:pt x="2020" y="333"/>
                  </a:lnTo>
                  <a:lnTo>
                    <a:pt x="1816" y="487"/>
                  </a:lnTo>
                  <a:lnTo>
                    <a:pt x="1611" y="589"/>
                  </a:lnTo>
                  <a:lnTo>
                    <a:pt x="1381" y="666"/>
                  </a:lnTo>
                  <a:lnTo>
                    <a:pt x="1151" y="691"/>
                  </a:lnTo>
                  <a:lnTo>
                    <a:pt x="895" y="666"/>
                  </a:lnTo>
                  <a:lnTo>
                    <a:pt x="665" y="614"/>
                  </a:lnTo>
                  <a:lnTo>
                    <a:pt x="461" y="512"/>
                  </a:lnTo>
                  <a:lnTo>
                    <a:pt x="359" y="461"/>
                  </a:lnTo>
                  <a:lnTo>
                    <a:pt x="231" y="461"/>
                  </a:lnTo>
                  <a:lnTo>
                    <a:pt x="129" y="512"/>
                  </a:lnTo>
                  <a:lnTo>
                    <a:pt x="52" y="589"/>
                  </a:lnTo>
                  <a:lnTo>
                    <a:pt x="1" y="691"/>
                  </a:lnTo>
                  <a:lnTo>
                    <a:pt x="1" y="819"/>
                  </a:lnTo>
                  <a:lnTo>
                    <a:pt x="52" y="921"/>
                  </a:lnTo>
                  <a:lnTo>
                    <a:pt x="129" y="998"/>
                  </a:lnTo>
                  <a:lnTo>
                    <a:pt x="359" y="1126"/>
                  </a:lnTo>
                  <a:lnTo>
                    <a:pt x="614" y="1228"/>
                  </a:lnTo>
                  <a:lnTo>
                    <a:pt x="870" y="1279"/>
                  </a:lnTo>
                  <a:lnTo>
                    <a:pt x="1126" y="1305"/>
                  </a:lnTo>
                  <a:lnTo>
                    <a:pt x="1330" y="1305"/>
                  </a:lnTo>
                  <a:lnTo>
                    <a:pt x="1509" y="1253"/>
                  </a:lnTo>
                  <a:lnTo>
                    <a:pt x="1688" y="1228"/>
                  </a:lnTo>
                  <a:lnTo>
                    <a:pt x="1867" y="1151"/>
                  </a:lnTo>
                  <a:lnTo>
                    <a:pt x="2020" y="1075"/>
                  </a:lnTo>
                  <a:lnTo>
                    <a:pt x="2174" y="972"/>
                  </a:lnTo>
                  <a:lnTo>
                    <a:pt x="2301" y="870"/>
                  </a:lnTo>
                  <a:lnTo>
                    <a:pt x="2455" y="742"/>
                  </a:lnTo>
                  <a:lnTo>
                    <a:pt x="2557" y="614"/>
                  </a:lnTo>
                  <a:lnTo>
                    <a:pt x="2659" y="461"/>
                  </a:lnTo>
                  <a:lnTo>
                    <a:pt x="2710" y="359"/>
                  </a:lnTo>
                  <a:lnTo>
                    <a:pt x="2710" y="231"/>
                  </a:lnTo>
                  <a:lnTo>
                    <a:pt x="2659" y="129"/>
                  </a:lnTo>
                  <a:lnTo>
                    <a:pt x="2583" y="52"/>
                  </a:lnTo>
                  <a:lnTo>
                    <a:pt x="2480"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grpSp>
      <p:pic>
        <p:nvPicPr>
          <p:cNvPr id="5" name="Picture 4">
            <a:extLst>
              <a:ext uri="{FF2B5EF4-FFF2-40B4-BE49-F238E27FC236}">
                <a16:creationId xmlns:a16="http://schemas.microsoft.com/office/drawing/2014/main" id="{F1756B10-B790-78CD-B4AB-9FAC93A3270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11781" y="1653418"/>
            <a:ext cx="3525233" cy="3525233"/>
          </a:xfrm>
          <a:prstGeom prst="rect">
            <a:avLst/>
          </a:prstGeom>
        </p:spPr>
      </p:pic>
      <p:pic>
        <p:nvPicPr>
          <p:cNvPr id="7" name="Picture 6">
            <a:extLst>
              <a:ext uri="{FF2B5EF4-FFF2-40B4-BE49-F238E27FC236}">
                <a16:creationId xmlns:a16="http://schemas.microsoft.com/office/drawing/2014/main" id="{9786183C-9567-4F62-6050-1F306131BB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42986" y="4251475"/>
            <a:ext cx="2551328" cy="2551328"/>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56"/>
                                        </p:tgtEl>
                                        <p:attrNameLst>
                                          <p:attrName>style.visibility</p:attrName>
                                        </p:attrNameLst>
                                      </p:cBhvr>
                                      <p:to>
                                        <p:strVal val="visible"/>
                                      </p:to>
                                    </p:set>
                                    <p:anim calcmode="lin" valueType="num">
                                      <p:cBhvr>
                                        <p:cTn id="7" dur="500" fill="hold"/>
                                        <p:tgtEl>
                                          <p:spTgt spid="956"/>
                                        </p:tgtEl>
                                        <p:attrNameLst>
                                          <p:attrName>ppt_w</p:attrName>
                                        </p:attrNameLst>
                                      </p:cBhvr>
                                      <p:tavLst>
                                        <p:tav tm="0">
                                          <p:val>
                                            <p:fltVal val="0"/>
                                          </p:val>
                                        </p:tav>
                                        <p:tav tm="100000">
                                          <p:val>
                                            <p:strVal val="#ppt_w"/>
                                          </p:val>
                                        </p:tav>
                                      </p:tavLst>
                                    </p:anim>
                                    <p:anim calcmode="lin" valueType="num">
                                      <p:cBhvr>
                                        <p:cTn id="8" dur="500" fill="hold"/>
                                        <p:tgtEl>
                                          <p:spTgt spid="956"/>
                                        </p:tgtEl>
                                        <p:attrNameLst>
                                          <p:attrName>ppt_h</p:attrName>
                                        </p:attrNameLst>
                                      </p:cBhvr>
                                      <p:tavLst>
                                        <p:tav tm="0">
                                          <p:val>
                                            <p:fltVal val="0"/>
                                          </p:val>
                                        </p:tav>
                                        <p:tav tm="100000">
                                          <p:val>
                                            <p:strVal val="#ppt_h"/>
                                          </p:val>
                                        </p:tav>
                                      </p:tavLst>
                                    </p:anim>
                                    <p:animEffect transition="in" filter="fade">
                                      <p:cBhvr>
                                        <p:cTn id="9" dur="500"/>
                                        <p:tgtEl>
                                          <p:spTgt spid="95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57"/>
                                        </p:tgtEl>
                                        <p:attrNameLst>
                                          <p:attrName>style.visibility</p:attrName>
                                        </p:attrNameLst>
                                      </p:cBhvr>
                                      <p:to>
                                        <p:strVal val="visible"/>
                                      </p:to>
                                    </p:set>
                                    <p:anim calcmode="lin" valueType="num">
                                      <p:cBhvr>
                                        <p:cTn id="12" dur="500" fill="hold"/>
                                        <p:tgtEl>
                                          <p:spTgt spid="957"/>
                                        </p:tgtEl>
                                        <p:attrNameLst>
                                          <p:attrName>ppt_w</p:attrName>
                                        </p:attrNameLst>
                                      </p:cBhvr>
                                      <p:tavLst>
                                        <p:tav tm="0">
                                          <p:val>
                                            <p:fltVal val="0"/>
                                          </p:val>
                                        </p:tav>
                                        <p:tav tm="100000">
                                          <p:val>
                                            <p:strVal val="#ppt_w"/>
                                          </p:val>
                                        </p:tav>
                                      </p:tavLst>
                                    </p:anim>
                                    <p:anim calcmode="lin" valueType="num">
                                      <p:cBhvr>
                                        <p:cTn id="13" dur="500" fill="hold"/>
                                        <p:tgtEl>
                                          <p:spTgt spid="957"/>
                                        </p:tgtEl>
                                        <p:attrNameLst>
                                          <p:attrName>ppt_h</p:attrName>
                                        </p:attrNameLst>
                                      </p:cBhvr>
                                      <p:tavLst>
                                        <p:tav tm="0">
                                          <p:val>
                                            <p:fltVal val="0"/>
                                          </p:val>
                                        </p:tav>
                                        <p:tav tm="100000">
                                          <p:val>
                                            <p:strVal val="#ppt_h"/>
                                          </p:val>
                                        </p:tav>
                                      </p:tavLst>
                                    </p:anim>
                                    <p:animEffect transition="in" filter="fade">
                                      <p:cBhvr>
                                        <p:cTn id="14" dur="500"/>
                                        <p:tgtEl>
                                          <p:spTgt spid="95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58"/>
                                        </p:tgtEl>
                                        <p:attrNameLst>
                                          <p:attrName>style.visibility</p:attrName>
                                        </p:attrNameLst>
                                      </p:cBhvr>
                                      <p:to>
                                        <p:strVal val="visible"/>
                                      </p:to>
                                    </p:set>
                                    <p:anim calcmode="lin" valueType="num">
                                      <p:cBhvr>
                                        <p:cTn id="17" dur="500" fill="hold"/>
                                        <p:tgtEl>
                                          <p:spTgt spid="958"/>
                                        </p:tgtEl>
                                        <p:attrNameLst>
                                          <p:attrName>ppt_w</p:attrName>
                                        </p:attrNameLst>
                                      </p:cBhvr>
                                      <p:tavLst>
                                        <p:tav tm="0">
                                          <p:val>
                                            <p:fltVal val="0"/>
                                          </p:val>
                                        </p:tav>
                                        <p:tav tm="100000">
                                          <p:val>
                                            <p:strVal val="#ppt_w"/>
                                          </p:val>
                                        </p:tav>
                                      </p:tavLst>
                                    </p:anim>
                                    <p:anim calcmode="lin" valueType="num">
                                      <p:cBhvr>
                                        <p:cTn id="18" dur="500" fill="hold"/>
                                        <p:tgtEl>
                                          <p:spTgt spid="958"/>
                                        </p:tgtEl>
                                        <p:attrNameLst>
                                          <p:attrName>ppt_h</p:attrName>
                                        </p:attrNameLst>
                                      </p:cBhvr>
                                      <p:tavLst>
                                        <p:tav tm="0">
                                          <p:val>
                                            <p:fltVal val="0"/>
                                          </p:val>
                                        </p:tav>
                                        <p:tav tm="100000">
                                          <p:val>
                                            <p:strVal val="#ppt_h"/>
                                          </p:val>
                                        </p:tav>
                                      </p:tavLst>
                                    </p:anim>
                                    <p:animEffect transition="in" filter="fade">
                                      <p:cBhvr>
                                        <p:cTn id="19" dur="500"/>
                                        <p:tgtEl>
                                          <p:spTgt spid="95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59"/>
                                        </p:tgtEl>
                                        <p:attrNameLst>
                                          <p:attrName>style.visibility</p:attrName>
                                        </p:attrNameLst>
                                      </p:cBhvr>
                                      <p:to>
                                        <p:strVal val="visible"/>
                                      </p:to>
                                    </p:set>
                                    <p:anim calcmode="lin" valueType="num">
                                      <p:cBhvr>
                                        <p:cTn id="22" dur="500" fill="hold"/>
                                        <p:tgtEl>
                                          <p:spTgt spid="959"/>
                                        </p:tgtEl>
                                        <p:attrNameLst>
                                          <p:attrName>ppt_w</p:attrName>
                                        </p:attrNameLst>
                                      </p:cBhvr>
                                      <p:tavLst>
                                        <p:tav tm="0">
                                          <p:val>
                                            <p:fltVal val="0"/>
                                          </p:val>
                                        </p:tav>
                                        <p:tav tm="100000">
                                          <p:val>
                                            <p:strVal val="#ppt_w"/>
                                          </p:val>
                                        </p:tav>
                                      </p:tavLst>
                                    </p:anim>
                                    <p:anim calcmode="lin" valueType="num">
                                      <p:cBhvr>
                                        <p:cTn id="23" dur="500" fill="hold"/>
                                        <p:tgtEl>
                                          <p:spTgt spid="959"/>
                                        </p:tgtEl>
                                        <p:attrNameLst>
                                          <p:attrName>ppt_h</p:attrName>
                                        </p:attrNameLst>
                                      </p:cBhvr>
                                      <p:tavLst>
                                        <p:tav tm="0">
                                          <p:val>
                                            <p:fltVal val="0"/>
                                          </p:val>
                                        </p:tav>
                                        <p:tav tm="100000">
                                          <p:val>
                                            <p:strVal val="#ppt_h"/>
                                          </p:val>
                                        </p:tav>
                                      </p:tavLst>
                                    </p:anim>
                                    <p:animEffect transition="in" filter="fade">
                                      <p:cBhvr>
                                        <p:cTn id="24" dur="500"/>
                                        <p:tgtEl>
                                          <p:spTgt spid="95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60"/>
                                        </p:tgtEl>
                                        <p:attrNameLst>
                                          <p:attrName>style.visibility</p:attrName>
                                        </p:attrNameLst>
                                      </p:cBhvr>
                                      <p:to>
                                        <p:strVal val="visible"/>
                                      </p:to>
                                    </p:set>
                                    <p:anim calcmode="lin" valueType="num">
                                      <p:cBhvr>
                                        <p:cTn id="27" dur="500" fill="hold"/>
                                        <p:tgtEl>
                                          <p:spTgt spid="960"/>
                                        </p:tgtEl>
                                        <p:attrNameLst>
                                          <p:attrName>ppt_w</p:attrName>
                                        </p:attrNameLst>
                                      </p:cBhvr>
                                      <p:tavLst>
                                        <p:tav tm="0">
                                          <p:val>
                                            <p:fltVal val="0"/>
                                          </p:val>
                                        </p:tav>
                                        <p:tav tm="100000">
                                          <p:val>
                                            <p:strVal val="#ppt_w"/>
                                          </p:val>
                                        </p:tav>
                                      </p:tavLst>
                                    </p:anim>
                                    <p:anim calcmode="lin" valueType="num">
                                      <p:cBhvr>
                                        <p:cTn id="28" dur="500" fill="hold"/>
                                        <p:tgtEl>
                                          <p:spTgt spid="960"/>
                                        </p:tgtEl>
                                        <p:attrNameLst>
                                          <p:attrName>ppt_h</p:attrName>
                                        </p:attrNameLst>
                                      </p:cBhvr>
                                      <p:tavLst>
                                        <p:tav tm="0">
                                          <p:val>
                                            <p:fltVal val="0"/>
                                          </p:val>
                                        </p:tav>
                                        <p:tav tm="100000">
                                          <p:val>
                                            <p:strVal val="#ppt_h"/>
                                          </p:val>
                                        </p:tav>
                                      </p:tavLst>
                                    </p:anim>
                                    <p:animEffect transition="in" filter="fade">
                                      <p:cBhvr>
                                        <p:cTn id="29" dur="500"/>
                                        <p:tgtEl>
                                          <p:spTgt spid="96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61"/>
                                        </p:tgtEl>
                                        <p:attrNameLst>
                                          <p:attrName>style.visibility</p:attrName>
                                        </p:attrNameLst>
                                      </p:cBhvr>
                                      <p:to>
                                        <p:strVal val="visible"/>
                                      </p:to>
                                    </p:set>
                                    <p:anim calcmode="lin" valueType="num">
                                      <p:cBhvr>
                                        <p:cTn id="32" dur="500" fill="hold"/>
                                        <p:tgtEl>
                                          <p:spTgt spid="961"/>
                                        </p:tgtEl>
                                        <p:attrNameLst>
                                          <p:attrName>ppt_w</p:attrName>
                                        </p:attrNameLst>
                                      </p:cBhvr>
                                      <p:tavLst>
                                        <p:tav tm="0">
                                          <p:val>
                                            <p:fltVal val="0"/>
                                          </p:val>
                                        </p:tav>
                                        <p:tav tm="100000">
                                          <p:val>
                                            <p:strVal val="#ppt_w"/>
                                          </p:val>
                                        </p:tav>
                                      </p:tavLst>
                                    </p:anim>
                                    <p:anim calcmode="lin" valueType="num">
                                      <p:cBhvr>
                                        <p:cTn id="33" dur="500" fill="hold"/>
                                        <p:tgtEl>
                                          <p:spTgt spid="961"/>
                                        </p:tgtEl>
                                        <p:attrNameLst>
                                          <p:attrName>ppt_h</p:attrName>
                                        </p:attrNameLst>
                                      </p:cBhvr>
                                      <p:tavLst>
                                        <p:tav tm="0">
                                          <p:val>
                                            <p:fltVal val="0"/>
                                          </p:val>
                                        </p:tav>
                                        <p:tav tm="100000">
                                          <p:val>
                                            <p:strVal val="#ppt_h"/>
                                          </p:val>
                                        </p:tav>
                                      </p:tavLst>
                                    </p:anim>
                                    <p:animEffect transition="in" filter="fade">
                                      <p:cBhvr>
                                        <p:cTn id="34" dur="500"/>
                                        <p:tgtEl>
                                          <p:spTgt spid="961"/>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62"/>
                                        </p:tgtEl>
                                        <p:attrNameLst>
                                          <p:attrName>style.visibility</p:attrName>
                                        </p:attrNameLst>
                                      </p:cBhvr>
                                      <p:to>
                                        <p:strVal val="visible"/>
                                      </p:to>
                                    </p:set>
                                    <p:anim calcmode="lin" valueType="num">
                                      <p:cBhvr>
                                        <p:cTn id="37" dur="500" fill="hold"/>
                                        <p:tgtEl>
                                          <p:spTgt spid="962"/>
                                        </p:tgtEl>
                                        <p:attrNameLst>
                                          <p:attrName>ppt_w</p:attrName>
                                        </p:attrNameLst>
                                      </p:cBhvr>
                                      <p:tavLst>
                                        <p:tav tm="0">
                                          <p:val>
                                            <p:fltVal val="0"/>
                                          </p:val>
                                        </p:tav>
                                        <p:tav tm="100000">
                                          <p:val>
                                            <p:strVal val="#ppt_w"/>
                                          </p:val>
                                        </p:tav>
                                      </p:tavLst>
                                    </p:anim>
                                    <p:anim calcmode="lin" valueType="num">
                                      <p:cBhvr>
                                        <p:cTn id="38" dur="500" fill="hold"/>
                                        <p:tgtEl>
                                          <p:spTgt spid="962"/>
                                        </p:tgtEl>
                                        <p:attrNameLst>
                                          <p:attrName>ppt_h</p:attrName>
                                        </p:attrNameLst>
                                      </p:cBhvr>
                                      <p:tavLst>
                                        <p:tav tm="0">
                                          <p:val>
                                            <p:fltVal val="0"/>
                                          </p:val>
                                        </p:tav>
                                        <p:tav tm="100000">
                                          <p:val>
                                            <p:strVal val="#ppt_h"/>
                                          </p:val>
                                        </p:tav>
                                      </p:tavLst>
                                    </p:anim>
                                    <p:animEffect transition="in" filter="fade">
                                      <p:cBhvr>
                                        <p:cTn id="39" dur="500"/>
                                        <p:tgtEl>
                                          <p:spTgt spid="962"/>
                                        </p:tgtEl>
                                      </p:cBhvr>
                                    </p:animEffect>
                                  </p:childTnLst>
                                </p:cTn>
                              </p:par>
                              <p:par>
                                <p:cTn id="40" presetID="53" presetClass="entr" presetSubtype="16" fill="hold" nodeType="withEffect">
                                  <p:stCondLst>
                                    <p:cond delay="0"/>
                                  </p:stCondLst>
                                  <p:childTnLst>
                                    <p:set>
                                      <p:cBhvr>
                                        <p:cTn id="41" dur="1" fill="hold">
                                          <p:stCondLst>
                                            <p:cond delay="0"/>
                                          </p:stCondLst>
                                        </p:cTn>
                                        <p:tgtEl>
                                          <p:spTgt spid="963"/>
                                        </p:tgtEl>
                                        <p:attrNameLst>
                                          <p:attrName>style.visibility</p:attrName>
                                        </p:attrNameLst>
                                      </p:cBhvr>
                                      <p:to>
                                        <p:strVal val="visible"/>
                                      </p:to>
                                    </p:set>
                                    <p:anim calcmode="lin" valueType="num">
                                      <p:cBhvr>
                                        <p:cTn id="42" dur="500" fill="hold"/>
                                        <p:tgtEl>
                                          <p:spTgt spid="963"/>
                                        </p:tgtEl>
                                        <p:attrNameLst>
                                          <p:attrName>ppt_w</p:attrName>
                                        </p:attrNameLst>
                                      </p:cBhvr>
                                      <p:tavLst>
                                        <p:tav tm="0">
                                          <p:val>
                                            <p:fltVal val="0"/>
                                          </p:val>
                                        </p:tav>
                                        <p:tav tm="100000">
                                          <p:val>
                                            <p:strVal val="#ppt_w"/>
                                          </p:val>
                                        </p:tav>
                                      </p:tavLst>
                                    </p:anim>
                                    <p:anim calcmode="lin" valueType="num">
                                      <p:cBhvr>
                                        <p:cTn id="43" dur="500" fill="hold"/>
                                        <p:tgtEl>
                                          <p:spTgt spid="963"/>
                                        </p:tgtEl>
                                        <p:attrNameLst>
                                          <p:attrName>ppt_h</p:attrName>
                                        </p:attrNameLst>
                                      </p:cBhvr>
                                      <p:tavLst>
                                        <p:tav tm="0">
                                          <p:val>
                                            <p:fltVal val="0"/>
                                          </p:val>
                                        </p:tav>
                                        <p:tav tm="100000">
                                          <p:val>
                                            <p:strVal val="#ppt_h"/>
                                          </p:val>
                                        </p:tav>
                                      </p:tavLst>
                                    </p:anim>
                                    <p:animEffect transition="in" filter="fade">
                                      <p:cBhvr>
                                        <p:cTn id="44" dur="500"/>
                                        <p:tgtEl>
                                          <p:spTgt spid="963"/>
                                        </p:tgtEl>
                                      </p:cBhvr>
                                    </p:animEffect>
                                  </p:childTnLst>
                                </p:cTn>
                              </p:par>
                              <p:par>
                                <p:cTn id="45" presetID="53" presetClass="entr" presetSubtype="16"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500" fill="hold"/>
                                        <p:tgtEl>
                                          <p:spTgt spid="5"/>
                                        </p:tgtEl>
                                        <p:attrNameLst>
                                          <p:attrName>ppt_w</p:attrName>
                                        </p:attrNameLst>
                                      </p:cBhvr>
                                      <p:tavLst>
                                        <p:tav tm="0">
                                          <p:val>
                                            <p:fltVal val="0"/>
                                          </p:val>
                                        </p:tav>
                                        <p:tav tm="100000">
                                          <p:val>
                                            <p:strVal val="#ppt_w"/>
                                          </p:val>
                                        </p:tav>
                                      </p:tavLst>
                                    </p:anim>
                                    <p:anim calcmode="lin" valueType="num">
                                      <p:cBhvr>
                                        <p:cTn id="48" dur="500" fill="hold"/>
                                        <p:tgtEl>
                                          <p:spTgt spid="5"/>
                                        </p:tgtEl>
                                        <p:attrNameLst>
                                          <p:attrName>ppt_h</p:attrName>
                                        </p:attrNameLst>
                                      </p:cBhvr>
                                      <p:tavLst>
                                        <p:tav tm="0">
                                          <p:val>
                                            <p:fltVal val="0"/>
                                          </p:val>
                                        </p:tav>
                                        <p:tav tm="100000">
                                          <p:val>
                                            <p:strVal val="#ppt_h"/>
                                          </p:val>
                                        </p:tav>
                                      </p:tavLst>
                                    </p:anim>
                                    <p:animEffect transition="in" filter="fade">
                                      <p:cBhvr>
                                        <p:cTn id="49" dur="500"/>
                                        <p:tgtEl>
                                          <p:spTgt spid="5"/>
                                        </p:tgtEl>
                                      </p:cBhvr>
                                    </p:animEffect>
                                  </p:childTnLst>
                                </p:cTn>
                              </p:par>
                              <p:par>
                                <p:cTn id="50" presetID="53" presetClass="entr" presetSubtype="16" fill="hold" nodeType="with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p:cTn id="52" dur="500" fill="hold"/>
                                        <p:tgtEl>
                                          <p:spTgt spid="7"/>
                                        </p:tgtEl>
                                        <p:attrNameLst>
                                          <p:attrName>ppt_w</p:attrName>
                                        </p:attrNameLst>
                                      </p:cBhvr>
                                      <p:tavLst>
                                        <p:tav tm="0">
                                          <p:val>
                                            <p:fltVal val="0"/>
                                          </p:val>
                                        </p:tav>
                                        <p:tav tm="100000">
                                          <p:val>
                                            <p:strVal val="#ppt_w"/>
                                          </p:val>
                                        </p:tav>
                                      </p:tavLst>
                                    </p:anim>
                                    <p:anim calcmode="lin" valueType="num">
                                      <p:cBhvr>
                                        <p:cTn id="53" dur="500" fill="hold"/>
                                        <p:tgtEl>
                                          <p:spTgt spid="7"/>
                                        </p:tgtEl>
                                        <p:attrNameLst>
                                          <p:attrName>ppt_h</p:attrName>
                                        </p:attrNameLst>
                                      </p:cBhvr>
                                      <p:tavLst>
                                        <p:tav tm="0">
                                          <p:val>
                                            <p:fltVal val="0"/>
                                          </p:val>
                                        </p:tav>
                                        <p:tav tm="100000">
                                          <p:val>
                                            <p:strVal val="#ppt_h"/>
                                          </p:val>
                                        </p:tav>
                                      </p:tavLst>
                                    </p:anim>
                                    <p:animEffect transition="in" filter="fade">
                                      <p:cBhvr>
                                        <p:cTn id="5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 grpId="0" animBg="1"/>
      <p:bldP spid="957" grpId="0"/>
      <p:bldP spid="958" grpId="0"/>
      <p:bldP spid="959" grpId="0"/>
      <p:bldP spid="960" grpId="0"/>
      <p:bldP spid="961" grpId="0"/>
      <p:bldP spid="96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sp>
        <p:nvSpPr>
          <p:cNvPr id="1045" name="Google Shape;1045;p34"/>
          <p:cNvSpPr txBox="1">
            <a:spLocks noGrp="1"/>
          </p:cNvSpPr>
          <p:nvPr>
            <p:ph type="title"/>
          </p:nvPr>
        </p:nvSpPr>
        <p:spPr>
          <a:xfrm>
            <a:off x="960000" y="719333"/>
            <a:ext cx="10272000" cy="609600"/>
          </a:xfrm>
          <a:prstGeom prst="rect">
            <a:avLst/>
          </a:prstGeom>
          <a:noFill/>
        </p:spPr>
        <p:txBody>
          <a:bodyPr spcFirstLastPara="1" vert="horz" wrap="square" lIns="121900" tIns="121900" rIns="121900" bIns="121900" rtlCol="0" anchor="ctr" anchorCtr="0">
            <a:noAutofit/>
          </a:bodyPr>
          <a:lstStyle/>
          <a:p>
            <a:pPr algn="ctr">
              <a:spcBef>
                <a:spcPts val="0"/>
              </a:spcBef>
            </a:pPr>
            <a:r>
              <a:rPr lang="fa-IR" dirty="0"/>
              <a:t>عنوان</a:t>
            </a:r>
            <a:endParaRPr dirty="0"/>
          </a:p>
        </p:txBody>
      </p:sp>
      <p:sp>
        <p:nvSpPr>
          <p:cNvPr id="1046" name="Google Shape;1046;p34"/>
          <p:cNvSpPr txBox="1"/>
          <p:nvPr/>
        </p:nvSpPr>
        <p:spPr>
          <a:xfrm>
            <a:off x="946627" y="4710664"/>
            <a:ext cx="2224464"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1047" name="Google Shape;1047;p34"/>
          <p:cNvSpPr txBox="1"/>
          <p:nvPr/>
        </p:nvSpPr>
        <p:spPr>
          <a:xfrm>
            <a:off x="946627" y="1951237"/>
            <a:ext cx="2060400" cy="487600"/>
          </a:xfrm>
          <a:prstGeom prst="rect">
            <a:avLst/>
          </a:prstGeom>
          <a:noFill/>
          <a:ln>
            <a:noFill/>
          </a:ln>
        </p:spPr>
        <p:txBody>
          <a:bodyPr spcFirstLastPara="1" wrap="square" lIns="121900" tIns="121900" rIns="121900" bIns="121900" anchor="ctr" anchorCtr="0">
            <a:noAutofit/>
          </a:bodyPr>
          <a:lstStyle/>
          <a:p>
            <a:pPr algn="ctr"/>
            <a:r>
              <a:rPr lang="fa-IR" sz="3067" b="1" dirty="0">
                <a:solidFill>
                  <a:schemeClr val="dk1"/>
                </a:solidFill>
                <a:latin typeface="Adamina"/>
                <a:ea typeface="Adamina"/>
                <a:cs typeface="B Nazanin" panose="00000400000000000000" pitchFamily="2" charset="-78"/>
                <a:sym typeface="Adamina"/>
              </a:rPr>
              <a:t>عنوان</a:t>
            </a:r>
            <a:endParaRPr sz="3067" b="1" dirty="0">
              <a:solidFill>
                <a:schemeClr val="dk1"/>
              </a:solidFill>
              <a:latin typeface="Adamina"/>
              <a:ea typeface="Adamina"/>
              <a:cs typeface="B Nazanin" panose="00000400000000000000" pitchFamily="2" charset="-78"/>
              <a:sym typeface="Adamina"/>
            </a:endParaRPr>
          </a:p>
        </p:txBody>
      </p:sp>
      <p:sp>
        <p:nvSpPr>
          <p:cNvPr id="1048" name="Google Shape;1048;p34"/>
          <p:cNvSpPr txBox="1"/>
          <p:nvPr/>
        </p:nvSpPr>
        <p:spPr>
          <a:xfrm>
            <a:off x="3003427" y="4710664"/>
            <a:ext cx="2225842"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lang="ar-SA" sz="2400" dirty="0">
              <a:solidFill>
                <a:schemeClr val="dk1"/>
              </a:solidFill>
              <a:latin typeface="Mulish"/>
              <a:ea typeface="Mulish"/>
              <a:cs typeface="Mulish"/>
              <a:sym typeface="Mulish"/>
            </a:endParaRPr>
          </a:p>
        </p:txBody>
      </p:sp>
      <p:sp>
        <p:nvSpPr>
          <p:cNvPr id="1049" name="Google Shape;1049;p34"/>
          <p:cNvSpPr txBox="1"/>
          <p:nvPr/>
        </p:nvSpPr>
        <p:spPr>
          <a:xfrm>
            <a:off x="3003427" y="1951237"/>
            <a:ext cx="2060400" cy="487600"/>
          </a:xfrm>
          <a:prstGeom prst="rect">
            <a:avLst/>
          </a:prstGeom>
          <a:noFill/>
          <a:ln>
            <a:noFill/>
          </a:ln>
        </p:spPr>
        <p:txBody>
          <a:bodyPr spcFirstLastPara="1" wrap="square" lIns="121900" tIns="121900" rIns="121900" bIns="121900" anchor="ctr" anchorCtr="0">
            <a:noAutofit/>
          </a:bodyPr>
          <a:lstStyle/>
          <a:p>
            <a:pPr algn="ctr"/>
            <a:r>
              <a:rPr lang="fa-IR" sz="3067" b="1" dirty="0">
                <a:solidFill>
                  <a:schemeClr val="dk1"/>
                </a:solidFill>
                <a:latin typeface="Adamina"/>
                <a:ea typeface="Adamina"/>
                <a:cs typeface="B Nazanin" panose="00000400000000000000" pitchFamily="2" charset="-78"/>
                <a:sym typeface="Adamina"/>
              </a:rPr>
              <a:t>عنوان</a:t>
            </a:r>
          </a:p>
        </p:txBody>
      </p:sp>
      <p:sp>
        <p:nvSpPr>
          <p:cNvPr id="1050" name="Google Shape;1050;p34"/>
          <p:cNvSpPr txBox="1"/>
          <p:nvPr/>
        </p:nvSpPr>
        <p:spPr>
          <a:xfrm>
            <a:off x="7120469" y="4710664"/>
            <a:ext cx="2221150"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1051" name="Google Shape;1051;p34"/>
          <p:cNvSpPr txBox="1"/>
          <p:nvPr/>
        </p:nvSpPr>
        <p:spPr>
          <a:xfrm>
            <a:off x="7120469" y="1951237"/>
            <a:ext cx="2060400" cy="487600"/>
          </a:xfrm>
          <a:prstGeom prst="rect">
            <a:avLst/>
          </a:prstGeom>
          <a:noFill/>
          <a:ln>
            <a:noFill/>
          </a:ln>
        </p:spPr>
        <p:txBody>
          <a:bodyPr spcFirstLastPara="1" wrap="square" lIns="121900" tIns="121900" rIns="121900" bIns="121900" anchor="ctr" anchorCtr="0">
            <a:noAutofit/>
          </a:bodyPr>
          <a:lstStyle/>
          <a:p>
            <a:pPr algn="ctr"/>
            <a:r>
              <a:rPr lang="fa-IR" sz="3067" b="1" dirty="0">
                <a:solidFill>
                  <a:schemeClr val="dk1"/>
                </a:solidFill>
                <a:latin typeface="Adamina"/>
                <a:ea typeface="Adamina"/>
                <a:cs typeface="B Nazanin" panose="00000400000000000000" pitchFamily="2" charset="-78"/>
                <a:sym typeface="Adamina"/>
              </a:rPr>
              <a:t>عنوان</a:t>
            </a:r>
          </a:p>
        </p:txBody>
      </p:sp>
      <p:sp>
        <p:nvSpPr>
          <p:cNvPr id="1052" name="Google Shape;1052;p34"/>
          <p:cNvSpPr txBox="1"/>
          <p:nvPr/>
        </p:nvSpPr>
        <p:spPr>
          <a:xfrm>
            <a:off x="5061491" y="4710664"/>
            <a:ext cx="2224464"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1053" name="Google Shape;1053;p34"/>
          <p:cNvSpPr txBox="1"/>
          <p:nvPr/>
        </p:nvSpPr>
        <p:spPr>
          <a:xfrm>
            <a:off x="5061491" y="1951237"/>
            <a:ext cx="2060400" cy="487600"/>
          </a:xfrm>
          <a:prstGeom prst="rect">
            <a:avLst/>
          </a:prstGeom>
          <a:noFill/>
          <a:ln>
            <a:noFill/>
          </a:ln>
        </p:spPr>
        <p:txBody>
          <a:bodyPr spcFirstLastPara="1" wrap="square" lIns="121900" tIns="121900" rIns="121900" bIns="121900" anchor="ctr" anchorCtr="0">
            <a:noAutofit/>
          </a:bodyPr>
          <a:lstStyle/>
          <a:p>
            <a:pPr algn="ctr"/>
            <a:r>
              <a:rPr lang="fa-IR" sz="3067" b="1" dirty="0">
                <a:solidFill>
                  <a:schemeClr val="dk1"/>
                </a:solidFill>
                <a:latin typeface="Adamina"/>
                <a:ea typeface="Adamina"/>
                <a:cs typeface="B Nazanin" panose="00000400000000000000" pitchFamily="2" charset="-78"/>
                <a:sym typeface="Adamina"/>
              </a:rPr>
              <a:t>عنوان</a:t>
            </a:r>
          </a:p>
        </p:txBody>
      </p:sp>
      <p:sp>
        <p:nvSpPr>
          <p:cNvPr id="1054" name="Google Shape;1054;p34"/>
          <p:cNvSpPr txBox="1"/>
          <p:nvPr/>
        </p:nvSpPr>
        <p:spPr>
          <a:xfrm>
            <a:off x="9184973" y="4710664"/>
            <a:ext cx="2237758" cy="731600"/>
          </a:xfrm>
          <a:prstGeom prst="rect">
            <a:avLst/>
          </a:prstGeom>
          <a:noFill/>
          <a:ln>
            <a:noFill/>
          </a:ln>
        </p:spPr>
        <p:txBody>
          <a:bodyPr spcFirstLastPara="1" wrap="square" lIns="121900" tIns="121900" rIns="121900" bIns="121900" anchor="ctr" anchorCtr="0">
            <a:noAutofit/>
          </a:bodyPr>
          <a:lstStyle/>
          <a:p>
            <a:pPr algn="ctr"/>
            <a:r>
              <a:rPr lang="ar-SA" sz="1800" b="1" dirty="0">
                <a:effectLst/>
                <a:latin typeface="Calibri" panose="020F0502020204030204" pitchFamily="34" charset="0"/>
                <a:ea typeface="Calibri" panose="020F0502020204030204" pitchFamily="34" charset="0"/>
                <a:cs typeface="Arial" panose="020B0604020202020204" pitchFamily="34" charset="0"/>
              </a:rPr>
              <a:t>قالب پاورپوينت حرفه ای </a:t>
            </a:r>
            <a:endParaRPr sz="2400" dirty="0">
              <a:solidFill>
                <a:schemeClr val="dk1"/>
              </a:solidFill>
              <a:latin typeface="Mulish"/>
              <a:ea typeface="Mulish"/>
              <a:cs typeface="Mulish"/>
              <a:sym typeface="Mulish"/>
            </a:endParaRPr>
          </a:p>
        </p:txBody>
      </p:sp>
      <p:sp>
        <p:nvSpPr>
          <p:cNvPr id="1055" name="Google Shape;1055;p34"/>
          <p:cNvSpPr txBox="1"/>
          <p:nvPr/>
        </p:nvSpPr>
        <p:spPr>
          <a:xfrm>
            <a:off x="9184973" y="1951237"/>
            <a:ext cx="2060400" cy="487600"/>
          </a:xfrm>
          <a:prstGeom prst="rect">
            <a:avLst/>
          </a:prstGeom>
          <a:noFill/>
          <a:ln>
            <a:noFill/>
          </a:ln>
        </p:spPr>
        <p:txBody>
          <a:bodyPr spcFirstLastPara="1" wrap="square" lIns="121900" tIns="121900" rIns="121900" bIns="121900" anchor="ctr" anchorCtr="0">
            <a:noAutofit/>
          </a:bodyPr>
          <a:lstStyle/>
          <a:p>
            <a:pPr algn="ctr"/>
            <a:r>
              <a:rPr lang="fa-IR" sz="3067" b="1" dirty="0">
                <a:solidFill>
                  <a:schemeClr val="dk1"/>
                </a:solidFill>
                <a:latin typeface="Adamina"/>
                <a:ea typeface="Adamina"/>
                <a:cs typeface="B Nazanin" panose="00000400000000000000" pitchFamily="2" charset="-78"/>
                <a:sym typeface="Adamina"/>
              </a:rPr>
              <a:t>عنوان</a:t>
            </a:r>
          </a:p>
        </p:txBody>
      </p:sp>
      <p:sp>
        <p:nvSpPr>
          <p:cNvPr id="1056" name="Google Shape;1056;p34"/>
          <p:cNvSpPr/>
          <p:nvPr/>
        </p:nvSpPr>
        <p:spPr>
          <a:xfrm>
            <a:off x="1433235" y="3034323"/>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057" name="Google Shape;1057;p34"/>
          <p:cNvSpPr/>
          <p:nvPr/>
        </p:nvSpPr>
        <p:spPr>
          <a:xfrm>
            <a:off x="1568227" y="3174327"/>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1058" name="Google Shape;1058;p34"/>
          <p:cNvCxnSpPr>
            <a:cxnSpLocks/>
            <a:stCxn id="1057" idx="4"/>
            <a:endCxn id="1046" idx="0"/>
          </p:cNvCxnSpPr>
          <p:nvPr/>
        </p:nvCxnSpPr>
        <p:spPr>
          <a:xfrm rot="16200000" flipH="1">
            <a:off x="1658275" y="4310079"/>
            <a:ext cx="719137" cy="82032"/>
          </a:xfrm>
          <a:prstGeom prst="curvedConnector3">
            <a:avLst>
              <a:gd name="adj1" fmla="val 50000"/>
            </a:avLst>
          </a:prstGeom>
          <a:noFill/>
          <a:ln w="19050" cap="flat" cmpd="sng">
            <a:solidFill>
              <a:schemeClr val="dk2"/>
            </a:solidFill>
            <a:prstDash val="solid"/>
            <a:round/>
            <a:headEnd type="none" w="med" len="med"/>
            <a:tailEnd type="oval" w="med" len="med"/>
          </a:ln>
        </p:spPr>
      </p:cxnSp>
      <p:sp>
        <p:nvSpPr>
          <p:cNvPr id="1059" name="Google Shape;1059;p34"/>
          <p:cNvSpPr/>
          <p:nvPr/>
        </p:nvSpPr>
        <p:spPr>
          <a:xfrm>
            <a:off x="3490035" y="3034323"/>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060" name="Google Shape;1060;p34"/>
          <p:cNvSpPr/>
          <p:nvPr/>
        </p:nvSpPr>
        <p:spPr>
          <a:xfrm>
            <a:off x="3625027" y="3174327"/>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1061" name="Google Shape;1061;p34"/>
          <p:cNvCxnSpPr>
            <a:cxnSpLocks/>
            <a:stCxn id="1060" idx="4"/>
            <a:endCxn id="1048" idx="0"/>
          </p:cNvCxnSpPr>
          <p:nvPr/>
        </p:nvCxnSpPr>
        <p:spPr>
          <a:xfrm rot="16200000" flipH="1">
            <a:off x="3715419" y="4309734"/>
            <a:ext cx="719137" cy="82721"/>
          </a:xfrm>
          <a:prstGeom prst="curvedConnector3">
            <a:avLst>
              <a:gd name="adj1" fmla="val 50000"/>
            </a:avLst>
          </a:prstGeom>
          <a:noFill/>
          <a:ln w="19050" cap="flat" cmpd="sng">
            <a:solidFill>
              <a:schemeClr val="dk2"/>
            </a:solidFill>
            <a:prstDash val="solid"/>
            <a:round/>
            <a:headEnd type="none" w="med" len="med"/>
            <a:tailEnd type="oval" w="med" len="med"/>
          </a:ln>
        </p:spPr>
      </p:cxnSp>
      <p:sp>
        <p:nvSpPr>
          <p:cNvPr id="1062" name="Google Shape;1062;p34"/>
          <p:cNvSpPr/>
          <p:nvPr/>
        </p:nvSpPr>
        <p:spPr>
          <a:xfrm>
            <a:off x="5548099" y="3034323"/>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063" name="Google Shape;1063;p34"/>
          <p:cNvSpPr/>
          <p:nvPr/>
        </p:nvSpPr>
        <p:spPr>
          <a:xfrm>
            <a:off x="5683091" y="3174327"/>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1064" name="Google Shape;1064;p34"/>
          <p:cNvCxnSpPr>
            <a:cxnSpLocks/>
            <a:stCxn id="1063" idx="4"/>
            <a:endCxn id="1052" idx="0"/>
          </p:cNvCxnSpPr>
          <p:nvPr/>
        </p:nvCxnSpPr>
        <p:spPr>
          <a:xfrm rot="16200000" flipH="1">
            <a:off x="5773139" y="4310079"/>
            <a:ext cx="719137" cy="82032"/>
          </a:xfrm>
          <a:prstGeom prst="curvedConnector3">
            <a:avLst>
              <a:gd name="adj1" fmla="val 50000"/>
            </a:avLst>
          </a:prstGeom>
          <a:noFill/>
          <a:ln w="19050" cap="flat" cmpd="sng">
            <a:solidFill>
              <a:schemeClr val="dk2"/>
            </a:solidFill>
            <a:prstDash val="solid"/>
            <a:round/>
            <a:headEnd type="none" w="med" len="med"/>
            <a:tailEnd type="oval" w="med" len="med"/>
          </a:ln>
        </p:spPr>
      </p:cxnSp>
      <p:sp>
        <p:nvSpPr>
          <p:cNvPr id="1065" name="Google Shape;1065;p34"/>
          <p:cNvSpPr/>
          <p:nvPr/>
        </p:nvSpPr>
        <p:spPr>
          <a:xfrm>
            <a:off x="7607077" y="3034323"/>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066" name="Google Shape;1066;p34"/>
          <p:cNvSpPr/>
          <p:nvPr/>
        </p:nvSpPr>
        <p:spPr>
          <a:xfrm>
            <a:off x="7742069" y="3174327"/>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1067" name="Google Shape;1067;p34"/>
          <p:cNvCxnSpPr>
            <a:cxnSpLocks/>
            <a:stCxn id="1066" idx="4"/>
            <a:endCxn id="1050" idx="0"/>
          </p:cNvCxnSpPr>
          <p:nvPr/>
        </p:nvCxnSpPr>
        <p:spPr>
          <a:xfrm rot="16200000" flipH="1">
            <a:off x="7831288" y="4310907"/>
            <a:ext cx="719137" cy="80375"/>
          </a:xfrm>
          <a:prstGeom prst="curvedConnector3">
            <a:avLst>
              <a:gd name="adj1" fmla="val 50000"/>
            </a:avLst>
          </a:prstGeom>
          <a:noFill/>
          <a:ln w="19050" cap="flat" cmpd="sng">
            <a:solidFill>
              <a:schemeClr val="dk2"/>
            </a:solidFill>
            <a:prstDash val="solid"/>
            <a:round/>
            <a:headEnd type="none" w="med" len="med"/>
            <a:tailEnd type="oval" w="med" len="med"/>
          </a:ln>
        </p:spPr>
      </p:cxnSp>
      <p:sp>
        <p:nvSpPr>
          <p:cNvPr id="1068" name="Google Shape;1068;p34"/>
          <p:cNvSpPr/>
          <p:nvPr/>
        </p:nvSpPr>
        <p:spPr>
          <a:xfrm>
            <a:off x="9671581" y="3034323"/>
            <a:ext cx="1087184" cy="1097208"/>
          </a:xfrm>
          <a:custGeom>
            <a:avLst/>
            <a:gdLst/>
            <a:ahLst/>
            <a:cxnLst/>
            <a:rect l="l" t="t" r="r" b="b"/>
            <a:pathLst>
              <a:path w="78271" h="78898" extrusionOk="0">
                <a:moveTo>
                  <a:pt x="40829" y="1"/>
                </a:moveTo>
                <a:lnTo>
                  <a:pt x="39634" y="20"/>
                </a:lnTo>
                <a:lnTo>
                  <a:pt x="38440" y="79"/>
                </a:lnTo>
                <a:lnTo>
                  <a:pt x="37265" y="197"/>
                </a:lnTo>
                <a:lnTo>
                  <a:pt x="36110" y="353"/>
                </a:lnTo>
                <a:lnTo>
                  <a:pt x="34954" y="530"/>
                </a:lnTo>
                <a:lnTo>
                  <a:pt x="33799" y="765"/>
                </a:lnTo>
                <a:lnTo>
                  <a:pt x="32683" y="1039"/>
                </a:lnTo>
                <a:lnTo>
                  <a:pt x="31567" y="1352"/>
                </a:lnTo>
                <a:lnTo>
                  <a:pt x="30450" y="1685"/>
                </a:lnTo>
                <a:lnTo>
                  <a:pt x="29354" y="2077"/>
                </a:lnTo>
                <a:lnTo>
                  <a:pt x="28277" y="2488"/>
                </a:lnTo>
                <a:lnTo>
                  <a:pt x="27219" y="2958"/>
                </a:lnTo>
                <a:lnTo>
                  <a:pt x="26181" y="3447"/>
                </a:lnTo>
                <a:lnTo>
                  <a:pt x="25144" y="3956"/>
                </a:lnTo>
                <a:lnTo>
                  <a:pt x="24125" y="4524"/>
                </a:lnTo>
                <a:lnTo>
                  <a:pt x="23146" y="5112"/>
                </a:lnTo>
                <a:lnTo>
                  <a:pt x="22167" y="5719"/>
                </a:lnTo>
                <a:lnTo>
                  <a:pt x="21208" y="6365"/>
                </a:lnTo>
                <a:lnTo>
                  <a:pt x="20268" y="7050"/>
                </a:lnTo>
                <a:lnTo>
                  <a:pt x="19347" y="7755"/>
                </a:lnTo>
                <a:lnTo>
                  <a:pt x="18466" y="8500"/>
                </a:lnTo>
                <a:lnTo>
                  <a:pt x="17585" y="9263"/>
                </a:lnTo>
                <a:lnTo>
                  <a:pt x="16743" y="10047"/>
                </a:lnTo>
                <a:lnTo>
                  <a:pt x="15920" y="10869"/>
                </a:lnTo>
                <a:lnTo>
                  <a:pt x="15117" y="11711"/>
                </a:lnTo>
                <a:lnTo>
                  <a:pt x="14334" y="12573"/>
                </a:lnTo>
                <a:lnTo>
                  <a:pt x="13590" y="13473"/>
                </a:lnTo>
                <a:lnTo>
                  <a:pt x="12866" y="14374"/>
                </a:lnTo>
                <a:lnTo>
                  <a:pt x="12161" y="15314"/>
                </a:lnTo>
                <a:lnTo>
                  <a:pt x="11495" y="16274"/>
                </a:lnTo>
                <a:lnTo>
                  <a:pt x="10849" y="17233"/>
                </a:lnTo>
                <a:lnTo>
                  <a:pt x="10242" y="18232"/>
                </a:lnTo>
                <a:lnTo>
                  <a:pt x="9791" y="18702"/>
                </a:lnTo>
                <a:lnTo>
                  <a:pt x="9321" y="19172"/>
                </a:lnTo>
                <a:lnTo>
                  <a:pt x="8890" y="19661"/>
                </a:lnTo>
                <a:lnTo>
                  <a:pt x="8440" y="20171"/>
                </a:lnTo>
                <a:lnTo>
                  <a:pt x="8029" y="20660"/>
                </a:lnTo>
                <a:lnTo>
                  <a:pt x="7598" y="21189"/>
                </a:lnTo>
                <a:lnTo>
                  <a:pt x="7187" y="21718"/>
                </a:lnTo>
                <a:lnTo>
                  <a:pt x="6795" y="22246"/>
                </a:lnTo>
                <a:lnTo>
                  <a:pt x="6403" y="22795"/>
                </a:lnTo>
                <a:lnTo>
                  <a:pt x="6012" y="23363"/>
                </a:lnTo>
                <a:lnTo>
                  <a:pt x="5640" y="23930"/>
                </a:lnTo>
                <a:lnTo>
                  <a:pt x="5287" y="24498"/>
                </a:lnTo>
                <a:lnTo>
                  <a:pt x="4935" y="25105"/>
                </a:lnTo>
                <a:lnTo>
                  <a:pt x="4602" y="25712"/>
                </a:lnTo>
                <a:lnTo>
                  <a:pt x="4269" y="26319"/>
                </a:lnTo>
                <a:lnTo>
                  <a:pt x="3956" y="26946"/>
                </a:lnTo>
                <a:lnTo>
                  <a:pt x="3407" y="28082"/>
                </a:lnTo>
                <a:lnTo>
                  <a:pt x="2918" y="29237"/>
                </a:lnTo>
                <a:lnTo>
                  <a:pt x="2448" y="30412"/>
                </a:lnTo>
                <a:lnTo>
                  <a:pt x="2017" y="31587"/>
                </a:lnTo>
                <a:lnTo>
                  <a:pt x="1645" y="32762"/>
                </a:lnTo>
                <a:lnTo>
                  <a:pt x="1292" y="33957"/>
                </a:lnTo>
                <a:lnTo>
                  <a:pt x="999" y="35151"/>
                </a:lnTo>
                <a:lnTo>
                  <a:pt x="725" y="36346"/>
                </a:lnTo>
                <a:lnTo>
                  <a:pt x="509" y="37540"/>
                </a:lnTo>
                <a:lnTo>
                  <a:pt x="333" y="38754"/>
                </a:lnTo>
                <a:lnTo>
                  <a:pt x="176" y="39968"/>
                </a:lnTo>
                <a:lnTo>
                  <a:pt x="78" y="41182"/>
                </a:lnTo>
                <a:lnTo>
                  <a:pt x="20" y="42377"/>
                </a:lnTo>
                <a:lnTo>
                  <a:pt x="0" y="43591"/>
                </a:lnTo>
                <a:lnTo>
                  <a:pt x="20" y="44805"/>
                </a:lnTo>
                <a:lnTo>
                  <a:pt x="98" y="46019"/>
                </a:lnTo>
                <a:lnTo>
                  <a:pt x="196" y="47214"/>
                </a:lnTo>
                <a:lnTo>
                  <a:pt x="352" y="48408"/>
                </a:lnTo>
                <a:lnTo>
                  <a:pt x="529" y="49603"/>
                </a:lnTo>
                <a:lnTo>
                  <a:pt x="764" y="50778"/>
                </a:lnTo>
                <a:lnTo>
                  <a:pt x="1038" y="51972"/>
                </a:lnTo>
                <a:lnTo>
                  <a:pt x="1371" y="53128"/>
                </a:lnTo>
                <a:lnTo>
                  <a:pt x="1723" y="54283"/>
                </a:lnTo>
                <a:lnTo>
                  <a:pt x="2134" y="55438"/>
                </a:lnTo>
                <a:lnTo>
                  <a:pt x="2585" y="56574"/>
                </a:lnTo>
                <a:lnTo>
                  <a:pt x="3074" y="57690"/>
                </a:lnTo>
                <a:lnTo>
                  <a:pt x="3623" y="58806"/>
                </a:lnTo>
                <a:lnTo>
                  <a:pt x="4191" y="59903"/>
                </a:lnTo>
                <a:lnTo>
                  <a:pt x="4817" y="60980"/>
                </a:lnTo>
                <a:lnTo>
                  <a:pt x="5150" y="61509"/>
                </a:lnTo>
                <a:lnTo>
                  <a:pt x="5503" y="62038"/>
                </a:lnTo>
                <a:lnTo>
                  <a:pt x="5855" y="62566"/>
                </a:lnTo>
                <a:lnTo>
                  <a:pt x="6208" y="63075"/>
                </a:lnTo>
                <a:lnTo>
                  <a:pt x="6580" y="63604"/>
                </a:lnTo>
                <a:lnTo>
                  <a:pt x="6971" y="64113"/>
                </a:lnTo>
                <a:lnTo>
                  <a:pt x="7696" y="65014"/>
                </a:lnTo>
                <a:lnTo>
                  <a:pt x="8460" y="65895"/>
                </a:lnTo>
                <a:lnTo>
                  <a:pt x="9223" y="66757"/>
                </a:lnTo>
                <a:lnTo>
                  <a:pt x="10007" y="67579"/>
                </a:lnTo>
                <a:lnTo>
                  <a:pt x="10829" y="68382"/>
                </a:lnTo>
                <a:lnTo>
                  <a:pt x="11651" y="69146"/>
                </a:lnTo>
                <a:lnTo>
                  <a:pt x="12513" y="69890"/>
                </a:lnTo>
                <a:lnTo>
                  <a:pt x="13375" y="70595"/>
                </a:lnTo>
                <a:lnTo>
                  <a:pt x="14256" y="71280"/>
                </a:lnTo>
                <a:lnTo>
                  <a:pt x="15176" y="71927"/>
                </a:lnTo>
                <a:lnTo>
                  <a:pt x="16077" y="72553"/>
                </a:lnTo>
                <a:lnTo>
                  <a:pt x="17017" y="73141"/>
                </a:lnTo>
                <a:lnTo>
                  <a:pt x="17957" y="73709"/>
                </a:lnTo>
                <a:lnTo>
                  <a:pt x="18936" y="74237"/>
                </a:lnTo>
                <a:lnTo>
                  <a:pt x="19896" y="74746"/>
                </a:lnTo>
                <a:lnTo>
                  <a:pt x="20894" y="75216"/>
                </a:lnTo>
                <a:lnTo>
                  <a:pt x="21893" y="75667"/>
                </a:lnTo>
                <a:lnTo>
                  <a:pt x="22892" y="76078"/>
                </a:lnTo>
                <a:lnTo>
                  <a:pt x="23910" y="76470"/>
                </a:lnTo>
                <a:lnTo>
                  <a:pt x="24948" y="76842"/>
                </a:lnTo>
                <a:lnTo>
                  <a:pt x="25986" y="77175"/>
                </a:lnTo>
                <a:lnTo>
                  <a:pt x="27023" y="77468"/>
                </a:lnTo>
                <a:lnTo>
                  <a:pt x="28081" y="77743"/>
                </a:lnTo>
                <a:lnTo>
                  <a:pt x="29138" y="77978"/>
                </a:lnTo>
                <a:lnTo>
                  <a:pt x="30215" y="78193"/>
                </a:lnTo>
                <a:lnTo>
                  <a:pt x="31273" y="78389"/>
                </a:lnTo>
                <a:lnTo>
                  <a:pt x="32350" y="78545"/>
                </a:lnTo>
                <a:lnTo>
                  <a:pt x="33427" y="78682"/>
                </a:lnTo>
                <a:lnTo>
                  <a:pt x="34523" y="78780"/>
                </a:lnTo>
                <a:lnTo>
                  <a:pt x="35601" y="78859"/>
                </a:lnTo>
                <a:lnTo>
                  <a:pt x="36697" y="78898"/>
                </a:lnTo>
                <a:lnTo>
                  <a:pt x="38812" y="78898"/>
                </a:lnTo>
                <a:lnTo>
                  <a:pt x="39850" y="78859"/>
                </a:lnTo>
                <a:lnTo>
                  <a:pt x="40888" y="78780"/>
                </a:lnTo>
                <a:lnTo>
                  <a:pt x="41926" y="78702"/>
                </a:lnTo>
                <a:lnTo>
                  <a:pt x="42944" y="78585"/>
                </a:lnTo>
                <a:lnTo>
                  <a:pt x="43982" y="78448"/>
                </a:lnTo>
                <a:lnTo>
                  <a:pt x="45000" y="78271"/>
                </a:lnTo>
                <a:lnTo>
                  <a:pt x="46038" y="78075"/>
                </a:lnTo>
                <a:lnTo>
                  <a:pt x="47056" y="77860"/>
                </a:lnTo>
                <a:lnTo>
                  <a:pt x="48055" y="77605"/>
                </a:lnTo>
                <a:lnTo>
                  <a:pt x="49073" y="77331"/>
                </a:lnTo>
                <a:lnTo>
                  <a:pt x="50072" y="77038"/>
                </a:lnTo>
                <a:lnTo>
                  <a:pt x="51070" y="76724"/>
                </a:lnTo>
                <a:lnTo>
                  <a:pt x="52050" y="76372"/>
                </a:lnTo>
                <a:lnTo>
                  <a:pt x="53029" y="76000"/>
                </a:lnTo>
                <a:lnTo>
                  <a:pt x="54008" y="75588"/>
                </a:lnTo>
                <a:lnTo>
                  <a:pt x="54967" y="75158"/>
                </a:lnTo>
                <a:lnTo>
                  <a:pt x="55907" y="74707"/>
                </a:lnTo>
                <a:lnTo>
                  <a:pt x="56847" y="74237"/>
                </a:lnTo>
                <a:lnTo>
                  <a:pt x="57787" y="73728"/>
                </a:lnTo>
                <a:lnTo>
                  <a:pt x="58708" y="73199"/>
                </a:lnTo>
                <a:lnTo>
                  <a:pt x="59608" y="72651"/>
                </a:lnTo>
                <a:lnTo>
                  <a:pt x="60509" y="72064"/>
                </a:lnTo>
                <a:lnTo>
                  <a:pt x="61371" y="71457"/>
                </a:lnTo>
                <a:lnTo>
                  <a:pt x="62252" y="70830"/>
                </a:lnTo>
                <a:lnTo>
                  <a:pt x="63094" y="70164"/>
                </a:lnTo>
                <a:lnTo>
                  <a:pt x="63936" y="69479"/>
                </a:lnTo>
                <a:lnTo>
                  <a:pt x="64758" y="68774"/>
                </a:lnTo>
                <a:lnTo>
                  <a:pt x="65561" y="68030"/>
                </a:lnTo>
                <a:lnTo>
                  <a:pt x="66345" y="67286"/>
                </a:lnTo>
                <a:lnTo>
                  <a:pt x="67108" y="66502"/>
                </a:lnTo>
                <a:lnTo>
                  <a:pt x="67852" y="65680"/>
                </a:lnTo>
                <a:lnTo>
                  <a:pt x="68714" y="64681"/>
                </a:lnTo>
                <a:lnTo>
                  <a:pt x="69556" y="63682"/>
                </a:lnTo>
                <a:lnTo>
                  <a:pt x="70339" y="62664"/>
                </a:lnTo>
                <a:lnTo>
                  <a:pt x="71084" y="61626"/>
                </a:lnTo>
                <a:lnTo>
                  <a:pt x="71788" y="60569"/>
                </a:lnTo>
                <a:lnTo>
                  <a:pt x="72474" y="59492"/>
                </a:lnTo>
                <a:lnTo>
                  <a:pt x="73101" y="58415"/>
                </a:lnTo>
                <a:lnTo>
                  <a:pt x="73708" y="57318"/>
                </a:lnTo>
                <a:lnTo>
                  <a:pt x="74256" y="56222"/>
                </a:lnTo>
                <a:lnTo>
                  <a:pt x="74785" y="55105"/>
                </a:lnTo>
                <a:lnTo>
                  <a:pt x="75274" y="53989"/>
                </a:lnTo>
                <a:lnTo>
                  <a:pt x="75705" y="52853"/>
                </a:lnTo>
                <a:lnTo>
                  <a:pt x="76116" y="51718"/>
                </a:lnTo>
                <a:lnTo>
                  <a:pt x="76508" y="50562"/>
                </a:lnTo>
                <a:lnTo>
                  <a:pt x="76841" y="49407"/>
                </a:lnTo>
                <a:lnTo>
                  <a:pt x="77134" y="48252"/>
                </a:lnTo>
                <a:lnTo>
                  <a:pt x="77409" y="47096"/>
                </a:lnTo>
                <a:lnTo>
                  <a:pt x="77624" y="45921"/>
                </a:lnTo>
                <a:lnTo>
                  <a:pt x="77820" y="44766"/>
                </a:lnTo>
                <a:lnTo>
                  <a:pt x="77976" y="43591"/>
                </a:lnTo>
                <a:lnTo>
                  <a:pt x="78114" y="42416"/>
                </a:lnTo>
                <a:lnTo>
                  <a:pt x="78192" y="41241"/>
                </a:lnTo>
                <a:lnTo>
                  <a:pt x="78251" y="40066"/>
                </a:lnTo>
                <a:lnTo>
                  <a:pt x="78270" y="38891"/>
                </a:lnTo>
                <a:lnTo>
                  <a:pt x="78251" y="37716"/>
                </a:lnTo>
                <a:lnTo>
                  <a:pt x="78192" y="36561"/>
                </a:lnTo>
                <a:lnTo>
                  <a:pt x="78094" y="35386"/>
                </a:lnTo>
                <a:lnTo>
                  <a:pt x="77976" y="34231"/>
                </a:lnTo>
                <a:lnTo>
                  <a:pt x="77820" y="33075"/>
                </a:lnTo>
                <a:lnTo>
                  <a:pt x="77644" y="31920"/>
                </a:lnTo>
                <a:lnTo>
                  <a:pt x="77409" y="30784"/>
                </a:lnTo>
                <a:lnTo>
                  <a:pt x="77154" y="29648"/>
                </a:lnTo>
                <a:lnTo>
                  <a:pt x="76860" y="28513"/>
                </a:lnTo>
                <a:lnTo>
                  <a:pt x="76547" y="27396"/>
                </a:lnTo>
                <a:lnTo>
                  <a:pt x="76194" y="26280"/>
                </a:lnTo>
                <a:lnTo>
                  <a:pt x="75803" y="25184"/>
                </a:lnTo>
                <a:lnTo>
                  <a:pt x="75372" y="24107"/>
                </a:lnTo>
                <a:lnTo>
                  <a:pt x="74922" y="23030"/>
                </a:lnTo>
                <a:lnTo>
                  <a:pt x="74432" y="21972"/>
                </a:lnTo>
                <a:lnTo>
                  <a:pt x="73923" y="20915"/>
                </a:lnTo>
                <a:lnTo>
                  <a:pt x="73375" y="19896"/>
                </a:lnTo>
                <a:lnTo>
                  <a:pt x="72787" y="18878"/>
                </a:lnTo>
                <a:lnTo>
                  <a:pt x="72180" y="17879"/>
                </a:lnTo>
                <a:lnTo>
                  <a:pt x="71534" y="16900"/>
                </a:lnTo>
                <a:lnTo>
                  <a:pt x="70849" y="15921"/>
                </a:lnTo>
                <a:lnTo>
                  <a:pt x="70144" y="14981"/>
                </a:lnTo>
                <a:lnTo>
                  <a:pt x="69419" y="14061"/>
                </a:lnTo>
                <a:lnTo>
                  <a:pt x="68636" y="13141"/>
                </a:lnTo>
                <a:lnTo>
                  <a:pt x="67852" y="12259"/>
                </a:lnTo>
                <a:lnTo>
                  <a:pt x="67010" y="11398"/>
                </a:lnTo>
                <a:lnTo>
                  <a:pt x="66149" y="10556"/>
                </a:lnTo>
                <a:lnTo>
                  <a:pt x="65268" y="9733"/>
                </a:lnTo>
                <a:lnTo>
                  <a:pt x="64347" y="8950"/>
                </a:lnTo>
                <a:lnTo>
                  <a:pt x="63388" y="8186"/>
                </a:lnTo>
                <a:lnTo>
                  <a:pt x="62409" y="7442"/>
                </a:lnTo>
                <a:lnTo>
                  <a:pt x="61410" y="6718"/>
                </a:lnTo>
                <a:lnTo>
                  <a:pt x="60372" y="6032"/>
                </a:lnTo>
                <a:lnTo>
                  <a:pt x="59315" y="5366"/>
                </a:lnTo>
                <a:lnTo>
                  <a:pt x="58218" y="4740"/>
                </a:lnTo>
                <a:lnTo>
                  <a:pt x="57082" y="4152"/>
                </a:lnTo>
                <a:lnTo>
                  <a:pt x="55946" y="3584"/>
                </a:lnTo>
                <a:lnTo>
                  <a:pt x="54752" y="3036"/>
                </a:lnTo>
                <a:lnTo>
                  <a:pt x="53557" y="2527"/>
                </a:lnTo>
                <a:lnTo>
                  <a:pt x="52304" y="2057"/>
                </a:lnTo>
                <a:lnTo>
                  <a:pt x="51580" y="1802"/>
                </a:lnTo>
                <a:lnTo>
                  <a:pt x="50855" y="1567"/>
                </a:lnTo>
                <a:lnTo>
                  <a:pt x="50131" y="1352"/>
                </a:lnTo>
                <a:lnTo>
                  <a:pt x="49406" y="1137"/>
                </a:lnTo>
                <a:lnTo>
                  <a:pt x="48681" y="960"/>
                </a:lnTo>
                <a:lnTo>
                  <a:pt x="47957" y="784"/>
                </a:lnTo>
                <a:lnTo>
                  <a:pt x="47232" y="647"/>
                </a:lnTo>
                <a:lnTo>
                  <a:pt x="46527" y="510"/>
                </a:lnTo>
                <a:lnTo>
                  <a:pt x="45803" y="393"/>
                </a:lnTo>
                <a:lnTo>
                  <a:pt x="45078" y="275"/>
                </a:lnTo>
                <a:lnTo>
                  <a:pt x="44373" y="197"/>
                </a:lnTo>
                <a:lnTo>
                  <a:pt x="43649" y="118"/>
                </a:lnTo>
                <a:lnTo>
                  <a:pt x="42944" y="79"/>
                </a:lnTo>
                <a:lnTo>
                  <a:pt x="42239" y="40"/>
                </a:lnTo>
                <a:lnTo>
                  <a:pt x="41534" y="1"/>
                </a:lnTo>
                <a:close/>
              </a:path>
            </a:pathLst>
          </a:custGeom>
          <a:solidFill>
            <a:schemeClr val="dk2"/>
          </a:solidFill>
          <a:ln>
            <a:noFill/>
          </a:ln>
        </p:spPr>
        <p:txBody>
          <a:bodyPr spcFirstLastPara="1" wrap="square" lIns="121900" tIns="121900" rIns="121900" bIns="121900" anchor="ctr" anchorCtr="0">
            <a:noAutofit/>
          </a:bodyPr>
          <a:lstStyle/>
          <a:p>
            <a:endParaRPr sz="2400"/>
          </a:p>
        </p:txBody>
      </p:sp>
      <p:sp>
        <p:nvSpPr>
          <p:cNvPr id="1069" name="Google Shape;1069;p34"/>
          <p:cNvSpPr/>
          <p:nvPr/>
        </p:nvSpPr>
        <p:spPr>
          <a:xfrm>
            <a:off x="9806573" y="3174327"/>
            <a:ext cx="817200" cy="817200"/>
          </a:xfrm>
          <a:prstGeom prst="ellipse">
            <a:avLst/>
          </a:prstGeom>
          <a:noFill/>
          <a:ln>
            <a:noFill/>
          </a:ln>
        </p:spPr>
        <p:txBody>
          <a:bodyPr spcFirstLastPara="1" wrap="square" lIns="121900" tIns="121900" rIns="121900" bIns="121900" anchor="ctr" anchorCtr="0">
            <a:noAutofit/>
          </a:bodyPr>
          <a:lstStyle/>
          <a:p>
            <a:endParaRPr sz="2400"/>
          </a:p>
        </p:txBody>
      </p:sp>
      <p:cxnSp>
        <p:nvCxnSpPr>
          <p:cNvPr id="1070" name="Google Shape;1070;p34"/>
          <p:cNvCxnSpPr>
            <a:cxnSpLocks/>
            <a:stCxn id="1069" idx="4"/>
            <a:endCxn id="1054" idx="0"/>
          </p:cNvCxnSpPr>
          <p:nvPr/>
        </p:nvCxnSpPr>
        <p:spPr>
          <a:xfrm rot="16200000" flipH="1">
            <a:off x="9899944" y="4306755"/>
            <a:ext cx="719137" cy="88679"/>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1071" name="Google Shape;1071;p34"/>
          <p:cNvCxnSpPr>
            <a:stCxn id="1057" idx="0"/>
            <a:endCxn id="1047" idx="2"/>
          </p:cNvCxnSpPr>
          <p:nvPr/>
        </p:nvCxnSpPr>
        <p:spPr>
          <a:xfrm rot="-5400000">
            <a:off x="1609427" y="2806127"/>
            <a:ext cx="735600" cy="800"/>
          </a:xfrm>
          <a:prstGeom prst="curvedConnector3">
            <a:avLst>
              <a:gd name="adj1" fmla="val 49993"/>
            </a:avLst>
          </a:prstGeom>
          <a:noFill/>
          <a:ln w="19050" cap="flat" cmpd="sng">
            <a:solidFill>
              <a:schemeClr val="dk2"/>
            </a:solidFill>
            <a:prstDash val="solid"/>
            <a:round/>
            <a:headEnd type="none" w="med" len="med"/>
            <a:tailEnd type="oval" w="med" len="med"/>
          </a:ln>
        </p:spPr>
      </p:cxnSp>
      <p:cxnSp>
        <p:nvCxnSpPr>
          <p:cNvPr id="1072" name="Google Shape;1072;p34"/>
          <p:cNvCxnSpPr>
            <a:stCxn id="1060" idx="0"/>
            <a:endCxn id="1049" idx="2"/>
          </p:cNvCxnSpPr>
          <p:nvPr/>
        </p:nvCxnSpPr>
        <p:spPr>
          <a:xfrm rot="-5400000">
            <a:off x="3666227" y="2806127"/>
            <a:ext cx="735600" cy="800"/>
          </a:xfrm>
          <a:prstGeom prst="curvedConnector3">
            <a:avLst>
              <a:gd name="adj1" fmla="val 49993"/>
            </a:avLst>
          </a:prstGeom>
          <a:noFill/>
          <a:ln w="19050" cap="flat" cmpd="sng">
            <a:solidFill>
              <a:schemeClr val="dk2"/>
            </a:solidFill>
            <a:prstDash val="solid"/>
            <a:round/>
            <a:headEnd type="none" w="med" len="med"/>
            <a:tailEnd type="oval" w="med" len="med"/>
          </a:ln>
        </p:spPr>
      </p:cxnSp>
      <p:cxnSp>
        <p:nvCxnSpPr>
          <p:cNvPr id="1073" name="Google Shape;1073;p34"/>
          <p:cNvCxnSpPr>
            <a:stCxn id="1063" idx="0"/>
            <a:endCxn id="1053" idx="2"/>
          </p:cNvCxnSpPr>
          <p:nvPr/>
        </p:nvCxnSpPr>
        <p:spPr>
          <a:xfrm rot="-5400000">
            <a:off x="5724291" y="2806127"/>
            <a:ext cx="735600" cy="800"/>
          </a:xfrm>
          <a:prstGeom prst="curvedConnector3">
            <a:avLst>
              <a:gd name="adj1" fmla="val 49993"/>
            </a:avLst>
          </a:prstGeom>
          <a:noFill/>
          <a:ln w="19050" cap="flat" cmpd="sng">
            <a:solidFill>
              <a:schemeClr val="dk2"/>
            </a:solidFill>
            <a:prstDash val="solid"/>
            <a:round/>
            <a:headEnd type="none" w="med" len="med"/>
            <a:tailEnd type="oval" w="med" len="med"/>
          </a:ln>
        </p:spPr>
      </p:cxnSp>
      <p:cxnSp>
        <p:nvCxnSpPr>
          <p:cNvPr id="1074" name="Google Shape;1074;p34"/>
          <p:cNvCxnSpPr>
            <a:stCxn id="1066" idx="0"/>
            <a:endCxn id="1051" idx="2"/>
          </p:cNvCxnSpPr>
          <p:nvPr/>
        </p:nvCxnSpPr>
        <p:spPr>
          <a:xfrm rot="-5400000">
            <a:off x="7783269" y="2806127"/>
            <a:ext cx="735600" cy="800"/>
          </a:xfrm>
          <a:prstGeom prst="curvedConnector3">
            <a:avLst>
              <a:gd name="adj1" fmla="val 49993"/>
            </a:avLst>
          </a:prstGeom>
          <a:noFill/>
          <a:ln w="19050" cap="flat" cmpd="sng">
            <a:solidFill>
              <a:schemeClr val="dk2"/>
            </a:solidFill>
            <a:prstDash val="solid"/>
            <a:round/>
            <a:headEnd type="none" w="med" len="med"/>
            <a:tailEnd type="oval" w="med" len="med"/>
          </a:ln>
        </p:spPr>
      </p:cxnSp>
      <p:cxnSp>
        <p:nvCxnSpPr>
          <p:cNvPr id="1075" name="Google Shape;1075;p34"/>
          <p:cNvCxnSpPr>
            <a:stCxn id="1069" idx="0"/>
            <a:endCxn id="1055" idx="2"/>
          </p:cNvCxnSpPr>
          <p:nvPr/>
        </p:nvCxnSpPr>
        <p:spPr>
          <a:xfrm rot="-5400000">
            <a:off x="9847773" y="2806127"/>
            <a:ext cx="735600" cy="800"/>
          </a:xfrm>
          <a:prstGeom prst="curvedConnector3">
            <a:avLst>
              <a:gd name="adj1" fmla="val 49993"/>
            </a:avLst>
          </a:prstGeom>
          <a:noFill/>
          <a:ln w="19050" cap="flat" cmpd="sng">
            <a:solidFill>
              <a:schemeClr val="dk2"/>
            </a:solidFill>
            <a:prstDash val="solid"/>
            <a:round/>
            <a:headEnd type="none" w="med" len="med"/>
            <a:tailEnd type="oval" w="med" len="med"/>
          </a:ln>
        </p:spPr>
      </p:cxnSp>
      <p:cxnSp>
        <p:nvCxnSpPr>
          <p:cNvPr id="1076" name="Google Shape;1076;p34"/>
          <p:cNvCxnSpPr>
            <a:stCxn id="1057" idx="6"/>
            <a:endCxn id="1060" idx="2"/>
          </p:cNvCxnSpPr>
          <p:nvPr/>
        </p:nvCxnSpPr>
        <p:spPr>
          <a:xfrm>
            <a:off x="2385427" y="3582927"/>
            <a:ext cx="1239600" cy="800"/>
          </a:xfrm>
          <a:prstGeom prst="curvedConnector3">
            <a:avLst>
              <a:gd name="adj1" fmla="val 50000"/>
            </a:avLst>
          </a:prstGeom>
          <a:noFill/>
          <a:ln w="28575" cap="flat" cmpd="sng">
            <a:solidFill>
              <a:schemeClr val="dk2"/>
            </a:solidFill>
            <a:prstDash val="solid"/>
            <a:round/>
            <a:headEnd type="none" w="med" len="med"/>
            <a:tailEnd type="none" w="med" len="med"/>
          </a:ln>
        </p:spPr>
      </p:cxnSp>
      <p:cxnSp>
        <p:nvCxnSpPr>
          <p:cNvPr id="1077" name="Google Shape;1077;p34"/>
          <p:cNvCxnSpPr>
            <a:stCxn id="1060" idx="6"/>
            <a:endCxn id="1063" idx="2"/>
          </p:cNvCxnSpPr>
          <p:nvPr/>
        </p:nvCxnSpPr>
        <p:spPr>
          <a:xfrm>
            <a:off x="4442227" y="3582927"/>
            <a:ext cx="1240800" cy="800"/>
          </a:xfrm>
          <a:prstGeom prst="curvedConnector3">
            <a:avLst>
              <a:gd name="adj1" fmla="val 50003"/>
            </a:avLst>
          </a:prstGeom>
          <a:noFill/>
          <a:ln w="28575" cap="flat" cmpd="sng">
            <a:solidFill>
              <a:schemeClr val="dk2"/>
            </a:solidFill>
            <a:prstDash val="solid"/>
            <a:round/>
            <a:headEnd type="none" w="med" len="med"/>
            <a:tailEnd type="none" w="med" len="med"/>
          </a:ln>
        </p:spPr>
      </p:cxnSp>
      <p:cxnSp>
        <p:nvCxnSpPr>
          <p:cNvPr id="1078" name="Google Shape;1078;p34"/>
          <p:cNvCxnSpPr>
            <a:stCxn id="1063" idx="6"/>
            <a:endCxn id="1066" idx="2"/>
          </p:cNvCxnSpPr>
          <p:nvPr/>
        </p:nvCxnSpPr>
        <p:spPr>
          <a:xfrm>
            <a:off x="6500291" y="3582927"/>
            <a:ext cx="1241600" cy="800"/>
          </a:xfrm>
          <a:prstGeom prst="curvedConnector3">
            <a:avLst>
              <a:gd name="adj1" fmla="val 50007"/>
            </a:avLst>
          </a:prstGeom>
          <a:noFill/>
          <a:ln w="28575" cap="flat" cmpd="sng">
            <a:solidFill>
              <a:schemeClr val="dk2"/>
            </a:solidFill>
            <a:prstDash val="solid"/>
            <a:round/>
            <a:headEnd type="none" w="med" len="med"/>
            <a:tailEnd type="none" w="med" len="med"/>
          </a:ln>
        </p:spPr>
      </p:cxnSp>
      <p:cxnSp>
        <p:nvCxnSpPr>
          <p:cNvPr id="1079" name="Google Shape;1079;p34"/>
          <p:cNvCxnSpPr>
            <a:stCxn id="1066" idx="6"/>
            <a:endCxn id="1069" idx="2"/>
          </p:cNvCxnSpPr>
          <p:nvPr/>
        </p:nvCxnSpPr>
        <p:spPr>
          <a:xfrm>
            <a:off x="8559269" y="3582927"/>
            <a:ext cx="1247200" cy="800"/>
          </a:xfrm>
          <a:prstGeom prst="curvedConnector3">
            <a:avLst>
              <a:gd name="adj1" fmla="val 50004"/>
            </a:avLst>
          </a:prstGeom>
          <a:noFill/>
          <a:ln w="28575" cap="flat" cmpd="sng">
            <a:solidFill>
              <a:schemeClr val="dk2"/>
            </a:solidFill>
            <a:prstDash val="solid"/>
            <a:round/>
            <a:headEnd type="none" w="med" len="med"/>
            <a:tailEnd type="none" w="med" len="med"/>
          </a:ln>
        </p:spPr>
      </p:cxnSp>
      <p:grpSp>
        <p:nvGrpSpPr>
          <p:cNvPr id="1080" name="Google Shape;1080;p34"/>
          <p:cNvGrpSpPr/>
          <p:nvPr/>
        </p:nvGrpSpPr>
        <p:grpSpPr>
          <a:xfrm>
            <a:off x="1765925" y="3308618"/>
            <a:ext cx="421807" cy="548620"/>
            <a:chOff x="1038450" y="1158475"/>
            <a:chExt cx="295300" cy="379650"/>
          </a:xfrm>
        </p:grpSpPr>
        <p:sp>
          <p:nvSpPr>
            <p:cNvPr id="1081" name="Google Shape;1081;p34"/>
            <p:cNvSpPr/>
            <p:nvPr/>
          </p:nvSpPr>
          <p:spPr>
            <a:xfrm>
              <a:off x="1038450" y="1226875"/>
              <a:ext cx="47975" cy="304225"/>
            </a:xfrm>
            <a:custGeom>
              <a:avLst/>
              <a:gdLst/>
              <a:ahLst/>
              <a:cxnLst/>
              <a:rect l="l" t="t" r="r" b="b"/>
              <a:pathLst>
                <a:path w="1919" h="12169" extrusionOk="0">
                  <a:moveTo>
                    <a:pt x="1918" y="0"/>
                  </a:moveTo>
                  <a:lnTo>
                    <a:pt x="1253" y="256"/>
                  </a:lnTo>
                  <a:lnTo>
                    <a:pt x="998" y="358"/>
                  </a:lnTo>
                  <a:lnTo>
                    <a:pt x="742" y="511"/>
                  </a:lnTo>
                  <a:lnTo>
                    <a:pt x="538" y="690"/>
                  </a:lnTo>
                  <a:lnTo>
                    <a:pt x="359" y="895"/>
                  </a:lnTo>
                  <a:lnTo>
                    <a:pt x="205" y="1125"/>
                  </a:lnTo>
                  <a:lnTo>
                    <a:pt x="103" y="1380"/>
                  </a:lnTo>
                  <a:lnTo>
                    <a:pt x="26" y="1662"/>
                  </a:lnTo>
                  <a:lnTo>
                    <a:pt x="1" y="1943"/>
                  </a:lnTo>
                  <a:lnTo>
                    <a:pt x="1" y="12168"/>
                  </a:lnTo>
                  <a:lnTo>
                    <a:pt x="1918" y="12168"/>
                  </a:lnTo>
                  <a:lnTo>
                    <a:pt x="1918"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082" name="Google Shape;1082;p34"/>
            <p:cNvSpPr/>
            <p:nvPr/>
          </p:nvSpPr>
          <p:spPr>
            <a:xfrm>
              <a:off x="1285775" y="1226875"/>
              <a:ext cx="47975" cy="304225"/>
            </a:xfrm>
            <a:custGeom>
              <a:avLst/>
              <a:gdLst/>
              <a:ahLst/>
              <a:cxnLst/>
              <a:rect l="l" t="t" r="r" b="b"/>
              <a:pathLst>
                <a:path w="1919" h="12169" extrusionOk="0">
                  <a:moveTo>
                    <a:pt x="1" y="0"/>
                  </a:moveTo>
                  <a:lnTo>
                    <a:pt x="1" y="12168"/>
                  </a:lnTo>
                  <a:lnTo>
                    <a:pt x="1918" y="12168"/>
                  </a:lnTo>
                  <a:lnTo>
                    <a:pt x="1918" y="1943"/>
                  </a:lnTo>
                  <a:lnTo>
                    <a:pt x="1893" y="1662"/>
                  </a:lnTo>
                  <a:lnTo>
                    <a:pt x="1842" y="1380"/>
                  </a:lnTo>
                  <a:lnTo>
                    <a:pt x="1714" y="1125"/>
                  </a:lnTo>
                  <a:lnTo>
                    <a:pt x="1560" y="895"/>
                  </a:lnTo>
                  <a:lnTo>
                    <a:pt x="1381" y="690"/>
                  </a:lnTo>
                  <a:lnTo>
                    <a:pt x="1177" y="511"/>
                  </a:lnTo>
                  <a:lnTo>
                    <a:pt x="921" y="358"/>
                  </a:lnTo>
                  <a:lnTo>
                    <a:pt x="666" y="256"/>
                  </a:lnTo>
                  <a:lnTo>
                    <a:pt x="1" y="0"/>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083" name="Google Shape;1083;p34"/>
            <p:cNvSpPr/>
            <p:nvPr/>
          </p:nvSpPr>
          <p:spPr>
            <a:xfrm>
              <a:off x="1065300" y="1158475"/>
              <a:ext cx="242250" cy="372625"/>
            </a:xfrm>
            <a:custGeom>
              <a:avLst/>
              <a:gdLst/>
              <a:ahLst/>
              <a:cxnLst/>
              <a:rect l="l" t="t" r="r" b="b"/>
              <a:pathLst>
                <a:path w="9690" h="14905" extrusionOk="0">
                  <a:moveTo>
                    <a:pt x="3222" y="1"/>
                  </a:moveTo>
                  <a:lnTo>
                    <a:pt x="3222" y="640"/>
                  </a:lnTo>
                  <a:lnTo>
                    <a:pt x="3196" y="921"/>
                  </a:lnTo>
                  <a:lnTo>
                    <a:pt x="3145" y="1177"/>
                  </a:lnTo>
                  <a:lnTo>
                    <a:pt x="3043" y="1432"/>
                  </a:lnTo>
                  <a:lnTo>
                    <a:pt x="2889" y="1688"/>
                  </a:lnTo>
                  <a:lnTo>
                    <a:pt x="2710" y="1892"/>
                  </a:lnTo>
                  <a:lnTo>
                    <a:pt x="2480" y="2071"/>
                  </a:lnTo>
                  <a:lnTo>
                    <a:pt x="2250" y="2199"/>
                  </a:lnTo>
                  <a:lnTo>
                    <a:pt x="1969" y="2301"/>
                  </a:lnTo>
                  <a:lnTo>
                    <a:pt x="844" y="2736"/>
                  </a:lnTo>
                  <a:lnTo>
                    <a:pt x="844" y="9664"/>
                  </a:lnTo>
                  <a:lnTo>
                    <a:pt x="1074" y="11479"/>
                  </a:lnTo>
                  <a:lnTo>
                    <a:pt x="1049" y="11862"/>
                  </a:lnTo>
                  <a:lnTo>
                    <a:pt x="1023" y="12246"/>
                  </a:lnTo>
                  <a:lnTo>
                    <a:pt x="972" y="12578"/>
                  </a:lnTo>
                  <a:lnTo>
                    <a:pt x="895" y="12910"/>
                  </a:lnTo>
                  <a:lnTo>
                    <a:pt x="819" y="13217"/>
                  </a:lnTo>
                  <a:lnTo>
                    <a:pt x="716" y="13498"/>
                  </a:lnTo>
                  <a:lnTo>
                    <a:pt x="537" y="13984"/>
                  </a:lnTo>
                  <a:lnTo>
                    <a:pt x="333" y="14367"/>
                  </a:lnTo>
                  <a:lnTo>
                    <a:pt x="154" y="14649"/>
                  </a:lnTo>
                  <a:lnTo>
                    <a:pt x="0" y="14904"/>
                  </a:lnTo>
                  <a:lnTo>
                    <a:pt x="9689" y="14904"/>
                  </a:lnTo>
                  <a:lnTo>
                    <a:pt x="9510" y="14649"/>
                  </a:lnTo>
                  <a:lnTo>
                    <a:pt x="9331" y="14367"/>
                  </a:lnTo>
                  <a:lnTo>
                    <a:pt x="9152" y="13984"/>
                  </a:lnTo>
                  <a:lnTo>
                    <a:pt x="8948" y="13498"/>
                  </a:lnTo>
                  <a:lnTo>
                    <a:pt x="8845" y="13217"/>
                  </a:lnTo>
                  <a:lnTo>
                    <a:pt x="8769" y="12910"/>
                  </a:lnTo>
                  <a:lnTo>
                    <a:pt x="8718" y="12578"/>
                  </a:lnTo>
                  <a:lnTo>
                    <a:pt x="8667" y="12246"/>
                  </a:lnTo>
                  <a:lnTo>
                    <a:pt x="8615" y="11862"/>
                  </a:lnTo>
                  <a:lnTo>
                    <a:pt x="8615" y="11479"/>
                  </a:lnTo>
                  <a:lnTo>
                    <a:pt x="8820" y="9664"/>
                  </a:lnTo>
                  <a:lnTo>
                    <a:pt x="8820" y="2736"/>
                  </a:lnTo>
                  <a:lnTo>
                    <a:pt x="7695" y="2301"/>
                  </a:lnTo>
                  <a:lnTo>
                    <a:pt x="7414" y="2199"/>
                  </a:lnTo>
                  <a:lnTo>
                    <a:pt x="7184" y="2071"/>
                  </a:lnTo>
                  <a:lnTo>
                    <a:pt x="6979" y="1892"/>
                  </a:lnTo>
                  <a:lnTo>
                    <a:pt x="6775" y="1688"/>
                  </a:lnTo>
                  <a:lnTo>
                    <a:pt x="6647" y="1432"/>
                  </a:lnTo>
                  <a:lnTo>
                    <a:pt x="6519" y="1177"/>
                  </a:lnTo>
                  <a:lnTo>
                    <a:pt x="6468" y="921"/>
                  </a:lnTo>
                  <a:lnTo>
                    <a:pt x="6443" y="640"/>
                  </a:lnTo>
                  <a:lnTo>
                    <a:pt x="644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084" name="Google Shape;1084;p34"/>
            <p:cNvSpPr/>
            <p:nvPr/>
          </p:nvSpPr>
          <p:spPr>
            <a:xfrm>
              <a:off x="1065300" y="1158475"/>
              <a:ext cx="242250" cy="372625"/>
            </a:xfrm>
            <a:custGeom>
              <a:avLst/>
              <a:gdLst/>
              <a:ahLst/>
              <a:cxnLst/>
              <a:rect l="l" t="t" r="r" b="b"/>
              <a:pathLst>
                <a:path w="9690" h="14905" fill="none" extrusionOk="0">
                  <a:moveTo>
                    <a:pt x="3222" y="1"/>
                  </a:moveTo>
                  <a:lnTo>
                    <a:pt x="3222" y="640"/>
                  </a:lnTo>
                  <a:lnTo>
                    <a:pt x="3222" y="640"/>
                  </a:lnTo>
                  <a:lnTo>
                    <a:pt x="3196" y="921"/>
                  </a:lnTo>
                  <a:lnTo>
                    <a:pt x="3145" y="1177"/>
                  </a:lnTo>
                  <a:lnTo>
                    <a:pt x="3043" y="1432"/>
                  </a:lnTo>
                  <a:lnTo>
                    <a:pt x="2889" y="1688"/>
                  </a:lnTo>
                  <a:lnTo>
                    <a:pt x="2710" y="1892"/>
                  </a:lnTo>
                  <a:lnTo>
                    <a:pt x="2480" y="2071"/>
                  </a:lnTo>
                  <a:lnTo>
                    <a:pt x="2250" y="2199"/>
                  </a:lnTo>
                  <a:lnTo>
                    <a:pt x="1969" y="2301"/>
                  </a:lnTo>
                  <a:lnTo>
                    <a:pt x="844" y="2736"/>
                  </a:lnTo>
                  <a:lnTo>
                    <a:pt x="844" y="9664"/>
                  </a:lnTo>
                  <a:lnTo>
                    <a:pt x="1074" y="11479"/>
                  </a:lnTo>
                  <a:lnTo>
                    <a:pt x="1074" y="11479"/>
                  </a:lnTo>
                  <a:lnTo>
                    <a:pt x="1049" y="11862"/>
                  </a:lnTo>
                  <a:lnTo>
                    <a:pt x="1023" y="12246"/>
                  </a:lnTo>
                  <a:lnTo>
                    <a:pt x="972" y="12578"/>
                  </a:lnTo>
                  <a:lnTo>
                    <a:pt x="895" y="12910"/>
                  </a:lnTo>
                  <a:lnTo>
                    <a:pt x="819" y="13217"/>
                  </a:lnTo>
                  <a:lnTo>
                    <a:pt x="716" y="13498"/>
                  </a:lnTo>
                  <a:lnTo>
                    <a:pt x="537" y="13984"/>
                  </a:lnTo>
                  <a:lnTo>
                    <a:pt x="333" y="14367"/>
                  </a:lnTo>
                  <a:lnTo>
                    <a:pt x="154" y="14649"/>
                  </a:lnTo>
                  <a:lnTo>
                    <a:pt x="0" y="14904"/>
                  </a:lnTo>
                  <a:lnTo>
                    <a:pt x="9689" y="14904"/>
                  </a:lnTo>
                  <a:lnTo>
                    <a:pt x="9689" y="14904"/>
                  </a:lnTo>
                  <a:lnTo>
                    <a:pt x="9510" y="14649"/>
                  </a:lnTo>
                  <a:lnTo>
                    <a:pt x="9331" y="14367"/>
                  </a:lnTo>
                  <a:lnTo>
                    <a:pt x="9152" y="13984"/>
                  </a:lnTo>
                  <a:lnTo>
                    <a:pt x="8948" y="13498"/>
                  </a:lnTo>
                  <a:lnTo>
                    <a:pt x="8845" y="13217"/>
                  </a:lnTo>
                  <a:lnTo>
                    <a:pt x="8769" y="12910"/>
                  </a:lnTo>
                  <a:lnTo>
                    <a:pt x="8718" y="12578"/>
                  </a:lnTo>
                  <a:lnTo>
                    <a:pt x="8667" y="12246"/>
                  </a:lnTo>
                  <a:lnTo>
                    <a:pt x="8615" y="11862"/>
                  </a:lnTo>
                  <a:lnTo>
                    <a:pt x="8615" y="11479"/>
                  </a:lnTo>
                  <a:lnTo>
                    <a:pt x="8820" y="9664"/>
                  </a:lnTo>
                  <a:lnTo>
                    <a:pt x="8820" y="2736"/>
                  </a:lnTo>
                  <a:lnTo>
                    <a:pt x="7695" y="2301"/>
                  </a:lnTo>
                  <a:lnTo>
                    <a:pt x="7695" y="2301"/>
                  </a:lnTo>
                  <a:lnTo>
                    <a:pt x="7414" y="2199"/>
                  </a:lnTo>
                  <a:lnTo>
                    <a:pt x="7184" y="2071"/>
                  </a:lnTo>
                  <a:lnTo>
                    <a:pt x="6979" y="1892"/>
                  </a:lnTo>
                  <a:lnTo>
                    <a:pt x="6775" y="1688"/>
                  </a:lnTo>
                  <a:lnTo>
                    <a:pt x="6647" y="1432"/>
                  </a:lnTo>
                  <a:lnTo>
                    <a:pt x="6519" y="1177"/>
                  </a:lnTo>
                  <a:lnTo>
                    <a:pt x="6468" y="921"/>
                  </a:lnTo>
                  <a:lnTo>
                    <a:pt x="6443" y="640"/>
                  </a:lnTo>
                  <a:lnTo>
                    <a:pt x="6443" y="1"/>
                  </a:lnTo>
                </a:path>
              </a:pathLst>
            </a:custGeom>
            <a:noFill/>
            <a:ln>
              <a:noFill/>
            </a:ln>
          </p:spPr>
          <p:txBody>
            <a:bodyPr spcFirstLastPara="1" wrap="square" lIns="121900" tIns="121900" rIns="121900" bIns="121900" anchor="ctr" anchorCtr="0">
              <a:noAutofit/>
            </a:bodyPr>
            <a:lstStyle/>
            <a:p>
              <a:endParaRPr sz="2400"/>
            </a:p>
          </p:txBody>
        </p:sp>
        <p:sp>
          <p:nvSpPr>
            <p:cNvPr id="1085" name="Google Shape;1085;p34"/>
            <p:cNvSpPr/>
            <p:nvPr/>
          </p:nvSpPr>
          <p:spPr>
            <a:xfrm>
              <a:off x="1273000" y="1315700"/>
              <a:ext cx="41575" cy="222425"/>
            </a:xfrm>
            <a:custGeom>
              <a:avLst/>
              <a:gdLst/>
              <a:ahLst/>
              <a:cxnLst/>
              <a:rect l="l" t="t" r="r" b="b"/>
              <a:pathLst>
                <a:path w="1663" h="8897" extrusionOk="0">
                  <a:moveTo>
                    <a:pt x="512" y="0"/>
                  </a:moveTo>
                  <a:lnTo>
                    <a:pt x="384" y="26"/>
                  </a:lnTo>
                  <a:lnTo>
                    <a:pt x="307" y="103"/>
                  </a:lnTo>
                  <a:lnTo>
                    <a:pt x="231" y="205"/>
                  </a:lnTo>
                  <a:lnTo>
                    <a:pt x="205" y="307"/>
                  </a:lnTo>
                  <a:lnTo>
                    <a:pt x="205" y="3221"/>
                  </a:lnTo>
                  <a:lnTo>
                    <a:pt x="205" y="3324"/>
                  </a:lnTo>
                  <a:lnTo>
                    <a:pt x="1" y="5164"/>
                  </a:lnTo>
                  <a:lnTo>
                    <a:pt x="1" y="5190"/>
                  </a:lnTo>
                  <a:lnTo>
                    <a:pt x="1" y="5599"/>
                  </a:lnTo>
                  <a:lnTo>
                    <a:pt x="52" y="5982"/>
                  </a:lnTo>
                  <a:lnTo>
                    <a:pt x="103" y="6340"/>
                  </a:lnTo>
                  <a:lnTo>
                    <a:pt x="180" y="6672"/>
                  </a:lnTo>
                  <a:lnTo>
                    <a:pt x="256" y="7005"/>
                  </a:lnTo>
                  <a:lnTo>
                    <a:pt x="359" y="7286"/>
                  </a:lnTo>
                  <a:lnTo>
                    <a:pt x="537" y="7797"/>
                  </a:lnTo>
                  <a:lnTo>
                    <a:pt x="768" y="8206"/>
                  </a:lnTo>
                  <a:lnTo>
                    <a:pt x="947" y="8513"/>
                  </a:lnTo>
                  <a:lnTo>
                    <a:pt x="1125" y="8794"/>
                  </a:lnTo>
                  <a:lnTo>
                    <a:pt x="1177" y="8845"/>
                  </a:lnTo>
                  <a:lnTo>
                    <a:pt x="1253" y="8871"/>
                  </a:lnTo>
                  <a:lnTo>
                    <a:pt x="1381" y="8897"/>
                  </a:lnTo>
                  <a:lnTo>
                    <a:pt x="1483" y="8897"/>
                  </a:lnTo>
                  <a:lnTo>
                    <a:pt x="1560" y="8845"/>
                  </a:lnTo>
                  <a:lnTo>
                    <a:pt x="1637" y="8743"/>
                  </a:lnTo>
                  <a:lnTo>
                    <a:pt x="1662" y="8641"/>
                  </a:lnTo>
                  <a:lnTo>
                    <a:pt x="1662" y="8513"/>
                  </a:lnTo>
                  <a:lnTo>
                    <a:pt x="1611" y="8411"/>
                  </a:lnTo>
                  <a:lnTo>
                    <a:pt x="1432" y="8181"/>
                  </a:lnTo>
                  <a:lnTo>
                    <a:pt x="1279" y="7925"/>
                  </a:lnTo>
                  <a:lnTo>
                    <a:pt x="1100" y="7542"/>
                  </a:lnTo>
                  <a:lnTo>
                    <a:pt x="921" y="7081"/>
                  </a:lnTo>
                  <a:lnTo>
                    <a:pt x="768" y="6545"/>
                  </a:lnTo>
                  <a:lnTo>
                    <a:pt x="691" y="6238"/>
                  </a:lnTo>
                  <a:lnTo>
                    <a:pt x="640" y="5906"/>
                  </a:lnTo>
                  <a:lnTo>
                    <a:pt x="614" y="5573"/>
                  </a:lnTo>
                  <a:lnTo>
                    <a:pt x="614" y="5215"/>
                  </a:lnTo>
                  <a:lnTo>
                    <a:pt x="819" y="3400"/>
                  </a:lnTo>
                  <a:lnTo>
                    <a:pt x="819" y="3221"/>
                  </a:lnTo>
                  <a:lnTo>
                    <a:pt x="819" y="307"/>
                  </a:lnTo>
                  <a:lnTo>
                    <a:pt x="793" y="205"/>
                  </a:lnTo>
                  <a:lnTo>
                    <a:pt x="716" y="103"/>
                  </a:lnTo>
                  <a:lnTo>
                    <a:pt x="640" y="26"/>
                  </a:lnTo>
                  <a:lnTo>
                    <a:pt x="512"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086" name="Google Shape;1086;p34"/>
            <p:cNvSpPr/>
            <p:nvPr/>
          </p:nvSpPr>
          <p:spPr>
            <a:xfrm>
              <a:off x="1057625" y="1318900"/>
              <a:ext cx="41575" cy="219225"/>
            </a:xfrm>
            <a:custGeom>
              <a:avLst/>
              <a:gdLst/>
              <a:ahLst/>
              <a:cxnLst/>
              <a:rect l="l" t="t" r="r" b="b"/>
              <a:pathLst>
                <a:path w="1663" h="8769" extrusionOk="0">
                  <a:moveTo>
                    <a:pt x="1151" y="0"/>
                  </a:moveTo>
                  <a:lnTo>
                    <a:pt x="1049" y="26"/>
                  </a:lnTo>
                  <a:lnTo>
                    <a:pt x="947" y="102"/>
                  </a:lnTo>
                  <a:lnTo>
                    <a:pt x="870" y="179"/>
                  </a:lnTo>
                  <a:lnTo>
                    <a:pt x="844" y="307"/>
                  </a:lnTo>
                  <a:lnTo>
                    <a:pt x="844" y="3093"/>
                  </a:lnTo>
                  <a:lnTo>
                    <a:pt x="870" y="3272"/>
                  </a:lnTo>
                  <a:lnTo>
                    <a:pt x="1074" y="5087"/>
                  </a:lnTo>
                  <a:lnTo>
                    <a:pt x="1049" y="5445"/>
                  </a:lnTo>
                  <a:lnTo>
                    <a:pt x="1023" y="5778"/>
                  </a:lnTo>
                  <a:lnTo>
                    <a:pt x="972" y="6110"/>
                  </a:lnTo>
                  <a:lnTo>
                    <a:pt x="921" y="6417"/>
                  </a:lnTo>
                  <a:lnTo>
                    <a:pt x="742" y="6953"/>
                  </a:lnTo>
                  <a:lnTo>
                    <a:pt x="563" y="7414"/>
                  </a:lnTo>
                  <a:lnTo>
                    <a:pt x="384" y="7797"/>
                  </a:lnTo>
                  <a:lnTo>
                    <a:pt x="231" y="8053"/>
                  </a:lnTo>
                  <a:lnTo>
                    <a:pt x="77" y="8283"/>
                  </a:lnTo>
                  <a:lnTo>
                    <a:pt x="1" y="8385"/>
                  </a:lnTo>
                  <a:lnTo>
                    <a:pt x="1" y="8513"/>
                  </a:lnTo>
                  <a:lnTo>
                    <a:pt x="26" y="8615"/>
                  </a:lnTo>
                  <a:lnTo>
                    <a:pt x="103" y="8717"/>
                  </a:lnTo>
                  <a:lnTo>
                    <a:pt x="205" y="8769"/>
                  </a:lnTo>
                  <a:lnTo>
                    <a:pt x="307" y="8769"/>
                  </a:lnTo>
                  <a:lnTo>
                    <a:pt x="435" y="8743"/>
                  </a:lnTo>
                  <a:lnTo>
                    <a:pt x="486" y="8717"/>
                  </a:lnTo>
                  <a:lnTo>
                    <a:pt x="538" y="8666"/>
                  </a:lnTo>
                  <a:lnTo>
                    <a:pt x="717" y="8385"/>
                  </a:lnTo>
                  <a:lnTo>
                    <a:pt x="921" y="8078"/>
                  </a:lnTo>
                  <a:lnTo>
                    <a:pt x="1126" y="7669"/>
                  </a:lnTo>
                  <a:lnTo>
                    <a:pt x="1330" y="7158"/>
                  </a:lnTo>
                  <a:lnTo>
                    <a:pt x="1407" y="6877"/>
                  </a:lnTo>
                  <a:lnTo>
                    <a:pt x="1509" y="6544"/>
                  </a:lnTo>
                  <a:lnTo>
                    <a:pt x="1560" y="6212"/>
                  </a:lnTo>
                  <a:lnTo>
                    <a:pt x="1637" y="5854"/>
                  </a:lnTo>
                  <a:lnTo>
                    <a:pt x="1662" y="5471"/>
                  </a:lnTo>
                  <a:lnTo>
                    <a:pt x="1662" y="5062"/>
                  </a:lnTo>
                  <a:lnTo>
                    <a:pt x="1662" y="5036"/>
                  </a:lnTo>
                  <a:lnTo>
                    <a:pt x="1458" y="3196"/>
                  </a:lnTo>
                  <a:lnTo>
                    <a:pt x="1458" y="3093"/>
                  </a:lnTo>
                  <a:lnTo>
                    <a:pt x="1458" y="307"/>
                  </a:lnTo>
                  <a:lnTo>
                    <a:pt x="1432" y="179"/>
                  </a:lnTo>
                  <a:lnTo>
                    <a:pt x="1381" y="102"/>
                  </a:lnTo>
                  <a:lnTo>
                    <a:pt x="1279" y="26"/>
                  </a:lnTo>
                  <a:lnTo>
                    <a:pt x="1151"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087" name="Google Shape;1087;p34"/>
            <p:cNvSpPr/>
            <p:nvPr/>
          </p:nvSpPr>
          <p:spPr>
            <a:xfrm>
              <a:off x="1150950" y="1399425"/>
              <a:ext cx="70325" cy="38375"/>
            </a:xfrm>
            <a:custGeom>
              <a:avLst/>
              <a:gdLst/>
              <a:ahLst/>
              <a:cxnLst/>
              <a:rect l="l" t="t" r="r" b="b"/>
              <a:pathLst>
                <a:path w="2813" h="1535" extrusionOk="0">
                  <a:moveTo>
                    <a:pt x="1125" y="0"/>
                  </a:moveTo>
                  <a:lnTo>
                    <a:pt x="869" y="51"/>
                  </a:lnTo>
                  <a:lnTo>
                    <a:pt x="614" y="128"/>
                  </a:lnTo>
                  <a:lnTo>
                    <a:pt x="409" y="205"/>
                  </a:lnTo>
                  <a:lnTo>
                    <a:pt x="230" y="333"/>
                  </a:lnTo>
                  <a:lnTo>
                    <a:pt x="102" y="460"/>
                  </a:lnTo>
                  <a:lnTo>
                    <a:pt x="26" y="614"/>
                  </a:lnTo>
                  <a:lnTo>
                    <a:pt x="0" y="767"/>
                  </a:lnTo>
                  <a:lnTo>
                    <a:pt x="26" y="921"/>
                  </a:lnTo>
                  <a:lnTo>
                    <a:pt x="102" y="1048"/>
                  </a:lnTo>
                  <a:lnTo>
                    <a:pt x="230" y="1176"/>
                  </a:lnTo>
                  <a:lnTo>
                    <a:pt x="409" y="1304"/>
                  </a:lnTo>
                  <a:lnTo>
                    <a:pt x="614" y="1381"/>
                  </a:lnTo>
                  <a:lnTo>
                    <a:pt x="869" y="1457"/>
                  </a:lnTo>
                  <a:lnTo>
                    <a:pt x="1125" y="1508"/>
                  </a:lnTo>
                  <a:lnTo>
                    <a:pt x="1406" y="1534"/>
                  </a:lnTo>
                  <a:lnTo>
                    <a:pt x="1687" y="1508"/>
                  </a:lnTo>
                  <a:lnTo>
                    <a:pt x="1968" y="1457"/>
                  </a:lnTo>
                  <a:lnTo>
                    <a:pt x="2198" y="1381"/>
                  </a:lnTo>
                  <a:lnTo>
                    <a:pt x="2403" y="1304"/>
                  </a:lnTo>
                  <a:lnTo>
                    <a:pt x="2582" y="1176"/>
                  </a:lnTo>
                  <a:lnTo>
                    <a:pt x="2710" y="1048"/>
                  </a:lnTo>
                  <a:lnTo>
                    <a:pt x="2786" y="921"/>
                  </a:lnTo>
                  <a:lnTo>
                    <a:pt x="2812" y="767"/>
                  </a:lnTo>
                  <a:lnTo>
                    <a:pt x="2786" y="614"/>
                  </a:lnTo>
                  <a:lnTo>
                    <a:pt x="2710" y="460"/>
                  </a:lnTo>
                  <a:lnTo>
                    <a:pt x="2582" y="333"/>
                  </a:lnTo>
                  <a:lnTo>
                    <a:pt x="2403" y="205"/>
                  </a:lnTo>
                  <a:lnTo>
                    <a:pt x="2198" y="128"/>
                  </a:lnTo>
                  <a:lnTo>
                    <a:pt x="1968" y="51"/>
                  </a:lnTo>
                  <a:lnTo>
                    <a:pt x="1687"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088" name="Google Shape;1088;p34"/>
            <p:cNvSpPr/>
            <p:nvPr/>
          </p:nvSpPr>
          <p:spPr>
            <a:xfrm>
              <a:off x="1161175" y="1468450"/>
              <a:ext cx="49850" cy="27500"/>
            </a:xfrm>
            <a:custGeom>
              <a:avLst/>
              <a:gdLst/>
              <a:ahLst/>
              <a:cxnLst/>
              <a:rect l="l" t="t" r="r" b="b"/>
              <a:pathLst>
                <a:path w="1994" h="1100" extrusionOk="0">
                  <a:moveTo>
                    <a:pt x="997" y="0"/>
                  </a:moveTo>
                  <a:lnTo>
                    <a:pt x="793" y="26"/>
                  </a:lnTo>
                  <a:lnTo>
                    <a:pt x="614" y="51"/>
                  </a:lnTo>
                  <a:lnTo>
                    <a:pt x="435" y="102"/>
                  </a:lnTo>
                  <a:lnTo>
                    <a:pt x="281" y="179"/>
                  </a:lnTo>
                  <a:lnTo>
                    <a:pt x="179" y="256"/>
                  </a:lnTo>
                  <a:lnTo>
                    <a:pt x="77" y="332"/>
                  </a:lnTo>
                  <a:lnTo>
                    <a:pt x="26" y="435"/>
                  </a:lnTo>
                  <a:lnTo>
                    <a:pt x="0" y="562"/>
                  </a:lnTo>
                  <a:lnTo>
                    <a:pt x="26" y="665"/>
                  </a:lnTo>
                  <a:lnTo>
                    <a:pt x="77" y="767"/>
                  </a:lnTo>
                  <a:lnTo>
                    <a:pt x="179" y="869"/>
                  </a:lnTo>
                  <a:lnTo>
                    <a:pt x="281" y="946"/>
                  </a:lnTo>
                  <a:lnTo>
                    <a:pt x="435" y="997"/>
                  </a:lnTo>
                  <a:lnTo>
                    <a:pt x="614" y="1048"/>
                  </a:lnTo>
                  <a:lnTo>
                    <a:pt x="793" y="1099"/>
                  </a:lnTo>
                  <a:lnTo>
                    <a:pt x="1202" y="1099"/>
                  </a:lnTo>
                  <a:lnTo>
                    <a:pt x="1380" y="1048"/>
                  </a:lnTo>
                  <a:lnTo>
                    <a:pt x="1559" y="997"/>
                  </a:lnTo>
                  <a:lnTo>
                    <a:pt x="1713" y="946"/>
                  </a:lnTo>
                  <a:lnTo>
                    <a:pt x="1841" y="869"/>
                  </a:lnTo>
                  <a:lnTo>
                    <a:pt x="1917" y="767"/>
                  </a:lnTo>
                  <a:lnTo>
                    <a:pt x="1968" y="665"/>
                  </a:lnTo>
                  <a:lnTo>
                    <a:pt x="1994" y="562"/>
                  </a:lnTo>
                  <a:lnTo>
                    <a:pt x="1968" y="435"/>
                  </a:lnTo>
                  <a:lnTo>
                    <a:pt x="1917" y="332"/>
                  </a:lnTo>
                  <a:lnTo>
                    <a:pt x="1841" y="256"/>
                  </a:lnTo>
                  <a:lnTo>
                    <a:pt x="1713" y="179"/>
                  </a:lnTo>
                  <a:lnTo>
                    <a:pt x="1559" y="102"/>
                  </a:lnTo>
                  <a:lnTo>
                    <a:pt x="1380" y="51"/>
                  </a:lnTo>
                  <a:lnTo>
                    <a:pt x="1202" y="26"/>
                  </a:lnTo>
                  <a:lnTo>
                    <a:pt x="997"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089" name="Google Shape;1089;p34"/>
            <p:cNvSpPr/>
            <p:nvPr/>
          </p:nvSpPr>
          <p:spPr>
            <a:xfrm>
              <a:off x="1144550" y="1324000"/>
              <a:ext cx="83100" cy="46050"/>
            </a:xfrm>
            <a:custGeom>
              <a:avLst/>
              <a:gdLst/>
              <a:ahLst/>
              <a:cxnLst/>
              <a:rect l="l" t="t" r="r" b="b"/>
              <a:pathLst>
                <a:path w="3324" h="1842" extrusionOk="0">
                  <a:moveTo>
                    <a:pt x="1662" y="1"/>
                  </a:moveTo>
                  <a:lnTo>
                    <a:pt x="1330" y="26"/>
                  </a:lnTo>
                  <a:lnTo>
                    <a:pt x="1023" y="77"/>
                  </a:lnTo>
                  <a:lnTo>
                    <a:pt x="742" y="180"/>
                  </a:lnTo>
                  <a:lnTo>
                    <a:pt x="486" y="282"/>
                  </a:lnTo>
                  <a:lnTo>
                    <a:pt x="282" y="410"/>
                  </a:lnTo>
                  <a:lnTo>
                    <a:pt x="128" y="563"/>
                  </a:lnTo>
                  <a:lnTo>
                    <a:pt x="26" y="742"/>
                  </a:lnTo>
                  <a:lnTo>
                    <a:pt x="0" y="819"/>
                  </a:lnTo>
                  <a:lnTo>
                    <a:pt x="0" y="921"/>
                  </a:lnTo>
                  <a:lnTo>
                    <a:pt x="0" y="1023"/>
                  </a:lnTo>
                  <a:lnTo>
                    <a:pt x="26" y="1100"/>
                  </a:lnTo>
                  <a:lnTo>
                    <a:pt x="128" y="1279"/>
                  </a:lnTo>
                  <a:lnTo>
                    <a:pt x="282" y="1432"/>
                  </a:lnTo>
                  <a:lnTo>
                    <a:pt x="486" y="1560"/>
                  </a:lnTo>
                  <a:lnTo>
                    <a:pt x="742" y="1662"/>
                  </a:lnTo>
                  <a:lnTo>
                    <a:pt x="1023" y="1765"/>
                  </a:lnTo>
                  <a:lnTo>
                    <a:pt x="1330" y="1816"/>
                  </a:lnTo>
                  <a:lnTo>
                    <a:pt x="1662" y="1841"/>
                  </a:lnTo>
                  <a:lnTo>
                    <a:pt x="1994" y="1816"/>
                  </a:lnTo>
                  <a:lnTo>
                    <a:pt x="2327" y="1765"/>
                  </a:lnTo>
                  <a:lnTo>
                    <a:pt x="2608" y="1662"/>
                  </a:lnTo>
                  <a:lnTo>
                    <a:pt x="2838" y="1560"/>
                  </a:lnTo>
                  <a:lnTo>
                    <a:pt x="3042" y="1432"/>
                  </a:lnTo>
                  <a:lnTo>
                    <a:pt x="3196" y="1279"/>
                  </a:lnTo>
                  <a:lnTo>
                    <a:pt x="3298" y="1100"/>
                  </a:lnTo>
                  <a:lnTo>
                    <a:pt x="3324" y="1023"/>
                  </a:lnTo>
                  <a:lnTo>
                    <a:pt x="3324" y="921"/>
                  </a:lnTo>
                  <a:lnTo>
                    <a:pt x="3324" y="819"/>
                  </a:lnTo>
                  <a:lnTo>
                    <a:pt x="3298" y="742"/>
                  </a:lnTo>
                  <a:lnTo>
                    <a:pt x="3196" y="563"/>
                  </a:lnTo>
                  <a:lnTo>
                    <a:pt x="3042" y="410"/>
                  </a:lnTo>
                  <a:lnTo>
                    <a:pt x="2838" y="282"/>
                  </a:lnTo>
                  <a:lnTo>
                    <a:pt x="2608" y="180"/>
                  </a:lnTo>
                  <a:lnTo>
                    <a:pt x="2327" y="77"/>
                  </a:lnTo>
                  <a:lnTo>
                    <a:pt x="1994" y="26"/>
                  </a:lnTo>
                  <a:lnTo>
                    <a:pt x="1662"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090" name="Google Shape;1090;p34"/>
            <p:cNvSpPr/>
            <p:nvPr/>
          </p:nvSpPr>
          <p:spPr>
            <a:xfrm>
              <a:off x="1136250" y="1242200"/>
              <a:ext cx="99700" cy="54350"/>
            </a:xfrm>
            <a:custGeom>
              <a:avLst/>
              <a:gdLst/>
              <a:ahLst/>
              <a:cxnLst/>
              <a:rect l="l" t="t" r="r" b="b"/>
              <a:pathLst>
                <a:path w="3988" h="2174" extrusionOk="0">
                  <a:moveTo>
                    <a:pt x="1994" y="1"/>
                  </a:moveTo>
                  <a:lnTo>
                    <a:pt x="1585" y="26"/>
                  </a:lnTo>
                  <a:lnTo>
                    <a:pt x="1227" y="77"/>
                  </a:lnTo>
                  <a:lnTo>
                    <a:pt x="869" y="180"/>
                  </a:lnTo>
                  <a:lnTo>
                    <a:pt x="588" y="307"/>
                  </a:lnTo>
                  <a:lnTo>
                    <a:pt x="332" y="486"/>
                  </a:lnTo>
                  <a:lnTo>
                    <a:pt x="153" y="665"/>
                  </a:lnTo>
                  <a:lnTo>
                    <a:pt x="77" y="767"/>
                  </a:lnTo>
                  <a:lnTo>
                    <a:pt x="26" y="870"/>
                  </a:lnTo>
                  <a:lnTo>
                    <a:pt x="0" y="972"/>
                  </a:lnTo>
                  <a:lnTo>
                    <a:pt x="0" y="1074"/>
                  </a:lnTo>
                  <a:lnTo>
                    <a:pt x="0" y="1202"/>
                  </a:lnTo>
                  <a:lnTo>
                    <a:pt x="26" y="1304"/>
                  </a:lnTo>
                  <a:lnTo>
                    <a:pt x="77" y="1407"/>
                  </a:lnTo>
                  <a:lnTo>
                    <a:pt x="153" y="1509"/>
                  </a:lnTo>
                  <a:lnTo>
                    <a:pt x="332" y="1688"/>
                  </a:lnTo>
                  <a:lnTo>
                    <a:pt x="588" y="1867"/>
                  </a:lnTo>
                  <a:lnTo>
                    <a:pt x="869" y="1995"/>
                  </a:lnTo>
                  <a:lnTo>
                    <a:pt x="1227" y="2097"/>
                  </a:lnTo>
                  <a:lnTo>
                    <a:pt x="1585" y="2148"/>
                  </a:lnTo>
                  <a:lnTo>
                    <a:pt x="1994" y="2173"/>
                  </a:lnTo>
                  <a:lnTo>
                    <a:pt x="2403" y="2148"/>
                  </a:lnTo>
                  <a:lnTo>
                    <a:pt x="2786" y="2097"/>
                  </a:lnTo>
                  <a:lnTo>
                    <a:pt x="3119" y="1995"/>
                  </a:lnTo>
                  <a:lnTo>
                    <a:pt x="3400" y="1867"/>
                  </a:lnTo>
                  <a:lnTo>
                    <a:pt x="3656" y="1688"/>
                  </a:lnTo>
                  <a:lnTo>
                    <a:pt x="3835" y="1509"/>
                  </a:lnTo>
                  <a:lnTo>
                    <a:pt x="3911" y="1407"/>
                  </a:lnTo>
                  <a:lnTo>
                    <a:pt x="3962" y="1304"/>
                  </a:lnTo>
                  <a:lnTo>
                    <a:pt x="3988" y="1202"/>
                  </a:lnTo>
                  <a:lnTo>
                    <a:pt x="3988" y="1074"/>
                  </a:lnTo>
                  <a:lnTo>
                    <a:pt x="3988" y="972"/>
                  </a:lnTo>
                  <a:lnTo>
                    <a:pt x="3962" y="870"/>
                  </a:lnTo>
                  <a:lnTo>
                    <a:pt x="3911" y="767"/>
                  </a:lnTo>
                  <a:lnTo>
                    <a:pt x="3835" y="665"/>
                  </a:lnTo>
                  <a:lnTo>
                    <a:pt x="3656" y="486"/>
                  </a:lnTo>
                  <a:lnTo>
                    <a:pt x="3400" y="307"/>
                  </a:lnTo>
                  <a:lnTo>
                    <a:pt x="3119" y="180"/>
                  </a:lnTo>
                  <a:lnTo>
                    <a:pt x="2786" y="77"/>
                  </a:lnTo>
                  <a:lnTo>
                    <a:pt x="2403" y="26"/>
                  </a:lnTo>
                  <a:lnTo>
                    <a:pt x="1994" y="1"/>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091" name="Google Shape;1091;p34"/>
            <p:cNvSpPr/>
            <p:nvPr/>
          </p:nvSpPr>
          <p:spPr>
            <a:xfrm>
              <a:off x="1079350" y="1283750"/>
              <a:ext cx="14725" cy="15350"/>
            </a:xfrm>
            <a:custGeom>
              <a:avLst/>
              <a:gdLst/>
              <a:ahLst/>
              <a:cxnLst/>
              <a:rect l="l" t="t" r="r" b="b"/>
              <a:pathLst>
                <a:path w="589" h="614" extrusionOk="0">
                  <a:moveTo>
                    <a:pt x="231" y="0"/>
                  </a:moveTo>
                  <a:lnTo>
                    <a:pt x="180" y="26"/>
                  </a:lnTo>
                  <a:lnTo>
                    <a:pt x="129" y="51"/>
                  </a:lnTo>
                  <a:lnTo>
                    <a:pt x="78" y="77"/>
                  </a:lnTo>
                  <a:lnTo>
                    <a:pt x="52" y="128"/>
                  </a:lnTo>
                  <a:lnTo>
                    <a:pt x="1" y="179"/>
                  </a:lnTo>
                  <a:lnTo>
                    <a:pt x="1" y="230"/>
                  </a:lnTo>
                  <a:lnTo>
                    <a:pt x="1" y="307"/>
                  </a:lnTo>
                  <a:lnTo>
                    <a:pt x="1" y="358"/>
                  </a:lnTo>
                  <a:lnTo>
                    <a:pt x="1" y="409"/>
                  </a:lnTo>
                  <a:lnTo>
                    <a:pt x="52" y="460"/>
                  </a:lnTo>
                  <a:lnTo>
                    <a:pt x="78" y="511"/>
                  </a:lnTo>
                  <a:lnTo>
                    <a:pt x="180" y="588"/>
                  </a:lnTo>
                  <a:lnTo>
                    <a:pt x="282" y="614"/>
                  </a:lnTo>
                  <a:lnTo>
                    <a:pt x="359" y="588"/>
                  </a:lnTo>
                  <a:lnTo>
                    <a:pt x="410" y="588"/>
                  </a:lnTo>
                  <a:lnTo>
                    <a:pt x="461" y="563"/>
                  </a:lnTo>
                  <a:lnTo>
                    <a:pt x="512" y="511"/>
                  </a:lnTo>
                  <a:lnTo>
                    <a:pt x="538" y="460"/>
                  </a:lnTo>
                  <a:lnTo>
                    <a:pt x="563" y="409"/>
                  </a:lnTo>
                  <a:lnTo>
                    <a:pt x="589" y="358"/>
                  </a:lnTo>
                  <a:lnTo>
                    <a:pt x="589" y="307"/>
                  </a:lnTo>
                  <a:lnTo>
                    <a:pt x="589" y="230"/>
                  </a:lnTo>
                  <a:lnTo>
                    <a:pt x="563" y="179"/>
                  </a:lnTo>
                  <a:lnTo>
                    <a:pt x="538" y="128"/>
                  </a:lnTo>
                  <a:lnTo>
                    <a:pt x="512" y="77"/>
                  </a:lnTo>
                  <a:lnTo>
                    <a:pt x="461" y="51"/>
                  </a:lnTo>
                  <a:lnTo>
                    <a:pt x="410" y="26"/>
                  </a:lnTo>
                  <a:lnTo>
                    <a:pt x="359"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092" name="Google Shape;1092;p34"/>
            <p:cNvSpPr/>
            <p:nvPr/>
          </p:nvSpPr>
          <p:spPr>
            <a:xfrm>
              <a:off x="1278125" y="1283750"/>
              <a:ext cx="15350" cy="15350"/>
            </a:xfrm>
            <a:custGeom>
              <a:avLst/>
              <a:gdLst/>
              <a:ahLst/>
              <a:cxnLst/>
              <a:rect l="l" t="t" r="r" b="b"/>
              <a:pathLst>
                <a:path w="614" h="614" extrusionOk="0">
                  <a:moveTo>
                    <a:pt x="256" y="0"/>
                  </a:moveTo>
                  <a:lnTo>
                    <a:pt x="179" y="26"/>
                  </a:lnTo>
                  <a:lnTo>
                    <a:pt x="128" y="51"/>
                  </a:lnTo>
                  <a:lnTo>
                    <a:pt x="102" y="77"/>
                  </a:lnTo>
                  <a:lnTo>
                    <a:pt x="51" y="128"/>
                  </a:lnTo>
                  <a:lnTo>
                    <a:pt x="26" y="179"/>
                  </a:lnTo>
                  <a:lnTo>
                    <a:pt x="0" y="230"/>
                  </a:lnTo>
                  <a:lnTo>
                    <a:pt x="0" y="307"/>
                  </a:lnTo>
                  <a:lnTo>
                    <a:pt x="0" y="358"/>
                  </a:lnTo>
                  <a:lnTo>
                    <a:pt x="26" y="409"/>
                  </a:lnTo>
                  <a:lnTo>
                    <a:pt x="51" y="460"/>
                  </a:lnTo>
                  <a:lnTo>
                    <a:pt x="102" y="511"/>
                  </a:lnTo>
                  <a:lnTo>
                    <a:pt x="179" y="588"/>
                  </a:lnTo>
                  <a:lnTo>
                    <a:pt x="307" y="614"/>
                  </a:lnTo>
                  <a:lnTo>
                    <a:pt x="358" y="588"/>
                  </a:lnTo>
                  <a:lnTo>
                    <a:pt x="435" y="588"/>
                  </a:lnTo>
                  <a:lnTo>
                    <a:pt x="486" y="563"/>
                  </a:lnTo>
                  <a:lnTo>
                    <a:pt x="511" y="511"/>
                  </a:lnTo>
                  <a:lnTo>
                    <a:pt x="563" y="460"/>
                  </a:lnTo>
                  <a:lnTo>
                    <a:pt x="588" y="409"/>
                  </a:lnTo>
                  <a:lnTo>
                    <a:pt x="614" y="358"/>
                  </a:lnTo>
                  <a:lnTo>
                    <a:pt x="614" y="307"/>
                  </a:lnTo>
                  <a:lnTo>
                    <a:pt x="614" y="230"/>
                  </a:lnTo>
                  <a:lnTo>
                    <a:pt x="588" y="179"/>
                  </a:lnTo>
                  <a:lnTo>
                    <a:pt x="563" y="128"/>
                  </a:lnTo>
                  <a:lnTo>
                    <a:pt x="511" y="77"/>
                  </a:lnTo>
                  <a:lnTo>
                    <a:pt x="486" y="51"/>
                  </a:lnTo>
                  <a:lnTo>
                    <a:pt x="435" y="26"/>
                  </a:lnTo>
                  <a:lnTo>
                    <a:pt x="35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1093" name="Google Shape;1093;p34"/>
          <p:cNvGrpSpPr/>
          <p:nvPr/>
        </p:nvGrpSpPr>
        <p:grpSpPr>
          <a:xfrm>
            <a:off x="3762499" y="3316944"/>
            <a:ext cx="542256" cy="531965"/>
            <a:chOff x="1719100" y="1159125"/>
            <a:chExt cx="379625" cy="368125"/>
          </a:xfrm>
        </p:grpSpPr>
        <p:sp>
          <p:nvSpPr>
            <p:cNvPr id="1094" name="Google Shape;1094;p34"/>
            <p:cNvSpPr/>
            <p:nvPr/>
          </p:nvSpPr>
          <p:spPr>
            <a:xfrm>
              <a:off x="1984300" y="1267775"/>
              <a:ext cx="38375" cy="38350"/>
            </a:xfrm>
            <a:custGeom>
              <a:avLst/>
              <a:gdLst/>
              <a:ahLst/>
              <a:cxnLst/>
              <a:rect l="l" t="t" r="r" b="b"/>
              <a:pathLst>
                <a:path w="1535" h="1534" extrusionOk="0">
                  <a:moveTo>
                    <a:pt x="768" y="0"/>
                  </a:moveTo>
                  <a:lnTo>
                    <a:pt x="614" y="26"/>
                  </a:lnTo>
                  <a:lnTo>
                    <a:pt x="487" y="51"/>
                  </a:lnTo>
                  <a:lnTo>
                    <a:pt x="359" y="128"/>
                  </a:lnTo>
                  <a:lnTo>
                    <a:pt x="231" y="230"/>
                  </a:lnTo>
                  <a:lnTo>
                    <a:pt x="129" y="332"/>
                  </a:lnTo>
                  <a:lnTo>
                    <a:pt x="78" y="460"/>
                  </a:lnTo>
                  <a:lnTo>
                    <a:pt x="27" y="614"/>
                  </a:lnTo>
                  <a:lnTo>
                    <a:pt x="1" y="767"/>
                  </a:lnTo>
                  <a:lnTo>
                    <a:pt x="27" y="920"/>
                  </a:lnTo>
                  <a:lnTo>
                    <a:pt x="78" y="1074"/>
                  </a:lnTo>
                  <a:lnTo>
                    <a:pt x="129" y="1202"/>
                  </a:lnTo>
                  <a:lnTo>
                    <a:pt x="231" y="1304"/>
                  </a:lnTo>
                  <a:lnTo>
                    <a:pt x="359" y="1406"/>
                  </a:lnTo>
                  <a:lnTo>
                    <a:pt x="487" y="1483"/>
                  </a:lnTo>
                  <a:lnTo>
                    <a:pt x="614" y="1508"/>
                  </a:lnTo>
                  <a:lnTo>
                    <a:pt x="768" y="1534"/>
                  </a:lnTo>
                  <a:lnTo>
                    <a:pt x="921" y="1508"/>
                  </a:lnTo>
                  <a:lnTo>
                    <a:pt x="1075" y="1483"/>
                  </a:lnTo>
                  <a:lnTo>
                    <a:pt x="1202" y="1406"/>
                  </a:lnTo>
                  <a:lnTo>
                    <a:pt x="1330" y="1304"/>
                  </a:lnTo>
                  <a:lnTo>
                    <a:pt x="1407" y="1202"/>
                  </a:lnTo>
                  <a:lnTo>
                    <a:pt x="1484" y="1074"/>
                  </a:lnTo>
                  <a:lnTo>
                    <a:pt x="1535" y="920"/>
                  </a:lnTo>
                  <a:lnTo>
                    <a:pt x="1535" y="767"/>
                  </a:lnTo>
                  <a:lnTo>
                    <a:pt x="1535" y="614"/>
                  </a:lnTo>
                  <a:lnTo>
                    <a:pt x="1484" y="460"/>
                  </a:lnTo>
                  <a:lnTo>
                    <a:pt x="1407" y="332"/>
                  </a:lnTo>
                  <a:lnTo>
                    <a:pt x="1330" y="230"/>
                  </a:lnTo>
                  <a:lnTo>
                    <a:pt x="1202" y="128"/>
                  </a:lnTo>
                  <a:lnTo>
                    <a:pt x="1075" y="51"/>
                  </a:lnTo>
                  <a:lnTo>
                    <a:pt x="921" y="26"/>
                  </a:lnTo>
                  <a:lnTo>
                    <a:pt x="76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095" name="Google Shape;1095;p34"/>
            <p:cNvSpPr/>
            <p:nvPr/>
          </p:nvSpPr>
          <p:spPr>
            <a:xfrm>
              <a:off x="2052700" y="1247325"/>
              <a:ext cx="38375" cy="38350"/>
            </a:xfrm>
            <a:custGeom>
              <a:avLst/>
              <a:gdLst/>
              <a:ahLst/>
              <a:cxnLst/>
              <a:rect l="l" t="t" r="r" b="b"/>
              <a:pathLst>
                <a:path w="1535" h="1534" extrusionOk="0">
                  <a:moveTo>
                    <a:pt x="614" y="0"/>
                  </a:moveTo>
                  <a:lnTo>
                    <a:pt x="460" y="51"/>
                  </a:lnTo>
                  <a:lnTo>
                    <a:pt x="333" y="128"/>
                  </a:lnTo>
                  <a:lnTo>
                    <a:pt x="230" y="230"/>
                  </a:lnTo>
                  <a:lnTo>
                    <a:pt x="128" y="332"/>
                  </a:lnTo>
                  <a:lnTo>
                    <a:pt x="51" y="460"/>
                  </a:lnTo>
                  <a:lnTo>
                    <a:pt x="26" y="614"/>
                  </a:lnTo>
                  <a:lnTo>
                    <a:pt x="0" y="767"/>
                  </a:lnTo>
                  <a:lnTo>
                    <a:pt x="26" y="920"/>
                  </a:lnTo>
                  <a:lnTo>
                    <a:pt x="51" y="1074"/>
                  </a:lnTo>
                  <a:lnTo>
                    <a:pt x="128" y="1202"/>
                  </a:lnTo>
                  <a:lnTo>
                    <a:pt x="230" y="1304"/>
                  </a:lnTo>
                  <a:lnTo>
                    <a:pt x="333" y="1406"/>
                  </a:lnTo>
                  <a:lnTo>
                    <a:pt x="460" y="1457"/>
                  </a:lnTo>
                  <a:lnTo>
                    <a:pt x="614" y="1508"/>
                  </a:lnTo>
                  <a:lnTo>
                    <a:pt x="767" y="1534"/>
                  </a:lnTo>
                  <a:lnTo>
                    <a:pt x="921" y="1508"/>
                  </a:lnTo>
                  <a:lnTo>
                    <a:pt x="1074" y="1457"/>
                  </a:lnTo>
                  <a:lnTo>
                    <a:pt x="1202" y="1406"/>
                  </a:lnTo>
                  <a:lnTo>
                    <a:pt x="1304" y="1304"/>
                  </a:lnTo>
                  <a:lnTo>
                    <a:pt x="1406" y="1202"/>
                  </a:lnTo>
                  <a:lnTo>
                    <a:pt x="1483" y="1074"/>
                  </a:lnTo>
                  <a:lnTo>
                    <a:pt x="1509" y="920"/>
                  </a:lnTo>
                  <a:lnTo>
                    <a:pt x="1534" y="767"/>
                  </a:lnTo>
                  <a:lnTo>
                    <a:pt x="1509" y="614"/>
                  </a:lnTo>
                  <a:lnTo>
                    <a:pt x="1483" y="460"/>
                  </a:lnTo>
                  <a:lnTo>
                    <a:pt x="1406" y="332"/>
                  </a:lnTo>
                  <a:lnTo>
                    <a:pt x="1304" y="230"/>
                  </a:lnTo>
                  <a:lnTo>
                    <a:pt x="1202" y="128"/>
                  </a:lnTo>
                  <a:lnTo>
                    <a:pt x="1074" y="51"/>
                  </a:lnTo>
                  <a:lnTo>
                    <a:pt x="921"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096" name="Google Shape;1096;p34"/>
            <p:cNvSpPr/>
            <p:nvPr/>
          </p:nvSpPr>
          <p:spPr>
            <a:xfrm>
              <a:off x="2022650" y="1166800"/>
              <a:ext cx="68425" cy="59450"/>
            </a:xfrm>
            <a:custGeom>
              <a:avLst/>
              <a:gdLst/>
              <a:ahLst/>
              <a:cxnLst/>
              <a:rect l="l" t="t" r="r" b="b"/>
              <a:pathLst>
                <a:path w="2737" h="2378" extrusionOk="0">
                  <a:moveTo>
                    <a:pt x="2736" y="0"/>
                  </a:moveTo>
                  <a:lnTo>
                    <a:pt x="1" y="818"/>
                  </a:lnTo>
                  <a:lnTo>
                    <a:pt x="1" y="2377"/>
                  </a:lnTo>
                  <a:lnTo>
                    <a:pt x="2736" y="1559"/>
                  </a:lnTo>
                  <a:lnTo>
                    <a:pt x="273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097" name="Google Shape;1097;p34"/>
            <p:cNvSpPr/>
            <p:nvPr/>
          </p:nvSpPr>
          <p:spPr>
            <a:xfrm>
              <a:off x="1976650" y="1159125"/>
              <a:ext cx="122075" cy="154675"/>
            </a:xfrm>
            <a:custGeom>
              <a:avLst/>
              <a:gdLst/>
              <a:ahLst/>
              <a:cxnLst/>
              <a:rect l="l" t="t" r="r" b="b"/>
              <a:pathLst>
                <a:path w="4883" h="6187" extrusionOk="0">
                  <a:moveTo>
                    <a:pt x="4269" y="716"/>
                  </a:moveTo>
                  <a:lnTo>
                    <a:pt x="4269" y="1636"/>
                  </a:lnTo>
                  <a:lnTo>
                    <a:pt x="2148" y="2275"/>
                  </a:lnTo>
                  <a:lnTo>
                    <a:pt x="2148" y="1355"/>
                  </a:lnTo>
                  <a:lnTo>
                    <a:pt x="4269" y="716"/>
                  </a:lnTo>
                  <a:close/>
                  <a:moveTo>
                    <a:pt x="3911" y="3835"/>
                  </a:moveTo>
                  <a:lnTo>
                    <a:pt x="3988" y="3860"/>
                  </a:lnTo>
                  <a:lnTo>
                    <a:pt x="4065" y="3912"/>
                  </a:lnTo>
                  <a:lnTo>
                    <a:pt x="4141" y="3963"/>
                  </a:lnTo>
                  <a:lnTo>
                    <a:pt x="4193" y="4039"/>
                  </a:lnTo>
                  <a:lnTo>
                    <a:pt x="4244" y="4116"/>
                  </a:lnTo>
                  <a:lnTo>
                    <a:pt x="4269" y="4193"/>
                  </a:lnTo>
                  <a:lnTo>
                    <a:pt x="4269" y="4295"/>
                  </a:lnTo>
                  <a:lnTo>
                    <a:pt x="4269" y="4372"/>
                  </a:lnTo>
                  <a:lnTo>
                    <a:pt x="4244" y="4474"/>
                  </a:lnTo>
                  <a:lnTo>
                    <a:pt x="4193" y="4551"/>
                  </a:lnTo>
                  <a:lnTo>
                    <a:pt x="4141" y="4627"/>
                  </a:lnTo>
                  <a:lnTo>
                    <a:pt x="4065" y="4678"/>
                  </a:lnTo>
                  <a:lnTo>
                    <a:pt x="3988" y="4730"/>
                  </a:lnTo>
                  <a:lnTo>
                    <a:pt x="3911" y="4755"/>
                  </a:lnTo>
                  <a:lnTo>
                    <a:pt x="3707" y="4755"/>
                  </a:lnTo>
                  <a:lnTo>
                    <a:pt x="3630" y="4730"/>
                  </a:lnTo>
                  <a:lnTo>
                    <a:pt x="3554" y="4678"/>
                  </a:lnTo>
                  <a:lnTo>
                    <a:pt x="3477" y="4627"/>
                  </a:lnTo>
                  <a:lnTo>
                    <a:pt x="3426" y="4551"/>
                  </a:lnTo>
                  <a:lnTo>
                    <a:pt x="3375" y="4474"/>
                  </a:lnTo>
                  <a:lnTo>
                    <a:pt x="3349" y="4372"/>
                  </a:lnTo>
                  <a:lnTo>
                    <a:pt x="3349" y="4295"/>
                  </a:lnTo>
                  <a:lnTo>
                    <a:pt x="3349" y="4193"/>
                  </a:lnTo>
                  <a:lnTo>
                    <a:pt x="3375" y="4116"/>
                  </a:lnTo>
                  <a:lnTo>
                    <a:pt x="3426" y="4039"/>
                  </a:lnTo>
                  <a:lnTo>
                    <a:pt x="3477" y="3963"/>
                  </a:lnTo>
                  <a:lnTo>
                    <a:pt x="3554" y="3912"/>
                  </a:lnTo>
                  <a:lnTo>
                    <a:pt x="3630" y="3860"/>
                  </a:lnTo>
                  <a:lnTo>
                    <a:pt x="3707" y="3835"/>
                  </a:lnTo>
                  <a:close/>
                  <a:moveTo>
                    <a:pt x="1176" y="4653"/>
                  </a:moveTo>
                  <a:lnTo>
                    <a:pt x="1253" y="4678"/>
                  </a:lnTo>
                  <a:lnTo>
                    <a:pt x="1355" y="4730"/>
                  </a:lnTo>
                  <a:lnTo>
                    <a:pt x="1406" y="4781"/>
                  </a:lnTo>
                  <a:lnTo>
                    <a:pt x="1457" y="4857"/>
                  </a:lnTo>
                  <a:lnTo>
                    <a:pt x="1508" y="4934"/>
                  </a:lnTo>
                  <a:lnTo>
                    <a:pt x="1534" y="5011"/>
                  </a:lnTo>
                  <a:lnTo>
                    <a:pt x="1560" y="5113"/>
                  </a:lnTo>
                  <a:lnTo>
                    <a:pt x="1534" y="5215"/>
                  </a:lnTo>
                  <a:lnTo>
                    <a:pt x="1508" y="5292"/>
                  </a:lnTo>
                  <a:lnTo>
                    <a:pt x="1457" y="5369"/>
                  </a:lnTo>
                  <a:lnTo>
                    <a:pt x="1406" y="5445"/>
                  </a:lnTo>
                  <a:lnTo>
                    <a:pt x="1355" y="5496"/>
                  </a:lnTo>
                  <a:lnTo>
                    <a:pt x="1253" y="5548"/>
                  </a:lnTo>
                  <a:lnTo>
                    <a:pt x="1176" y="5573"/>
                  </a:lnTo>
                  <a:lnTo>
                    <a:pt x="997" y="5573"/>
                  </a:lnTo>
                  <a:lnTo>
                    <a:pt x="895" y="5548"/>
                  </a:lnTo>
                  <a:lnTo>
                    <a:pt x="818" y="5496"/>
                  </a:lnTo>
                  <a:lnTo>
                    <a:pt x="742" y="5445"/>
                  </a:lnTo>
                  <a:lnTo>
                    <a:pt x="690" y="5369"/>
                  </a:lnTo>
                  <a:lnTo>
                    <a:pt x="665" y="5292"/>
                  </a:lnTo>
                  <a:lnTo>
                    <a:pt x="639" y="5215"/>
                  </a:lnTo>
                  <a:lnTo>
                    <a:pt x="614" y="5113"/>
                  </a:lnTo>
                  <a:lnTo>
                    <a:pt x="639" y="5011"/>
                  </a:lnTo>
                  <a:lnTo>
                    <a:pt x="665" y="4934"/>
                  </a:lnTo>
                  <a:lnTo>
                    <a:pt x="690" y="4857"/>
                  </a:lnTo>
                  <a:lnTo>
                    <a:pt x="742" y="4781"/>
                  </a:lnTo>
                  <a:lnTo>
                    <a:pt x="818" y="4730"/>
                  </a:lnTo>
                  <a:lnTo>
                    <a:pt x="895" y="4678"/>
                  </a:lnTo>
                  <a:lnTo>
                    <a:pt x="997" y="4653"/>
                  </a:lnTo>
                  <a:close/>
                  <a:moveTo>
                    <a:pt x="4551" y="0"/>
                  </a:moveTo>
                  <a:lnTo>
                    <a:pt x="4499" y="26"/>
                  </a:lnTo>
                  <a:lnTo>
                    <a:pt x="1764" y="844"/>
                  </a:lnTo>
                  <a:lnTo>
                    <a:pt x="1687" y="895"/>
                  </a:lnTo>
                  <a:lnTo>
                    <a:pt x="1611" y="946"/>
                  </a:lnTo>
                  <a:lnTo>
                    <a:pt x="1560" y="1048"/>
                  </a:lnTo>
                  <a:lnTo>
                    <a:pt x="1560" y="1125"/>
                  </a:lnTo>
                  <a:lnTo>
                    <a:pt x="1560" y="4142"/>
                  </a:lnTo>
                  <a:lnTo>
                    <a:pt x="1330" y="4065"/>
                  </a:lnTo>
                  <a:lnTo>
                    <a:pt x="1074" y="4039"/>
                  </a:lnTo>
                  <a:lnTo>
                    <a:pt x="869" y="4065"/>
                  </a:lnTo>
                  <a:lnTo>
                    <a:pt x="665" y="4116"/>
                  </a:lnTo>
                  <a:lnTo>
                    <a:pt x="486" y="4218"/>
                  </a:lnTo>
                  <a:lnTo>
                    <a:pt x="333" y="4346"/>
                  </a:lnTo>
                  <a:lnTo>
                    <a:pt x="205" y="4525"/>
                  </a:lnTo>
                  <a:lnTo>
                    <a:pt x="102" y="4704"/>
                  </a:lnTo>
                  <a:lnTo>
                    <a:pt x="26" y="4909"/>
                  </a:lnTo>
                  <a:lnTo>
                    <a:pt x="0" y="5113"/>
                  </a:lnTo>
                  <a:lnTo>
                    <a:pt x="26" y="5318"/>
                  </a:lnTo>
                  <a:lnTo>
                    <a:pt x="102" y="5522"/>
                  </a:lnTo>
                  <a:lnTo>
                    <a:pt x="205" y="5701"/>
                  </a:lnTo>
                  <a:lnTo>
                    <a:pt x="333" y="5880"/>
                  </a:lnTo>
                  <a:lnTo>
                    <a:pt x="486" y="6008"/>
                  </a:lnTo>
                  <a:lnTo>
                    <a:pt x="665" y="6110"/>
                  </a:lnTo>
                  <a:lnTo>
                    <a:pt x="869" y="6161"/>
                  </a:lnTo>
                  <a:lnTo>
                    <a:pt x="1074" y="6187"/>
                  </a:lnTo>
                  <a:lnTo>
                    <a:pt x="1304" y="6161"/>
                  </a:lnTo>
                  <a:lnTo>
                    <a:pt x="1508" y="6110"/>
                  </a:lnTo>
                  <a:lnTo>
                    <a:pt x="1687" y="6008"/>
                  </a:lnTo>
                  <a:lnTo>
                    <a:pt x="1841" y="5880"/>
                  </a:lnTo>
                  <a:lnTo>
                    <a:pt x="1969" y="5701"/>
                  </a:lnTo>
                  <a:lnTo>
                    <a:pt x="2071" y="5522"/>
                  </a:lnTo>
                  <a:lnTo>
                    <a:pt x="2122" y="5318"/>
                  </a:lnTo>
                  <a:lnTo>
                    <a:pt x="2148" y="5113"/>
                  </a:lnTo>
                  <a:lnTo>
                    <a:pt x="2148" y="2915"/>
                  </a:lnTo>
                  <a:lnTo>
                    <a:pt x="4269" y="2275"/>
                  </a:lnTo>
                  <a:lnTo>
                    <a:pt x="4269" y="3324"/>
                  </a:lnTo>
                  <a:lnTo>
                    <a:pt x="4065" y="3247"/>
                  </a:lnTo>
                  <a:lnTo>
                    <a:pt x="3809" y="3221"/>
                  </a:lnTo>
                  <a:lnTo>
                    <a:pt x="3605" y="3247"/>
                  </a:lnTo>
                  <a:lnTo>
                    <a:pt x="3400" y="3298"/>
                  </a:lnTo>
                  <a:lnTo>
                    <a:pt x="3221" y="3400"/>
                  </a:lnTo>
                  <a:lnTo>
                    <a:pt x="3042" y="3528"/>
                  </a:lnTo>
                  <a:lnTo>
                    <a:pt x="2914" y="3681"/>
                  </a:lnTo>
                  <a:lnTo>
                    <a:pt x="2812" y="3886"/>
                  </a:lnTo>
                  <a:lnTo>
                    <a:pt x="2761" y="4065"/>
                  </a:lnTo>
                  <a:lnTo>
                    <a:pt x="2735" y="4295"/>
                  </a:lnTo>
                  <a:lnTo>
                    <a:pt x="2761" y="4500"/>
                  </a:lnTo>
                  <a:lnTo>
                    <a:pt x="2812" y="4704"/>
                  </a:lnTo>
                  <a:lnTo>
                    <a:pt x="2914" y="4883"/>
                  </a:lnTo>
                  <a:lnTo>
                    <a:pt x="3042" y="5036"/>
                  </a:lnTo>
                  <a:lnTo>
                    <a:pt x="3221" y="5190"/>
                  </a:lnTo>
                  <a:lnTo>
                    <a:pt x="3400" y="5266"/>
                  </a:lnTo>
                  <a:lnTo>
                    <a:pt x="3605" y="5343"/>
                  </a:lnTo>
                  <a:lnTo>
                    <a:pt x="3809" y="5369"/>
                  </a:lnTo>
                  <a:lnTo>
                    <a:pt x="4014" y="5343"/>
                  </a:lnTo>
                  <a:lnTo>
                    <a:pt x="4218" y="5266"/>
                  </a:lnTo>
                  <a:lnTo>
                    <a:pt x="4397" y="5190"/>
                  </a:lnTo>
                  <a:lnTo>
                    <a:pt x="4576" y="5036"/>
                  </a:lnTo>
                  <a:lnTo>
                    <a:pt x="4704" y="4883"/>
                  </a:lnTo>
                  <a:lnTo>
                    <a:pt x="4806" y="4704"/>
                  </a:lnTo>
                  <a:lnTo>
                    <a:pt x="4857" y="4500"/>
                  </a:lnTo>
                  <a:lnTo>
                    <a:pt x="4883" y="4295"/>
                  </a:lnTo>
                  <a:lnTo>
                    <a:pt x="4883" y="307"/>
                  </a:lnTo>
                  <a:lnTo>
                    <a:pt x="4883" y="256"/>
                  </a:lnTo>
                  <a:lnTo>
                    <a:pt x="4857" y="179"/>
                  </a:lnTo>
                  <a:lnTo>
                    <a:pt x="4806" y="128"/>
                  </a:lnTo>
                  <a:lnTo>
                    <a:pt x="4755" y="77"/>
                  </a:lnTo>
                  <a:lnTo>
                    <a:pt x="4704" y="26"/>
                  </a:lnTo>
                  <a:lnTo>
                    <a:pt x="4627" y="26"/>
                  </a:lnTo>
                  <a:lnTo>
                    <a:pt x="4551"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098" name="Google Shape;1098;p34"/>
            <p:cNvSpPr/>
            <p:nvPr/>
          </p:nvSpPr>
          <p:spPr>
            <a:xfrm>
              <a:off x="1719100" y="1162325"/>
              <a:ext cx="264600" cy="249250"/>
            </a:xfrm>
            <a:custGeom>
              <a:avLst/>
              <a:gdLst/>
              <a:ahLst/>
              <a:cxnLst/>
              <a:rect l="l" t="t" r="r" b="b"/>
              <a:pathLst>
                <a:path w="10584" h="9970" extrusionOk="0">
                  <a:moveTo>
                    <a:pt x="5292" y="0"/>
                  </a:moveTo>
                  <a:lnTo>
                    <a:pt x="4857" y="26"/>
                  </a:lnTo>
                  <a:lnTo>
                    <a:pt x="4423" y="102"/>
                  </a:lnTo>
                  <a:lnTo>
                    <a:pt x="4039" y="205"/>
                  </a:lnTo>
                  <a:lnTo>
                    <a:pt x="3630" y="332"/>
                  </a:lnTo>
                  <a:lnTo>
                    <a:pt x="3272" y="511"/>
                  </a:lnTo>
                  <a:lnTo>
                    <a:pt x="2914" y="741"/>
                  </a:lnTo>
                  <a:lnTo>
                    <a:pt x="2582" y="972"/>
                  </a:lnTo>
                  <a:lnTo>
                    <a:pt x="2275" y="1253"/>
                  </a:lnTo>
                  <a:lnTo>
                    <a:pt x="2020" y="1560"/>
                  </a:lnTo>
                  <a:lnTo>
                    <a:pt x="1764" y="1892"/>
                  </a:lnTo>
                  <a:lnTo>
                    <a:pt x="1559" y="2224"/>
                  </a:lnTo>
                  <a:lnTo>
                    <a:pt x="1380" y="2608"/>
                  </a:lnTo>
                  <a:lnTo>
                    <a:pt x="1227" y="2991"/>
                  </a:lnTo>
                  <a:lnTo>
                    <a:pt x="1125" y="3400"/>
                  </a:lnTo>
                  <a:lnTo>
                    <a:pt x="1048" y="3809"/>
                  </a:lnTo>
                  <a:lnTo>
                    <a:pt x="1048" y="4244"/>
                  </a:lnTo>
                  <a:lnTo>
                    <a:pt x="1048" y="6749"/>
                  </a:lnTo>
                  <a:lnTo>
                    <a:pt x="818" y="6877"/>
                  </a:lnTo>
                  <a:lnTo>
                    <a:pt x="614" y="7005"/>
                  </a:lnTo>
                  <a:lnTo>
                    <a:pt x="435" y="7183"/>
                  </a:lnTo>
                  <a:lnTo>
                    <a:pt x="281" y="7362"/>
                  </a:lnTo>
                  <a:lnTo>
                    <a:pt x="153" y="7593"/>
                  </a:lnTo>
                  <a:lnTo>
                    <a:pt x="77" y="7823"/>
                  </a:lnTo>
                  <a:lnTo>
                    <a:pt x="0" y="8053"/>
                  </a:lnTo>
                  <a:lnTo>
                    <a:pt x="0" y="8308"/>
                  </a:lnTo>
                  <a:lnTo>
                    <a:pt x="26" y="8615"/>
                  </a:lnTo>
                  <a:lnTo>
                    <a:pt x="102" y="8896"/>
                  </a:lnTo>
                  <a:lnTo>
                    <a:pt x="205" y="9152"/>
                  </a:lnTo>
                  <a:lnTo>
                    <a:pt x="358" y="9382"/>
                  </a:lnTo>
                  <a:lnTo>
                    <a:pt x="562" y="9586"/>
                  </a:lnTo>
                  <a:lnTo>
                    <a:pt x="793" y="9765"/>
                  </a:lnTo>
                  <a:lnTo>
                    <a:pt x="1048" y="9893"/>
                  </a:lnTo>
                  <a:lnTo>
                    <a:pt x="1329" y="9970"/>
                  </a:lnTo>
                  <a:lnTo>
                    <a:pt x="9331" y="9944"/>
                  </a:lnTo>
                  <a:lnTo>
                    <a:pt x="9586" y="9868"/>
                  </a:lnTo>
                  <a:lnTo>
                    <a:pt x="9842" y="9714"/>
                  </a:lnTo>
                  <a:lnTo>
                    <a:pt x="10047" y="9561"/>
                  </a:lnTo>
                  <a:lnTo>
                    <a:pt x="10226" y="9356"/>
                  </a:lnTo>
                  <a:lnTo>
                    <a:pt x="10379" y="9126"/>
                  </a:lnTo>
                  <a:lnTo>
                    <a:pt x="10481" y="8871"/>
                  </a:lnTo>
                  <a:lnTo>
                    <a:pt x="10558" y="8615"/>
                  </a:lnTo>
                  <a:lnTo>
                    <a:pt x="10583" y="8308"/>
                  </a:lnTo>
                  <a:lnTo>
                    <a:pt x="10558" y="8053"/>
                  </a:lnTo>
                  <a:lnTo>
                    <a:pt x="10507" y="7823"/>
                  </a:lnTo>
                  <a:lnTo>
                    <a:pt x="10404" y="7593"/>
                  </a:lnTo>
                  <a:lnTo>
                    <a:pt x="10302" y="7362"/>
                  </a:lnTo>
                  <a:lnTo>
                    <a:pt x="10149" y="7183"/>
                  </a:lnTo>
                  <a:lnTo>
                    <a:pt x="9970" y="7005"/>
                  </a:lnTo>
                  <a:lnTo>
                    <a:pt x="9765" y="6877"/>
                  </a:lnTo>
                  <a:lnTo>
                    <a:pt x="9535" y="6749"/>
                  </a:lnTo>
                  <a:lnTo>
                    <a:pt x="9535" y="4244"/>
                  </a:lnTo>
                  <a:lnTo>
                    <a:pt x="9510" y="3809"/>
                  </a:lnTo>
                  <a:lnTo>
                    <a:pt x="9459" y="3400"/>
                  </a:lnTo>
                  <a:lnTo>
                    <a:pt x="9356" y="2991"/>
                  </a:lnTo>
                  <a:lnTo>
                    <a:pt x="9203" y="2608"/>
                  </a:lnTo>
                  <a:lnTo>
                    <a:pt x="9024" y="2224"/>
                  </a:lnTo>
                  <a:lnTo>
                    <a:pt x="8820" y="1892"/>
                  </a:lnTo>
                  <a:lnTo>
                    <a:pt x="8564" y="1560"/>
                  </a:lnTo>
                  <a:lnTo>
                    <a:pt x="8283" y="1253"/>
                  </a:lnTo>
                  <a:lnTo>
                    <a:pt x="7976" y="972"/>
                  </a:lnTo>
                  <a:lnTo>
                    <a:pt x="7669" y="741"/>
                  </a:lnTo>
                  <a:lnTo>
                    <a:pt x="7311" y="511"/>
                  </a:lnTo>
                  <a:lnTo>
                    <a:pt x="6928" y="332"/>
                  </a:lnTo>
                  <a:lnTo>
                    <a:pt x="6544" y="205"/>
                  </a:lnTo>
                  <a:lnTo>
                    <a:pt x="6135" y="102"/>
                  </a:lnTo>
                  <a:lnTo>
                    <a:pt x="5726" y="26"/>
                  </a:lnTo>
                  <a:lnTo>
                    <a:pt x="5292"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099" name="Google Shape;1099;p34"/>
            <p:cNvSpPr/>
            <p:nvPr/>
          </p:nvSpPr>
          <p:spPr>
            <a:xfrm>
              <a:off x="1719100" y="1162325"/>
              <a:ext cx="264600" cy="249250"/>
            </a:xfrm>
            <a:custGeom>
              <a:avLst/>
              <a:gdLst/>
              <a:ahLst/>
              <a:cxnLst/>
              <a:rect l="l" t="t" r="r" b="b"/>
              <a:pathLst>
                <a:path w="10584" h="9970" fill="none" extrusionOk="0">
                  <a:moveTo>
                    <a:pt x="9331" y="9944"/>
                  </a:moveTo>
                  <a:lnTo>
                    <a:pt x="9331" y="9944"/>
                  </a:lnTo>
                  <a:lnTo>
                    <a:pt x="9586" y="9868"/>
                  </a:lnTo>
                  <a:lnTo>
                    <a:pt x="9842" y="9714"/>
                  </a:lnTo>
                  <a:lnTo>
                    <a:pt x="10047" y="9561"/>
                  </a:lnTo>
                  <a:lnTo>
                    <a:pt x="10226" y="9356"/>
                  </a:lnTo>
                  <a:lnTo>
                    <a:pt x="10379" y="9126"/>
                  </a:lnTo>
                  <a:lnTo>
                    <a:pt x="10481" y="8871"/>
                  </a:lnTo>
                  <a:lnTo>
                    <a:pt x="10558" y="8615"/>
                  </a:lnTo>
                  <a:lnTo>
                    <a:pt x="10583" y="8308"/>
                  </a:lnTo>
                  <a:lnTo>
                    <a:pt x="10583" y="8308"/>
                  </a:lnTo>
                  <a:lnTo>
                    <a:pt x="10558" y="8053"/>
                  </a:lnTo>
                  <a:lnTo>
                    <a:pt x="10507" y="7823"/>
                  </a:lnTo>
                  <a:lnTo>
                    <a:pt x="10404" y="7593"/>
                  </a:lnTo>
                  <a:lnTo>
                    <a:pt x="10302" y="7362"/>
                  </a:lnTo>
                  <a:lnTo>
                    <a:pt x="10149" y="7183"/>
                  </a:lnTo>
                  <a:lnTo>
                    <a:pt x="9970" y="7005"/>
                  </a:lnTo>
                  <a:lnTo>
                    <a:pt x="9765" y="6877"/>
                  </a:lnTo>
                  <a:lnTo>
                    <a:pt x="9535" y="6749"/>
                  </a:lnTo>
                  <a:lnTo>
                    <a:pt x="9535" y="4244"/>
                  </a:lnTo>
                  <a:lnTo>
                    <a:pt x="9535" y="4244"/>
                  </a:lnTo>
                  <a:lnTo>
                    <a:pt x="9510" y="3809"/>
                  </a:lnTo>
                  <a:lnTo>
                    <a:pt x="9459" y="3400"/>
                  </a:lnTo>
                  <a:lnTo>
                    <a:pt x="9356" y="2991"/>
                  </a:lnTo>
                  <a:lnTo>
                    <a:pt x="9203" y="2608"/>
                  </a:lnTo>
                  <a:lnTo>
                    <a:pt x="9024" y="2224"/>
                  </a:lnTo>
                  <a:lnTo>
                    <a:pt x="8820" y="1892"/>
                  </a:lnTo>
                  <a:lnTo>
                    <a:pt x="8564" y="1560"/>
                  </a:lnTo>
                  <a:lnTo>
                    <a:pt x="8283" y="1253"/>
                  </a:lnTo>
                  <a:lnTo>
                    <a:pt x="7976" y="972"/>
                  </a:lnTo>
                  <a:lnTo>
                    <a:pt x="7669" y="741"/>
                  </a:lnTo>
                  <a:lnTo>
                    <a:pt x="7311" y="511"/>
                  </a:lnTo>
                  <a:lnTo>
                    <a:pt x="6928" y="332"/>
                  </a:lnTo>
                  <a:lnTo>
                    <a:pt x="6544" y="205"/>
                  </a:lnTo>
                  <a:lnTo>
                    <a:pt x="6135" y="102"/>
                  </a:lnTo>
                  <a:lnTo>
                    <a:pt x="5726" y="26"/>
                  </a:lnTo>
                  <a:lnTo>
                    <a:pt x="5292" y="0"/>
                  </a:lnTo>
                  <a:lnTo>
                    <a:pt x="5292" y="0"/>
                  </a:lnTo>
                  <a:lnTo>
                    <a:pt x="4857" y="26"/>
                  </a:lnTo>
                  <a:lnTo>
                    <a:pt x="4423" y="102"/>
                  </a:lnTo>
                  <a:lnTo>
                    <a:pt x="4039" y="205"/>
                  </a:lnTo>
                  <a:lnTo>
                    <a:pt x="3630" y="332"/>
                  </a:lnTo>
                  <a:lnTo>
                    <a:pt x="3272" y="511"/>
                  </a:lnTo>
                  <a:lnTo>
                    <a:pt x="2914" y="741"/>
                  </a:lnTo>
                  <a:lnTo>
                    <a:pt x="2582" y="972"/>
                  </a:lnTo>
                  <a:lnTo>
                    <a:pt x="2275" y="1253"/>
                  </a:lnTo>
                  <a:lnTo>
                    <a:pt x="2020" y="1560"/>
                  </a:lnTo>
                  <a:lnTo>
                    <a:pt x="1764" y="1892"/>
                  </a:lnTo>
                  <a:lnTo>
                    <a:pt x="1559" y="2224"/>
                  </a:lnTo>
                  <a:lnTo>
                    <a:pt x="1380" y="2608"/>
                  </a:lnTo>
                  <a:lnTo>
                    <a:pt x="1227" y="2991"/>
                  </a:lnTo>
                  <a:lnTo>
                    <a:pt x="1125" y="3400"/>
                  </a:lnTo>
                  <a:lnTo>
                    <a:pt x="1048" y="3809"/>
                  </a:lnTo>
                  <a:lnTo>
                    <a:pt x="1048" y="4244"/>
                  </a:lnTo>
                  <a:lnTo>
                    <a:pt x="1048" y="6749"/>
                  </a:lnTo>
                  <a:lnTo>
                    <a:pt x="1048" y="6749"/>
                  </a:lnTo>
                  <a:lnTo>
                    <a:pt x="818" y="6877"/>
                  </a:lnTo>
                  <a:lnTo>
                    <a:pt x="614" y="7005"/>
                  </a:lnTo>
                  <a:lnTo>
                    <a:pt x="435" y="7183"/>
                  </a:lnTo>
                  <a:lnTo>
                    <a:pt x="281" y="7362"/>
                  </a:lnTo>
                  <a:lnTo>
                    <a:pt x="153" y="7593"/>
                  </a:lnTo>
                  <a:lnTo>
                    <a:pt x="77" y="7823"/>
                  </a:lnTo>
                  <a:lnTo>
                    <a:pt x="0" y="8053"/>
                  </a:lnTo>
                  <a:lnTo>
                    <a:pt x="0" y="8308"/>
                  </a:lnTo>
                  <a:lnTo>
                    <a:pt x="0" y="8308"/>
                  </a:lnTo>
                  <a:lnTo>
                    <a:pt x="26" y="8615"/>
                  </a:lnTo>
                  <a:lnTo>
                    <a:pt x="102" y="8896"/>
                  </a:lnTo>
                  <a:lnTo>
                    <a:pt x="205" y="9152"/>
                  </a:lnTo>
                  <a:lnTo>
                    <a:pt x="358" y="9382"/>
                  </a:lnTo>
                  <a:lnTo>
                    <a:pt x="562" y="9586"/>
                  </a:lnTo>
                  <a:lnTo>
                    <a:pt x="793" y="9765"/>
                  </a:lnTo>
                  <a:lnTo>
                    <a:pt x="1048" y="9893"/>
                  </a:lnTo>
                  <a:lnTo>
                    <a:pt x="1329" y="9970"/>
                  </a:lnTo>
                </a:path>
              </a:pathLst>
            </a:custGeom>
            <a:noFill/>
            <a:ln>
              <a:noFill/>
            </a:ln>
          </p:spPr>
          <p:txBody>
            <a:bodyPr spcFirstLastPara="1" wrap="square" lIns="121900" tIns="121900" rIns="121900" bIns="121900" anchor="ctr" anchorCtr="0">
              <a:noAutofit/>
            </a:bodyPr>
            <a:lstStyle/>
            <a:p>
              <a:endParaRPr sz="2400"/>
            </a:p>
          </p:txBody>
        </p:sp>
        <p:sp>
          <p:nvSpPr>
            <p:cNvPr id="1100" name="Google Shape;1100;p34"/>
            <p:cNvSpPr/>
            <p:nvPr/>
          </p:nvSpPr>
          <p:spPr>
            <a:xfrm>
              <a:off x="1739550" y="1252425"/>
              <a:ext cx="223700" cy="274825"/>
            </a:xfrm>
            <a:custGeom>
              <a:avLst/>
              <a:gdLst/>
              <a:ahLst/>
              <a:cxnLst/>
              <a:rect l="l" t="t" r="r" b="b"/>
              <a:pathLst>
                <a:path w="8948" h="10993" extrusionOk="0">
                  <a:moveTo>
                    <a:pt x="1534" y="1"/>
                  </a:moveTo>
                  <a:lnTo>
                    <a:pt x="1534" y="1432"/>
                  </a:lnTo>
                  <a:lnTo>
                    <a:pt x="1432" y="1458"/>
                  </a:lnTo>
                  <a:lnTo>
                    <a:pt x="1355" y="1509"/>
                  </a:lnTo>
                  <a:lnTo>
                    <a:pt x="1202" y="1662"/>
                  </a:lnTo>
                  <a:lnTo>
                    <a:pt x="1150" y="1739"/>
                  </a:lnTo>
                  <a:lnTo>
                    <a:pt x="1125" y="1841"/>
                  </a:lnTo>
                  <a:lnTo>
                    <a:pt x="1099" y="1943"/>
                  </a:lnTo>
                  <a:lnTo>
                    <a:pt x="1099" y="2046"/>
                  </a:lnTo>
                  <a:lnTo>
                    <a:pt x="1099" y="2148"/>
                  </a:lnTo>
                  <a:lnTo>
                    <a:pt x="1125" y="2250"/>
                  </a:lnTo>
                  <a:lnTo>
                    <a:pt x="1176" y="2352"/>
                  </a:lnTo>
                  <a:lnTo>
                    <a:pt x="1253" y="2455"/>
                  </a:lnTo>
                  <a:lnTo>
                    <a:pt x="1329" y="2531"/>
                  </a:lnTo>
                  <a:lnTo>
                    <a:pt x="1406" y="2583"/>
                  </a:lnTo>
                  <a:lnTo>
                    <a:pt x="1508" y="2634"/>
                  </a:lnTo>
                  <a:lnTo>
                    <a:pt x="1636" y="2659"/>
                  </a:lnTo>
                  <a:lnTo>
                    <a:pt x="1738" y="3017"/>
                  </a:lnTo>
                  <a:lnTo>
                    <a:pt x="1917" y="3375"/>
                  </a:lnTo>
                  <a:lnTo>
                    <a:pt x="2122" y="3682"/>
                  </a:lnTo>
                  <a:lnTo>
                    <a:pt x="2352" y="3963"/>
                  </a:lnTo>
                  <a:lnTo>
                    <a:pt x="2633" y="4219"/>
                  </a:lnTo>
                  <a:lnTo>
                    <a:pt x="2940" y="4449"/>
                  </a:lnTo>
                  <a:lnTo>
                    <a:pt x="3272" y="4602"/>
                  </a:lnTo>
                  <a:lnTo>
                    <a:pt x="3630" y="4755"/>
                  </a:lnTo>
                  <a:lnTo>
                    <a:pt x="3477" y="6085"/>
                  </a:lnTo>
                  <a:lnTo>
                    <a:pt x="1406" y="6085"/>
                  </a:lnTo>
                  <a:lnTo>
                    <a:pt x="1125" y="6110"/>
                  </a:lnTo>
                  <a:lnTo>
                    <a:pt x="844" y="6187"/>
                  </a:lnTo>
                  <a:lnTo>
                    <a:pt x="614" y="6340"/>
                  </a:lnTo>
                  <a:lnTo>
                    <a:pt x="409" y="6494"/>
                  </a:lnTo>
                  <a:lnTo>
                    <a:pt x="230" y="6698"/>
                  </a:lnTo>
                  <a:lnTo>
                    <a:pt x="102" y="6928"/>
                  </a:lnTo>
                  <a:lnTo>
                    <a:pt x="26" y="7210"/>
                  </a:lnTo>
                  <a:lnTo>
                    <a:pt x="0" y="7491"/>
                  </a:lnTo>
                  <a:lnTo>
                    <a:pt x="0" y="10993"/>
                  </a:lnTo>
                  <a:lnTo>
                    <a:pt x="8947" y="10993"/>
                  </a:lnTo>
                  <a:lnTo>
                    <a:pt x="8947" y="7491"/>
                  </a:lnTo>
                  <a:lnTo>
                    <a:pt x="8896" y="7210"/>
                  </a:lnTo>
                  <a:lnTo>
                    <a:pt x="8820" y="6928"/>
                  </a:lnTo>
                  <a:lnTo>
                    <a:pt x="8692" y="6698"/>
                  </a:lnTo>
                  <a:lnTo>
                    <a:pt x="8538" y="6494"/>
                  </a:lnTo>
                  <a:lnTo>
                    <a:pt x="8334" y="6340"/>
                  </a:lnTo>
                  <a:lnTo>
                    <a:pt x="8078" y="6187"/>
                  </a:lnTo>
                  <a:lnTo>
                    <a:pt x="7823" y="6110"/>
                  </a:lnTo>
                  <a:lnTo>
                    <a:pt x="7541" y="6085"/>
                  </a:lnTo>
                  <a:lnTo>
                    <a:pt x="5445" y="6085"/>
                  </a:lnTo>
                  <a:lnTo>
                    <a:pt x="5292" y="4755"/>
                  </a:lnTo>
                  <a:lnTo>
                    <a:pt x="5650" y="4602"/>
                  </a:lnTo>
                  <a:lnTo>
                    <a:pt x="5982" y="4449"/>
                  </a:lnTo>
                  <a:lnTo>
                    <a:pt x="6289" y="4219"/>
                  </a:lnTo>
                  <a:lnTo>
                    <a:pt x="6570" y="3963"/>
                  </a:lnTo>
                  <a:lnTo>
                    <a:pt x="6826" y="3682"/>
                  </a:lnTo>
                  <a:lnTo>
                    <a:pt x="7030" y="3375"/>
                  </a:lnTo>
                  <a:lnTo>
                    <a:pt x="7183" y="3017"/>
                  </a:lnTo>
                  <a:lnTo>
                    <a:pt x="7311" y="2659"/>
                  </a:lnTo>
                  <a:lnTo>
                    <a:pt x="7414" y="2634"/>
                  </a:lnTo>
                  <a:lnTo>
                    <a:pt x="7516" y="2583"/>
                  </a:lnTo>
                  <a:lnTo>
                    <a:pt x="7618" y="2531"/>
                  </a:lnTo>
                  <a:lnTo>
                    <a:pt x="7695" y="2455"/>
                  </a:lnTo>
                  <a:lnTo>
                    <a:pt x="7771" y="2352"/>
                  </a:lnTo>
                  <a:lnTo>
                    <a:pt x="7823" y="2250"/>
                  </a:lnTo>
                  <a:lnTo>
                    <a:pt x="7848" y="2148"/>
                  </a:lnTo>
                  <a:lnTo>
                    <a:pt x="7848" y="2046"/>
                  </a:lnTo>
                  <a:lnTo>
                    <a:pt x="7848" y="1943"/>
                  </a:lnTo>
                  <a:lnTo>
                    <a:pt x="7823" y="1841"/>
                  </a:lnTo>
                  <a:lnTo>
                    <a:pt x="7771" y="1739"/>
                  </a:lnTo>
                  <a:lnTo>
                    <a:pt x="7720" y="1662"/>
                  </a:lnTo>
                  <a:lnTo>
                    <a:pt x="7592" y="1509"/>
                  </a:lnTo>
                  <a:lnTo>
                    <a:pt x="7516" y="1458"/>
                  </a:lnTo>
                  <a:lnTo>
                    <a:pt x="7414" y="1432"/>
                  </a:lnTo>
                  <a:lnTo>
                    <a:pt x="7414" y="26"/>
                  </a:lnTo>
                  <a:lnTo>
                    <a:pt x="1534"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101" name="Google Shape;1101;p34"/>
            <p:cNvSpPr/>
            <p:nvPr/>
          </p:nvSpPr>
          <p:spPr>
            <a:xfrm>
              <a:off x="1739550" y="1252425"/>
              <a:ext cx="223700" cy="274825"/>
            </a:xfrm>
            <a:custGeom>
              <a:avLst/>
              <a:gdLst/>
              <a:ahLst/>
              <a:cxnLst/>
              <a:rect l="l" t="t" r="r" b="b"/>
              <a:pathLst>
                <a:path w="8948" h="10993" fill="none" extrusionOk="0">
                  <a:moveTo>
                    <a:pt x="1534" y="1"/>
                  </a:moveTo>
                  <a:lnTo>
                    <a:pt x="1534" y="1432"/>
                  </a:lnTo>
                  <a:lnTo>
                    <a:pt x="1534" y="1432"/>
                  </a:lnTo>
                  <a:lnTo>
                    <a:pt x="1432" y="1458"/>
                  </a:lnTo>
                  <a:lnTo>
                    <a:pt x="1355" y="1509"/>
                  </a:lnTo>
                  <a:lnTo>
                    <a:pt x="1202" y="1662"/>
                  </a:lnTo>
                  <a:lnTo>
                    <a:pt x="1150" y="1739"/>
                  </a:lnTo>
                  <a:lnTo>
                    <a:pt x="1125" y="1841"/>
                  </a:lnTo>
                  <a:lnTo>
                    <a:pt x="1099" y="1943"/>
                  </a:lnTo>
                  <a:lnTo>
                    <a:pt x="1099" y="2046"/>
                  </a:lnTo>
                  <a:lnTo>
                    <a:pt x="1099" y="2046"/>
                  </a:lnTo>
                  <a:lnTo>
                    <a:pt x="1099" y="2148"/>
                  </a:lnTo>
                  <a:lnTo>
                    <a:pt x="1125" y="2250"/>
                  </a:lnTo>
                  <a:lnTo>
                    <a:pt x="1176" y="2352"/>
                  </a:lnTo>
                  <a:lnTo>
                    <a:pt x="1253" y="2455"/>
                  </a:lnTo>
                  <a:lnTo>
                    <a:pt x="1329" y="2531"/>
                  </a:lnTo>
                  <a:lnTo>
                    <a:pt x="1406" y="2583"/>
                  </a:lnTo>
                  <a:lnTo>
                    <a:pt x="1508" y="2634"/>
                  </a:lnTo>
                  <a:lnTo>
                    <a:pt x="1636" y="2659"/>
                  </a:lnTo>
                  <a:lnTo>
                    <a:pt x="1636" y="2659"/>
                  </a:lnTo>
                  <a:lnTo>
                    <a:pt x="1738" y="3017"/>
                  </a:lnTo>
                  <a:lnTo>
                    <a:pt x="1917" y="3375"/>
                  </a:lnTo>
                  <a:lnTo>
                    <a:pt x="2122" y="3682"/>
                  </a:lnTo>
                  <a:lnTo>
                    <a:pt x="2352" y="3963"/>
                  </a:lnTo>
                  <a:lnTo>
                    <a:pt x="2633" y="4219"/>
                  </a:lnTo>
                  <a:lnTo>
                    <a:pt x="2940" y="4449"/>
                  </a:lnTo>
                  <a:lnTo>
                    <a:pt x="3272" y="4602"/>
                  </a:lnTo>
                  <a:lnTo>
                    <a:pt x="3630" y="4755"/>
                  </a:lnTo>
                  <a:lnTo>
                    <a:pt x="3477" y="6085"/>
                  </a:lnTo>
                  <a:lnTo>
                    <a:pt x="1406" y="6085"/>
                  </a:lnTo>
                  <a:lnTo>
                    <a:pt x="1406" y="6085"/>
                  </a:lnTo>
                  <a:lnTo>
                    <a:pt x="1125" y="6110"/>
                  </a:lnTo>
                  <a:lnTo>
                    <a:pt x="844" y="6187"/>
                  </a:lnTo>
                  <a:lnTo>
                    <a:pt x="614" y="6340"/>
                  </a:lnTo>
                  <a:lnTo>
                    <a:pt x="409" y="6494"/>
                  </a:lnTo>
                  <a:lnTo>
                    <a:pt x="230" y="6698"/>
                  </a:lnTo>
                  <a:lnTo>
                    <a:pt x="102" y="6928"/>
                  </a:lnTo>
                  <a:lnTo>
                    <a:pt x="26" y="7210"/>
                  </a:lnTo>
                  <a:lnTo>
                    <a:pt x="0" y="7491"/>
                  </a:lnTo>
                  <a:lnTo>
                    <a:pt x="0" y="10993"/>
                  </a:lnTo>
                  <a:lnTo>
                    <a:pt x="8947" y="10993"/>
                  </a:lnTo>
                  <a:lnTo>
                    <a:pt x="8947" y="7491"/>
                  </a:lnTo>
                  <a:lnTo>
                    <a:pt x="8947" y="7491"/>
                  </a:lnTo>
                  <a:lnTo>
                    <a:pt x="8896" y="7210"/>
                  </a:lnTo>
                  <a:lnTo>
                    <a:pt x="8820" y="6928"/>
                  </a:lnTo>
                  <a:lnTo>
                    <a:pt x="8692" y="6698"/>
                  </a:lnTo>
                  <a:lnTo>
                    <a:pt x="8538" y="6494"/>
                  </a:lnTo>
                  <a:lnTo>
                    <a:pt x="8334" y="6340"/>
                  </a:lnTo>
                  <a:lnTo>
                    <a:pt x="8078" y="6187"/>
                  </a:lnTo>
                  <a:lnTo>
                    <a:pt x="7823" y="6110"/>
                  </a:lnTo>
                  <a:lnTo>
                    <a:pt x="7541" y="6085"/>
                  </a:lnTo>
                  <a:lnTo>
                    <a:pt x="5445" y="6085"/>
                  </a:lnTo>
                  <a:lnTo>
                    <a:pt x="5292" y="4755"/>
                  </a:lnTo>
                  <a:lnTo>
                    <a:pt x="5292" y="4755"/>
                  </a:lnTo>
                  <a:lnTo>
                    <a:pt x="5650" y="4602"/>
                  </a:lnTo>
                  <a:lnTo>
                    <a:pt x="5982" y="4449"/>
                  </a:lnTo>
                  <a:lnTo>
                    <a:pt x="6289" y="4219"/>
                  </a:lnTo>
                  <a:lnTo>
                    <a:pt x="6570" y="3963"/>
                  </a:lnTo>
                  <a:lnTo>
                    <a:pt x="6826" y="3682"/>
                  </a:lnTo>
                  <a:lnTo>
                    <a:pt x="7030" y="3375"/>
                  </a:lnTo>
                  <a:lnTo>
                    <a:pt x="7183" y="3017"/>
                  </a:lnTo>
                  <a:lnTo>
                    <a:pt x="7311" y="2659"/>
                  </a:lnTo>
                  <a:lnTo>
                    <a:pt x="7311" y="2659"/>
                  </a:lnTo>
                  <a:lnTo>
                    <a:pt x="7414" y="2634"/>
                  </a:lnTo>
                  <a:lnTo>
                    <a:pt x="7516" y="2583"/>
                  </a:lnTo>
                  <a:lnTo>
                    <a:pt x="7618" y="2531"/>
                  </a:lnTo>
                  <a:lnTo>
                    <a:pt x="7695" y="2455"/>
                  </a:lnTo>
                  <a:lnTo>
                    <a:pt x="7771" y="2352"/>
                  </a:lnTo>
                  <a:lnTo>
                    <a:pt x="7823" y="2250"/>
                  </a:lnTo>
                  <a:lnTo>
                    <a:pt x="7848" y="2148"/>
                  </a:lnTo>
                  <a:lnTo>
                    <a:pt x="7848" y="2046"/>
                  </a:lnTo>
                  <a:lnTo>
                    <a:pt x="7848" y="2046"/>
                  </a:lnTo>
                  <a:lnTo>
                    <a:pt x="7848" y="1943"/>
                  </a:lnTo>
                  <a:lnTo>
                    <a:pt x="7823" y="1841"/>
                  </a:lnTo>
                  <a:lnTo>
                    <a:pt x="7771" y="1739"/>
                  </a:lnTo>
                  <a:lnTo>
                    <a:pt x="7720" y="1662"/>
                  </a:lnTo>
                  <a:lnTo>
                    <a:pt x="7592" y="1509"/>
                  </a:lnTo>
                  <a:lnTo>
                    <a:pt x="7516" y="1458"/>
                  </a:lnTo>
                  <a:lnTo>
                    <a:pt x="7414" y="1432"/>
                  </a:lnTo>
                  <a:lnTo>
                    <a:pt x="7414" y="26"/>
                  </a:lnTo>
                </a:path>
              </a:pathLst>
            </a:custGeom>
            <a:noFill/>
            <a:ln>
              <a:noFill/>
            </a:ln>
          </p:spPr>
          <p:txBody>
            <a:bodyPr spcFirstLastPara="1" wrap="square" lIns="121900" tIns="121900" rIns="121900" bIns="121900" anchor="ctr" anchorCtr="0">
              <a:noAutofit/>
            </a:bodyPr>
            <a:lstStyle/>
            <a:p>
              <a:endParaRPr sz="2400"/>
            </a:p>
          </p:txBody>
        </p:sp>
        <p:sp>
          <p:nvSpPr>
            <p:cNvPr id="1102" name="Google Shape;1102;p34"/>
            <p:cNvSpPr/>
            <p:nvPr/>
          </p:nvSpPr>
          <p:spPr>
            <a:xfrm>
              <a:off x="1777875" y="1190425"/>
              <a:ext cx="147025" cy="89500"/>
            </a:xfrm>
            <a:custGeom>
              <a:avLst/>
              <a:gdLst/>
              <a:ahLst/>
              <a:cxnLst/>
              <a:rect l="l" t="t" r="r" b="b"/>
              <a:pathLst>
                <a:path w="5881" h="3580" extrusionOk="0">
                  <a:moveTo>
                    <a:pt x="2634" y="1"/>
                  </a:moveTo>
                  <a:lnTo>
                    <a:pt x="2353" y="52"/>
                  </a:lnTo>
                  <a:lnTo>
                    <a:pt x="2072" y="129"/>
                  </a:lnTo>
                  <a:lnTo>
                    <a:pt x="1790" y="231"/>
                  </a:lnTo>
                  <a:lnTo>
                    <a:pt x="1535" y="359"/>
                  </a:lnTo>
                  <a:lnTo>
                    <a:pt x="1279" y="487"/>
                  </a:lnTo>
                  <a:lnTo>
                    <a:pt x="1075" y="666"/>
                  </a:lnTo>
                  <a:lnTo>
                    <a:pt x="845" y="845"/>
                  </a:lnTo>
                  <a:lnTo>
                    <a:pt x="666" y="1075"/>
                  </a:lnTo>
                  <a:lnTo>
                    <a:pt x="487" y="1279"/>
                  </a:lnTo>
                  <a:lnTo>
                    <a:pt x="359" y="1535"/>
                  </a:lnTo>
                  <a:lnTo>
                    <a:pt x="231" y="1790"/>
                  </a:lnTo>
                  <a:lnTo>
                    <a:pt x="129" y="2072"/>
                  </a:lnTo>
                  <a:lnTo>
                    <a:pt x="52" y="2353"/>
                  </a:lnTo>
                  <a:lnTo>
                    <a:pt x="1" y="2634"/>
                  </a:lnTo>
                  <a:lnTo>
                    <a:pt x="1" y="2941"/>
                  </a:lnTo>
                  <a:lnTo>
                    <a:pt x="1" y="3580"/>
                  </a:lnTo>
                  <a:lnTo>
                    <a:pt x="78" y="3580"/>
                  </a:lnTo>
                  <a:lnTo>
                    <a:pt x="308" y="3554"/>
                  </a:lnTo>
                  <a:lnTo>
                    <a:pt x="640" y="3478"/>
                  </a:lnTo>
                  <a:lnTo>
                    <a:pt x="819" y="3401"/>
                  </a:lnTo>
                  <a:lnTo>
                    <a:pt x="1023" y="3324"/>
                  </a:lnTo>
                  <a:lnTo>
                    <a:pt x="1202" y="3196"/>
                  </a:lnTo>
                  <a:lnTo>
                    <a:pt x="1381" y="3069"/>
                  </a:lnTo>
                  <a:lnTo>
                    <a:pt x="1560" y="2890"/>
                  </a:lnTo>
                  <a:lnTo>
                    <a:pt x="1714" y="2685"/>
                  </a:lnTo>
                  <a:lnTo>
                    <a:pt x="1841" y="2429"/>
                  </a:lnTo>
                  <a:lnTo>
                    <a:pt x="1944" y="2148"/>
                  </a:lnTo>
                  <a:lnTo>
                    <a:pt x="1995" y="1816"/>
                  </a:lnTo>
                  <a:lnTo>
                    <a:pt x="2020" y="1458"/>
                  </a:lnTo>
                  <a:lnTo>
                    <a:pt x="2046" y="1688"/>
                  </a:lnTo>
                  <a:lnTo>
                    <a:pt x="2097" y="1918"/>
                  </a:lnTo>
                  <a:lnTo>
                    <a:pt x="2225" y="2148"/>
                  </a:lnTo>
                  <a:lnTo>
                    <a:pt x="2353" y="2353"/>
                  </a:lnTo>
                  <a:lnTo>
                    <a:pt x="2532" y="2532"/>
                  </a:lnTo>
                  <a:lnTo>
                    <a:pt x="2736" y="2711"/>
                  </a:lnTo>
                  <a:lnTo>
                    <a:pt x="2966" y="2864"/>
                  </a:lnTo>
                  <a:lnTo>
                    <a:pt x="3196" y="3017"/>
                  </a:lnTo>
                  <a:lnTo>
                    <a:pt x="3452" y="3145"/>
                  </a:lnTo>
                  <a:lnTo>
                    <a:pt x="3733" y="3273"/>
                  </a:lnTo>
                  <a:lnTo>
                    <a:pt x="4014" y="3350"/>
                  </a:lnTo>
                  <a:lnTo>
                    <a:pt x="4296" y="3426"/>
                  </a:lnTo>
                  <a:lnTo>
                    <a:pt x="4577" y="3503"/>
                  </a:lnTo>
                  <a:lnTo>
                    <a:pt x="4858" y="3554"/>
                  </a:lnTo>
                  <a:lnTo>
                    <a:pt x="5114" y="3580"/>
                  </a:lnTo>
                  <a:lnTo>
                    <a:pt x="5881" y="3580"/>
                  </a:lnTo>
                  <a:lnTo>
                    <a:pt x="5881" y="2941"/>
                  </a:lnTo>
                  <a:lnTo>
                    <a:pt x="5855" y="2634"/>
                  </a:lnTo>
                  <a:lnTo>
                    <a:pt x="5829" y="2353"/>
                  </a:lnTo>
                  <a:lnTo>
                    <a:pt x="5753" y="2072"/>
                  </a:lnTo>
                  <a:lnTo>
                    <a:pt x="5650" y="1790"/>
                  </a:lnTo>
                  <a:lnTo>
                    <a:pt x="5523" y="1535"/>
                  </a:lnTo>
                  <a:lnTo>
                    <a:pt x="5369" y="1279"/>
                  </a:lnTo>
                  <a:lnTo>
                    <a:pt x="5216" y="1075"/>
                  </a:lnTo>
                  <a:lnTo>
                    <a:pt x="5011" y="845"/>
                  </a:lnTo>
                  <a:lnTo>
                    <a:pt x="4807" y="666"/>
                  </a:lnTo>
                  <a:lnTo>
                    <a:pt x="4577" y="487"/>
                  </a:lnTo>
                  <a:lnTo>
                    <a:pt x="4347" y="359"/>
                  </a:lnTo>
                  <a:lnTo>
                    <a:pt x="4091" y="231"/>
                  </a:lnTo>
                  <a:lnTo>
                    <a:pt x="3810" y="129"/>
                  </a:lnTo>
                  <a:lnTo>
                    <a:pt x="3529" y="52"/>
                  </a:lnTo>
                  <a:lnTo>
                    <a:pt x="3247"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03" name="Google Shape;1103;p34"/>
            <p:cNvSpPr/>
            <p:nvPr/>
          </p:nvSpPr>
          <p:spPr>
            <a:xfrm>
              <a:off x="1836675" y="1332950"/>
              <a:ext cx="28800" cy="17925"/>
            </a:xfrm>
            <a:custGeom>
              <a:avLst/>
              <a:gdLst/>
              <a:ahLst/>
              <a:cxnLst/>
              <a:rect l="l" t="t" r="r" b="b"/>
              <a:pathLst>
                <a:path w="1152" h="717" extrusionOk="0">
                  <a:moveTo>
                    <a:pt x="308" y="1"/>
                  </a:moveTo>
                  <a:lnTo>
                    <a:pt x="205" y="26"/>
                  </a:lnTo>
                  <a:lnTo>
                    <a:pt x="103" y="103"/>
                  </a:lnTo>
                  <a:lnTo>
                    <a:pt x="26" y="180"/>
                  </a:lnTo>
                  <a:lnTo>
                    <a:pt x="1" y="307"/>
                  </a:lnTo>
                  <a:lnTo>
                    <a:pt x="26" y="410"/>
                  </a:lnTo>
                  <a:lnTo>
                    <a:pt x="103" y="512"/>
                  </a:lnTo>
                  <a:lnTo>
                    <a:pt x="205" y="614"/>
                  </a:lnTo>
                  <a:lnTo>
                    <a:pt x="333" y="665"/>
                  </a:lnTo>
                  <a:lnTo>
                    <a:pt x="461" y="716"/>
                  </a:lnTo>
                  <a:lnTo>
                    <a:pt x="717" y="716"/>
                  </a:lnTo>
                  <a:lnTo>
                    <a:pt x="844" y="665"/>
                  </a:lnTo>
                  <a:lnTo>
                    <a:pt x="972" y="614"/>
                  </a:lnTo>
                  <a:lnTo>
                    <a:pt x="1074" y="512"/>
                  </a:lnTo>
                  <a:lnTo>
                    <a:pt x="1126" y="410"/>
                  </a:lnTo>
                  <a:lnTo>
                    <a:pt x="1151" y="307"/>
                  </a:lnTo>
                  <a:lnTo>
                    <a:pt x="1126" y="180"/>
                  </a:lnTo>
                  <a:lnTo>
                    <a:pt x="1074" y="103"/>
                  </a:lnTo>
                  <a:lnTo>
                    <a:pt x="972" y="26"/>
                  </a:lnTo>
                  <a:lnTo>
                    <a:pt x="844" y="1"/>
                  </a:lnTo>
                  <a:lnTo>
                    <a:pt x="742" y="26"/>
                  </a:lnTo>
                  <a:lnTo>
                    <a:pt x="640" y="103"/>
                  </a:lnTo>
                  <a:lnTo>
                    <a:pt x="538" y="103"/>
                  </a:lnTo>
                  <a:lnTo>
                    <a:pt x="435"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04" name="Google Shape;1104;p34"/>
            <p:cNvSpPr/>
            <p:nvPr/>
          </p:nvSpPr>
          <p:spPr>
            <a:xfrm>
              <a:off x="1868625" y="1294600"/>
              <a:ext cx="28800" cy="17925"/>
            </a:xfrm>
            <a:custGeom>
              <a:avLst/>
              <a:gdLst/>
              <a:ahLst/>
              <a:cxnLst/>
              <a:rect l="l" t="t" r="r" b="b"/>
              <a:pathLst>
                <a:path w="1152" h="717" extrusionOk="0">
                  <a:moveTo>
                    <a:pt x="180" y="1"/>
                  </a:moveTo>
                  <a:lnTo>
                    <a:pt x="78" y="77"/>
                  </a:lnTo>
                  <a:lnTo>
                    <a:pt x="27" y="180"/>
                  </a:lnTo>
                  <a:lnTo>
                    <a:pt x="1" y="282"/>
                  </a:lnTo>
                  <a:lnTo>
                    <a:pt x="27" y="410"/>
                  </a:lnTo>
                  <a:lnTo>
                    <a:pt x="78" y="512"/>
                  </a:lnTo>
                  <a:lnTo>
                    <a:pt x="180" y="589"/>
                  </a:lnTo>
                  <a:lnTo>
                    <a:pt x="308" y="665"/>
                  </a:lnTo>
                  <a:lnTo>
                    <a:pt x="436" y="691"/>
                  </a:lnTo>
                  <a:lnTo>
                    <a:pt x="563" y="717"/>
                  </a:lnTo>
                  <a:lnTo>
                    <a:pt x="691" y="691"/>
                  </a:lnTo>
                  <a:lnTo>
                    <a:pt x="819" y="665"/>
                  </a:lnTo>
                  <a:lnTo>
                    <a:pt x="947" y="589"/>
                  </a:lnTo>
                  <a:lnTo>
                    <a:pt x="1049" y="512"/>
                  </a:lnTo>
                  <a:lnTo>
                    <a:pt x="1126" y="410"/>
                  </a:lnTo>
                  <a:lnTo>
                    <a:pt x="1151" y="282"/>
                  </a:lnTo>
                  <a:lnTo>
                    <a:pt x="1126" y="180"/>
                  </a:lnTo>
                  <a:lnTo>
                    <a:pt x="1049" y="77"/>
                  </a:lnTo>
                  <a:lnTo>
                    <a:pt x="947" y="1"/>
                  </a:lnTo>
                  <a:lnTo>
                    <a:pt x="717" y="1"/>
                  </a:lnTo>
                  <a:lnTo>
                    <a:pt x="640" y="77"/>
                  </a:lnTo>
                  <a:lnTo>
                    <a:pt x="563" y="103"/>
                  </a:lnTo>
                  <a:lnTo>
                    <a:pt x="512" y="77"/>
                  </a:lnTo>
                  <a:lnTo>
                    <a:pt x="410"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05" name="Google Shape;1105;p34"/>
            <p:cNvSpPr/>
            <p:nvPr/>
          </p:nvSpPr>
          <p:spPr>
            <a:xfrm>
              <a:off x="1805375" y="1294600"/>
              <a:ext cx="28775" cy="17925"/>
            </a:xfrm>
            <a:custGeom>
              <a:avLst/>
              <a:gdLst/>
              <a:ahLst/>
              <a:cxnLst/>
              <a:rect l="l" t="t" r="r" b="b"/>
              <a:pathLst>
                <a:path w="1151" h="717" extrusionOk="0">
                  <a:moveTo>
                    <a:pt x="179" y="1"/>
                  </a:moveTo>
                  <a:lnTo>
                    <a:pt x="77" y="77"/>
                  </a:lnTo>
                  <a:lnTo>
                    <a:pt x="26" y="180"/>
                  </a:lnTo>
                  <a:lnTo>
                    <a:pt x="0" y="282"/>
                  </a:lnTo>
                  <a:lnTo>
                    <a:pt x="26" y="410"/>
                  </a:lnTo>
                  <a:lnTo>
                    <a:pt x="77" y="512"/>
                  </a:lnTo>
                  <a:lnTo>
                    <a:pt x="205" y="589"/>
                  </a:lnTo>
                  <a:lnTo>
                    <a:pt x="307" y="665"/>
                  </a:lnTo>
                  <a:lnTo>
                    <a:pt x="435" y="691"/>
                  </a:lnTo>
                  <a:lnTo>
                    <a:pt x="563" y="717"/>
                  </a:lnTo>
                  <a:lnTo>
                    <a:pt x="716" y="691"/>
                  </a:lnTo>
                  <a:lnTo>
                    <a:pt x="818" y="665"/>
                  </a:lnTo>
                  <a:lnTo>
                    <a:pt x="946" y="589"/>
                  </a:lnTo>
                  <a:lnTo>
                    <a:pt x="1048" y="512"/>
                  </a:lnTo>
                  <a:lnTo>
                    <a:pt x="1125" y="410"/>
                  </a:lnTo>
                  <a:lnTo>
                    <a:pt x="1151" y="282"/>
                  </a:lnTo>
                  <a:lnTo>
                    <a:pt x="1125" y="180"/>
                  </a:lnTo>
                  <a:lnTo>
                    <a:pt x="1048" y="77"/>
                  </a:lnTo>
                  <a:lnTo>
                    <a:pt x="946" y="1"/>
                  </a:lnTo>
                  <a:lnTo>
                    <a:pt x="741" y="1"/>
                  </a:lnTo>
                  <a:lnTo>
                    <a:pt x="639" y="77"/>
                  </a:lnTo>
                  <a:lnTo>
                    <a:pt x="563" y="103"/>
                  </a:lnTo>
                  <a:lnTo>
                    <a:pt x="511" y="77"/>
                  </a:lnTo>
                  <a:lnTo>
                    <a:pt x="40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06" name="Google Shape;1106;p34"/>
            <p:cNvSpPr/>
            <p:nvPr/>
          </p:nvSpPr>
          <p:spPr>
            <a:xfrm>
              <a:off x="1779800" y="1445425"/>
              <a:ext cx="142550" cy="81825"/>
            </a:xfrm>
            <a:custGeom>
              <a:avLst/>
              <a:gdLst/>
              <a:ahLst/>
              <a:cxnLst/>
              <a:rect l="l" t="t" r="r" b="b"/>
              <a:pathLst>
                <a:path w="5702" h="3273" extrusionOk="0">
                  <a:moveTo>
                    <a:pt x="716" y="1"/>
                  </a:moveTo>
                  <a:lnTo>
                    <a:pt x="537" y="52"/>
                  </a:lnTo>
                  <a:lnTo>
                    <a:pt x="384" y="154"/>
                  </a:lnTo>
                  <a:lnTo>
                    <a:pt x="256" y="256"/>
                  </a:lnTo>
                  <a:lnTo>
                    <a:pt x="154" y="384"/>
                  </a:lnTo>
                  <a:lnTo>
                    <a:pt x="77" y="538"/>
                  </a:lnTo>
                  <a:lnTo>
                    <a:pt x="26" y="691"/>
                  </a:lnTo>
                  <a:lnTo>
                    <a:pt x="1" y="870"/>
                  </a:lnTo>
                  <a:lnTo>
                    <a:pt x="1" y="3273"/>
                  </a:lnTo>
                  <a:lnTo>
                    <a:pt x="5701" y="3273"/>
                  </a:lnTo>
                  <a:lnTo>
                    <a:pt x="5701" y="870"/>
                  </a:lnTo>
                  <a:lnTo>
                    <a:pt x="5701" y="691"/>
                  </a:lnTo>
                  <a:lnTo>
                    <a:pt x="5650" y="538"/>
                  </a:lnTo>
                  <a:lnTo>
                    <a:pt x="5573" y="384"/>
                  </a:lnTo>
                  <a:lnTo>
                    <a:pt x="5446" y="256"/>
                  </a:lnTo>
                  <a:lnTo>
                    <a:pt x="5318" y="154"/>
                  </a:lnTo>
                  <a:lnTo>
                    <a:pt x="5164" y="52"/>
                  </a:lnTo>
                  <a:lnTo>
                    <a:pt x="5011"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grpSp>
      <p:grpSp>
        <p:nvGrpSpPr>
          <p:cNvPr id="1107" name="Google Shape;1107;p34"/>
          <p:cNvGrpSpPr/>
          <p:nvPr/>
        </p:nvGrpSpPr>
        <p:grpSpPr>
          <a:xfrm>
            <a:off x="5825564" y="3314632"/>
            <a:ext cx="532257" cy="536589"/>
            <a:chOff x="3240125" y="1159125"/>
            <a:chExt cx="372625" cy="371325"/>
          </a:xfrm>
        </p:grpSpPr>
        <p:sp>
          <p:nvSpPr>
            <p:cNvPr id="1108" name="Google Shape;1108;p34"/>
            <p:cNvSpPr/>
            <p:nvPr/>
          </p:nvSpPr>
          <p:spPr>
            <a:xfrm>
              <a:off x="3253550" y="1444150"/>
              <a:ext cx="159150" cy="31975"/>
            </a:xfrm>
            <a:custGeom>
              <a:avLst/>
              <a:gdLst/>
              <a:ahLst/>
              <a:cxnLst/>
              <a:rect l="l" t="t" r="r" b="b"/>
              <a:pathLst>
                <a:path w="6366" h="1279" extrusionOk="0">
                  <a:moveTo>
                    <a:pt x="435" y="1"/>
                  </a:moveTo>
                  <a:lnTo>
                    <a:pt x="358" y="26"/>
                  </a:lnTo>
                  <a:lnTo>
                    <a:pt x="281" y="52"/>
                  </a:lnTo>
                  <a:lnTo>
                    <a:pt x="205" y="77"/>
                  </a:lnTo>
                  <a:lnTo>
                    <a:pt x="128" y="128"/>
                  </a:lnTo>
                  <a:lnTo>
                    <a:pt x="77" y="205"/>
                  </a:lnTo>
                  <a:lnTo>
                    <a:pt x="51" y="282"/>
                  </a:lnTo>
                  <a:lnTo>
                    <a:pt x="26" y="359"/>
                  </a:lnTo>
                  <a:lnTo>
                    <a:pt x="0" y="435"/>
                  </a:lnTo>
                  <a:lnTo>
                    <a:pt x="0" y="1279"/>
                  </a:lnTo>
                  <a:lnTo>
                    <a:pt x="6366" y="1279"/>
                  </a:lnTo>
                  <a:lnTo>
                    <a:pt x="6366" y="435"/>
                  </a:lnTo>
                  <a:lnTo>
                    <a:pt x="6366" y="359"/>
                  </a:lnTo>
                  <a:lnTo>
                    <a:pt x="6340" y="282"/>
                  </a:lnTo>
                  <a:lnTo>
                    <a:pt x="6289" y="205"/>
                  </a:lnTo>
                  <a:lnTo>
                    <a:pt x="6238" y="128"/>
                  </a:lnTo>
                  <a:lnTo>
                    <a:pt x="6187" y="77"/>
                  </a:lnTo>
                  <a:lnTo>
                    <a:pt x="6110" y="52"/>
                  </a:lnTo>
                  <a:lnTo>
                    <a:pt x="6033" y="26"/>
                  </a:lnTo>
                  <a:lnTo>
                    <a:pt x="5931"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09" name="Google Shape;1109;p34"/>
            <p:cNvSpPr/>
            <p:nvPr/>
          </p:nvSpPr>
          <p:spPr>
            <a:xfrm>
              <a:off x="3300200" y="1357875"/>
              <a:ext cx="65850" cy="86300"/>
            </a:xfrm>
            <a:custGeom>
              <a:avLst/>
              <a:gdLst/>
              <a:ahLst/>
              <a:cxnLst/>
              <a:rect l="l" t="t" r="r" b="b"/>
              <a:pathLst>
                <a:path w="2634" h="3452" extrusionOk="0">
                  <a:moveTo>
                    <a:pt x="1330" y="1"/>
                  </a:moveTo>
                  <a:lnTo>
                    <a:pt x="1125" y="231"/>
                  </a:lnTo>
                  <a:lnTo>
                    <a:pt x="895" y="486"/>
                  </a:lnTo>
                  <a:lnTo>
                    <a:pt x="665" y="819"/>
                  </a:lnTo>
                  <a:lnTo>
                    <a:pt x="435" y="1151"/>
                  </a:lnTo>
                  <a:lnTo>
                    <a:pt x="205" y="1509"/>
                  </a:lnTo>
                  <a:lnTo>
                    <a:pt x="128" y="1688"/>
                  </a:lnTo>
                  <a:lnTo>
                    <a:pt x="77" y="1841"/>
                  </a:lnTo>
                  <a:lnTo>
                    <a:pt x="26" y="1995"/>
                  </a:lnTo>
                  <a:lnTo>
                    <a:pt x="0" y="2148"/>
                  </a:lnTo>
                  <a:lnTo>
                    <a:pt x="26" y="2404"/>
                  </a:lnTo>
                  <a:lnTo>
                    <a:pt x="103" y="2659"/>
                  </a:lnTo>
                  <a:lnTo>
                    <a:pt x="230" y="2889"/>
                  </a:lnTo>
                  <a:lnTo>
                    <a:pt x="384" y="3068"/>
                  </a:lnTo>
                  <a:lnTo>
                    <a:pt x="588" y="3247"/>
                  </a:lnTo>
                  <a:lnTo>
                    <a:pt x="818" y="3349"/>
                  </a:lnTo>
                  <a:lnTo>
                    <a:pt x="1049" y="3426"/>
                  </a:lnTo>
                  <a:lnTo>
                    <a:pt x="1330" y="3452"/>
                  </a:lnTo>
                  <a:lnTo>
                    <a:pt x="1585" y="3426"/>
                  </a:lnTo>
                  <a:lnTo>
                    <a:pt x="1841" y="3349"/>
                  </a:lnTo>
                  <a:lnTo>
                    <a:pt x="2046" y="3247"/>
                  </a:lnTo>
                  <a:lnTo>
                    <a:pt x="2250" y="3068"/>
                  </a:lnTo>
                  <a:lnTo>
                    <a:pt x="2403" y="2889"/>
                  </a:lnTo>
                  <a:lnTo>
                    <a:pt x="2531" y="2659"/>
                  </a:lnTo>
                  <a:lnTo>
                    <a:pt x="2608" y="2404"/>
                  </a:lnTo>
                  <a:lnTo>
                    <a:pt x="2633" y="2148"/>
                  </a:lnTo>
                  <a:lnTo>
                    <a:pt x="2608" y="1995"/>
                  </a:lnTo>
                  <a:lnTo>
                    <a:pt x="2582" y="1841"/>
                  </a:lnTo>
                  <a:lnTo>
                    <a:pt x="2506" y="1688"/>
                  </a:lnTo>
                  <a:lnTo>
                    <a:pt x="2429" y="1509"/>
                  </a:lnTo>
                  <a:lnTo>
                    <a:pt x="2224" y="1151"/>
                  </a:lnTo>
                  <a:lnTo>
                    <a:pt x="1969" y="819"/>
                  </a:lnTo>
                  <a:lnTo>
                    <a:pt x="1739" y="486"/>
                  </a:lnTo>
                  <a:lnTo>
                    <a:pt x="1534" y="231"/>
                  </a:lnTo>
                  <a:lnTo>
                    <a:pt x="1330"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110" name="Google Shape;1110;p34"/>
            <p:cNvSpPr/>
            <p:nvPr/>
          </p:nvSpPr>
          <p:spPr>
            <a:xfrm>
              <a:off x="3240125" y="1476100"/>
              <a:ext cx="186000" cy="54350"/>
            </a:xfrm>
            <a:custGeom>
              <a:avLst/>
              <a:gdLst/>
              <a:ahLst/>
              <a:cxnLst/>
              <a:rect l="l" t="t" r="r" b="b"/>
              <a:pathLst>
                <a:path w="7440" h="2174" extrusionOk="0">
                  <a:moveTo>
                    <a:pt x="0" y="1"/>
                  </a:moveTo>
                  <a:lnTo>
                    <a:pt x="0" y="1279"/>
                  </a:lnTo>
                  <a:lnTo>
                    <a:pt x="26" y="1458"/>
                  </a:lnTo>
                  <a:lnTo>
                    <a:pt x="77" y="1611"/>
                  </a:lnTo>
                  <a:lnTo>
                    <a:pt x="154" y="1765"/>
                  </a:lnTo>
                  <a:lnTo>
                    <a:pt x="256" y="1918"/>
                  </a:lnTo>
                  <a:lnTo>
                    <a:pt x="409" y="2020"/>
                  </a:lnTo>
                  <a:lnTo>
                    <a:pt x="563" y="2097"/>
                  </a:lnTo>
                  <a:lnTo>
                    <a:pt x="716" y="2148"/>
                  </a:lnTo>
                  <a:lnTo>
                    <a:pt x="895" y="2174"/>
                  </a:lnTo>
                  <a:lnTo>
                    <a:pt x="6545" y="2174"/>
                  </a:lnTo>
                  <a:lnTo>
                    <a:pt x="6724" y="2148"/>
                  </a:lnTo>
                  <a:lnTo>
                    <a:pt x="6903" y="2097"/>
                  </a:lnTo>
                  <a:lnTo>
                    <a:pt x="7056" y="2020"/>
                  </a:lnTo>
                  <a:lnTo>
                    <a:pt x="7184" y="1918"/>
                  </a:lnTo>
                  <a:lnTo>
                    <a:pt x="7286" y="1765"/>
                  </a:lnTo>
                  <a:lnTo>
                    <a:pt x="7388" y="1611"/>
                  </a:lnTo>
                  <a:lnTo>
                    <a:pt x="7439" y="1458"/>
                  </a:lnTo>
                  <a:lnTo>
                    <a:pt x="7439" y="1279"/>
                  </a:lnTo>
                  <a:lnTo>
                    <a:pt x="7439"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11" name="Google Shape;1111;p34"/>
            <p:cNvSpPr/>
            <p:nvPr/>
          </p:nvSpPr>
          <p:spPr>
            <a:xfrm>
              <a:off x="3439525" y="1444150"/>
              <a:ext cx="159150" cy="31975"/>
            </a:xfrm>
            <a:custGeom>
              <a:avLst/>
              <a:gdLst/>
              <a:ahLst/>
              <a:cxnLst/>
              <a:rect l="l" t="t" r="r" b="b"/>
              <a:pathLst>
                <a:path w="6366" h="1279" extrusionOk="0">
                  <a:moveTo>
                    <a:pt x="435" y="1"/>
                  </a:moveTo>
                  <a:lnTo>
                    <a:pt x="358" y="26"/>
                  </a:lnTo>
                  <a:lnTo>
                    <a:pt x="281" y="52"/>
                  </a:lnTo>
                  <a:lnTo>
                    <a:pt x="205" y="77"/>
                  </a:lnTo>
                  <a:lnTo>
                    <a:pt x="128" y="128"/>
                  </a:lnTo>
                  <a:lnTo>
                    <a:pt x="77" y="205"/>
                  </a:lnTo>
                  <a:lnTo>
                    <a:pt x="51" y="282"/>
                  </a:lnTo>
                  <a:lnTo>
                    <a:pt x="26" y="359"/>
                  </a:lnTo>
                  <a:lnTo>
                    <a:pt x="0" y="435"/>
                  </a:lnTo>
                  <a:lnTo>
                    <a:pt x="0" y="1279"/>
                  </a:lnTo>
                  <a:lnTo>
                    <a:pt x="6366" y="1279"/>
                  </a:lnTo>
                  <a:lnTo>
                    <a:pt x="6366" y="435"/>
                  </a:lnTo>
                  <a:lnTo>
                    <a:pt x="6366" y="359"/>
                  </a:lnTo>
                  <a:lnTo>
                    <a:pt x="6340" y="282"/>
                  </a:lnTo>
                  <a:lnTo>
                    <a:pt x="6289" y="205"/>
                  </a:lnTo>
                  <a:lnTo>
                    <a:pt x="6238" y="128"/>
                  </a:lnTo>
                  <a:lnTo>
                    <a:pt x="6187" y="77"/>
                  </a:lnTo>
                  <a:lnTo>
                    <a:pt x="6110" y="52"/>
                  </a:lnTo>
                  <a:lnTo>
                    <a:pt x="6033" y="26"/>
                  </a:lnTo>
                  <a:lnTo>
                    <a:pt x="5931" y="1"/>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12" name="Google Shape;1112;p34"/>
            <p:cNvSpPr/>
            <p:nvPr/>
          </p:nvSpPr>
          <p:spPr>
            <a:xfrm>
              <a:off x="3486800" y="1357875"/>
              <a:ext cx="65225" cy="86300"/>
            </a:xfrm>
            <a:custGeom>
              <a:avLst/>
              <a:gdLst/>
              <a:ahLst/>
              <a:cxnLst/>
              <a:rect l="l" t="t" r="r" b="b"/>
              <a:pathLst>
                <a:path w="2609" h="3452" extrusionOk="0">
                  <a:moveTo>
                    <a:pt x="1305" y="1"/>
                  </a:moveTo>
                  <a:lnTo>
                    <a:pt x="1100" y="231"/>
                  </a:lnTo>
                  <a:lnTo>
                    <a:pt x="896" y="486"/>
                  </a:lnTo>
                  <a:lnTo>
                    <a:pt x="640" y="819"/>
                  </a:lnTo>
                  <a:lnTo>
                    <a:pt x="410" y="1151"/>
                  </a:lnTo>
                  <a:lnTo>
                    <a:pt x="206" y="1509"/>
                  </a:lnTo>
                  <a:lnTo>
                    <a:pt x="103" y="1688"/>
                  </a:lnTo>
                  <a:lnTo>
                    <a:pt x="52" y="1841"/>
                  </a:lnTo>
                  <a:lnTo>
                    <a:pt x="1" y="1995"/>
                  </a:lnTo>
                  <a:lnTo>
                    <a:pt x="1" y="2148"/>
                  </a:lnTo>
                  <a:lnTo>
                    <a:pt x="27" y="2404"/>
                  </a:lnTo>
                  <a:lnTo>
                    <a:pt x="103" y="2659"/>
                  </a:lnTo>
                  <a:lnTo>
                    <a:pt x="206" y="2889"/>
                  </a:lnTo>
                  <a:lnTo>
                    <a:pt x="384" y="3068"/>
                  </a:lnTo>
                  <a:lnTo>
                    <a:pt x="563" y="3247"/>
                  </a:lnTo>
                  <a:lnTo>
                    <a:pt x="793" y="3349"/>
                  </a:lnTo>
                  <a:lnTo>
                    <a:pt x="1049" y="3426"/>
                  </a:lnTo>
                  <a:lnTo>
                    <a:pt x="1305" y="3452"/>
                  </a:lnTo>
                  <a:lnTo>
                    <a:pt x="1560" y="3426"/>
                  </a:lnTo>
                  <a:lnTo>
                    <a:pt x="1816" y="3349"/>
                  </a:lnTo>
                  <a:lnTo>
                    <a:pt x="2046" y="3247"/>
                  </a:lnTo>
                  <a:lnTo>
                    <a:pt x="2225" y="3068"/>
                  </a:lnTo>
                  <a:lnTo>
                    <a:pt x="2378" y="2889"/>
                  </a:lnTo>
                  <a:lnTo>
                    <a:pt x="2506" y="2659"/>
                  </a:lnTo>
                  <a:lnTo>
                    <a:pt x="2583" y="2404"/>
                  </a:lnTo>
                  <a:lnTo>
                    <a:pt x="2608" y="2148"/>
                  </a:lnTo>
                  <a:lnTo>
                    <a:pt x="2608" y="1995"/>
                  </a:lnTo>
                  <a:lnTo>
                    <a:pt x="2557" y="1841"/>
                  </a:lnTo>
                  <a:lnTo>
                    <a:pt x="2481" y="1688"/>
                  </a:lnTo>
                  <a:lnTo>
                    <a:pt x="2404" y="1509"/>
                  </a:lnTo>
                  <a:lnTo>
                    <a:pt x="2199" y="1151"/>
                  </a:lnTo>
                  <a:lnTo>
                    <a:pt x="1969" y="819"/>
                  </a:lnTo>
                  <a:lnTo>
                    <a:pt x="1509" y="231"/>
                  </a:lnTo>
                  <a:lnTo>
                    <a:pt x="1305" y="1"/>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113" name="Google Shape;1113;p34"/>
            <p:cNvSpPr/>
            <p:nvPr/>
          </p:nvSpPr>
          <p:spPr>
            <a:xfrm>
              <a:off x="3426100" y="1476100"/>
              <a:ext cx="186650" cy="54350"/>
            </a:xfrm>
            <a:custGeom>
              <a:avLst/>
              <a:gdLst/>
              <a:ahLst/>
              <a:cxnLst/>
              <a:rect l="l" t="t" r="r" b="b"/>
              <a:pathLst>
                <a:path w="7466" h="2174" extrusionOk="0">
                  <a:moveTo>
                    <a:pt x="0" y="1"/>
                  </a:moveTo>
                  <a:lnTo>
                    <a:pt x="0" y="1279"/>
                  </a:lnTo>
                  <a:lnTo>
                    <a:pt x="26" y="1458"/>
                  </a:lnTo>
                  <a:lnTo>
                    <a:pt x="77" y="1611"/>
                  </a:lnTo>
                  <a:lnTo>
                    <a:pt x="154" y="1765"/>
                  </a:lnTo>
                  <a:lnTo>
                    <a:pt x="282" y="1918"/>
                  </a:lnTo>
                  <a:lnTo>
                    <a:pt x="409" y="2020"/>
                  </a:lnTo>
                  <a:lnTo>
                    <a:pt x="563" y="2097"/>
                  </a:lnTo>
                  <a:lnTo>
                    <a:pt x="716" y="2148"/>
                  </a:lnTo>
                  <a:lnTo>
                    <a:pt x="921" y="2174"/>
                  </a:lnTo>
                  <a:lnTo>
                    <a:pt x="6545" y="2174"/>
                  </a:lnTo>
                  <a:lnTo>
                    <a:pt x="6724" y="2148"/>
                  </a:lnTo>
                  <a:lnTo>
                    <a:pt x="6903" y="2097"/>
                  </a:lnTo>
                  <a:lnTo>
                    <a:pt x="7056" y="2020"/>
                  </a:lnTo>
                  <a:lnTo>
                    <a:pt x="7184" y="1918"/>
                  </a:lnTo>
                  <a:lnTo>
                    <a:pt x="7312" y="1765"/>
                  </a:lnTo>
                  <a:lnTo>
                    <a:pt x="7388" y="1611"/>
                  </a:lnTo>
                  <a:lnTo>
                    <a:pt x="7439" y="1458"/>
                  </a:lnTo>
                  <a:lnTo>
                    <a:pt x="7465" y="1279"/>
                  </a:lnTo>
                  <a:lnTo>
                    <a:pt x="7465"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14" name="Google Shape;1114;p34"/>
            <p:cNvSpPr/>
            <p:nvPr/>
          </p:nvSpPr>
          <p:spPr>
            <a:xfrm>
              <a:off x="3346850" y="1245400"/>
              <a:ext cx="159150" cy="31350"/>
            </a:xfrm>
            <a:custGeom>
              <a:avLst/>
              <a:gdLst/>
              <a:ahLst/>
              <a:cxnLst/>
              <a:rect l="l" t="t" r="r" b="b"/>
              <a:pathLst>
                <a:path w="6366" h="1254" extrusionOk="0">
                  <a:moveTo>
                    <a:pt x="333" y="0"/>
                  </a:moveTo>
                  <a:lnTo>
                    <a:pt x="256" y="26"/>
                  </a:lnTo>
                  <a:lnTo>
                    <a:pt x="180" y="77"/>
                  </a:lnTo>
                  <a:lnTo>
                    <a:pt x="128" y="128"/>
                  </a:lnTo>
                  <a:lnTo>
                    <a:pt x="77" y="179"/>
                  </a:lnTo>
                  <a:lnTo>
                    <a:pt x="26" y="256"/>
                  </a:lnTo>
                  <a:lnTo>
                    <a:pt x="1" y="333"/>
                  </a:lnTo>
                  <a:lnTo>
                    <a:pt x="1" y="435"/>
                  </a:lnTo>
                  <a:lnTo>
                    <a:pt x="1" y="1253"/>
                  </a:lnTo>
                  <a:lnTo>
                    <a:pt x="6366" y="1253"/>
                  </a:lnTo>
                  <a:lnTo>
                    <a:pt x="6366" y="435"/>
                  </a:lnTo>
                  <a:lnTo>
                    <a:pt x="6340" y="333"/>
                  </a:lnTo>
                  <a:lnTo>
                    <a:pt x="6315" y="256"/>
                  </a:lnTo>
                  <a:lnTo>
                    <a:pt x="6289" y="179"/>
                  </a:lnTo>
                  <a:lnTo>
                    <a:pt x="6238" y="128"/>
                  </a:lnTo>
                  <a:lnTo>
                    <a:pt x="6161" y="77"/>
                  </a:lnTo>
                  <a:lnTo>
                    <a:pt x="6085" y="26"/>
                  </a:lnTo>
                  <a:lnTo>
                    <a:pt x="6008" y="0"/>
                  </a:lnTo>
                  <a:close/>
                </a:path>
              </a:pathLst>
            </a:custGeom>
            <a:solidFill>
              <a:schemeClr val="accent3"/>
            </a:solidFill>
            <a:ln>
              <a:noFill/>
            </a:ln>
          </p:spPr>
          <p:txBody>
            <a:bodyPr spcFirstLastPara="1" wrap="square" lIns="121900" tIns="121900" rIns="121900" bIns="121900" anchor="ctr" anchorCtr="0">
              <a:noAutofit/>
            </a:bodyPr>
            <a:lstStyle/>
            <a:p>
              <a:endParaRPr sz="2400"/>
            </a:p>
          </p:txBody>
        </p:sp>
        <p:sp>
          <p:nvSpPr>
            <p:cNvPr id="1115" name="Google Shape;1115;p34"/>
            <p:cNvSpPr/>
            <p:nvPr/>
          </p:nvSpPr>
          <p:spPr>
            <a:xfrm>
              <a:off x="3393500" y="1159125"/>
              <a:ext cx="65850" cy="86300"/>
            </a:xfrm>
            <a:custGeom>
              <a:avLst/>
              <a:gdLst/>
              <a:ahLst/>
              <a:cxnLst/>
              <a:rect l="l" t="t" r="r" b="b"/>
              <a:pathLst>
                <a:path w="2634" h="3452" extrusionOk="0">
                  <a:moveTo>
                    <a:pt x="1304" y="0"/>
                  </a:moveTo>
                  <a:lnTo>
                    <a:pt x="1100" y="230"/>
                  </a:lnTo>
                  <a:lnTo>
                    <a:pt x="895" y="486"/>
                  </a:lnTo>
                  <a:lnTo>
                    <a:pt x="665" y="793"/>
                  </a:lnTo>
                  <a:lnTo>
                    <a:pt x="410" y="1151"/>
                  </a:lnTo>
                  <a:lnTo>
                    <a:pt x="205" y="1509"/>
                  </a:lnTo>
                  <a:lnTo>
                    <a:pt x="129" y="1662"/>
                  </a:lnTo>
                  <a:lnTo>
                    <a:pt x="52" y="1841"/>
                  </a:lnTo>
                  <a:lnTo>
                    <a:pt x="26" y="1994"/>
                  </a:lnTo>
                  <a:lnTo>
                    <a:pt x="1" y="2148"/>
                  </a:lnTo>
                  <a:lnTo>
                    <a:pt x="26" y="2403"/>
                  </a:lnTo>
                  <a:lnTo>
                    <a:pt x="103" y="2633"/>
                  </a:lnTo>
                  <a:lnTo>
                    <a:pt x="231" y="2863"/>
                  </a:lnTo>
                  <a:lnTo>
                    <a:pt x="384" y="3068"/>
                  </a:lnTo>
                  <a:lnTo>
                    <a:pt x="589" y="3221"/>
                  </a:lnTo>
                  <a:lnTo>
                    <a:pt x="793" y="3349"/>
                  </a:lnTo>
                  <a:lnTo>
                    <a:pt x="1049" y="3426"/>
                  </a:lnTo>
                  <a:lnTo>
                    <a:pt x="1304" y="3451"/>
                  </a:lnTo>
                  <a:lnTo>
                    <a:pt x="1586" y="3426"/>
                  </a:lnTo>
                  <a:lnTo>
                    <a:pt x="1816" y="3349"/>
                  </a:lnTo>
                  <a:lnTo>
                    <a:pt x="2046" y="3221"/>
                  </a:lnTo>
                  <a:lnTo>
                    <a:pt x="2250" y="3068"/>
                  </a:lnTo>
                  <a:lnTo>
                    <a:pt x="2404" y="2863"/>
                  </a:lnTo>
                  <a:lnTo>
                    <a:pt x="2532" y="2633"/>
                  </a:lnTo>
                  <a:lnTo>
                    <a:pt x="2608" y="2403"/>
                  </a:lnTo>
                  <a:lnTo>
                    <a:pt x="2634" y="2148"/>
                  </a:lnTo>
                  <a:lnTo>
                    <a:pt x="2608" y="1994"/>
                  </a:lnTo>
                  <a:lnTo>
                    <a:pt x="2557" y="1841"/>
                  </a:lnTo>
                  <a:lnTo>
                    <a:pt x="2506" y="1662"/>
                  </a:lnTo>
                  <a:lnTo>
                    <a:pt x="2429" y="1509"/>
                  </a:lnTo>
                  <a:lnTo>
                    <a:pt x="2199" y="1151"/>
                  </a:lnTo>
                  <a:lnTo>
                    <a:pt x="1969" y="793"/>
                  </a:lnTo>
                  <a:lnTo>
                    <a:pt x="1739" y="486"/>
                  </a:lnTo>
                  <a:lnTo>
                    <a:pt x="1509" y="230"/>
                  </a:lnTo>
                  <a:lnTo>
                    <a:pt x="1304"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sp>
          <p:nvSpPr>
            <p:cNvPr id="1116" name="Google Shape;1116;p34"/>
            <p:cNvSpPr/>
            <p:nvPr/>
          </p:nvSpPr>
          <p:spPr>
            <a:xfrm>
              <a:off x="3333425" y="1276725"/>
              <a:ext cx="186000" cy="54325"/>
            </a:xfrm>
            <a:custGeom>
              <a:avLst/>
              <a:gdLst/>
              <a:ahLst/>
              <a:cxnLst/>
              <a:rect l="l" t="t" r="r" b="b"/>
              <a:pathLst>
                <a:path w="7440" h="2173" extrusionOk="0">
                  <a:moveTo>
                    <a:pt x="1" y="0"/>
                  </a:moveTo>
                  <a:lnTo>
                    <a:pt x="1" y="1278"/>
                  </a:lnTo>
                  <a:lnTo>
                    <a:pt x="1" y="1457"/>
                  </a:lnTo>
                  <a:lnTo>
                    <a:pt x="52" y="1636"/>
                  </a:lnTo>
                  <a:lnTo>
                    <a:pt x="154" y="1789"/>
                  </a:lnTo>
                  <a:lnTo>
                    <a:pt x="256" y="1917"/>
                  </a:lnTo>
                  <a:lnTo>
                    <a:pt x="384" y="2020"/>
                  </a:lnTo>
                  <a:lnTo>
                    <a:pt x="538" y="2122"/>
                  </a:lnTo>
                  <a:lnTo>
                    <a:pt x="717" y="2173"/>
                  </a:lnTo>
                  <a:lnTo>
                    <a:pt x="6724" y="2173"/>
                  </a:lnTo>
                  <a:lnTo>
                    <a:pt x="6877" y="2122"/>
                  </a:lnTo>
                  <a:lnTo>
                    <a:pt x="7031" y="2020"/>
                  </a:lnTo>
                  <a:lnTo>
                    <a:pt x="7184" y="1917"/>
                  </a:lnTo>
                  <a:lnTo>
                    <a:pt x="7286" y="1789"/>
                  </a:lnTo>
                  <a:lnTo>
                    <a:pt x="7363" y="1636"/>
                  </a:lnTo>
                  <a:lnTo>
                    <a:pt x="7414" y="1457"/>
                  </a:lnTo>
                  <a:lnTo>
                    <a:pt x="7440" y="1278"/>
                  </a:lnTo>
                  <a:lnTo>
                    <a:pt x="7440"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17" name="Google Shape;1117;p34"/>
            <p:cNvSpPr/>
            <p:nvPr/>
          </p:nvSpPr>
          <p:spPr>
            <a:xfrm>
              <a:off x="3349400" y="1495925"/>
              <a:ext cx="15375" cy="14725"/>
            </a:xfrm>
            <a:custGeom>
              <a:avLst/>
              <a:gdLst/>
              <a:ahLst/>
              <a:cxnLst/>
              <a:rect l="l" t="t" r="r" b="b"/>
              <a:pathLst>
                <a:path w="615" h="589" extrusionOk="0">
                  <a:moveTo>
                    <a:pt x="205" y="0"/>
                  </a:moveTo>
                  <a:lnTo>
                    <a:pt x="154" y="51"/>
                  </a:lnTo>
                  <a:lnTo>
                    <a:pt x="103" y="77"/>
                  </a:lnTo>
                  <a:lnTo>
                    <a:pt x="52" y="128"/>
                  </a:lnTo>
                  <a:lnTo>
                    <a:pt x="26" y="179"/>
                  </a:lnTo>
                  <a:lnTo>
                    <a:pt x="26" y="230"/>
                  </a:lnTo>
                  <a:lnTo>
                    <a:pt x="1" y="282"/>
                  </a:lnTo>
                  <a:lnTo>
                    <a:pt x="26" y="409"/>
                  </a:lnTo>
                  <a:lnTo>
                    <a:pt x="103" y="512"/>
                  </a:lnTo>
                  <a:lnTo>
                    <a:pt x="154" y="537"/>
                  </a:lnTo>
                  <a:lnTo>
                    <a:pt x="205" y="563"/>
                  </a:lnTo>
                  <a:lnTo>
                    <a:pt x="256" y="588"/>
                  </a:lnTo>
                  <a:lnTo>
                    <a:pt x="308" y="588"/>
                  </a:lnTo>
                  <a:lnTo>
                    <a:pt x="435" y="563"/>
                  </a:lnTo>
                  <a:lnTo>
                    <a:pt x="538" y="512"/>
                  </a:lnTo>
                  <a:lnTo>
                    <a:pt x="589" y="409"/>
                  </a:lnTo>
                  <a:lnTo>
                    <a:pt x="614" y="282"/>
                  </a:lnTo>
                  <a:lnTo>
                    <a:pt x="614" y="230"/>
                  </a:lnTo>
                  <a:lnTo>
                    <a:pt x="589" y="179"/>
                  </a:lnTo>
                  <a:lnTo>
                    <a:pt x="563" y="128"/>
                  </a:lnTo>
                  <a:lnTo>
                    <a:pt x="538" y="77"/>
                  </a:lnTo>
                  <a:lnTo>
                    <a:pt x="461" y="26"/>
                  </a:lnTo>
                  <a:lnTo>
                    <a:pt x="410"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18" name="Google Shape;1118;p34"/>
            <p:cNvSpPr/>
            <p:nvPr/>
          </p:nvSpPr>
          <p:spPr>
            <a:xfrm>
              <a:off x="3468275" y="1495925"/>
              <a:ext cx="62650" cy="14725"/>
            </a:xfrm>
            <a:custGeom>
              <a:avLst/>
              <a:gdLst/>
              <a:ahLst/>
              <a:cxnLst/>
              <a:rect l="l" t="t" r="r" b="b"/>
              <a:pathLst>
                <a:path w="2506" h="589" extrusionOk="0">
                  <a:moveTo>
                    <a:pt x="205" y="0"/>
                  </a:moveTo>
                  <a:lnTo>
                    <a:pt x="103" y="77"/>
                  </a:lnTo>
                  <a:lnTo>
                    <a:pt x="26" y="179"/>
                  </a:lnTo>
                  <a:lnTo>
                    <a:pt x="1" y="282"/>
                  </a:lnTo>
                  <a:lnTo>
                    <a:pt x="26" y="409"/>
                  </a:lnTo>
                  <a:lnTo>
                    <a:pt x="103" y="512"/>
                  </a:lnTo>
                  <a:lnTo>
                    <a:pt x="205" y="563"/>
                  </a:lnTo>
                  <a:lnTo>
                    <a:pt x="307" y="588"/>
                  </a:lnTo>
                  <a:lnTo>
                    <a:pt x="2199" y="588"/>
                  </a:lnTo>
                  <a:lnTo>
                    <a:pt x="2327" y="563"/>
                  </a:lnTo>
                  <a:lnTo>
                    <a:pt x="2404" y="512"/>
                  </a:lnTo>
                  <a:lnTo>
                    <a:pt x="2480" y="409"/>
                  </a:lnTo>
                  <a:lnTo>
                    <a:pt x="2506" y="282"/>
                  </a:lnTo>
                  <a:lnTo>
                    <a:pt x="2480" y="179"/>
                  </a:lnTo>
                  <a:lnTo>
                    <a:pt x="2404" y="77"/>
                  </a:lnTo>
                  <a:lnTo>
                    <a:pt x="2327"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grpSp>
      <p:grpSp>
        <p:nvGrpSpPr>
          <p:cNvPr id="1119" name="Google Shape;1119;p34"/>
          <p:cNvGrpSpPr/>
          <p:nvPr/>
        </p:nvGrpSpPr>
        <p:grpSpPr>
          <a:xfrm>
            <a:off x="7959390" y="3313694"/>
            <a:ext cx="382561" cy="538468"/>
            <a:chOff x="6344175" y="1158475"/>
            <a:chExt cx="267825" cy="372625"/>
          </a:xfrm>
        </p:grpSpPr>
        <p:sp>
          <p:nvSpPr>
            <p:cNvPr id="1120" name="Google Shape;1120;p34"/>
            <p:cNvSpPr/>
            <p:nvPr/>
          </p:nvSpPr>
          <p:spPr>
            <a:xfrm>
              <a:off x="6478400" y="1158475"/>
              <a:ext cx="133600" cy="372625"/>
            </a:xfrm>
            <a:custGeom>
              <a:avLst/>
              <a:gdLst/>
              <a:ahLst/>
              <a:cxnLst/>
              <a:rect l="l" t="t" r="r" b="b"/>
              <a:pathLst>
                <a:path w="5344" h="14905" extrusionOk="0">
                  <a:moveTo>
                    <a:pt x="0" y="1"/>
                  </a:moveTo>
                  <a:lnTo>
                    <a:pt x="0" y="14904"/>
                  </a:lnTo>
                  <a:lnTo>
                    <a:pt x="4653" y="14904"/>
                  </a:lnTo>
                  <a:lnTo>
                    <a:pt x="4781" y="14879"/>
                  </a:lnTo>
                  <a:lnTo>
                    <a:pt x="4908" y="14828"/>
                  </a:lnTo>
                  <a:lnTo>
                    <a:pt x="5036" y="14776"/>
                  </a:lnTo>
                  <a:lnTo>
                    <a:pt x="5139" y="14674"/>
                  </a:lnTo>
                  <a:lnTo>
                    <a:pt x="5241" y="14572"/>
                  </a:lnTo>
                  <a:lnTo>
                    <a:pt x="5292" y="14444"/>
                  </a:lnTo>
                  <a:lnTo>
                    <a:pt x="5343" y="14316"/>
                  </a:lnTo>
                  <a:lnTo>
                    <a:pt x="5343" y="14163"/>
                  </a:lnTo>
                  <a:lnTo>
                    <a:pt x="5343" y="768"/>
                  </a:lnTo>
                  <a:lnTo>
                    <a:pt x="5343" y="614"/>
                  </a:lnTo>
                  <a:lnTo>
                    <a:pt x="5292" y="486"/>
                  </a:lnTo>
                  <a:lnTo>
                    <a:pt x="5241" y="359"/>
                  </a:lnTo>
                  <a:lnTo>
                    <a:pt x="5139" y="256"/>
                  </a:lnTo>
                  <a:lnTo>
                    <a:pt x="5036" y="154"/>
                  </a:lnTo>
                  <a:lnTo>
                    <a:pt x="4908" y="77"/>
                  </a:lnTo>
                  <a:lnTo>
                    <a:pt x="4781" y="26"/>
                  </a:lnTo>
                  <a:lnTo>
                    <a:pt x="4653"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121" name="Google Shape;1121;p34"/>
            <p:cNvSpPr/>
            <p:nvPr/>
          </p:nvSpPr>
          <p:spPr>
            <a:xfrm>
              <a:off x="6478400" y="1158475"/>
              <a:ext cx="133600" cy="372625"/>
            </a:xfrm>
            <a:custGeom>
              <a:avLst/>
              <a:gdLst/>
              <a:ahLst/>
              <a:cxnLst/>
              <a:rect l="l" t="t" r="r" b="b"/>
              <a:pathLst>
                <a:path w="5344" h="14905" fill="none" extrusionOk="0">
                  <a:moveTo>
                    <a:pt x="0" y="14904"/>
                  </a:moveTo>
                  <a:lnTo>
                    <a:pt x="4653" y="14904"/>
                  </a:lnTo>
                  <a:lnTo>
                    <a:pt x="4653" y="14904"/>
                  </a:lnTo>
                  <a:lnTo>
                    <a:pt x="4781" y="14879"/>
                  </a:lnTo>
                  <a:lnTo>
                    <a:pt x="4908" y="14828"/>
                  </a:lnTo>
                  <a:lnTo>
                    <a:pt x="5036" y="14776"/>
                  </a:lnTo>
                  <a:lnTo>
                    <a:pt x="5139" y="14674"/>
                  </a:lnTo>
                  <a:lnTo>
                    <a:pt x="5241" y="14572"/>
                  </a:lnTo>
                  <a:lnTo>
                    <a:pt x="5292" y="14444"/>
                  </a:lnTo>
                  <a:lnTo>
                    <a:pt x="5343" y="14316"/>
                  </a:lnTo>
                  <a:lnTo>
                    <a:pt x="5343" y="14163"/>
                  </a:lnTo>
                  <a:lnTo>
                    <a:pt x="5343" y="768"/>
                  </a:lnTo>
                  <a:lnTo>
                    <a:pt x="5343" y="768"/>
                  </a:lnTo>
                  <a:lnTo>
                    <a:pt x="5343" y="614"/>
                  </a:lnTo>
                  <a:lnTo>
                    <a:pt x="5292" y="486"/>
                  </a:lnTo>
                  <a:lnTo>
                    <a:pt x="5241" y="359"/>
                  </a:lnTo>
                  <a:lnTo>
                    <a:pt x="5139" y="256"/>
                  </a:lnTo>
                  <a:lnTo>
                    <a:pt x="5036" y="154"/>
                  </a:lnTo>
                  <a:lnTo>
                    <a:pt x="4908" y="77"/>
                  </a:lnTo>
                  <a:lnTo>
                    <a:pt x="4781" y="26"/>
                  </a:lnTo>
                  <a:lnTo>
                    <a:pt x="4653" y="1"/>
                  </a:lnTo>
                  <a:lnTo>
                    <a:pt x="0" y="1"/>
                  </a:lnTo>
                </a:path>
              </a:pathLst>
            </a:custGeom>
            <a:noFill/>
            <a:ln>
              <a:noFill/>
            </a:ln>
          </p:spPr>
          <p:txBody>
            <a:bodyPr spcFirstLastPara="1" wrap="square" lIns="121900" tIns="121900" rIns="121900" bIns="121900" anchor="ctr" anchorCtr="0">
              <a:noAutofit/>
            </a:bodyPr>
            <a:lstStyle/>
            <a:p>
              <a:endParaRPr sz="2400"/>
            </a:p>
          </p:txBody>
        </p:sp>
        <p:sp>
          <p:nvSpPr>
            <p:cNvPr id="1122" name="Google Shape;1122;p34"/>
            <p:cNvSpPr/>
            <p:nvPr/>
          </p:nvSpPr>
          <p:spPr>
            <a:xfrm>
              <a:off x="6344175" y="1158475"/>
              <a:ext cx="134250" cy="372625"/>
            </a:xfrm>
            <a:custGeom>
              <a:avLst/>
              <a:gdLst/>
              <a:ahLst/>
              <a:cxnLst/>
              <a:rect l="l" t="t" r="r" b="b"/>
              <a:pathLst>
                <a:path w="5370" h="14905" extrusionOk="0">
                  <a:moveTo>
                    <a:pt x="717" y="1"/>
                  </a:moveTo>
                  <a:lnTo>
                    <a:pt x="563" y="26"/>
                  </a:lnTo>
                  <a:lnTo>
                    <a:pt x="435" y="77"/>
                  </a:lnTo>
                  <a:lnTo>
                    <a:pt x="308" y="154"/>
                  </a:lnTo>
                  <a:lnTo>
                    <a:pt x="205" y="256"/>
                  </a:lnTo>
                  <a:lnTo>
                    <a:pt x="129" y="359"/>
                  </a:lnTo>
                  <a:lnTo>
                    <a:pt x="52" y="486"/>
                  </a:lnTo>
                  <a:lnTo>
                    <a:pt x="26" y="614"/>
                  </a:lnTo>
                  <a:lnTo>
                    <a:pt x="1" y="768"/>
                  </a:lnTo>
                  <a:lnTo>
                    <a:pt x="1" y="14163"/>
                  </a:lnTo>
                  <a:lnTo>
                    <a:pt x="26" y="14316"/>
                  </a:lnTo>
                  <a:lnTo>
                    <a:pt x="52" y="14444"/>
                  </a:lnTo>
                  <a:lnTo>
                    <a:pt x="129" y="14572"/>
                  </a:lnTo>
                  <a:lnTo>
                    <a:pt x="205" y="14674"/>
                  </a:lnTo>
                  <a:lnTo>
                    <a:pt x="308" y="14776"/>
                  </a:lnTo>
                  <a:lnTo>
                    <a:pt x="435" y="14828"/>
                  </a:lnTo>
                  <a:lnTo>
                    <a:pt x="563" y="14879"/>
                  </a:lnTo>
                  <a:lnTo>
                    <a:pt x="717" y="14904"/>
                  </a:lnTo>
                  <a:lnTo>
                    <a:pt x="5369" y="14904"/>
                  </a:lnTo>
                  <a:lnTo>
                    <a:pt x="5369" y="1"/>
                  </a:lnTo>
                  <a:close/>
                </a:path>
              </a:pathLst>
            </a:custGeom>
            <a:solidFill>
              <a:schemeClr val="lt1"/>
            </a:solidFill>
            <a:ln>
              <a:noFill/>
            </a:ln>
          </p:spPr>
          <p:txBody>
            <a:bodyPr spcFirstLastPara="1" wrap="square" lIns="121900" tIns="121900" rIns="121900" bIns="121900" anchor="ctr" anchorCtr="0">
              <a:noAutofit/>
            </a:bodyPr>
            <a:lstStyle/>
            <a:p>
              <a:endParaRPr sz="2400"/>
            </a:p>
          </p:txBody>
        </p:sp>
        <p:sp>
          <p:nvSpPr>
            <p:cNvPr id="1123" name="Google Shape;1123;p34"/>
            <p:cNvSpPr/>
            <p:nvPr/>
          </p:nvSpPr>
          <p:spPr>
            <a:xfrm>
              <a:off x="6344175" y="1158475"/>
              <a:ext cx="134250" cy="372625"/>
            </a:xfrm>
            <a:custGeom>
              <a:avLst/>
              <a:gdLst/>
              <a:ahLst/>
              <a:cxnLst/>
              <a:rect l="l" t="t" r="r" b="b"/>
              <a:pathLst>
                <a:path w="5370" h="14905" fill="none" extrusionOk="0">
                  <a:moveTo>
                    <a:pt x="5369" y="1"/>
                  </a:moveTo>
                  <a:lnTo>
                    <a:pt x="717" y="1"/>
                  </a:lnTo>
                  <a:lnTo>
                    <a:pt x="717" y="1"/>
                  </a:lnTo>
                  <a:lnTo>
                    <a:pt x="563" y="26"/>
                  </a:lnTo>
                  <a:lnTo>
                    <a:pt x="435" y="77"/>
                  </a:lnTo>
                  <a:lnTo>
                    <a:pt x="308" y="154"/>
                  </a:lnTo>
                  <a:lnTo>
                    <a:pt x="205" y="256"/>
                  </a:lnTo>
                  <a:lnTo>
                    <a:pt x="129" y="359"/>
                  </a:lnTo>
                  <a:lnTo>
                    <a:pt x="52" y="486"/>
                  </a:lnTo>
                  <a:lnTo>
                    <a:pt x="26" y="614"/>
                  </a:lnTo>
                  <a:lnTo>
                    <a:pt x="1" y="768"/>
                  </a:lnTo>
                  <a:lnTo>
                    <a:pt x="1" y="14163"/>
                  </a:lnTo>
                  <a:lnTo>
                    <a:pt x="1" y="14163"/>
                  </a:lnTo>
                  <a:lnTo>
                    <a:pt x="26" y="14316"/>
                  </a:lnTo>
                  <a:lnTo>
                    <a:pt x="52" y="14444"/>
                  </a:lnTo>
                  <a:lnTo>
                    <a:pt x="129" y="14572"/>
                  </a:lnTo>
                  <a:lnTo>
                    <a:pt x="205" y="14674"/>
                  </a:lnTo>
                  <a:lnTo>
                    <a:pt x="308" y="14776"/>
                  </a:lnTo>
                  <a:lnTo>
                    <a:pt x="435" y="14828"/>
                  </a:lnTo>
                  <a:lnTo>
                    <a:pt x="563" y="14879"/>
                  </a:lnTo>
                  <a:lnTo>
                    <a:pt x="717" y="14904"/>
                  </a:lnTo>
                  <a:lnTo>
                    <a:pt x="5369" y="14904"/>
                  </a:lnTo>
                </a:path>
              </a:pathLst>
            </a:custGeom>
            <a:noFill/>
            <a:ln>
              <a:noFill/>
            </a:ln>
          </p:spPr>
          <p:txBody>
            <a:bodyPr spcFirstLastPara="1" wrap="square" lIns="121900" tIns="121900" rIns="121900" bIns="121900" anchor="ctr" anchorCtr="0">
              <a:noAutofit/>
            </a:bodyPr>
            <a:lstStyle/>
            <a:p>
              <a:endParaRPr sz="2400"/>
            </a:p>
          </p:txBody>
        </p:sp>
        <p:sp>
          <p:nvSpPr>
            <p:cNvPr id="1124" name="Google Shape;1124;p34"/>
            <p:cNvSpPr/>
            <p:nvPr/>
          </p:nvSpPr>
          <p:spPr>
            <a:xfrm>
              <a:off x="6378050" y="1311225"/>
              <a:ext cx="67775" cy="67775"/>
            </a:xfrm>
            <a:custGeom>
              <a:avLst/>
              <a:gdLst/>
              <a:ahLst/>
              <a:cxnLst/>
              <a:rect l="l" t="t" r="r" b="b"/>
              <a:pathLst>
                <a:path w="2711" h="2711" extrusionOk="0">
                  <a:moveTo>
                    <a:pt x="1356" y="0"/>
                  </a:moveTo>
                  <a:lnTo>
                    <a:pt x="1074" y="26"/>
                  </a:lnTo>
                  <a:lnTo>
                    <a:pt x="819" y="103"/>
                  </a:lnTo>
                  <a:lnTo>
                    <a:pt x="589" y="231"/>
                  </a:lnTo>
                  <a:lnTo>
                    <a:pt x="384" y="409"/>
                  </a:lnTo>
                  <a:lnTo>
                    <a:pt x="231" y="588"/>
                  </a:lnTo>
                  <a:lnTo>
                    <a:pt x="103" y="818"/>
                  </a:lnTo>
                  <a:lnTo>
                    <a:pt x="26" y="1074"/>
                  </a:lnTo>
                  <a:lnTo>
                    <a:pt x="1" y="1355"/>
                  </a:lnTo>
                  <a:lnTo>
                    <a:pt x="26" y="1637"/>
                  </a:lnTo>
                  <a:lnTo>
                    <a:pt x="103" y="1892"/>
                  </a:lnTo>
                  <a:lnTo>
                    <a:pt x="231" y="2122"/>
                  </a:lnTo>
                  <a:lnTo>
                    <a:pt x="384" y="2301"/>
                  </a:lnTo>
                  <a:lnTo>
                    <a:pt x="589" y="2480"/>
                  </a:lnTo>
                  <a:lnTo>
                    <a:pt x="819" y="2608"/>
                  </a:lnTo>
                  <a:lnTo>
                    <a:pt x="1074" y="2685"/>
                  </a:lnTo>
                  <a:lnTo>
                    <a:pt x="1356" y="2710"/>
                  </a:lnTo>
                  <a:lnTo>
                    <a:pt x="1611" y="2685"/>
                  </a:lnTo>
                  <a:lnTo>
                    <a:pt x="1867" y="2608"/>
                  </a:lnTo>
                  <a:lnTo>
                    <a:pt x="2097" y="2480"/>
                  </a:lnTo>
                  <a:lnTo>
                    <a:pt x="2301" y="2301"/>
                  </a:lnTo>
                  <a:lnTo>
                    <a:pt x="2480" y="2122"/>
                  </a:lnTo>
                  <a:lnTo>
                    <a:pt x="2608" y="1892"/>
                  </a:lnTo>
                  <a:lnTo>
                    <a:pt x="2685" y="1637"/>
                  </a:lnTo>
                  <a:lnTo>
                    <a:pt x="2711" y="1355"/>
                  </a:lnTo>
                  <a:lnTo>
                    <a:pt x="2685" y="1074"/>
                  </a:lnTo>
                  <a:lnTo>
                    <a:pt x="2608" y="818"/>
                  </a:lnTo>
                  <a:lnTo>
                    <a:pt x="2480" y="588"/>
                  </a:lnTo>
                  <a:lnTo>
                    <a:pt x="2301" y="409"/>
                  </a:lnTo>
                  <a:lnTo>
                    <a:pt x="2097" y="231"/>
                  </a:lnTo>
                  <a:lnTo>
                    <a:pt x="1867" y="103"/>
                  </a:lnTo>
                  <a:lnTo>
                    <a:pt x="1611" y="26"/>
                  </a:lnTo>
                  <a:lnTo>
                    <a:pt x="135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25" name="Google Shape;1125;p34"/>
            <p:cNvSpPr/>
            <p:nvPr/>
          </p:nvSpPr>
          <p:spPr>
            <a:xfrm>
              <a:off x="6510975" y="1198100"/>
              <a:ext cx="67775" cy="67775"/>
            </a:xfrm>
            <a:custGeom>
              <a:avLst/>
              <a:gdLst/>
              <a:ahLst/>
              <a:cxnLst/>
              <a:rect l="l" t="t" r="r" b="b"/>
              <a:pathLst>
                <a:path w="2711" h="2711" extrusionOk="0">
                  <a:moveTo>
                    <a:pt x="1356" y="1"/>
                  </a:moveTo>
                  <a:lnTo>
                    <a:pt x="1075" y="26"/>
                  </a:lnTo>
                  <a:lnTo>
                    <a:pt x="819" y="103"/>
                  </a:lnTo>
                  <a:lnTo>
                    <a:pt x="589" y="231"/>
                  </a:lnTo>
                  <a:lnTo>
                    <a:pt x="384" y="410"/>
                  </a:lnTo>
                  <a:lnTo>
                    <a:pt x="231" y="614"/>
                  </a:lnTo>
                  <a:lnTo>
                    <a:pt x="103" y="844"/>
                  </a:lnTo>
                  <a:lnTo>
                    <a:pt x="27" y="1100"/>
                  </a:lnTo>
                  <a:lnTo>
                    <a:pt x="1" y="1356"/>
                  </a:lnTo>
                  <a:lnTo>
                    <a:pt x="27" y="1637"/>
                  </a:lnTo>
                  <a:lnTo>
                    <a:pt x="103" y="1892"/>
                  </a:lnTo>
                  <a:lnTo>
                    <a:pt x="231" y="2122"/>
                  </a:lnTo>
                  <a:lnTo>
                    <a:pt x="384" y="2327"/>
                  </a:lnTo>
                  <a:lnTo>
                    <a:pt x="589" y="2480"/>
                  </a:lnTo>
                  <a:lnTo>
                    <a:pt x="819" y="2608"/>
                  </a:lnTo>
                  <a:lnTo>
                    <a:pt x="1075" y="2685"/>
                  </a:lnTo>
                  <a:lnTo>
                    <a:pt x="1356" y="2710"/>
                  </a:lnTo>
                  <a:lnTo>
                    <a:pt x="1611" y="2685"/>
                  </a:lnTo>
                  <a:lnTo>
                    <a:pt x="1867" y="2608"/>
                  </a:lnTo>
                  <a:lnTo>
                    <a:pt x="2097" y="2480"/>
                  </a:lnTo>
                  <a:lnTo>
                    <a:pt x="2302" y="2327"/>
                  </a:lnTo>
                  <a:lnTo>
                    <a:pt x="2481" y="2122"/>
                  </a:lnTo>
                  <a:lnTo>
                    <a:pt x="2583" y="1892"/>
                  </a:lnTo>
                  <a:lnTo>
                    <a:pt x="2685" y="1637"/>
                  </a:lnTo>
                  <a:lnTo>
                    <a:pt x="2711" y="1356"/>
                  </a:lnTo>
                  <a:lnTo>
                    <a:pt x="2685" y="1100"/>
                  </a:lnTo>
                  <a:lnTo>
                    <a:pt x="2583" y="844"/>
                  </a:lnTo>
                  <a:lnTo>
                    <a:pt x="2481" y="614"/>
                  </a:lnTo>
                  <a:lnTo>
                    <a:pt x="2302" y="410"/>
                  </a:lnTo>
                  <a:lnTo>
                    <a:pt x="2097" y="231"/>
                  </a:lnTo>
                  <a:lnTo>
                    <a:pt x="1867" y="103"/>
                  </a:lnTo>
                  <a:lnTo>
                    <a:pt x="1611" y="26"/>
                  </a:lnTo>
                  <a:lnTo>
                    <a:pt x="1356"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26" name="Google Shape;1126;p34"/>
            <p:cNvSpPr/>
            <p:nvPr/>
          </p:nvSpPr>
          <p:spPr>
            <a:xfrm>
              <a:off x="6510975" y="1424350"/>
              <a:ext cx="67775" cy="67750"/>
            </a:xfrm>
            <a:custGeom>
              <a:avLst/>
              <a:gdLst/>
              <a:ahLst/>
              <a:cxnLst/>
              <a:rect l="l" t="t" r="r" b="b"/>
              <a:pathLst>
                <a:path w="2711" h="2710" extrusionOk="0">
                  <a:moveTo>
                    <a:pt x="1356" y="0"/>
                  </a:moveTo>
                  <a:lnTo>
                    <a:pt x="1075" y="26"/>
                  </a:lnTo>
                  <a:lnTo>
                    <a:pt x="819" y="102"/>
                  </a:lnTo>
                  <a:lnTo>
                    <a:pt x="589" y="230"/>
                  </a:lnTo>
                  <a:lnTo>
                    <a:pt x="384" y="384"/>
                  </a:lnTo>
                  <a:lnTo>
                    <a:pt x="231" y="588"/>
                  </a:lnTo>
                  <a:lnTo>
                    <a:pt x="103" y="818"/>
                  </a:lnTo>
                  <a:lnTo>
                    <a:pt x="27" y="1074"/>
                  </a:lnTo>
                  <a:lnTo>
                    <a:pt x="1" y="1355"/>
                  </a:lnTo>
                  <a:lnTo>
                    <a:pt x="27" y="1611"/>
                  </a:lnTo>
                  <a:lnTo>
                    <a:pt x="103" y="1866"/>
                  </a:lnTo>
                  <a:lnTo>
                    <a:pt x="231" y="2096"/>
                  </a:lnTo>
                  <a:lnTo>
                    <a:pt x="384" y="2301"/>
                  </a:lnTo>
                  <a:lnTo>
                    <a:pt x="589" y="2480"/>
                  </a:lnTo>
                  <a:lnTo>
                    <a:pt x="819" y="2582"/>
                  </a:lnTo>
                  <a:lnTo>
                    <a:pt x="1075" y="2684"/>
                  </a:lnTo>
                  <a:lnTo>
                    <a:pt x="1356" y="2710"/>
                  </a:lnTo>
                  <a:lnTo>
                    <a:pt x="1611" y="2684"/>
                  </a:lnTo>
                  <a:lnTo>
                    <a:pt x="1867" y="2582"/>
                  </a:lnTo>
                  <a:lnTo>
                    <a:pt x="2097" y="2480"/>
                  </a:lnTo>
                  <a:lnTo>
                    <a:pt x="2302" y="2301"/>
                  </a:lnTo>
                  <a:lnTo>
                    <a:pt x="2481" y="2096"/>
                  </a:lnTo>
                  <a:lnTo>
                    <a:pt x="2583" y="1866"/>
                  </a:lnTo>
                  <a:lnTo>
                    <a:pt x="2685" y="1611"/>
                  </a:lnTo>
                  <a:lnTo>
                    <a:pt x="2711" y="1355"/>
                  </a:lnTo>
                  <a:lnTo>
                    <a:pt x="2685" y="1074"/>
                  </a:lnTo>
                  <a:lnTo>
                    <a:pt x="2583" y="818"/>
                  </a:lnTo>
                  <a:lnTo>
                    <a:pt x="2481" y="588"/>
                  </a:lnTo>
                  <a:lnTo>
                    <a:pt x="2302" y="384"/>
                  </a:lnTo>
                  <a:lnTo>
                    <a:pt x="2097" y="230"/>
                  </a:lnTo>
                  <a:lnTo>
                    <a:pt x="1867" y="102"/>
                  </a:lnTo>
                  <a:lnTo>
                    <a:pt x="1611" y="26"/>
                  </a:lnTo>
                  <a:lnTo>
                    <a:pt x="1356" y="0"/>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27" name="Google Shape;1127;p34"/>
            <p:cNvSpPr/>
            <p:nvPr/>
          </p:nvSpPr>
          <p:spPr>
            <a:xfrm>
              <a:off x="6470725" y="1239000"/>
              <a:ext cx="15350" cy="15375"/>
            </a:xfrm>
            <a:custGeom>
              <a:avLst/>
              <a:gdLst/>
              <a:ahLst/>
              <a:cxnLst/>
              <a:rect l="l" t="t" r="r" b="b"/>
              <a:pathLst>
                <a:path w="614" h="615" extrusionOk="0">
                  <a:moveTo>
                    <a:pt x="231" y="1"/>
                  </a:moveTo>
                  <a:lnTo>
                    <a:pt x="179" y="26"/>
                  </a:lnTo>
                  <a:lnTo>
                    <a:pt x="128" y="52"/>
                  </a:lnTo>
                  <a:lnTo>
                    <a:pt x="77" y="103"/>
                  </a:lnTo>
                  <a:lnTo>
                    <a:pt x="52" y="129"/>
                  </a:lnTo>
                  <a:lnTo>
                    <a:pt x="26" y="180"/>
                  </a:lnTo>
                  <a:lnTo>
                    <a:pt x="0" y="256"/>
                  </a:lnTo>
                  <a:lnTo>
                    <a:pt x="0" y="308"/>
                  </a:lnTo>
                  <a:lnTo>
                    <a:pt x="26" y="410"/>
                  </a:lnTo>
                  <a:lnTo>
                    <a:pt x="77" y="512"/>
                  </a:lnTo>
                  <a:lnTo>
                    <a:pt x="128" y="563"/>
                  </a:lnTo>
                  <a:lnTo>
                    <a:pt x="179" y="589"/>
                  </a:lnTo>
                  <a:lnTo>
                    <a:pt x="231" y="614"/>
                  </a:lnTo>
                  <a:lnTo>
                    <a:pt x="307" y="614"/>
                  </a:lnTo>
                  <a:lnTo>
                    <a:pt x="410" y="589"/>
                  </a:lnTo>
                  <a:lnTo>
                    <a:pt x="512" y="512"/>
                  </a:lnTo>
                  <a:lnTo>
                    <a:pt x="563" y="461"/>
                  </a:lnTo>
                  <a:lnTo>
                    <a:pt x="588" y="410"/>
                  </a:lnTo>
                  <a:lnTo>
                    <a:pt x="588" y="359"/>
                  </a:lnTo>
                  <a:lnTo>
                    <a:pt x="614" y="308"/>
                  </a:lnTo>
                  <a:lnTo>
                    <a:pt x="588" y="256"/>
                  </a:lnTo>
                  <a:lnTo>
                    <a:pt x="588" y="180"/>
                  </a:lnTo>
                  <a:lnTo>
                    <a:pt x="563" y="129"/>
                  </a:lnTo>
                  <a:lnTo>
                    <a:pt x="512" y="103"/>
                  </a:lnTo>
                  <a:lnTo>
                    <a:pt x="461" y="52"/>
                  </a:lnTo>
                  <a:lnTo>
                    <a:pt x="384" y="26"/>
                  </a:lnTo>
                  <a:lnTo>
                    <a:pt x="307"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28" name="Google Shape;1128;p34"/>
            <p:cNvSpPr/>
            <p:nvPr/>
          </p:nvSpPr>
          <p:spPr>
            <a:xfrm>
              <a:off x="6531450" y="1217925"/>
              <a:ext cx="27500" cy="28125"/>
            </a:xfrm>
            <a:custGeom>
              <a:avLst/>
              <a:gdLst/>
              <a:ahLst/>
              <a:cxnLst/>
              <a:rect l="l" t="t" r="r" b="b"/>
              <a:pathLst>
                <a:path w="1100" h="1125" extrusionOk="0">
                  <a:moveTo>
                    <a:pt x="818" y="0"/>
                  </a:moveTo>
                  <a:lnTo>
                    <a:pt x="690" y="26"/>
                  </a:lnTo>
                  <a:lnTo>
                    <a:pt x="588" y="102"/>
                  </a:lnTo>
                  <a:lnTo>
                    <a:pt x="77" y="614"/>
                  </a:lnTo>
                  <a:lnTo>
                    <a:pt x="26" y="716"/>
                  </a:lnTo>
                  <a:lnTo>
                    <a:pt x="0" y="818"/>
                  </a:lnTo>
                  <a:lnTo>
                    <a:pt x="26" y="946"/>
                  </a:lnTo>
                  <a:lnTo>
                    <a:pt x="77" y="1048"/>
                  </a:lnTo>
                  <a:lnTo>
                    <a:pt x="179" y="1099"/>
                  </a:lnTo>
                  <a:lnTo>
                    <a:pt x="307" y="1125"/>
                  </a:lnTo>
                  <a:lnTo>
                    <a:pt x="409" y="1099"/>
                  </a:lnTo>
                  <a:lnTo>
                    <a:pt x="511" y="1048"/>
                  </a:lnTo>
                  <a:lnTo>
                    <a:pt x="1023" y="537"/>
                  </a:lnTo>
                  <a:lnTo>
                    <a:pt x="1099" y="435"/>
                  </a:lnTo>
                  <a:lnTo>
                    <a:pt x="1099" y="307"/>
                  </a:lnTo>
                  <a:lnTo>
                    <a:pt x="1099" y="205"/>
                  </a:lnTo>
                  <a:lnTo>
                    <a:pt x="1023" y="102"/>
                  </a:lnTo>
                  <a:lnTo>
                    <a:pt x="920" y="26"/>
                  </a:lnTo>
                  <a:lnTo>
                    <a:pt x="81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29" name="Google Shape;1129;p34"/>
            <p:cNvSpPr/>
            <p:nvPr/>
          </p:nvSpPr>
          <p:spPr>
            <a:xfrm>
              <a:off x="6397225" y="1331025"/>
              <a:ext cx="28150" cy="28150"/>
            </a:xfrm>
            <a:custGeom>
              <a:avLst/>
              <a:gdLst/>
              <a:ahLst/>
              <a:cxnLst/>
              <a:rect l="l" t="t" r="r" b="b"/>
              <a:pathLst>
                <a:path w="1126" h="1126" extrusionOk="0">
                  <a:moveTo>
                    <a:pt x="819" y="1"/>
                  </a:moveTo>
                  <a:lnTo>
                    <a:pt x="691" y="26"/>
                  </a:lnTo>
                  <a:lnTo>
                    <a:pt x="614" y="103"/>
                  </a:lnTo>
                  <a:lnTo>
                    <a:pt x="103" y="614"/>
                  </a:lnTo>
                  <a:lnTo>
                    <a:pt x="26" y="717"/>
                  </a:lnTo>
                  <a:lnTo>
                    <a:pt x="1" y="819"/>
                  </a:lnTo>
                  <a:lnTo>
                    <a:pt x="26" y="921"/>
                  </a:lnTo>
                  <a:lnTo>
                    <a:pt x="103" y="1023"/>
                  </a:lnTo>
                  <a:lnTo>
                    <a:pt x="180" y="1100"/>
                  </a:lnTo>
                  <a:lnTo>
                    <a:pt x="307" y="1126"/>
                  </a:lnTo>
                  <a:lnTo>
                    <a:pt x="410" y="1100"/>
                  </a:lnTo>
                  <a:lnTo>
                    <a:pt x="512" y="1023"/>
                  </a:lnTo>
                  <a:lnTo>
                    <a:pt x="1023" y="512"/>
                  </a:lnTo>
                  <a:lnTo>
                    <a:pt x="1100" y="410"/>
                  </a:lnTo>
                  <a:lnTo>
                    <a:pt x="1125" y="308"/>
                  </a:lnTo>
                  <a:lnTo>
                    <a:pt x="1100" y="180"/>
                  </a:lnTo>
                  <a:lnTo>
                    <a:pt x="1023" y="103"/>
                  </a:lnTo>
                  <a:lnTo>
                    <a:pt x="921" y="26"/>
                  </a:lnTo>
                  <a:lnTo>
                    <a:pt x="819"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30" name="Google Shape;1130;p34"/>
            <p:cNvSpPr/>
            <p:nvPr/>
          </p:nvSpPr>
          <p:spPr>
            <a:xfrm>
              <a:off x="6531450" y="1444150"/>
              <a:ext cx="27500" cy="28150"/>
            </a:xfrm>
            <a:custGeom>
              <a:avLst/>
              <a:gdLst/>
              <a:ahLst/>
              <a:cxnLst/>
              <a:rect l="l" t="t" r="r" b="b"/>
              <a:pathLst>
                <a:path w="1100" h="1126" extrusionOk="0">
                  <a:moveTo>
                    <a:pt x="818" y="1"/>
                  </a:moveTo>
                  <a:lnTo>
                    <a:pt x="690" y="26"/>
                  </a:lnTo>
                  <a:lnTo>
                    <a:pt x="588" y="77"/>
                  </a:lnTo>
                  <a:lnTo>
                    <a:pt x="77" y="589"/>
                  </a:lnTo>
                  <a:lnTo>
                    <a:pt x="26" y="691"/>
                  </a:lnTo>
                  <a:lnTo>
                    <a:pt x="0" y="819"/>
                  </a:lnTo>
                  <a:lnTo>
                    <a:pt x="26" y="921"/>
                  </a:lnTo>
                  <a:lnTo>
                    <a:pt x="77" y="1023"/>
                  </a:lnTo>
                  <a:lnTo>
                    <a:pt x="179" y="1100"/>
                  </a:lnTo>
                  <a:lnTo>
                    <a:pt x="307" y="1125"/>
                  </a:lnTo>
                  <a:lnTo>
                    <a:pt x="409" y="1100"/>
                  </a:lnTo>
                  <a:lnTo>
                    <a:pt x="511" y="1023"/>
                  </a:lnTo>
                  <a:lnTo>
                    <a:pt x="1023" y="512"/>
                  </a:lnTo>
                  <a:lnTo>
                    <a:pt x="1099" y="410"/>
                  </a:lnTo>
                  <a:lnTo>
                    <a:pt x="1099" y="307"/>
                  </a:lnTo>
                  <a:lnTo>
                    <a:pt x="1099" y="180"/>
                  </a:lnTo>
                  <a:lnTo>
                    <a:pt x="1023" y="77"/>
                  </a:lnTo>
                  <a:lnTo>
                    <a:pt x="920" y="26"/>
                  </a:lnTo>
                  <a:lnTo>
                    <a:pt x="81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31" name="Google Shape;1131;p34"/>
            <p:cNvSpPr/>
            <p:nvPr/>
          </p:nvSpPr>
          <p:spPr>
            <a:xfrm>
              <a:off x="6520575" y="1321450"/>
              <a:ext cx="58175" cy="57550"/>
            </a:xfrm>
            <a:custGeom>
              <a:avLst/>
              <a:gdLst/>
              <a:ahLst/>
              <a:cxnLst/>
              <a:rect l="l" t="t" r="r" b="b"/>
              <a:pathLst>
                <a:path w="2327" h="2302" extrusionOk="0">
                  <a:moveTo>
                    <a:pt x="1918" y="0"/>
                  </a:moveTo>
                  <a:lnTo>
                    <a:pt x="0" y="1918"/>
                  </a:lnTo>
                  <a:lnTo>
                    <a:pt x="205" y="2071"/>
                  </a:lnTo>
                  <a:lnTo>
                    <a:pt x="435" y="2199"/>
                  </a:lnTo>
                  <a:lnTo>
                    <a:pt x="691" y="2276"/>
                  </a:lnTo>
                  <a:lnTo>
                    <a:pt x="972" y="2301"/>
                  </a:lnTo>
                  <a:lnTo>
                    <a:pt x="1227" y="2276"/>
                  </a:lnTo>
                  <a:lnTo>
                    <a:pt x="1483" y="2199"/>
                  </a:lnTo>
                  <a:lnTo>
                    <a:pt x="1713" y="2071"/>
                  </a:lnTo>
                  <a:lnTo>
                    <a:pt x="1918" y="1892"/>
                  </a:lnTo>
                  <a:lnTo>
                    <a:pt x="2097" y="1713"/>
                  </a:lnTo>
                  <a:lnTo>
                    <a:pt x="2199" y="1483"/>
                  </a:lnTo>
                  <a:lnTo>
                    <a:pt x="2301" y="1228"/>
                  </a:lnTo>
                  <a:lnTo>
                    <a:pt x="2327" y="946"/>
                  </a:lnTo>
                  <a:lnTo>
                    <a:pt x="2301" y="665"/>
                  </a:lnTo>
                  <a:lnTo>
                    <a:pt x="2224" y="409"/>
                  </a:lnTo>
                  <a:lnTo>
                    <a:pt x="2097" y="179"/>
                  </a:lnTo>
                  <a:lnTo>
                    <a:pt x="1918"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132" name="Google Shape;1132;p34"/>
            <p:cNvSpPr/>
            <p:nvPr/>
          </p:nvSpPr>
          <p:spPr>
            <a:xfrm>
              <a:off x="6510975" y="1311225"/>
              <a:ext cx="57550" cy="58175"/>
            </a:xfrm>
            <a:custGeom>
              <a:avLst/>
              <a:gdLst/>
              <a:ahLst/>
              <a:cxnLst/>
              <a:rect l="l" t="t" r="r" b="b"/>
              <a:pathLst>
                <a:path w="2302" h="2327" extrusionOk="0">
                  <a:moveTo>
                    <a:pt x="1356" y="0"/>
                  </a:moveTo>
                  <a:lnTo>
                    <a:pt x="1075" y="26"/>
                  </a:lnTo>
                  <a:lnTo>
                    <a:pt x="819" y="103"/>
                  </a:lnTo>
                  <a:lnTo>
                    <a:pt x="589" y="231"/>
                  </a:lnTo>
                  <a:lnTo>
                    <a:pt x="384" y="409"/>
                  </a:lnTo>
                  <a:lnTo>
                    <a:pt x="231" y="588"/>
                  </a:lnTo>
                  <a:lnTo>
                    <a:pt x="103" y="818"/>
                  </a:lnTo>
                  <a:lnTo>
                    <a:pt x="27" y="1074"/>
                  </a:lnTo>
                  <a:lnTo>
                    <a:pt x="1" y="1355"/>
                  </a:lnTo>
                  <a:lnTo>
                    <a:pt x="27" y="1637"/>
                  </a:lnTo>
                  <a:lnTo>
                    <a:pt x="103" y="1892"/>
                  </a:lnTo>
                  <a:lnTo>
                    <a:pt x="231" y="2122"/>
                  </a:lnTo>
                  <a:lnTo>
                    <a:pt x="384" y="2327"/>
                  </a:lnTo>
                  <a:lnTo>
                    <a:pt x="2302" y="409"/>
                  </a:lnTo>
                  <a:lnTo>
                    <a:pt x="2097" y="231"/>
                  </a:lnTo>
                  <a:lnTo>
                    <a:pt x="1867" y="103"/>
                  </a:lnTo>
                  <a:lnTo>
                    <a:pt x="1611" y="26"/>
                  </a:lnTo>
                  <a:lnTo>
                    <a:pt x="13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133" name="Google Shape;1133;p34"/>
            <p:cNvSpPr/>
            <p:nvPr/>
          </p:nvSpPr>
          <p:spPr>
            <a:xfrm>
              <a:off x="6387650" y="1208325"/>
              <a:ext cx="58175" cy="57550"/>
            </a:xfrm>
            <a:custGeom>
              <a:avLst/>
              <a:gdLst/>
              <a:ahLst/>
              <a:cxnLst/>
              <a:rect l="l" t="t" r="r" b="b"/>
              <a:pathLst>
                <a:path w="2327" h="2302" extrusionOk="0">
                  <a:moveTo>
                    <a:pt x="1917" y="1"/>
                  </a:moveTo>
                  <a:lnTo>
                    <a:pt x="0" y="1918"/>
                  </a:lnTo>
                  <a:lnTo>
                    <a:pt x="205" y="2071"/>
                  </a:lnTo>
                  <a:lnTo>
                    <a:pt x="435" y="2199"/>
                  </a:lnTo>
                  <a:lnTo>
                    <a:pt x="690" y="2276"/>
                  </a:lnTo>
                  <a:lnTo>
                    <a:pt x="972" y="2301"/>
                  </a:lnTo>
                  <a:lnTo>
                    <a:pt x="1227" y="2276"/>
                  </a:lnTo>
                  <a:lnTo>
                    <a:pt x="1483" y="2199"/>
                  </a:lnTo>
                  <a:lnTo>
                    <a:pt x="1713" y="2071"/>
                  </a:lnTo>
                  <a:lnTo>
                    <a:pt x="1917" y="1918"/>
                  </a:lnTo>
                  <a:lnTo>
                    <a:pt x="2096" y="1713"/>
                  </a:lnTo>
                  <a:lnTo>
                    <a:pt x="2224" y="1483"/>
                  </a:lnTo>
                  <a:lnTo>
                    <a:pt x="2301" y="1228"/>
                  </a:lnTo>
                  <a:lnTo>
                    <a:pt x="2327" y="947"/>
                  </a:lnTo>
                  <a:lnTo>
                    <a:pt x="2301" y="691"/>
                  </a:lnTo>
                  <a:lnTo>
                    <a:pt x="2224" y="435"/>
                  </a:lnTo>
                  <a:lnTo>
                    <a:pt x="2096" y="205"/>
                  </a:lnTo>
                  <a:lnTo>
                    <a:pt x="1917"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134" name="Google Shape;1134;p34"/>
            <p:cNvSpPr/>
            <p:nvPr/>
          </p:nvSpPr>
          <p:spPr>
            <a:xfrm>
              <a:off x="6378050" y="1198100"/>
              <a:ext cx="57550" cy="58175"/>
            </a:xfrm>
            <a:custGeom>
              <a:avLst/>
              <a:gdLst/>
              <a:ahLst/>
              <a:cxnLst/>
              <a:rect l="l" t="t" r="r" b="b"/>
              <a:pathLst>
                <a:path w="2302" h="2327" extrusionOk="0">
                  <a:moveTo>
                    <a:pt x="1356" y="1"/>
                  </a:moveTo>
                  <a:lnTo>
                    <a:pt x="1074" y="52"/>
                  </a:lnTo>
                  <a:lnTo>
                    <a:pt x="819" y="129"/>
                  </a:lnTo>
                  <a:lnTo>
                    <a:pt x="589" y="231"/>
                  </a:lnTo>
                  <a:lnTo>
                    <a:pt x="384" y="410"/>
                  </a:lnTo>
                  <a:lnTo>
                    <a:pt x="231" y="614"/>
                  </a:lnTo>
                  <a:lnTo>
                    <a:pt x="103" y="844"/>
                  </a:lnTo>
                  <a:lnTo>
                    <a:pt x="26" y="1100"/>
                  </a:lnTo>
                  <a:lnTo>
                    <a:pt x="1" y="1356"/>
                  </a:lnTo>
                  <a:lnTo>
                    <a:pt x="26" y="1637"/>
                  </a:lnTo>
                  <a:lnTo>
                    <a:pt x="103" y="1892"/>
                  </a:lnTo>
                  <a:lnTo>
                    <a:pt x="231" y="2122"/>
                  </a:lnTo>
                  <a:lnTo>
                    <a:pt x="384" y="2327"/>
                  </a:lnTo>
                  <a:lnTo>
                    <a:pt x="2301" y="410"/>
                  </a:lnTo>
                  <a:lnTo>
                    <a:pt x="2097" y="256"/>
                  </a:lnTo>
                  <a:lnTo>
                    <a:pt x="1867" y="129"/>
                  </a:lnTo>
                  <a:lnTo>
                    <a:pt x="1611" y="52"/>
                  </a:lnTo>
                  <a:lnTo>
                    <a:pt x="1356"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135" name="Google Shape;1135;p34"/>
            <p:cNvSpPr/>
            <p:nvPr/>
          </p:nvSpPr>
          <p:spPr>
            <a:xfrm>
              <a:off x="6387650" y="1433925"/>
              <a:ext cx="58175" cy="58175"/>
            </a:xfrm>
            <a:custGeom>
              <a:avLst/>
              <a:gdLst/>
              <a:ahLst/>
              <a:cxnLst/>
              <a:rect l="l" t="t" r="r" b="b"/>
              <a:pathLst>
                <a:path w="2327" h="2327" extrusionOk="0">
                  <a:moveTo>
                    <a:pt x="1917" y="1"/>
                  </a:moveTo>
                  <a:lnTo>
                    <a:pt x="0" y="1918"/>
                  </a:lnTo>
                  <a:lnTo>
                    <a:pt x="205" y="2097"/>
                  </a:lnTo>
                  <a:lnTo>
                    <a:pt x="435" y="2225"/>
                  </a:lnTo>
                  <a:lnTo>
                    <a:pt x="690" y="2301"/>
                  </a:lnTo>
                  <a:lnTo>
                    <a:pt x="972" y="2327"/>
                  </a:lnTo>
                  <a:lnTo>
                    <a:pt x="1227" y="2301"/>
                  </a:lnTo>
                  <a:lnTo>
                    <a:pt x="1483" y="2199"/>
                  </a:lnTo>
                  <a:lnTo>
                    <a:pt x="1713" y="2097"/>
                  </a:lnTo>
                  <a:lnTo>
                    <a:pt x="1917" y="1918"/>
                  </a:lnTo>
                  <a:lnTo>
                    <a:pt x="2096" y="1713"/>
                  </a:lnTo>
                  <a:lnTo>
                    <a:pt x="2224" y="1483"/>
                  </a:lnTo>
                  <a:lnTo>
                    <a:pt x="2301" y="1228"/>
                  </a:lnTo>
                  <a:lnTo>
                    <a:pt x="2327" y="972"/>
                  </a:lnTo>
                  <a:lnTo>
                    <a:pt x="2301" y="691"/>
                  </a:lnTo>
                  <a:lnTo>
                    <a:pt x="2224" y="435"/>
                  </a:lnTo>
                  <a:lnTo>
                    <a:pt x="2096" y="205"/>
                  </a:lnTo>
                  <a:lnTo>
                    <a:pt x="1917" y="1"/>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sp>
          <p:nvSpPr>
            <p:cNvPr id="1136" name="Google Shape;1136;p34"/>
            <p:cNvSpPr/>
            <p:nvPr/>
          </p:nvSpPr>
          <p:spPr>
            <a:xfrm>
              <a:off x="6378050" y="1424350"/>
              <a:ext cx="57550" cy="57525"/>
            </a:xfrm>
            <a:custGeom>
              <a:avLst/>
              <a:gdLst/>
              <a:ahLst/>
              <a:cxnLst/>
              <a:rect l="l" t="t" r="r" b="b"/>
              <a:pathLst>
                <a:path w="2302" h="2301" extrusionOk="0">
                  <a:moveTo>
                    <a:pt x="1356" y="0"/>
                  </a:moveTo>
                  <a:lnTo>
                    <a:pt x="1074" y="26"/>
                  </a:lnTo>
                  <a:lnTo>
                    <a:pt x="819" y="102"/>
                  </a:lnTo>
                  <a:lnTo>
                    <a:pt x="589" y="230"/>
                  </a:lnTo>
                  <a:lnTo>
                    <a:pt x="384" y="384"/>
                  </a:lnTo>
                  <a:lnTo>
                    <a:pt x="231" y="588"/>
                  </a:lnTo>
                  <a:lnTo>
                    <a:pt x="103" y="818"/>
                  </a:lnTo>
                  <a:lnTo>
                    <a:pt x="26" y="1074"/>
                  </a:lnTo>
                  <a:lnTo>
                    <a:pt x="1" y="1355"/>
                  </a:lnTo>
                  <a:lnTo>
                    <a:pt x="26" y="1611"/>
                  </a:lnTo>
                  <a:lnTo>
                    <a:pt x="103" y="1866"/>
                  </a:lnTo>
                  <a:lnTo>
                    <a:pt x="231" y="2096"/>
                  </a:lnTo>
                  <a:lnTo>
                    <a:pt x="384" y="2301"/>
                  </a:lnTo>
                  <a:lnTo>
                    <a:pt x="2301" y="384"/>
                  </a:lnTo>
                  <a:lnTo>
                    <a:pt x="2097" y="230"/>
                  </a:lnTo>
                  <a:lnTo>
                    <a:pt x="1867" y="102"/>
                  </a:lnTo>
                  <a:lnTo>
                    <a:pt x="1611" y="26"/>
                  </a:lnTo>
                  <a:lnTo>
                    <a:pt x="1356" y="0"/>
                  </a:lnTo>
                  <a:close/>
                </a:path>
              </a:pathLst>
            </a:custGeom>
            <a:solidFill>
              <a:schemeClr val="accent2"/>
            </a:solidFill>
            <a:ln>
              <a:noFill/>
            </a:ln>
          </p:spPr>
          <p:txBody>
            <a:bodyPr spcFirstLastPara="1" wrap="square" lIns="121900" tIns="121900" rIns="121900" bIns="121900" anchor="ctr" anchorCtr="0">
              <a:noAutofit/>
            </a:bodyPr>
            <a:lstStyle/>
            <a:p>
              <a:endParaRPr sz="2400"/>
            </a:p>
          </p:txBody>
        </p:sp>
      </p:grpSp>
      <p:grpSp>
        <p:nvGrpSpPr>
          <p:cNvPr id="1137" name="Google Shape;1137;p34"/>
          <p:cNvGrpSpPr/>
          <p:nvPr/>
        </p:nvGrpSpPr>
        <p:grpSpPr>
          <a:xfrm>
            <a:off x="9949063" y="3326628"/>
            <a:ext cx="532221" cy="512601"/>
            <a:chOff x="7771275" y="1167425"/>
            <a:chExt cx="372600" cy="354725"/>
          </a:xfrm>
        </p:grpSpPr>
        <p:sp>
          <p:nvSpPr>
            <p:cNvPr id="1138" name="Google Shape;1138;p34"/>
            <p:cNvSpPr/>
            <p:nvPr/>
          </p:nvSpPr>
          <p:spPr>
            <a:xfrm>
              <a:off x="7771275" y="1167425"/>
              <a:ext cx="258225" cy="242250"/>
            </a:xfrm>
            <a:custGeom>
              <a:avLst/>
              <a:gdLst/>
              <a:ahLst/>
              <a:cxnLst/>
              <a:rect l="l" t="t" r="r" b="b"/>
              <a:pathLst>
                <a:path w="10329" h="9690" extrusionOk="0">
                  <a:moveTo>
                    <a:pt x="5164" y="1"/>
                  </a:moveTo>
                  <a:lnTo>
                    <a:pt x="4755" y="26"/>
                  </a:lnTo>
                  <a:lnTo>
                    <a:pt x="4346" y="77"/>
                  </a:lnTo>
                  <a:lnTo>
                    <a:pt x="3937" y="180"/>
                  </a:lnTo>
                  <a:lnTo>
                    <a:pt x="3554" y="333"/>
                  </a:lnTo>
                  <a:lnTo>
                    <a:pt x="3196" y="486"/>
                  </a:lnTo>
                  <a:lnTo>
                    <a:pt x="2864" y="716"/>
                  </a:lnTo>
                  <a:lnTo>
                    <a:pt x="2531" y="947"/>
                  </a:lnTo>
                  <a:lnTo>
                    <a:pt x="2250" y="1202"/>
                  </a:lnTo>
                  <a:lnTo>
                    <a:pt x="1969" y="1509"/>
                  </a:lnTo>
                  <a:lnTo>
                    <a:pt x="1739" y="1816"/>
                  </a:lnTo>
                  <a:lnTo>
                    <a:pt x="1534" y="2174"/>
                  </a:lnTo>
                  <a:lnTo>
                    <a:pt x="1355" y="2531"/>
                  </a:lnTo>
                  <a:lnTo>
                    <a:pt x="1227" y="2915"/>
                  </a:lnTo>
                  <a:lnTo>
                    <a:pt x="1125" y="3298"/>
                  </a:lnTo>
                  <a:lnTo>
                    <a:pt x="1049" y="3707"/>
                  </a:lnTo>
                  <a:lnTo>
                    <a:pt x="1023" y="4142"/>
                  </a:lnTo>
                  <a:lnTo>
                    <a:pt x="1023" y="6570"/>
                  </a:lnTo>
                  <a:lnTo>
                    <a:pt x="818" y="6673"/>
                  </a:lnTo>
                  <a:lnTo>
                    <a:pt x="614" y="6826"/>
                  </a:lnTo>
                  <a:lnTo>
                    <a:pt x="435" y="6979"/>
                  </a:lnTo>
                  <a:lnTo>
                    <a:pt x="307" y="7158"/>
                  </a:lnTo>
                  <a:lnTo>
                    <a:pt x="179" y="7363"/>
                  </a:lnTo>
                  <a:lnTo>
                    <a:pt x="77" y="7593"/>
                  </a:lnTo>
                  <a:lnTo>
                    <a:pt x="26" y="7849"/>
                  </a:lnTo>
                  <a:lnTo>
                    <a:pt x="0" y="8079"/>
                  </a:lnTo>
                  <a:lnTo>
                    <a:pt x="26" y="8385"/>
                  </a:lnTo>
                  <a:lnTo>
                    <a:pt x="103" y="8641"/>
                  </a:lnTo>
                  <a:lnTo>
                    <a:pt x="231" y="8897"/>
                  </a:lnTo>
                  <a:lnTo>
                    <a:pt x="384" y="9127"/>
                  </a:lnTo>
                  <a:lnTo>
                    <a:pt x="563" y="9306"/>
                  </a:lnTo>
                  <a:lnTo>
                    <a:pt x="767" y="9485"/>
                  </a:lnTo>
                  <a:lnTo>
                    <a:pt x="1023" y="9613"/>
                  </a:lnTo>
                  <a:lnTo>
                    <a:pt x="1279" y="9689"/>
                  </a:lnTo>
                  <a:lnTo>
                    <a:pt x="9076" y="9689"/>
                  </a:lnTo>
                  <a:lnTo>
                    <a:pt x="9357" y="9587"/>
                  </a:lnTo>
                  <a:lnTo>
                    <a:pt x="9587" y="9459"/>
                  </a:lnTo>
                  <a:lnTo>
                    <a:pt x="9791" y="9306"/>
                  </a:lnTo>
                  <a:lnTo>
                    <a:pt x="9970" y="9101"/>
                  </a:lnTo>
                  <a:lnTo>
                    <a:pt x="10124" y="8871"/>
                  </a:lnTo>
                  <a:lnTo>
                    <a:pt x="10226" y="8641"/>
                  </a:lnTo>
                  <a:lnTo>
                    <a:pt x="10303" y="8360"/>
                  </a:lnTo>
                  <a:lnTo>
                    <a:pt x="10328" y="8079"/>
                  </a:lnTo>
                  <a:lnTo>
                    <a:pt x="10303" y="7849"/>
                  </a:lnTo>
                  <a:lnTo>
                    <a:pt x="10251" y="7593"/>
                  </a:lnTo>
                  <a:lnTo>
                    <a:pt x="10149" y="7363"/>
                  </a:lnTo>
                  <a:lnTo>
                    <a:pt x="10047" y="7158"/>
                  </a:lnTo>
                  <a:lnTo>
                    <a:pt x="9894" y="6979"/>
                  </a:lnTo>
                  <a:lnTo>
                    <a:pt x="9715" y="6826"/>
                  </a:lnTo>
                  <a:lnTo>
                    <a:pt x="9510" y="6673"/>
                  </a:lnTo>
                  <a:lnTo>
                    <a:pt x="9306" y="6570"/>
                  </a:lnTo>
                  <a:lnTo>
                    <a:pt x="9306" y="4142"/>
                  </a:lnTo>
                  <a:lnTo>
                    <a:pt x="9280" y="3707"/>
                  </a:lnTo>
                  <a:lnTo>
                    <a:pt x="9229" y="3298"/>
                  </a:lnTo>
                  <a:lnTo>
                    <a:pt x="9127" y="2915"/>
                  </a:lnTo>
                  <a:lnTo>
                    <a:pt x="8973" y="2531"/>
                  </a:lnTo>
                  <a:lnTo>
                    <a:pt x="8794" y="2174"/>
                  </a:lnTo>
                  <a:lnTo>
                    <a:pt x="8590" y="1816"/>
                  </a:lnTo>
                  <a:lnTo>
                    <a:pt x="8360" y="1509"/>
                  </a:lnTo>
                  <a:lnTo>
                    <a:pt x="8079" y="1202"/>
                  </a:lnTo>
                  <a:lnTo>
                    <a:pt x="7797" y="947"/>
                  </a:lnTo>
                  <a:lnTo>
                    <a:pt x="7465" y="716"/>
                  </a:lnTo>
                  <a:lnTo>
                    <a:pt x="7133" y="486"/>
                  </a:lnTo>
                  <a:lnTo>
                    <a:pt x="6775" y="333"/>
                  </a:lnTo>
                  <a:lnTo>
                    <a:pt x="6391" y="180"/>
                  </a:lnTo>
                  <a:lnTo>
                    <a:pt x="6008" y="77"/>
                  </a:lnTo>
                  <a:lnTo>
                    <a:pt x="5599" y="26"/>
                  </a:lnTo>
                  <a:lnTo>
                    <a:pt x="516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39" name="Google Shape;1139;p34"/>
            <p:cNvSpPr/>
            <p:nvPr/>
          </p:nvSpPr>
          <p:spPr>
            <a:xfrm>
              <a:off x="7771275" y="1167425"/>
              <a:ext cx="258225" cy="242250"/>
            </a:xfrm>
            <a:custGeom>
              <a:avLst/>
              <a:gdLst/>
              <a:ahLst/>
              <a:cxnLst/>
              <a:rect l="l" t="t" r="r" b="b"/>
              <a:pathLst>
                <a:path w="10329" h="9690" fill="none" extrusionOk="0">
                  <a:moveTo>
                    <a:pt x="9076" y="9689"/>
                  </a:moveTo>
                  <a:lnTo>
                    <a:pt x="9076" y="9689"/>
                  </a:lnTo>
                  <a:lnTo>
                    <a:pt x="9357" y="9587"/>
                  </a:lnTo>
                  <a:lnTo>
                    <a:pt x="9587" y="9459"/>
                  </a:lnTo>
                  <a:lnTo>
                    <a:pt x="9791" y="9306"/>
                  </a:lnTo>
                  <a:lnTo>
                    <a:pt x="9970" y="9101"/>
                  </a:lnTo>
                  <a:lnTo>
                    <a:pt x="10124" y="8871"/>
                  </a:lnTo>
                  <a:lnTo>
                    <a:pt x="10226" y="8641"/>
                  </a:lnTo>
                  <a:lnTo>
                    <a:pt x="10303" y="8360"/>
                  </a:lnTo>
                  <a:lnTo>
                    <a:pt x="10328" y="8079"/>
                  </a:lnTo>
                  <a:lnTo>
                    <a:pt x="10328" y="8079"/>
                  </a:lnTo>
                  <a:lnTo>
                    <a:pt x="10303" y="7849"/>
                  </a:lnTo>
                  <a:lnTo>
                    <a:pt x="10251" y="7593"/>
                  </a:lnTo>
                  <a:lnTo>
                    <a:pt x="10149" y="7363"/>
                  </a:lnTo>
                  <a:lnTo>
                    <a:pt x="10047" y="7158"/>
                  </a:lnTo>
                  <a:lnTo>
                    <a:pt x="9894" y="6979"/>
                  </a:lnTo>
                  <a:lnTo>
                    <a:pt x="9715" y="6826"/>
                  </a:lnTo>
                  <a:lnTo>
                    <a:pt x="9510" y="6673"/>
                  </a:lnTo>
                  <a:lnTo>
                    <a:pt x="9306" y="6570"/>
                  </a:lnTo>
                  <a:lnTo>
                    <a:pt x="9306" y="4142"/>
                  </a:lnTo>
                  <a:lnTo>
                    <a:pt x="9306" y="4142"/>
                  </a:lnTo>
                  <a:lnTo>
                    <a:pt x="9280" y="3707"/>
                  </a:lnTo>
                  <a:lnTo>
                    <a:pt x="9229" y="3298"/>
                  </a:lnTo>
                  <a:lnTo>
                    <a:pt x="9127" y="2915"/>
                  </a:lnTo>
                  <a:lnTo>
                    <a:pt x="8973" y="2531"/>
                  </a:lnTo>
                  <a:lnTo>
                    <a:pt x="8794" y="2174"/>
                  </a:lnTo>
                  <a:lnTo>
                    <a:pt x="8590" y="1816"/>
                  </a:lnTo>
                  <a:lnTo>
                    <a:pt x="8360" y="1509"/>
                  </a:lnTo>
                  <a:lnTo>
                    <a:pt x="8079" y="1202"/>
                  </a:lnTo>
                  <a:lnTo>
                    <a:pt x="7797" y="947"/>
                  </a:lnTo>
                  <a:lnTo>
                    <a:pt x="7465" y="716"/>
                  </a:lnTo>
                  <a:lnTo>
                    <a:pt x="7133" y="486"/>
                  </a:lnTo>
                  <a:lnTo>
                    <a:pt x="6775" y="333"/>
                  </a:lnTo>
                  <a:lnTo>
                    <a:pt x="6391" y="180"/>
                  </a:lnTo>
                  <a:lnTo>
                    <a:pt x="6008" y="77"/>
                  </a:lnTo>
                  <a:lnTo>
                    <a:pt x="5599" y="26"/>
                  </a:lnTo>
                  <a:lnTo>
                    <a:pt x="5164" y="1"/>
                  </a:lnTo>
                  <a:lnTo>
                    <a:pt x="5164" y="1"/>
                  </a:lnTo>
                  <a:lnTo>
                    <a:pt x="4755" y="26"/>
                  </a:lnTo>
                  <a:lnTo>
                    <a:pt x="4346" y="77"/>
                  </a:lnTo>
                  <a:lnTo>
                    <a:pt x="3937" y="180"/>
                  </a:lnTo>
                  <a:lnTo>
                    <a:pt x="3554" y="333"/>
                  </a:lnTo>
                  <a:lnTo>
                    <a:pt x="3196" y="486"/>
                  </a:lnTo>
                  <a:lnTo>
                    <a:pt x="2864" y="716"/>
                  </a:lnTo>
                  <a:lnTo>
                    <a:pt x="2531" y="947"/>
                  </a:lnTo>
                  <a:lnTo>
                    <a:pt x="2250" y="1202"/>
                  </a:lnTo>
                  <a:lnTo>
                    <a:pt x="1969" y="1509"/>
                  </a:lnTo>
                  <a:lnTo>
                    <a:pt x="1739" y="1816"/>
                  </a:lnTo>
                  <a:lnTo>
                    <a:pt x="1534" y="2174"/>
                  </a:lnTo>
                  <a:lnTo>
                    <a:pt x="1355" y="2531"/>
                  </a:lnTo>
                  <a:lnTo>
                    <a:pt x="1227" y="2915"/>
                  </a:lnTo>
                  <a:lnTo>
                    <a:pt x="1125" y="3298"/>
                  </a:lnTo>
                  <a:lnTo>
                    <a:pt x="1049" y="3707"/>
                  </a:lnTo>
                  <a:lnTo>
                    <a:pt x="1023" y="4142"/>
                  </a:lnTo>
                  <a:lnTo>
                    <a:pt x="1023" y="6570"/>
                  </a:lnTo>
                  <a:lnTo>
                    <a:pt x="1023" y="6570"/>
                  </a:lnTo>
                  <a:lnTo>
                    <a:pt x="818" y="6673"/>
                  </a:lnTo>
                  <a:lnTo>
                    <a:pt x="614" y="6826"/>
                  </a:lnTo>
                  <a:lnTo>
                    <a:pt x="435" y="6979"/>
                  </a:lnTo>
                  <a:lnTo>
                    <a:pt x="307" y="7158"/>
                  </a:lnTo>
                  <a:lnTo>
                    <a:pt x="179" y="7363"/>
                  </a:lnTo>
                  <a:lnTo>
                    <a:pt x="77" y="7593"/>
                  </a:lnTo>
                  <a:lnTo>
                    <a:pt x="26" y="7849"/>
                  </a:lnTo>
                  <a:lnTo>
                    <a:pt x="0" y="8079"/>
                  </a:lnTo>
                  <a:lnTo>
                    <a:pt x="0" y="8079"/>
                  </a:lnTo>
                  <a:lnTo>
                    <a:pt x="26" y="8385"/>
                  </a:lnTo>
                  <a:lnTo>
                    <a:pt x="103" y="8641"/>
                  </a:lnTo>
                  <a:lnTo>
                    <a:pt x="231" y="8897"/>
                  </a:lnTo>
                  <a:lnTo>
                    <a:pt x="384" y="9127"/>
                  </a:lnTo>
                  <a:lnTo>
                    <a:pt x="563" y="9306"/>
                  </a:lnTo>
                  <a:lnTo>
                    <a:pt x="767" y="9485"/>
                  </a:lnTo>
                  <a:lnTo>
                    <a:pt x="1023" y="9613"/>
                  </a:lnTo>
                  <a:lnTo>
                    <a:pt x="1279" y="9689"/>
                  </a:lnTo>
                </a:path>
              </a:pathLst>
            </a:custGeom>
            <a:noFill/>
            <a:ln>
              <a:noFill/>
            </a:ln>
          </p:spPr>
          <p:txBody>
            <a:bodyPr spcFirstLastPara="1" wrap="square" lIns="121900" tIns="121900" rIns="121900" bIns="121900" anchor="ctr" anchorCtr="0">
              <a:noAutofit/>
            </a:bodyPr>
            <a:lstStyle/>
            <a:p>
              <a:endParaRPr sz="2400"/>
            </a:p>
          </p:txBody>
        </p:sp>
        <p:sp>
          <p:nvSpPr>
            <p:cNvPr id="1140" name="Google Shape;1140;p34"/>
            <p:cNvSpPr/>
            <p:nvPr/>
          </p:nvSpPr>
          <p:spPr>
            <a:xfrm>
              <a:off x="7791725" y="1254975"/>
              <a:ext cx="217325" cy="267175"/>
            </a:xfrm>
            <a:custGeom>
              <a:avLst/>
              <a:gdLst/>
              <a:ahLst/>
              <a:cxnLst/>
              <a:rect l="l" t="t" r="r" b="b"/>
              <a:pathLst>
                <a:path w="8693" h="10687" extrusionOk="0">
                  <a:moveTo>
                    <a:pt x="1483" y="1"/>
                  </a:moveTo>
                  <a:lnTo>
                    <a:pt x="1483" y="1381"/>
                  </a:lnTo>
                  <a:lnTo>
                    <a:pt x="1304" y="1484"/>
                  </a:lnTo>
                  <a:lnTo>
                    <a:pt x="1176" y="1611"/>
                  </a:lnTo>
                  <a:lnTo>
                    <a:pt x="1100" y="1790"/>
                  </a:lnTo>
                  <a:lnTo>
                    <a:pt x="1074" y="1867"/>
                  </a:lnTo>
                  <a:lnTo>
                    <a:pt x="1049" y="1969"/>
                  </a:lnTo>
                  <a:lnTo>
                    <a:pt x="1074" y="2097"/>
                  </a:lnTo>
                  <a:lnTo>
                    <a:pt x="1100" y="2199"/>
                  </a:lnTo>
                  <a:lnTo>
                    <a:pt x="1151" y="2302"/>
                  </a:lnTo>
                  <a:lnTo>
                    <a:pt x="1202" y="2378"/>
                  </a:lnTo>
                  <a:lnTo>
                    <a:pt x="1279" y="2455"/>
                  </a:lnTo>
                  <a:lnTo>
                    <a:pt x="1381" y="2532"/>
                  </a:lnTo>
                  <a:lnTo>
                    <a:pt x="1483" y="2557"/>
                  </a:lnTo>
                  <a:lnTo>
                    <a:pt x="1585" y="2583"/>
                  </a:lnTo>
                  <a:lnTo>
                    <a:pt x="1688" y="2941"/>
                  </a:lnTo>
                  <a:lnTo>
                    <a:pt x="1867" y="3273"/>
                  </a:lnTo>
                  <a:lnTo>
                    <a:pt x="2071" y="3580"/>
                  </a:lnTo>
                  <a:lnTo>
                    <a:pt x="2301" y="3861"/>
                  </a:lnTo>
                  <a:lnTo>
                    <a:pt x="2557" y="4117"/>
                  </a:lnTo>
                  <a:lnTo>
                    <a:pt x="2864" y="4321"/>
                  </a:lnTo>
                  <a:lnTo>
                    <a:pt x="3196" y="4474"/>
                  </a:lnTo>
                  <a:lnTo>
                    <a:pt x="3528" y="4602"/>
                  </a:lnTo>
                  <a:lnTo>
                    <a:pt x="3400" y="5932"/>
                  </a:lnTo>
                  <a:lnTo>
                    <a:pt x="1355" y="5932"/>
                  </a:lnTo>
                  <a:lnTo>
                    <a:pt x="1074" y="5957"/>
                  </a:lnTo>
                  <a:lnTo>
                    <a:pt x="819" y="6034"/>
                  </a:lnTo>
                  <a:lnTo>
                    <a:pt x="588" y="6162"/>
                  </a:lnTo>
                  <a:lnTo>
                    <a:pt x="409" y="6315"/>
                  </a:lnTo>
                  <a:lnTo>
                    <a:pt x="231" y="6520"/>
                  </a:lnTo>
                  <a:lnTo>
                    <a:pt x="103" y="6750"/>
                  </a:lnTo>
                  <a:lnTo>
                    <a:pt x="26" y="7005"/>
                  </a:lnTo>
                  <a:lnTo>
                    <a:pt x="0" y="7286"/>
                  </a:lnTo>
                  <a:lnTo>
                    <a:pt x="0" y="10686"/>
                  </a:lnTo>
                  <a:lnTo>
                    <a:pt x="8692" y="10686"/>
                  </a:lnTo>
                  <a:lnTo>
                    <a:pt x="8692" y="7286"/>
                  </a:lnTo>
                  <a:lnTo>
                    <a:pt x="8667" y="7005"/>
                  </a:lnTo>
                  <a:lnTo>
                    <a:pt x="8590" y="6750"/>
                  </a:lnTo>
                  <a:lnTo>
                    <a:pt x="8462" y="6520"/>
                  </a:lnTo>
                  <a:lnTo>
                    <a:pt x="8309" y="6315"/>
                  </a:lnTo>
                  <a:lnTo>
                    <a:pt x="8104" y="6162"/>
                  </a:lnTo>
                  <a:lnTo>
                    <a:pt x="7874" y="6034"/>
                  </a:lnTo>
                  <a:lnTo>
                    <a:pt x="7618" y="5957"/>
                  </a:lnTo>
                  <a:lnTo>
                    <a:pt x="7337" y="5932"/>
                  </a:lnTo>
                  <a:lnTo>
                    <a:pt x="5292" y="5932"/>
                  </a:lnTo>
                  <a:lnTo>
                    <a:pt x="5164" y="4602"/>
                  </a:lnTo>
                  <a:lnTo>
                    <a:pt x="5497" y="4474"/>
                  </a:lnTo>
                  <a:lnTo>
                    <a:pt x="5829" y="4321"/>
                  </a:lnTo>
                  <a:lnTo>
                    <a:pt x="6136" y="4117"/>
                  </a:lnTo>
                  <a:lnTo>
                    <a:pt x="6391" y="3861"/>
                  </a:lnTo>
                  <a:lnTo>
                    <a:pt x="6647" y="3580"/>
                  </a:lnTo>
                  <a:lnTo>
                    <a:pt x="6826" y="3273"/>
                  </a:lnTo>
                  <a:lnTo>
                    <a:pt x="7005" y="2941"/>
                  </a:lnTo>
                  <a:lnTo>
                    <a:pt x="7107" y="2583"/>
                  </a:lnTo>
                  <a:lnTo>
                    <a:pt x="7235" y="2557"/>
                  </a:lnTo>
                  <a:lnTo>
                    <a:pt x="7312" y="2532"/>
                  </a:lnTo>
                  <a:lnTo>
                    <a:pt x="7414" y="2455"/>
                  </a:lnTo>
                  <a:lnTo>
                    <a:pt x="7491" y="2378"/>
                  </a:lnTo>
                  <a:lnTo>
                    <a:pt x="7542" y="2302"/>
                  </a:lnTo>
                  <a:lnTo>
                    <a:pt x="7593" y="2199"/>
                  </a:lnTo>
                  <a:lnTo>
                    <a:pt x="7618" y="2097"/>
                  </a:lnTo>
                  <a:lnTo>
                    <a:pt x="7644" y="1969"/>
                  </a:lnTo>
                  <a:lnTo>
                    <a:pt x="7618" y="1867"/>
                  </a:lnTo>
                  <a:lnTo>
                    <a:pt x="7618" y="1790"/>
                  </a:lnTo>
                  <a:lnTo>
                    <a:pt x="7516" y="1611"/>
                  </a:lnTo>
                  <a:lnTo>
                    <a:pt x="7388" y="1484"/>
                  </a:lnTo>
                  <a:lnTo>
                    <a:pt x="7209" y="1381"/>
                  </a:lnTo>
                  <a:lnTo>
                    <a:pt x="7209" y="26"/>
                  </a:lnTo>
                  <a:lnTo>
                    <a:pt x="1483" y="1"/>
                  </a:lnTo>
                  <a:close/>
                </a:path>
              </a:pathLst>
            </a:custGeom>
            <a:solidFill>
              <a:srgbClr val="F9AF8C"/>
            </a:solidFill>
            <a:ln>
              <a:noFill/>
            </a:ln>
          </p:spPr>
          <p:txBody>
            <a:bodyPr spcFirstLastPara="1" wrap="square" lIns="121900" tIns="121900" rIns="121900" bIns="121900" anchor="ctr" anchorCtr="0">
              <a:noAutofit/>
            </a:bodyPr>
            <a:lstStyle/>
            <a:p>
              <a:endParaRPr sz="2400"/>
            </a:p>
          </p:txBody>
        </p:sp>
        <p:sp>
          <p:nvSpPr>
            <p:cNvPr id="1141" name="Google Shape;1141;p34"/>
            <p:cNvSpPr/>
            <p:nvPr/>
          </p:nvSpPr>
          <p:spPr>
            <a:xfrm>
              <a:off x="7791725" y="1254975"/>
              <a:ext cx="217325" cy="267175"/>
            </a:xfrm>
            <a:custGeom>
              <a:avLst/>
              <a:gdLst/>
              <a:ahLst/>
              <a:cxnLst/>
              <a:rect l="l" t="t" r="r" b="b"/>
              <a:pathLst>
                <a:path w="8693" h="10687" fill="none" extrusionOk="0">
                  <a:moveTo>
                    <a:pt x="1483" y="1"/>
                  </a:moveTo>
                  <a:lnTo>
                    <a:pt x="1483" y="1381"/>
                  </a:lnTo>
                  <a:lnTo>
                    <a:pt x="1483" y="1381"/>
                  </a:lnTo>
                  <a:lnTo>
                    <a:pt x="1304" y="1484"/>
                  </a:lnTo>
                  <a:lnTo>
                    <a:pt x="1176" y="1611"/>
                  </a:lnTo>
                  <a:lnTo>
                    <a:pt x="1100" y="1790"/>
                  </a:lnTo>
                  <a:lnTo>
                    <a:pt x="1074" y="1867"/>
                  </a:lnTo>
                  <a:lnTo>
                    <a:pt x="1049" y="1969"/>
                  </a:lnTo>
                  <a:lnTo>
                    <a:pt x="1049" y="1969"/>
                  </a:lnTo>
                  <a:lnTo>
                    <a:pt x="1074" y="2097"/>
                  </a:lnTo>
                  <a:lnTo>
                    <a:pt x="1100" y="2199"/>
                  </a:lnTo>
                  <a:lnTo>
                    <a:pt x="1151" y="2302"/>
                  </a:lnTo>
                  <a:lnTo>
                    <a:pt x="1202" y="2378"/>
                  </a:lnTo>
                  <a:lnTo>
                    <a:pt x="1279" y="2455"/>
                  </a:lnTo>
                  <a:lnTo>
                    <a:pt x="1381" y="2532"/>
                  </a:lnTo>
                  <a:lnTo>
                    <a:pt x="1483" y="2557"/>
                  </a:lnTo>
                  <a:lnTo>
                    <a:pt x="1585" y="2583"/>
                  </a:lnTo>
                  <a:lnTo>
                    <a:pt x="1585" y="2583"/>
                  </a:lnTo>
                  <a:lnTo>
                    <a:pt x="1688" y="2941"/>
                  </a:lnTo>
                  <a:lnTo>
                    <a:pt x="1867" y="3273"/>
                  </a:lnTo>
                  <a:lnTo>
                    <a:pt x="2071" y="3580"/>
                  </a:lnTo>
                  <a:lnTo>
                    <a:pt x="2301" y="3861"/>
                  </a:lnTo>
                  <a:lnTo>
                    <a:pt x="2557" y="4117"/>
                  </a:lnTo>
                  <a:lnTo>
                    <a:pt x="2864" y="4321"/>
                  </a:lnTo>
                  <a:lnTo>
                    <a:pt x="3196" y="4474"/>
                  </a:lnTo>
                  <a:lnTo>
                    <a:pt x="3528" y="4602"/>
                  </a:lnTo>
                  <a:lnTo>
                    <a:pt x="3400" y="5932"/>
                  </a:lnTo>
                  <a:lnTo>
                    <a:pt x="1355" y="5932"/>
                  </a:lnTo>
                  <a:lnTo>
                    <a:pt x="1355" y="5932"/>
                  </a:lnTo>
                  <a:lnTo>
                    <a:pt x="1074" y="5957"/>
                  </a:lnTo>
                  <a:lnTo>
                    <a:pt x="819" y="6034"/>
                  </a:lnTo>
                  <a:lnTo>
                    <a:pt x="588" y="6162"/>
                  </a:lnTo>
                  <a:lnTo>
                    <a:pt x="409" y="6315"/>
                  </a:lnTo>
                  <a:lnTo>
                    <a:pt x="231" y="6520"/>
                  </a:lnTo>
                  <a:lnTo>
                    <a:pt x="103" y="6750"/>
                  </a:lnTo>
                  <a:lnTo>
                    <a:pt x="26" y="7005"/>
                  </a:lnTo>
                  <a:lnTo>
                    <a:pt x="0" y="7286"/>
                  </a:lnTo>
                  <a:lnTo>
                    <a:pt x="0" y="10686"/>
                  </a:lnTo>
                  <a:lnTo>
                    <a:pt x="8692" y="10686"/>
                  </a:lnTo>
                  <a:lnTo>
                    <a:pt x="8692" y="7286"/>
                  </a:lnTo>
                  <a:lnTo>
                    <a:pt x="8692" y="7286"/>
                  </a:lnTo>
                  <a:lnTo>
                    <a:pt x="8667" y="7005"/>
                  </a:lnTo>
                  <a:lnTo>
                    <a:pt x="8590" y="6750"/>
                  </a:lnTo>
                  <a:lnTo>
                    <a:pt x="8462" y="6520"/>
                  </a:lnTo>
                  <a:lnTo>
                    <a:pt x="8309" y="6315"/>
                  </a:lnTo>
                  <a:lnTo>
                    <a:pt x="8104" y="6162"/>
                  </a:lnTo>
                  <a:lnTo>
                    <a:pt x="7874" y="6034"/>
                  </a:lnTo>
                  <a:lnTo>
                    <a:pt x="7618" y="5957"/>
                  </a:lnTo>
                  <a:lnTo>
                    <a:pt x="7337" y="5932"/>
                  </a:lnTo>
                  <a:lnTo>
                    <a:pt x="5292" y="5932"/>
                  </a:lnTo>
                  <a:lnTo>
                    <a:pt x="5164" y="4602"/>
                  </a:lnTo>
                  <a:lnTo>
                    <a:pt x="5164" y="4602"/>
                  </a:lnTo>
                  <a:lnTo>
                    <a:pt x="5497" y="4474"/>
                  </a:lnTo>
                  <a:lnTo>
                    <a:pt x="5829" y="4321"/>
                  </a:lnTo>
                  <a:lnTo>
                    <a:pt x="6136" y="4117"/>
                  </a:lnTo>
                  <a:lnTo>
                    <a:pt x="6391" y="3861"/>
                  </a:lnTo>
                  <a:lnTo>
                    <a:pt x="6647" y="3580"/>
                  </a:lnTo>
                  <a:lnTo>
                    <a:pt x="6826" y="3273"/>
                  </a:lnTo>
                  <a:lnTo>
                    <a:pt x="7005" y="2941"/>
                  </a:lnTo>
                  <a:lnTo>
                    <a:pt x="7107" y="2583"/>
                  </a:lnTo>
                  <a:lnTo>
                    <a:pt x="7107" y="2583"/>
                  </a:lnTo>
                  <a:lnTo>
                    <a:pt x="7235" y="2557"/>
                  </a:lnTo>
                  <a:lnTo>
                    <a:pt x="7312" y="2532"/>
                  </a:lnTo>
                  <a:lnTo>
                    <a:pt x="7414" y="2455"/>
                  </a:lnTo>
                  <a:lnTo>
                    <a:pt x="7491" y="2378"/>
                  </a:lnTo>
                  <a:lnTo>
                    <a:pt x="7542" y="2302"/>
                  </a:lnTo>
                  <a:lnTo>
                    <a:pt x="7593" y="2199"/>
                  </a:lnTo>
                  <a:lnTo>
                    <a:pt x="7618" y="2097"/>
                  </a:lnTo>
                  <a:lnTo>
                    <a:pt x="7644" y="1969"/>
                  </a:lnTo>
                  <a:lnTo>
                    <a:pt x="7644" y="1969"/>
                  </a:lnTo>
                  <a:lnTo>
                    <a:pt x="7618" y="1867"/>
                  </a:lnTo>
                  <a:lnTo>
                    <a:pt x="7618" y="1790"/>
                  </a:lnTo>
                  <a:lnTo>
                    <a:pt x="7516" y="1611"/>
                  </a:lnTo>
                  <a:lnTo>
                    <a:pt x="7388" y="1484"/>
                  </a:lnTo>
                  <a:lnTo>
                    <a:pt x="7209" y="1381"/>
                  </a:lnTo>
                  <a:lnTo>
                    <a:pt x="7209" y="26"/>
                  </a:lnTo>
                </a:path>
              </a:pathLst>
            </a:custGeom>
            <a:noFill/>
            <a:ln>
              <a:noFill/>
            </a:ln>
          </p:spPr>
          <p:txBody>
            <a:bodyPr spcFirstLastPara="1" wrap="square" lIns="121900" tIns="121900" rIns="121900" bIns="121900" anchor="ctr" anchorCtr="0">
              <a:noAutofit/>
            </a:bodyPr>
            <a:lstStyle/>
            <a:p>
              <a:endParaRPr sz="2400"/>
            </a:p>
          </p:txBody>
        </p:sp>
        <p:sp>
          <p:nvSpPr>
            <p:cNvPr id="1142" name="Google Shape;1142;p34"/>
            <p:cNvSpPr/>
            <p:nvPr/>
          </p:nvSpPr>
          <p:spPr>
            <a:xfrm>
              <a:off x="7828800" y="1194275"/>
              <a:ext cx="143175" cy="87575"/>
            </a:xfrm>
            <a:custGeom>
              <a:avLst/>
              <a:gdLst/>
              <a:ahLst/>
              <a:cxnLst/>
              <a:rect l="l" t="t" r="r" b="b"/>
              <a:pathLst>
                <a:path w="5727" h="3503" extrusionOk="0">
                  <a:moveTo>
                    <a:pt x="2863" y="0"/>
                  </a:moveTo>
                  <a:lnTo>
                    <a:pt x="2557" y="26"/>
                  </a:lnTo>
                  <a:lnTo>
                    <a:pt x="2275" y="77"/>
                  </a:lnTo>
                  <a:lnTo>
                    <a:pt x="2020" y="128"/>
                  </a:lnTo>
                  <a:lnTo>
                    <a:pt x="1738" y="230"/>
                  </a:lnTo>
                  <a:lnTo>
                    <a:pt x="1508" y="358"/>
                  </a:lnTo>
                  <a:lnTo>
                    <a:pt x="1253" y="486"/>
                  </a:lnTo>
                  <a:lnTo>
                    <a:pt x="1048" y="665"/>
                  </a:lnTo>
                  <a:lnTo>
                    <a:pt x="844" y="844"/>
                  </a:lnTo>
                  <a:lnTo>
                    <a:pt x="665" y="1048"/>
                  </a:lnTo>
                  <a:lnTo>
                    <a:pt x="486" y="1278"/>
                  </a:lnTo>
                  <a:lnTo>
                    <a:pt x="358" y="1509"/>
                  </a:lnTo>
                  <a:lnTo>
                    <a:pt x="230" y="1764"/>
                  </a:lnTo>
                  <a:lnTo>
                    <a:pt x="128" y="2020"/>
                  </a:lnTo>
                  <a:lnTo>
                    <a:pt x="51" y="2301"/>
                  </a:lnTo>
                  <a:lnTo>
                    <a:pt x="26" y="2582"/>
                  </a:lnTo>
                  <a:lnTo>
                    <a:pt x="0" y="2863"/>
                  </a:lnTo>
                  <a:lnTo>
                    <a:pt x="0" y="3503"/>
                  </a:lnTo>
                  <a:lnTo>
                    <a:pt x="77" y="3503"/>
                  </a:lnTo>
                  <a:lnTo>
                    <a:pt x="307" y="3451"/>
                  </a:lnTo>
                  <a:lnTo>
                    <a:pt x="639" y="3375"/>
                  </a:lnTo>
                  <a:lnTo>
                    <a:pt x="818" y="3324"/>
                  </a:lnTo>
                  <a:lnTo>
                    <a:pt x="997" y="3247"/>
                  </a:lnTo>
                  <a:lnTo>
                    <a:pt x="1176" y="3119"/>
                  </a:lnTo>
                  <a:lnTo>
                    <a:pt x="1355" y="2991"/>
                  </a:lnTo>
                  <a:lnTo>
                    <a:pt x="1534" y="2812"/>
                  </a:lnTo>
                  <a:lnTo>
                    <a:pt x="1662" y="2633"/>
                  </a:lnTo>
                  <a:lnTo>
                    <a:pt x="1790" y="2378"/>
                  </a:lnTo>
                  <a:lnTo>
                    <a:pt x="1892" y="2097"/>
                  </a:lnTo>
                  <a:lnTo>
                    <a:pt x="1943" y="1790"/>
                  </a:lnTo>
                  <a:lnTo>
                    <a:pt x="1969" y="1432"/>
                  </a:lnTo>
                  <a:lnTo>
                    <a:pt x="1994" y="1662"/>
                  </a:lnTo>
                  <a:lnTo>
                    <a:pt x="2045" y="1892"/>
                  </a:lnTo>
                  <a:lnTo>
                    <a:pt x="2173" y="2097"/>
                  </a:lnTo>
                  <a:lnTo>
                    <a:pt x="2301" y="2301"/>
                  </a:lnTo>
                  <a:lnTo>
                    <a:pt x="2480" y="2480"/>
                  </a:lnTo>
                  <a:lnTo>
                    <a:pt x="2659" y="2659"/>
                  </a:lnTo>
                  <a:lnTo>
                    <a:pt x="2889" y="2812"/>
                  </a:lnTo>
                  <a:lnTo>
                    <a:pt x="3119" y="2940"/>
                  </a:lnTo>
                  <a:lnTo>
                    <a:pt x="3375" y="3068"/>
                  </a:lnTo>
                  <a:lnTo>
                    <a:pt x="3630" y="3196"/>
                  </a:lnTo>
                  <a:lnTo>
                    <a:pt x="3911" y="3272"/>
                  </a:lnTo>
                  <a:lnTo>
                    <a:pt x="4167" y="3349"/>
                  </a:lnTo>
                  <a:lnTo>
                    <a:pt x="4448" y="3426"/>
                  </a:lnTo>
                  <a:lnTo>
                    <a:pt x="4729" y="3451"/>
                  </a:lnTo>
                  <a:lnTo>
                    <a:pt x="4985" y="3477"/>
                  </a:lnTo>
                  <a:lnTo>
                    <a:pt x="5241" y="3503"/>
                  </a:lnTo>
                  <a:lnTo>
                    <a:pt x="5726" y="3503"/>
                  </a:lnTo>
                  <a:lnTo>
                    <a:pt x="5726" y="2863"/>
                  </a:lnTo>
                  <a:lnTo>
                    <a:pt x="5701" y="2582"/>
                  </a:lnTo>
                  <a:lnTo>
                    <a:pt x="5675" y="2301"/>
                  </a:lnTo>
                  <a:lnTo>
                    <a:pt x="5599" y="2020"/>
                  </a:lnTo>
                  <a:lnTo>
                    <a:pt x="5496" y="1764"/>
                  </a:lnTo>
                  <a:lnTo>
                    <a:pt x="5394" y="1509"/>
                  </a:lnTo>
                  <a:lnTo>
                    <a:pt x="5241" y="1278"/>
                  </a:lnTo>
                  <a:lnTo>
                    <a:pt x="5087" y="1048"/>
                  </a:lnTo>
                  <a:lnTo>
                    <a:pt x="4883" y="844"/>
                  </a:lnTo>
                  <a:lnTo>
                    <a:pt x="4678" y="665"/>
                  </a:lnTo>
                  <a:lnTo>
                    <a:pt x="4474" y="486"/>
                  </a:lnTo>
                  <a:lnTo>
                    <a:pt x="4244" y="358"/>
                  </a:lnTo>
                  <a:lnTo>
                    <a:pt x="3988" y="230"/>
                  </a:lnTo>
                  <a:lnTo>
                    <a:pt x="3732" y="128"/>
                  </a:lnTo>
                  <a:lnTo>
                    <a:pt x="3451" y="77"/>
                  </a:lnTo>
                  <a:lnTo>
                    <a:pt x="3170" y="26"/>
                  </a:lnTo>
                  <a:lnTo>
                    <a:pt x="2863"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43" name="Google Shape;1143;p34"/>
            <p:cNvSpPr/>
            <p:nvPr/>
          </p:nvSpPr>
          <p:spPr>
            <a:xfrm>
              <a:off x="7886300" y="1332950"/>
              <a:ext cx="28150" cy="17925"/>
            </a:xfrm>
            <a:custGeom>
              <a:avLst/>
              <a:gdLst/>
              <a:ahLst/>
              <a:cxnLst/>
              <a:rect l="l" t="t" r="r" b="b"/>
              <a:pathLst>
                <a:path w="1126" h="717" extrusionOk="0">
                  <a:moveTo>
                    <a:pt x="308" y="1"/>
                  </a:moveTo>
                  <a:lnTo>
                    <a:pt x="180" y="26"/>
                  </a:lnTo>
                  <a:lnTo>
                    <a:pt x="78" y="103"/>
                  </a:lnTo>
                  <a:lnTo>
                    <a:pt x="26" y="205"/>
                  </a:lnTo>
                  <a:lnTo>
                    <a:pt x="1" y="307"/>
                  </a:lnTo>
                  <a:lnTo>
                    <a:pt x="26" y="435"/>
                  </a:lnTo>
                  <a:lnTo>
                    <a:pt x="78" y="512"/>
                  </a:lnTo>
                  <a:lnTo>
                    <a:pt x="205" y="614"/>
                  </a:lnTo>
                  <a:lnTo>
                    <a:pt x="308" y="665"/>
                  </a:lnTo>
                  <a:lnTo>
                    <a:pt x="435" y="716"/>
                  </a:lnTo>
                  <a:lnTo>
                    <a:pt x="691" y="716"/>
                  </a:lnTo>
                  <a:lnTo>
                    <a:pt x="819" y="665"/>
                  </a:lnTo>
                  <a:lnTo>
                    <a:pt x="947" y="614"/>
                  </a:lnTo>
                  <a:lnTo>
                    <a:pt x="1049" y="512"/>
                  </a:lnTo>
                  <a:lnTo>
                    <a:pt x="1100" y="435"/>
                  </a:lnTo>
                  <a:lnTo>
                    <a:pt x="1126" y="307"/>
                  </a:lnTo>
                  <a:lnTo>
                    <a:pt x="1100" y="205"/>
                  </a:lnTo>
                  <a:lnTo>
                    <a:pt x="1049" y="103"/>
                  </a:lnTo>
                  <a:lnTo>
                    <a:pt x="947" y="26"/>
                  </a:lnTo>
                  <a:lnTo>
                    <a:pt x="819" y="1"/>
                  </a:lnTo>
                  <a:lnTo>
                    <a:pt x="717" y="26"/>
                  </a:lnTo>
                  <a:lnTo>
                    <a:pt x="614" y="103"/>
                  </a:lnTo>
                  <a:lnTo>
                    <a:pt x="563" y="128"/>
                  </a:lnTo>
                  <a:lnTo>
                    <a:pt x="512" y="103"/>
                  </a:lnTo>
                  <a:lnTo>
                    <a:pt x="410" y="26"/>
                  </a:lnTo>
                  <a:lnTo>
                    <a:pt x="308"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44" name="Google Shape;1144;p34"/>
            <p:cNvSpPr/>
            <p:nvPr/>
          </p:nvSpPr>
          <p:spPr>
            <a:xfrm>
              <a:off x="7916975" y="1295250"/>
              <a:ext cx="28150" cy="17925"/>
            </a:xfrm>
            <a:custGeom>
              <a:avLst/>
              <a:gdLst/>
              <a:ahLst/>
              <a:cxnLst/>
              <a:rect l="l" t="t" r="r" b="b"/>
              <a:pathLst>
                <a:path w="1126" h="717" extrusionOk="0">
                  <a:moveTo>
                    <a:pt x="308" y="0"/>
                  </a:moveTo>
                  <a:lnTo>
                    <a:pt x="180" y="26"/>
                  </a:lnTo>
                  <a:lnTo>
                    <a:pt x="78" y="103"/>
                  </a:lnTo>
                  <a:lnTo>
                    <a:pt x="26" y="205"/>
                  </a:lnTo>
                  <a:lnTo>
                    <a:pt x="1" y="307"/>
                  </a:lnTo>
                  <a:lnTo>
                    <a:pt x="26" y="435"/>
                  </a:lnTo>
                  <a:lnTo>
                    <a:pt x="78" y="537"/>
                  </a:lnTo>
                  <a:lnTo>
                    <a:pt x="205" y="614"/>
                  </a:lnTo>
                  <a:lnTo>
                    <a:pt x="308" y="665"/>
                  </a:lnTo>
                  <a:lnTo>
                    <a:pt x="436" y="716"/>
                  </a:lnTo>
                  <a:lnTo>
                    <a:pt x="691" y="716"/>
                  </a:lnTo>
                  <a:lnTo>
                    <a:pt x="819" y="665"/>
                  </a:lnTo>
                  <a:lnTo>
                    <a:pt x="947" y="614"/>
                  </a:lnTo>
                  <a:lnTo>
                    <a:pt x="1049" y="537"/>
                  </a:lnTo>
                  <a:lnTo>
                    <a:pt x="1100" y="435"/>
                  </a:lnTo>
                  <a:lnTo>
                    <a:pt x="1126" y="307"/>
                  </a:lnTo>
                  <a:lnTo>
                    <a:pt x="1100" y="205"/>
                  </a:lnTo>
                  <a:lnTo>
                    <a:pt x="1049" y="103"/>
                  </a:lnTo>
                  <a:lnTo>
                    <a:pt x="947" y="26"/>
                  </a:lnTo>
                  <a:lnTo>
                    <a:pt x="845" y="0"/>
                  </a:lnTo>
                  <a:lnTo>
                    <a:pt x="717" y="26"/>
                  </a:lnTo>
                  <a:lnTo>
                    <a:pt x="614" y="103"/>
                  </a:lnTo>
                  <a:lnTo>
                    <a:pt x="563" y="128"/>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45" name="Google Shape;1145;p34"/>
            <p:cNvSpPr/>
            <p:nvPr/>
          </p:nvSpPr>
          <p:spPr>
            <a:xfrm>
              <a:off x="7855625" y="1295250"/>
              <a:ext cx="28150" cy="17925"/>
            </a:xfrm>
            <a:custGeom>
              <a:avLst/>
              <a:gdLst/>
              <a:ahLst/>
              <a:cxnLst/>
              <a:rect l="l" t="t" r="r" b="b"/>
              <a:pathLst>
                <a:path w="1126" h="717" extrusionOk="0">
                  <a:moveTo>
                    <a:pt x="308" y="0"/>
                  </a:moveTo>
                  <a:lnTo>
                    <a:pt x="180" y="26"/>
                  </a:lnTo>
                  <a:lnTo>
                    <a:pt x="78" y="103"/>
                  </a:lnTo>
                  <a:lnTo>
                    <a:pt x="26" y="205"/>
                  </a:lnTo>
                  <a:lnTo>
                    <a:pt x="1" y="307"/>
                  </a:lnTo>
                  <a:lnTo>
                    <a:pt x="26" y="435"/>
                  </a:lnTo>
                  <a:lnTo>
                    <a:pt x="78" y="537"/>
                  </a:lnTo>
                  <a:lnTo>
                    <a:pt x="180" y="614"/>
                  </a:lnTo>
                  <a:lnTo>
                    <a:pt x="308" y="665"/>
                  </a:lnTo>
                  <a:lnTo>
                    <a:pt x="435" y="716"/>
                  </a:lnTo>
                  <a:lnTo>
                    <a:pt x="691" y="716"/>
                  </a:lnTo>
                  <a:lnTo>
                    <a:pt x="819" y="665"/>
                  </a:lnTo>
                  <a:lnTo>
                    <a:pt x="947" y="614"/>
                  </a:lnTo>
                  <a:lnTo>
                    <a:pt x="1049" y="537"/>
                  </a:lnTo>
                  <a:lnTo>
                    <a:pt x="1100" y="435"/>
                  </a:lnTo>
                  <a:lnTo>
                    <a:pt x="1126" y="307"/>
                  </a:lnTo>
                  <a:lnTo>
                    <a:pt x="1100" y="205"/>
                  </a:lnTo>
                  <a:lnTo>
                    <a:pt x="1049" y="103"/>
                  </a:lnTo>
                  <a:lnTo>
                    <a:pt x="947" y="26"/>
                  </a:lnTo>
                  <a:lnTo>
                    <a:pt x="819" y="0"/>
                  </a:lnTo>
                  <a:lnTo>
                    <a:pt x="717" y="26"/>
                  </a:lnTo>
                  <a:lnTo>
                    <a:pt x="614" y="103"/>
                  </a:lnTo>
                  <a:lnTo>
                    <a:pt x="563" y="128"/>
                  </a:lnTo>
                  <a:lnTo>
                    <a:pt x="512" y="103"/>
                  </a:lnTo>
                  <a:lnTo>
                    <a:pt x="410" y="26"/>
                  </a:lnTo>
                  <a:lnTo>
                    <a:pt x="308"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46" name="Google Shape;1146;p34"/>
            <p:cNvSpPr/>
            <p:nvPr/>
          </p:nvSpPr>
          <p:spPr>
            <a:xfrm>
              <a:off x="7791725" y="1442225"/>
              <a:ext cx="217325" cy="79925"/>
            </a:xfrm>
            <a:custGeom>
              <a:avLst/>
              <a:gdLst/>
              <a:ahLst/>
              <a:cxnLst/>
              <a:rect l="l" t="t" r="r" b="b"/>
              <a:pathLst>
                <a:path w="8693" h="3197" extrusionOk="0">
                  <a:moveTo>
                    <a:pt x="0" y="1"/>
                  </a:moveTo>
                  <a:lnTo>
                    <a:pt x="0" y="1484"/>
                  </a:lnTo>
                  <a:lnTo>
                    <a:pt x="1585" y="1484"/>
                  </a:lnTo>
                  <a:lnTo>
                    <a:pt x="1585" y="3196"/>
                  </a:lnTo>
                  <a:lnTo>
                    <a:pt x="7133" y="3196"/>
                  </a:lnTo>
                  <a:lnTo>
                    <a:pt x="7133" y="1484"/>
                  </a:lnTo>
                  <a:lnTo>
                    <a:pt x="8692" y="1484"/>
                  </a:lnTo>
                  <a:lnTo>
                    <a:pt x="8692" y="1"/>
                  </a:lnTo>
                  <a:close/>
                </a:path>
              </a:pathLst>
            </a:custGeom>
            <a:solidFill>
              <a:schemeClr val="accent4"/>
            </a:solidFill>
            <a:ln>
              <a:noFill/>
            </a:ln>
          </p:spPr>
          <p:txBody>
            <a:bodyPr spcFirstLastPara="1" wrap="square" lIns="121900" tIns="121900" rIns="121900" bIns="121900" anchor="ctr" anchorCtr="0">
              <a:noAutofit/>
            </a:bodyPr>
            <a:lstStyle/>
            <a:p>
              <a:endParaRPr sz="2400"/>
            </a:p>
          </p:txBody>
        </p:sp>
        <p:sp>
          <p:nvSpPr>
            <p:cNvPr id="1147" name="Google Shape;1147;p34"/>
            <p:cNvSpPr/>
            <p:nvPr/>
          </p:nvSpPr>
          <p:spPr>
            <a:xfrm>
              <a:off x="8024350" y="1194275"/>
              <a:ext cx="119525" cy="106100"/>
            </a:xfrm>
            <a:custGeom>
              <a:avLst/>
              <a:gdLst/>
              <a:ahLst/>
              <a:cxnLst/>
              <a:rect l="l" t="t" r="r" b="b"/>
              <a:pathLst>
                <a:path w="4781" h="4244" extrusionOk="0">
                  <a:moveTo>
                    <a:pt x="1304" y="0"/>
                  </a:moveTo>
                  <a:lnTo>
                    <a:pt x="1023" y="26"/>
                  </a:lnTo>
                  <a:lnTo>
                    <a:pt x="768" y="103"/>
                  </a:lnTo>
                  <a:lnTo>
                    <a:pt x="537" y="230"/>
                  </a:lnTo>
                  <a:lnTo>
                    <a:pt x="359" y="409"/>
                  </a:lnTo>
                  <a:lnTo>
                    <a:pt x="205" y="614"/>
                  </a:lnTo>
                  <a:lnTo>
                    <a:pt x="77" y="869"/>
                  </a:lnTo>
                  <a:lnTo>
                    <a:pt x="26" y="1151"/>
                  </a:lnTo>
                  <a:lnTo>
                    <a:pt x="1" y="1457"/>
                  </a:lnTo>
                  <a:lnTo>
                    <a:pt x="1" y="1662"/>
                  </a:lnTo>
                  <a:lnTo>
                    <a:pt x="26" y="1841"/>
                  </a:lnTo>
                  <a:lnTo>
                    <a:pt x="77" y="1994"/>
                  </a:lnTo>
                  <a:lnTo>
                    <a:pt x="154" y="2148"/>
                  </a:lnTo>
                  <a:lnTo>
                    <a:pt x="231" y="2301"/>
                  </a:lnTo>
                  <a:lnTo>
                    <a:pt x="333" y="2454"/>
                  </a:lnTo>
                  <a:lnTo>
                    <a:pt x="589" y="2710"/>
                  </a:lnTo>
                  <a:lnTo>
                    <a:pt x="895" y="2966"/>
                  </a:lnTo>
                  <a:lnTo>
                    <a:pt x="1228" y="3247"/>
                  </a:lnTo>
                  <a:lnTo>
                    <a:pt x="1611" y="3554"/>
                  </a:lnTo>
                  <a:lnTo>
                    <a:pt x="1995" y="3886"/>
                  </a:lnTo>
                  <a:lnTo>
                    <a:pt x="2378" y="4244"/>
                  </a:lnTo>
                  <a:lnTo>
                    <a:pt x="2992" y="3733"/>
                  </a:lnTo>
                  <a:lnTo>
                    <a:pt x="3682" y="3145"/>
                  </a:lnTo>
                  <a:lnTo>
                    <a:pt x="3989" y="2889"/>
                  </a:lnTo>
                  <a:lnTo>
                    <a:pt x="4270" y="2633"/>
                  </a:lnTo>
                  <a:lnTo>
                    <a:pt x="4474" y="2378"/>
                  </a:lnTo>
                  <a:lnTo>
                    <a:pt x="4577" y="2250"/>
                  </a:lnTo>
                  <a:lnTo>
                    <a:pt x="4628" y="2097"/>
                  </a:lnTo>
                  <a:lnTo>
                    <a:pt x="4704" y="1969"/>
                  </a:lnTo>
                  <a:lnTo>
                    <a:pt x="4755" y="1790"/>
                  </a:lnTo>
                  <a:lnTo>
                    <a:pt x="4781" y="1636"/>
                  </a:lnTo>
                  <a:lnTo>
                    <a:pt x="4781" y="1457"/>
                  </a:lnTo>
                  <a:lnTo>
                    <a:pt x="4755" y="1151"/>
                  </a:lnTo>
                  <a:lnTo>
                    <a:pt x="4679" y="869"/>
                  </a:lnTo>
                  <a:lnTo>
                    <a:pt x="4577" y="614"/>
                  </a:lnTo>
                  <a:lnTo>
                    <a:pt x="4423" y="409"/>
                  </a:lnTo>
                  <a:lnTo>
                    <a:pt x="4219" y="230"/>
                  </a:lnTo>
                  <a:lnTo>
                    <a:pt x="4014" y="103"/>
                  </a:lnTo>
                  <a:lnTo>
                    <a:pt x="3758" y="26"/>
                  </a:lnTo>
                  <a:lnTo>
                    <a:pt x="3477" y="0"/>
                  </a:lnTo>
                  <a:lnTo>
                    <a:pt x="3298" y="0"/>
                  </a:lnTo>
                  <a:lnTo>
                    <a:pt x="3145" y="26"/>
                  </a:lnTo>
                  <a:lnTo>
                    <a:pt x="2992" y="77"/>
                  </a:lnTo>
                  <a:lnTo>
                    <a:pt x="2838" y="154"/>
                  </a:lnTo>
                  <a:lnTo>
                    <a:pt x="2710" y="230"/>
                  </a:lnTo>
                  <a:lnTo>
                    <a:pt x="2583" y="333"/>
                  </a:lnTo>
                  <a:lnTo>
                    <a:pt x="2480" y="460"/>
                  </a:lnTo>
                  <a:lnTo>
                    <a:pt x="2378" y="588"/>
                  </a:lnTo>
                  <a:lnTo>
                    <a:pt x="2301" y="460"/>
                  </a:lnTo>
                  <a:lnTo>
                    <a:pt x="2174" y="333"/>
                  </a:lnTo>
                  <a:lnTo>
                    <a:pt x="2046" y="230"/>
                  </a:lnTo>
                  <a:lnTo>
                    <a:pt x="1918" y="154"/>
                  </a:lnTo>
                  <a:lnTo>
                    <a:pt x="1790" y="77"/>
                  </a:lnTo>
                  <a:lnTo>
                    <a:pt x="1637" y="26"/>
                  </a:lnTo>
                  <a:lnTo>
                    <a:pt x="1458"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grpSp>
        <p:nvGrpSpPr>
          <p:cNvPr id="1148" name="Google Shape;1148;p34"/>
          <p:cNvGrpSpPr/>
          <p:nvPr/>
        </p:nvGrpSpPr>
        <p:grpSpPr>
          <a:xfrm>
            <a:off x="141602" y="4057751"/>
            <a:ext cx="1058167" cy="2660533"/>
            <a:chOff x="1211088" y="1995225"/>
            <a:chExt cx="793625" cy="1995400"/>
          </a:xfrm>
        </p:grpSpPr>
        <p:sp>
          <p:nvSpPr>
            <p:cNvPr id="1149" name="Google Shape;1149;p34"/>
            <p:cNvSpPr/>
            <p:nvPr/>
          </p:nvSpPr>
          <p:spPr>
            <a:xfrm>
              <a:off x="1418763" y="3334300"/>
              <a:ext cx="421150" cy="50625"/>
            </a:xfrm>
            <a:custGeom>
              <a:avLst/>
              <a:gdLst/>
              <a:ahLst/>
              <a:cxnLst/>
              <a:rect l="l" t="t" r="r" b="b"/>
              <a:pathLst>
                <a:path w="16846" h="2025" extrusionOk="0">
                  <a:moveTo>
                    <a:pt x="8423" y="1"/>
                  </a:moveTo>
                  <a:lnTo>
                    <a:pt x="6727" y="20"/>
                  </a:lnTo>
                  <a:lnTo>
                    <a:pt x="5146" y="78"/>
                  </a:lnTo>
                  <a:lnTo>
                    <a:pt x="3720" y="174"/>
                  </a:lnTo>
                  <a:lnTo>
                    <a:pt x="3065" y="232"/>
                  </a:lnTo>
                  <a:lnTo>
                    <a:pt x="2467" y="309"/>
                  </a:lnTo>
                  <a:lnTo>
                    <a:pt x="1928" y="367"/>
                  </a:lnTo>
                  <a:lnTo>
                    <a:pt x="1446" y="444"/>
                  </a:lnTo>
                  <a:lnTo>
                    <a:pt x="1022" y="540"/>
                  </a:lnTo>
                  <a:lnTo>
                    <a:pt x="656" y="618"/>
                  </a:lnTo>
                  <a:lnTo>
                    <a:pt x="386" y="714"/>
                  </a:lnTo>
                  <a:lnTo>
                    <a:pt x="174" y="810"/>
                  </a:lnTo>
                  <a:lnTo>
                    <a:pt x="97" y="868"/>
                  </a:lnTo>
                  <a:lnTo>
                    <a:pt x="39" y="907"/>
                  </a:lnTo>
                  <a:lnTo>
                    <a:pt x="19" y="964"/>
                  </a:lnTo>
                  <a:lnTo>
                    <a:pt x="0" y="1022"/>
                  </a:lnTo>
                  <a:lnTo>
                    <a:pt x="19" y="1061"/>
                  </a:lnTo>
                  <a:lnTo>
                    <a:pt x="39" y="1119"/>
                  </a:lnTo>
                  <a:lnTo>
                    <a:pt x="97" y="1157"/>
                  </a:lnTo>
                  <a:lnTo>
                    <a:pt x="174" y="1215"/>
                  </a:lnTo>
                  <a:lnTo>
                    <a:pt x="386" y="1311"/>
                  </a:lnTo>
                  <a:lnTo>
                    <a:pt x="656" y="1408"/>
                  </a:lnTo>
                  <a:lnTo>
                    <a:pt x="1022" y="1485"/>
                  </a:lnTo>
                  <a:lnTo>
                    <a:pt x="1446" y="1581"/>
                  </a:lnTo>
                  <a:lnTo>
                    <a:pt x="1928" y="1658"/>
                  </a:lnTo>
                  <a:lnTo>
                    <a:pt x="2467" y="1716"/>
                  </a:lnTo>
                  <a:lnTo>
                    <a:pt x="3065" y="1793"/>
                  </a:lnTo>
                  <a:lnTo>
                    <a:pt x="3720" y="1851"/>
                  </a:lnTo>
                  <a:lnTo>
                    <a:pt x="5146" y="1947"/>
                  </a:lnTo>
                  <a:lnTo>
                    <a:pt x="6727" y="2005"/>
                  </a:lnTo>
                  <a:lnTo>
                    <a:pt x="8423" y="2025"/>
                  </a:lnTo>
                  <a:lnTo>
                    <a:pt x="10119" y="2005"/>
                  </a:lnTo>
                  <a:lnTo>
                    <a:pt x="11700" y="1947"/>
                  </a:lnTo>
                  <a:lnTo>
                    <a:pt x="13126" y="1851"/>
                  </a:lnTo>
                  <a:lnTo>
                    <a:pt x="13781" y="1793"/>
                  </a:lnTo>
                  <a:lnTo>
                    <a:pt x="14379" y="1716"/>
                  </a:lnTo>
                  <a:lnTo>
                    <a:pt x="14918" y="1658"/>
                  </a:lnTo>
                  <a:lnTo>
                    <a:pt x="15400" y="1581"/>
                  </a:lnTo>
                  <a:lnTo>
                    <a:pt x="15824" y="1485"/>
                  </a:lnTo>
                  <a:lnTo>
                    <a:pt x="16171" y="1408"/>
                  </a:lnTo>
                  <a:lnTo>
                    <a:pt x="16460" y="1311"/>
                  </a:lnTo>
                  <a:lnTo>
                    <a:pt x="16672" y="1215"/>
                  </a:lnTo>
                  <a:lnTo>
                    <a:pt x="16750" y="1157"/>
                  </a:lnTo>
                  <a:lnTo>
                    <a:pt x="16788" y="1119"/>
                  </a:lnTo>
                  <a:lnTo>
                    <a:pt x="16827" y="1061"/>
                  </a:lnTo>
                  <a:lnTo>
                    <a:pt x="16846" y="1022"/>
                  </a:lnTo>
                  <a:lnTo>
                    <a:pt x="16827" y="964"/>
                  </a:lnTo>
                  <a:lnTo>
                    <a:pt x="16788" y="907"/>
                  </a:lnTo>
                  <a:lnTo>
                    <a:pt x="16750" y="868"/>
                  </a:lnTo>
                  <a:lnTo>
                    <a:pt x="16672" y="810"/>
                  </a:lnTo>
                  <a:lnTo>
                    <a:pt x="16460" y="714"/>
                  </a:lnTo>
                  <a:lnTo>
                    <a:pt x="16171" y="618"/>
                  </a:lnTo>
                  <a:lnTo>
                    <a:pt x="15824" y="540"/>
                  </a:lnTo>
                  <a:lnTo>
                    <a:pt x="15400" y="444"/>
                  </a:lnTo>
                  <a:lnTo>
                    <a:pt x="14918" y="367"/>
                  </a:lnTo>
                  <a:lnTo>
                    <a:pt x="14379" y="309"/>
                  </a:lnTo>
                  <a:lnTo>
                    <a:pt x="13781" y="232"/>
                  </a:lnTo>
                  <a:lnTo>
                    <a:pt x="13126" y="174"/>
                  </a:lnTo>
                  <a:lnTo>
                    <a:pt x="11700" y="78"/>
                  </a:lnTo>
                  <a:lnTo>
                    <a:pt x="10119" y="20"/>
                  </a:lnTo>
                  <a:lnTo>
                    <a:pt x="8423"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50" name="Google Shape;1150;p34"/>
            <p:cNvSpPr/>
            <p:nvPr/>
          </p:nvSpPr>
          <p:spPr>
            <a:xfrm>
              <a:off x="1327688" y="3887000"/>
              <a:ext cx="677025" cy="103625"/>
            </a:xfrm>
            <a:custGeom>
              <a:avLst/>
              <a:gdLst/>
              <a:ahLst/>
              <a:cxnLst/>
              <a:rect l="l" t="t" r="r" b="b"/>
              <a:pathLst>
                <a:path w="27081" h="4145" extrusionOk="0">
                  <a:moveTo>
                    <a:pt x="13531" y="0"/>
                  </a:moveTo>
                  <a:lnTo>
                    <a:pt x="12162" y="20"/>
                  </a:lnTo>
                  <a:lnTo>
                    <a:pt x="10813" y="39"/>
                  </a:lnTo>
                  <a:lnTo>
                    <a:pt x="9522" y="97"/>
                  </a:lnTo>
                  <a:lnTo>
                    <a:pt x="8269" y="174"/>
                  </a:lnTo>
                  <a:lnTo>
                    <a:pt x="7093" y="251"/>
                  </a:lnTo>
                  <a:lnTo>
                    <a:pt x="5975" y="367"/>
                  </a:lnTo>
                  <a:lnTo>
                    <a:pt x="4935" y="482"/>
                  </a:lnTo>
                  <a:lnTo>
                    <a:pt x="3971" y="617"/>
                  </a:lnTo>
                  <a:lnTo>
                    <a:pt x="3084" y="752"/>
                  </a:lnTo>
                  <a:lnTo>
                    <a:pt x="2313" y="906"/>
                  </a:lnTo>
                  <a:lnTo>
                    <a:pt x="1639" y="1080"/>
                  </a:lnTo>
                  <a:lnTo>
                    <a:pt x="1060" y="1272"/>
                  </a:lnTo>
                  <a:lnTo>
                    <a:pt x="829" y="1369"/>
                  </a:lnTo>
                  <a:lnTo>
                    <a:pt x="617" y="1465"/>
                  </a:lnTo>
                  <a:lnTo>
                    <a:pt x="424" y="1562"/>
                  </a:lnTo>
                  <a:lnTo>
                    <a:pt x="270" y="1658"/>
                  </a:lnTo>
                  <a:lnTo>
                    <a:pt x="155" y="1754"/>
                  </a:lnTo>
                  <a:lnTo>
                    <a:pt x="77" y="1851"/>
                  </a:lnTo>
                  <a:lnTo>
                    <a:pt x="20" y="1966"/>
                  </a:lnTo>
                  <a:lnTo>
                    <a:pt x="0" y="2063"/>
                  </a:lnTo>
                  <a:lnTo>
                    <a:pt x="20" y="2178"/>
                  </a:lnTo>
                  <a:lnTo>
                    <a:pt x="77" y="2275"/>
                  </a:lnTo>
                  <a:lnTo>
                    <a:pt x="155" y="2390"/>
                  </a:lnTo>
                  <a:lnTo>
                    <a:pt x="270" y="2487"/>
                  </a:lnTo>
                  <a:lnTo>
                    <a:pt x="424" y="2583"/>
                  </a:lnTo>
                  <a:lnTo>
                    <a:pt x="617" y="2679"/>
                  </a:lnTo>
                  <a:lnTo>
                    <a:pt x="829" y="2776"/>
                  </a:lnTo>
                  <a:lnTo>
                    <a:pt x="1060" y="2872"/>
                  </a:lnTo>
                  <a:lnTo>
                    <a:pt x="1639" y="3065"/>
                  </a:lnTo>
                  <a:lnTo>
                    <a:pt x="2313" y="3219"/>
                  </a:lnTo>
                  <a:lnTo>
                    <a:pt x="3084" y="3393"/>
                  </a:lnTo>
                  <a:lnTo>
                    <a:pt x="3971" y="3528"/>
                  </a:lnTo>
                  <a:lnTo>
                    <a:pt x="4935" y="3662"/>
                  </a:lnTo>
                  <a:lnTo>
                    <a:pt x="5975" y="3778"/>
                  </a:lnTo>
                  <a:lnTo>
                    <a:pt x="7093" y="3894"/>
                  </a:lnTo>
                  <a:lnTo>
                    <a:pt x="8269" y="3971"/>
                  </a:lnTo>
                  <a:lnTo>
                    <a:pt x="9522" y="4048"/>
                  </a:lnTo>
                  <a:lnTo>
                    <a:pt x="10813" y="4086"/>
                  </a:lnTo>
                  <a:lnTo>
                    <a:pt x="12162" y="4125"/>
                  </a:lnTo>
                  <a:lnTo>
                    <a:pt x="13531" y="4144"/>
                  </a:lnTo>
                  <a:lnTo>
                    <a:pt x="14919" y="4125"/>
                  </a:lnTo>
                  <a:lnTo>
                    <a:pt x="16268" y="4086"/>
                  </a:lnTo>
                  <a:lnTo>
                    <a:pt x="17559" y="4048"/>
                  </a:lnTo>
                  <a:lnTo>
                    <a:pt x="18812" y="3971"/>
                  </a:lnTo>
                  <a:lnTo>
                    <a:pt x="19988" y="3894"/>
                  </a:lnTo>
                  <a:lnTo>
                    <a:pt x="21106" y="3778"/>
                  </a:lnTo>
                  <a:lnTo>
                    <a:pt x="22146" y="3662"/>
                  </a:lnTo>
                  <a:lnTo>
                    <a:pt x="23110" y="3528"/>
                  </a:lnTo>
                  <a:lnTo>
                    <a:pt x="23978" y="3393"/>
                  </a:lnTo>
                  <a:lnTo>
                    <a:pt x="24768" y="3219"/>
                  </a:lnTo>
                  <a:lnTo>
                    <a:pt x="25442" y="3065"/>
                  </a:lnTo>
                  <a:lnTo>
                    <a:pt x="26021" y="2872"/>
                  </a:lnTo>
                  <a:lnTo>
                    <a:pt x="26252" y="2776"/>
                  </a:lnTo>
                  <a:lnTo>
                    <a:pt x="26464" y="2679"/>
                  </a:lnTo>
                  <a:lnTo>
                    <a:pt x="26657" y="2583"/>
                  </a:lnTo>
                  <a:lnTo>
                    <a:pt x="26811" y="2487"/>
                  </a:lnTo>
                  <a:lnTo>
                    <a:pt x="26926" y="2390"/>
                  </a:lnTo>
                  <a:lnTo>
                    <a:pt x="27004" y="2275"/>
                  </a:lnTo>
                  <a:lnTo>
                    <a:pt x="27061" y="2178"/>
                  </a:lnTo>
                  <a:lnTo>
                    <a:pt x="27081" y="2063"/>
                  </a:lnTo>
                  <a:lnTo>
                    <a:pt x="27061" y="1966"/>
                  </a:lnTo>
                  <a:lnTo>
                    <a:pt x="27004" y="1851"/>
                  </a:lnTo>
                  <a:lnTo>
                    <a:pt x="26926" y="1754"/>
                  </a:lnTo>
                  <a:lnTo>
                    <a:pt x="26811" y="1658"/>
                  </a:lnTo>
                  <a:lnTo>
                    <a:pt x="26657" y="1562"/>
                  </a:lnTo>
                  <a:lnTo>
                    <a:pt x="26464" y="1465"/>
                  </a:lnTo>
                  <a:lnTo>
                    <a:pt x="26252" y="1369"/>
                  </a:lnTo>
                  <a:lnTo>
                    <a:pt x="26021" y="1272"/>
                  </a:lnTo>
                  <a:lnTo>
                    <a:pt x="25442" y="1080"/>
                  </a:lnTo>
                  <a:lnTo>
                    <a:pt x="24768" y="906"/>
                  </a:lnTo>
                  <a:lnTo>
                    <a:pt x="23978" y="752"/>
                  </a:lnTo>
                  <a:lnTo>
                    <a:pt x="23110" y="617"/>
                  </a:lnTo>
                  <a:lnTo>
                    <a:pt x="22146" y="482"/>
                  </a:lnTo>
                  <a:lnTo>
                    <a:pt x="21106" y="367"/>
                  </a:lnTo>
                  <a:lnTo>
                    <a:pt x="19988" y="251"/>
                  </a:lnTo>
                  <a:lnTo>
                    <a:pt x="18812" y="174"/>
                  </a:lnTo>
                  <a:lnTo>
                    <a:pt x="17559" y="97"/>
                  </a:lnTo>
                  <a:lnTo>
                    <a:pt x="16268" y="39"/>
                  </a:lnTo>
                  <a:lnTo>
                    <a:pt x="14919" y="20"/>
                  </a:lnTo>
                  <a:lnTo>
                    <a:pt x="13531" y="0"/>
                  </a:lnTo>
                  <a:close/>
                </a:path>
              </a:pathLst>
            </a:custGeom>
            <a:solidFill>
              <a:srgbClr val="261E35">
                <a:alpha val="11170"/>
              </a:srgbClr>
            </a:solidFill>
            <a:ln>
              <a:noFill/>
            </a:ln>
          </p:spPr>
          <p:txBody>
            <a:bodyPr spcFirstLastPara="1" wrap="square" lIns="121900" tIns="121900" rIns="121900" bIns="121900" anchor="ctr" anchorCtr="0">
              <a:noAutofit/>
            </a:bodyPr>
            <a:lstStyle/>
            <a:p>
              <a:endParaRPr sz="2400"/>
            </a:p>
          </p:txBody>
        </p:sp>
        <p:sp>
          <p:nvSpPr>
            <p:cNvPr id="1151" name="Google Shape;1151;p34"/>
            <p:cNvSpPr/>
            <p:nvPr/>
          </p:nvSpPr>
          <p:spPr>
            <a:xfrm>
              <a:off x="1251063" y="1995225"/>
              <a:ext cx="438050" cy="1282725"/>
            </a:xfrm>
            <a:custGeom>
              <a:avLst/>
              <a:gdLst/>
              <a:ahLst/>
              <a:cxnLst/>
              <a:rect l="l" t="t" r="r" b="b"/>
              <a:pathLst>
                <a:path w="17522" h="51309" extrusionOk="0">
                  <a:moveTo>
                    <a:pt x="1562" y="1"/>
                  </a:moveTo>
                  <a:lnTo>
                    <a:pt x="1408" y="20"/>
                  </a:lnTo>
                  <a:lnTo>
                    <a:pt x="1273" y="39"/>
                  </a:lnTo>
                  <a:lnTo>
                    <a:pt x="1119" y="78"/>
                  </a:lnTo>
                  <a:lnTo>
                    <a:pt x="984" y="135"/>
                  </a:lnTo>
                  <a:lnTo>
                    <a:pt x="868" y="213"/>
                  </a:lnTo>
                  <a:lnTo>
                    <a:pt x="733" y="309"/>
                  </a:lnTo>
                  <a:lnTo>
                    <a:pt x="637" y="405"/>
                  </a:lnTo>
                  <a:lnTo>
                    <a:pt x="540" y="540"/>
                  </a:lnTo>
                  <a:lnTo>
                    <a:pt x="483" y="675"/>
                  </a:lnTo>
                  <a:lnTo>
                    <a:pt x="425" y="829"/>
                  </a:lnTo>
                  <a:lnTo>
                    <a:pt x="386" y="983"/>
                  </a:lnTo>
                  <a:lnTo>
                    <a:pt x="251" y="2275"/>
                  </a:lnTo>
                  <a:lnTo>
                    <a:pt x="136" y="3547"/>
                  </a:lnTo>
                  <a:lnTo>
                    <a:pt x="59" y="4800"/>
                  </a:lnTo>
                  <a:lnTo>
                    <a:pt x="20" y="6072"/>
                  </a:lnTo>
                  <a:lnTo>
                    <a:pt x="1" y="7325"/>
                  </a:lnTo>
                  <a:lnTo>
                    <a:pt x="1" y="8558"/>
                  </a:lnTo>
                  <a:lnTo>
                    <a:pt x="39" y="9792"/>
                  </a:lnTo>
                  <a:lnTo>
                    <a:pt x="97" y="11006"/>
                  </a:lnTo>
                  <a:lnTo>
                    <a:pt x="174" y="12220"/>
                  </a:lnTo>
                  <a:lnTo>
                    <a:pt x="290" y="13415"/>
                  </a:lnTo>
                  <a:lnTo>
                    <a:pt x="406" y="14610"/>
                  </a:lnTo>
                  <a:lnTo>
                    <a:pt x="560" y="15805"/>
                  </a:lnTo>
                  <a:lnTo>
                    <a:pt x="733" y="16962"/>
                  </a:lnTo>
                  <a:lnTo>
                    <a:pt x="926" y="18118"/>
                  </a:lnTo>
                  <a:lnTo>
                    <a:pt x="1138" y="19275"/>
                  </a:lnTo>
                  <a:lnTo>
                    <a:pt x="1369" y="20393"/>
                  </a:lnTo>
                  <a:lnTo>
                    <a:pt x="1601" y="21511"/>
                  </a:lnTo>
                  <a:lnTo>
                    <a:pt x="1870" y="22629"/>
                  </a:lnTo>
                  <a:lnTo>
                    <a:pt x="2140" y="23708"/>
                  </a:lnTo>
                  <a:lnTo>
                    <a:pt x="2429" y="24787"/>
                  </a:lnTo>
                  <a:lnTo>
                    <a:pt x="2738" y="25847"/>
                  </a:lnTo>
                  <a:lnTo>
                    <a:pt x="3065" y="26888"/>
                  </a:lnTo>
                  <a:lnTo>
                    <a:pt x="3393" y="27929"/>
                  </a:lnTo>
                  <a:lnTo>
                    <a:pt x="3721" y="28931"/>
                  </a:lnTo>
                  <a:lnTo>
                    <a:pt x="4068" y="29933"/>
                  </a:lnTo>
                  <a:lnTo>
                    <a:pt x="4434" y="30916"/>
                  </a:lnTo>
                  <a:lnTo>
                    <a:pt x="4800" y="31880"/>
                  </a:lnTo>
                  <a:lnTo>
                    <a:pt x="5166" y="32825"/>
                  </a:lnTo>
                  <a:lnTo>
                    <a:pt x="5552" y="33750"/>
                  </a:lnTo>
                  <a:lnTo>
                    <a:pt x="5937" y="34656"/>
                  </a:lnTo>
                  <a:lnTo>
                    <a:pt x="6708" y="36410"/>
                  </a:lnTo>
                  <a:lnTo>
                    <a:pt x="7498" y="38086"/>
                  </a:lnTo>
                  <a:lnTo>
                    <a:pt x="8289" y="39686"/>
                  </a:lnTo>
                  <a:lnTo>
                    <a:pt x="9079" y="41190"/>
                  </a:lnTo>
                  <a:lnTo>
                    <a:pt x="9850" y="42597"/>
                  </a:lnTo>
                  <a:lnTo>
                    <a:pt x="10602" y="43927"/>
                  </a:lnTo>
                  <a:lnTo>
                    <a:pt x="11334" y="45160"/>
                  </a:lnTo>
                  <a:lnTo>
                    <a:pt x="12028" y="46278"/>
                  </a:lnTo>
                  <a:lnTo>
                    <a:pt x="12683" y="47300"/>
                  </a:lnTo>
                  <a:lnTo>
                    <a:pt x="13281" y="48205"/>
                  </a:lnTo>
                  <a:lnTo>
                    <a:pt x="13820" y="49015"/>
                  </a:lnTo>
                  <a:lnTo>
                    <a:pt x="14726" y="50268"/>
                  </a:lnTo>
                  <a:lnTo>
                    <a:pt x="15305" y="51039"/>
                  </a:lnTo>
                  <a:lnTo>
                    <a:pt x="15497" y="51309"/>
                  </a:lnTo>
                  <a:lnTo>
                    <a:pt x="17271" y="51058"/>
                  </a:lnTo>
                  <a:lnTo>
                    <a:pt x="17348" y="49613"/>
                  </a:lnTo>
                  <a:lnTo>
                    <a:pt x="17425" y="48186"/>
                  </a:lnTo>
                  <a:lnTo>
                    <a:pt x="17483" y="46779"/>
                  </a:lnTo>
                  <a:lnTo>
                    <a:pt x="17502" y="45391"/>
                  </a:lnTo>
                  <a:lnTo>
                    <a:pt x="17521" y="44042"/>
                  </a:lnTo>
                  <a:lnTo>
                    <a:pt x="17502" y="42712"/>
                  </a:lnTo>
                  <a:lnTo>
                    <a:pt x="17483" y="41402"/>
                  </a:lnTo>
                  <a:lnTo>
                    <a:pt x="17425" y="40110"/>
                  </a:lnTo>
                  <a:lnTo>
                    <a:pt x="17367" y="38838"/>
                  </a:lnTo>
                  <a:lnTo>
                    <a:pt x="17290" y="37585"/>
                  </a:lnTo>
                  <a:lnTo>
                    <a:pt x="17193" y="36371"/>
                  </a:lnTo>
                  <a:lnTo>
                    <a:pt x="17078" y="35176"/>
                  </a:lnTo>
                  <a:lnTo>
                    <a:pt x="16943" y="34000"/>
                  </a:lnTo>
                  <a:lnTo>
                    <a:pt x="16808" y="32844"/>
                  </a:lnTo>
                  <a:lnTo>
                    <a:pt x="16654" y="31707"/>
                  </a:lnTo>
                  <a:lnTo>
                    <a:pt x="16480" y="30589"/>
                  </a:lnTo>
                  <a:lnTo>
                    <a:pt x="16288" y="29509"/>
                  </a:lnTo>
                  <a:lnTo>
                    <a:pt x="16095" y="28430"/>
                  </a:lnTo>
                  <a:lnTo>
                    <a:pt x="15883" y="27389"/>
                  </a:lnTo>
                  <a:lnTo>
                    <a:pt x="15671" y="26368"/>
                  </a:lnTo>
                  <a:lnTo>
                    <a:pt x="15439" y="25346"/>
                  </a:lnTo>
                  <a:lnTo>
                    <a:pt x="15189" y="24363"/>
                  </a:lnTo>
                  <a:lnTo>
                    <a:pt x="14938" y="23399"/>
                  </a:lnTo>
                  <a:lnTo>
                    <a:pt x="14668" y="22455"/>
                  </a:lnTo>
                  <a:lnTo>
                    <a:pt x="14399" y="21549"/>
                  </a:lnTo>
                  <a:lnTo>
                    <a:pt x="14129" y="20643"/>
                  </a:lnTo>
                  <a:lnTo>
                    <a:pt x="13840" y="19757"/>
                  </a:lnTo>
                  <a:lnTo>
                    <a:pt x="13531" y="18889"/>
                  </a:lnTo>
                  <a:lnTo>
                    <a:pt x="13242" y="18061"/>
                  </a:lnTo>
                  <a:lnTo>
                    <a:pt x="12934" y="17232"/>
                  </a:lnTo>
                  <a:lnTo>
                    <a:pt x="12606" y="16422"/>
                  </a:lnTo>
                  <a:lnTo>
                    <a:pt x="12298" y="15651"/>
                  </a:lnTo>
                  <a:lnTo>
                    <a:pt x="11970" y="14880"/>
                  </a:lnTo>
                  <a:lnTo>
                    <a:pt x="11642" y="14148"/>
                  </a:lnTo>
                  <a:lnTo>
                    <a:pt x="10968" y="12722"/>
                  </a:lnTo>
                  <a:lnTo>
                    <a:pt x="10274" y="11372"/>
                  </a:lnTo>
                  <a:lnTo>
                    <a:pt x="9599" y="10081"/>
                  </a:lnTo>
                  <a:lnTo>
                    <a:pt x="8905" y="8886"/>
                  </a:lnTo>
                  <a:lnTo>
                    <a:pt x="8212" y="7768"/>
                  </a:lnTo>
                  <a:lnTo>
                    <a:pt x="7518" y="6708"/>
                  </a:lnTo>
                  <a:lnTo>
                    <a:pt x="6843" y="5725"/>
                  </a:lnTo>
                  <a:lnTo>
                    <a:pt x="6188" y="4819"/>
                  </a:lnTo>
                  <a:lnTo>
                    <a:pt x="5532" y="3971"/>
                  </a:lnTo>
                  <a:lnTo>
                    <a:pt x="4916" y="3200"/>
                  </a:lnTo>
                  <a:lnTo>
                    <a:pt x="4318" y="2487"/>
                  </a:lnTo>
                  <a:lnTo>
                    <a:pt x="3759" y="1851"/>
                  </a:lnTo>
                  <a:lnTo>
                    <a:pt x="3220" y="1273"/>
                  </a:lnTo>
                  <a:lnTo>
                    <a:pt x="2718" y="771"/>
                  </a:lnTo>
                  <a:lnTo>
                    <a:pt x="2275" y="328"/>
                  </a:lnTo>
                  <a:lnTo>
                    <a:pt x="2140" y="213"/>
                  </a:lnTo>
                  <a:lnTo>
                    <a:pt x="2005" y="135"/>
                  </a:lnTo>
                  <a:lnTo>
                    <a:pt x="1870" y="58"/>
                  </a:lnTo>
                  <a:lnTo>
                    <a:pt x="1716" y="20"/>
                  </a:lnTo>
                  <a:lnTo>
                    <a:pt x="1562"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152" name="Google Shape;1152;p34"/>
            <p:cNvSpPr/>
            <p:nvPr/>
          </p:nvSpPr>
          <p:spPr>
            <a:xfrm>
              <a:off x="1348888" y="2225075"/>
              <a:ext cx="284325" cy="874600"/>
            </a:xfrm>
            <a:custGeom>
              <a:avLst/>
              <a:gdLst/>
              <a:ahLst/>
              <a:cxnLst/>
              <a:rect l="l" t="t" r="r" b="b"/>
              <a:pathLst>
                <a:path w="11373" h="34984" extrusionOk="0">
                  <a:moveTo>
                    <a:pt x="116" y="0"/>
                  </a:moveTo>
                  <a:lnTo>
                    <a:pt x="58" y="39"/>
                  </a:lnTo>
                  <a:lnTo>
                    <a:pt x="20" y="77"/>
                  </a:lnTo>
                  <a:lnTo>
                    <a:pt x="0" y="135"/>
                  </a:lnTo>
                  <a:lnTo>
                    <a:pt x="20" y="193"/>
                  </a:lnTo>
                  <a:lnTo>
                    <a:pt x="1350" y="4009"/>
                  </a:lnTo>
                  <a:lnTo>
                    <a:pt x="2737" y="8096"/>
                  </a:lnTo>
                  <a:lnTo>
                    <a:pt x="4414" y="13107"/>
                  </a:lnTo>
                  <a:lnTo>
                    <a:pt x="5301" y="15844"/>
                  </a:lnTo>
                  <a:lnTo>
                    <a:pt x="6226" y="18658"/>
                  </a:lnTo>
                  <a:lnTo>
                    <a:pt x="7151" y="21530"/>
                  </a:lnTo>
                  <a:lnTo>
                    <a:pt x="8038" y="24402"/>
                  </a:lnTo>
                  <a:lnTo>
                    <a:pt x="8905" y="27216"/>
                  </a:lnTo>
                  <a:lnTo>
                    <a:pt x="9715" y="29933"/>
                  </a:lnTo>
                  <a:lnTo>
                    <a:pt x="10428" y="32497"/>
                  </a:lnTo>
                  <a:lnTo>
                    <a:pt x="11064" y="34868"/>
                  </a:lnTo>
                  <a:lnTo>
                    <a:pt x="11083" y="34906"/>
                  </a:lnTo>
                  <a:lnTo>
                    <a:pt x="11122" y="34945"/>
                  </a:lnTo>
                  <a:lnTo>
                    <a:pt x="11160" y="34964"/>
                  </a:lnTo>
                  <a:lnTo>
                    <a:pt x="11218" y="34983"/>
                  </a:lnTo>
                  <a:lnTo>
                    <a:pt x="11257" y="34983"/>
                  </a:lnTo>
                  <a:lnTo>
                    <a:pt x="11314" y="34945"/>
                  </a:lnTo>
                  <a:lnTo>
                    <a:pt x="11353" y="34906"/>
                  </a:lnTo>
                  <a:lnTo>
                    <a:pt x="11372" y="34848"/>
                  </a:lnTo>
                  <a:lnTo>
                    <a:pt x="11353" y="34790"/>
                  </a:lnTo>
                  <a:lnTo>
                    <a:pt x="10717" y="32420"/>
                  </a:lnTo>
                  <a:lnTo>
                    <a:pt x="10004" y="29856"/>
                  </a:lnTo>
                  <a:lnTo>
                    <a:pt x="9194" y="27139"/>
                  </a:lnTo>
                  <a:lnTo>
                    <a:pt x="8327" y="24324"/>
                  </a:lnTo>
                  <a:lnTo>
                    <a:pt x="7440" y="21453"/>
                  </a:lnTo>
                  <a:lnTo>
                    <a:pt x="6515" y="18581"/>
                  </a:lnTo>
                  <a:lnTo>
                    <a:pt x="5590" y="15747"/>
                  </a:lnTo>
                  <a:lnTo>
                    <a:pt x="4703" y="13010"/>
                  </a:lnTo>
                  <a:lnTo>
                    <a:pt x="3007" y="7999"/>
                  </a:lnTo>
                  <a:lnTo>
                    <a:pt x="1619" y="3913"/>
                  </a:lnTo>
                  <a:lnTo>
                    <a:pt x="309" y="97"/>
                  </a:lnTo>
                  <a:lnTo>
                    <a:pt x="270" y="58"/>
                  </a:lnTo>
                  <a:lnTo>
                    <a:pt x="232" y="20"/>
                  </a:lnTo>
                  <a:lnTo>
                    <a:pt x="174"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53" name="Google Shape;1153;p34"/>
            <p:cNvSpPr/>
            <p:nvPr/>
          </p:nvSpPr>
          <p:spPr>
            <a:xfrm>
              <a:off x="1211088" y="2587425"/>
              <a:ext cx="477050" cy="819175"/>
            </a:xfrm>
            <a:custGeom>
              <a:avLst/>
              <a:gdLst/>
              <a:ahLst/>
              <a:cxnLst/>
              <a:rect l="l" t="t" r="r" b="b"/>
              <a:pathLst>
                <a:path w="19082" h="32767" extrusionOk="0">
                  <a:moveTo>
                    <a:pt x="578" y="1"/>
                  </a:moveTo>
                  <a:lnTo>
                    <a:pt x="482" y="20"/>
                  </a:lnTo>
                  <a:lnTo>
                    <a:pt x="405" y="39"/>
                  </a:lnTo>
                  <a:lnTo>
                    <a:pt x="328" y="58"/>
                  </a:lnTo>
                  <a:lnTo>
                    <a:pt x="251" y="97"/>
                  </a:lnTo>
                  <a:lnTo>
                    <a:pt x="193" y="155"/>
                  </a:lnTo>
                  <a:lnTo>
                    <a:pt x="116" y="213"/>
                  </a:lnTo>
                  <a:lnTo>
                    <a:pt x="77" y="270"/>
                  </a:lnTo>
                  <a:lnTo>
                    <a:pt x="39" y="348"/>
                  </a:lnTo>
                  <a:lnTo>
                    <a:pt x="0" y="444"/>
                  </a:lnTo>
                  <a:lnTo>
                    <a:pt x="0" y="521"/>
                  </a:lnTo>
                  <a:lnTo>
                    <a:pt x="0" y="617"/>
                  </a:lnTo>
                  <a:lnTo>
                    <a:pt x="0" y="714"/>
                  </a:lnTo>
                  <a:lnTo>
                    <a:pt x="289" y="1832"/>
                  </a:lnTo>
                  <a:lnTo>
                    <a:pt x="655" y="3219"/>
                  </a:lnTo>
                  <a:lnTo>
                    <a:pt x="1118" y="4858"/>
                  </a:lnTo>
                  <a:lnTo>
                    <a:pt x="1677" y="6670"/>
                  </a:lnTo>
                  <a:lnTo>
                    <a:pt x="2332" y="8674"/>
                  </a:lnTo>
                  <a:lnTo>
                    <a:pt x="2698" y="9715"/>
                  </a:lnTo>
                  <a:lnTo>
                    <a:pt x="3084" y="10794"/>
                  </a:lnTo>
                  <a:lnTo>
                    <a:pt x="3489" y="11912"/>
                  </a:lnTo>
                  <a:lnTo>
                    <a:pt x="3932" y="13030"/>
                  </a:lnTo>
                  <a:lnTo>
                    <a:pt x="4395" y="14186"/>
                  </a:lnTo>
                  <a:lnTo>
                    <a:pt x="4876" y="15343"/>
                  </a:lnTo>
                  <a:lnTo>
                    <a:pt x="5397" y="16499"/>
                  </a:lnTo>
                  <a:lnTo>
                    <a:pt x="5936" y="17675"/>
                  </a:lnTo>
                  <a:lnTo>
                    <a:pt x="6495" y="18870"/>
                  </a:lnTo>
                  <a:lnTo>
                    <a:pt x="7093" y="20046"/>
                  </a:lnTo>
                  <a:lnTo>
                    <a:pt x="7710" y="21202"/>
                  </a:lnTo>
                  <a:lnTo>
                    <a:pt x="8346" y="22378"/>
                  </a:lnTo>
                  <a:lnTo>
                    <a:pt x="9020" y="23515"/>
                  </a:lnTo>
                  <a:lnTo>
                    <a:pt x="9734" y="24633"/>
                  </a:lnTo>
                  <a:lnTo>
                    <a:pt x="10447" y="25751"/>
                  </a:lnTo>
                  <a:lnTo>
                    <a:pt x="11218" y="26830"/>
                  </a:lnTo>
                  <a:lnTo>
                    <a:pt x="11989" y="27871"/>
                  </a:lnTo>
                  <a:lnTo>
                    <a:pt x="12798" y="28893"/>
                  </a:lnTo>
                  <a:lnTo>
                    <a:pt x="13222" y="29375"/>
                  </a:lnTo>
                  <a:lnTo>
                    <a:pt x="13646" y="29856"/>
                  </a:lnTo>
                  <a:lnTo>
                    <a:pt x="14089" y="30338"/>
                  </a:lnTo>
                  <a:lnTo>
                    <a:pt x="14514" y="30801"/>
                  </a:lnTo>
                  <a:lnTo>
                    <a:pt x="14957" y="31244"/>
                  </a:lnTo>
                  <a:lnTo>
                    <a:pt x="15419" y="31688"/>
                  </a:lnTo>
                  <a:lnTo>
                    <a:pt x="15882" y="32112"/>
                  </a:lnTo>
                  <a:lnTo>
                    <a:pt x="16345" y="32516"/>
                  </a:lnTo>
                  <a:lnTo>
                    <a:pt x="16557" y="32593"/>
                  </a:lnTo>
                  <a:lnTo>
                    <a:pt x="16826" y="32671"/>
                  </a:lnTo>
                  <a:lnTo>
                    <a:pt x="17154" y="32728"/>
                  </a:lnTo>
                  <a:lnTo>
                    <a:pt x="17559" y="32767"/>
                  </a:lnTo>
                  <a:lnTo>
                    <a:pt x="18021" y="32767"/>
                  </a:lnTo>
                  <a:lnTo>
                    <a:pt x="18272" y="32728"/>
                  </a:lnTo>
                  <a:lnTo>
                    <a:pt x="18542" y="32690"/>
                  </a:lnTo>
                  <a:lnTo>
                    <a:pt x="18812" y="32613"/>
                  </a:lnTo>
                  <a:lnTo>
                    <a:pt x="19082" y="32516"/>
                  </a:lnTo>
                  <a:lnTo>
                    <a:pt x="18812" y="31514"/>
                  </a:lnTo>
                  <a:lnTo>
                    <a:pt x="18465" y="30319"/>
                  </a:lnTo>
                  <a:lnTo>
                    <a:pt x="17964" y="28758"/>
                  </a:lnTo>
                  <a:lnTo>
                    <a:pt x="17347" y="26850"/>
                  </a:lnTo>
                  <a:lnTo>
                    <a:pt x="16961" y="25809"/>
                  </a:lnTo>
                  <a:lnTo>
                    <a:pt x="16557" y="24691"/>
                  </a:lnTo>
                  <a:lnTo>
                    <a:pt x="16133" y="23535"/>
                  </a:lnTo>
                  <a:lnTo>
                    <a:pt x="15651" y="22320"/>
                  </a:lnTo>
                  <a:lnTo>
                    <a:pt x="15150" y="21048"/>
                  </a:lnTo>
                  <a:lnTo>
                    <a:pt x="14591" y="19776"/>
                  </a:lnTo>
                  <a:lnTo>
                    <a:pt x="14012" y="18446"/>
                  </a:lnTo>
                  <a:lnTo>
                    <a:pt x="13396" y="17116"/>
                  </a:lnTo>
                  <a:lnTo>
                    <a:pt x="12740" y="15767"/>
                  </a:lnTo>
                  <a:lnTo>
                    <a:pt x="12046" y="14418"/>
                  </a:lnTo>
                  <a:lnTo>
                    <a:pt x="11314" y="13049"/>
                  </a:lnTo>
                  <a:lnTo>
                    <a:pt x="10562" y="11719"/>
                  </a:lnTo>
                  <a:lnTo>
                    <a:pt x="9753" y="10370"/>
                  </a:lnTo>
                  <a:lnTo>
                    <a:pt x="8924" y="9060"/>
                  </a:lnTo>
                  <a:lnTo>
                    <a:pt x="8500" y="8423"/>
                  </a:lnTo>
                  <a:lnTo>
                    <a:pt x="8057" y="7768"/>
                  </a:lnTo>
                  <a:lnTo>
                    <a:pt x="7594" y="7151"/>
                  </a:lnTo>
                  <a:lnTo>
                    <a:pt x="7151" y="6535"/>
                  </a:lnTo>
                  <a:lnTo>
                    <a:pt x="6669" y="5918"/>
                  </a:lnTo>
                  <a:lnTo>
                    <a:pt x="6206" y="5320"/>
                  </a:lnTo>
                  <a:lnTo>
                    <a:pt x="5705" y="4723"/>
                  </a:lnTo>
                  <a:lnTo>
                    <a:pt x="5223" y="4164"/>
                  </a:lnTo>
                  <a:lnTo>
                    <a:pt x="4703" y="3586"/>
                  </a:lnTo>
                  <a:lnTo>
                    <a:pt x="4202" y="3046"/>
                  </a:lnTo>
                  <a:lnTo>
                    <a:pt x="3681" y="2526"/>
                  </a:lnTo>
                  <a:lnTo>
                    <a:pt x="3142" y="2005"/>
                  </a:lnTo>
                  <a:lnTo>
                    <a:pt x="2602" y="1504"/>
                  </a:lnTo>
                  <a:lnTo>
                    <a:pt x="2043" y="1022"/>
                  </a:lnTo>
                  <a:lnTo>
                    <a:pt x="1484" y="560"/>
                  </a:lnTo>
                  <a:lnTo>
                    <a:pt x="925" y="136"/>
                  </a:lnTo>
                  <a:lnTo>
                    <a:pt x="829" y="78"/>
                  </a:lnTo>
                  <a:lnTo>
                    <a:pt x="752" y="39"/>
                  </a:lnTo>
                  <a:lnTo>
                    <a:pt x="655" y="20"/>
                  </a:lnTo>
                  <a:lnTo>
                    <a:pt x="578" y="1"/>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154" name="Google Shape;1154;p34"/>
            <p:cNvSpPr/>
            <p:nvPr/>
          </p:nvSpPr>
          <p:spPr>
            <a:xfrm>
              <a:off x="1297813" y="2741625"/>
              <a:ext cx="318525" cy="591750"/>
            </a:xfrm>
            <a:custGeom>
              <a:avLst/>
              <a:gdLst/>
              <a:ahLst/>
              <a:cxnLst/>
              <a:rect l="l" t="t" r="r" b="b"/>
              <a:pathLst>
                <a:path w="12741" h="23670" extrusionOk="0">
                  <a:moveTo>
                    <a:pt x="155" y="0"/>
                  </a:moveTo>
                  <a:lnTo>
                    <a:pt x="97" y="20"/>
                  </a:lnTo>
                  <a:lnTo>
                    <a:pt x="39" y="58"/>
                  </a:lnTo>
                  <a:lnTo>
                    <a:pt x="20" y="116"/>
                  </a:lnTo>
                  <a:lnTo>
                    <a:pt x="0" y="174"/>
                  </a:lnTo>
                  <a:lnTo>
                    <a:pt x="20" y="232"/>
                  </a:lnTo>
                  <a:lnTo>
                    <a:pt x="5628" y="10736"/>
                  </a:lnTo>
                  <a:lnTo>
                    <a:pt x="12471" y="23592"/>
                  </a:lnTo>
                  <a:lnTo>
                    <a:pt x="12490" y="23631"/>
                  </a:lnTo>
                  <a:lnTo>
                    <a:pt x="12529" y="23650"/>
                  </a:lnTo>
                  <a:lnTo>
                    <a:pt x="12606" y="23669"/>
                  </a:lnTo>
                  <a:lnTo>
                    <a:pt x="12664" y="23669"/>
                  </a:lnTo>
                  <a:lnTo>
                    <a:pt x="12721" y="23631"/>
                  </a:lnTo>
                  <a:lnTo>
                    <a:pt x="12741" y="23573"/>
                  </a:lnTo>
                  <a:lnTo>
                    <a:pt x="12741" y="23515"/>
                  </a:lnTo>
                  <a:lnTo>
                    <a:pt x="12741" y="23457"/>
                  </a:lnTo>
                  <a:lnTo>
                    <a:pt x="5879" y="10582"/>
                  </a:lnTo>
                  <a:lnTo>
                    <a:pt x="289" y="77"/>
                  </a:lnTo>
                  <a:lnTo>
                    <a:pt x="251" y="39"/>
                  </a:lnTo>
                  <a:lnTo>
                    <a:pt x="212" y="20"/>
                  </a:lnTo>
                  <a:lnTo>
                    <a:pt x="155"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55" name="Google Shape;1155;p34"/>
            <p:cNvSpPr/>
            <p:nvPr/>
          </p:nvSpPr>
          <p:spPr>
            <a:xfrm>
              <a:off x="1213013" y="2993150"/>
              <a:ext cx="454875" cy="430325"/>
            </a:xfrm>
            <a:custGeom>
              <a:avLst/>
              <a:gdLst/>
              <a:ahLst/>
              <a:cxnLst/>
              <a:rect l="l" t="t" r="r" b="b"/>
              <a:pathLst>
                <a:path w="18195" h="17213" extrusionOk="0">
                  <a:moveTo>
                    <a:pt x="289" y="1"/>
                  </a:moveTo>
                  <a:lnTo>
                    <a:pt x="193" y="39"/>
                  </a:lnTo>
                  <a:lnTo>
                    <a:pt x="116" y="97"/>
                  </a:lnTo>
                  <a:lnTo>
                    <a:pt x="58" y="174"/>
                  </a:lnTo>
                  <a:lnTo>
                    <a:pt x="19" y="270"/>
                  </a:lnTo>
                  <a:lnTo>
                    <a:pt x="0" y="367"/>
                  </a:lnTo>
                  <a:lnTo>
                    <a:pt x="19" y="482"/>
                  </a:lnTo>
                  <a:lnTo>
                    <a:pt x="270" y="1041"/>
                  </a:lnTo>
                  <a:lnTo>
                    <a:pt x="559" y="1716"/>
                  </a:lnTo>
                  <a:lnTo>
                    <a:pt x="925" y="2506"/>
                  </a:lnTo>
                  <a:lnTo>
                    <a:pt x="1369" y="3374"/>
                  </a:lnTo>
                  <a:lnTo>
                    <a:pt x="1870" y="4337"/>
                  </a:lnTo>
                  <a:lnTo>
                    <a:pt x="2429" y="5359"/>
                  </a:lnTo>
                  <a:lnTo>
                    <a:pt x="3065" y="6438"/>
                  </a:lnTo>
                  <a:lnTo>
                    <a:pt x="3778" y="7556"/>
                  </a:lnTo>
                  <a:lnTo>
                    <a:pt x="4163" y="8134"/>
                  </a:lnTo>
                  <a:lnTo>
                    <a:pt x="4549" y="8713"/>
                  </a:lnTo>
                  <a:lnTo>
                    <a:pt x="4973" y="9310"/>
                  </a:lnTo>
                  <a:lnTo>
                    <a:pt x="5397" y="9888"/>
                  </a:lnTo>
                  <a:lnTo>
                    <a:pt x="5859" y="10466"/>
                  </a:lnTo>
                  <a:lnTo>
                    <a:pt x="6322" y="11064"/>
                  </a:lnTo>
                  <a:lnTo>
                    <a:pt x="6804" y="11642"/>
                  </a:lnTo>
                  <a:lnTo>
                    <a:pt x="7305" y="12220"/>
                  </a:lnTo>
                  <a:lnTo>
                    <a:pt x="7845" y="12799"/>
                  </a:lnTo>
                  <a:lnTo>
                    <a:pt x="8384" y="13377"/>
                  </a:lnTo>
                  <a:lnTo>
                    <a:pt x="8943" y="13936"/>
                  </a:lnTo>
                  <a:lnTo>
                    <a:pt x="9522" y="14495"/>
                  </a:lnTo>
                  <a:lnTo>
                    <a:pt x="10119" y="15034"/>
                  </a:lnTo>
                  <a:lnTo>
                    <a:pt x="10736" y="15555"/>
                  </a:lnTo>
                  <a:lnTo>
                    <a:pt x="11372" y="16075"/>
                  </a:lnTo>
                  <a:lnTo>
                    <a:pt x="12027" y="16576"/>
                  </a:lnTo>
                  <a:lnTo>
                    <a:pt x="12316" y="16634"/>
                  </a:lnTo>
                  <a:lnTo>
                    <a:pt x="13068" y="16769"/>
                  </a:lnTo>
                  <a:lnTo>
                    <a:pt x="14109" y="16962"/>
                  </a:lnTo>
                  <a:lnTo>
                    <a:pt x="14687" y="17039"/>
                  </a:lnTo>
                  <a:lnTo>
                    <a:pt x="15285" y="17116"/>
                  </a:lnTo>
                  <a:lnTo>
                    <a:pt x="15882" y="17174"/>
                  </a:lnTo>
                  <a:lnTo>
                    <a:pt x="16441" y="17212"/>
                  </a:lnTo>
                  <a:lnTo>
                    <a:pt x="16961" y="17212"/>
                  </a:lnTo>
                  <a:lnTo>
                    <a:pt x="17424" y="17174"/>
                  </a:lnTo>
                  <a:lnTo>
                    <a:pt x="17617" y="17155"/>
                  </a:lnTo>
                  <a:lnTo>
                    <a:pt x="17790" y="17116"/>
                  </a:lnTo>
                  <a:lnTo>
                    <a:pt x="17925" y="17058"/>
                  </a:lnTo>
                  <a:lnTo>
                    <a:pt x="18041" y="16981"/>
                  </a:lnTo>
                  <a:lnTo>
                    <a:pt x="18118" y="16904"/>
                  </a:lnTo>
                  <a:lnTo>
                    <a:pt x="18176" y="16808"/>
                  </a:lnTo>
                  <a:lnTo>
                    <a:pt x="18195" y="16711"/>
                  </a:lnTo>
                  <a:lnTo>
                    <a:pt x="18156" y="16576"/>
                  </a:lnTo>
                  <a:lnTo>
                    <a:pt x="18022" y="16191"/>
                  </a:lnTo>
                  <a:lnTo>
                    <a:pt x="17867" y="15825"/>
                  </a:lnTo>
                  <a:lnTo>
                    <a:pt x="17520" y="15092"/>
                  </a:lnTo>
                  <a:lnTo>
                    <a:pt x="17116" y="14360"/>
                  </a:lnTo>
                  <a:lnTo>
                    <a:pt x="16692" y="13627"/>
                  </a:lnTo>
                  <a:lnTo>
                    <a:pt x="16229" y="12914"/>
                  </a:lnTo>
                  <a:lnTo>
                    <a:pt x="15728" y="12220"/>
                  </a:lnTo>
                  <a:lnTo>
                    <a:pt x="15188" y="11527"/>
                  </a:lnTo>
                  <a:lnTo>
                    <a:pt x="14610" y="10852"/>
                  </a:lnTo>
                  <a:lnTo>
                    <a:pt x="14032" y="10197"/>
                  </a:lnTo>
                  <a:lnTo>
                    <a:pt x="13415" y="9541"/>
                  </a:lnTo>
                  <a:lnTo>
                    <a:pt x="12779" y="8905"/>
                  </a:lnTo>
                  <a:lnTo>
                    <a:pt x="12124" y="8288"/>
                  </a:lnTo>
                  <a:lnTo>
                    <a:pt x="11468" y="7672"/>
                  </a:lnTo>
                  <a:lnTo>
                    <a:pt x="10794" y="7093"/>
                  </a:lnTo>
                  <a:lnTo>
                    <a:pt x="10119" y="6515"/>
                  </a:lnTo>
                  <a:lnTo>
                    <a:pt x="9425" y="5956"/>
                  </a:lnTo>
                  <a:lnTo>
                    <a:pt x="8751" y="5417"/>
                  </a:lnTo>
                  <a:lnTo>
                    <a:pt x="8076" y="4896"/>
                  </a:lnTo>
                  <a:lnTo>
                    <a:pt x="7382" y="4414"/>
                  </a:lnTo>
                  <a:lnTo>
                    <a:pt x="6727" y="3933"/>
                  </a:lnTo>
                  <a:lnTo>
                    <a:pt x="5416" y="3046"/>
                  </a:lnTo>
                  <a:lnTo>
                    <a:pt x="4202" y="2236"/>
                  </a:lnTo>
                  <a:lnTo>
                    <a:pt x="3065" y="1542"/>
                  </a:lnTo>
                  <a:lnTo>
                    <a:pt x="2062" y="926"/>
                  </a:lnTo>
                  <a:lnTo>
                    <a:pt x="1195" y="425"/>
                  </a:lnTo>
                  <a:lnTo>
                    <a:pt x="501" y="58"/>
                  </a:lnTo>
                  <a:lnTo>
                    <a:pt x="405" y="20"/>
                  </a:lnTo>
                  <a:lnTo>
                    <a:pt x="289" y="1"/>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156" name="Google Shape;1156;p34"/>
            <p:cNvSpPr/>
            <p:nvPr/>
          </p:nvSpPr>
          <p:spPr>
            <a:xfrm>
              <a:off x="1323838" y="3109275"/>
              <a:ext cx="271300" cy="290100"/>
            </a:xfrm>
            <a:custGeom>
              <a:avLst/>
              <a:gdLst/>
              <a:ahLst/>
              <a:cxnLst/>
              <a:rect l="l" t="t" r="r" b="b"/>
              <a:pathLst>
                <a:path w="10852" h="11604" extrusionOk="0">
                  <a:moveTo>
                    <a:pt x="97" y="1"/>
                  </a:moveTo>
                  <a:lnTo>
                    <a:pt x="58" y="39"/>
                  </a:lnTo>
                  <a:lnTo>
                    <a:pt x="19" y="97"/>
                  </a:lnTo>
                  <a:lnTo>
                    <a:pt x="0" y="136"/>
                  </a:lnTo>
                  <a:lnTo>
                    <a:pt x="19" y="193"/>
                  </a:lnTo>
                  <a:lnTo>
                    <a:pt x="39" y="251"/>
                  </a:lnTo>
                  <a:lnTo>
                    <a:pt x="1619" y="1986"/>
                  </a:lnTo>
                  <a:lnTo>
                    <a:pt x="4838" y="5494"/>
                  </a:lnTo>
                  <a:lnTo>
                    <a:pt x="6631" y="7441"/>
                  </a:lnTo>
                  <a:lnTo>
                    <a:pt x="8307" y="9233"/>
                  </a:lnTo>
                  <a:lnTo>
                    <a:pt x="9695" y="10679"/>
                  </a:lnTo>
                  <a:lnTo>
                    <a:pt x="10216" y="11199"/>
                  </a:lnTo>
                  <a:lnTo>
                    <a:pt x="10601" y="11565"/>
                  </a:lnTo>
                  <a:lnTo>
                    <a:pt x="10659" y="11604"/>
                  </a:lnTo>
                  <a:lnTo>
                    <a:pt x="10774" y="11604"/>
                  </a:lnTo>
                  <a:lnTo>
                    <a:pt x="10813" y="11565"/>
                  </a:lnTo>
                  <a:lnTo>
                    <a:pt x="10852" y="11507"/>
                  </a:lnTo>
                  <a:lnTo>
                    <a:pt x="10852" y="11450"/>
                  </a:lnTo>
                  <a:lnTo>
                    <a:pt x="10852" y="11392"/>
                  </a:lnTo>
                  <a:lnTo>
                    <a:pt x="10813" y="11353"/>
                  </a:lnTo>
                  <a:lnTo>
                    <a:pt x="10408" y="10968"/>
                  </a:lnTo>
                  <a:lnTo>
                    <a:pt x="9888" y="10447"/>
                  </a:lnTo>
                  <a:lnTo>
                    <a:pt x="8462" y="8963"/>
                  </a:lnTo>
                  <a:lnTo>
                    <a:pt x="6765" y="7151"/>
                  </a:lnTo>
                  <a:lnTo>
                    <a:pt x="4954" y="5185"/>
                  </a:lnTo>
                  <a:lnTo>
                    <a:pt x="1716" y="1639"/>
                  </a:lnTo>
                  <a:lnTo>
                    <a:pt x="270" y="58"/>
                  </a:lnTo>
                  <a:lnTo>
                    <a:pt x="212" y="20"/>
                  </a:lnTo>
                  <a:lnTo>
                    <a:pt x="154"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57" name="Google Shape;1157;p34"/>
            <p:cNvSpPr/>
            <p:nvPr/>
          </p:nvSpPr>
          <p:spPr>
            <a:xfrm>
              <a:off x="1597038" y="2270850"/>
              <a:ext cx="260725" cy="1129500"/>
            </a:xfrm>
            <a:custGeom>
              <a:avLst/>
              <a:gdLst/>
              <a:ahLst/>
              <a:cxnLst/>
              <a:rect l="l" t="t" r="r" b="b"/>
              <a:pathLst>
                <a:path w="10429" h="45180" extrusionOk="0">
                  <a:moveTo>
                    <a:pt x="7132" y="0"/>
                  </a:moveTo>
                  <a:lnTo>
                    <a:pt x="7055" y="20"/>
                  </a:lnTo>
                  <a:lnTo>
                    <a:pt x="6959" y="39"/>
                  </a:lnTo>
                  <a:lnTo>
                    <a:pt x="6882" y="77"/>
                  </a:lnTo>
                  <a:lnTo>
                    <a:pt x="6785" y="135"/>
                  </a:lnTo>
                  <a:lnTo>
                    <a:pt x="6727" y="212"/>
                  </a:lnTo>
                  <a:lnTo>
                    <a:pt x="6650" y="290"/>
                  </a:lnTo>
                  <a:lnTo>
                    <a:pt x="6188" y="983"/>
                  </a:lnTo>
                  <a:lnTo>
                    <a:pt x="5744" y="1716"/>
                  </a:lnTo>
                  <a:lnTo>
                    <a:pt x="5320" y="2448"/>
                  </a:lnTo>
                  <a:lnTo>
                    <a:pt x="4916" y="3219"/>
                  </a:lnTo>
                  <a:lnTo>
                    <a:pt x="4530" y="4009"/>
                  </a:lnTo>
                  <a:lnTo>
                    <a:pt x="4164" y="4800"/>
                  </a:lnTo>
                  <a:lnTo>
                    <a:pt x="3817" y="5628"/>
                  </a:lnTo>
                  <a:lnTo>
                    <a:pt x="3489" y="6457"/>
                  </a:lnTo>
                  <a:lnTo>
                    <a:pt x="3181" y="7305"/>
                  </a:lnTo>
                  <a:lnTo>
                    <a:pt x="2873" y="8153"/>
                  </a:lnTo>
                  <a:lnTo>
                    <a:pt x="2603" y="9021"/>
                  </a:lnTo>
                  <a:lnTo>
                    <a:pt x="2352" y="9907"/>
                  </a:lnTo>
                  <a:lnTo>
                    <a:pt x="2102" y="10794"/>
                  </a:lnTo>
                  <a:lnTo>
                    <a:pt x="1870" y="11700"/>
                  </a:lnTo>
                  <a:lnTo>
                    <a:pt x="1658" y="12606"/>
                  </a:lnTo>
                  <a:lnTo>
                    <a:pt x="1466" y="13531"/>
                  </a:lnTo>
                  <a:lnTo>
                    <a:pt x="1292" y="14456"/>
                  </a:lnTo>
                  <a:lnTo>
                    <a:pt x="1119" y="15381"/>
                  </a:lnTo>
                  <a:lnTo>
                    <a:pt x="964" y="16306"/>
                  </a:lnTo>
                  <a:lnTo>
                    <a:pt x="829" y="17232"/>
                  </a:lnTo>
                  <a:lnTo>
                    <a:pt x="695" y="18176"/>
                  </a:lnTo>
                  <a:lnTo>
                    <a:pt x="579" y="19120"/>
                  </a:lnTo>
                  <a:lnTo>
                    <a:pt x="386" y="20971"/>
                  </a:lnTo>
                  <a:lnTo>
                    <a:pt x="232" y="22840"/>
                  </a:lnTo>
                  <a:lnTo>
                    <a:pt x="136" y="24671"/>
                  </a:lnTo>
                  <a:lnTo>
                    <a:pt x="59" y="26483"/>
                  </a:lnTo>
                  <a:lnTo>
                    <a:pt x="20" y="28276"/>
                  </a:lnTo>
                  <a:lnTo>
                    <a:pt x="1" y="30010"/>
                  </a:lnTo>
                  <a:lnTo>
                    <a:pt x="20" y="31687"/>
                  </a:lnTo>
                  <a:lnTo>
                    <a:pt x="59" y="33306"/>
                  </a:lnTo>
                  <a:lnTo>
                    <a:pt x="116" y="34868"/>
                  </a:lnTo>
                  <a:lnTo>
                    <a:pt x="193" y="36352"/>
                  </a:lnTo>
                  <a:lnTo>
                    <a:pt x="290" y="37739"/>
                  </a:lnTo>
                  <a:lnTo>
                    <a:pt x="367" y="39050"/>
                  </a:lnTo>
                  <a:lnTo>
                    <a:pt x="483" y="40245"/>
                  </a:lnTo>
                  <a:lnTo>
                    <a:pt x="675" y="42307"/>
                  </a:lnTo>
                  <a:lnTo>
                    <a:pt x="849" y="43869"/>
                  </a:lnTo>
                  <a:lnTo>
                    <a:pt x="984" y="44852"/>
                  </a:lnTo>
                  <a:lnTo>
                    <a:pt x="1041" y="45179"/>
                  </a:lnTo>
                  <a:lnTo>
                    <a:pt x="5783" y="44447"/>
                  </a:lnTo>
                  <a:lnTo>
                    <a:pt x="6149" y="43522"/>
                  </a:lnTo>
                  <a:lnTo>
                    <a:pt x="6496" y="42597"/>
                  </a:lnTo>
                  <a:lnTo>
                    <a:pt x="6843" y="41671"/>
                  </a:lnTo>
                  <a:lnTo>
                    <a:pt x="7151" y="40746"/>
                  </a:lnTo>
                  <a:lnTo>
                    <a:pt x="7460" y="39821"/>
                  </a:lnTo>
                  <a:lnTo>
                    <a:pt x="7730" y="38896"/>
                  </a:lnTo>
                  <a:lnTo>
                    <a:pt x="7999" y="37990"/>
                  </a:lnTo>
                  <a:lnTo>
                    <a:pt x="8250" y="37065"/>
                  </a:lnTo>
                  <a:lnTo>
                    <a:pt x="8481" y="36140"/>
                  </a:lnTo>
                  <a:lnTo>
                    <a:pt x="8693" y="35234"/>
                  </a:lnTo>
                  <a:lnTo>
                    <a:pt x="8905" y="34309"/>
                  </a:lnTo>
                  <a:lnTo>
                    <a:pt x="9098" y="33403"/>
                  </a:lnTo>
                  <a:lnTo>
                    <a:pt x="9272" y="32497"/>
                  </a:lnTo>
                  <a:lnTo>
                    <a:pt x="9426" y="31610"/>
                  </a:lnTo>
                  <a:lnTo>
                    <a:pt x="9580" y="30704"/>
                  </a:lnTo>
                  <a:lnTo>
                    <a:pt x="9715" y="29818"/>
                  </a:lnTo>
                  <a:lnTo>
                    <a:pt x="9831" y="28931"/>
                  </a:lnTo>
                  <a:lnTo>
                    <a:pt x="9946" y="28044"/>
                  </a:lnTo>
                  <a:lnTo>
                    <a:pt x="10120" y="26310"/>
                  </a:lnTo>
                  <a:lnTo>
                    <a:pt x="10255" y="24594"/>
                  </a:lnTo>
                  <a:lnTo>
                    <a:pt x="10351" y="22918"/>
                  </a:lnTo>
                  <a:lnTo>
                    <a:pt x="10409" y="21260"/>
                  </a:lnTo>
                  <a:lnTo>
                    <a:pt x="10428" y="19641"/>
                  </a:lnTo>
                  <a:lnTo>
                    <a:pt x="10409" y="18080"/>
                  </a:lnTo>
                  <a:lnTo>
                    <a:pt x="10370" y="16538"/>
                  </a:lnTo>
                  <a:lnTo>
                    <a:pt x="10293" y="15054"/>
                  </a:lnTo>
                  <a:lnTo>
                    <a:pt x="10197" y="13627"/>
                  </a:lnTo>
                  <a:lnTo>
                    <a:pt x="10081" y="12240"/>
                  </a:lnTo>
                  <a:lnTo>
                    <a:pt x="9946" y="10910"/>
                  </a:lnTo>
                  <a:lnTo>
                    <a:pt x="9792" y="9638"/>
                  </a:lnTo>
                  <a:lnTo>
                    <a:pt x="9619" y="8443"/>
                  </a:lnTo>
                  <a:lnTo>
                    <a:pt x="9445" y="7286"/>
                  </a:lnTo>
                  <a:lnTo>
                    <a:pt x="9272" y="6207"/>
                  </a:lnTo>
                  <a:lnTo>
                    <a:pt x="9079" y="5204"/>
                  </a:lnTo>
                  <a:lnTo>
                    <a:pt x="8886" y="4279"/>
                  </a:lnTo>
                  <a:lnTo>
                    <a:pt x="8713" y="3431"/>
                  </a:lnTo>
                  <a:lnTo>
                    <a:pt x="8520" y="2660"/>
                  </a:lnTo>
                  <a:lnTo>
                    <a:pt x="8346" y="1966"/>
                  </a:lnTo>
                  <a:lnTo>
                    <a:pt x="8192" y="1350"/>
                  </a:lnTo>
                  <a:lnTo>
                    <a:pt x="8038" y="848"/>
                  </a:lnTo>
                  <a:lnTo>
                    <a:pt x="7903" y="424"/>
                  </a:lnTo>
                  <a:lnTo>
                    <a:pt x="7865" y="328"/>
                  </a:lnTo>
                  <a:lnTo>
                    <a:pt x="7807" y="251"/>
                  </a:lnTo>
                  <a:lnTo>
                    <a:pt x="7749" y="193"/>
                  </a:lnTo>
                  <a:lnTo>
                    <a:pt x="7672" y="135"/>
                  </a:lnTo>
                  <a:lnTo>
                    <a:pt x="7595" y="77"/>
                  </a:lnTo>
                  <a:lnTo>
                    <a:pt x="7518" y="39"/>
                  </a:lnTo>
                  <a:lnTo>
                    <a:pt x="7325" y="0"/>
                  </a:lnTo>
                  <a:close/>
                </a:path>
              </a:pathLst>
            </a:custGeom>
            <a:solidFill>
              <a:schemeClr val="accent1"/>
            </a:solidFill>
            <a:ln>
              <a:noFill/>
            </a:ln>
          </p:spPr>
          <p:txBody>
            <a:bodyPr spcFirstLastPara="1" wrap="square" lIns="121900" tIns="121900" rIns="121900" bIns="121900" anchor="ctr" anchorCtr="0">
              <a:noAutofit/>
            </a:bodyPr>
            <a:lstStyle/>
            <a:p>
              <a:endParaRPr sz="2400"/>
            </a:p>
          </p:txBody>
        </p:sp>
        <p:sp>
          <p:nvSpPr>
            <p:cNvPr id="1158" name="Google Shape;1158;p34"/>
            <p:cNvSpPr/>
            <p:nvPr/>
          </p:nvSpPr>
          <p:spPr>
            <a:xfrm>
              <a:off x="1681838" y="2460700"/>
              <a:ext cx="73275" cy="660650"/>
            </a:xfrm>
            <a:custGeom>
              <a:avLst/>
              <a:gdLst/>
              <a:ahLst/>
              <a:cxnLst/>
              <a:rect l="l" t="t" r="r" b="b"/>
              <a:pathLst>
                <a:path w="2931" h="26426" extrusionOk="0">
                  <a:moveTo>
                    <a:pt x="2738" y="0"/>
                  </a:moveTo>
                  <a:lnTo>
                    <a:pt x="2680" y="39"/>
                  </a:lnTo>
                  <a:lnTo>
                    <a:pt x="2661" y="78"/>
                  </a:lnTo>
                  <a:lnTo>
                    <a:pt x="2642" y="135"/>
                  </a:lnTo>
                  <a:lnTo>
                    <a:pt x="2237" y="3952"/>
                  </a:lnTo>
                  <a:lnTo>
                    <a:pt x="1350" y="12317"/>
                  </a:lnTo>
                  <a:lnTo>
                    <a:pt x="868" y="16923"/>
                  </a:lnTo>
                  <a:lnTo>
                    <a:pt x="464" y="21125"/>
                  </a:lnTo>
                  <a:lnTo>
                    <a:pt x="136" y="24421"/>
                  </a:lnTo>
                  <a:lnTo>
                    <a:pt x="40" y="25558"/>
                  </a:lnTo>
                  <a:lnTo>
                    <a:pt x="1" y="26271"/>
                  </a:lnTo>
                  <a:lnTo>
                    <a:pt x="1" y="26329"/>
                  </a:lnTo>
                  <a:lnTo>
                    <a:pt x="40" y="26387"/>
                  </a:lnTo>
                  <a:lnTo>
                    <a:pt x="78" y="26426"/>
                  </a:lnTo>
                  <a:lnTo>
                    <a:pt x="194" y="26426"/>
                  </a:lnTo>
                  <a:lnTo>
                    <a:pt x="252" y="26387"/>
                  </a:lnTo>
                  <a:lnTo>
                    <a:pt x="290" y="26348"/>
                  </a:lnTo>
                  <a:lnTo>
                    <a:pt x="290" y="26291"/>
                  </a:lnTo>
                  <a:lnTo>
                    <a:pt x="348" y="25577"/>
                  </a:lnTo>
                  <a:lnTo>
                    <a:pt x="444" y="24421"/>
                  </a:lnTo>
                  <a:lnTo>
                    <a:pt x="753" y="21144"/>
                  </a:lnTo>
                  <a:lnTo>
                    <a:pt x="1177" y="16943"/>
                  </a:lnTo>
                  <a:lnTo>
                    <a:pt x="1659" y="12336"/>
                  </a:lnTo>
                  <a:lnTo>
                    <a:pt x="2526" y="3971"/>
                  </a:lnTo>
                  <a:lnTo>
                    <a:pt x="2931" y="174"/>
                  </a:lnTo>
                  <a:lnTo>
                    <a:pt x="2931" y="97"/>
                  </a:lnTo>
                  <a:lnTo>
                    <a:pt x="2892" y="58"/>
                  </a:lnTo>
                  <a:lnTo>
                    <a:pt x="2854" y="20"/>
                  </a:lnTo>
                  <a:lnTo>
                    <a:pt x="2796" y="0"/>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59" name="Google Shape;1159;p34"/>
            <p:cNvSpPr/>
            <p:nvPr/>
          </p:nvSpPr>
          <p:spPr>
            <a:xfrm>
              <a:off x="1643788" y="2861125"/>
              <a:ext cx="163850" cy="546450"/>
            </a:xfrm>
            <a:custGeom>
              <a:avLst/>
              <a:gdLst/>
              <a:ahLst/>
              <a:cxnLst/>
              <a:rect l="l" t="t" r="r" b="b"/>
              <a:pathLst>
                <a:path w="6554" h="21858" extrusionOk="0">
                  <a:moveTo>
                    <a:pt x="5108" y="0"/>
                  </a:moveTo>
                  <a:lnTo>
                    <a:pt x="4973" y="20"/>
                  </a:lnTo>
                  <a:lnTo>
                    <a:pt x="4857" y="77"/>
                  </a:lnTo>
                  <a:lnTo>
                    <a:pt x="4761" y="155"/>
                  </a:lnTo>
                  <a:lnTo>
                    <a:pt x="4433" y="540"/>
                  </a:lnTo>
                  <a:lnTo>
                    <a:pt x="4125" y="945"/>
                  </a:lnTo>
                  <a:lnTo>
                    <a:pt x="3817" y="1330"/>
                  </a:lnTo>
                  <a:lnTo>
                    <a:pt x="3527" y="1735"/>
                  </a:lnTo>
                  <a:lnTo>
                    <a:pt x="3258" y="2140"/>
                  </a:lnTo>
                  <a:lnTo>
                    <a:pt x="3007" y="2545"/>
                  </a:lnTo>
                  <a:lnTo>
                    <a:pt x="2757" y="2949"/>
                  </a:lnTo>
                  <a:lnTo>
                    <a:pt x="2525" y="3373"/>
                  </a:lnTo>
                  <a:lnTo>
                    <a:pt x="2313" y="3797"/>
                  </a:lnTo>
                  <a:lnTo>
                    <a:pt x="2101" y="4221"/>
                  </a:lnTo>
                  <a:lnTo>
                    <a:pt x="1716" y="5070"/>
                  </a:lnTo>
                  <a:lnTo>
                    <a:pt x="1388" y="5918"/>
                  </a:lnTo>
                  <a:lnTo>
                    <a:pt x="1099" y="6766"/>
                  </a:lnTo>
                  <a:lnTo>
                    <a:pt x="848" y="7633"/>
                  </a:lnTo>
                  <a:lnTo>
                    <a:pt x="636" y="8481"/>
                  </a:lnTo>
                  <a:lnTo>
                    <a:pt x="463" y="9348"/>
                  </a:lnTo>
                  <a:lnTo>
                    <a:pt x="309" y="10177"/>
                  </a:lnTo>
                  <a:lnTo>
                    <a:pt x="193" y="11006"/>
                  </a:lnTo>
                  <a:lnTo>
                    <a:pt x="116" y="11816"/>
                  </a:lnTo>
                  <a:lnTo>
                    <a:pt x="58" y="12625"/>
                  </a:lnTo>
                  <a:lnTo>
                    <a:pt x="20" y="13396"/>
                  </a:lnTo>
                  <a:lnTo>
                    <a:pt x="0" y="14148"/>
                  </a:lnTo>
                  <a:lnTo>
                    <a:pt x="0" y="14880"/>
                  </a:lnTo>
                  <a:lnTo>
                    <a:pt x="20" y="15574"/>
                  </a:lnTo>
                  <a:lnTo>
                    <a:pt x="58" y="16229"/>
                  </a:lnTo>
                  <a:lnTo>
                    <a:pt x="97" y="16865"/>
                  </a:lnTo>
                  <a:lnTo>
                    <a:pt x="154" y="17444"/>
                  </a:lnTo>
                  <a:lnTo>
                    <a:pt x="289" y="18504"/>
                  </a:lnTo>
                  <a:lnTo>
                    <a:pt x="405" y="19352"/>
                  </a:lnTo>
                  <a:lnTo>
                    <a:pt x="521" y="19988"/>
                  </a:lnTo>
                  <a:lnTo>
                    <a:pt x="636" y="20528"/>
                  </a:lnTo>
                  <a:lnTo>
                    <a:pt x="925" y="21857"/>
                  </a:lnTo>
                  <a:lnTo>
                    <a:pt x="3759" y="21106"/>
                  </a:lnTo>
                  <a:lnTo>
                    <a:pt x="4144" y="20412"/>
                  </a:lnTo>
                  <a:lnTo>
                    <a:pt x="4510" y="19718"/>
                  </a:lnTo>
                  <a:lnTo>
                    <a:pt x="4838" y="19005"/>
                  </a:lnTo>
                  <a:lnTo>
                    <a:pt x="5127" y="18272"/>
                  </a:lnTo>
                  <a:lnTo>
                    <a:pt x="5378" y="17521"/>
                  </a:lnTo>
                  <a:lnTo>
                    <a:pt x="5609" y="16769"/>
                  </a:lnTo>
                  <a:lnTo>
                    <a:pt x="5821" y="16017"/>
                  </a:lnTo>
                  <a:lnTo>
                    <a:pt x="5995" y="15246"/>
                  </a:lnTo>
                  <a:lnTo>
                    <a:pt x="6129" y="14475"/>
                  </a:lnTo>
                  <a:lnTo>
                    <a:pt x="6264" y="13724"/>
                  </a:lnTo>
                  <a:lnTo>
                    <a:pt x="6361" y="12953"/>
                  </a:lnTo>
                  <a:lnTo>
                    <a:pt x="6438" y="12182"/>
                  </a:lnTo>
                  <a:lnTo>
                    <a:pt x="6496" y="11411"/>
                  </a:lnTo>
                  <a:lnTo>
                    <a:pt x="6534" y="10659"/>
                  </a:lnTo>
                  <a:lnTo>
                    <a:pt x="6554" y="9907"/>
                  </a:lnTo>
                  <a:lnTo>
                    <a:pt x="6554" y="9175"/>
                  </a:lnTo>
                  <a:lnTo>
                    <a:pt x="6554" y="8443"/>
                  </a:lnTo>
                  <a:lnTo>
                    <a:pt x="6534" y="7729"/>
                  </a:lnTo>
                  <a:lnTo>
                    <a:pt x="6496" y="7036"/>
                  </a:lnTo>
                  <a:lnTo>
                    <a:pt x="6438" y="6361"/>
                  </a:lnTo>
                  <a:lnTo>
                    <a:pt x="6322" y="5070"/>
                  </a:lnTo>
                  <a:lnTo>
                    <a:pt x="6187" y="3875"/>
                  </a:lnTo>
                  <a:lnTo>
                    <a:pt x="6014" y="2795"/>
                  </a:lnTo>
                  <a:lnTo>
                    <a:pt x="5860" y="1831"/>
                  </a:lnTo>
                  <a:lnTo>
                    <a:pt x="5705" y="1022"/>
                  </a:lnTo>
                  <a:lnTo>
                    <a:pt x="5551" y="367"/>
                  </a:lnTo>
                  <a:lnTo>
                    <a:pt x="5513" y="232"/>
                  </a:lnTo>
                  <a:lnTo>
                    <a:pt x="5436" y="135"/>
                  </a:lnTo>
                  <a:lnTo>
                    <a:pt x="5339" y="58"/>
                  </a:lnTo>
                  <a:lnTo>
                    <a:pt x="5224" y="20"/>
                  </a:lnTo>
                  <a:lnTo>
                    <a:pt x="5108" y="0"/>
                  </a:lnTo>
                  <a:close/>
                </a:path>
              </a:pathLst>
            </a:custGeom>
            <a:solidFill>
              <a:schemeClr val="lt2"/>
            </a:solidFill>
            <a:ln>
              <a:noFill/>
            </a:ln>
          </p:spPr>
          <p:txBody>
            <a:bodyPr spcFirstLastPara="1" wrap="square" lIns="121900" tIns="121900" rIns="121900" bIns="121900" anchor="ctr" anchorCtr="0">
              <a:noAutofit/>
            </a:bodyPr>
            <a:lstStyle/>
            <a:p>
              <a:endParaRPr sz="2400"/>
            </a:p>
          </p:txBody>
        </p:sp>
        <p:sp>
          <p:nvSpPr>
            <p:cNvPr id="1160" name="Google Shape;1160;p34"/>
            <p:cNvSpPr/>
            <p:nvPr/>
          </p:nvSpPr>
          <p:spPr>
            <a:xfrm>
              <a:off x="1691488" y="2958450"/>
              <a:ext cx="66525" cy="400925"/>
            </a:xfrm>
            <a:custGeom>
              <a:avLst/>
              <a:gdLst/>
              <a:ahLst/>
              <a:cxnLst/>
              <a:rect l="l" t="t" r="r" b="b"/>
              <a:pathLst>
                <a:path w="2661" h="16037" extrusionOk="0">
                  <a:moveTo>
                    <a:pt x="2468" y="1"/>
                  </a:moveTo>
                  <a:lnTo>
                    <a:pt x="2410" y="39"/>
                  </a:lnTo>
                  <a:lnTo>
                    <a:pt x="2371" y="78"/>
                  </a:lnTo>
                  <a:lnTo>
                    <a:pt x="2352" y="136"/>
                  </a:lnTo>
                  <a:lnTo>
                    <a:pt x="0" y="15864"/>
                  </a:lnTo>
                  <a:lnTo>
                    <a:pt x="0" y="15921"/>
                  </a:lnTo>
                  <a:lnTo>
                    <a:pt x="20" y="15979"/>
                  </a:lnTo>
                  <a:lnTo>
                    <a:pt x="78" y="16018"/>
                  </a:lnTo>
                  <a:lnTo>
                    <a:pt x="135" y="16037"/>
                  </a:lnTo>
                  <a:lnTo>
                    <a:pt x="193" y="16037"/>
                  </a:lnTo>
                  <a:lnTo>
                    <a:pt x="251" y="15998"/>
                  </a:lnTo>
                  <a:lnTo>
                    <a:pt x="290" y="15960"/>
                  </a:lnTo>
                  <a:lnTo>
                    <a:pt x="290" y="15921"/>
                  </a:lnTo>
                  <a:lnTo>
                    <a:pt x="2660" y="174"/>
                  </a:lnTo>
                  <a:lnTo>
                    <a:pt x="2660" y="116"/>
                  </a:lnTo>
                  <a:lnTo>
                    <a:pt x="2622" y="59"/>
                  </a:lnTo>
                  <a:lnTo>
                    <a:pt x="2583" y="20"/>
                  </a:lnTo>
                  <a:lnTo>
                    <a:pt x="2525" y="1"/>
                  </a:lnTo>
                  <a:close/>
                </a:path>
              </a:pathLst>
            </a:custGeom>
            <a:solidFill>
              <a:schemeClr val="dk1"/>
            </a:solidFill>
            <a:ln>
              <a:noFill/>
            </a:ln>
          </p:spPr>
          <p:txBody>
            <a:bodyPr spcFirstLastPara="1" wrap="square" lIns="121900" tIns="121900" rIns="121900" bIns="121900" anchor="ctr" anchorCtr="0">
              <a:noAutofit/>
            </a:bodyPr>
            <a:lstStyle/>
            <a:p>
              <a:endParaRPr sz="2400"/>
            </a:p>
          </p:txBody>
        </p:sp>
        <p:sp>
          <p:nvSpPr>
            <p:cNvPr id="1161" name="Google Shape;1161;p34"/>
            <p:cNvSpPr/>
            <p:nvPr/>
          </p:nvSpPr>
          <p:spPr>
            <a:xfrm>
              <a:off x="1418763" y="3359850"/>
              <a:ext cx="421150" cy="592225"/>
            </a:xfrm>
            <a:custGeom>
              <a:avLst/>
              <a:gdLst/>
              <a:ahLst/>
              <a:cxnLst/>
              <a:rect l="l" t="t" r="r" b="b"/>
              <a:pathLst>
                <a:path w="16846" h="23689" extrusionOk="0">
                  <a:moveTo>
                    <a:pt x="16846" y="0"/>
                  </a:moveTo>
                  <a:lnTo>
                    <a:pt x="16846" y="0"/>
                  </a:lnTo>
                  <a:lnTo>
                    <a:pt x="16846" y="0"/>
                  </a:lnTo>
                  <a:close/>
                  <a:moveTo>
                    <a:pt x="0" y="0"/>
                  </a:moveTo>
                  <a:lnTo>
                    <a:pt x="58" y="713"/>
                  </a:lnTo>
                  <a:lnTo>
                    <a:pt x="251" y="2660"/>
                  </a:lnTo>
                  <a:lnTo>
                    <a:pt x="386" y="4009"/>
                  </a:lnTo>
                  <a:lnTo>
                    <a:pt x="540" y="5551"/>
                  </a:lnTo>
                  <a:lnTo>
                    <a:pt x="752" y="7247"/>
                  </a:lnTo>
                  <a:lnTo>
                    <a:pt x="983" y="9078"/>
                  </a:lnTo>
                  <a:lnTo>
                    <a:pt x="1234" y="10967"/>
                  </a:lnTo>
                  <a:lnTo>
                    <a:pt x="1542" y="12895"/>
                  </a:lnTo>
                  <a:lnTo>
                    <a:pt x="1870" y="14841"/>
                  </a:lnTo>
                  <a:lnTo>
                    <a:pt x="2236" y="16750"/>
                  </a:lnTo>
                  <a:lnTo>
                    <a:pt x="2429" y="17675"/>
                  </a:lnTo>
                  <a:lnTo>
                    <a:pt x="2622" y="18561"/>
                  </a:lnTo>
                  <a:lnTo>
                    <a:pt x="2834" y="19448"/>
                  </a:lnTo>
                  <a:lnTo>
                    <a:pt x="3065" y="20296"/>
                  </a:lnTo>
                  <a:lnTo>
                    <a:pt x="3277" y="21086"/>
                  </a:lnTo>
                  <a:lnTo>
                    <a:pt x="3527" y="21857"/>
                  </a:lnTo>
                  <a:lnTo>
                    <a:pt x="3759" y="22570"/>
                  </a:lnTo>
                  <a:lnTo>
                    <a:pt x="4029" y="23226"/>
                  </a:lnTo>
                  <a:lnTo>
                    <a:pt x="4298" y="23284"/>
                  </a:lnTo>
                  <a:lnTo>
                    <a:pt x="5089" y="23380"/>
                  </a:lnTo>
                  <a:lnTo>
                    <a:pt x="6284" y="23496"/>
                  </a:lnTo>
                  <a:lnTo>
                    <a:pt x="7016" y="23553"/>
                  </a:lnTo>
                  <a:lnTo>
                    <a:pt x="7806" y="23611"/>
                  </a:lnTo>
                  <a:lnTo>
                    <a:pt x="8674" y="23650"/>
                  </a:lnTo>
                  <a:lnTo>
                    <a:pt x="9580" y="23669"/>
                  </a:lnTo>
                  <a:lnTo>
                    <a:pt x="10524" y="23688"/>
                  </a:lnTo>
                  <a:lnTo>
                    <a:pt x="11488" y="23650"/>
                  </a:lnTo>
                  <a:lnTo>
                    <a:pt x="12490" y="23611"/>
                  </a:lnTo>
                  <a:lnTo>
                    <a:pt x="13492" y="23515"/>
                  </a:lnTo>
                  <a:lnTo>
                    <a:pt x="14475" y="23399"/>
                  </a:lnTo>
                  <a:lnTo>
                    <a:pt x="14976" y="23322"/>
                  </a:lnTo>
                  <a:lnTo>
                    <a:pt x="15458" y="23226"/>
                  </a:lnTo>
                  <a:lnTo>
                    <a:pt x="16846" y="0"/>
                  </a:lnTo>
                  <a:lnTo>
                    <a:pt x="16827" y="39"/>
                  </a:lnTo>
                  <a:lnTo>
                    <a:pt x="16788" y="97"/>
                  </a:lnTo>
                  <a:lnTo>
                    <a:pt x="16750" y="135"/>
                  </a:lnTo>
                  <a:lnTo>
                    <a:pt x="16672" y="193"/>
                  </a:lnTo>
                  <a:lnTo>
                    <a:pt x="16460" y="289"/>
                  </a:lnTo>
                  <a:lnTo>
                    <a:pt x="16171" y="386"/>
                  </a:lnTo>
                  <a:lnTo>
                    <a:pt x="15824" y="463"/>
                  </a:lnTo>
                  <a:lnTo>
                    <a:pt x="15400" y="559"/>
                  </a:lnTo>
                  <a:lnTo>
                    <a:pt x="14918" y="636"/>
                  </a:lnTo>
                  <a:lnTo>
                    <a:pt x="14379" y="694"/>
                  </a:lnTo>
                  <a:lnTo>
                    <a:pt x="13781" y="771"/>
                  </a:lnTo>
                  <a:lnTo>
                    <a:pt x="13126" y="829"/>
                  </a:lnTo>
                  <a:lnTo>
                    <a:pt x="11700" y="925"/>
                  </a:lnTo>
                  <a:lnTo>
                    <a:pt x="10119" y="983"/>
                  </a:lnTo>
                  <a:lnTo>
                    <a:pt x="8423" y="1003"/>
                  </a:lnTo>
                  <a:lnTo>
                    <a:pt x="6727" y="983"/>
                  </a:lnTo>
                  <a:lnTo>
                    <a:pt x="5146" y="925"/>
                  </a:lnTo>
                  <a:lnTo>
                    <a:pt x="3720" y="829"/>
                  </a:lnTo>
                  <a:lnTo>
                    <a:pt x="3065" y="771"/>
                  </a:lnTo>
                  <a:lnTo>
                    <a:pt x="2467" y="694"/>
                  </a:lnTo>
                  <a:lnTo>
                    <a:pt x="1928" y="636"/>
                  </a:lnTo>
                  <a:lnTo>
                    <a:pt x="1446" y="559"/>
                  </a:lnTo>
                  <a:lnTo>
                    <a:pt x="1022" y="463"/>
                  </a:lnTo>
                  <a:lnTo>
                    <a:pt x="656" y="386"/>
                  </a:lnTo>
                  <a:lnTo>
                    <a:pt x="386" y="289"/>
                  </a:lnTo>
                  <a:lnTo>
                    <a:pt x="174" y="193"/>
                  </a:lnTo>
                  <a:lnTo>
                    <a:pt x="97" y="135"/>
                  </a:lnTo>
                  <a:lnTo>
                    <a:pt x="39" y="97"/>
                  </a:lnTo>
                  <a:lnTo>
                    <a:pt x="19" y="39"/>
                  </a:lnTo>
                  <a:lnTo>
                    <a:pt x="0" y="0"/>
                  </a:lnTo>
                  <a:close/>
                </a:path>
              </a:pathLst>
            </a:custGeom>
            <a:solidFill>
              <a:schemeClr val="accent5"/>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45"/>
                                        </p:tgtEl>
                                        <p:attrNameLst>
                                          <p:attrName>style.visibility</p:attrName>
                                        </p:attrNameLst>
                                      </p:cBhvr>
                                      <p:to>
                                        <p:strVal val="visible"/>
                                      </p:to>
                                    </p:set>
                                    <p:anim calcmode="lin" valueType="num">
                                      <p:cBhvr>
                                        <p:cTn id="7" dur="500" fill="hold"/>
                                        <p:tgtEl>
                                          <p:spTgt spid="1045"/>
                                        </p:tgtEl>
                                        <p:attrNameLst>
                                          <p:attrName>ppt_w</p:attrName>
                                        </p:attrNameLst>
                                      </p:cBhvr>
                                      <p:tavLst>
                                        <p:tav tm="0">
                                          <p:val>
                                            <p:fltVal val="0"/>
                                          </p:val>
                                        </p:tav>
                                        <p:tav tm="100000">
                                          <p:val>
                                            <p:strVal val="#ppt_w"/>
                                          </p:val>
                                        </p:tav>
                                      </p:tavLst>
                                    </p:anim>
                                    <p:anim calcmode="lin" valueType="num">
                                      <p:cBhvr>
                                        <p:cTn id="8" dur="500" fill="hold"/>
                                        <p:tgtEl>
                                          <p:spTgt spid="1045"/>
                                        </p:tgtEl>
                                        <p:attrNameLst>
                                          <p:attrName>ppt_h</p:attrName>
                                        </p:attrNameLst>
                                      </p:cBhvr>
                                      <p:tavLst>
                                        <p:tav tm="0">
                                          <p:val>
                                            <p:fltVal val="0"/>
                                          </p:val>
                                        </p:tav>
                                        <p:tav tm="100000">
                                          <p:val>
                                            <p:strVal val="#ppt_h"/>
                                          </p:val>
                                        </p:tav>
                                      </p:tavLst>
                                    </p:anim>
                                    <p:animEffect transition="in" filter="fade">
                                      <p:cBhvr>
                                        <p:cTn id="9" dur="500"/>
                                        <p:tgtEl>
                                          <p:spTgt spid="104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46"/>
                                        </p:tgtEl>
                                        <p:attrNameLst>
                                          <p:attrName>style.visibility</p:attrName>
                                        </p:attrNameLst>
                                      </p:cBhvr>
                                      <p:to>
                                        <p:strVal val="visible"/>
                                      </p:to>
                                    </p:set>
                                    <p:anim calcmode="lin" valueType="num">
                                      <p:cBhvr>
                                        <p:cTn id="12" dur="500" fill="hold"/>
                                        <p:tgtEl>
                                          <p:spTgt spid="1046"/>
                                        </p:tgtEl>
                                        <p:attrNameLst>
                                          <p:attrName>ppt_w</p:attrName>
                                        </p:attrNameLst>
                                      </p:cBhvr>
                                      <p:tavLst>
                                        <p:tav tm="0">
                                          <p:val>
                                            <p:fltVal val="0"/>
                                          </p:val>
                                        </p:tav>
                                        <p:tav tm="100000">
                                          <p:val>
                                            <p:strVal val="#ppt_w"/>
                                          </p:val>
                                        </p:tav>
                                      </p:tavLst>
                                    </p:anim>
                                    <p:anim calcmode="lin" valueType="num">
                                      <p:cBhvr>
                                        <p:cTn id="13" dur="500" fill="hold"/>
                                        <p:tgtEl>
                                          <p:spTgt spid="1046"/>
                                        </p:tgtEl>
                                        <p:attrNameLst>
                                          <p:attrName>ppt_h</p:attrName>
                                        </p:attrNameLst>
                                      </p:cBhvr>
                                      <p:tavLst>
                                        <p:tav tm="0">
                                          <p:val>
                                            <p:fltVal val="0"/>
                                          </p:val>
                                        </p:tav>
                                        <p:tav tm="100000">
                                          <p:val>
                                            <p:strVal val="#ppt_h"/>
                                          </p:val>
                                        </p:tav>
                                      </p:tavLst>
                                    </p:anim>
                                    <p:animEffect transition="in" filter="fade">
                                      <p:cBhvr>
                                        <p:cTn id="14" dur="500"/>
                                        <p:tgtEl>
                                          <p:spTgt spid="104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47"/>
                                        </p:tgtEl>
                                        <p:attrNameLst>
                                          <p:attrName>style.visibility</p:attrName>
                                        </p:attrNameLst>
                                      </p:cBhvr>
                                      <p:to>
                                        <p:strVal val="visible"/>
                                      </p:to>
                                    </p:set>
                                    <p:anim calcmode="lin" valueType="num">
                                      <p:cBhvr>
                                        <p:cTn id="17" dur="500" fill="hold"/>
                                        <p:tgtEl>
                                          <p:spTgt spid="1047"/>
                                        </p:tgtEl>
                                        <p:attrNameLst>
                                          <p:attrName>ppt_w</p:attrName>
                                        </p:attrNameLst>
                                      </p:cBhvr>
                                      <p:tavLst>
                                        <p:tav tm="0">
                                          <p:val>
                                            <p:fltVal val="0"/>
                                          </p:val>
                                        </p:tav>
                                        <p:tav tm="100000">
                                          <p:val>
                                            <p:strVal val="#ppt_w"/>
                                          </p:val>
                                        </p:tav>
                                      </p:tavLst>
                                    </p:anim>
                                    <p:anim calcmode="lin" valueType="num">
                                      <p:cBhvr>
                                        <p:cTn id="18" dur="500" fill="hold"/>
                                        <p:tgtEl>
                                          <p:spTgt spid="1047"/>
                                        </p:tgtEl>
                                        <p:attrNameLst>
                                          <p:attrName>ppt_h</p:attrName>
                                        </p:attrNameLst>
                                      </p:cBhvr>
                                      <p:tavLst>
                                        <p:tav tm="0">
                                          <p:val>
                                            <p:fltVal val="0"/>
                                          </p:val>
                                        </p:tav>
                                        <p:tav tm="100000">
                                          <p:val>
                                            <p:strVal val="#ppt_h"/>
                                          </p:val>
                                        </p:tav>
                                      </p:tavLst>
                                    </p:anim>
                                    <p:animEffect transition="in" filter="fade">
                                      <p:cBhvr>
                                        <p:cTn id="19" dur="500"/>
                                        <p:tgtEl>
                                          <p:spTgt spid="104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48"/>
                                        </p:tgtEl>
                                        <p:attrNameLst>
                                          <p:attrName>style.visibility</p:attrName>
                                        </p:attrNameLst>
                                      </p:cBhvr>
                                      <p:to>
                                        <p:strVal val="visible"/>
                                      </p:to>
                                    </p:set>
                                    <p:anim calcmode="lin" valueType="num">
                                      <p:cBhvr>
                                        <p:cTn id="22" dur="500" fill="hold"/>
                                        <p:tgtEl>
                                          <p:spTgt spid="1048"/>
                                        </p:tgtEl>
                                        <p:attrNameLst>
                                          <p:attrName>ppt_w</p:attrName>
                                        </p:attrNameLst>
                                      </p:cBhvr>
                                      <p:tavLst>
                                        <p:tav tm="0">
                                          <p:val>
                                            <p:fltVal val="0"/>
                                          </p:val>
                                        </p:tav>
                                        <p:tav tm="100000">
                                          <p:val>
                                            <p:strVal val="#ppt_w"/>
                                          </p:val>
                                        </p:tav>
                                      </p:tavLst>
                                    </p:anim>
                                    <p:anim calcmode="lin" valueType="num">
                                      <p:cBhvr>
                                        <p:cTn id="23" dur="500" fill="hold"/>
                                        <p:tgtEl>
                                          <p:spTgt spid="1048"/>
                                        </p:tgtEl>
                                        <p:attrNameLst>
                                          <p:attrName>ppt_h</p:attrName>
                                        </p:attrNameLst>
                                      </p:cBhvr>
                                      <p:tavLst>
                                        <p:tav tm="0">
                                          <p:val>
                                            <p:fltVal val="0"/>
                                          </p:val>
                                        </p:tav>
                                        <p:tav tm="100000">
                                          <p:val>
                                            <p:strVal val="#ppt_h"/>
                                          </p:val>
                                        </p:tav>
                                      </p:tavLst>
                                    </p:anim>
                                    <p:animEffect transition="in" filter="fade">
                                      <p:cBhvr>
                                        <p:cTn id="24" dur="500"/>
                                        <p:tgtEl>
                                          <p:spTgt spid="104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49"/>
                                        </p:tgtEl>
                                        <p:attrNameLst>
                                          <p:attrName>style.visibility</p:attrName>
                                        </p:attrNameLst>
                                      </p:cBhvr>
                                      <p:to>
                                        <p:strVal val="visible"/>
                                      </p:to>
                                    </p:set>
                                    <p:anim calcmode="lin" valueType="num">
                                      <p:cBhvr>
                                        <p:cTn id="27" dur="500" fill="hold"/>
                                        <p:tgtEl>
                                          <p:spTgt spid="1049"/>
                                        </p:tgtEl>
                                        <p:attrNameLst>
                                          <p:attrName>ppt_w</p:attrName>
                                        </p:attrNameLst>
                                      </p:cBhvr>
                                      <p:tavLst>
                                        <p:tav tm="0">
                                          <p:val>
                                            <p:fltVal val="0"/>
                                          </p:val>
                                        </p:tav>
                                        <p:tav tm="100000">
                                          <p:val>
                                            <p:strVal val="#ppt_w"/>
                                          </p:val>
                                        </p:tav>
                                      </p:tavLst>
                                    </p:anim>
                                    <p:anim calcmode="lin" valueType="num">
                                      <p:cBhvr>
                                        <p:cTn id="28" dur="500" fill="hold"/>
                                        <p:tgtEl>
                                          <p:spTgt spid="1049"/>
                                        </p:tgtEl>
                                        <p:attrNameLst>
                                          <p:attrName>ppt_h</p:attrName>
                                        </p:attrNameLst>
                                      </p:cBhvr>
                                      <p:tavLst>
                                        <p:tav tm="0">
                                          <p:val>
                                            <p:fltVal val="0"/>
                                          </p:val>
                                        </p:tav>
                                        <p:tav tm="100000">
                                          <p:val>
                                            <p:strVal val="#ppt_h"/>
                                          </p:val>
                                        </p:tav>
                                      </p:tavLst>
                                    </p:anim>
                                    <p:animEffect transition="in" filter="fade">
                                      <p:cBhvr>
                                        <p:cTn id="29" dur="500"/>
                                        <p:tgtEl>
                                          <p:spTgt spid="104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50"/>
                                        </p:tgtEl>
                                        <p:attrNameLst>
                                          <p:attrName>style.visibility</p:attrName>
                                        </p:attrNameLst>
                                      </p:cBhvr>
                                      <p:to>
                                        <p:strVal val="visible"/>
                                      </p:to>
                                    </p:set>
                                    <p:anim calcmode="lin" valueType="num">
                                      <p:cBhvr>
                                        <p:cTn id="32" dur="500" fill="hold"/>
                                        <p:tgtEl>
                                          <p:spTgt spid="1050"/>
                                        </p:tgtEl>
                                        <p:attrNameLst>
                                          <p:attrName>ppt_w</p:attrName>
                                        </p:attrNameLst>
                                      </p:cBhvr>
                                      <p:tavLst>
                                        <p:tav tm="0">
                                          <p:val>
                                            <p:fltVal val="0"/>
                                          </p:val>
                                        </p:tav>
                                        <p:tav tm="100000">
                                          <p:val>
                                            <p:strVal val="#ppt_w"/>
                                          </p:val>
                                        </p:tav>
                                      </p:tavLst>
                                    </p:anim>
                                    <p:anim calcmode="lin" valueType="num">
                                      <p:cBhvr>
                                        <p:cTn id="33" dur="500" fill="hold"/>
                                        <p:tgtEl>
                                          <p:spTgt spid="1050"/>
                                        </p:tgtEl>
                                        <p:attrNameLst>
                                          <p:attrName>ppt_h</p:attrName>
                                        </p:attrNameLst>
                                      </p:cBhvr>
                                      <p:tavLst>
                                        <p:tav tm="0">
                                          <p:val>
                                            <p:fltVal val="0"/>
                                          </p:val>
                                        </p:tav>
                                        <p:tav tm="100000">
                                          <p:val>
                                            <p:strVal val="#ppt_h"/>
                                          </p:val>
                                        </p:tav>
                                      </p:tavLst>
                                    </p:anim>
                                    <p:animEffect transition="in" filter="fade">
                                      <p:cBhvr>
                                        <p:cTn id="34" dur="500"/>
                                        <p:tgtEl>
                                          <p:spTgt spid="105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51"/>
                                        </p:tgtEl>
                                        <p:attrNameLst>
                                          <p:attrName>style.visibility</p:attrName>
                                        </p:attrNameLst>
                                      </p:cBhvr>
                                      <p:to>
                                        <p:strVal val="visible"/>
                                      </p:to>
                                    </p:set>
                                    <p:anim calcmode="lin" valueType="num">
                                      <p:cBhvr>
                                        <p:cTn id="37" dur="500" fill="hold"/>
                                        <p:tgtEl>
                                          <p:spTgt spid="1051"/>
                                        </p:tgtEl>
                                        <p:attrNameLst>
                                          <p:attrName>ppt_w</p:attrName>
                                        </p:attrNameLst>
                                      </p:cBhvr>
                                      <p:tavLst>
                                        <p:tav tm="0">
                                          <p:val>
                                            <p:fltVal val="0"/>
                                          </p:val>
                                        </p:tav>
                                        <p:tav tm="100000">
                                          <p:val>
                                            <p:strVal val="#ppt_w"/>
                                          </p:val>
                                        </p:tav>
                                      </p:tavLst>
                                    </p:anim>
                                    <p:anim calcmode="lin" valueType="num">
                                      <p:cBhvr>
                                        <p:cTn id="38" dur="500" fill="hold"/>
                                        <p:tgtEl>
                                          <p:spTgt spid="1051"/>
                                        </p:tgtEl>
                                        <p:attrNameLst>
                                          <p:attrName>ppt_h</p:attrName>
                                        </p:attrNameLst>
                                      </p:cBhvr>
                                      <p:tavLst>
                                        <p:tav tm="0">
                                          <p:val>
                                            <p:fltVal val="0"/>
                                          </p:val>
                                        </p:tav>
                                        <p:tav tm="100000">
                                          <p:val>
                                            <p:strVal val="#ppt_h"/>
                                          </p:val>
                                        </p:tav>
                                      </p:tavLst>
                                    </p:anim>
                                    <p:animEffect transition="in" filter="fade">
                                      <p:cBhvr>
                                        <p:cTn id="39" dur="500"/>
                                        <p:tgtEl>
                                          <p:spTgt spid="105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52"/>
                                        </p:tgtEl>
                                        <p:attrNameLst>
                                          <p:attrName>style.visibility</p:attrName>
                                        </p:attrNameLst>
                                      </p:cBhvr>
                                      <p:to>
                                        <p:strVal val="visible"/>
                                      </p:to>
                                    </p:set>
                                    <p:anim calcmode="lin" valueType="num">
                                      <p:cBhvr>
                                        <p:cTn id="42" dur="500" fill="hold"/>
                                        <p:tgtEl>
                                          <p:spTgt spid="1052"/>
                                        </p:tgtEl>
                                        <p:attrNameLst>
                                          <p:attrName>ppt_w</p:attrName>
                                        </p:attrNameLst>
                                      </p:cBhvr>
                                      <p:tavLst>
                                        <p:tav tm="0">
                                          <p:val>
                                            <p:fltVal val="0"/>
                                          </p:val>
                                        </p:tav>
                                        <p:tav tm="100000">
                                          <p:val>
                                            <p:strVal val="#ppt_w"/>
                                          </p:val>
                                        </p:tav>
                                      </p:tavLst>
                                    </p:anim>
                                    <p:anim calcmode="lin" valueType="num">
                                      <p:cBhvr>
                                        <p:cTn id="43" dur="500" fill="hold"/>
                                        <p:tgtEl>
                                          <p:spTgt spid="1052"/>
                                        </p:tgtEl>
                                        <p:attrNameLst>
                                          <p:attrName>ppt_h</p:attrName>
                                        </p:attrNameLst>
                                      </p:cBhvr>
                                      <p:tavLst>
                                        <p:tav tm="0">
                                          <p:val>
                                            <p:fltVal val="0"/>
                                          </p:val>
                                        </p:tav>
                                        <p:tav tm="100000">
                                          <p:val>
                                            <p:strVal val="#ppt_h"/>
                                          </p:val>
                                        </p:tav>
                                      </p:tavLst>
                                    </p:anim>
                                    <p:animEffect transition="in" filter="fade">
                                      <p:cBhvr>
                                        <p:cTn id="44" dur="500"/>
                                        <p:tgtEl>
                                          <p:spTgt spid="105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053"/>
                                        </p:tgtEl>
                                        <p:attrNameLst>
                                          <p:attrName>style.visibility</p:attrName>
                                        </p:attrNameLst>
                                      </p:cBhvr>
                                      <p:to>
                                        <p:strVal val="visible"/>
                                      </p:to>
                                    </p:set>
                                    <p:anim calcmode="lin" valueType="num">
                                      <p:cBhvr>
                                        <p:cTn id="47" dur="500" fill="hold"/>
                                        <p:tgtEl>
                                          <p:spTgt spid="1053"/>
                                        </p:tgtEl>
                                        <p:attrNameLst>
                                          <p:attrName>ppt_w</p:attrName>
                                        </p:attrNameLst>
                                      </p:cBhvr>
                                      <p:tavLst>
                                        <p:tav tm="0">
                                          <p:val>
                                            <p:fltVal val="0"/>
                                          </p:val>
                                        </p:tav>
                                        <p:tav tm="100000">
                                          <p:val>
                                            <p:strVal val="#ppt_w"/>
                                          </p:val>
                                        </p:tav>
                                      </p:tavLst>
                                    </p:anim>
                                    <p:anim calcmode="lin" valueType="num">
                                      <p:cBhvr>
                                        <p:cTn id="48" dur="500" fill="hold"/>
                                        <p:tgtEl>
                                          <p:spTgt spid="1053"/>
                                        </p:tgtEl>
                                        <p:attrNameLst>
                                          <p:attrName>ppt_h</p:attrName>
                                        </p:attrNameLst>
                                      </p:cBhvr>
                                      <p:tavLst>
                                        <p:tav tm="0">
                                          <p:val>
                                            <p:fltVal val="0"/>
                                          </p:val>
                                        </p:tav>
                                        <p:tav tm="100000">
                                          <p:val>
                                            <p:strVal val="#ppt_h"/>
                                          </p:val>
                                        </p:tav>
                                      </p:tavLst>
                                    </p:anim>
                                    <p:animEffect transition="in" filter="fade">
                                      <p:cBhvr>
                                        <p:cTn id="49" dur="500"/>
                                        <p:tgtEl>
                                          <p:spTgt spid="105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054"/>
                                        </p:tgtEl>
                                        <p:attrNameLst>
                                          <p:attrName>style.visibility</p:attrName>
                                        </p:attrNameLst>
                                      </p:cBhvr>
                                      <p:to>
                                        <p:strVal val="visible"/>
                                      </p:to>
                                    </p:set>
                                    <p:anim calcmode="lin" valueType="num">
                                      <p:cBhvr>
                                        <p:cTn id="52" dur="500" fill="hold"/>
                                        <p:tgtEl>
                                          <p:spTgt spid="1054"/>
                                        </p:tgtEl>
                                        <p:attrNameLst>
                                          <p:attrName>ppt_w</p:attrName>
                                        </p:attrNameLst>
                                      </p:cBhvr>
                                      <p:tavLst>
                                        <p:tav tm="0">
                                          <p:val>
                                            <p:fltVal val="0"/>
                                          </p:val>
                                        </p:tav>
                                        <p:tav tm="100000">
                                          <p:val>
                                            <p:strVal val="#ppt_w"/>
                                          </p:val>
                                        </p:tav>
                                      </p:tavLst>
                                    </p:anim>
                                    <p:anim calcmode="lin" valueType="num">
                                      <p:cBhvr>
                                        <p:cTn id="53" dur="500" fill="hold"/>
                                        <p:tgtEl>
                                          <p:spTgt spid="1054"/>
                                        </p:tgtEl>
                                        <p:attrNameLst>
                                          <p:attrName>ppt_h</p:attrName>
                                        </p:attrNameLst>
                                      </p:cBhvr>
                                      <p:tavLst>
                                        <p:tav tm="0">
                                          <p:val>
                                            <p:fltVal val="0"/>
                                          </p:val>
                                        </p:tav>
                                        <p:tav tm="100000">
                                          <p:val>
                                            <p:strVal val="#ppt_h"/>
                                          </p:val>
                                        </p:tav>
                                      </p:tavLst>
                                    </p:anim>
                                    <p:animEffect transition="in" filter="fade">
                                      <p:cBhvr>
                                        <p:cTn id="54" dur="500"/>
                                        <p:tgtEl>
                                          <p:spTgt spid="10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055"/>
                                        </p:tgtEl>
                                        <p:attrNameLst>
                                          <p:attrName>style.visibility</p:attrName>
                                        </p:attrNameLst>
                                      </p:cBhvr>
                                      <p:to>
                                        <p:strVal val="visible"/>
                                      </p:to>
                                    </p:set>
                                    <p:anim calcmode="lin" valueType="num">
                                      <p:cBhvr>
                                        <p:cTn id="57" dur="500" fill="hold"/>
                                        <p:tgtEl>
                                          <p:spTgt spid="1055"/>
                                        </p:tgtEl>
                                        <p:attrNameLst>
                                          <p:attrName>ppt_w</p:attrName>
                                        </p:attrNameLst>
                                      </p:cBhvr>
                                      <p:tavLst>
                                        <p:tav tm="0">
                                          <p:val>
                                            <p:fltVal val="0"/>
                                          </p:val>
                                        </p:tav>
                                        <p:tav tm="100000">
                                          <p:val>
                                            <p:strVal val="#ppt_w"/>
                                          </p:val>
                                        </p:tav>
                                      </p:tavLst>
                                    </p:anim>
                                    <p:anim calcmode="lin" valueType="num">
                                      <p:cBhvr>
                                        <p:cTn id="58" dur="500" fill="hold"/>
                                        <p:tgtEl>
                                          <p:spTgt spid="1055"/>
                                        </p:tgtEl>
                                        <p:attrNameLst>
                                          <p:attrName>ppt_h</p:attrName>
                                        </p:attrNameLst>
                                      </p:cBhvr>
                                      <p:tavLst>
                                        <p:tav tm="0">
                                          <p:val>
                                            <p:fltVal val="0"/>
                                          </p:val>
                                        </p:tav>
                                        <p:tav tm="100000">
                                          <p:val>
                                            <p:strVal val="#ppt_h"/>
                                          </p:val>
                                        </p:tav>
                                      </p:tavLst>
                                    </p:anim>
                                    <p:animEffect transition="in" filter="fade">
                                      <p:cBhvr>
                                        <p:cTn id="59" dur="500"/>
                                        <p:tgtEl>
                                          <p:spTgt spid="105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56"/>
                                        </p:tgtEl>
                                        <p:attrNameLst>
                                          <p:attrName>style.visibility</p:attrName>
                                        </p:attrNameLst>
                                      </p:cBhvr>
                                      <p:to>
                                        <p:strVal val="visible"/>
                                      </p:to>
                                    </p:set>
                                    <p:anim calcmode="lin" valueType="num">
                                      <p:cBhvr>
                                        <p:cTn id="62" dur="500" fill="hold"/>
                                        <p:tgtEl>
                                          <p:spTgt spid="1056"/>
                                        </p:tgtEl>
                                        <p:attrNameLst>
                                          <p:attrName>ppt_w</p:attrName>
                                        </p:attrNameLst>
                                      </p:cBhvr>
                                      <p:tavLst>
                                        <p:tav tm="0">
                                          <p:val>
                                            <p:fltVal val="0"/>
                                          </p:val>
                                        </p:tav>
                                        <p:tav tm="100000">
                                          <p:val>
                                            <p:strVal val="#ppt_w"/>
                                          </p:val>
                                        </p:tav>
                                      </p:tavLst>
                                    </p:anim>
                                    <p:anim calcmode="lin" valueType="num">
                                      <p:cBhvr>
                                        <p:cTn id="63" dur="500" fill="hold"/>
                                        <p:tgtEl>
                                          <p:spTgt spid="1056"/>
                                        </p:tgtEl>
                                        <p:attrNameLst>
                                          <p:attrName>ppt_h</p:attrName>
                                        </p:attrNameLst>
                                      </p:cBhvr>
                                      <p:tavLst>
                                        <p:tav tm="0">
                                          <p:val>
                                            <p:fltVal val="0"/>
                                          </p:val>
                                        </p:tav>
                                        <p:tav tm="100000">
                                          <p:val>
                                            <p:strVal val="#ppt_h"/>
                                          </p:val>
                                        </p:tav>
                                      </p:tavLst>
                                    </p:anim>
                                    <p:animEffect transition="in" filter="fade">
                                      <p:cBhvr>
                                        <p:cTn id="64" dur="500"/>
                                        <p:tgtEl>
                                          <p:spTgt spid="1056"/>
                                        </p:tgtEl>
                                      </p:cBhvr>
                                    </p:animEffect>
                                  </p:childTnLst>
                                </p:cTn>
                              </p:par>
                              <p:par>
                                <p:cTn id="65" presetID="5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1057"/>
                                        </p:tgtEl>
                                        <p:attrNameLst>
                                          <p:attrName>style.visibility</p:attrName>
                                        </p:attrNameLst>
                                      </p:cBhvr>
                                      <p:to>
                                        <p:strVal val="visible"/>
                                      </p:to>
                                    </p:set>
                                    <p:anim calcmode="lin" valueType="num">
                                      <p:cBhvr>
                                        <p:cTn id="67" dur="500" fill="hold"/>
                                        <p:tgtEl>
                                          <p:spTgt spid="1057"/>
                                        </p:tgtEl>
                                        <p:attrNameLst>
                                          <p:attrName>ppt_w</p:attrName>
                                        </p:attrNameLst>
                                      </p:cBhvr>
                                      <p:tavLst>
                                        <p:tav tm="0">
                                          <p:val>
                                            <p:fltVal val="0"/>
                                          </p:val>
                                        </p:tav>
                                        <p:tav tm="100000">
                                          <p:val>
                                            <p:strVal val="#ppt_w"/>
                                          </p:val>
                                        </p:tav>
                                      </p:tavLst>
                                    </p:anim>
                                    <p:anim calcmode="lin" valueType="num">
                                      <p:cBhvr>
                                        <p:cTn id="68" dur="500" fill="hold"/>
                                        <p:tgtEl>
                                          <p:spTgt spid="1057"/>
                                        </p:tgtEl>
                                        <p:attrNameLst>
                                          <p:attrName>ppt_h</p:attrName>
                                        </p:attrNameLst>
                                      </p:cBhvr>
                                      <p:tavLst>
                                        <p:tav tm="0">
                                          <p:val>
                                            <p:fltVal val="0"/>
                                          </p:val>
                                        </p:tav>
                                        <p:tav tm="100000">
                                          <p:val>
                                            <p:strVal val="#ppt_h"/>
                                          </p:val>
                                        </p:tav>
                                      </p:tavLst>
                                    </p:anim>
                                    <p:animEffect transition="in" filter="fade">
                                      <p:cBhvr>
                                        <p:cTn id="69" dur="500"/>
                                        <p:tgtEl>
                                          <p:spTgt spid="1057"/>
                                        </p:tgtEl>
                                      </p:cBhvr>
                                    </p:animEffect>
                                  </p:childTnLst>
                                </p:cTn>
                              </p:par>
                              <p:par>
                                <p:cTn id="70" presetID="53" presetClass="entr" presetSubtype="16" fill="hold" nodeType="withEffect">
                                  <p:stCondLst>
                                    <p:cond delay="0"/>
                                  </p:stCondLst>
                                  <p:childTnLst>
                                    <p:set>
                                      <p:cBhvr>
                                        <p:cTn id="71" dur="1" fill="hold">
                                          <p:stCondLst>
                                            <p:cond delay="0"/>
                                          </p:stCondLst>
                                        </p:cTn>
                                        <p:tgtEl>
                                          <p:spTgt spid="1058"/>
                                        </p:tgtEl>
                                        <p:attrNameLst>
                                          <p:attrName>style.visibility</p:attrName>
                                        </p:attrNameLst>
                                      </p:cBhvr>
                                      <p:to>
                                        <p:strVal val="visible"/>
                                      </p:to>
                                    </p:set>
                                    <p:anim calcmode="lin" valueType="num">
                                      <p:cBhvr>
                                        <p:cTn id="72" dur="500" fill="hold"/>
                                        <p:tgtEl>
                                          <p:spTgt spid="1058"/>
                                        </p:tgtEl>
                                        <p:attrNameLst>
                                          <p:attrName>ppt_w</p:attrName>
                                        </p:attrNameLst>
                                      </p:cBhvr>
                                      <p:tavLst>
                                        <p:tav tm="0">
                                          <p:val>
                                            <p:fltVal val="0"/>
                                          </p:val>
                                        </p:tav>
                                        <p:tav tm="100000">
                                          <p:val>
                                            <p:strVal val="#ppt_w"/>
                                          </p:val>
                                        </p:tav>
                                      </p:tavLst>
                                    </p:anim>
                                    <p:anim calcmode="lin" valueType="num">
                                      <p:cBhvr>
                                        <p:cTn id="73" dur="500" fill="hold"/>
                                        <p:tgtEl>
                                          <p:spTgt spid="1058"/>
                                        </p:tgtEl>
                                        <p:attrNameLst>
                                          <p:attrName>ppt_h</p:attrName>
                                        </p:attrNameLst>
                                      </p:cBhvr>
                                      <p:tavLst>
                                        <p:tav tm="0">
                                          <p:val>
                                            <p:fltVal val="0"/>
                                          </p:val>
                                        </p:tav>
                                        <p:tav tm="100000">
                                          <p:val>
                                            <p:strVal val="#ppt_h"/>
                                          </p:val>
                                        </p:tav>
                                      </p:tavLst>
                                    </p:anim>
                                    <p:animEffect transition="in" filter="fade">
                                      <p:cBhvr>
                                        <p:cTn id="74" dur="500"/>
                                        <p:tgtEl>
                                          <p:spTgt spid="1058"/>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059"/>
                                        </p:tgtEl>
                                        <p:attrNameLst>
                                          <p:attrName>style.visibility</p:attrName>
                                        </p:attrNameLst>
                                      </p:cBhvr>
                                      <p:to>
                                        <p:strVal val="visible"/>
                                      </p:to>
                                    </p:set>
                                    <p:anim calcmode="lin" valueType="num">
                                      <p:cBhvr>
                                        <p:cTn id="77" dur="500" fill="hold"/>
                                        <p:tgtEl>
                                          <p:spTgt spid="1059"/>
                                        </p:tgtEl>
                                        <p:attrNameLst>
                                          <p:attrName>ppt_w</p:attrName>
                                        </p:attrNameLst>
                                      </p:cBhvr>
                                      <p:tavLst>
                                        <p:tav tm="0">
                                          <p:val>
                                            <p:fltVal val="0"/>
                                          </p:val>
                                        </p:tav>
                                        <p:tav tm="100000">
                                          <p:val>
                                            <p:strVal val="#ppt_w"/>
                                          </p:val>
                                        </p:tav>
                                      </p:tavLst>
                                    </p:anim>
                                    <p:anim calcmode="lin" valueType="num">
                                      <p:cBhvr>
                                        <p:cTn id="78" dur="500" fill="hold"/>
                                        <p:tgtEl>
                                          <p:spTgt spid="1059"/>
                                        </p:tgtEl>
                                        <p:attrNameLst>
                                          <p:attrName>ppt_h</p:attrName>
                                        </p:attrNameLst>
                                      </p:cBhvr>
                                      <p:tavLst>
                                        <p:tav tm="0">
                                          <p:val>
                                            <p:fltVal val="0"/>
                                          </p:val>
                                        </p:tav>
                                        <p:tav tm="100000">
                                          <p:val>
                                            <p:strVal val="#ppt_h"/>
                                          </p:val>
                                        </p:tav>
                                      </p:tavLst>
                                    </p:anim>
                                    <p:animEffect transition="in" filter="fade">
                                      <p:cBhvr>
                                        <p:cTn id="79" dur="500"/>
                                        <p:tgtEl>
                                          <p:spTgt spid="1059"/>
                                        </p:tgtEl>
                                      </p:cBhvr>
                                    </p:animEffect>
                                  </p:childTnLst>
                                </p:cTn>
                              </p:par>
                              <p:par>
                                <p:cTn id="80" presetID="53" presetClass="entr" presetSubtype="16" fill="hold" grpId="0" nodeType="withEffect" nodePh="1">
                                  <p:stCondLst>
                                    <p:cond delay="0"/>
                                  </p:stCondLst>
                                  <p:endCondLst>
                                    <p:cond evt="begin" delay="0">
                                      <p:tn val="80"/>
                                    </p:cond>
                                  </p:endCondLst>
                                  <p:childTnLst>
                                    <p:set>
                                      <p:cBhvr>
                                        <p:cTn id="81" dur="1" fill="hold">
                                          <p:stCondLst>
                                            <p:cond delay="0"/>
                                          </p:stCondLst>
                                        </p:cTn>
                                        <p:tgtEl>
                                          <p:spTgt spid="1060"/>
                                        </p:tgtEl>
                                        <p:attrNameLst>
                                          <p:attrName>style.visibility</p:attrName>
                                        </p:attrNameLst>
                                      </p:cBhvr>
                                      <p:to>
                                        <p:strVal val="visible"/>
                                      </p:to>
                                    </p:set>
                                    <p:anim calcmode="lin" valueType="num">
                                      <p:cBhvr>
                                        <p:cTn id="82" dur="500" fill="hold"/>
                                        <p:tgtEl>
                                          <p:spTgt spid="1060"/>
                                        </p:tgtEl>
                                        <p:attrNameLst>
                                          <p:attrName>ppt_w</p:attrName>
                                        </p:attrNameLst>
                                      </p:cBhvr>
                                      <p:tavLst>
                                        <p:tav tm="0">
                                          <p:val>
                                            <p:fltVal val="0"/>
                                          </p:val>
                                        </p:tav>
                                        <p:tav tm="100000">
                                          <p:val>
                                            <p:strVal val="#ppt_w"/>
                                          </p:val>
                                        </p:tav>
                                      </p:tavLst>
                                    </p:anim>
                                    <p:anim calcmode="lin" valueType="num">
                                      <p:cBhvr>
                                        <p:cTn id="83" dur="500" fill="hold"/>
                                        <p:tgtEl>
                                          <p:spTgt spid="1060"/>
                                        </p:tgtEl>
                                        <p:attrNameLst>
                                          <p:attrName>ppt_h</p:attrName>
                                        </p:attrNameLst>
                                      </p:cBhvr>
                                      <p:tavLst>
                                        <p:tav tm="0">
                                          <p:val>
                                            <p:fltVal val="0"/>
                                          </p:val>
                                        </p:tav>
                                        <p:tav tm="100000">
                                          <p:val>
                                            <p:strVal val="#ppt_h"/>
                                          </p:val>
                                        </p:tav>
                                      </p:tavLst>
                                    </p:anim>
                                    <p:animEffect transition="in" filter="fade">
                                      <p:cBhvr>
                                        <p:cTn id="84" dur="500"/>
                                        <p:tgtEl>
                                          <p:spTgt spid="1060"/>
                                        </p:tgtEl>
                                      </p:cBhvr>
                                    </p:animEffect>
                                  </p:childTnLst>
                                </p:cTn>
                              </p:par>
                              <p:par>
                                <p:cTn id="85" presetID="53" presetClass="entr" presetSubtype="16" fill="hold" nodeType="withEffect">
                                  <p:stCondLst>
                                    <p:cond delay="0"/>
                                  </p:stCondLst>
                                  <p:childTnLst>
                                    <p:set>
                                      <p:cBhvr>
                                        <p:cTn id="86" dur="1" fill="hold">
                                          <p:stCondLst>
                                            <p:cond delay="0"/>
                                          </p:stCondLst>
                                        </p:cTn>
                                        <p:tgtEl>
                                          <p:spTgt spid="1061"/>
                                        </p:tgtEl>
                                        <p:attrNameLst>
                                          <p:attrName>style.visibility</p:attrName>
                                        </p:attrNameLst>
                                      </p:cBhvr>
                                      <p:to>
                                        <p:strVal val="visible"/>
                                      </p:to>
                                    </p:set>
                                    <p:anim calcmode="lin" valueType="num">
                                      <p:cBhvr>
                                        <p:cTn id="87" dur="500" fill="hold"/>
                                        <p:tgtEl>
                                          <p:spTgt spid="1061"/>
                                        </p:tgtEl>
                                        <p:attrNameLst>
                                          <p:attrName>ppt_w</p:attrName>
                                        </p:attrNameLst>
                                      </p:cBhvr>
                                      <p:tavLst>
                                        <p:tav tm="0">
                                          <p:val>
                                            <p:fltVal val="0"/>
                                          </p:val>
                                        </p:tav>
                                        <p:tav tm="100000">
                                          <p:val>
                                            <p:strVal val="#ppt_w"/>
                                          </p:val>
                                        </p:tav>
                                      </p:tavLst>
                                    </p:anim>
                                    <p:anim calcmode="lin" valueType="num">
                                      <p:cBhvr>
                                        <p:cTn id="88" dur="500" fill="hold"/>
                                        <p:tgtEl>
                                          <p:spTgt spid="1061"/>
                                        </p:tgtEl>
                                        <p:attrNameLst>
                                          <p:attrName>ppt_h</p:attrName>
                                        </p:attrNameLst>
                                      </p:cBhvr>
                                      <p:tavLst>
                                        <p:tav tm="0">
                                          <p:val>
                                            <p:fltVal val="0"/>
                                          </p:val>
                                        </p:tav>
                                        <p:tav tm="100000">
                                          <p:val>
                                            <p:strVal val="#ppt_h"/>
                                          </p:val>
                                        </p:tav>
                                      </p:tavLst>
                                    </p:anim>
                                    <p:animEffect transition="in" filter="fade">
                                      <p:cBhvr>
                                        <p:cTn id="89" dur="500"/>
                                        <p:tgtEl>
                                          <p:spTgt spid="106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062"/>
                                        </p:tgtEl>
                                        <p:attrNameLst>
                                          <p:attrName>style.visibility</p:attrName>
                                        </p:attrNameLst>
                                      </p:cBhvr>
                                      <p:to>
                                        <p:strVal val="visible"/>
                                      </p:to>
                                    </p:set>
                                    <p:anim calcmode="lin" valueType="num">
                                      <p:cBhvr>
                                        <p:cTn id="92" dur="500" fill="hold"/>
                                        <p:tgtEl>
                                          <p:spTgt spid="1062"/>
                                        </p:tgtEl>
                                        <p:attrNameLst>
                                          <p:attrName>ppt_w</p:attrName>
                                        </p:attrNameLst>
                                      </p:cBhvr>
                                      <p:tavLst>
                                        <p:tav tm="0">
                                          <p:val>
                                            <p:fltVal val="0"/>
                                          </p:val>
                                        </p:tav>
                                        <p:tav tm="100000">
                                          <p:val>
                                            <p:strVal val="#ppt_w"/>
                                          </p:val>
                                        </p:tav>
                                      </p:tavLst>
                                    </p:anim>
                                    <p:anim calcmode="lin" valueType="num">
                                      <p:cBhvr>
                                        <p:cTn id="93" dur="500" fill="hold"/>
                                        <p:tgtEl>
                                          <p:spTgt spid="1062"/>
                                        </p:tgtEl>
                                        <p:attrNameLst>
                                          <p:attrName>ppt_h</p:attrName>
                                        </p:attrNameLst>
                                      </p:cBhvr>
                                      <p:tavLst>
                                        <p:tav tm="0">
                                          <p:val>
                                            <p:fltVal val="0"/>
                                          </p:val>
                                        </p:tav>
                                        <p:tav tm="100000">
                                          <p:val>
                                            <p:strVal val="#ppt_h"/>
                                          </p:val>
                                        </p:tav>
                                      </p:tavLst>
                                    </p:anim>
                                    <p:animEffect transition="in" filter="fade">
                                      <p:cBhvr>
                                        <p:cTn id="94" dur="500"/>
                                        <p:tgtEl>
                                          <p:spTgt spid="1062"/>
                                        </p:tgtEl>
                                      </p:cBhvr>
                                    </p:animEffect>
                                  </p:childTnLst>
                                </p:cTn>
                              </p:par>
                              <p:par>
                                <p:cTn id="95" presetID="53" presetClass="entr" presetSubtype="16" fill="hold" grpId="0" nodeType="withEffect" nodePh="1">
                                  <p:stCondLst>
                                    <p:cond delay="0"/>
                                  </p:stCondLst>
                                  <p:endCondLst>
                                    <p:cond evt="begin" delay="0">
                                      <p:tn val="95"/>
                                    </p:cond>
                                  </p:endCondLst>
                                  <p:childTnLst>
                                    <p:set>
                                      <p:cBhvr>
                                        <p:cTn id="96" dur="1" fill="hold">
                                          <p:stCondLst>
                                            <p:cond delay="0"/>
                                          </p:stCondLst>
                                        </p:cTn>
                                        <p:tgtEl>
                                          <p:spTgt spid="1063"/>
                                        </p:tgtEl>
                                        <p:attrNameLst>
                                          <p:attrName>style.visibility</p:attrName>
                                        </p:attrNameLst>
                                      </p:cBhvr>
                                      <p:to>
                                        <p:strVal val="visible"/>
                                      </p:to>
                                    </p:set>
                                    <p:anim calcmode="lin" valueType="num">
                                      <p:cBhvr>
                                        <p:cTn id="97" dur="500" fill="hold"/>
                                        <p:tgtEl>
                                          <p:spTgt spid="1063"/>
                                        </p:tgtEl>
                                        <p:attrNameLst>
                                          <p:attrName>ppt_w</p:attrName>
                                        </p:attrNameLst>
                                      </p:cBhvr>
                                      <p:tavLst>
                                        <p:tav tm="0">
                                          <p:val>
                                            <p:fltVal val="0"/>
                                          </p:val>
                                        </p:tav>
                                        <p:tav tm="100000">
                                          <p:val>
                                            <p:strVal val="#ppt_w"/>
                                          </p:val>
                                        </p:tav>
                                      </p:tavLst>
                                    </p:anim>
                                    <p:anim calcmode="lin" valueType="num">
                                      <p:cBhvr>
                                        <p:cTn id="98" dur="500" fill="hold"/>
                                        <p:tgtEl>
                                          <p:spTgt spid="1063"/>
                                        </p:tgtEl>
                                        <p:attrNameLst>
                                          <p:attrName>ppt_h</p:attrName>
                                        </p:attrNameLst>
                                      </p:cBhvr>
                                      <p:tavLst>
                                        <p:tav tm="0">
                                          <p:val>
                                            <p:fltVal val="0"/>
                                          </p:val>
                                        </p:tav>
                                        <p:tav tm="100000">
                                          <p:val>
                                            <p:strVal val="#ppt_h"/>
                                          </p:val>
                                        </p:tav>
                                      </p:tavLst>
                                    </p:anim>
                                    <p:animEffect transition="in" filter="fade">
                                      <p:cBhvr>
                                        <p:cTn id="99" dur="500"/>
                                        <p:tgtEl>
                                          <p:spTgt spid="1063"/>
                                        </p:tgtEl>
                                      </p:cBhvr>
                                    </p:animEffect>
                                  </p:childTnLst>
                                </p:cTn>
                              </p:par>
                              <p:par>
                                <p:cTn id="100" presetID="53" presetClass="entr" presetSubtype="16" fill="hold" nodeType="withEffect">
                                  <p:stCondLst>
                                    <p:cond delay="0"/>
                                  </p:stCondLst>
                                  <p:childTnLst>
                                    <p:set>
                                      <p:cBhvr>
                                        <p:cTn id="101" dur="1" fill="hold">
                                          <p:stCondLst>
                                            <p:cond delay="0"/>
                                          </p:stCondLst>
                                        </p:cTn>
                                        <p:tgtEl>
                                          <p:spTgt spid="1064"/>
                                        </p:tgtEl>
                                        <p:attrNameLst>
                                          <p:attrName>style.visibility</p:attrName>
                                        </p:attrNameLst>
                                      </p:cBhvr>
                                      <p:to>
                                        <p:strVal val="visible"/>
                                      </p:to>
                                    </p:set>
                                    <p:anim calcmode="lin" valueType="num">
                                      <p:cBhvr>
                                        <p:cTn id="102" dur="500" fill="hold"/>
                                        <p:tgtEl>
                                          <p:spTgt spid="1064"/>
                                        </p:tgtEl>
                                        <p:attrNameLst>
                                          <p:attrName>ppt_w</p:attrName>
                                        </p:attrNameLst>
                                      </p:cBhvr>
                                      <p:tavLst>
                                        <p:tav tm="0">
                                          <p:val>
                                            <p:fltVal val="0"/>
                                          </p:val>
                                        </p:tav>
                                        <p:tav tm="100000">
                                          <p:val>
                                            <p:strVal val="#ppt_w"/>
                                          </p:val>
                                        </p:tav>
                                      </p:tavLst>
                                    </p:anim>
                                    <p:anim calcmode="lin" valueType="num">
                                      <p:cBhvr>
                                        <p:cTn id="103" dur="500" fill="hold"/>
                                        <p:tgtEl>
                                          <p:spTgt spid="1064"/>
                                        </p:tgtEl>
                                        <p:attrNameLst>
                                          <p:attrName>ppt_h</p:attrName>
                                        </p:attrNameLst>
                                      </p:cBhvr>
                                      <p:tavLst>
                                        <p:tav tm="0">
                                          <p:val>
                                            <p:fltVal val="0"/>
                                          </p:val>
                                        </p:tav>
                                        <p:tav tm="100000">
                                          <p:val>
                                            <p:strVal val="#ppt_h"/>
                                          </p:val>
                                        </p:tav>
                                      </p:tavLst>
                                    </p:anim>
                                    <p:animEffect transition="in" filter="fade">
                                      <p:cBhvr>
                                        <p:cTn id="104" dur="500"/>
                                        <p:tgtEl>
                                          <p:spTgt spid="1064"/>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065"/>
                                        </p:tgtEl>
                                        <p:attrNameLst>
                                          <p:attrName>style.visibility</p:attrName>
                                        </p:attrNameLst>
                                      </p:cBhvr>
                                      <p:to>
                                        <p:strVal val="visible"/>
                                      </p:to>
                                    </p:set>
                                    <p:anim calcmode="lin" valueType="num">
                                      <p:cBhvr>
                                        <p:cTn id="107" dur="500" fill="hold"/>
                                        <p:tgtEl>
                                          <p:spTgt spid="1065"/>
                                        </p:tgtEl>
                                        <p:attrNameLst>
                                          <p:attrName>ppt_w</p:attrName>
                                        </p:attrNameLst>
                                      </p:cBhvr>
                                      <p:tavLst>
                                        <p:tav tm="0">
                                          <p:val>
                                            <p:fltVal val="0"/>
                                          </p:val>
                                        </p:tav>
                                        <p:tav tm="100000">
                                          <p:val>
                                            <p:strVal val="#ppt_w"/>
                                          </p:val>
                                        </p:tav>
                                      </p:tavLst>
                                    </p:anim>
                                    <p:anim calcmode="lin" valueType="num">
                                      <p:cBhvr>
                                        <p:cTn id="108" dur="500" fill="hold"/>
                                        <p:tgtEl>
                                          <p:spTgt spid="1065"/>
                                        </p:tgtEl>
                                        <p:attrNameLst>
                                          <p:attrName>ppt_h</p:attrName>
                                        </p:attrNameLst>
                                      </p:cBhvr>
                                      <p:tavLst>
                                        <p:tav tm="0">
                                          <p:val>
                                            <p:fltVal val="0"/>
                                          </p:val>
                                        </p:tav>
                                        <p:tav tm="100000">
                                          <p:val>
                                            <p:strVal val="#ppt_h"/>
                                          </p:val>
                                        </p:tav>
                                      </p:tavLst>
                                    </p:anim>
                                    <p:animEffect transition="in" filter="fade">
                                      <p:cBhvr>
                                        <p:cTn id="109" dur="500"/>
                                        <p:tgtEl>
                                          <p:spTgt spid="1065"/>
                                        </p:tgtEl>
                                      </p:cBhvr>
                                    </p:animEffect>
                                  </p:childTnLst>
                                </p:cTn>
                              </p:par>
                              <p:par>
                                <p:cTn id="110" presetID="53" presetClass="entr" presetSubtype="16" fill="hold" grpId="0" nodeType="withEffect" nodePh="1">
                                  <p:stCondLst>
                                    <p:cond delay="0"/>
                                  </p:stCondLst>
                                  <p:endCondLst>
                                    <p:cond evt="begin" delay="0">
                                      <p:tn val="110"/>
                                    </p:cond>
                                  </p:endCondLst>
                                  <p:childTnLst>
                                    <p:set>
                                      <p:cBhvr>
                                        <p:cTn id="111" dur="1" fill="hold">
                                          <p:stCondLst>
                                            <p:cond delay="0"/>
                                          </p:stCondLst>
                                        </p:cTn>
                                        <p:tgtEl>
                                          <p:spTgt spid="1066"/>
                                        </p:tgtEl>
                                        <p:attrNameLst>
                                          <p:attrName>style.visibility</p:attrName>
                                        </p:attrNameLst>
                                      </p:cBhvr>
                                      <p:to>
                                        <p:strVal val="visible"/>
                                      </p:to>
                                    </p:set>
                                    <p:anim calcmode="lin" valueType="num">
                                      <p:cBhvr>
                                        <p:cTn id="112" dur="500" fill="hold"/>
                                        <p:tgtEl>
                                          <p:spTgt spid="1066"/>
                                        </p:tgtEl>
                                        <p:attrNameLst>
                                          <p:attrName>ppt_w</p:attrName>
                                        </p:attrNameLst>
                                      </p:cBhvr>
                                      <p:tavLst>
                                        <p:tav tm="0">
                                          <p:val>
                                            <p:fltVal val="0"/>
                                          </p:val>
                                        </p:tav>
                                        <p:tav tm="100000">
                                          <p:val>
                                            <p:strVal val="#ppt_w"/>
                                          </p:val>
                                        </p:tav>
                                      </p:tavLst>
                                    </p:anim>
                                    <p:anim calcmode="lin" valueType="num">
                                      <p:cBhvr>
                                        <p:cTn id="113" dur="500" fill="hold"/>
                                        <p:tgtEl>
                                          <p:spTgt spid="1066"/>
                                        </p:tgtEl>
                                        <p:attrNameLst>
                                          <p:attrName>ppt_h</p:attrName>
                                        </p:attrNameLst>
                                      </p:cBhvr>
                                      <p:tavLst>
                                        <p:tav tm="0">
                                          <p:val>
                                            <p:fltVal val="0"/>
                                          </p:val>
                                        </p:tav>
                                        <p:tav tm="100000">
                                          <p:val>
                                            <p:strVal val="#ppt_h"/>
                                          </p:val>
                                        </p:tav>
                                      </p:tavLst>
                                    </p:anim>
                                    <p:animEffect transition="in" filter="fade">
                                      <p:cBhvr>
                                        <p:cTn id="114" dur="500"/>
                                        <p:tgtEl>
                                          <p:spTgt spid="1066"/>
                                        </p:tgtEl>
                                      </p:cBhvr>
                                    </p:animEffect>
                                  </p:childTnLst>
                                </p:cTn>
                              </p:par>
                              <p:par>
                                <p:cTn id="115" presetID="53" presetClass="entr" presetSubtype="16" fill="hold" nodeType="withEffect">
                                  <p:stCondLst>
                                    <p:cond delay="0"/>
                                  </p:stCondLst>
                                  <p:childTnLst>
                                    <p:set>
                                      <p:cBhvr>
                                        <p:cTn id="116" dur="1" fill="hold">
                                          <p:stCondLst>
                                            <p:cond delay="0"/>
                                          </p:stCondLst>
                                        </p:cTn>
                                        <p:tgtEl>
                                          <p:spTgt spid="1067"/>
                                        </p:tgtEl>
                                        <p:attrNameLst>
                                          <p:attrName>style.visibility</p:attrName>
                                        </p:attrNameLst>
                                      </p:cBhvr>
                                      <p:to>
                                        <p:strVal val="visible"/>
                                      </p:to>
                                    </p:set>
                                    <p:anim calcmode="lin" valueType="num">
                                      <p:cBhvr>
                                        <p:cTn id="117" dur="500" fill="hold"/>
                                        <p:tgtEl>
                                          <p:spTgt spid="1067"/>
                                        </p:tgtEl>
                                        <p:attrNameLst>
                                          <p:attrName>ppt_w</p:attrName>
                                        </p:attrNameLst>
                                      </p:cBhvr>
                                      <p:tavLst>
                                        <p:tav tm="0">
                                          <p:val>
                                            <p:fltVal val="0"/>
                                          </p:val>
                                        </p:tav>
                                        <p:tav tm="100000">
                                          <p:val>
                                            <p:strVal val="#ppt_w"/>
                                          </p:val>
                                        </p:tav>
                                      </p:tavLst>
                                    </p:anim>
                                    <p:anim calcmode="lin" valueType="num">
                                      <p:cBhvr>
                                        <p:cTn id="118" dur="500" fill="hold"/>
                                        <p:tgtEl>
                                          <p:spTgt spid="1067"/>
                                        </p:tgtEl>
                                        <p:attrNameLst>
                                          <p:attrName>ppt_h</p:attrName>
                                        </p:attrNameLst>
                                      </p:cBhvr>
                                      <p:tavLst>
                                        <p:tav tm="0">
                                          <p:val>
                                            <p:fltVal val="0"/>
                                          </p:val>
                                        </p:tav>
                                        <p:tav tm="100000">
                                          <p:val>
                                            <p:strVal val="#ppt_h"/>
                                          </p:val>
                                        </p:tav>
                                      </p:tavLst>
                                    </p:anim>
                                    <p:animEffect transition="in" filter="fade">
                                      <p:cBhvr>
                                        <p:cTn id="119" dur="500"/>
                                        <p:tgtEl>
                                          <p:spTgt spid="1067"/>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068"/>
                                        </p:tgtEl>
                                        <p:attrNameLst>
                                          <p:attrName>style.visibility</p:attrName>
                                        </p:attrNameLst>
                                      </p:cBhvr>
                                      <p:to>
                                        <p:strVal val="visible"/>
                                      </p:to>
                                    </p:set>
                                    <p:anim calcmode="lin" valueType="num">
                                      <p:cBhvr>
                                        <p:cTn id="122" dur="500" fill="hold"/>
                                        <p:tgtEl>
                                          <p:spTgt spid="1068"/>
                                        </p:tgtEl>
                                        <p:attrNameLst>
                                          <p:attrName>ppt_w</p:attrName>
                                        </p:attrNameLst>
                                      </p:cBhvr>
                                      <p:tavLst>
                                        <p:tav tm="0">
                                          <p:val>
                                            <p:fltVal val="0"/>
                                          </p:val>
                                        </p:tav>
                                        <p:tav tm="100000">
                                          <p:val>
                                            <p:strVal val="#ppt_w"/>
                                          </p:val>
                                        </p:tav>
                                      </p:tavLst>
                                    </p:anim>
                                    <p:anim calcmode="lin" valueType="num">
                                      <p:cBhvr>
                                        <p:cTn id="123" dur="500" fill="hold"/>
                                        <p:tgtEl>
                                          <p:spTgt spid="1068"/>
                                        </p:tgtEl>
                                        <p:attrNameLst>
                                          <p:attrName>ppt_h</p:attrName>
                                        </p:attrNameLst>
                                      </p:cBhvr>
                                      <p:tavLst>
                                        <p:tav tm="0">
                                          <p:val>
                                            <p:fltVal val="0"/>
                                          </p:val>
                                        </p:tav>
                                        <p:tav tm="100000">
                                          <p:val>
                                            <p:strVal val="#ppt_h"/>
                                          </p:val>
                                        </p:tav>
                                      </p:tavLst>
                                    </p:anim>
                                    <p:animEffect transition="in" filter="fade">
                                      <p:cBhvr>
                                        <p:cTn id="124" dur="500"/>
                                        <p:tgtEl>
                                          <p:spTgt spid="1068"/>
                                        </p:tgtEl>
                                      </p:cBhvr>
                                    </p:animEffect>
                                  </p:childTnLst>
                                </p:cTn>
                              </p:par>
                              <p:par>
                                <p:cTn id="125" presetID="53" presetClass="entr" presetSubtype="16" fill="hold" grpId="0" nodeType="withEffect" nodePh="1">
                                  <p:stCondLst>
                                    <p:cond delay="0"/>
                                  </p:stCondLst>
                                  <p:endCondLst>
                                    <p:cond evt="begin" delay="0">
                                      <p:tn val="125"/>
                                    </p:cond>
                                  </p:endCondLst>
                                  <p:childTnLst>
                                    <p:set>
                                      <p:cBhvr>
                                        <p:cTn id="126" dur="1" fill="hold">
                                          <p:stCondLst>
                                            <p:cond delay="0"/>
                                          </p:stCondLst>
                                        </p:cTn>
                                        <p:tgtEl>
                                          <p:spTgt spid="1069"/>
                                        </p:tgtEl>
                                        <p:attrNameLst>
                                          <p:attrName>style.visibility</p:attrName>
                                        </p:attrNameLst>
                                      </p:cBhvr>
                                      <p:to>
                                        <p:strVal val="visible"/>
                                      </p:to>
                                    </p:set>
                                    <p:anim calcmode="lin" valueType="num">
                                      <p:cBhvr>
                                        <p:cTn id="127" dur="500" fill="hold"/>
                                        <p:tgtEl>
                                          <p:spTgt spid="1069"/>
                                        </p:tgtEl>
                                        <p:attrNameLst>
                                          <p:attrName>ppt_w</p:attrName>
                                        </p:attrNameLst>
                                      </p:cBhvr>
                                      <p:tavLst>
                                        <p:tav tm="0">
                                          <p:val>
                                            <p:fltVal val="0"/>
                                          </p:val>
                                        </p:tav>
                                        <p:tav tm="100000">
                                          <p:val>
                                            <p:strVal val="#ppt_w"/>
                                          </p:val>
                                        </p:tav>
                                      </p:tavLst>
                                    </p:anim>
                                    <p:anim calcmode="lin" valueType="num">
                                      <p:cBhvr>
                                        <p:cTn id="128" dur="500" fill="hold"/>
                                        <p:tgtEl>
                                          <p:spTgt spid="1069"/>
                                        </p:tgtEl>
                                        <p:attrNameLst>
                                          <p:attrName>ppt_h</p:attrName>
                                        </p:attrNameLst>
                                      </p:cBhvr>
                                      <p:tavLst>
                                        <p:tav tm="0">
                                          <p:val>
                                            <p:fltVal val="0"/>
                                          </p:val>
                                        </p:tav>
                                        <p:tav tm="100000">
                                          <p:val>
                                            <p:strVal val="#ppt_h"/>
                                          </p:val>
                                        </p:tav>
                                      </p:tavLst>
                                    </p:anim>
                                    <p:animEffect transition="in" filter="fade">
                                      <p:cBhvr>
                                        <p:cTn id="129" dur="500"/>
                                        <p:tgtEl>
                                          <p:spTgt spid="1069"/>
                                        </p:tgtEl>
                                      </p:cBhvr>
                                    </p:animEffect>
                                  </p:childTnLst>
                                </p:cTn>
                              </p:par>
                              <p:par>
                                <p:cTn id="130" presetID="53" presetClass="entr" presetSubtype="16" fill="hold" nodeType="withEffect">
                                  <p:stCondLst>
                                    <p:cond delay="0"/>
                                  </p:stCondLst>
                                  <p:childTnLst>
                                    <p:set>
                                      <p:cBhvr>
                                        <p:cTn id="131" dur="1" fill="hold">
                                          <p:stCondLst>
                                            <p:cond delay="0"/>
                                          </p:stCondLst>
                                        </p:cTn>
                                        <p:tgtEl>
                                          <p:spTgt spid="1070"/>
                                        </p:tgtEl>
                                        <p:attrNameLst>
                                          <p:attrName>style.visibility</p:attrName>
                                        </p:attrNameLst>
                                      </p:cBhvr>
                                      <p:to>
                                        <p:strVal val="visible"/>
                                      </p:to>
                                    </p:set>
                                    <p:anim calcmode="lin" valueType="num">
                                      <p:cBhvr>
                                        <p:cTn id="132" dur="500" fill="hold"/>
                                        <p:tgtEl>
                                          <p:spTgt spid="1070"/>
                                        </p:tgtEl>
                                        <p:attrNameLst>
                                          <p:attrName>ppt_w</p:attrName>
                                        </p:attrNameLst>
                                      </p:cBhvr>
                                      <p:tavLst>
                                        <p:tav tm="0">
                                          <p:val>
                                            <p:fltVal val="0"/>
                                          </p:val>
                                        </p:tav>
                                        <p:tav tm="100000">
                                          <p:val>
                                            <p:strVal val="#ppt_w"/>
                                          </p:val>
                                        </p:tav>
                                      </p:tavLst>
                                    </p:anim>
                                    <p:anim calcmode="lin" valueType="num">
                                      <p:cBhvr>
                                        <p:cTn id="133" dur="500" fill="hold"/>
                                        <p:tgtEl>
                                          <p:spTgt spid="1070"/>
                                        </p:tgtEl>
                                        <p:attrNameLst>
                                          <p:attrName>ppt_h</p:attrName>
                                        </p:attrNameLst>
                                      </p:cBhvr>
                                      <p:tavLst>
                                        <p:tav tm="0">
                                          <p:val>
                                            <p:fltVal val="0"/>
                                          </p:val>
                                        </p:tav>
                                        <p:tav tm="100000">
                                          <p:val>
                                            <p:strVal val="#ppt_h"/>
                                          </p:val>
                                        </p:tav>
                                      </p:tavLst>
                                    </p:anim>
                                    <p:animEffect transition="in" filter="fade">
                                      <p:cBhvr>
                                        <p:cTn id="134" dur="500"/>
                                        <p:tgtEl>
                                          <p:spTgt spid="1070"/>
                                        </p:tgtEl>
                                      </p:cBhvr>
                                    </p:animEffect>
                                  </p:childTnLst>
                                </p:cTn>
                              </p:par>
                              <p:par>
                                <p:cTn id="135" presetID="53" presetClass="entr" presetSubtype="16" fill="hold" nodeType="withEffect">
                                  <p:stCondLst>
                                    <p:cond delay="0"/>
                                  </p:stCondLst>
                                  <p:childTnLst>
                                    <p:set>
                                      <p:cBhvr>
                                        <p:cTn id="136" dur="1" fill="hold">
                                          <p:stCondLst>
                                            <p:cond delay="0"/>
                                          </p:stCondLst>
                                        </p:cTn>
                                        <p:tgtEl>
                                          <p:spTgt spid="1071"/>
                                        </p:tgtEl>
                                        <p:attrNameLst>
                                          <p:attrName>style.visibility</p:attrName>
                                        </p:attrNameLst>
                                      </p:cBhvr>
                                      <p:to>
                                        <p:strVal val="visible"/>
                                      </p:to>
                                    </p:set>
                                    <p:anim calcmode="lin" valueType="num">
                                      <p:cBhvr>
                                        <p:cTn id="137" dur="500" fill="hold"/>
                                        <p:tgtEl>
                                          <p:spTgt spid="1071"/>
                                        </p:tgtEl>
                                        <p:attrNameLst>
                                          <p:attrName>ppt_w</p:attrName>
                                        </p:attrNameLst>
                                      </p:cBhvr>
                                      <p:tavLst>
                                        <p:tav tm="0">
                                          <p:val>
                                            <p:fltVal val="0"/>
                                          </p:val>
                                        </p:tav>
                                        <p:tav tm="100000">
                                          <p:val>
                                            <p:strVal val="#ppt_w"/>
                                          </p:val>
                                        </p:tav>
                                      </p:tavLst>
                                    </p:anim>
                                    <p:anim calcmode="lin" valueType="num">
                                      <p:cBhvr>
                                        <p:cTn id="138" dur="500" fill="hold"/>
                                        <p:tgtEl>
                                          <p:spTgt spid="1071"/>
                                        </p:tgtEl>
                                        <p:attrNameLst>
                                          <p:attrName>ppt_h</p:attrName>
                                        </p:attrNameLst>
                                      </p:cBhvr>
                                      <p:tavLst>
                                        <p:tav tm="0">
                                          <p:val>
                                            <p:fltVal val="0"/>
                                          </p:val>
                                        </p:tav>
                                        <p:tav tm="100000">
                                          <p:val>
                                            <p:strVal val="#ppt_h"/>
                                          </p:val>
                                        </p:tav>
                                      </p:tavLst>
                                    </p:anim>
                                    <p:animEffect transition="in" filter="fade">
                                      <p:cBhvr>
                                        <p:cTn id="139" dur="500"/>
                                        <p:tgtEl>
                                          <p:spTgt spid="1071"/>
                                        </p:tgtEl>
                                      </p:cBhvr>
                                    </p:animEffect>
                                  </p:childTnLst>
                                </p:cTn>
                              </p:par>
                              <p:par>
                                <p:cTn id="140" presetID="53" presetClass="entr" presetSubtype="16" fill="hold" nodeType="withEffect">
                                  <p:stCondLst>
                                    <p:cond delay="0"/>
                                  </p:stCondLst>
                                  <p:childTnLst>
                                    <p:set>
                                      <p:cBhvr>
                                        <p:cTn id="141" dur="1" fill="hold">
                                          <p:stCondLst>
                                            <p:cond delay="0"/>
                                          </p:stCondLst>
                                        </p:cTn>
                                        <p:tgtEl>
                                          <p:spTgt spid="1072"/>
                                        </p:tgtEl>
                                        <p:attrNameLst>
                                          <p:attrName>style.visibility</p:attrName>
                                        </p:attrNameLst>
                                      </p:cBhvr>
                                      <p:to>
                                        <p:strVal val="visible"/>
                                      </p:to>
                                    </p:set>
                                    <p:anim calcmode="lin" valueType="num">
                                      <p:cBhvr>
                                        <p:cTn id="142" dur="500" fill="hold"/>
                                        <p:tgtEl>
                                          <p:spTgt spid="1072"/>
                                        </p:tgtEl>
                                        <p:attrNameLst>
                                          <p:attrName>ppt_w</p:attrName>
                                        </p:attrNameLst>
                                      </p:cBhvr>
                                      <p:tavLst>
                                        <p:tav tm="0">
                                          <p:val>
                                            <p:fltVal val="0"/>
                                          </p:val>
                                        </p:tav>
                                        <p:tav tm="100000">
                                          <p:val>
                                            <p:strVal val="#ppt_w"/>
                                          </p:val>
                                        </p:tav>
                                      </p:tavLst>
                                    </p:anim>
                                    <p:anim calcmode="lin" valueType="num">
                                      <p:cBhvr>
                                        <p:cTn id="143" dur="500" fill="hold"/>
                                        <p:tgtEl>
                                          <p:spTgt spid="1072"/>
                                        </p:tgtEl>
                                        <p:attrNameLst>
                                          <p:attrName>ppt_h</p:attrName>
                                        </p:attrNameLst>
                                      </p:cBhvr>
                                      <p:tavLst>
                                        <p:tav tm="0">
                                          <p:val>
                                            <p:fltVal val="0"/>
                                          </p:val>
                                        </p:tav>
                                        <p:tav tm="100000">
                                          <p:val>
                                            <p:strVal val="#ppt_h"/>
                                          </p:val>
                                        </p:tav>
                                      </p:tavLst>
                                    </p:anim>
                                    <p:animEffect transition="in" filter="fade">
                                      <p:cBhvr>
                                        <p:cTn id="144" dur="500"/>
                                        <p:tgtEl>
                                          <p:spTgt spid="1072"/>
                                        </p:tgtEl>
                                      </p:cBhvr>
                                    </p:animEffect>
                                  </p:childTnLst>
                                </p:cTn>
                              </p:par>
                              <p:par>
                                <p:cTn id="145" presetID="53" presetClass="entr" presetSubtype="16" fill="hold" nodeType="withEffect">
                                  <p:stCondLst>
                                    <p:cond delay="0"/>
                                  </p:stCondLst>
                                  <p:childTnLst>
                                    <p:set>
                                      <p:cBhvr>
                                        <p:cTn id="146" dur="1" fill="hold">
                                          <p:stCondLst>
                                            <p:cond delay="0"/>
                                          </p:stCondLst>
                                        </p:cTn>
                                        <p:tgtEl>
                                          <p:spTgt spid="1073"/>
                                        </p:tgtEl>
                                        <p:attrNameLst>
                                          <p:attrName>style.visibility</p:attrName>
                                        </p:attrNameLst>
                                      </p:cBhvr>
                                      <p:to>
                                        <p:strVal val="visible"/>
                                      </p:to>
                                    </p:set>
                                    <p:anim calcmode="lin" valueType="num">
                                      <p:cBhvr>
                                        <p:cTn id="147" dur="500" fill="hold"/>
                                        <p:tgtEl>
                                          <p:spTgt spid="1073"/>
                                        </p:tgtEl>
                                        <p:attrNameLst>
                                          <p:attrName>ppt_w</p:attrName>
                                        </p:attrNameLst>
                                      </p:cBhvr>
                                      <p:tavLst>
                                        <p:tav tm="0">
                                          <p:val>
                                            <p:fltVal val="0"/>
                                          </p:val>
                                        </p:tav>
                                        <p:tav tm="100000">
                                          <p:val>
                                            <p:strVal val="#ppt_w"/>
                                          </p:val>
                                        </p:tav>
                                      </p:tavLst>
                                    </p:anim>
                                    <p:anim calcmode="lin" valueType="num">
                                      <p:cBhvr>
                                        <p:cTn id="148" dur="500" fill="hold"/>
                                        <p:tgtEl>
                                          <p:spTgt spid="1073"/>
                                        </p:tgtEl>
                                        <p:attrNameLst>
                                          <p:attrName>ppt_h</p:attrName>
                                        </p:attrNameLst>
                                      </p:cBhvr>
                                      <p:tavLst>
                                        <p:tav tm="0">
                                          <p:val>
                                            <p:fltVal val="0"/>
                                          </p:val>
                                        </p:tav>
                                        <p:tav tm="100000">
                                          <p:val>
                                            <p:strVal val="#ppt_h"/>
                                          </p:val>
                                        </p:tav>
                                      </p:tavLst>
                                    </p:anim>
                                    <p:animEffect transition="in" filter="fade">
                                      <p:cBhvr>
                                        <p:cTn id="149" dur="500"/>
                                        <p:tgtEl>
                                          <p:spTgt spid="1073"/>
                                        </p:tgtEl>
                                      </p:cBhvr>
                                    </p:animEffect>
                                  </p:childTnLst>
                                </p:cTn>
                              </p:par>
                              <p:par>
                                <p:cTn id="150" presetID="53" presetClass="entr" presetSubtype="16" fill="hold" nodeType="withEffect">
                                  <p:stCondLst>
                                    <p:cond delay="0"/>
                                  </p:stCondLst>
                                  <p:childTnLst>
                                    <p:set>
                                      <p:cBhvr>
                                        <p:cTn id="151" dur="1" fill="hold">
                                          <p:stCondLst>
                                            <p:cond delay="0"/>
                                          </p:stCondLst>
                                        </p:cTn>
                                        <p:tgtEl>
                                          <p:spTgt spid="1074"/>
                                        </p:tgtEl>
                                        <p:attrNameLst>
                                          <p:attrName>style.visibility</p:attrName>
                                        </p:attrNameLst>
                                      </p:cBhvr>
                                      <p:to>
                                        <p:strVal val="visible"/>
                                      </p:to>
                                    </p:set>
                                    <p:anim calcmode="lin" valueType="num">
                                      <p:cBhvr>
                                        <p:cTn id="152" dur="500" fill="hold"/>
                                        <p:tgtEl>
                                          <p:spTgt spid="1074"/>
                                        </p:tgtEl>
                                        <p:attrNameLst>
                                          <p:attrName>ppt_w</p:attrName>
                                        </p:attrNameLst>
                                      </p:cBhvr>
                                      <p:tavLst>
                                        <p:tav tm="0">
                                          <p:val>
                                            <p:fltVal val="0"/>
                                          </p:val>
                                        </p:tav>
                                        <p:tav tm="100000">
                                          <p:val>
                                            <p:strVal val="#ppt_w"/>
                                          </p:val>
                                        </p:tav>
                                      </p:tavLst>
                                    </p:anim>
                                    <p:anim calcmode="lin" valueType="num">
                                      <p:cBhvr>
                                        <p:cTn id="153" dur="500" fill="hold"/>
                                        <p:tgtEl>
                                          <p:spTgt spid="1074"/>
                                        </p:tgtEl>
                                        <p:attrNameLst>
                                          <p:attrName>ppt_h</p:attrName>
                                        </p:attrNameLst>
                                      </p:cBhvr>
                                      <p:tavLst>
                                        <p:tav tm="0">
                                          <p:val>
                                            <p:fltVal val="0"/>
                                          </p:val>
                                        </p:tav>
                                        <p:tav tm="100000">
                                          <p:val>
                                            <p:strVal val="#ppt_h"/>
                                          </p:val>
                                        </p:tav>
                                      </p:tavLst>
                                    </p:anim>
                                    <p:animEffect transition="in" filter="fade">
                                      <p:cBhvr>
                                        <p:cTn id="154" dur="500"/>
                                        <p:tgtEl>
                                          <p:spTgt spid="1074"/>
                                        </p:tgtEl>
                                      </p:cBhvr>
                                    </p:animEffect>
                                  </p:childTnLst>
                                </p:cTn>
                              </p:par>
                              <p:par>
                                <p:cTn id="155" presetID="53" presetClass="entr" presetSubtype="16" fill="hold" nodeType="withEffect">
                                  <p:stCondLst>
                                    <p:cond delay="0"/>
                                  </p:stCondLst>
                                  <p:childTnLst>
                                    <p:set>
                                      <p:cBhvr>
                                        <p:cTn id="156" dur="1" fill="hold">
                                          <p:stCondLst>
                                            <p:cond delay="0"/>
                                          </p:stCondLst>
                                        </p:cTn>
                                        <p:tgtEl>
                                          <p:spTgt spid="1075"/>
                                        </p:tgtEl>
                                        <p:attrNameLst>
                                          <p:attrName>style.visibility</p:attrName>
                                        </p:attrNameLst>
                                      </p:cBhvr>
                                      <p:to>
                                        <p:strVal val="visible"/>
                                      </p:to>
                                    </p:set>
                                    <p:anim calcmode="lin" valueType="num">
                                      <p:cBhvr>
                                        <p:cTn id="157" dur="500" fill="hold"/>
                                        <p:tgtEl>
                                          <p:spTgt spid="1075"/>
                                        </p:tgtEl>
                                        <p:attrNameLst>
                                          <p:attrName>ppt_w</p:attrName>
                                        </p:attrNameLst>
                                      </p:cBhvr>
                                      <p:tavLst>
                                        <p:tav tm="0">
                                          <p:val>
                                            <p:fltVal val="0"/>
                                          </p:val>
                                        </p:tav>
                                        <p:tav tm="100000">
                                          <p:val>
                                            <p:strVal val="#ppt_w"/>
                                          </p:val>
                                        </p:tav>
                                      </p:tavLst>
                                    </p:anim>
                                    <p:anim calcmode="lin" valueType="num">
                                      <p:cBhvr>
                                        <p:cTn id="158" dur="500" fill="hold"/>
                                        <p:tgtEl>
                                          <p:spTgt spid="1075"/>
                                        </p:tgtEl>
                                        <p:attrNameLst>
                                          <p:attrName>ppt_h</p:attrName>
                                        </p:attrNameLst>
                                      </p:cBhvr>
                                      <p:tavLst>
                                        <p:tav tm="0">
                                          <p:val>
                                            <p:fltVal val="0"/>
                                          </p:val>
                                        </p:tav>
                                        <p:tav tm="100000">
                                          <p:val>
                                            <p:strVal val="#ppt_h"/>
                                          </p:val>
                                        </p:tav>
                                      </p:tavLst>
                                    </p:anim>
                                    <p:animEffect transition="in" filter="fade">
                                      <p:cBhvr>
                                        <p:cTn id="159" dur="500"/>
                                        <p:tgtEl>
                                          <p:spTgt spid="1075"/>
                                        </p:tgtEl>
                                      </p:cBhvr>
                                    </p:animEffect>
                                  </p:childTnLst>
                                </p:cTn>
                              </p:par>
                              <p:par>
                                <p:cTn id="160" presetID="53" presetClass="entr" presetSubtype="16" fill="hold" nodeType="withEffect">
                                  <p:stCondLst>
                                    <p:cond delay="0"/>
                                  </p:stCondLst>
                                  <p:childTnLst>
                                    <p:set>
                                      <p:cBhvr>
                                        <p:cTn id="161" dur="1" fill="hold">
                                          <p:stCondLst>
                                            <p:cond delay="0"/>
                                          </p:stCondLst>
                                        </p:cTn>
                                        <p:tgtEl>
                                          <p:spTgt spid="1076"/>
                                        </p:tgtEl>
                                        <p:attrNameLst>
                                          <p:attrName>style.visibility</p:attrName>
                                        </p:attrNameLst>
                                      </p:cBhvr>
                                      <p:to>
                                        <p:strVal val="visible"/>
                                      </p:to>
                                    </p:set>
                                    <p:anim calcmode="lin" valueType="num">
                                      <p:cBhvr>
                                        <p:cTn id="162" dur="500" fill="hold"/>
                                        <p:tgtEl>
                                          <p:spTgt spid="1076"/>
                                        </p:tgtEl>
                                        <p:attrNameLst>
                                          <p:attrName>ppt_w</p:attrName>
                                        </p:attrNameLst>
                                      </p:cBhvr>
                                      <p:tavLst>
                                        <p:tav tm="0">
                                          <p:val>
                                            <p:fltVal val="0"/>
                                          </p:val>
                                        </p:tav>
                                        <p:tav tm="100000">
                                          <p:val>
                                            <p:strVal val="#ppt_w"/>
                                          </p:val>
                                        </p:tav>
                                      </p:tavLst>
                                    </p:anim>
                                    <p:anim calcmode="lin" valueType="num">
                                      <p:cBhvr>
                                        <p:cTn id="163" dur="500" fill="hold"/>
                                        <p:tgtEl>
                                          <p:spTgt spid="1076"/>
                                        </p:tgtEl>
                                        <p:attrNameLst>
                                          <p:attrName>ppt_h</p:attrName>
                                        </p:attrNameLst>
                                      </p:cBhvr>
                                      <p:tavLst>
                                        <p:tav tm="0">
                                          <p:val>
                                            <p:fltVal val="0"/>
                                          </p:val>
                                        </p:tav>
                                        <p:tav tm="100000">
                                          <p:val>
                                            <p:strVal val="#ppt_h"/>
                                          </p:val>
                                        </p:tav>
                                      </p:tavLst>
                                    </p:anim>
                                    <p:animEffect transition="in" filter="fade">
                                      <p:cBhvr>
                                        <p:cTn id="164" dur="500"/>
                                        <p:tgtEl>
                                          <p:spTgt spid="1076"/>
                                        </p:tgtEl>
                                      </p:cBhvr>
                                    </p:animEffect>
                                  </p:childTnLst>
                                </p:cTn>
                              </p:par>
                              <p:par>
                                <p:cTn id="165" presetID="53" presetClass="entr" presetSubtype="16" fill="hold" nodeType="withEffect">
                                  <p:stCondLst>
                                    <p:cond delay="0"/>
                                  </p:stCondLst>
                                  <p:childTnLst>
                                    <p:set>
                                      <p:cBhvr>
                                        <p:cTn id="166" dur="1" fill="hold">
                                          <p:stCondLst>
                                            <p:cond delay="0"/>
                                          </p:stCondLst>
                                        </p:cTn>
                                        <p:tgtEl>
                                          <p:spTgt spid="1077"/>
                                        </p:tgtEl>
                                        <p:attrNameLst>
                                          <p:attrName>style.visibility</p:attrName>
                                        </p:attrNameLst>
                                      </p:cBhvr>
                                      <p:to>
                                        <p:strVal val="visible"/>
                                      </p:to>
                                    </p:set>
                                    <p:anim calcmode="lin" valueType="num">
                                      <p:cBhvr>
                                        <p:cTn id="167" dur="500" fill="hold"/>
                                        <p:tgtEl>
                                          <p:spTgt spid="1077"/>
                                        </p:tgtEl>
                                        <p:attrNameLst>
                                          <p:attrName>ppt_w</p:attrName>
                                        </p:attrNameLst>
                                      </p:cBhvr>
                                      <p:tavLst>
                                        <p:tav tm="0">
                                          <p:val>
                                            <p:fltVal val="0"/>
                                          </p:val>
                                        </p:tav>
                                        <p:tav tm="100000">
                                          <p:val>
                                            <p:strVal val="#ppt_w"/>
                                          </p:val>
                                        </p:tav>
                                      </p:tavLst>
                                    </p:anim>
                                    <p:anim calcmode="lin" valueType="num">
                                      <p:cBhvr>
                                        <p:cTn id="168" dur="500" fill="hold"/>
                                        <p:tgtEl>
                                          <p:spTgt spid="1077"/>
                                        </p:tgtEl>
                                        <p:attrNameLst>
                                          <p:attrName>ppt_h</p:attrName>
                                        </p:attrNameLst>
                                      </p:cBhvr>
                                      <p:tavLst>
                                        <p:tav tm="0">
                                          <p:val>
                                            <p:fltVal val="0"/>
                                          </p:val>
                                        </p:tav>
                                        <p:tav tm="100000">
                                          <p:val>
                                            <p:strVal val="#ppt_h"/>
                                          </p:val>
                                        </p:tav>
                                      </p:tavLst>
                                    </p:anim>
                                    <p:animEffect transition="in" filter="fade">
                                      <p:cBhvr>
                                        <p:cTn id="169" dur="500"/>
                                        <p:tgtEl>
                                          <p:spTgt spid="1077"/>
                                        </p:tgtEl>
                                      </p:cBhvr>
                                    </p:animEffect>
                                  </p:childTnLst>
                                </p:cTn>
                              </p:par>
                              <p:par>
                                <p:cTn id="170" presetID="53" presetClass="entr" presetSubtype="16" fill="hold" nodeType="withEffect">
                                  <p:stCondLst>
                                    <p:cond delay="0"/>
                                  </p:stCondLst>
                                  <p:childTnLst>
                                    <p:set>
                                      <p:cBhvr>
                                        <p:cTn id="171" dur="1" fill="hold">
                                          <p:stCondLst>
                                            <p:cond delay="0"/>
                                          </p:stCondLst>
                                        </p:cTn>
                                        <p:tgtEl>
                                          <p:spTgt spid="1078"/>
                                        </p:tgtEl>
                                        <p:attrNameLst>
                                          <p:attrName>style.visibility</p:attrName>
                                        </p:attrNameLst>
                                      </p:cBhvr>
                                      <p:to>
                                        <p:strVal val="visible"/>
                                      </p:to>
                                    </p:set>
                                    <p:anim calcmode="lin" valueType="num">
                                      <p:cBhvr>
                                        <p:cTn id="172" dur="500" fill="hold"/>
                                        <p:tgtEl>
                                          <p:spTgt spid="1078"/>
                                        </p:tgtEl>
                                        <p:attrNameLst>
                                          <p:attrName>ppt_w</p:attrName>
                                        </p:attrNameLst>
                                      </p:cBhvr>
                                      <p:tavLst>
                                        <p:tav tm="0">
                                          <p:val>
                                            <p:fltVal val="0"/>
                                          </p:val>
                                        </p:tav>
                                        <p:tav tm="100000">
                                          <p:val>
                                            <p:strVal val="#ppt_w"/>
                                          </p:val>
                                        </p:tav>
                                      </p:tavLst>
                                    </p:anim>
                                    <p:anim calcmode="lin" valueType="num">
                                      <p:cBhvr>
                                        <p:cTn id="173" dur="500" fill="hold"/>
                                        <p:tgtEl>
                                          <p:spTgt spid="1078"/>
                                        </p:tgtEl>
                                        <p:attrNameLst>
                                          <p:attrName>ppt_h</p:attrName>
                                        </p:attrNameLst>
                                      </p:cBhvr>
                                      <p:tavLst>
                                        <p:tav tm="0">
                                          <p:val>
                                            <p:fltVal val="0"/>
                                          </p:val>
                                        </p:tav>
                                        <p:tav tm="100000">
                                          <p:val>
                                            <p:strVal val="#ppt_h"/>
                                          </p:val>
                                        </p:tav>
                                      </p:tavLst>
                                    </p:anim>
                                    <p:animEffect transition="in" filter="fade">
                                      <p:cBhvr>
                                        <p:cTn id="174" dur="500"/>
                                        <p:tgtEl>
                                          <p:spTgt spid="1078"/>
                                        </p:tgtEl>
                                      </p:cBhvr>
                                    </p:animEffect>
                                  </p:childTnLst>
                                </p:cTn>
                              </p:par>
                              <p:par>
                                <p:cTn id="175" presetID="53" presetClass="entr" presetSubtype="16" fill="hold" nodeType="withEffect">
                                  <p:stCondLst>
                                    <p:cond delay="0"/>
                                  </p:stCondLst>
                                  <p:childTnLst>
                                    <p:set>
                                      <p:cBhvr>
                                        <p:cTn id="176" dur="1" fill="hold">
                                          <p:stCondLst>
                                            <p:cond delay="0"/>
                                          </p:stCondLst>
                                        </p:cTn>
                                        <p:tgtEl>
                                          <p:spTgt spid="1079"/>
                                        </p:tgtEl>
                                        <p:attrNameLst>
                                          <p:attrName>style.visibility</p:attrName>
                                        </p:attrNameLst>
                                      </p:cBhvr>
                                      <p:to>
                                        <p:strVal val="visible"/>
                                      </p:to>
                                    </p:set>
                                    <p:anim calcmode="lin" valueType="num">
                                      <p:cBhvr>
                                        <p:cTn id="177" dur="500" fill="hold"/>
                                        <p:tgtEl>
                                          <p:spTgt spid="1079"/>
                                        </p:tgtEl>
                                        <p:attrNameLst>
                                          <p:attrName>ppt_w</p:attrName>
                                        </p:attrNameLst>
                                      </p:cBhvr>
                                      <p:tavLst>
                                        <p:tav tm="0">
                                          <p:val>
                                            <p:fltVal val="0"/>
                                          </p:val>
                                        </p:tav>
                                        <p:tav tm="100000">
                                          <p:val>
                                            <p:strVal val="#ppt_w"/>
                                          </p:val>
                                        </p:tav>
                                      </p:tavLst>
                                    </p:anim>
                                    <p:anim calcmode="lin" valueType="num">
                                      <p:cBhvr>
                                        <p:cTn id="178" dur="500" fill="hold"/>
                                        <p:tgtEl>
                                          <p:spTgt spid="1079"/>
                                        </p:tgtEl>
                                        <p:attrNameLst>
                                          <p:attrName>ppt_h</p:attrName>
                                        </p:attrNameLst>
                                      </p:cBhvr>
                                      <p:tavLst>
                                        <p:tav tm="0">
                                          <p:val>
                                            <p:fltVal val="0"/>
                                          </p:val>
                                        </p:tav>
                                        <p:tav tm="100000">
                                          <p:val>
                                            <p:strVal val="#ppt_h"/>
                                          </p:val>
                                        </p:tav>
                                      </p:tavLst>
                                    </p:anim>
                                    <p:animEffect transition="in" filter="fade">
                                      <p:cBhvr>
                                        <p:cTn id="179" dur="500"/>
                                        <p:tgtEl>
                                          <p:spTgt spid="1079"/>
                                        </p:tgtEl>
                                      </p:cBhvr>
                                    </p:animEffect>
                                  </p:childTnLst>
                                </p:cTn>
                              </p:par>
                              <p:par>
                                <p:cTn id="180" presetID="53" presetClass="entr" presetSubtype="16" fill="hold" nodeType="withEffect">
                                  <p:stCondLst>
                                    <p:cond delay="0"/>
                                  </p:stCondLst>
                                  <p:childTnLst>
                                    <p:set>
                                      <p:cBhvr>
                                        <p:cTn id="181" dur="1" fill="hold">
                                          <p:stCondLst>
                                            <p:cond delay="0"/>
                                          </p:stCondLst>
                                        </p:cTn>
                                        <p:tgtEl>
                                          <p:spTgt spid="1080"/>
                                        </p:tgtEl>
                                        <p:attrNameLst>
                                          <p:attrName>style.visibility</p:attrName>
                                        </p:attrNameLst>
                                      </p:cBhvr>
                                      <p:to>
                                        <p:strVal val="visible"/>
                                      </p:to>
                                    </p:set>
                                    <p:anim calcmode="lin" valueType="num">
                                      <p:cBhvr>
                                        <p:cTn id="182" dur="500" fill="hold"/>
                                        <p:tgtEl>
                                          <p:spTgt spid="1080"/>
                                        </p:tgtEl>
                                        <p:attrNameLst>
                                          <p:attrName>ppt_w</p:attrName>
                                        </p:attrNameLst>
                                      </p:cBhvr>
                                      <p:tavLst>
                                        <p:tav tm="0">
                                          <p:val>
                                            <p:fltVal val="0"/>
                                          </p:val>
                                        </p:tav>
                                        <p:tav tm="100000">
                                          <p:val>
                                            <p:strVal val="#ppt_w"/>
                                          </p:val>
                                        </p:tav>
                                      </p:tavLst>
                                    </p:anim>
                                    <p:anim calcmode="lin" valueType="num">
                                      <p:cBhvr>
                                        <p:cTn id="183" dur="500" fill="hold"/>
                                        <p:tgtEl>
                                          <p:spTgt spid="1080"/>
                                        </p:tgtEl>
                                        <p:attrNameLst>
                                          <p:attrName>ppt_h</p:attrName>
                                        </p:attrNameLst>
                                      </p:cBhvr>
                                      <p:tavLst>
                                        <p:tav tm="0">
                                          <p:val>
                                            <p:fltVal val="0"/>
                                          </p:val>
                                        </p:tav>
                                        <p:tav tm="100000">
                                          <p:val>
                                            <p:strVal val="#ppt_h"/>
                                          </p:val>
                                        </p:tav>
                                      </p:tavLst>
                                    </p:anim>
                                    <p:animEffect transition="in" filter="fade">
                                      <p:cBhvr>
                                        <p:cTn id="184" dur="500"/>
                                        <p:tgtEl>
                                          <p:spTgt spid="1080"/>
                                        </p:tgtEl>
                                      </p:cBhvr>
                                    </p:animEffect>
                                  </p:childTnLst>
                                </p:cTn>
                              </p:par>
                              <p:par>
                                <p:cTn id="185" presetID="53" presetClass="entr" presetSubtype="16" fill="hold" nodeType="withEffect">
                                  <p:stCondLst>
                                    <p:cond delay="0"/>
                                  </p:stCondLst>
                                  <p:childTnLst>
                                    <p:set>
                                      <p:cBhvr>
                                        <p:cTn id="186" dur="1" fill="hold">
                                          <p:stCondLst>
                                            <p:cond delay="0"/>
                                          </p:stCondLst>
                                        </p:cTn>
                                        <p:tgtEl>
                                          <p:spTgt spid="1093"/>
                                        </p:tgtEl>
                                        <p:attrNameLst>
                                          <p:attrName>style.visibility</p:attrName>
                                        </p:attrNameLst>
                                      </p:cBhvr>
                                      <p:to>
                                        <p:strVal val="visible"/>
                                      </p:to>
                                    </p:set>
                                    <p:anim calcmode="lin" valueType="num">
                                      <p:cBhvr>
                                        <p:cTn id="187" dur="500" fill="hold"/>
                                        <p:tgtEl>
                                          <p:spTgt spid="1093"/>
                                        </p:tgtEl>
                                        <p:attrNameLst>
                                          <p:attrName>ppt_w</p:attrName>
                                        </p:attrNameLst>
                                      </p:cBhvr>
                                      <p:tavLst>
                                        <p:tav tm="0">
                                          <p:val>
                                            <p:fltVal val="0"/>
                                          </p:val>
                                        </p:tav>
                                        <p:tav tm="100000">
                                          <p:val>
                                            <p:strVal val="#ppt_w"/>
                                          </p:val>
                                        </p:tav>
                                      </p:tavLst>
                                    </p:anim>
                                    <p:anim calcmode="lin" valueType="num">
                                      <p:cBhvr>
                                        <p:cTn id="188" dur="500" fill="hold"/>
                                        <p:tgtEl>
                                          <p:spTgt spid="1093"/>
                                        </p:tgtEl>
                                        <p:attrNameLst>
                                          <p:attrName>ppt_h</p:attrName>
                                        </p:attrNameLst>
                                      </p:cBhvr>
                                      <p:tavLst>
                                        <p:tav tm="0">
                                          <p:val>
                                            <p:fltVal val="0"/>
                                          </p:val>
                                        </p:tav>
                                        <p:tav tm="100000">
                                          <p:val>
                                            <p:strVal val="#ppt_h"/>
                                          </p:val>
                                        </p:tav>
                                      </p:tavLst>
                                    </p:anim>
                                    <p:animEffect transition="in" filter="fade">
                                      <p:cBhvr>
                                        <p:cTn id="189" dur="500"/>
                                        <p:tgtEl>
                                          <p:spTgt spid="1093"/>
                                        </p:tgtEl>
                                      </p:cBhvr>
                                    </p:animEffect>
                                  </p:childTnLst>
                                </p:cTn>
                              </p:par>
                              <p:par>
                                <p:cTn id="190" presetID="53" presetClass="entr" presetSubtype="16" fill="hold" nodeType="withEffect">
                                  <p:stCondLst>
                                    <p:cond delay="0"/>
                                  </p:stCondLst>
                                  <p:childTnLst>
                                    <p:set>
                                      <p:cBhvr>
                                        <p:cTn id="191" dur="1" fill="hold">
                                          <p:stCondLst>
                                            <p:cond delay="0"/>
                                          </p:stCondLst>
                                        </p:cTn>
                                        <p:tgtEl>
                                          <p:spTgt spid="1107"/>
                                        </p:tgtEl>
                                        <p:attrNameLst>
                                          <p:attrName>style.visibility</p:attrName>
                                        </p:attrNameLst>
                                      </p:cBhvr>
                                      <p:to>
                                        <p:strVal val="visible"/>
                                      </p:to>
                                    </p:set>
                                    <p:anim calcmode="lin" valueType="num">
                                      <p:cBhvr>
                                        <p:cTn id="192" dur="500" fill="hold"/>
                                        <p:tgtEl>
                                          <p:spTgt spid="1107"/>
                                        </p:tgtEl>
                                        <p:attrNameLst>
                                          <p:attrName>ppt_w</p:attrName>
                                        </p:attrNameLst>
                                      </p:cBhvr>
                                      <p:tavLst>
                                        <p:tav tm="0">
                                          <p:val>
                                            <p:fltVal val="0"/>
                                          </p:val>
                                        </p:tav>
                                        <p:tav tm="100000">
                                          <p:val>
                                            <p:strVal val="#ppt_w"/>
                                          </p:val>
                                        </p:tav>
                                      </p:tavLst>
                                    </p:anim>
                                    <p:anim calcmode="lin" valueType="num">
                                      <p:cBhvr>
                                        <p:cTn id="193" dur="500" fill="hold"/>
                                        <p:tgtEl>
                                          <p:spTgt spid="1107"/>
                                        </p:tgtEl>
                                        <p:attrNameLst>
                                          <p:attrName>ppt_h</p:attrName>
                                        </p:attrNameLst>
                                      </p:cBhvr>
                                      <p:tavLst>
                                        <p:tav tm="0">
                                          <p:val>
                                            <p:fltVal val="0"/>
                                          </p:val>
                                        </p:tav>
                                        <p:tav tm="100000">
                                          <p:val>
                                            <p:strVal val="#ppt_h"/>
                                          </p:val>
                                        </p:tav>
                                      </p:tavLst>
                                    </p:anim>
                                    <p:animEffect transition="in" filter="fade">
                                      <p:cBhvr>
                                        <p:cTn id="194" dur="500"/>
                                        <p:tgtEl>
                                          <p:spTgt spid="1107"/>
                                        </p:tgtEl>
                                      </p:cBhvr>
                                    </p:animEffect>
                                  </p:childTnLst>
                                </p:cTn>
                              </p:par>
                              <p:par>
                                <p:cTn id="195" presetID="53" presetClass="entr" presetSubtype="16" fill="hold" nodeType="withEffect">
                                  <p:stCondLst>
                                    <p:cond delay="0"/>
                                  </p:stCondLst>
                                  <p:childTnLst>
                                    <p:set>
                                      <p:cBhvr>
                                        <p:cTn id="196" dur="1" fill="hold">
                                          <p:stCondLst>
                                            <p:cond delay="0"/>
                                          </p:stCondLst>
                                        </p:cTn>
                                        <p:tgtEl>
                                          <p:spTgt spid="1119"/>
                                        </p:tgtEl>
                                        <p:attrNameLst>
                                          <p:attrName>style.visibility</p:attrName>
                                        </p:attrNameLst>
                                      </p:cBhvr>
                                      <p:to>
                                        <p:strVal val="visible"/>
                                      </p:to>
                                    </p:set>
                                    <p:anim calcmode="lin" valueType="num">
                                      <p:cBhvr>
                                        <p:cTn id="197" dur="500" fill="hold"/>
                                        <p:tgtEl>
                                          <p:spTgt spid="1119"/>
                                        </p:tgtEl>
                                        <p:attrNameLst>
                                          <p:attrName>ppt_w</p:attrName>
                                        </p:attrNameLst>
                                      </p:cBhvr>
                                      <p:tavLst>
                                        <p:tav tm="0">
                                          <p:val>
                                            <p:fltVal val="0"/>
                                          </p:val>
                                        </p:tav>
                                        <p:tav tm="100000">
                                          <p:val>
                                            <p:strVal val="#ppt_w"/>
                                          </p:val>
                                        </p:tav>
                                      </p:tavLst>
                                    </p:anim>
                                    <p:anim calcmode="lin" valueType="num">
                                      <p:cBhvr>
                                        <p:cTn id="198" dur="500" fill="hold"/>
                                        <p:tgtEl>
                                          <p:spTgt spid="1119"/>
                                        </p:tgtEl>
                                        <p:attrNameLst>
                                          <p:attrName>ppt_h</p:attrName>
                                        </p:attrNameLst>
                                      </p:cBhvr>
                                      <p:tavLst>
                                        <p:tav tm="0">
                                          <p:val>
                                            <p:fltVal val="0"/>
                                          </p:val>
                                        </p:tav>
                                        <p:tav tm="100000">
                                          <p:val>
                                            <p:strVal val="#ppt_h"/>
                                          </p:val>
                                        </p:tav>
                                      </p:tavLst>
                                    </p:anim>
                                    <p:animEffect transition="in" filter="fade">
                                      <p:cBhvr>
                                        <p:cTn id="199" dur="500"/>
                                        <p:tgtEl>
                                          <p:spTgt spid="1119"/>
                                        </p:tgtEl>
                                      </p:cBhvr>
                                    </p:animEffect>
                                  </p:childTnLst>
                                </p:cTn>
                              </p:par>
                              <p:par>
                                <p:cTn id="200" presetID="53" presetClass="entr" presetSubtype="16" fill="hold" nodeType="withEffect">
                                  <p:stCondLst>
                                    <p:cond delay="0"/>
                                  </p:stCondLst>
                                  <p:childTnLst>
                                    <p:set>
                                      <p:cBhvr>
                                        <p:cTn id="201" dur="1" fill="hold">
                                          <p:stCondLst>
                                            <p:cond delay="0"/>
                                          </p:stCondLst>
                                        </p:cTn>
                                        <p:tgtEl>
                                          <p:spTgt spid="1137"/>
                                        </p:tgtEl>
                                        <p:attrNameLst>
                                          <p:attrName>style.visibility</p:attrName>
                                        </p:attrNameLst>
                                      </p:cBhvr>
                                      <p:to>
                                        <p:strVal val="visible"/>
                                      </p:to>
                                    </p:set>
                                    <p:anim calcmode="lin" valueType="num">
                                      <p:cBhvr>
                                        <p:cTn id="202" dur="500" fill="hold"/>
                                        <p:tgtEl>
                                          <p:spTgt spid="1137"/>
                                        </p:tgtEl>
                                        <p:attrNameLst>
                                          <p:attrName>ppt_w</p:attrName>
                                        </p:attrNameLst>
                                      </p:cBhvr>
                                      <p:tavLst>
                                        <p:tav tm="0">
                                          <p:val>
                                            <p:fltVal val="0"/>
                                          </p:val>
                                        </p:tav>
                                        <p:tav tm="100000">
                                          <p:val>
                                            <p:strVal val="#ppt_w"/>
                                          </p:val>
                                        </p:tav>
                                      </p:tavLst>
                                    </p:anim>
                                    <p:anim calcmode="lin" valueType="num">
                                      <p:cBhvr>
                                        <p:cTn id="203" dur="500" fill="hold"/>
                                        <p:tgtEl>
                                          <p:spTgt spid="1137"/>
                                        </p:tgtEl>
                                        <p:attrNameLst>
                                          <p:attrName>ppt_h</p:attrName>
                                        </p:attrNameLst>
                                      </p:cBhvr>
                                      <p:tavLst>
                                        <p:tav tm="0">
                                          <p:val>
                                            <p:fltVal val="0"/>
                                          </p:val>
                                        </p:tav>
                                        <p:tav tm="100000">
                                          <p:val>
                                            <p:strVal val="#ppt_h"/>
                                          </p:val>
                                        </p:tav>
                                      </p:tavLst>
                                    </p:anim>
                                    <p:animEffect transition="in" filter="fade">
                                      <p:cBhvr>
                                        <p:cTn id="204" dur="500"/>
                                        <p:tgtEl>
                                          <p:spTgt spid="1137"/>
                                        </p:tgtEl>
                                      </p:cBhvr>
                                    </p:animEffect>
                                  </p:childTnLst>
                                </p:cTn>
                              </p:par>
                              <p:par>
                                <p:cTn id="205" presetID="53" presetClass="entr" presetSubtype="16" fill="hold" nodeType="withEffect">
                                  <p:stCondLst>
                                    <p:cond delay="0"/>
                                  </p:stCondLst>
                                  <p:childTnLst>
                                    <p:set>
                                      <p:cBhvr>
                                        <p:cTn id="206" dur="1" fill="hold">
                                          <p:stCondLst>
                                            <p:cond delay="0"/>
                                          </p:stCondLst>
                                        </p:cTn>
                                        <p:tgtEl>
                                          <p:spTgt spid="1148"/>
                                        </p:tgtEl>
                                        <p:attrNameLst>
                                          <p:attrName>style.visibility</p:attrName>
                                        </p:attrNameLst>
                                      </p:cBhvr>
                                      <p:to>
                                        <p:strVal val="visible"/>
                                      </p:to>
                                    </p:set>
                                    <p:anim calcmode="lin" valueType="num">
                                      <p:cBhvr>
                                        <p:cTn id="207" dur="500" fill="hold"/>
                                        <p:tgtEl>
                                          <p:spTgt spid="1148"/>
                                        </p:tgtEl>
                                        <p:attrNameLst>
                                          <p:attrName>ppt_w</p:attrName>
                                        </p:attrNameLst>
                                      </p:cBhvr>
                                      <p:tavLst>
                                        <p:tav tm="0">
                                          <p:val>
                                            <p:fltVal val="0"/>
                                          </p:val>
                                        </p:tav>
                                        <p:tav tm="100000">
                                          <p:val>
                                            <p:strVal val="#ppt_w"/>
                                          </p:val>
                                        </p:tav>
                                      </p:tavLst>
                                    </p:anim>
                                    <p:anim calcmode="lin" valueType="num">
                                      <p:cBhvr>
                                        <p:cTn id="208" dur="500" fill="hold"/>
                                        <p:tgtEl>
                                          <p:spTgt spid="1148"/>
                                        </p:tgtEl>
                                        <p:attrNameLst>
                                          <p:attrName>ppt_h</p:attrName>
                                        </p:attrNameLst>
                                      </p:cBhvr>
                                      <p:tavLst>
                                        <p:tav tm="0">
                                          <p:val>
                                            <p:fltVal val="0"/>
                                          </p:val>
                                        </p:tav>
                                        <p:tav tm="100000">
                                          <p:val>
                                            <p:strVal val="#ppt_h"/>
                                          </p:val>
                                        </p:tav>
                                      </p:tavLst>
                                    </p:anim>
                                    <p:animEffect transition="in" filter="fade">
                                      <p:cBhvr>
                                        <p:cTn id="209" dur="500"/>
                                        <p:tgtEl>
                                          <p:spTgt spid="1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5" grpId="0"/>
      <p:bldP spid="1046" grpId="0"/>
      <p:bldP spid="1047" grpId="0"/>
      <p:bldP spid="1048" grpId="0"/>
      <p:bldP spid="1049" grpId="0"/>
      <p:bldP spid="1050" grpId="0"/>
      <p:bldP spid="1051" grpId="0"/>
      <p:bldP spid="1052" grpId="0"/>
      <p:bldP spid="1053" grpId="0"/>
      <p:bldP spid="1054" grpId="0"/>
      <p:bldP spid="1055" grpId="0"/>
      <p:bldP spid="1056" grpId="0" animBg="1"/>
      <p:bldP spid="1057" grpId="0"/>
      <p:bldP spid="1059" grpId="0" animBg="1"/>
      <p:bldP spid="1060" grpId="0"/>
      <p:bldP spid="1062" grpId="0" animBg="1"/>
      <p:bldP spid="1063" grpId="0"/>
      <p:bldP spid="1065" grpId="0" animBg="1"/>
      <p:bldP spid="1066" grpId="0"/>
      <p:bldP spid="1068" grpId="0" animBg="1"/>
      <p:bldP spid="1069" grpId="0"/>
    </p:bldLst>
  </p:timing>
</p:sld>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Wisp</Template>
  <TotalTime>0</TotalTime>
  <Words>1153</Words>
  <Application>Microsoft Office PowerPoint</Application>
  <PresentationFormat>Widescreen</PresentationFormat>
  <Paragraphs>217</Paragraphs>
  <Slides>41</Slides>
  <Notes>39</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41</vt:i4>
      </vt:variant>
    </vt:vector>
  </HeadingPairs>
  <TitlesOfParts>
    <vt:vector size="60" baseType="lpstr">
      <vt:lpstr>Adamina</vt:lpstr>
      <vt:lpstr>Amatic SC</vt:lpstr>
      <vt:lpstr>Arial</vt:lpstr>
      <vt:lpstr>Aviny</vt:lpstr>
      <vt:lpstr>Calibri</vt:lpstr>
      <vt:lpstr>Century Gothic</vt:lpstr>
      <vt:lpstr>Courier New</vt:lpstr>
      <vt:lpstr>Handlee</vt:lpstr>
      <vt:lpstr>IRANSans</vt:lpstr>
      <vt:lpstr>Mulish</vt:lpstr>
      <vt:lpstr>Mulish SemiBold</vt:lpstr>
      <vt:lpstr>Nunito Light</vt:lpstr>
      <vt:lpstr>PT Sans</vt:lpstr>
      <vt:lpstr>Roboto Condensed Light</vt:lpstr>
      <vt:lpstr>Roboto Medium</vt:lpstr>
      <vt:lpstr>Segoe UI</vt:lpstr>
      <vt:lpstr>Titillium Web</vt:lpstr>
      <vt:lpstr>Wingdings 3</vt:lpstr>
      <vt:lpstr>Wisp</vt:lpstr>
      <vt:lpstr>PowerPoint Presentation</vt:lpstr>
      <vt:lpstr>PowerPoint Presentation</vt:lpstr>
      <vt:lpstr>Contents of this template</vt:lpstr>
      <vt:lpstr>عنوان</vt:lpstr>
      <vt:lpstr>تجربیات</vt:lpstr>
      <vt:lpstr>تجربیات</vt:lpstr>
      <vt:lpstr>عنوان</vt:lpstr>
      <vt:lpstr>موقعیت شغلی 1</vt:lpstr>
      <vt:lpstr>عنوان</vt:lpstr>
      <vt:lpstr>موسسه 1</vt:lpstr>
      <vt:lpstr>Communication skills</vt:lpstr>
      <vt:lpstr>عنوان</vt:lpstr>
      <vt:lpstr>100%</vt:lpstr>
      <vt:lpstr>کار داوطلبانه</vt:lpstr>
      <vt:lpstr>سرگرمی ها</vt:lpstr>
      <vt:lpstr>150,000</vt:lpstr>
      <vt:lpstr>عنوان</vt:lpstr>
      <vt:lpstr>زمینه های تخصصی من</vt:lpstr>
      <vt:lpstr>بیماران من در سراسر جهان</vt:lpstr>
      <vt:lpstr>منابع من</vt:lpstr>
      <vt:lpstr>کلمات فوق العاده</vt:lpstr>
      <vt:lpstr>عنوان</vt:lpstr>
      <vt:lpstr>Address</vt:lpstr>
      <vt:lpstr>Thanks!</vt:lpstr>
      <vt:lpstr>بسته آیکون قابل استفاده</vt:lpstr>
      <vt:lpstr>فونت ها و رنگ های استفاده شده</vt:lpstr>
      <vt:lpstr>اشکال مورد استفاده</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2023-04-13T18:30:00Z</dcterms:created>
  <dcterms:modified xsi:type="dcterms:W3CDTF">2023-04-14T09:03:39Z</dcterms:modified>
</cp:coreProperties>
</file>